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FISIOLOGI MENOPAUSE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FITRIA SISWI UTAMI, S.SI.T., MNS</a:t>
            </a:r>
          </a:p>
        </p:txBody>
      </p:sp>
    </p:spTree>
    <p:extLst>
      <p:ext uri="{BB962C8B-B14F-4D97-AF65-F5344CB8AC3E}">
        <p14:creationId xmlns:p14="http://schemas.microsoft.com/office/powerpoint/2010/main" val="54121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Definisi</a:t>
            </a:r>
            <a:endParaRPr lang="en-US" sz="2800" dirty="0"/>
          </a:p>
          <a:p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endParaRPr lang="en-US" sz="2800" dirty="0"/>
          </a:p>
          <a:p>
            <a:r>
              <a:rPr lang="en-US" sz="2800" dirty="0" err="1"/>
              <a:t>Keluhan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menopause</a:t>
            </a:r>
          </a:p>
          <a:p>
            <a:r>
              <a:rPr lang="en-US" sz="2800" dirty="0"/>
              <a:t>Tata </a:t>
            </a:r>
            <a:r>
              <a:rPr lang="en-US" sz="2800" dirty="0" err="1"/>
              <a:t>laksana</a:t>
            </a:r>
            <a:r>
              <a:rPr lang="en-US" sz="2800" dirty="0"/>
              <a:t> menopause</a:t>
            </a:r>
          </a:p>
        </p:txBody>
      </p:sp>
    </p:spTree>
    <p:extLst>
      <p:ext uri="{BB962C8B-B14F-4D97-AF65-F5344CB8AC3E}">
        <p14:creationId xmlns:p14="http://schemas.microsoft.com/office/powerpoint/2010/main" val="342748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Menopause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C000"/>
                </a:solidFill>
              </a:rPr>
              <a:t>siklus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menstruasi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berhenti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 </a:t>
            </a:r>
            <a:r>
              <a:rPr lang="en-US" sz="2400" dirty="0" err="1"/>
              <a:t>dikarenakan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50"/>
                </a:solidFill>
              </a:rPr>
              <a:t>kehilangan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aktivitas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folikular</a:t>
            </a:r>
            <a:r>
              <a:rPr lang="en-US" sz="2400" dirty="0">
                <a:solidFill>
                  <a:srgbClr val="00B050"/>
                </a:solidFill>
              </a:rPr>
              <a:t> ovarium</a:t>
            </a:r>
            <a:r>
              <a:rPr lang="en-US" sz="2400" dirty="0"/>
              <a:t>. </a:t>
            </a:r>
            <a:r>
              <a:rPr lang="en-US" sz="2400" dirty="0" err="1"/>
              <a:t>Berhentinya</a:t>
            </a:r>
            <a:r>
              <a:rPr lang="en-US" sz="2400" dirty="0"/>
              <a:t> </a:t>
            </a:r>
            <a:r>
              <a:rPr lang="en-US" sz="2400" dirty="0" err="1"/>
              <a:t>menstruasi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amenorea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12 </a:t>
            </a:r>
            <a:r>
              <a:rPr lang="en-US" sz="2400" b="1" dirty="0" err="1">
                <a:solidFill>
                  <a:srgbClr val="FF0000"/>
                </a:solidFill>
              </a:rPr>
              <a:t>bulan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berturut-turut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itulah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ditegakkan</a:t>
            </a:r>
            <a:r>
              <a:rPr lang="en-US" sz="2400" dirty="0"/>
              <a:t> diagnose </a:t>
            </a:r>
            <a:r>
              <a:rPr lang="en-US" sz="2400" dirty="0" err="1"/>
              <a:t>terjadinya</a:t>
            </a:r>
            <a:r>
              <a:rPr lang="en-US" sz="2400" dirty="0"/>
              <a:t> menopause.</a:t>
            </a:r>
          </a:p>
          <a:p>
            <a:r>
              <a:rPr lang="en-US" sz="2400" dirty="0"/>
              <a:t>Menopause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normal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45-55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lambatnya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menopause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factor,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olahraga</a:t>
            </a:r>
            <a:r>
              <a:rPr lang="en-US" sz="2400" dirty="0"/>
              <a:t>, diet, stress, </a:t>
            </a:r>
            <a:r>
              <a:rPr lang="en-US" sz="2400" dirty="0" err="1"/>
              <a:t>dll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menopause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:</a:t>
            </a:r>
          </a:p>
          <a:p>
            <a:pPr marL="1250950" indent="-352425">
              <a:buFont typeface="+mj-lt"/>
              <a:buAutoNum type="arabicPeriod"/>
            </a:pPr>
            <a:r>
              <a:rPr lang="en-US" dirty="0"/>
              <a:t>Premature menopause : &lt;45 </a:t>
            </a:r>
            <a:r>
              <a:rPr lang="en-US" dirty="0" err="1"/>
              <a:t>tahun</a:t>
            </a:r>
            <a:endParaRPr lang="en-US" dirty="0"/>
          </a:p>
          <a:p>
            <a:pPr marL="1250950" indent="-352425">
              <a:buFont typeface="+mj-lt"/>
              <a:buAutoNum type="arabicPeriod"/>
            </a:pPr>
            <a:r>
              <a:rPr lang="en-US" dirty="0"/>
              <a:t>Menopausal age: 45-55 </a:t>
            </a:r>
            <a:r>
              <a:rPr lang="en-US" dirty="0" err="1"/>
              <a:t>tahun</a:t>
            </a:r>
            <a:endParaRPr lang="en-US" dirty="0"/>
          </a:p>
          <a:p>
            <a:pPr marL="1250950" indent="-352425">
              <a:buFont typeface="+mj-lt"/>
              <a:buAutoNum type="arabicPeriod"/>
            </a:pPr>
            <a:r>
              <a:rPr lang="en-US" dirty="0"/>
              <a:t>Late menopause : &gt;55 </a:t>
            </a:r>
            <a:r>
              <a:rPr lang="en-US" dirty="0" err="1"/>
              <a:t>tahun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5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Gejala</a:t>
            </a:r>
            <a:r>
              <a:rPr lang="en-US" dirty="0"/>
              <a:t> Menopause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Menopause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hilangnya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folikel</a:t>
            </a:r>
            <a:r>
              <a:rPr lang="en-US" sz="2400" dirty="0"/>
              <a:t> ovarium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berakibat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hormone </a:t>
            </a:r>
            <a:r>
              <a:rPr lang="en-US" sz="2400" dirty="0" err="1"/>
              <a:t>reproduksi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estrogen,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menopause.</a:t>
            </a:r>
          </a:p>
        </p:txBody>
      </p:sp>
    </p:spTree>
    <p:extLst>
      <p:ext uri="{BB962C8B-B14F-4D97-AF65-F5344CB8AC3E}">
        <p14:creationId xmlns:p14="http://schemas.microsoft.com/office/powerpoint/2010/main" val="8130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Kadar estrogen 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  <a:p>
            <a:pPr marL="1250950" indent="-449263">
              <a:buFont typeface="Wingdings" panose="05000000000000000000" pitchFamily="2" charset="2"/>
              <a:buChar char="ü"/>
            </a:pPr>
            <a:r>
              <a:rPr lang="en-US" dirty="0"/>
              <a:t>instability vasomotor (hot flushes,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berkeringat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)</a:t>
            </a:r>
          </a:p>
          <a:p>
            <a:pPr marL="1250950" indent="-449263">
              <a:buFont typeface="Wingdings" panose="05000000000000000000" pitchFamily="2" charset="2"/>
              <a:buChar char="ü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(mood swings, </a:t>
            </a:r>
            <a:r>
              <a:rPr lang="en-US" dirty="0" err="1"/>
              <a:t>depresi</a:t>
            </a:r>
            <a:r>
              <a:rPr lang="en-US" dirty="0"/>
              <a:t>, anxiety,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)</a:t>
            </a:r>
          </a:p>
          <a:p>
            <a:pPr marL="1250950" indent="-449263">
              <a:buFont typeface="Wingdings" panose="05000000000000000000" pitchFamily="2" charset="2"/>
              <a:buChar char="ü"/>
            </a:pPr>
            <a:r>
              <a:rPr lang="en-US" dirty="0"/>
              <a:t>Insomnia </a:t>
            </a:r>
          </a:p>
          <a:p>
            <a:pPr marL="1250950" indent="-449263">
              <a:buFont typeface="Wingdings" panose="05000000000000000000" pitchFamily="2" charset="2"/>
              <a:buChar char="ü"/>
            </a:pP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genitalia (vaginal dryness,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sexual, </a:t>
            </a:r>
            <a:r>
              <a:rPr lang="en-US" dirty="0" err="1"/>
              <a:t>dan</a:t>
            </a:r>
            <a:r>
              <a:rPr lang="en-US" dirty="0"/>
              <a:t> urinary incontinence)</a:t>
            </a:r>
          </a:p>
          <a:p>
            <a:pPr marL="1250950" indent="-449263">
              <a:buFont typeface="Wingdings" panose="05000000000000000000" pitchFamily="2" charset="2"/>
              <a:buChar char="ü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(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menipis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elastisitas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269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Menopause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hormone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menopause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977900" indent="-352425">
              <a:buFont typeface="Wingdings" panose="05000000000000000000" pitchFamily="2" charset="2"/>
              <a:buChar char="ü"/>
            </a:pPr>
            <a:r>
              <a:rPr lang="en-US" dirty="0"/>
              <a:t>Osteoporosis</a:t>
            </a:r>
          </a:p>
          <a:p>
            <a:pPr marL="977900" indent="-352425">
              <a:buFont typeface="Wingdings" panose="05000000000000000000" pitchFamily="2" charset="2"/>
              <a:buChar char="ü"/>
            </a:pPr>
            <a:r>
              <a:rPr lang="en-US" dirty="0"/>
              <a:t>Bone fractures (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)</a:t>
            </a:r>
          </a:p>
          <a:p>
            <a:pPr marL="977900" indent="-352425">
              <a:buFont typeface="Wingdings" panose="05000000000000000000" pitchFamily="2" charset="2"/>
              <a:buChar char="ü"/>
            </a:pPr>
            <a:r>
              <a:rPr lang="en-US" dirty="0" err="1"/>
              <a:t>Penyakit-penyakit</a:t>
            </a:r>
            <a:r>
              <a:rPr lang="en-US" dirty="0"/>
              <a:t> cardiovascular (stroke, </a:t>
            </a:r>
            <a:r>
              <a:rPr lang="en-US" dirty="0" err="1"/>
              <a:t>miocard</a:t>
            </a:r>
            <a:r>
              <a:rPr lang="en-US" dirty="0"/>
              <a:t> infarct)</a:t>
            </a:r>
          </a:p>
        </p:txBody>
      </p:sp>
    </p:spTree>
    <p:extLst>
      <p:ext uri="{BB962C8B-B14F-4D97-AF65-F5344CB8AC3E}">
        <p14:creationId xmlns:p14="http://schemas.microsoft.com/office/powerpoint/2010/main" val="410344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Penatalaksanaan</a:t>
            </a:r>
            <a:r>
              <a:rPr lang="en-US" dirty="0"/>
              <a:t> Masa Menopause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Konseling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fisiologi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menopause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endParaRPr lang="en-US" dirty="0"/>
          </a:p>
          <a:p>
            <a:r>
              <a:rPr lang="en-US" dirty="0" err="1"/>
              <a:t>Anjuran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suplemen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calcium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D,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rutin</a:t>
            </a:r>
            <a:endParaRPr lang="en-US" dirty="0"/>
          </a:p>
          <a:p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beralkohol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,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hormonal </a:t>
            </a:r>
          </a:p>
        </p:txBody>
      </p:sp>
    </p:spTree>
    <p:extLst>
      <p:ext uri="{BB962C8B-B14F-4D97-AF65-F5344CB8AC3E}">
        <p14:creationId xmlns:p14="http://schemas.microsoft.com/office/powerpoint/2010/main" val="417679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BACA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osteoporosis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menopause!</a:t>
            </a:r>
          </a:p>
          <a:p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menopause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obesitas</a:t>
            </a:r>
            <a:r>
              <a:rPr lang="en-US" dirty="0"/>
              <a:t>!</a:t>
            </a:r>
          </a:p>
          <a:p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dan </a:t>
            </a:r>
            <a:r>
              <a:rPr lang="en-US" dirty="0" err="1"/>
              <a:t>lampirkan</a:t>
            </a:r>
            <a:r>
              <a:rPr lang="en-US" dirty="0"/>
              <a:t> minimal 2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/>
              <a:t>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321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348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FISIOLOGI MENOPAUSE</vt:lpstr>
      <vt:lpstr>Layout</vt:lpstr>
      <vt:lpstr>DEFINISI</vt:lpstr>
      <vt:lpstr>PowerPoint Presentation</vt:lpstr>
      <vt:lpstr>Gejala Menopause</vt:lpstr>
      <vt:lpstr>PowerPoint Presentation</vt:lpstr>
      <vt:lpstr>Masalah Kesehatan Pada Masa Menopause</vt:lpstr>
      <vt:lpstr>Penatalaksanaan Masa Menopause</vt:lpstr>
      <vt:lpstr>TUGAS BACA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FISIOLOGI MENOPAUSE</dc:title>
  <dc:creator>fitria siswi utami</dc:creator>
  <cp:lastModifiedBy>HP</cp:lastModifiedBy>
  <cp:revision>7</cp:revision>
  <dcterms:created xsi:type="dcterms:W3CDTF">2020-05-19T23:57:49Z</dcterms:created>
  <dcterms:modified xsi:type="dcterms:W3CDTF">2022-07-15T01:07:13Z</dcterms:modified>
</cp:coreProperties>
</file>