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Lst>
  <p:sldSz cy="10287000" cx="18288000"/>
  <p:notesSz cx="18288000" cy="10287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clrMru>
    <a:srgbClr val="3D3413"/>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napVertSplitter="1" vertBarState="minimized" horzBarState="maximized">
    <p:restoredLeft sz="15620"/>
    <p:restoredTop sz="94660"/>
  </p:normalViewPr>
  <p:slideViewPr>
    <p:cSldViewPr>
      <p:cViewPr>
        <p:scale>
          <a:sx n="40" d="100"/>
          <a:sy n="40" d="100"/>
        </p:scale>
        <p:origin x="-1740" y="-4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8" name=""/>
        <p:cNvGrpSpPr/>
        <p:nvPr/>
      </p:nvGrpSpPr>
      <p:grpSpPr>
        <a:xfrm>
          <a:off x="0" y="0"/>
          <a:ext cx="0" cy="0"/>
          <a:chOff x="0" y="0"/>
          <a:chExt cx="0" cy="0"/>
        </a:xfrm>
      </p:grpSpPr>
      <p:sp>
        <p:nvSpPr>
          <p:cNvPr id="1048668" name="Rectangle 2"/>
          <p:cNvSpPr>
            <a:spLocks noGrp="1" noChangeArrowheads="1"/>
          </p:cNvSpPr>
          <p:nvPr>
            <p:ph type="hdr" sz="quarter"/>
          </p:nvPr>
        </p:nvSpPr>
        <p:spPr bwMode="auto">
          <a:xfrm>
            <a:off x="2" y="1"/>
            <a:ext cx="3076575" cy="512763"/>
          </a:xfrm>
          <a:prstGeom prst="rect"/>
          <a:noFill/>
          <a:ln w="9525">
            <a:noFill/>
            <a:miter lim="800000"/>
          </a:ln>
          <a:effectLst/>
        </p:spPr>
        <p:txBody>
          <a:bodyPr anchor="t" anchorCtr="0" bIns="45745" compatLnSpc="1" lIns="91492" numCol="1" rIns="91492" tIns="45745" vert="horz" wrap="square"/>
          <a:lstStyle>
            <a:lvl1pPr algn="l">
              <a:defRPr sz="1100"/>
            </a:lvl1pPr>
          </a:lstStyle>
          <a:p>
            <a:endParaRPr lang="en-US"/>
          </a:p>
        </p:txBody>
      </p:sp>
      <p:sp>
        <p:nvSpPr>
          <p:cNvPr id="1048669" name="Rectangle 3"/>
          <p:cNvSpPr>
            <a:spLocks noGrp="1" noChangeArrowheads="1"/>
          </p:cNvSpPr>
          <p:nvPr>
            <p:ph type="dt" idx="1"/>
          </p:nvPr>
        </p:nvSpPr>
        <p:spPr bwMode="auto">
          <a:xfrm>
            <a:off x="4021139" y="1"/>
            <a:ext cx="3076575" cy="512763"/>
          </a:xfrm>
          <a:prstGeom prst="rect"/>
          <a:noFill/>
          <a:ln w="9525">
            <a:noFill/>
            <a:miter lim="800000"/>
          </a:ln>
          <a:effectLst/>
        </p:spPr>
        <p:txBody>
          <a:bodyPr anchor="t" anchorCtr="0" bIns="45745" compatLnSpc="1" lIns="91492" numCol="1" rIns="91492" tIns="45745" vert="horz" wrap="square"/>
          <a:lstStyle>
            <a:lvl1pPr algn="r">
              <a:defRPr sz="1100"/>
            </a:lvl1pPr>
          </a:lstStyle>
          <a:p>
            <a:endParaRPr lang="en-US"/>
          </a:p>
        </p:txBody>
      </p:sp>
      <p:sp>
        <p:nvSpPr>
          <p:cNvPr id="1048670"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ln>
          <a:effectLst/>
        </p:spPr>
      </p:sp>
      <p:sp>
        <p:nvSpPr>
          <p:cNvPr id="1048671" name="Rectangle 5"/>
          <p:cNvSpPr>
            <a:spLocks noGrp="1" noChangeArrowheads="1"/>
          </p:cNvSpPr>
          <p:nvPr>
            <p:ph type="body" sz="quarter" idx="3"/>
          </p:nvPr>
        </p:nvSpPr>
        <p:spPr bwMode="auto">
          <a:xfrm>
            <a:off x="709614" y="4862514"/>
            <a:ext cx="5680075" cy="4605337"/>
          </a:xfrm>
          <a:prstGeom prst="rect"/>
          <a:noFill/>
          <a:ln w="9525">
            <a:noFill/>
            <a:miter lim="800000"/>
          </a:ln>
          <a:effectLst/>
        </p:spPr>
        <p:txBody>
          <a:bodyPr anchor="t" anchorCtr="0" bIns="45745" compatLnSpc="1" lIns="91492" numCol="1" rIns="91492" tIns="45745" vert="horz" wrap="squar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48672" name="Rectangle 6"/>
          <p:cNvSpPr>
            <a:spLocks noGrp="1" noChangeArrowheads="1"/>
          </p:cNvSpPr>
          <p:nvPr>
            <p:ph type="ftr" sz="quarter" idx="4"/>
          </p:nvPr>
        </p:nvSpPr>
        <p:spPr bwMode="auto">
          <a:xfrm>
            <a:off x="2" y="9720264"/>
            <a:ext cx="3076575" cy="512762"/>
          </a:xfrm>
          <a:prstGeom prst="rect"/>
          <a:noFill/>
          <a:ln w="9525">
            <a:noFill/>
            <a:miter lim="800000"/>
          </a:ln>
          <a:effectLst/>
        </p:spPr>
        <p:txBody>
          <a:bodyPr anchor="b" anchorCtr="0" bIns="45745" compatLnSpc="1" lIns="91492" numCol="1" rIns="91492" tIns="45745" vert="horz" wrap="square"/>
          <a:lstStyle>
            <a:lvl1pPr algn="l">
              <a:defRPr sz="1100"/>
            </a:lvl1pPr>
          </a:lstStyle>
          <a:p>
            <a:endParaRPr lang="en-US"/>
          </a:p>
        </p:txBody>
      </p:sp>
      <p:sp>
        <p:nvSpPr>
          <p:cNvPr id="1048673" name="Rectangle 7"/>
          <p:cNvSpPr>
            <a:spLocks noGrp="1" noChangeArrowheads="1"/>
          </p:cNvSpPr>
          <p:nvPr>
            <p:ph type="sldNum" sz="quarter" idx="5"/>
          </p:nvPr>
        </p:nvSpPr>
        <p:spPr bwMode="auto">
          <a:xfrm>
            <a:off x="4021139" y="9720264"/>
            <a:ext cx="3076575" cy="512762"/>
          </a:xfrm>
          <a:prstGeom prst="rect"/>
          <a:noFill/>
          <a:ln w="9525">
            <a:noFill/>
            <a:miter lim="800000"/>
          </a:ln>
          <a:effectLst/>
        </p:spPr>
        <p:txBody>
          <a:bodyPr anchor="b" anchorCtr="0" bIns="45745" compatLnSpc="1" lIns="91492" numCol="1" rIns="91492" tIns="45745" vert="horz" wrap="square"/>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panose="020B0604020202020204" pitchFamily="34" charset="0"/>
        <a:ea typeface="+mn-ea"/>
        <a:cs typeface="+mn-cs"/>
      </a:defRPr>
    </a:lvl1pPr>
    <a:lvl2pPr algn="l" fontAlgn="base" marL="457200" rtl="0">
      <a:spcBef>
        <a:spcPct val="30000"/>
      </a:spcBef>
      <a:spcAft>
        <a:spcPct val="0"/>
      </a:spcAft>
      <a:defRPr sz="1200" kern="1200">
        <a:solidFill>
          <a:schemeClr val="tx1"/>
        </a:solidFill>
        <a:latin typeface="Arial" panose="020B0604020202020204" pitchFamily="34" charset="0"/>
        <a:ea typeface="+mn-ea"/>
        <a:cs typeface="+mn-cs"/>
      </a:defRPr>
    </a:lvl2pPr>
    <a:lvl3pPr algn="l" fontAlgn="base" marL="914400" rtl="0">
      <a:spcBef>
        <a:spcPct val="30000"/>
      </a:spcBef>
      <a:spcAft>
        <a:spcPct val="0"/>
      </a:spcAft>
      <a:defRPr sz="1200" kern="1200">
        <a:solidFill>
          <a:schemeClr val="tx1"/>
        </a:solidFill>
        <a:latin typeface="Arial" panose="020B0604020202020204" pitchFamily="34" charset="0"/>
        <a:ea typeface="+mn-ea"/>
        <a:cs typeface="+mn-cs"/>
      </a:defRPr>
    </a:lvl3pPr>
    <a:lvl4pPr algn="l" fontAlgn="base" marL="1371600" rtl="0">
      <a:spcBef>
        <a:spcPct val="30000"/>
      </a:spcBef>
      <a:spcAft>
        <a:spcPct val="0"/>
      </a:spcAft>
      <a:defRPr sz="1200" kern="1200">
        <a:solidFill>
          <a:schemeClr val="tx1"/>
        </a:solidFill>
        <a:latin typeface="Arial" panose="020B0604020202020204" pitchFamily="34" charset="0"/>
        <a:ea typeface="+mn-ea"/>
        <a:cs typeface="+mn-cs"/>
      </a:defRPr>
    </a:lvl4pPr>
    <a:lvl5pPr algn="l" fontAlgn="base" marL="1828800" rtl="0">
      <a:spcBef>
        <a:spcPct val="30000"/>
      </a:spcBef>
      <a:spcAft>
        <a:spcPct val="0"/>
      </a:spcAft>
      <a:defRPr sz="1200" kern="1200">
        <a:solidFill>
          <a:schemeClr val="tx1"/>
        </a:solidFill>
        <a:latin typeface="Arial" panose="020B0604020202020204" pitchFamily="34"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Pr>
        <a:solidFill>
          <a:schemeClr val="bg1"/>
        </a:solidFill>
        <a:effectLst/>
      </p:bgPr>
    </p:bg>
    <p:spTree>
      <p:nvGrpSpPr>
        <p:cNvPr id="32" name=""/>
        <p:cNvGrpSpPr/>
        <p:nvPr/>
      </p:nvGrpSpPr>
      <p:grpSpPr>
        <a:xfrm>
          <a:off x="0" y="0"/>
          <a:ext cx="0" cy="0"/>
          <a:chOff x="0" y="0"/>
          <a:chExt cx="0" cy="0"/>
        </a:xfrm>
      </p:grpSpPr>
      <p:pic>
        <p:nvPicPr>
          <p:cNvPr id="2097158" name="Picture 2"/>
          <p:cNvPicPr>
            <a:picLocks noChangeAspect="1"/>
          </p:cNvPicPr>
          <p:nvPr/>
        </p:nvPicPr>
        <p:blipFill>
          <a:blip xmlns:r="http://schemas.openxmlformats.org/officeDocument/2006/relationships" r:embed="rId1"/>
          <a:srcRect b="3795"/>
          <a:stretch>
            <a:fillRect/>
          </a:stretch>
        </p:blipFill>
        <p:spPr>
          <a:xfrm>
            <a:off x="0" y="390525"/>
            <a:ext cx="18288000" cy="9896475"/>
          </a:xfrm>
          <a:prstGeom prst="rect"/>
          <a:noFill/>
          <a:ln w="9525">
            <a:noFill/>
          </a:ln>
        </p:spPr>
      </p:pic>
      <p:sp>
        <p:nvSpPr>
          <p:cNvPr id="1048604" name="Rectangle 3"/>
          <p:cNvSpPr>
            <a:spLocks noGrp="1" noChangeArrowheads="1"/>
          </p:cNvSpPr>
          <p:nvPr>
            <p:ph type="ctrTitle"/>
          </p:nvPr>
        </p:nvSpPr>
        <p:spPr>
          <a:xfrm>
            <a:off x="936626" y="931070"/>
            <a:ext cx="16414750" cy="1624013"/>
          </a:xfrm>
        </p:spPr>
        <p:txBody>
          <a:bodyPr/>
          <a:p>
            <a:pPr lvl="0"/>
            <a:r>
              <a:rPr altLang="zh-CN" lang="en-US" noProof="0" smtClean="0"/>
              <a:t>Click to edit Master title style</a:t>
            </a:r>
            <a:endParaRPr altLang="zh-CN" lang="en-US" noProof="0" smtClean="0"/>
          </a:p>
        </p:txBody>
      </p:sp>
      <p:sp>
        <p:nvSpPr>
          <p:cNvPr id="1048605" name="Rectangle 4"/>
          <p:cNvSpPr>
            <a:spLocks noGrp="1" noChangeArrowheads="1"/>
          </p:cNvSpPr>
          <p:nvPr>
            <p:ph type="subTitle" idx="1"/>
          </p:nvPr>
        </p:nvSpPr>
        <p:spPr>
          <a:xfrm>
            <a:off x="939800" y="2764632"/>
            <a:ext cx="16424276" cy="1471613"/>
          </a:xfrm>
        </p:spPr>
        <p:txBody>
          <a:bodyPr/>
          <a:lstStyle>
            <a:lvl1pPr indent="0" marL="0">
              <a:buFontTx/>
              <a:buNone/>
            </a:lvl1pPr>
          </a:lstStyle>
          <a:p>
            <a:pPr lvl="0"/>
            <a:r>
              <a:rPr altLang="zh-CN" lang="en-US" noProof="0" smtClean="0"/>
              <a:t>Click to edit Master subtitle style</a:t>
            </a:r>
            <a:endParaRPr altLang="zh-CN" lang="en-US" noProof="0" smtClean="0"/>
          </a:p>
        </p:txBody>
      </p:sp>
      <p:sp>
        <p:nvSpPr>
          <p:cNvPr id="1048606" name="Rectangle 5"/>
          <p:cNvSpPr>
            <a:spLocks noGrp="1" noChangeArrowheads="1"/>
          </p:cNvSpPr>
          <p:nvPr>
            <p:ph type="dt" sz="half" idx="2"/>
          </p:nvPr>
        </p:nvSpPr>
        <p:spPr bwMode="auto">
          <a:xfrm>
            <a:off x="914400" y="9367838"/>
            <a:ext cx="4267200" cy="714375"/>
          </a:xfrm>
          <a:prstGeom prst="rect"/>
          <a:noFill/>
        </p:spPr>
        <p:txBody>
          <a:bodyPr anchor="t" anchorCtr="0" bIns="45720" compatLnSpc="1" lIns="91440" numCol="1" rIns="91440" tIns="45720" vert="horz" wrap="square"/>
          <a:p>
            <a:fld id="{1D8BD707-D9CF-40AE-B4C6-C98DA3205C09}" type="datetimeFigureOut">
              <a:rPr lang="en-US" smtClean="0"/>
            </a:fld>
            <a:endParaRPr lang="en-US"/>
          </a:p>
        </p:txBody>
      </p:sp>
      <p:sp>
        <p:nvSpPr>
          <p:cNvPr id="1048607" name="Rectangle 6"/>
          <p:cNvSpPr>
            <a:spLocks noGrp="1" noChangeArrowheads="1"/>
          </p:cNvSpPr>
          <p:nvPr>
            <p:ph type="ftr" sz="quarter" idx="3"/>
          </p:nvPr>
        </p:nvSpPr>
        <p:spPr bwMode="auto">
          <a:xfrm>
            <a:off x="6248400" y="9367838"/>
            <a:ext cx="5791200" cy="714375"/>
          </a:xfrm>
          <a:prstGeom prst="rect"/>
          <a:noFill/>
        </p:spPr>
        <p:txBody>
          <a:bodyPr anchor="t" anchorCtr="0" bIns="45720" compatLnSpc="1" lIns="91440" numCol="1" rIns="91440" tIns="45720" vert="horz" wrap="square"/>
          <a:p>
            <a:endParaRPr lang="en-US"/>
          </a:p>
        </p:txBody>
      </p:sp>
      <p:sp>
        <p:nvSpPr>
          <p:cNvPr id="1048608" name="Rectangle 7"/>
          <p:cNvSpPr>
            <a:spLocks noGrp="1" noChangeArrowheads="1"/>
          </p:cNvSpPr>
          <p:nvPr>
            <p:ph type="sldNum" sz="quarter" idx="4"/>
          </p:nvPr>
        </p:nvSpPr>
        <p:spPr bwMode="auto">
          <a:xfrm>
            <a:off x="13106400" y="9367838"/>
            <a:ext cx="4267200" cy="714375"/>
          </a:xfrm>
          <a:prstGeom prst="rect"/>
          <a:noFill/>
        </p:spPr>
        <p:txBody>
          <a:bodyPr anchor="t" anchorCtr="0" bIns="45720" compatLnSpc="1" lIns="91440" numCol="1" rIns="91440" tIns="45720" vert="horz" wrap="square"/>
          <a:p>
            <a:fld id="{B6F15528-21DE-4FAA-801E-634DDDAF4B2B}" type="slidenum">
              <a:rPr lang="en-US" smtClean="0"/>
            </a:fld>
            <a:endParaRPr lang="en-US"/>
          </a:p>
        </p:txBody>
      </p:sp>
    </p:spTree>
  </p:cSld>
  <p:clrMapOvr>
    <a:masterClrMapping/>
  </p:clrMapOvr>
  <p:hf dt="0" ftr="0" hdr="0" sldNum="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4" name=""/>
        <p:cNvGrpSpPr/>
        <p:nvPr/>
      </p:nvGrpSpPr>
      <p:grpSpPr>
        <a:xfrm>
          <a:off x="0" y="0"/>
          <a:ext cx="0" cy="0"/>
          <a:chOff x="0" y="0"/>
          <a:chExt cx="0" cy="0"/>
        </a:xfrm>
      </p:grpSpPr>
      <p:sp>
        <p:nvSpPr>
          <p:cNvPr id="1048643" name="Title 1"/>
          <p:cNvSpPr>
            <a:spLocks noGrp="1"/>
          </p:cNvSpPr>
          <p:nvPr>
            <p:ph type="title"/>
          </p:nvPr>
        </p:nvSpPr>
        <p:spPr/>
        <p:txBody>
          <a:bodyPr/>
          <a:p>
            <a:r>
              <a:rPr lang="en-US" smtClean="0"/>
              <a:t>Click to edit Master title style</a:t>
            </a:r>
            <a:endParaRPr lang="en-US"/>
          </a:p>
        </p:txBody>
      </p:sp>
      <p:sp>
        <p:nvSpPr>
          <p:cNvPr id="1048644" name="Vertical Text Placeholder 2"/>
          <p:cNvSpPr>
            <a:spLocks noGrp="1"/>
          </p:cNvSpPr>
          <p:nvPr>
            <p:ph type="body" orient="vert" idx="1"/>
          </p:nvPr>
        </p:nvSpPr>
        <p:spPr/>
        <p:txBody>
          <a:bodyPr vert="eaVert"/>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45" name="Placeholder Tanggal 3"/>
          <p:cNvSpPr>
            <a:spLocks noGrp="1"/>
          </p:cNvSpPr>
          <p:nvPr>
            <p:ph type="dt" sz="half" idx="10"/>
          </p:nvPr>
        </p:nvSpPr>
        <p:spPr/>
        <p:txBody>
          <a:bodyPr/>
          <a:p>
            <a:fld id="{1D8BD707-D9CF-40AE-B4C6-C98DA3205C09}" type="datetimeFigureOut">
              <a:rPr lang="en-US" smtClean="0"/>
            </a:fld>
            <a:endParaRPr lang="en-US"/>
          </a:p>
        </p:txBody>
      </p:sp>
      <p:sp>
        <p:nvSpPr>
          <p:cNvPr id="1048646" name="Placeholder Footer 4"/>
          <p:cNvSpPr>
            <a:spLocks noGrp="1"/>
          </p:cNvSpPr>
          <p:nvPr>
            <p:ph type="ftr" sz="quarter" idx="11"/>
          </p:nvPr>
        </p:nvSpPr>
        <p:spPr/>
        <p:txBody>
          <a:bodyPr/>
          <a:p>
            <a:endParaRPr lang="en-US"/>
          </a:p>
        </p:txBody>
      </p:sp>
      <p:sp>
        <p:nvSpPr>
          <p:cNvPr id="1048647" name="Placeholder Nomor Slide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2" name=""/>
        <p:cNvGrpSpPr/>
        <p:nvPr/>
      </p:nvGrpSpPr>
      <p:grpSpPr>
        <a:xfrm>
          <a:off x="0" y="0"/>
          <a:ext cx="0" cy="0"/>
          <a:chOff x="0" y="0"/>
          <a:chExt cx="0" cy="0"/>
        </a:xfrm>
      </p:grpSpPr>
      <p:sp>
        <p:nvSpPr>
          <p:cNvPr id="1048632" name="Vertical Title 1"/>
          <p:cNvSpPr>
            <a:spLocks noGrp="1"/>
          </p:cNvSpPr>
          <p:nvPr>
            <p:ph type="title" orient="vert"/>
          </p:nvPr>
        </p:nvSpPr>
        <p:spPr>
          <a:xfrm>
            <a:off x="13258800" y="285750"/>
            <a:ext cx="4114800" cy="8905875"/>
          </a:xfrm>
        </p:spPr>
        <p:txBody>
          <a:bodyPr vert="eaVert"/>
          <a:p>
            <a:r>
              <a:rPr lang="en-US" smtClean="0"/>
              <a:t>Click to edit Master title style</a:t>
            </a:r>
            <a:endParaRPr lang="en-US"/>
          </a:p>
        </p:txBody>
      </p:sp>
      <p:sp>
        <p:nvSpPr>
          <p:cNvPr id="1048633" name="Vertical Text Placeholder 2"/>
          <p:cNvSpPr>
            <a:spLocks noGrp="1"/>
          </p:cNvSpPr>
          <p:nvPr>
            <p:ph type="body" orient="vert" idx="1"/>
          </p:nvPr>
        </p:nvSpPr>
        <p:spPr>
          <a:xfrm>
            <a:off x="914400" y="285750"/>
            <a:ext cx="12039600" cy="8905875"/>
          </a:xfrm>
        </p:spPr>
        <p:txBody>
          <a:bodyPr vert="eaVert"/>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34" name="Placeholder Tanggal 3"/>
          <p:cNvSpPr>
            <a:spLocks noGrp="1"/>
          </p:cNvSpPr>
          <p:nvPr>
            <p:ph type="dt" sz="half" idx="10"/>
          </p:nvPr>
        </p:nvSpPr>
        <p:spPr/>
        <p:txBody>
          <a:bodyPr/>
          <a:p>
            <a:fld id="{1D8BD707-D9CF-40AE-B4C6-C98DA3205C09}" type="datetimeFigureOut">
              <a:rPr lang="en-US" smtClean="0"/>
            </a:fld>
            <a:endParaRPr lang="en-US"/>
          </a:p>
        </p:txBody>
      </p:sp>
      <p:sp>
        <p:nvSpPr>
          <p:cNvPr id="1048635" name="Placeholder Footer 4"/>
          <p:cNvSpPr>
            <a:spLocks noGrp="1"/>
          </p:cNvSpPr>
          <p:nvPr>
            <p:ph type="ftr" sz="quarter" idx="11"/>
          </p:nvPr>
        </p:nvSpPr>
        <p:spPr/>
        <p:txBody>
          <a:bodyPr/>
          <a:p>
            <a:endParaRPr lang="en-US"/>
          </a:p>
        </p:txBody>
      </p:sp>
      <p:sp>
        <p:nvSpPr>
          <p:cNvPr id="1048636" name="Placeholder Nomor Slide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583" name="Placeholder Tanggal 3"/>
          <p:cNvSpPr>
            <a:spLocks noGrp="1"/>
          </p:cNvSpPr>
          <p:nvPr>
            <p:ph type="dt" sz="half" idx="10"/>
          </p:nvPr>
        </p:nvSpPr>
        <p:spPr/>
        <p:txBody>
          <a:bodyPr/>
          <a:p>
            <a:fld id="{1D8BD707-D9CF-40AE-B4C6-C98DA3205C09}" type="datetimeFigureOut">
              <a:rPr lang="en-US" smtClean="0"/>
            </a:fld>
            <a:endParaRPr lang="en-US"/>
          </a:p>
        </p:txBody>
      </p:sp>
      <p:sp>
        <p:nvSpPr>
          <p:cNvPr id="1048584" name="Placeholder Footer 4"/>
          <p:cNvSpPr>
            <a:spLocks noGrp="1"/>
          </p:cNvSpPr>
          <p:nvPr>
            <p:ph type="ftr" sz="quarter" idx="11"/>
          </p:nvPr>
        </p:nvSpPr>
        <p:spPr/>
        <p:txBody>
          <a:bodyPr/>
          <a:p>
            <a:endParaRPr lang="en-US"/>
          </a:p>
        </p:txBody>
      </p:sp>
      <p:sp>
        <p:nvSpPr>
          <p:cNvPr id="1048585" name="Placeholder Nomor Slide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7" name=""/>
        <p:cNvGrpSpPr/>
        <p:nvPr/>
      </p:nvGrpSpPr>
      <p:grpSpPr>
        <a:xfrm>
          <a:off x="0" y="0"/>
          <a:ext cx="0" cy="0"/>
          <a:chOff x="0" y="0"/>
          <a:chExt cx="0" cy="0"/>
        </a:xfrm>
      </p:grpSpPr>
      <p:sp>
        <p:nvSpPr>
          <p:cNvPr id="1048617" name="Title 1"/>
          <p:cNvSpPr>
            <a:spLocks noGrp="1"/>
          </p:cNvSpPr>
          <p:nvPr>
            <p:ph type="title"/>
          </p:nvPr>
        </p:nvSpPr>
        <p:spPr>
          <a:xfrm>
            <a:off x="1247776" y="2564607"/>
            <a:ext cx="15773400" cy="4279106"/>
          </a:xfrm>
        </p:spPr>
        <p:txBody>
          <a:bodyPr anchor="b"/>
          <a:lstStyle>
            <a:lvl1pPr>
              <a:defRPr sz="9000"/>
            </a:lvl1pPr>
          </a:lstStyle>
          <a:p>
            <a:r>
              <a:rPr lang="en-US" smtClean="0"/>
              <a:t>Click to edit Master title style</a:t>
            </a:r>
            <a:endParaRPr lang="en-US"/>
          </a:p>
        </p:txBody>
      </p:sp>
      <p:sp>
        <p:nvSpPr>
          <p:cNvPr id="1048618" name="Text Placeholder 2"/>
          <p:cNvSpPr>
            <a:spLocks noGrp="1"/>
          </p:cNvSpPr>
          <p:nvPr>
            <p:ph type="body" idx="1"/>
          </p:nvPr>
        </p:nvSpPr>
        <p:spPr>
          <a:xfrm>
            <a:off x="1247776" y="6884195"/>
            <a:ext cx="15773400" cy="2250281"/>
          </a:xfrm>
        </p:spPr>
        <p:txBody>
          <a:bodyPr/>
          <a:lstStyle>
            <a:lvl1pPr indent="0" marL="0">
              <a:buNone/>
              <a:defRPr sz="3600"/>
            </a:lvl1pPr>
            <a:lvl2pPr indent="0" marL="685800">
              <a:buNone/>
              <a:defRPr sz="3000"/>
            </a:lvl2pPr>
            <a:lvl3pPr indent="0" marL="1371600">
              <a:buNone/>
              <a:defRPr sz="2700"/>
            </a:lvl3pPr>
            <a:lvl4pPr indent="0" marL="2057400">
              <a:buNone/>
              <a:defRPr sz="2400"/>
            </a:lvl4pPr>
            <a:lvl5pPr indent="0" marL="2743200">
              <a:buNone/>
              <a:defRPr sz="2400"/>
            </a:lvl5pPr>
            <a:lvl6pPr indent="0" marL="3429000">
              <a:buNone/>
              <a:defRPr sz="2400"/>
            </a:lvl6pPr>
            <a:lvl7pPr indent="0" marL="4114800">
              <a:buNone/>
              <a:defRPr sz="2400"/>
            </a:lvl7pPr>
            <a:lvl8pPr indent="0" marL="4800600">
              <a:buNone/>
              <a:defRPr sz="2400"/>
            </a:lvl8pPr>
            <a:lvl9pPr indent="0" marL="5486400">
              <a:buNone/>
              <a:defRPr sz="2400"/>
            </a:lvl9pPr>
          </a:lstStyle>
          <a:p>
            <a:pPr lvl="0"/>
            <a:r>
              <a:rPr lang="en-US" smtClean="0"/>
              <a:t>Click to edit Master text styles</a:t>
            </a:r>
            <a:endParaRPr lang="en-US" smtClean="0"/>
          </a:p>
        </p:txBody>
      </p:sp>
      <p:sp>
        <p:nvSpPr>
          <p:cNvPr id="1048619" name="Placeholder Tanggal 3"/>
          <p:cNvSpPr>
            <a:spLocks noGrp="1"/>
          </p:cNvSpPr>
          <p:nvPr>
            <p:ph type="dt" sz="half" idx="10"/>
          </p:nvPr>
        </p:nvSpPr>
        <p:spPr/>
        <p:txBody>
          <a:bodyPr/>
          <a:p>
            <a:fld id="{1D8BD707-D9CF-40AE-B4C6-C98DA3205C09}" type="datetimeFigureOut">
              <a:rPr lang="en-US" smtClean="0"/>
            </a:fld>
            <a:endParaRPr lang="en-US"/>
          </a:p>
        </p:txBody>
      </p:sp>
      <p:sp>
        <p:nvSpPr>
          <p:cNvPr id="1048620" name="Placeholder Footer 4"/>
          <p:cNvSpPr>
            <a:spLocks noGrp="1"/>
          </p:cNvSpPr>
          <p:nvPr>
            <p:ph type="ftr" sz="quarter" idx="11"/>
          </p:nvPr>
        </p:nvSpPr>
        <p:spPr/>
        <p:txBody>
          <a:bodyPr/>
          <a:p>
            <a:endParaRPr lang="en-US"/>
          </a:p>
        </p:txBody>
      </p:sp>
      <p:sp>
        <p:nvSpPr>
          <p:cNvPr id="1048621" name="Placeholder Nomor Slide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 name=""/>
        <p:cNvGrpSpPr/>
        <p:nvPr/>
      </p:nvGrpSpPr>
      <p:grpSpPr>
        <a:xfrm>
          <a:off x="0" y="0"/>
          <a:ext cx="0" cy="0"/>
          <a:chOff x="0" y="0"/>
          <a:chExt cx="0" cy="0"/>
        </a:xfrm>
      </p:grpSpPr>
      <p:sp>
        <p:nvSpPr>
          <p:cNvPr id="1048648" name="Title 1"/>
          <p:cNvSpPr>
            <a:spLocks noGrp="1"/>
          </p:cNvSpPr>
          <p:nvPr>
            <p:ph type="title"/>
          </p:nvPr>
        </p:nvSpPr>
        <p:spPr/>
        <p:txBody>
          <a:bodyPr/>
          <a:p>
            <a:r>
              <a:rPr lang="en-US" smtClean="0"/>
              <a:t>Click to edit Master title style</a:t>
            </a:r>
            <a:endParaRPr lang="en-US"/>
          </a:p>
        </p:txBody>
      </p:sp>
      <p:sp>
        <p:nvSpPr>
          <p:cNvPr id="1048649" name="Content Placeholder 2"/>
          <p:cNvSpPr>
            <a:spLocks noGrp="1"/>
          </p:cNvSpPr>
          <p:nvPr>
            <p:ph sz="half" idx="1"/>
          </p:nvPr>
        </p:nvSpPr>
        <p:spPr>
          <a:xfrm>
            <a:off x="914400" y="1762125"/>
            <a:ext cx="8077200" cy="7429500"/>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50" name="Content Placeholder 3"/>
          <p:cNvSpPr>
            <a:spLocks noGrp="1"/>
          </p:cNvSpPr>
          <p:nvPr>
            <p:ph sz="half" idx="2"/>
          </p:nvPr>
        </p:nvSpPr>
        <p:spPr>
          <a:xfrm>
            <a:off x="9296400" y="1762125"/>
            <a:ext cx="8077200" cy="7429500"/>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51" name="Placeholder Tanggal 4"/>
          <p:cNvSpPr>
            <a:spLocks noGrp="1"/>
          </p:cNvSpPr>
          <p:nvPr>
            <p:ph type="dt" sz="half" idx="10"/>
          </p:nvPr>
        </p:nvSpPr>
        <p:spPr/>
        <p:txBody>
          <a:bodyPr/>
          <a:p>
            <a:fld id="{1D8BD707-D9CF-40AE-B4C6-C98DA3205C09}" type="datetimeFigureOut">
              <a:rPr lang="en-US" smtClean="0"/>
            </a:fld>
            <a:endParaRPr lang="en-US"/>
          </a:p>
        </p:txBody>
      </p:sp>
      <p:sp>
        <p:nvSpPr>
          <p:cNvPr id="1048652" name="Placeholder Footer 5"/>
          <p:cNvSpPr>
            <a:spLocks noGrp="1"/>
          </p:cNvSpPr>
          <p:nvPr>
            <p:ph type="ftr" sz="quarter" idx="11"/>
          </p:nvPr>
        </p:nvSpPr>
        <p:spPr/>
        <p:txBody>
          <a:bodyPr/>
          <a:p>
            <a:endParaRPr lang="en-US"/>
          </a:p>
        </p:txBody>
      </p:sp>
      <p:sp>
        <p:nvSpPr>
          <p:cNvPr id="1048653" name="Placeholder Nomor Slide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 name=""/>
        <p:cNvGrpSpPr/>
        <p:nvPr/>
      </p:nvGrpSpPr>
      <p:grpSpPr>
        <a:xfrm>
          <a:off x="0" y="0"/>
          <a:ext cx="0" cy="0"/>
          <a:chOff x="0" y="0"/>
          <a:chExt cx="0" cy="0"/>
        </a:xfrm>
      </p:grpSpPr>
      <p:sp>
        <p:nvSpPr>
          <p:cNvPr id="1048654" name="Title 1"/>
          <p:cNvSpPr>
            <a:spLocks noGrp="1"/>
          </p:cNvSpPr>
          <p:nvPr>
            <p:ph type="title"/>
          </p:nvPr>
        </p:nvSpPr>
        <p:spPr>
          <a:xfrm>
            <a:off x="1260476" y="547688"/>
            <a:ext cx="15773400" cy="1988345"/>
          </a:xfrm>
        </p:spPr>
        <p:txBody>
          <a:bodyPr/>
          <a:p>
            <a:r>
              <a:rPr lang="en-US" smtClean="0"/>
              <a:t>Click to edit Master title style</a:t>
            </a:r>
            <a:endParaRPr lang="en-US"/>
          </a:p>
        </p:txBody>
      </p:sp>
      <p:sp>
        <p:nvSpPr>
          <p:cNvPr id="1048655" name="Text Placeholder 2"/>
          <p:cNvSpPr>
            <a:spLocks noGrp="1"/>
          </p:cNvSpPr>
          <p:nvPr>
            <p:ph type="body" idx="1"/>
          </p:nvPr>
        </p:nvSpPr>
        <p:spPr>
          <a:xfrm>
            <a:off x="1260476" y="2521745"/>
            <a:ext cx="7737474" cy="1235868"/>
          </a:xfrm>
        </p:spPr>
        <p:txBody>
          <a:bodyPr anchor="b"/>
          <a:lstStyle>
            <a:lvl1pPr indent="0" marL="0">
              <a:buNone/>
              <a:defRPr b="1" sz="3600"/>
            </a:lvl1pPr>
            <a:lvl2pPr indent="0" marL="685800">
              <a:buNone/>
              <a:defRPr b="1" sz="3000"/>
            </a:lvl2pPr>
            <a:lvl3pPr indent="0" marL="1371600">
              <a:buNone/>
              <a:defRPr b="1" sz="2700"/>
            </a:lvl3pPr>
            <a:lvl4pPr indent="0" marL="2057400">
              <a:buNone/>
              <a:defRPr b="1" sz="2400"/>
            </a:lvl4pPr>
            <a:lvl5pPr indent="0" marL="2743200">
              <a:buNone/>
              <a:defRPr b="1" sz="2400"/>
            </a:lvl5pPr>
            <a:lvl6pPr indent="0" marL="3429000">
              <a:buNone/>
              <a:defRPr b="1" sz="2400"/>
            </a:lvl6pPr>
            <a:lvl7pPr indent="0" marL="4114800">
              <a:buNone/>
              <a:defRPr b="1" sz="2400"/>
            </a:lvl7pPr>
            <a:lvl8pPr indent="0" marL="4800600">
              <a:buNone/>
              <a:defRPr b="1" sz="2400"/>
            </a:lvl8pPr>
            <a:lvl9pPr indent="0" marL="5486400">
              <a:buNone/>
              <a:defRPr b="1" sz="2400"/>
            </a:lvl9pPr>
          </a:lstStyle>
          <a:p>
            <a:pPr lvl="0"/>
            <a:r>
              <a:rPr lang="en-US" smtClean="0"/>
              <a:t>Click to edit Master text styles</a:t>
            </a:r>
            <a:endParaRPr lang="en-US" smtClean="0"/>
          </a:p>
        </p:txBody>
      </p:sp>
      <p:sp>
        <p:nvSpPr>
          <p:cNvPr id="1048656" name="Content Placeholder 3"/>
          <p:cNvSpPr>
            <a:spLocks noGrp="1"/>
          </p:cNvSpPr>
          <p:nvPr>
            <p:ph sz="half" idx="2"/>
          </p:nvPr>
        </p:nvSpPr>
        <p:spPr>
          <a:xfrm>
            <a:off x="1260476" y="3757613"/>
            <a:ext cx="7737474" cy="5526882"/>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57" name="Text Placeholder 4"/>
          <p:cNvSpPr>
            <a:spLocks noGrp="1"/>
          </p:cNvSpPr>
          <p:nvPr>
            <p:ph type="body" sz="quarter" idx="3"/>
          </p:nvPr>
        </p:nvSpPr>
        <p:spPr>
          <a:xfrm>
            <a:off x="9258300" y="2521745"/>
            <a:ext cx="7775576" cy="1235868"/>
          </a:xfrm>
        </p:spPr>
        <p:txBody>
          <a:bodyPr anchor="b"/>
          <a:lstStyle>
            <a:lvl1pPr indent="0" marL="0">
              <a:buNone/>
              <a:defRPr b="1" sz="3600"/>
            </a:lvl1pPr>
            <a:lvl2pPr indent="0" marL="685800">
              <a:buNone/>
              <a:defRPr b="1" sz="3000"/>
            </a:lvl2pPr>
            <a:lvl3pPr indent="0" marL="1371600">
              <a:buNone/>
              <a:defRPr b="1" sz="2700"/>
            </a:lvl3pPr>
            <a:lvl4pPr indent="0" marL="2057400">
              <a:buNone/>
              <a:defRPr b="1" sz="2400"/>
            </a:lvl4pPr>
            <a:lvl5pPr indent="0" marL="2743200">
              <a:buNone/>
              <a:defRPr b="1" sz="2400"/>
            </a:lvl5pPr>
            <a:lvl6pPr indent="0" marL="3429000">
              <a:buNone/>
              <a:defRPr b="1" sz="2400"/>
            </a:lvl6pPr>
            <a:lvl7pPr indent="0" marL="4114800">
              <a:buNone/>
              <a:defRPr b="1" sz="2400"/>
            </a:lvl7pPr>
            <a:lvl8pPr indent="0" marL="4800600">
              <a:buNone/>
              <a:defRPr b="1" sz="2400"/>
            </a:lvl8pPr>
            <a:lvl9pPr indent="0" marL="5486400">
              <a:buNone/>
              <a:defRPr b="1" sz="2400"/>
            </a:lvl9pPr>
          </a:lstStyle>
          <a:p>
            <a:pPr lvl="0"/>
            <a:r>
              <a:rPr lang="en-US" smtClean="0"/>
              <a:t>Click to edit Master text styles</a:t>
            </a:r>
            <a:endParaRPr lang="en-US" smtClean="0"/>
          </a:p>
        </p:txBody>
      </p:sp>
      <p:sp>
        <p:nvSpPr>
          <p:cNvPr id="1048658" name="Content Placeholder 5"/>
          <p:cNvSpPr>
            <a:spLocks noGrp="1"/>
          </p:cNvSpPr>
          <p:nvPr>
            <p:ph sz="quarter" idx="4"/>
          </p:nvPr>
        </p:nvSpPr>
        <p:spPr>
          <a:xfrm>
            <a:off x="9258300" y="3757613"/>
            <a:ext cx="7775576" cy="5526882"/>
          </a:xfrm>
        </p:spPr>
        <p:txBody>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59" name="Placeholder Tanggal 6"/>
          <p:cNvSpPr>
            <a:spLocks noGrp="1"/>
          </p:cNvSpPr>
          <p:nvPr>
            <p:ph type="dt" sz="half" idx="10"/>
          </p:nvPr>
        </p:nvSpPr>
        <p:spPr/>
        <p:txBody>
          <a:bodyPr/>
          <a:p>
            <a:fld id="{1D8BD707-D9CF-40AE-B4C6-C98DA3205C09}" type="datetimeFigureOut">
              <a:rPr lang="en-US" smtClean="0"/>
            </a:fld>
            <a:endParaRPr lang="en-US"/>
          </a:p>
        </p:txBody>
      </p:sp>
      <p:sp>
        <p:nvSpPr>
          <p:cNvPr id="1048660" name="Placeholder Footer 7"/>
          <p:cNvSpPr>
            <a:spLocks noGrp="1"/>
          </p:cNvSpPr>
          <p:nvPr>
            <p:ph type="ftr" sz="quarter" idx="11"/>
          </p:nvPr>
        </p:nvSpPr>
        <p:spPr/>
        <p:txBody>
          <a:bodyPr/>
          <a:p>
            <a:endParaRPr lang="en-US"/>
          </a:p>
        </p:txBody>
      </p:sp>
      <p:sp>
        <p:nvSpPr>
          <p:cNvPr id="1048661" name="Placeholder Nomor Slide 8"/>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1" name=""/>
        <p:cNvGrpSpPr/>
        <p:nvPr/>
      </p:nvGrpSpPr>
      <p:grpSpPr>
        <a:xfrm>
          <a:off x="0" y="0"/>
          <a:ext cx="0" cy="0"/>
          <a:chOff x="0" y="0"/>
          <a:chExt cx="0" cy="0"/>
        </a:xfrm>
      </p:grpSpPr>
      <p:sp>
        <p:nvSpPr>
          <p:cNvPr id="1048628" name="Title 1"/>
          <p:cNvSpPr>
            <a:spLocks noGrp="1"/>
          </p:cNvSpPr>
          <p:nvPr>
            <p:ph type="title"/>
          </p:nvPr>
        </p:nvSpPr>
        <p:spPr/>
        <p:txBody>
          <a:bodyPr/>
          <a:p>
            <a:r>
              <a:rPr lang="en-US" smtClean="0"/>
              <a:t>Click to edit Master title style</a:t>
            </a:r>
            <a:endParaRPr lang="en-US"/>
          </a:p>
        </p:txBody>
      </p:sp>
      <p:sp>
        <p:nvSpPr>
          <p:cNvPr id="1048629" name="Placeholder Tanggal 2"/>
          <p:cNvSpPr>
            <a:spLocks noGrp="1"/>
          </p:cNvSpPr>
          <p:nvPr>
            <p:ph type="dt" sz="half" idx="10"/>
          </p:nvPr>
        </p:nvSpPr>
        <p:spPr/>
        <p:txBody>
          <a:bodyPr/>
          <a:p>
            <a:fld id="{1D8BD707-D9CF-40AE-B4C6-C98DA3205C09}" type="datetimeFigureOut">
              <a:rPr lang="en-US" smtClean="0"/>
            </a:fld>
            <a:endParaRPr lang="en-US"/>
          </a:p>
        </p:txBody>
      </p:sp>
      <p:sp>
        <p:nvSpPr>
          <p:cNvPr id="1048630" name="Placeholder Footer 3"/>
          <p:cNvSpPr>
            <a:spLocks noGrp="1"/>
          </p:cNvSpPr>
          <p:nvPr>
            <p:ph type="ftr" sz="quarter" idx="11"/>
          </p:nvPr>
        </p:nvSpPr>
        <p:spPr/>
        <p:txBody>
          <a:bodyPr/>
          <a:p>
            <a:endParaRPr lang="en-US"/>
          </a:p>
        </p:txBody>
      </p:sp>
      <p:sp>
        <p:nvSpPr>
          <p:cNvPr id="1048631" name="Placeholder Nomor Slide 4"/>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9" name=""/>
        <p:cNvGrpSpPr/>
        <p:nvPr/>
      </p:nvGrpSpPr>
      <p:grpSpPr>
        <a:xfrm>
          <a:off x="0" y="0"/>
          <a:ext cx="0" cy="0"/>
          <a:chOff x="0" y="0"/>
          <a:chExt cx="0" cy="0"/>
        </a:xfrm>
      </p:grpSpPr>
      <p:sp>
        <p:nvSpPr>
          <p:cNvPr id="1048594" name="Placeholder Tanggal 1"/>
          <p:cNvSpPr>
            <a:spLocks noGrp="1"/>
          </p:cNvSpPr>
          <p:nvPr>
            <p:ph type="dt" sz="half" idx="10"/>
          </p:nvPr>
        </p:nvSpPr>
        <p:spPr/>
        <p:txBody>
          <a:bodyPr/>
          <a:p>
            <a:fld id="{1D8BD707-D9CF-40AE-B4C6-C98DA3205C09}" type="datetimeFigureOut">
              <a:rPr lang="en-US" smtClean="0"/>
            </a:fld>
            <a:endParaRPr lang="en-US"/>
          </a:p>
        </p:txBody>
      </p:sp>
      <p:sp>
        <p:nvSpPr>
          <p:cNvPr id="1048595" name="Placeholder Footer 2"/>
          <p:cNvSpPr>
            <a:spLocks noGrp="1"/>
          </p:cNvSpPr>
          <p:nvPr>
            <p:ph type="ftr" sz="quarter" idx="11"/>
          </p:nvPr>
        </p:nvSpPr>
        <p:spPr/>
        <p:txBody>
          <a:bodyPr/>
          <a:p>
            <a:endParaRPr lang="en-US"/>
          </a:p>
        </p:txBody>
      </p:sp>
      <p:sp>
        <p:nvSpPr>
          <p:cNvPr id="1048596" name="Placeholder Nomor Slide 3"/>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7" name=""/>
        <p:cNvGrpSpPr/>
        <p:nvPr/>
      </p:nvGrpSpPr>
      <p:grpSpPr>
        <a:xfrm>
          <a:off x="0" y="0"/>
          <a:ext cx="0" cy="0"/>
          <a:chOff x="0" y="0"/>
          <a:chExt cx="0" cy="0"/>
        </a:xfrm>
      </p:grpSpPr>
      <p:sp>
        <p:nvSpPr>
          <p:cNvPr id="1048662" name="Title 1"/>
          <p:cNvSpPr>
            <a:spLocks noGrp="1"/>
          </p:cNvSpPr>
          <p:nvPr>
            <p:ph type="title"/>
          </p:nvPr>
        </p:nvSpPr>
        <p:spPr>
          <a:xfrm>
            <a:off x="1260476" y="685800"/>
            <a:ext cx="5899150" cy="2400300"/>
          </a:xfrm>
        </p:spPr>
        <p:txBody>
          <a:bodyPr anchor="b"/>
          <a:lstStyle>
            <a:lvl1pPr>
              <a:defRPr sz="4800"/>
            </a:lvl1pPr>
          </a:lstStyle>
          <a:p>
            <a:r>
              <a:rPr lang="en-US" smtClean="0"/>
              <a:t>Click to edit Master title style</a:t>
            </a:r>
            <a:endParaRPr lang="en-US"/>
          </a:p>
        </p:txBody>
      </p:sp>
      <p:sp>
        <p:nvSpPr>
          <p:cNvPr id="1048663" name="Content Placeholder 2"/>
          <p:cNvSpPr>
            <a:spLocks noGrp="1"/>
          </p:cNvSpPr>
          <p:nvPr>
            <p:ph idx="1"/>
          </p:nvPr>
        </p:nvSpPr>
        <p:spPr>
          <a:xfrm>
            <a:off x="7775576"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64" name="Text Placeholder 3"/>
          <p:cNvSpPr>
            <a:spLocks noGrp="1"/>
          </p:cNvSpPr>
          <p:nvPr>
            <p:ph type="body" sz="half" idx="2"/>
          </p:nvPr>
        </p:nvSpPr>
        <p:spPr>
          <a:xfrm>
            <a:off x="1260476" y="3086100"/>
            <a:ext cx="5899150" cy="5717382"/>
          </a:xfrm>
        </p:spPr>
        <p:txBody>
          <a:bodyPr/>
          <a:lstStyle>
            <a:lvl1pPr indent="0" marL="0">
              <a:buNone/>
              <a:defRPr sz="2400"/>
            </a:lvl1pPr>
            <a:lvl2pPr indent="0" marL="685800">
              <a:buNone/>
              <a:defRPr sz="2100"/>
            </a:lvl2pPr>
            <a:lvl3pPr indent="0" marL="1371600">
              <a:buNone/>
              <a:defRPr sz="1800"/>
            </a:lvl3pPr>
            <a:lvl4pPr indent="0" marL="2057400">
              <a:buNone/>
              <a:defRPr sz="1500"/>
            </a:lvl4pPr>
            <a:lvl5pPr indent="0" marL="2743200">
              <a:buNone/>
              <a:defRPr sz="1500"/>
            </a:lvl5pPr>
            <a:lvl6pPr indent="0" marL="3429000">
              <a:buNone/>
              <a:defRPr sz="1500"/>
            </a:lvl6pPr>
            <a:lvl7pPr indent="0" marL="4114800">
              <a:buNone/>
              <a:defRPr sz="1500"/>
            </a:lvl7pPr>
            <a:lvl8pPr indent="0" marL="4800600">
              <a:buNone/>
              <a:defRPr sz="1500"/>
            </a:lvl8pPr>
            <a:lvl9pPr indent="0" marL="5486400">
              <a:buNone/>
              <a:defRPr sz="1500"/>
            </a:lvl9pPr>
          </a:lstStyle>
          <a:p>
            <a:pPr lvl="0"/>
            <a:r>
              <a:rPr lang="en-US" smtClean="0"/>
              <a:t>Click to edit Master text styles</a:t>
            </a:r>
            <a:endParaRPr lang="en-US" smtClean="0"/>
          </a:p>
        </p:txBody>
      </p:sp>
      <p:sp>
        <p:nvSpPr>
          <p:cNvPr id="1048665" name="Placeholder Tanggal 4"/>
          <p:cNvSpPr>
            <a:spLocks noGrp="1"/>
          </p:cNvSpPr>
          <p:nvPr>
            <p:ph type="dt" sz="half" idx="10"/>
          </p:nvPr>
        </p:nvSpPr>
        <p:spPr/>
        <p:txBody>
          <a:bodyPr/>
          <a:p>
            <a:fld id="{1D8BD707-D9CF-40AE-B4C6-C98DA3205C09}" type="datetimeFigureOut">
              <a:rPr lang="en-US" smtClean="0"/>
            </a:fld>
            <a:endParaRPr lang="en-US"/>
          </a:p>
        </p:txBody>
      </p:sp>
      <p:sp>
        <p:nvSpPr>
          <p:cNvPr id="1048666" name="Placeholder Footer 5"/>
          <p:cNvSpPr>
            <a:spLocks noGrp="1"/>
          </p:cNvSpPr>
          <p:nvPr>
            <p:ph type="ftr" sz="quarter" idx="11"/>
          </p:nvPr>
        </p:nvSpPr>
        <p:spPr/>
        <p:txBody>
          <a:bodyPr/>
          <a:p>
            <a:endParaRPr lang="en-US"/>
          </a:p>
        </p:txBody>
      </p:sp>
      <p:sp>
        <p:nvSpPr>
          <p:cNvPr id="1048667" name="Placeholder Nomor Slide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3" name=""/>
        <p:cNvGrpSpPr/>
        <p:nvPr/>
      </p:nvGrpSpPr>
      <p:grpSpPr>
        <a:xfrm>
          <a:off x="0" y="0"/>
          <a:ext cx="0" cy="0"/>
          <a:chOff x="0" y="0"/>
          <a:chExt cx="0" cy="0"/>
        </a:xfrm>
      </p:grpSpPr>
      <p:sp>
        <p:nvSpPr>
          <p:cNvPr id="1048637" name="Title 1"/>
          <p:cNvSpPr>
            <a:spLocks noGrp="1"/>
          </p:cNvSpPr>
          <p:nvPr>
            <p:ph type="title"/>
          </p:nvPr>
        </p:nvSpPr>
        <p:spPr>
          <a:xfrm>
            <a:off x="1260476" y="685800"/>
            <a:ext cx="5899150" cy="2400300"/>
          </a:xfrm>
        </p:spPr>
        <p:txBody>
          <a:bodyPr anchor="b"/>
          <a:lstStyle>
            <a:lvl1pPr>
              <a:defRPr sz="4800"/>
            </a:lvl1pPr>
          </a:lstStyle>
          <a:p>
            <a:r>
              <a:rPr lang="en-US" smtClean="0"/>
              <a:t>Click to edit Master title style</a:t>
            </a:r>
            <a:endParaRPr lang="en-US"/>
          </a:p>
        </p:txBody>
      </p:sp>
      <p:sp>
        <p:nvSpPr>
          <p:cNvPr id="1048638" name="Picture Placeholder 2"/>
          <p:cNvSpPr>
            <a:spLocks noGrp="1"/>
          </p:cNvSpPr>
          <p:nvPr>
            <p:ph type="pic" idx="1"/>
          </p:nvPr>
        </p:nvSpPr>
        <p:spPr>
          <a:xfrm>
            <a:off x="7775576" y="1481138"/>
            <a:ext cx="9258300" cy="7310438"/>
          </a:xfrm>
        </p:spPr>
        <p:txBody>
          <a:bodyPr anchor="t" anchorCtr="0" bIns="45720" compatLnSpc="1" lIns="91440" numCol="1" rIns="91440" tIns="45720" vert="horz" wrap="square"/>
          <a:lstStyle>
            <a:lvl1pPr indent="0" marL="0">
              <a:buNone/>
              <a:defRPr sz="4800"/>
            </a:lvl1pPr>
            <a:lvl2pPr indent="0" marL="685800">
              <a:buNone/>
              <a:defRPr sz="4200"/>
            </a:lvl2pPr>
            <a:lvl3pPr indent="0" marL="1371600">
              <a:buNone/>
              <a:defRPr sz="3600"/>
            </a:lvl3pPr>
            <a:lvl4pPr indent="0" marL="2057400">
              <a:buNone/>
              <a:defRPr sz="3000"/>
            </a:lvl4pPr>
            <a:lvl5pPr indent="0" marL="2743200">
              <a:buNone/>
              <a:defRPr sz="3000"/>
            </a:lvl5pPr>
            <a:lvl6pPr indent="0" marL="3429000">
              <a:buNone/>
              <a:defRPr sz="3000"/>
            </a:lvl6pPr>
            <a:lvl7pPr indent="0" marL="4114800">
              <a:buNone/>
              <a:defRPr sz="3000"/>
            </a:lvl7pPr>
            <a:lvl8pPr indent="0" marL="4800600">
              <a:buNone/>
              <a:defRPr sz="3000"/>
            </a:lvl8pPr>
            <a:lvl9pPr indent="0" marL="5486400">
              <a:buNone/>
              <a:defRPr sz="3000"/>
            </a:lvl9pPr>
          </a:lstStyle>
          <a:p>
            <a:pPr algn="l" defTabSz="914400" eaLnBrk="1" fontAlgn="base" hangingPunct="1" indent="0" latinLnBrk="0" lvl="0" marL="0" marR="0" rtl="0">
              <a:lnSpc>
                <a:spcPct val="100000"/>
              </a:lnSpc>
              <a:spcBef>
                <a:spcPct val="20000"/>
              </a:spcBef>
              <a:spcAft>
                <a:spcPct val="0"/>
              </a:spcAft>
              <a:buClrTx/>
              <a:buSzTx/>
              <a:buFontTx/>
              <a:buNone/>
            </a:pPr>
            <a:endParaRPr baseline="0" b="0" cap="none" sz="3200" i="0" kern="1200" kumimoji="0" lang="en-US" noProof="0" normalizeH="0" spc="0" strike="noStrike" u="none" smtClean="0">
              <a:ln>
                <a:noFill/>
              </a:ln>
              <a:solidFill>
                <a:schemeClr val="tx1"/>
              </a:solidFill>
              <a:effectLst/>
              <a:uLnTx/>
              <a:uFillTx/>
              <a:latin typeface="+mn-lt"/>
              <a:ea typeface="+mn-ea"/>
              <a:cs typeface="+mn-cs"/>
            </a:endParaRPr>
          </a:p>
        </p:txBody>
      </p:sp>
      <p:sp>
        <p:nvSpPr>
          <p:cNvPr id="1048639" name="Text Placeholder 3"/>
          <p:cNvSpPr>
            <a:spLocks noGrp="1"/>
          </p:cNvSpPr>
          <p:nvPr>
            <p:ph type="body" sz="half" idx="2"/>
          </p:nvPr>
        </p:nvSpPr>
        <p:spPr>
          <a:xfrm>
            <a:off x="1260476" y="3086100"/>
            <a:ext cx="5899150" cy="5717382"/>
          </a:xfrm>
        </p:spPr>
        <p:txBody>
          <a:bodyPr/>
          <a:lstStyle>
            <a:lvl1pPr indent="0" marL="0">
              <a:buNone/>
              <a:defRPr sz="2400"/>
            </a:lvl1pPr>
            <a:lvl2pPr indent="0" marL="685800">
              <a:buNone/>
              <a:defRPr sz="2100"/>
            </a:lvl2pPr>
            <a:lvl3pPr indent="0" marL="1371600">
              <a:buNone/>
              <a:defRPr sz="1800"/>
            </a:lvl3pPr>
            <a:lvl4pPr indent="0" marL="2057400">
              <a:buNone/>
              <a:defRPr sz="1500"/>
            </a:lvl4pPr>
            <a:lvl5pPr indent="0" marL="2743200">
              <a:buNone/>
              <a:defRPr sz="1500"/>
            </a:lvl5pPr>
            <a:lvl6pPr indent="0" marL="3429000">
              <a:buNone/>
              <a:defRPr sz="1500"/>
            </a:lvl6pPr>
            <a:lvl7pPr indent="0" marL="4114800">
              <a:buNone/>
              <a:defRPr sz="1500"/>
            </a:lvl7pPr>
            <a:lvl8pPr indent="0" marL="4800600">
              <a:buNone/>
              <a:defRPr sz="1500"/>
            </a:lvl8pPr>
            <a:lvl9pPr indent="0" marL="5486400">
              <a:buNone/>
              <a:defRPr sz="1500"/>
            </a:lvl9pPr>
          </a:lstStyle>
          <a:p>
            <a:pPr lvl="0"/>
            <a:r>
              <a:rPr lang="en-US" smtClean="0"/>
              <a:t>Click to edit Master text styles</a:t>
            </a:r>
            <a:endParaRPr lang="en-US" smtClean="0"/>
          </a:p>
        </p:txBody>
      </p:sp>
      <p:sp>
        <p:nvSpPr>
          <p:cNvPr id="1048640" name="Placeholder Tanggal 4"/>
          <p:cNvSpPr>
            <a:spLocks noGrp="1"/>
          </p:cNvSpPr>
          <p:nvPr>
            <p:ph type="dt" sz="half" idx="10"/>
          </p:nvPr>
        </p:nvSpPr>
        <p:spPr/>
        <p:txBody>
          <a:bodyPr/>
          <a:p>
            <a:fld id="{1D8BD707-D9CF-40AE-B4C6-C98DA3205C09}" type="datetimeFigureOut">
              <a:rPr lang="en-US" smtClean="0"/>
            </a:fld>
            <a:endParaRPr lang="en-US"/>
          </a:p>
        </p:txBody>
      </p:sp>
      <p:sp>
        <p:nvSpPr>
          <p:cNvPr id="1048641" name="Placeholder Footer 5"/>
          <p:cNvSpPr>
            <a:spLocks noGrp="1"/>
          </p:cNvSpPr>
          <p:nvPr>
            <p:ph type="ftr" sz="quarter" idx="11"/>
          </p:nvPr>
        </p:nvSpPr>
        <p:spPr/>
        <p:txBody>
          <a:bodyPr/>
          <a:p>
            <a:endParaRPr lang="en-US"/>
          </a:p>
        </p:txBody>
      </p:sp>
      <p:sp>
        <p:nvSpPr>
          <p:cNvPr id="1048642" name="Placeholder Nomor Slide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hf dt="0" ftr="0" hdr="0" sldNum="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2.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2" name=""/>
        <p:cNvGrpSpPr/>
        <p:nvPr/>
      </p:nvGrpSpPr>
      <p:grpSpPr>
        <a:xfrm/>
      </p:grpSpPr>
      <p:pic>
        <p:nvPicPr>
          <p:cNvPr id="2097152" name="Picture 2"/>
          <p:cNvPicPr>
            <a:picLocks noChangeAspect="1"/>
          </p:cNvPicPr>
          <p:nvPr/>
        </p:nvPicPr>
        <p:blipFill>
          <a:blip xmlns:r="http://schemas.openxmlformats.org/officeDocument/2006/relationships" r:embed="rId12"/>
          <a:stretch>
            <a:fillRect/>
          </a:stretch>
        </p:blipFill>
        <p:spPr>
          <a:xfrm>
            <a:off x="0" y="0"/>
            <a:ext cx="18288000" cy="10287000"/>
          </a:xfrm>
          <a:prstGeom prst="rect"/>
          <a:noFill/>
          <a:ln w="9525">
            <a:noFill/>
          </a:ln>
        </p:spPr>
      </p:pic>
      <p:sp>
        <p:nvSpPr>
          <p:cNvPr id="1048576" name="Rectangle 3"/>
          <p:cNvSpPr>
            <a:spLocks noGrp="1"/>
          </p:cNvSpPr>
          <p:nvPr>
            <p:ph type="title"/>
          </p:nvPr>
        </p:nvSpPr>
        <p:spPr>
          <a:xfrm>
            <a:off x="914400" y="285750"/>
            <a:ext cx="16459200" cy="873920"/>
          </a:xfrm>
          <a:prstGeom prst="rect"/>
          <a:noFill/>
          <a:ln w="9525">
            <a:noFill/>
          </a:ln>
        </p:spPr>
        <p:txBody>
          <a:bodyPr anchor="ctr" anchorCtr="0"/>
          <a:p>
            <a:pPr lvl="0"/>
            <a:r>
              <a:rPr altLang="zh-CN" dirty="0" lang="en-US"/>
              <a:t>Click to edit Master title style</a:t>
            </a:r>
            <a:endParaRPr altLang="zh-CN" dirty="0" lang="en-US"/>
          </a:p>
        </p:txBody>
      </p:sp>
      <p:sp>
        <p:nvSpPr>
          <p:cNvPr id="1048577" name="Rectangle 4"/>
          <p:cNvSpPr>
            <a:spLocks noGrp="1"/>
          </p:cNvSpPr>
          <p:nvPr>
            <p:ph type="body" idx="1"/>
          </p:nvPr>
        </p:nvSpPr>
        <p:spPr>
          <a:xfrm>
            <a:off x="914400" y="1762125"/>
            <a:ext cx="16459200" cy="7429500"/>
          </a:xfrm>
          <a:prstGeom prst="rect"/>
          <a:noFill/>
          <a:ln w="9525">
            <a:noFill/>
          </a:ln>
        </p:spPr>
        <p:txBody>
          <a:bodyPr/>
          <a:p>
            <a:pPr lvl="0"/>
            <a:r>
              <a:rPr altLang="zh-CN" dirty="0" lang="en-US"/>
              <a:t>Click to edit Master text styles</a:t>
            </a:r>
            <a:endParaRPr altLang="zh-CN" dirty="0" lang="en-US"/>
          </a:p>
          <a:p>
            <a:pPr lvl="1"/>
            <a:r>
              <a:rPr altLang="zh-CN" dirty="0" lang="en-US"/>
              <a:t>Second level</a:t>
            </a:r>
            <a:endParaRPr altLang="zh-CN" dirty="0" lang="en-US"/>
          </a:p>
          <a:p>
            <a:pPr lvl="2"/>
            <a:r>
              <a:rPr altLang="zh-CN" dirty="0" lang="en-US"/>
              <a:t>Third level</a:t>
            </a:r>
            <a:endParaRPr altLang="zh-CN" dirty="0" lang="en-US"/>
          </a:p>
          <a:p>
            <a:pPr lvl="3"/>
            <a:r>
              <a:rPr altLang="zh-CN" dirty="0" lang="en-US"/>
              <a:t>Fourth level</a:t>
            </a:r>
            <a:endParaRPr altLang="zh-CN" dirty="0" lang="en-US"/>
          </a:p>
          <a:p>
            <a:pPr lvl="4"/>
            <a:r>
              <a:rPr altLang="zh-CN" dirty="0" lang="en-US"/>
              <a:t>Fifth level</a:t>
            </a:r>
            <a:endParaRPr altLang="zh-CN" dirty="0" lang="en-US"/>
          </a:p>
        </p:txBody>
      </p:sp>
      <p:sp>
        <p:nvSpPr>
          <p:cNvPr id="1048578" name="Rectangle 5"/>
          <p:cNvSpPr>
            <a:spLocks noGrp="1" noChangeArrowheads="1"/>
          </p:cNvSpPr>
          <p:nvPr>
            <p:ph type="dt" sz="half" idx="2"/>
          </p:nvPr>
        </p:nvSpPr>
        <p:spPr bwMode="auto">
          <a:xfrm>
            <a:off x="914400" y="9367838"/>
            <a:ext cx="4267200" cy="714375"/>
          </a:xfrm>
          <a:prstGeom prst="rect"/>
          <a:noFill/>
          <a:ln>
            <a:noFill/>
          </a:ln>
          <a:effectLst/>
        </p:spPr>
        <p:txBody>
          <a:bodyPr anchor="t" anchorCtr="0" bIns="45720" compatLnSpc="1" lIns="91440" numCol="1" rIns="91440" tIns="45720" vert="horz" wrap="square"/>
          <a:lstStyle>
            <a:lvl1pPr>
              <a:defRPr sz="2100"/>
            </a:lvl1pPr>
          </a:lstStyle>
          <a:p>
            <a:fld id="{1D8BD707-D9CF-40AE-B4C6-C98DA3205C09}" type="datetimeFigureOut">
              <a:rPr lang="en-US" smtClean="0"/>
            </a:fld>
            <a:endParaRPr lang="en-US"/>
          </a:p>
        </p:txBody>
      </p:sp>
      <p:sp>
        <p:nvSpPr>
          <p:cNvPr id="1048579" name="Rectangle 6"/>
          <p:cNvSpPr>
            <a:spLocks noGrp="1" noChangeArrowheads="1"/>
          </p:cNvSpPr>
          <p:nvPr>
            <p:ph type="ftr" sz="quarter" idx="3"/>
          </p:nvPr>
        </p:nvSpPr>
        <p:spPr bwMode="auto">
          <a:xfrm>
            <a:off x="6248400" y="9367838"/>
            <a:ext cx="5791200" cy="714375"/>
          </a:xfrm>
          <a:prstGeom prst="rect"/>
          <a:noFill/>
          <a:ln>
            <a:noFill/>
          </a:ln>
          <a:effectLst/>
        </p:spPr>
        <p:txBody>
          <a:bodyPr anchor="t" anchorCtr="0" bIns="45720" compatLnSpc="1" lIns="91440" numCol="1" rIns="91440" tIns="45720" vert="horz" wrap="square"/>
          <a:lstStyle>
            <a:lvl1pPr algn="ctr">
              <a:defRPr sz="2100"/>
            </a:lvl1pPr>
          </a:lstStyle>
          <a:p>
            <a:endParaRPr lang="en-US"/>
          </a:p>
        </p:txBody>
      </p:sp>
      <p:sp>
        <p:nvSpPr>
          <p:cNvPr id="1048580" name="Rectangle 7"/>
          <p:cNvSpPr>
            <a:spLocks noGrp="1" noChangeArrowheads="1"/>
          </p:cNvSpPr>
          <p:nvPr>
            <p:ph type="sldNum" sz="quarter" idx="4"/>
          </p:nvPr>
        </p:nvSpPr>
        <p:spPr bwMode="auto">
          <a:xfrm>
            <a:off x="13106400" y="9367838"/>
            <a:ext cx="4267200" cy="714375"/>
          </a:xfrm>
          <a:prstGeom prst="rect"/>
          <a:noFill/>
          <a:ln>
            <a:noFill/>
          </a:ln>
          <a:effectLst/>
        </p:spPr>
        <p:txBody>
          <a:bodyPr anchor="t" anchorCtr="0" bIns="45720" compatLnSpc="1" lIns="91440" numCol="1" rIns="91440" tIns="45720" vert="horz" wrap="square"/>
          <a:lstStyle>
            <a:lvl1pPr algn="r">
              <a:defRPr sz="2100"/>
            </a:lvl1pPr>
          </a:lstStyle>
          <a:p>
            <a:fld id="{B6F15528-21DE-4FAA-801E-634DDDAF4B2B}"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lvl1pPr algn="l" fontAlgn="base" rtl="0">
        <a:spcBef>
          <a:spcPct val="0"/>
        </a:spcBef>
        <a:spcAft>
          <a:spcPct val="0"/>
        </a:spcAft>
        <a:defRPr sz="5400" kern="1200">
          <a:solidFill>
            <a:schemeClr val="tx1"/>
          </a:solidFill>
          <a:latin typeface="+mj-lt"/>
          <a:ea typeface="+mj-ea"/>
          <a:cs typeface="+mj-cs"/>
        </a:defRPr>
      </a:lvl1pPr>
      <a:lvl2pPr algn="l" fontAlgn="base" rtl="0">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fontAlgn="base" rtl="0">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fontAlgn="base" rtl="0">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fontAlgn="base" rtl="0">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algn="l" fontAlgn="base" marL="457200" rtl="0">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algn="l" fontAlgn="base" marL="914400" rtl="0">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algn="l" fontAlgn="base" marL="1371600" rtl="0">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algn="l" fontAlgn="base" marL="1828800" rtl="0">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algn="l" fontAlgn="base" indent="-514350" marL="514350" rtl="0">
        <a:spcBef>
          <a:spcPct val="30000"/>
        </a:spcBef>
        <a:spcAft>
          <a:spcPct val="0"/>
        </a:spcAft>
        <a:buChar char="•"/>
        <a:defRPr sz="4800" kern="1200">
          <a:solidFill>
            <a:schemeClr val="tx1"/>
          </a:solidFill>
          <a:latin typeface="+mn-lt"/>
          <a:ea typeface="+mn-ea"/>
          <a:cs typeface="+mn-cs"/>
        </a:defRPr>
      </a:lvl1pPr>
      <a:lvl2pPr algn="l" fontAlgn="base" indent="-428625" marL="1114425" rtl="0">
        <a:spcBef>
          <a:spcPct val="30000"/>
        </a:spcBef>
        <a:spcAft>
          <a:spcPct val="0"/>
        </a:spcAft>
        <a:buChar char="–"/>
        <a:defRPr sz="4200" kern="1200">
          <a:solidFill>
            <a:schemeClr val="tx1"/>
          </a:solidFill>
          <a:latin typeface="+mn-lt"/>
          <a:ea typeface="+mn-ea"/>
          <a:cs typeface="+mn-cs"/>
        </a:defRPr>
      </a:lvl2pPr>
      <a:lvl3pPr algn="l" fontAlgn="base" indent="-342900" marL="1714500" rtl="0">
        <a:spcBef>
          <a:spcPct val="30000"/>
        </a:spcBef>
        <a:spcAft>
          <a:spcPct val="0"/>
        </a:spcAft>
        <a:buChar char="•"/>
        <a:defRPr sz="3600" kern="1200">
          <a:solidFill>
            <a:schemeClr val="tx1"/>
          </a:solidFill>
          <a:latin typeface="+mn-lt"/>
          <a:ea typeface="+mn-ea"/>
          <a:cs typeface="+mn-cs"/>
        </a:defRPr>
      </a:lvl3pPr>
      <a:lvl4pPr algn="l" fontAlgn="base" indent="-342900" marL="2400300" rtl="0">
        <a:spcBef>
          <a:spcPct val="30000"/>
        </a:spcBef>
        <a:spcAft>
          <a:spcPct val="0"/>
        </a:spcAft>
        <a:buChar char="–"/>
        <a:defRPr sz="3000" kern="1200">
          <a:solidFill>
            <a:schemeClr val="tx1"/>
          </a:solidFill>
          <a:latin typeface="+mn-lt"/>
          <a:ea typeface="+mn-ea"/>
          <a:cs typeface="+mn-cs"/>
        </a:defRPr>
      </a:lvl4pPr>
      <a:lvl5pPr algn="l" fontAlgn="base" indent="-342900" marL="3086100" rtl="0">
        <a:spcBef>
          <a:spcPct val="30000"/>
        </a:spcBef>
        <a:spcAft>
          <a:spcPct val="0"/>
        </a:spcAft>
        <a:buChar char="»"/>
        <a:defRPr sz="3000" kern="1200">
          <a:solidFill>
            <a:schemeClr val="tx1"/>
          </a:solidFill>
          <a:latin typeface="+mn-lt"/>
          <a:ea typeface="+mn-ea"/>
          <a:cs typeface="+mn-cs"/>
        </a:defRPr>
      </a:lvl5pPr>
      <a:lvl6pPr algn="l" defTabSz="1371600" eaLnBrk="1" hangingPunct="1" indent="-342900" latinLnBrk="0" marL="3771900" rtl="0">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algn="l" defTabSz="1371600" eaLnBrk="1" hangingPunct="1" indent="-342900" latinLnBrk="0" marL="4457700" rtl="0">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algn="l" defTabSz="1371600" eaLnBrk="1" hangingPunct="1" indent="-342900" latinLnBrk="0" marL="5143500" rtl="0">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algn="l" defTabSz="1371600" eaLnBrk="1" hangingPunct="1" indent="-342900" latinLnBrk="0" marL="5829300" rtl="0">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algn="l" defTabSz="1371600" eaLnBrk="1" hangingPunct="1" latinLnBrk="0" marL="0" rtl="0">
        <a:defRPr sz="2700" kern="1200">
          <a:solidFill>
            <a:schemeClr val="tx1"/>
          </a:solidFill>
          <a:latin typeface="+mn-lt"/>
          <a:ea typeface="+mn-ea"/>
          <a:cs typeface="+mn-cs"/>
        </a:defRPr>
      </a:lvl1pPr>
      <a:lvl2pPr algn="l" defTabSz="1371600" eaLnBrk="1" hangingPunct="1" latinLnBrk="0" marL="685800" rtl="0">
        <a:defRPr sz="2700" kern="1200">
          <a:solidFill>
            <a:schemeClr val="tx1"/>
          </a:solidFill>
          <a:latin typeface="+mn-lt"/>
          <a:ea typeface="+mn-ea"/>
          <a:cs typeface="+mn-cs"/>
        </a:defRPr>
      </a:lvl2pPr>
      <a:lvl3pPr algn="l" defTabSz="1371600" eaLnBrk="1" hangingPunct="1" latinLnBrk="0" marL="1371600" rtl="0">
        <a:defRPr sz="2700" kern="1200">
          <a:solidFill>
            <a:schemeClr val="tx1"/>
          </a:solidFill>
          <a:latin typeface="+mn-lt"/>
          <a:ea typeface="+mn-ea"/>
          <a:cs typeface="+mn-cs"/>
        </a:defRPr>
      </a:lvl3pPr>
      <a:lvl4pPr algn="l" defTabSz="1371600" eaLnBrk="1" hangingPunct="1" latinLnBrk="0" marL="2057400" rtl="0">
        <a:defRPr sz="2700" kern="1200">
          <a:solidFill>
            <a:schemeClr val="tx1"/>
          </a:solidFill>
          <a:latin typeface="+mn-lt"/>
          <a:ea typeface="+mn-ea"/>
          <a:cs typeface="+mn-cs"/>
        </a:defRPr>
      </a:lvl4pPr>
      <a:lvl5pPr algn="l" defTabSz="1371600" eaLnBrk="1" hangingPunct="1" latinLnBrk="0" marL="2743200" rtl="0">
        <a:defRPr sz="2700" kern="1200">
          <a:solidFill>
            <a:schemeClr val="tx1"/>
          </a:solidFill>
          <a:latin typeface="+mn-lt"/>
          <a:ea typeface="+mn-ea"/>
          <a:cs typeface="+mn-cs"/>
        </a:defRPr>
      </a:lvl5pPr>
      <a:lvl6pPr algn="l" defTabSz="1371600" eaLnBrk="1" hangingPunct="1" latinLnBrk="0" marL="3429000" rtl="0">
        <a:defRPr sz="2700" kern="1200">
          <a:solidFill>
            <a:schemeClr val="tx1"/>
          </a:solidFill>
          <a:latin typeface="+mn-lt"/>
          <a:ea typeface="+mn-ea"/>
          <a:cs typeface="+mn-cs"/>
        </a:defRPr>
      </a:lvl6pPr>
      <a:lvl7pPr algn="l" defTabSz="1371600" eaLnBrk="1" hangingPunct="1" latinLnBrk="0" marL="4114800" rtl="0">
        <a:defRPr sz="2700" kern="1200">
          <a:solidFill>
            <a:schemeClr val="tx1"/>
          </a:solidFill>
          <a:latin typeface="+mn-lt"/>
          <a:ea typeface="+mn-ea"/>
          <a:cs typeface="+mn-cs"/>
        </a:defRPr>
      </a:lvl7pPr>
      <a:lvl8pPr algn="l" defTabSz="1371600" eaLnBrk="1" hangingPunct="1" latinLnBrk="0" marL="4800600" rtl="0">
        <a:defRPr sz="2700" kern="1200">
          <a:solidFill>
            <a:schemeClr val="tx1"/>
          </a:solidFill>
          <a:latin typeface="+mn-lt"/>
          <a:ea typeface="+mn-ea"/>
          <a:cs typeface="+mn-cs"/>
        </a:defRPr>
      </a:lvl8pPr>
      <a:lvl9pPr algn="l" defTabSz="1371600" eaLnBrk="1" hangingPunct="1" latinLnBrk="0" marL="5486400" rtl="0">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object 4"/>
          <p:cNvSpPr txBox="1">
            <a:spLocks noGrp="1"/>
          </p:cNvSpPr>
          <p:nvPr>
            <p:ph type="title"/>
          </p:nvPr>
        </p:nvSpPr>
        <p:spPr>
          <a:xfrm>
            <a:off x="5305423" y="7411019"/>
            <a:ext cx="7677150" cy="1460502"/>
          </a:xfrm>
          <a:prstGeom prst="rect"/>
        </p:spPr>
        <p:txBody>
          <a:bodyPr bIns="0" lIns="0" rIns="0" rtlCol="0" tIns="12700" vert="horz" wrap="square">
            <a:spAutoFit/>
          </a:bodyPr>
          <a:p>
            <a:pPr indent="0" marL="0">
              <a:lnSpc>
                <a:spcPct val="100000"/>
              </a:lnSpc>
              <a:spcBef>
                <a:spcPts val="100"/>
              </a:spcBef>
              <a:buNone/>
              <a:tabLst>
                <a:tab algn="l" pos="1601470"/>
                <a:tab algn="l" pos="3925570"/>
              </a:tabLst>
            </a:pPr>
            <a:r>
              <a:rPr dirty="0" sz="3200" lang="en-US" spc="-310" err="1">
                <a:solidFill>
                  <a:schemeClr val="accent1">
                    <a:lumMod val="60000"/>
                    <a:lumOff val="40000"/>
                  </a:schemeClr>
                </a:solidFill>
                <a:latin typeface="Tahoma" panose="020B0604030504040204"/>
                <a:cs typeface="Tahoma" panose="020B0604030504040204"/>
              </a:rPr>
              <a:t>Kelompok</a:t>
            </a:r>
            <a:r>
              <a:rPr dirty="0" sz="3200" lang="en-US" spc="-310">
                <a:solidFill>
                  <a:schemeClr val="accent1">
                    <a:lumMod val="60000"/>
                    <a:lumOff val="40000"/>
                  </a:schemeClr>
                </a:solidFill>
                <a:latin typeface="Tahoma" panose="020B0604030504040204"/>
                <a:cs typeface="Tahoma" panose="020B0604030504040204"/>
              </a:rPr>
              <a:t> </a:t>
            </a:r>
            <a:r>
              <a:rPr dirty="0" sz="3200" lang="en-US" spc="-310" smtClean="0">
                <a:solidFill>
                  <a:schemeClr val="accent1">
                    <a:lumMod val="60000"/>
                    <a:lumOff val="40000"/>
                  </a:schemeClr>
                </a:solidFill>
                <a:latin typeface="Tahoma" panose="020B0604030504040204"/>
                <a:cs typeface="Tahoma" panose="020B0604030504040204"/>
              </a:rPr>
              <a:t> 4</a:t>
            </a:r>
            <a:br>
              <a:rPr dirty="0" sz="3200" lang="en-US" spc="-310" smtClean="0">
                <a:solidFill>
                  <a:schemeClr val="accent1">
                    <a:lumMod val="60000"/>
                    <a:lumOff val="40000"/>
                  </a:schemeClr>
                </a:solidFill>
                <a:latin typeface="Tahoma" panose="020B0604030504040204"/>
                <a:cs typeface="Tahoma" panose="020B0604030504040204"/>
              </a:rPr>
            </a:br>
            <a:r>
              <a:rPr altLang="en-US" dirty="0" sz="3200" lang="id-ID" spc="-310" smtClean="0">
                <a:solidFill>
                  <a:schemeClr val="accent1">
                    <a:lumMod val="60000"/>
                    <a:lumOff val="40000"/>
                  </a:schemeClr>
                </a:solidFill>
                <a:latin typeface="Tahoma" panose="020B0604030504040204"/>
                <a:cs typeface="Tahoma" panose="020B0604030504040204"/>
              </a:rPr>
              <a:t>Desi lenawati</a:t>
            </a:r>
            <a:r>
              <a:rPr dirty="0" sz="3200" lang="en-US" spc="-310" smtClean="0">
                <a:solidFill>
                  <a:schemeClr val="accent1">
                    <a:lumMod val="60000"/>
                    <a:lumOff val="40000"/>
                  </a:schemeClr>
                </a:solidFill>
                <a:latin typeface="Tahoma" panose="020B0604030504040204"/>
                <a:cs typeface="Tahoma" panose="020B0604030504040204"/>
              </a:rPr>
              <a:t> 19101060</a:t>
            </a:r>
            <a:r>
              <a:rPr altLang="en-US" dirty="0" sz="3200" lang="id-ID" spc="-310" smtClean="0">
                <a:solidFill>
                  <a:schemeClr val="accent1">
                    <a:lumMod val="60000"/>
                    <a:lumOff val="40000"/>
                  </a:schemeClr>
                </a:solidFill>
                <a:latin typeface="Tahoma" panose="020B0604030504040204"/>
                <a:cs typeface="Tahoma" panose="020B0604030504040204"/>
              </a:rPr>
              <a:t>10</a:t>
            </a:r>
            <a:br>
              <a:rPr altLang="en-US" dirty="0" sz="3200" lang="id-ID" spc="-310" smtClean="0">
                <a:solidFill>
                  <a:schemeClr val="accent1">
                    <a:lumMod val="60000"/>
                    <a:lumOff val="40000"/>
                  </a:schemeClr>
                </a:solidFill>
                <a:latin typeface="Tahoma" panose="020B0604030504040204"/>
                <a:cs typeface="Tahoma" panose="020B0604030504040204"/>
              </a:rPr>
            </a:br>
            <a:r>
              <a:rPr altLang="en-US" dirty="0" sz="3200" lang="id-ID" spc="-310" smtClean="0">
                <a:solidFill>
                  <a:schemeClr val="accent1">
                    <a:lumMod val="60000"/>
                    <a:lumOff val="40000"/>
                  </a:schemeClr>
                </a:solidFill>
                <a:latin typeface="Tahoma" panose="020B0604030504040204"/>
                <a:cs typeface="Tahoma" panose="020B0604030504040204"/>
              </a:rPr>
              <a:t>Shelly pradila </a:t>
            </a:r>
            <a:r>
              <a:rPr dirty="0" sz="3200" lang="en-US" spc="-310" smtClean="0">
                <a:solidFill>
                  <a:schemeClr val="accent1">
                    <a:lumMod val="60000"/>
                    <a:lumOff val="40000"/>
                  </a:schemeClr>
                </a:solidFill>
                <a:latin typeface="Tahoma" panose="020B0604030504040204"/>
                <a:cs typeface="Tahoma" panose="020B0604030504040204"/>
              </a:rPr>
              <a:t>19101060</a:t>
            </a:r>
            <a:r>
              <a:rPr altLang="en-US" dirty="0" sz="3200" lang="id-ID" spc="-310" smtClean="0">
                <a:solidFill>
                  <a:schemeClr val="accent1">
                    <a:lumMod val="60000"/>
                    <a:lumOff val="40000"/>
                  </a:schemeClr>
                </a:solidFill>
                <a:latin typeface="Tahoma" panose="020B0604030504040204"/>
                <a:cs typeface="Tahoma" panose="020B0604030504040204"/>
              </a:rPr>
              <a:t>14</a:t>
            </a:r>
            <a:endParaRPr altLang="en-US" dirty="0" sz="3200" lang="id-ID" spc="-310" smtClean="0">
              <a:solidFill>
                <a:schemeClr val="accent1">
                  <a:lumMod val="60000"/>
                  <a:lumOff val="40000"/>
                </a:schemeClr>
              </a:solidFill>
              <a:latin typeface="Tahoma" panose="020B0604030504040204"/>
              <a:cs typeface="Tahoma" panose="020B0604030504040204"/>
            </a:endParaRPr>
          </a:p>
        </p:txBody>
      </p:sp>
      <p:sp>
        <p:nvSpPr>
          <p:cNvPr id="1048587" name="object 5"/>
          <p:cNvSpPr txBox="1"/>
          <p:nvPr/>
        </p:nvSpPr>
        <p:spPr>
          <a:xfrm>
            <a:off x="4647034" y="564578"/>
            <a:ext cx="8891366" cy="5995542"/>
          </a:xfrm>
          <a:prstGeom prst="rect"/>
        </p:spPr>
        <p:txBody>
          <a:bodyPr bIns="0" lIns="0" rIns="0" rtlCol="0" tIns="233679" vert="horz" wrap="square">
            <a:spAutoFit/>
          </a:bodyPr>
          <a:p>
            <a:pPr algn="ctr" marL="12700" marR="5080">
              <a:lnSpc>
                <a:spcPts val="12820"/>
              </a:lnSpc>
              <a:spcBef>
                <a:spcPts val="1840"/>
              </a:spcBef>
            </a:pPr>
            <a:r>
              <a:rPr b="1" dirty="0" sz="12000" lang="en-US" spc="-795">
                <a:solidFill>
                  <a:schemeClr val="accent1">
                    <a:lumMod val="60000"/>
                    <a:lumOff val="40000"/>
                  </a:schemeClr>
                </a:solidFill>
                <a:latin typeface="Georgia" panose="02040502050405020303"/>
                <a:cs typeface="Georgia" panose="02040502050405020303"/>
              </a:rPr>
              <a:t>SPRITUAL</a:t>
            </a:r>
            <a:endParaRPr dirty="0" sz="12000">
              <a:solidFill>
                <a:schemeClr val="accent1">
                  <a:lumMod val="60000"/>
                  <a:lumOff val="40000"/>
                </a:schemeClr>
              </a:solidFill>
              <a:latin typeface="Georgia" panose="02040502050405020303"/>
              <a:cs typeface="Georgia" panose="02040502050405020303"/>
            </a:endParaRPr>
          </a:p>
          <a:p>
            <a:pPr algn="ctr" marL="12700" marR="5080">
              <a:lnSpc>
                <a:spcPts val="12820"/>
              </a:lnSpc>
              <a:spcBef>
                <a:spcPts val="1840"/>
              </a:spcBef>
            </a:pPr>
            <a:r>
              <a:rPr b="1" dirty="0" sz="12000" lang="en-US" spc="-795">
                <a:solidFill>
                  <a:schemeClr val="accent1">
                    <a:lumMod val="60000"/>
                    <a:lumOff val="40000"/>
                  </a:schemeClr>
                </a:solidFill>
                <a:latin typeface="Georgia" panose="02040502050405020303"/>
                <a:cs typeface="Georgia" panose="02040502050405020303"/>
              </a:rPr>
              <a:t>MANDI BESAR</a:t>
            </a:r>
            <a:endParaRPr dirty="0" sz="12000">
              <a:solidFill>
                <a:schemeClr val="accent1">
                  <a:lumMod val="60000"/>
                  <a:lumOff val="40000"/>
                </a:schemeClr>
              </a:solidFill>
              <a:latin typeface="Georgia" panose="02040502050405020303"/>
              <a:cs typeface="Georgia" panose="02040502050405020303"/>
            </a:endParaRPr>
          </a:p>
          <a:p>
            <a:pPr algn="ctr">
              <a:lnSpc>
                <a:spcPct val="100000"/>
              </a:lnSpc>
              <a:spcBef>
                <a:spcPts val="1830"/>
              </a:spcBef>
            </a:pPr>
            <a:endParaRPr dirty="0" sz="2800">
              <a:latin typeface="Tahoma" panose="020B0604030504040204"/>
              <a:cs typeface="Tahoma" panose="020B0604030504040204"/>
            </a:endParaRPr>
          </a:p>
        </p:txBody>
      </p:sp>
      <p:pic>
        <p:nvPicPr>
          <p:cNvPr id="2097153" name="object 6"/>
          <p:cNvPicPr>
            <a:picLocks/>
          </p:cNvPicPr>
          <p:nvPr/>
        </p:nvPicPr>
        <p:blipFill>
          <a:blip xmlns:r="http://schemas.openxmlformats.org/officeDocument/2006/relationships" r:embed="rId1" cstate="print"/>
          <a:stretch>
            <a:fillRect/>
          </a:stretch>
        </p:blipFill>
        <p:spPr>
          <a:xfrm>
            <a:off x="14035135" y="4933977"/>
            <a:ext cx="4252865" cy="5353022"/>
          </a:xfrm>
          <a:prstGeom prst="rect"/>
        </p:spPr>
      </p:pic>
      <p:pic>
        <p:nvPicPr>
          <p:cNvPr id="2097154" name="object 6"/>
          <p:cNvPicPr>
            <a:picLocks/>
          </p:cNvPicPr>
          <p:nvPr/>
        </p:nvPicPr>
        <p:blipFill>
          <a:blip xmlns:r="http://schemas.openxmlformats.org/officeDocument/2006/relationships" r:embed="rId1" cstate="print"/>
          <a:stretch>
            <a:fillRect/>
          </a:stretch>
        </p:blipFill>
        <p:spPr>
          <a:xfrm rot="10800000">
            <a:off x="-4011" y="7"/>
            <a:ext cx="4252865" cy="5353022"/>
          </a:xfrm>
          <a:prstGeom prst="rect"/>
        </p:spPr>
      </p:pic>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4" name="object 6"/>
          <p:cNvSpPr txBox="1">
            <a:spLocks noGrp="1"/>
          </p:cNvSpPr>
          <p:nvPr>
            <p:ph type="title"/>
          </p:nvPr>
        </p:nvSpPr>
        <p:spPr>
          <a:xfrm>
            <a:off x="3200400" y="840854"/>
            <a:ext cx="12382302" cy="2413000"/>
          </a:xfrm>
          <a:prstGeom prst="rect"/>
        </p:spPr>
        <p:txBody>
          <a:bodyPr bIns="0" lIns="0" rIns="0" rtlCol="0" tIns="12700" vert="horz" wrap="square">
            <a:spAutoFit/>
          </a:bodyPr>
          <a:p>
            <a:pPr marL="12700">
              <a:lnSpc>
                <a:spcPct val="100000"/>
              </a:lnSpc>
              <a:spcBef>
                <a:spcPts val="100"/>
              </a:spcBef>
            </a:pPr>
            <a:r>
              <a:rPr dirty="0" sz="5400" lang="en-US" spc="100">
                <a:solidFill>
                  <a:schemeClr val="accent1">
                    <a:lumMod val="60000"/>
                    <a:lumOff val="40000"/>
                  </a:schemeClr>
                </a:solidFill>
                <a:latin typeface="Tahoma" panose="020B0604030504040204"/>
                <a:cs typeface="Tahoma" panose="020B0604030504040204"/>
              </a:rPr>
              <a:t>T</a:t>
            </a:r>
            <a:r>
              <a:rPr dirty="0" sz="5400" spc="100">
                <a:solidFill>
                  <a:schemeClr val="accent1">
                    <a:lumMod val="60000"/>
                    <a:lumOff val="40000"/>
                  </a:schemeClr>
                </a:solidFill>
                <a:latin typeface="Tahoma" panose="020B0604030504040204"/>
                <a:cs typeface="Tahoma" panose="020B0604030504040204"/>
              </a:rPr>
              <a:t>ata cara mandi secara runtut menurut Rasulullah saw</a:t>
            </a:r>
            <a:r>
              <a:rPr dirty="0" sz="5400" lang="en-US" spc="100">
                <a:solidFill>
                  <a:schemeClr val="accent1">
                    <a:lumMod val="60000"/>
                    <a:lumOff val="40000"/>
                  </a:schemeClr>
                </a:solidFill>
                <a:latin typeface="Tahoma" panose="020B0604030504040204"/>
                <a:cs typeface="Tahoma" panose="020B0604030504040204"/>
              </a:rPr>
              <a:t> :</a:t>
            </a:r>
            <a:br>
              <a:rPr dirty="0" sz="2000">
                <a:solidFill>
                  <a:schemeClr val="accent1">
                    <a:lumMod val="60000"/>
                    <a:lumOff val="40000"/>
                  </a:schemeClr>
                </a:solidFill>
                <a:latin typeface="Tahoma" panose="020B0604030504040204"/>
                <a:cs typeface="Tahoma" panose="020B0604030504040204"/>
              </a:rPr>
            </a:br>
            <a:endParaRPr altLang="en-US" dirty="0" lang="zh-CN">
              <a:solidFill>
                <a:schemeClr val="accent1">
                  <a:lumMod val="60000"/>
                  <a:lumOff val="40000"/>
                </a:schemeClr>
              </a:solidFill>
            </a:endParaRPr>
          </a:p>
        </p:txBody>
      </p:sp>
      <p:sp>
        <p:nvSpPr>
          <p:cNvPr id="1048625" name="object 7"/>
          <p:cNvSpPr txBox="1"/>
          <p:nvPr/>
        </p:nvSpPr>
        <p:spPr>
          <a:xfrm>
            <a:off x="533400" y="2781300"/>
            <a:ext cx="17145000" cy="6835775"/>
          </a:xfrm>
          <a:prstGeom prst="rect"/>
        </p:spPr>
        <p:txBody>
          <a:bodyPr bIns="0" lIns="0" rIns="0" rtlCol="0" tIns="86995" vert="horz" wrap="square">
            <a:spAutoFit/>
          </a:bodyPr>
          <a:p>
            <a:pPr algn="just" indent="-457200" marL="457200">
              <a:lnSpc>
                <a:spcPct val="100000"/>
              </a:lnSpc>
              <a:spcBef>
                <a:spcPts val="685"/>
              </a:spcBef>
              <a:buFont typeface="+mj-lt"/>
              <a:buAutoNum type="arabicParenR"/>
            </a:pPr>
            <a:r>
              <a:rPr dirty="0" sz="3600" spc="100" err="1" smtClean="0">
                <a:latin typeface="Tahoma" panose="020B0604030504040204"/>
                <a:cs typeface="Tahoma" panose="020B0604030504040204"/>
              </a:rPr>
              <a:t>Mencuci</a:t>
            </a:r>
            <a:r>
              <a:rPr dirty="0" sz="3600" spc="100" smtClean="0">
                <a:latin typeface="Tahoma" panose="020B0604030504040204"/>
                <a:cs typeface="Tahoma" panose="020B0604030504040204"/>
              </a:rPr>
              <a:t> </a:t>
            </a:r>
            <a:r>
              <a:rPr dirty="0" sz="3600" spc="100" err="1">
                <a:latin typeface="Tahoma" panose="020B0604030504040204"/>
                <a:cs typeface="Tahoma" panose="020B0604030504040204"/>
              </a:rPr>
              <a:t>kedua</a:t>
            </a:r>
            <a:r>
              <a:rPr dirty="0" sz="3600" spc="100">
                <a:latin typeface="Tahoma" panose="020B0604030504040204"/>
                <a:cs typeface="Tahoma" panose="020B0604030504040204"/>
              </a:rPr>
              <a:t> </a:t>
            </a:r>
            <a:r>
              <a:rPr dirty="0" sz="3600" spc="100" err="1" smtClean="0">
                <a:latin typeface="Tahoma" panose="020B0604030504040204"/>
                <a:cs typeface="Tahoma" panose="020B0604030504040204"/>
              </a:rPr>
              <a:t>tangan</a:t>
            </a:r>
            <a:r>
              <a:rPr dirty="0" sz="3600" spc="100" smtClean="0">
                <a:latin typeface="Tahoma" panose="020B0604030504040204"/>
                <a:cs typeface="Tahoma" panose="020B0604030504040204"/>
              </a:rPr>
              <a:t>.</a:t>
            </a:r>
            <a:endParaRPr dirty="0" sz="3600">
              <a:latin typeface="Tahoma" panose="020B0604030504040204"/>
              <a:cs typeface="Tahoma" panose="020B0604030504040204"/>
            </a:endParaRPr>
          </a:p>
          <a:p>
            <a:pPr algn="just" indent="-457200" marL="457200">
              <a:lnSpc>
                <a:spcPct val="100000"/>
              </a:lnSpc>
              <a:spcBef>
                <a:spcPts val="685"/>
              </a:spcBef>
              <a:buFont typeface="+mj-lt"/>
              <a:buAutoNum type="arabicParenR"/>
            </a:pPr>
            <a:r>
              <a:rPr dirty="0" sz="3600" spc="100" err="1" smtClean="0">
                <a:latin typeface="Tahoma" panose="020B0604030504040204"/>
                <a:cs typeface="Tahoma" panose="020B0604030504040204"/>
              </a:rPr>
              <a:t>Mencuci</a:t>
            </a:r>
            <a:r>
              <a:rPr dirty="0" sz="3600" spc="100" smtClean="0">
                <a:latin typeface="Tahoma" panose="020B0604030504040204"/>
                <a:cs typeface="Tahoma" panose="020B0604030504040204"/>
              </a:rPr>
              <a:t> </a:t>
            </a:r>
            <a:r>
              <a:rPr dirty="0" sz="3600" spc="100">
                <a:latin typeface="Tahoma" panose="020B0604030504040204"/>
                <a:cs typeface="Tahoma" panose="020B0604030504040204"/>
              </a:rPr>
              <a:t>farji (kemaluan) dengan tangan kiri. Setelah itu dituntunkan pula mencuci tangan kiri dengan tanah (HR. Al-Bukhâri) atau cukup digantikan dengan </a:t>
            </a:r>
            <a:r>
              <a:rPr dirty="0" sz="3600" spc="100" err="1">
                <a:latin typeface="Tahoma" panose="020B0604030504040204"/>
                <a:cs typeface="Tahoma" panose="020B0604030504040204"/>
              </a:rPr>
              <a:t>sabun</a:t>
            </a:r>
            <a:r>
              <a:rPr dirty="0" sz="3600" spc="100">
                <a:latin typeface="Tahoma" panose="020B0604030504040204"/>
                <a:cs typeface="Tahoma" panose="020B0604030504040204"/>
              </a:rPr>
              <a:t> </a:t>
            </a:r>
            <a:r>
              <a:rPr dirty="0" sz="3600" spc="100" err="1" smtClean="0">
                <a:latin typeface="Tahoma" panose="020B0604030504040204"/>
                <a:cs typeface="Tahoma" panose="020B0604030504040204"/>
              </a:rPr>
              <a:t>mandi</a:t>
            </a:r>
            <a:r>
              <a:rPr dirty="0" sz="3600" spc="100" smtClean="0">
                <a:latin typeface="Tahoma" panose="020B0604030504040204"/>
                <a:cs typeface="Tahoma" panose="020B0604030504040204"/>
              </a:rPr>
              <a:t>.</a:t>
            </a:r>
            <a:endParaRPr dirty="0" sz="3600">
              <a:latin typeface="Tahoma" panose="020B0604030504040204"/>
              <a:cs typeface="Tahoma" panose="020B0604030504040204"/>
            </a:endParaRPr>
          </a:p>
          <a:p>
            <a:pPr algn="just" indent="-457200" marL="457200">
              <a:lnSpc>
                <a:spcPct val="100000"/>
              </a:lnSpc>
              <a:spcBef>
                <a:spcPts val="685"/>
              </a:spcBef>
              <a:buFont typeface="+mj-lt"/>
              <a:buAutoNum type="arabicParenR"/>
            </a:pPr>
            <a:r>
              <a:rPr dirty="0" sz="3600" spc="100" err="1" smtClean="0">
                <a:latin typeface="Tahoma" panose="020B0604030504040204"/>
                <a:cs typeface="Tahoma" panose="020B0604030504040204"/>
              </a:rPr>
              <a:t>Berwudlu</a:t>
            </a:r>
            <a:r>
              <a:rPr dirty="0" sz="3600" spc="100" smtClean="0">
                <a:latin typeface="Tahoma" panose="020B0604030504040204"/>
                <a:cs typeface="Tahoma" panose="020B0604030504040204"/>
              </a:rPr>
              <a:t> </a:t>
            </a:r>
            <a:r>
              <a:rPr dirty="0" sz="3600" spc="100">
                <a:latin typeface="Tahoma" panose="020B0604030504040204"/>
                <a:cs typeface="Tahoma" panose="020B0604030504040204"/>
              </a:rPr>
              <a:t>seperti wudlu </a:t>
            </a:r>
            <a:r>
              <a:rPr dirty="0" sz="3600" spc="100" err="1">
                <a:latin typeface="Tahoma" panose="020B0604030504040204"/>
                <a:cs typeface="Tahoma" panose="020B0604030504040204"/>
              </a:rPr>
              <a:t>untuk</a:t>
            </a:r>
            <a:r>
              <a:rPr dirty="0" sz="3600" spc="100">
                <a:latin typeface="Tahoma" panose="020B0604030504040204"/>
                <a:cs typeface="Tahoma" panose="020B0604030504040204"/>
              </a:rPr>
              <a:t> </a:t>
            </a:r>
            <a:r>
              <a:rPr dirty="0" sz="3600" spc="100" err="1" smtClean="0">
                <a:latin typeface="Tahoma" panose="020B0604030504040204"/>
                <a:cs typeface="Tahoma" panose="020B0604030504040204"/>
              </a:rPr>
              <a:t>shalat</a:t>
            </a:r>
            <a:r>
              <a:rPr dirty="0" sz="3600" spc="100" smtClean="0">
                <a:latin typeface="Tahoma" panose="020B0604030504040204"/>
                <a:cs typeface="Tahoma" panose="020B0604030504040204"/>
              </a:rPr>
              <a:t>.</a:t>
            </a:r>
            <a:endParaRPr dirty="0" sz="3600">
              <a:latin typeface="Tahoma" panose="020B0604030504040204"/>
              <a:cs typeface="Tahoma" panose="020B0604030504040204"/>
            </a:endParaRPr>
          </a:p>
          <a:p>
            <a:pPr algn="just" indent="-457200" marL="457200">
              <a:lnSpc>
                <a:spcPct val="100000"/>
              </a:lnSpc>
              <a:spcBef>
                <a:spcPts val="685"/>
              </a:spcBef>
              <a:buFont typeface="+mj-lt"/>
              <a:buAutoNum type="arabicParenR"/>
            </a:pPr>
            <a:r>
              <a:rPr dirty="0" sz="3600" spc="100" err="1" smtClean="0">
                <a:latin typeface="Tahoma" panose="020B0604030504040204"/>
                <a:cs typeface="Tahoma" panose="020B0604030504040204"/>
              </a:rPr>
              <a:t>Menyiramkan</a:t>
            </a:r>
            <a:r>
              <a:rPr dirty="0" sz="3600" spc="100" smtClean="0">
                <a:latin typeface="Tahoma" panose="020B0604030504040204"/>
                <a:cs typeface="Tahoma" panose="020B0604030504040204"/>
              </a:rPr>
              <a:t> </a:t>
            </a:r>
            <a:r>
              <a:rPr dirty="0" sz="3600" spc="100">
                <a:latin typeface="Tahoma" panose="020B0604030504040204"/>
                <a:cs typeface="Tahoma" panose="020B0604030504040204"/>
              </a:rPr>
              <a:t>air ke kepala secara merata (keramas) sambil menguceknya sampai ke dasar kulit kepala. Bagi wanita yang berambut panjang, bila merasa kerepotan maka bisa menggelung rambutnya kemudian menyiramnya dengan air. (HR. Jama`ah, kecuali al-</a:t>
            </a:r>
            <a:r>
              <a:rPr dirty="0" sz="3600" spc="100" err="1">
                <a:latin typeface="Tahoma" panose="020B0604030504040204"/>
                <a:cs typeface="Tahoma" panose="020B0604030504040204"/>
              </a:rPr>
              <a:t>Bukhari</a:t>
            </a:r>
            <a:r>
              <a:rPr dirty="0" sz="3600" spc="100" smtClean="0">
                <a:latin typeface="Tahoma" panose="020B0604030504040204"/>
                <a:cs typeface="Tahoma" panose="020B0604030504040204"/>
              </a:rPr>
              <a:t>).</a:t>
            </a:r>
            <a:endParaRPr dirty="0" sz="3600">
              <a:latin typeface="Tahoma" panose="020B0604030504040204"/>
              <a:cs typeface="Tahoma" panose="020B0604030504040204"/>
            </a:endParaRPr>
          </a:p>
          <a:p>
            <a:pPr algn="just" indent="-457200" marL="457200">
              <a:lnSpc>
                <a:spcPct val="100000"/>
              </a:lnSpc>
              <a:spcBef>
                <a:spcPts val="685"/>
              </a:spcBef>
              <a:buFont typeface="+mj-lt"/>
              <a:buAutoNum type="arabicParenR"/>
            </a:pPr>
            <a:r>
              <a:rPr dirty="0" sz="3600" spc="100" err="1" smtClean="0">
                <a:latin typeface="Tahoma" panose="020B0604030504040204"/>
                <a:cs typeface="Tahoma" panose="020B0604030504040204"/>
              </a:rPr>
              <a:t>Menyiramkan</a:t>
            </a:r>
            <a:r>
              <a:rPr dirty="0" sz="3600" spc="100" smtClean="0">
                <a:latin typeface="Tahoma" panose="020B0604030504040204"/>
                <a:cs typeface="Tahoma" panose="020B0604030504040204"/>
              </a:rPr>
              <a:t> </a:t>
            </a:r>
            <a:r>
              <a:rPr dirty="0" sz="3600" spc="100">
                <a:latin typeface="Tahoma" panose="020B0604030504040204"/>
                <a:cs typeface="Tahoma" panose="020B0604030504040204"/>
              </a:rPr>
              <a:t>air ke seluruh badan (mandi) sampai rata yang dimulai dari kanan kemudian kiri. Rasulullah saw mengakhiri mandinya dengan mencuci kaki. (HR. al-Bukhâri-Muslim)</a:t>
            </a:r>
            <a:endParaRPr dirty="0" sz="3600">
              <a:latin typeface="Tahoma" panose="020B0604030504040204"/>
              <a:cs typeface="Tahoma" panose="020B0604030504040204"/>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26" name="object 7"/>
          <p:cNvSpPr txBox="1">
            <a:spLocks noGrp="1"/>
          </p:cNvSpPr>
          <p:nvPr>
            <p:ph type="title"/>
          </p:nvPr>
        </p:nvSpPr>
        <p:spPr>
          <a:xfrm>
            <a:off x="4248854" y="2476500"/>
            <a:ext cx="8709025" cy="939360"/>
          </a:xfrm>
          <a:prstGeom prst="rect"/>
        </p:spPr>
        <p:txBody>
          <a:bodyPr bIns="0" lIns="0" rIns="0" rtlCol="0" tIns="15875" vert="horz" wrap="square">
            <a:spAutoFit/>
          </a:bodyPr>
          <a:p>
            <a:pPr indent="0" marL="0">
              <a:lnSpc>
                <a:spcPct val="100000"/>
              </a:lnSpc>
              <a:spcBef>
                <a:spcPts val="125"/>
              </a:spcBef>
              <a:buNone/>
            </a:pPr>
            <a:r>
              <a:rPr dirty="0" sz="6000" lang="en-US" spc="105">
                <a:solidFill>
                  <a:schemeClr val="accent1">
                    <a:lumMod val="60000"/>
                    <a:lumOff val="40000"/>
                  </a:schemeClr>
                </a:solidFill>
              </a:rPr>
              <a:t>SUMBER  </a:t>
            </a:r>
            <a:endParaRPr dirty="0" sz="3950">
              <a:solidFill>
                <a:schemeClr val="accent1">
                  <a:lumMod val="60000"/>
                  <a:lumOff val="40000"/>
                </a:schemeClr>
              </a:solidFill>
            </a:endParaRPr>
          </a:p>
        </p:txBody>
      </p:sp>
      <p:sp>
        <p:nvSpPr>
          <p:cNvPr id="1048627" name="TextBox 1048647"/>
          <p:cNvSpPr txBox="1"/>
          <p:nvPr/>
        </p:nvSpPr>
        <p:spPr>
          <a:xfrm>
            <a:off x="5181600" y="4480195"/>
            <a:ext cx="7573992" cy="2186941"/>
          </a:xfrm>
          <a:prstGeom prst="rect"/>
        </p:spPr>
        <p:txBody>
          <a:bodyPr rtlCol="0" wrap="square">
            <a:spAutoFit/>
          </a:bodyPr>
          <a:p>
            <a:pPr algn="ctr"/>
            <a:r>
              <a:rPr sz="2800" lang="x-none"/>
              <a:t>https://</a:t>
            </a:r>
            <a:r>
              <a:rPr sz="2800" lang="x-none" smtClean="0"/>
              <a:t>muhammadiyah.or.id/thaharah/</a:t>
            </a:r>
            <a:endParaRPr sz="2800" lang="x-none"/>
          </a:p>
          <a:p>
            <a:pPr algn="ctr"/>
            <a:r>
              <a:rPr sz="2800" lang="x-none" smtClean="0"/>
              <a:t>http</a:t>
            </a:r>
            <a:r>
              <a:rPr sz="2800" lang="x-none"/>
              <a:t>://tuntunanislam.id</a:t>
            </a:r>
            <a:r>
              <a:rPr sz="2800" lang="x-none" smtClean="0"/>
              <a:t>/</a:t>
            </a:r>
            <a:endParaRPr dirty="0" sz="2800" lang="en-ID" smtClean="0"/>
          </a:p>
          <a:p>
            <a:pPr algn="ctr"/>
            <a:r>
              <a:rPr dirty="0" sz="2800" lang="en-US"/>
              <a:t>https://www.gramedia.com/literasi/cara-mandi-wajib/</a:t>
            </a:r>
            <a:endParaRPr sz="2800" lang="x-none"/>
          </a:p>
          <a:p>
            <a:pPr algn="ctr"/>
            <a:endParaRPr sz="2800" lang="x-none"/>
          </a:p>
        </p:txBody>
      </p:sp>
      <p:pic>
        <p:nvPicPr>
          <p:cNvPr id="2097161" name="object 6"/>
          <p:cNvPicPr>
            <a:picLocks/>
          </p:cNvPicPr>
          <p:nvPr/>
        </p:nvPicPr>
        <p:blipFill>
          <a:blip xmlns:r="http://schemas.openxmlformats.org/officeDocument/2006/relationships" r:embed="rId1" cstate="print"/>
          <a:stretch>
            <a:fillRect/>
          </a:stretch>
        </p:blipFill>
        <p:spPr>
          <a:xfrm rot="10800000">
            <a:off x="-4011" y="7"/>
            <a:ext cx="4252865" cy="5353022"/>
          </a:xfrm>
          <a:prstGeom prst="rect"/>
        </p:spPr>
      </p:pic>
      <p:pic>
        <p:nvPicPr>
          <p:cNvPr id="2097162" name="object 6"/>
          <p:cNvPicPr>
            <a:picLocks/>
          </p:cNvPicPr>
          <p:nvPr/>
        </p:nvPicPr>
        <p:blipFill>
          <a:blip xmlns:r="http://schemas.openxmlformats.org/officeDocument/2006/relationships" r:embed="rId1" cstate="print"/>
          <a:stretch>
            <a:fillRect/>
          </a:stretch>
        </p:blipFill>
        <p:spPr>
          <a:xfrm>
            <a:off x="14027114" y="4933978"/>
            <a:ext cx="4252865" cy="5353022"/>
          </a:xfrm>
          <a:prstGeom prst="rect"/>
        </p:spPr>
      </p:pic>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grpSp>
        <p:nvGrpSpPr>
          <p:cNvPr id="28" name="object 4"/>
          <p:cNvGrpSpPr/>
          <p:nvPr/>
        </p:nvGrpSpPr>
        <p:grpSpPr>
          <a:xfrm>
            <a:off x="5019674" y="4819655"/>
            <a:ext cx="8248650" cy="419100"/>
            <a:chOff x="5019674" y="4819655"/>
            <a:chExt cx="8248650" cy="419100"/>
          </a:xfrm>
        </p:grpSpPr>
        <p:sp>
          <p:nvSpPr>
            <p:cNvPr id="1048588" name="object 5"/>
            <p:cNvSpPr/>
            <p:nvPr/>
          </p:nvSpPr>
          <p:spPr>
            <a:xfrm>
              <a:off x="5314949" y="5000630"/>
              <a:ext cx="7600950" cy="57150"/>
            </a:xfrm>
            <a:custGeom>
              <a:avLst/>
              <a:ahLst/>
              <a:rect l="l" t="t" r="r" b="b"/>
              <a:pathLst>
                <a:path w="7600950" h="57150">
                  <a:moveTo>
                    <a:pt x="7600949" y="57149"/>
                  </a:moveTo>
                  <a:lnTo>
                    <a:pt x="0" y="57149"/>
                  </a:lnTo>
                  <a:lnTo>
                    <a:pt x="0" y="0"/>
                  </a:lnTo>
                  <a:lnTo>
                    <a:pt x="7600949" y="0"/>
                  </a:lnTo>
                  <a:lnTo>
                    <a:pt x="7600949" y="57149"/>
                  </a:lnTo>
                  <a:close/>
                </a:path>
              </a:pathLst>
            </a:custGeom>
            <a:solidFill>
              <a:srgbClr val="ECA666"/>
            </a:solidFill>
            <a:ln>
              <a:solidFill>
                <a:schemeClr val="tx1"/>
              </a:solidFill>
            </a:ln>
          </p:spPr>
          <p:txBody>
            <a:bodyPr bIns="0" lIns="0" rIns="0" rtlCol="0" tIns="0" wrap="square"/>
            <a:p/>
          </p:txBody>
        </p:sp>
        <p:sp>
          <p:nvSpPr>
            <p:cNvPr id="1048589" name="object 6"/>
            <p:cNvSpPr/>
            <p:nvPr/>
          </p:nvSpPr>
          <p:spPr>
            <a:xfrm>
              <a:off x="5019662" y="4819662"/>
              <a:ext cx="8248650" cy="419100"/>
            </a:xfrm>
            <a:custGeom>
              <a:avLst/>
              <a:ahLst/>
              <a:rect l="l" t="t" r="r" b="b"/>
              <a:pathLst>
                <a:path w="8248650" h="419100">
                  <a:moveTo>
                    <a:pt x="419100" y="209550"/>
                  </a:moveTo>
                  <a:lnTo>
                    <a:pt x="413575" y="161505"/>
                  </a:lnTo>
                  <a:lnTo>
                    <a:pt x="397802" y="117398"/>
                  </a:lnTo>
                  <a:lnTo>
                    <a:pt x="373075" y="78486"/>
                  </a:lnTo>
                  <a:lnTo>
                    <a:pt x="340614" y="46037"/>
                  </a:lnTo>
                  <a:lnTo>
                    <a:pt x="301713" y="21297"/>
                  </a:lnTo>
                  <a:lnTo>
                    <a:pt x="257606" y="5537"/>
                  </a:lnTo>
                  <a:lnTo>
                    <a:pt x="209550" y="0"/>
                  </a:lnTo>
                  <a:lnTo>
                    <a:pt x="161505" y="5537"/>
                  </a:lnTo>
                  <a:lnTo>
                    <a:pt x="117398" y="21297"/>
                  </a:lnTo>
                  <a:lnTo>
                    <a:pt x="78498" y="46037"/>
                  </a:lnTo>
                  <a:lnTo>
                    <a:pt x="46037" y="78486"/>
                  </a:lnTo>
                  <a:lnTo>
                    <a:pt x="21310" y="117398"/>
                  </a:lnTo>
                  <a:lnTo>
                    <a:pt x="5537" y="161505"/>
                  </a:lnTo>
                  <a:lnTo>
                    <a:pt x="0" y="209550"/>
                  </a:lnTo>
                  <a:lnTo>
                    <a:pt x="5537" y="257594"/>
                  </a:lnTo>
                  <a:lnTo>
                    <a:pt x="21310" y="301701"/>
                  </a:lnTo>
                  <a:lnTo>
                    <a:pt x="46037" y="340614"/>
                  </a:lnTo>
                  <a:lnTo>
                    <a:pt x="78498" y="373062"/>
                  </a:lnTo>
                  <a:lnTo>
                    <a:pt x="117398" y="397802"/>
                  </a:lnTo>
                  <a:lnTo>
                    <a:pt x="161505" y="413562"/>
                  </a:lnTo>
                  <a:lnTo>
                    <a:pt x="209550" y="419100"/>
                  </a:lnTo>
                  <a:lnTo>
                    <a:pt x="257606" y="413562"/>
                  </a:lnTo>
                  <a:lnTo>
                    <a:pt x="301713" y="397802"/>
                  </a:lnTo>
                  <a:lnTo>
                    <a:pt x="340614" y="373062"/>
                  </a:lnTo>
                  <a:lnTo>
                    <a:pt x="373075" y="340614"/>
                  </a:lnTo>
                  <a:lnTo>
                    <a:pt x="397802" y="301701"/>
                  </a:lnTo>
                  <a:lnTo>
                    <a:pt x="413575" y="257594"/>
                  </a:lnTo>
                  <a:lnTo>
                    <a:pt x="419100" y="209550"/>
                  </a:lnTo>
                  <a:close/>
                </a:path>
                <a:path w="8248650" h="419100">
                  <a:moveTo>
                    <a:pt x="4305300" y="209550"/>
                  </a:moveTo>
                  <a:lnTo>
                    <a:pt x="4299775" y="161505"/>
                  </a:lnTo>
                  <a:lnTo>
                    <a:pt x="4284002" y="117398"/>
                  </a:lnTo>
                  <a:lnTo>
                    <a:pt x="4259275" y="78486"/>
                  </a:lnTo>
                  <a:lnTo>
                    <a:pt x="4226814" y="46037"/>
                  </a:lnTo>
                  <a:lnTo>
                    <a:pt x="4187914" y="21297"/>
                  </a:lnTo>
                  <a:lnTo>
                    <a:pt x="4143806" y="5537"/>
                  </a:lnTo>
                  <a:lnTo>
                    <a:pt x="4095750" y="0"/>
                  </a:lnTo>
                  <a:lnTo>
                    <a:pt x="4047706" y="5537"/>
                  </a:lnTo>
                  <a:lnTo>
                    <a:pt x="4003598" y="21297"/>
                  </a:lnTo>
                  <a:lnTo>
                    <a:pt x="3964698" y="46037"/>
                  </a:lnTo>
                  <a:lnTo>
                    <a:pt x="3932237" y="78486"/>
                  </a:lnTo>
                  <a:lnTo>
                    <a:pt x="3907510" y="117398"/>
                  </a:lnTo>
                  <a:lnTo>
                    <a:pt x="3891737" y="161505"/>
                  </a:lnTo>
                  <a:lnTo>
                    <a:pt x="3886200" y="209550"/>
                  </a:lnTo>
                  <a:lnTo>
                    <a:pt x="3891737" y="257594"/>
                  </a:lnTo>
                  <a:lnTo>
                    <a:pt x="3907510" y="301701"/>
                  </a:lnTo>
                  <a:lnTo>
                    <a:pt x="3932237" y="340614"/>
                  </a:lnTo>
                  <a:lnTo>
                    <a:pt x="3964698" y="373062"/>
                  </a:lnTo>
                  <a:lnTo>
                    <a:pt x="4003598" y="397802"/>
                  </a:lnTo>
                  <a:lnTo>
                    <a:pt x="4047706" y="413562"/>
                  </a:lnTo>
                  <a:lnTo>
                    <a:pt x="4095750" y="419100"/>
                  </a:lnTo>
                  <a:lnTo>
                    <a:pt x="4143806" y="413562"/>
                  </a:lnTo>
                  <a:lnTo>
                    <a:pt x="4187914" y="397802"/>
                  </a:lnTo>
                  <a:lnTo>
                    <a:pt x="4226814" y="373062"/>
                  </a:lnTo>
                  <a:lnTo>
                    <a:pt x="4259275" y="340614"/>
                  </a:lnTo>
                  <a:lnTo>
                    <a:pt x="4284002" y="301701"/>
                  </a:lnTo>
                  <a:lnTo>
                    <a:pt x="4299775" y="257594"/>
                  </a:lnTo>
                  <a:lnTo>
                    <a:pt x="4305300" y="209550"/>
                  </a:lnTo>
                  <a:close/>
                </a:path>
                <a:path w="8248650" h="419100">
                  <a:moveTo>
                    <a:pt x="8248650" y="209550"/>
                  </a:moveTo>
                  <a:lnTo>
                    <a:pt x="8243125" y="161505"/>
                  </a:lnTo>
                  <a:lnTo>
                    <a:pt x="8227352" y="117398"/>
                  </a:lnTo>
                  <a:lnTo>
                    <a:pt x="8202625" y="78486"/>
                  </a:lnTo>
                  <a:lnTo>
                    <a:pt x="8170164" y="46037"/>
                  </a:lnTo>
                  <a:lnTo>
                    <a:pt x="8131264" y="21297"/>
                  </a:lnTo>
                  <a:lnTo>
                    <a:pt x="8087157" y="5537"/>
                  </a:lnTo>
                  <a:lnTo>
                    <a:pt x="8039100" y="0"/>
                  </a:lnTo>
                  <a:lnTo>
                    <a:pt x="7991056" y="5537"/>
                  </a:lnTo>
                  <a:lnTo>
                    <a:pt x="7946949" y="21297"/>
                  </a:lnTo>
                  <a:lnTo>
                    <a:pt x="7908049" y="46037"/>
                  </a:lnTo>
                  <a:lnTo>
                    <a:pt x="7875587" y="78486"/>
                  </a:lnTo>
                  <a:lnTo>
                    <a:pt x="7850860" y="117398"/>
                  </a:lnTo>
                  <a:lnTo>
                    <a:pt x="7835087" y="161505"/>
                  </a:lnTo>
                  <a:lnTo>
                    <a:pt x="7829550" y="209550"/>
                  </a:lnTo>
                  <a:lnTo>
                    <a:pt x="7835087" y="257594"/>
                  </a:lnTo>
                  <a:lnTo>
                    <a:pt x="7850860" y="301701"/>
                  </a:lnTo>
                  <a:lnTo>
                    <a:pt x="7875587" y="340614"/>
                  </a:lnTo>
                  <a:lnTo>
                    <a:pt x="7908049" y="373062"/>
                  </a:lnTo>
                  <a:lnTo>
                    <a:pt x="7946949" y="397802"/>
                  </a:lnTo>
                  <a:lnTo>
                    <a:pt x="7991056" y="413562"/>
                  </a:lnTo>
                  <a:lnTo>
                    <a:pt x="8039100" y="419100"/>
                  </a:lnTo>
                  <a:lnTo>
                    <a:pt x="8087157" y="413562"/>
                  </a:lnTo>
                  <a:lnTo>
                    <a:pt x="8131264" y="397802"/>
                  </a:lnTo>
                  <a:lnTo>
                    <a:pt x="8170164" y="373062"/>
                  </a:lnTo>
                  <a:lnTo>
                    <a:pt x="8202625" y="340614"/>
                  </a:lnTo>
                  <a:lnTo>
                    <a:pt x="8227352" y="301701"/>
                  </a:lnTo>
                  <a:lnTo>
                    <a:pt x="8243125" y="257594"/>
                  </a:lnTo>
                  <a:lnTo>
                    <a:pt x="8248650" y="209550"/>
                  </a:lnTo>
                  <a:close/>
                </a:path>
              </a:pathLst>
            </a:custGeom>
            <a:solidFill>
              <a:srgbClr val="E49D81"/>
            </a:solidFill>
            <a:ln>
              <a:solidFill>
                <a:schemeClr val="accent1"/>
              </a:solidFill>
            </a:ln>
          </p:spPr>
          <p:txBody>
            <a:bodyPr bIns="0" lIns="0" rIns="0" rtlCol="0" tIns="0" wrap="square"/>
            <a:p>
              <a:endParaRPr>
                <a:solidFill>
                  <a:schemeClr val="accent1">
                    <a:lumMod val="60000"/>
                    <a:lumOff val="40000"/>
                  </a:schemeClr>
                </a:solidFill>
              </a:endParaRPr>
            </a:p>
          </p:txBody>
        </p:sp>
      </p:grpSp>
      <p:sp>
        <p:nvSpPr>
          <p:cNvPr id="1048590" name="object 7"/>
          <p:cNvSpPr txBox="1"/>
          <p:nvPr/>
        </p:nvSpPr>
        <p:spPr>
          <a:xfrm>
            <a:off x="7495368" y="5418422"/>
            <a:ext cx="3266440" cy="652102"/>
          </a:xfrm>
          <a:prstGeom prst="rect"/>
        </p:spPr>
        <p:txBody>
          <a:bodyPr bIns="0" lIns="0" rIns="0" rtlCol="0" tIns="196215" vert="horz" wrap="square">
            <a:spAutoFit/>
          </a:bodyPr>
          <a:p>
            <a:pPr algn="ctr" marR="18415">
              <a:lnSpc>
                <a:spcPct val="100000"/>
              </a:lnSpc>
              <a:spcBef>
                <a:spcPts val="1545"/>
              </a:spcBef>
            </a:pPr>
            <a:r>
              <a:rPr dirty="0" sz="2950" lang="en-US" spc="90">
                <a:latin typeface="Tahoma" panose="020B0604030504040204"/>
                <a:cs typeface="Tahoma" panose="020B0604030504040204"/>
              </a:rPr>
              <a:t>MANDI </a:t>
            </a:r>
            <a:endParaRPr dirty="0" sz="2950">
              <a:latin typeface="Tahoma" panose="020B0604030504040204"/>
              <a:cs typeface="Tahoma" panose="020B0604030504040204"/>
            </a:endParaRPr>
          </a:p>
        </p:txBody>
      </p:sp>
      <p:sp>
        <p:nvSpPr>
          <p:cNvPr id="1048591" name="object 8"/>
          <p:cNvSpPr txBox="1"/>
          <p:nvPr/>
        </p:nvSpPr>
        <p:spPr>
          <a:xfrm>
            <a:off x="3609167" y="5413388"/>
            <a:ext cx="3266440" cy="657231"/>
          </a:xfrm>
          <a:prstGeom prst="rect"/>
        </p:spPr>
        <p:txBody>
          <a:bodyPr bIns="0" lIns="0" rIns="0" rtlCol="0" tIns="201295" vert="horz" wrap="square">
            <a:spAutoFit/>
          </a:bodyPr>
          <a:p>
            <a:pPr algn="ctr" marR="18415">
              <a:lnSpc>
                <a:spcPct val="100000"/>
              </a:lnSpc>
              <a:spcBef>
                <a:spcPts val="1585"/>
              </a:spcBef>
            </a:pPr>
            <a:r>
              <a:rPr dirty="0" sz="2950" lang="en-US" spc="90">
                <a:latin typeface="Tahoma" panose="020B0604030504040204"/>
                <a:cs typeface="Tahoma" panose="020B0604030504040204"/>
              </a:rPr>
              <a:t>WUDLU'</a:t>
            </a:r>
            <a:endParaRPr dirty="0" sz="2950">
              <a:latin typeface="Tahoma" panose="020B0604030504040204"/>
              <a:cs typeface="Tahoma" panose="020B0604030504040204"/>
            </a:endParaRPr>
          </a:p>
        </p:txBody>
      </p:sp>
      <p:sp>
        <p:nvSpPr>
          <p:cNvPr id="1048592" name="object 9"/>
          <p:cNvSpPr txBox="1"/>
          <p:nvPr/>
        </p:nvSpPr>
        <p:spPr>
          <a:xfrm>
            <a:off x="11438716" y="5418422"/>
            <a:ext cx="3266440" cy="652102"/>
          </a:xfrm>
          <a:prstGeom prst="rect"/>
        </p:spPr>
        <p:txBody>
          <a:bodyPr bIns="0" lIns="0" rIns="0" rtlCol="0" tIns="196215" vert="horz" wrap="square">
            <a:spAutoFit/>
          </a:bodyPr>
          <a:p>
            <a:pPr algn="ctr" marR="18415">
              <a:lnSpc>
                <a:spcPct val="100000"/>
              </a:lnSpc>
              <a:spcBef>
                <a:spcPts val="1545"/>
              </a:spcBef>
            </a:pPr>
            <a:r>
              <a:rPr dirty="0" sz="2950" lang="en-US" spc="90">
                <a:latin typeface="Tahoma" panose="020B0604030504040204"/>
                <a:cs typeface="Tahoma" panose="020B0604030504040204"/>
              </a:rPr>
              <a:t>TAYAMMUM</a:t>
            </a:r>
            <a:endParaRPr dirty="0" sz="2950">
              <a:latin typeface="Tahoma" panose="020B0604030504040204"/>
              <a:cs typeface="Tahoma" panose="020B0604030504040204"/>
            </a:endParaRPr>
          </a:p>
        </p:txBody>
      </p:sp>
      <p:sp>
        <p:nvSpPr>
          <p:cNvPr id="1048593" name="object 10"/>
          <p:cNvSpPr txBox="1">
            <a:spLocks noGrp="1"/>
          </p:cNvSpPr>
          <p:nvPr>
            <p:ph type="title"/>
          </p:nvPr>
        </p:nvSpPr>
        <p:spPr>
          <a:xfrm>
            <a:off x="5091460" y="2118799"/>
            <a:ext cx="8105140" cy="1826261"/>
          </a:xfrm>
          <a:prstGeom prst="rect"/>
        </p:spPr>
        <p:txBody>
          <a:bodyPr bIns="0" lIns="0" rIns="0" rtlCol="0" tIns="344170" vert="horz" wrap="square">
            <a:spAutoFit/>
          </a:bodyPr>
          <a:p>
            <a:pPr algn="ctr" indent="0" marL="5080">
              <a:lnSpc>
                <a:spcPct val="100000"/>
              </a:lnSpc>
              <a:spcBef>
                <a:spcPts val="2710"/>
              </a:spcBef>
              <a:buNone/>
            </a:pPr>
            <a:r>
              <a:rPr altLang="en-US" dirty="0" lang="en-US" spc="75">
                <a:solidFill>
                  <a:schemeClr val="accent1">
                    <a:lumMod val="60000"/>
                    <a:lumOff val="40000"/>
                  </a:schemeClr>
                </a:solidFill>
              </a:rPr>
              <a:t>TUNTUNAN </a:t>
            </a:r>
            <a:endParaRPr altLang="en-US" dirty="0" lang="zh-CN">
              <a:solidFill>
                <a:schemeClr val="accent1">
                  <a:lumMod val="60000"/>
                  <a:lumOff val="40000"/>
                </a:schemeClr>
              </a:solidFill>
            </a:endParaRPr>
          </a:p>
          <a:p>
            <a:pPr algn="ctr">
              <a:lnSpc>
                <a:spcPct val="100000"/>
              </a:lnSpc>
              <a:spcBef>
                <a:spcPts val="1270"/>
              </a:spcBef>
              <a:tabLst>
                <a:tab algn="l" pos="2187575"/>
              </a:tabLst>
            </a:pPr>
            <a:r>
              <a:rPr dirty="0" sz="3500" spc="-409">
                <a:solidFill>
                  <a:schemeClr val="accent1">
                    <a:lumMod val="60000"/>
                    <a:lumOff val="40000"/>
                  </a:schemeClr>
                </a:solidFill>
                <a:latin typeface="Tahoma" panose="020B0604030504040204"/>
                <a:cs typeface="Tahoma" panose="020B0604030504040204"/>
              </a:rPr>
              <a:t>B</a:t>
            </a:r>
            <a:r>
              <a:rPr dirty="0" sz="3500" spc="-515">
                <a:solidFill>
                  <a:schemeClr val="accent1">
                    <a:lumMod val="60000"/>
                    <a:lumOff val="40000"/>
                  </a:schemeClr>
                </a:solidFill>
                <a:latin typeface="Tahoma" panose="020B0604030504040204"/>
                <a:cs typeface="Tahoma" panose="020B0604030504040204"/>
              </a:rPr>
              <a:t> </a:t>
            </a:r>
            <a:r>
              <a:rPr dirty="0" sz="3500" lang="en-US" spc="-270">
                <a:solidFill>
                  <a:schemeClr val="accent1">
                    <a:lumMod val="60000"/>
                    <a:lumOff val="40000"/>
                  </a:schemeClr>
                </a:solidFill>
                <a:latin typeface="Tahoma" panose="020B0604030504040204"/>
                <a:cs typeface="Tahoma" panose="020B0604030504040204"/>
              </a:rPr>
              <a:t>E R S U C I</a:t>
            </a:r>
            <a:endParaRPr dirty="0" sz="3500">
              <a:solidFill>
                <a:schemeClr val="accent1">
                  <a:lumMod val="60000"/>
                  <a:lumOff val="40000"/>
                </a:schemeClr>
              </a:solidFill>
              <a:latin typeface="Tahoma" panose="020B0604030504040204"/>
              <a:cs typeface="Tahoma" panose="020B0604030504040204"/>
            </a:endParaRPr>
          </a:p>
        </p:txBody>
      </p:sp>
      <p:pic>
        <p:nvPicPr>
          <p:cNvPr id="2097155" name="object 6"/>
          <p:cNvPicPr>
            <a:picLocks/>
          </p:cNvPicPr>
          <p:nvPr/>
        </p:nvPicPr>
        <p:blipFill>
          <a:blip xmlns:r="http://schemas.openxmlformats.org/officeDocument/2006/relationships" r:embed="rId1" cstate="print"/>
          <a:stretch>
            <a:fillRect/>
          </a:stretch>
        </p:blipFill>
        <p:spPr>
          <a:xfrm rot="16200000">
            <a:off x="13485056" y="-550078"/>
            <a:ext cx="4252865" cy="5353022"/>
          </a:xfrm>
          <a:prstGeom prst="rect"/>
        </p:spPr>
      </p:pic>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7" name="object 5"/>
          <p:cNvSpPr txBox="1"/>
          <p:nvPr/>
        </p:nvSpPr>
        <p:spPr>
          <a:xfrm>
            <a:off x="4256875" y="1013770"/>
            <a:ext cx="11425767" cy="1249060"/>
          </a:xfrm>
          <a:prstGeom prst="rect"/>
        </p:spPr>
        <p:txBody>
          <a:bodyPr bIns="0" lIns="0" rIns="0" rtlCol="0" tIns="220980" vert="horz" wrap="square">
            <a:spAutoFit/>
          </a:bodyPr>
          <a:p>
            <a:pPr indent="-635" marL="12700" marR="5080">
              <a:lnSpc>
                <a:spcPts val="7950"/>
              </a:lnSpc>
              <a:spcBef>
                <a:spcPts val="1740"/>
              </a:spcBef>
            </a:pPr>
            <a:r>
              <a:rPr b="1" dirty="0" sz="8000" lang="en-US" spc="90">
                <a:solidFill>
                  <a:schemeClr val="accent1">
                    <a:lumMod val="60000"/>
                    <a:lumOff val="40000"/>
                  </a:schemeClr>
                </a:solidFill>
                <a:latin typeface="Georgia" panose="02040502050405020303"/>
                <a:cs typeface="Georgia" panose="02040502050405020303"/>
              </a:rPr>
              <a:t>Alat Untuk Bersuci </a:t>
            </a:r>
            <a:endParaRPr dirty="0" sz="8000">
              <a:solidFill>
                <a:schemeClr val="accent1">
                  <a:lumMod val="60000"/>
                  <a:lumOff val="40000"/>
                </a:schemeClr>
              </a:solidFill>
              <a:latin typeface="Georgia" panose="02040502050405020303"/>
              <a:cs typeface="Georgia" panose="02040502050405020303"/>
            </a:endParaRPr>
          </a:p>
        </p:txBody>
      </p:sp>
      <p:sp>
        <p:nvSpPr>
          <p:cNvPr id="1048598" name="object 6"/>
          <p:cNvSpPr txBox="1"/>
          <p:nvPr/>
        </p:nvSpPr>
        <p:spPr>
          <a:xfrm>
            <a:off x="5029200" y="2726650"/>
            <a:ext cx="8606878" cy="2893061"/>
          </a:xfrm>
          <a:prstGeom prst="rect"/>
        </p:spPr>
        <p:txBody>
          <a:bodyPr bIns="0" lIns="0" rIns="0" rtlCol="0" tIns="251460" vert="horz" wrap="square">
            <a:spAutoFit/>
          </a:bodyPr>
          <a:p>
            <a:pPr algn="ctr">
              <a:lnSpc>
                <a:spcPct val="100000"/>
              </a:lnSpc>
              <a:spcBef>
                <a:spcPts val="1980"/>
              </a:spcBef>
              <a:tabLst>
                <a:tab algn="l" pos="1979930"/>
                <a:tab algn="l" pos="4581525"/>
              </a:tabLst>
            </a:pPr>
            <a:r>
              <a:rPr b="1" dirty="0" sz="4400" lang="en-US" spc="-185">
                <a:latin typeface="Arial" panose="020B0604020202020204"/>
                <a:cs typeface="Arial" panose="020B0604020202020204"/>
              </a:rPr>
              <a:t>Te</a:t>
            </a:r>
            <a:r>
              <a:rPr b="1" dirty="0" sz="4400" spc="-185">
                <a:latin typeface="Arial" panose="020B0604020202020204"/>
                <a:cs typeface="Arial" panose="020B0604020202020204"/>
              </a:rPr>
              <a:t>rdiri dari air, debu dan batu atau benda padat lainnya (seperti: daun, tisu) yang bukan berasal dari najis/kotoran. </a:t>
            </a:r>
            <a:endParaRPr dirty="0" sz="4400">
              <a:latin typeface="Arial" panose="020B0604020202020204"/>
              <a:cs typeface="Arial" panose="020B0604020202020204"/>
            </a:endParaRPr>
          </a:p>
        </p:txBody>
      </p:sp>
      <p:pic>
        <p:nvPicPr>
          <p:cNvPr id="2097156" name="object 6"/>
          <p:cNvPicPr>
            <a:picLocks/>
          </p:cNvPicPr>
          <p:nvPr/>
        </p:nvPicPr>
        <p:blipFill>
          <a:blip xmlns:r="http://schemas.openxmlformats.org/officeDocument/2006/relationships" r:embed="rId1" cstate="print"/>
          <a:stretch>
            <a:fillRect/>
          </a:stretch>
        </p:blipFill>
        <p:spPr>
          <a:xfrm rot="10800000">
            <a:off x="-4011" y="7"/>
            <a:ext cx="4252865" cy="5353022"/>
          </a:xfrm>
          <a:prstGeom prst="rect"/>
        </p:spPr>
      </p:pic>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9" name="object 10"/>
          <p:cNvSpPr txBox="1">
            <a:spLocks noGrp="1"/>
          </p:cNvSpPr>
          <p:nvPr>
            <p:ph type="title"/>
          </p:nvPr>
        </p:nvSpPr>
        <p:spPr>
          <a:xfrm>
            <a:off x="0" y="39443"/>
            <a:ext cx="8105140" cy="2299970"/>
          </a:xfrm>
          <a:prstGeom prst="rect"/>
        </p:spPr>
        <p:txBody>
          <a:bodyPr bIns="0" lIns="0" rIns="0" rtlCol="0" tIns="344170" vert="horz" wrap="square">
            <a:spAutoFit/>
          </a:bodyPr>
          <a:p>
            <a:pPr marL="5080">
              <a:spcBef>
                <a:spcPts val="2710"/>
              </a:spcBef>
            </a:pPr>
            <a:r>
              <a:rPr dirty="0" sz="6600" lang="en-US" spc="30">
                <a:solidFill>
                  <a:schemeClr val="accent1">
                    <a:lumMod val="60000"/>
                    <a:lumOff val="40000"/>
                  </a:schemeClr>
                </a:solidFill>
                <a:latin typeface="Georgia" panose="02040502050405020303"/>
                <a:cs typeface="Georgia" panose="02040502050405020303"/>
              </a:rPr>
              <a:t>Air </a:t>
            </a:r>
            <a:r>
              <a:rPr dirty="0" sz="6600" lang="en-US" spc="30" err="1">
                <a:solidFill>
                  <a:schemeClr val="accent1">
                    <a:lumMod val="60000"/>
                    <a:lumOff val="40000"/>
                  </a:schemeClr>
                </a:solidFill>
                <a:latin typeface="Georgia" panose="02040502050405020303"/>
                <a:cs typeface="Georgia" panose="02040502050405020303"/>
              </a:rPr>
              <a:t>untuk</a:t>
            </a:r>
            <a:r>
              <a:rPr dirty="0" sz="6600" lang="en-US" spc="30">
                <a:solidFill>
                  <a:schemeClr val="accent1">
                    <a:lumMod val="60000"/>
                    <a:lumOff val="40000"/>
                  </a:schemeClr>
                </a:solidFill>
                <a:latin typeface="Georgia" panose="02040502050405020303"/>
                <a:cs typeface="Georgia" panose="02040502050405020303"/>
              </a:rPr>
              <a:t> </a:t>
            </a:r>
            <a:r>
              <a:rPr dirty="0" sz="6600" lang="en-US" spc="30" err="1">
                <a:solidFill>
                  <a:schemeClr val="accent1">
                    <a:lumMod val="60000"/>
                    <a:lumOff val="40000"/>
                  </a:schemeClr>
                </a:solidFill>
                <a:latin typeface="Georgia" panose="02040502050405020303"/>
                <a:cs typeface="Georgia" panose="02040502050405020303"/>
              </a:rPr>
              <a:t>Bersuci</a:t>
            </a:r>
            <a:r>
              <a:rPr dirty="0" sz="6600" lang="en-US" spc="30">
                <a:solidFill>
                  <a:schemeClr val="accent1">
                    <a:lumMod val="60000"/>
                    <a:lumOff val="40000"/>
                  </a:schemeClr>
                </a:solidFill>
                <a:latin typeface="Georgia" panose="02040502050405020303"/>
                <a:cs typeface="Georgia" panose="02040502050405020303"/>
              </a:rPr>
              <a:t> </a:t>
            </a:r>
            <a:br>
              <a:rPr dirty="0" sz="6600" lang="en-US">
                <a:solidFill>
                  <a:schemeClr val="accent1">
                    <a:lumMod val="60000"/>
                    <a:lumOff val="40000"/>
                  </a:schemeClr>
                </a:solidFill>
                <a:latin typeface="Georgia" panose="02040502050405020303"/>
                <a:cs typeface="Georgia" panose="02040502050405020303"/>
              </a:rPr>
            </a:br>
            <a:endParaRPr dirty="0" sz="6600">
              <a:solidFill>
                <a:schemeClr val="accent1">
                  <a:lumMod val="60000"/>
                  <a:lumOff val="40000"/>
                </a:schemeClr>
              </a:solidFill>
              <a:latin typeface="Tahoma" panose="020B0604030504040204"/>
              <a:cs typeface="Tahoma" panose="020B0604030504040204"/>
            </a:endParaRPr>
          </a:p>
        </p:txBody>
      </p:sp>
      <p:sp>
        <p:nvSpPr>
          <p:cNvPr id="1048600" name="object 3"/>
          <p:cNvSpPr/>
          <p:nvPr/>
        </p:nvSpPr>
        <p:spPr>
          <a:xfrm>
            <a:off x="5249779" y="6863651"/>
            <a:ext cx="7781925" cy="2286000"/>
          </a:xfrm>
          <a:custGeom>
            <a:avLst/>
            <a:ahLst/>
            <a:rect l="l" t="t" r="r" b="b"/>
            <a:pathLst>
              <a:path w="7781925" h="1676400">
                <a:moveTo>
                  <a:pt x="7489207" y="1676400"/>
                </a:moveTo>
                <a:lnTo>
                  <a:pt x="292186" y="1676400"/>
                </a:lnTo>
                <a:lnTo>
                  <a:pt x="244882" y="1672573"/>
                </a:lnTo>
                <a:lnTo>
                  <a:pt x="199975" y="1661497"/>
                </a:lnTo>
                <a:lnTo>
                  <a:pt x="158073" y="1643779"/>
                </a:lnTo>
                <a:lnTo>
                  <a:pt x="119784" y="1620026"/>
                </a:lnTo>
                <a:lnTo>
                  <a:pt x="85718" y="1590845"/>
                </a:lnTo>
                <a:lnTo>
                  <a:pt x="56481" y="1556844"/>
                </a:lnTo>
                <a:lnTo>
                  <a:pt x="32683" y="1518629"/>
                </a:lnTo>
                <a:lnTo>
                  <a:pt x="14931" y="1476807"/>
                </a:lnTo>
                <a:lnTo>
                  <a:pt x="3834" y="1431986"/>
                </a:lnTo>
                <a:lnTo>
                  <a:pt x="0" y="1384772"/>
                </a:lnTo>
                <a:lnTo>
                  <a:pt x="0" y="291627"/>
                </a:lnTo>
                <a:lnTo>
                  <a:pt x="3834" y="244413"/>
                </a:lnTo>
                <a:lnTo>
                  <a:pt x="14931" y="199592"/>
                </a:lnTo>
                <a:lnTo>
                  <a:pt x="32683" y="157770"/>
                </a:lnTo>
                <a:lnTo>
                  <a:pt x="56481" y="119555"/>
                </a:lnTo>
                <a:lnTo>
                  <a:pt x="85718" y="85554"/>
                </a:lnTo>
                <a:lnTo>
                  <a:pt x="119784" y="56373"/>
                </a:lnTo>
                <a:lnTo>
                  <a:pt x="158073" y="32620"/>
                </a:lnTo>
                <a:lnTo>
                  <a:pt x="199975" y="14902"/>
                </a:lnTo>
                <a:lnTo>
                  <a:pt x="244882" y="3826"/>
                </a:lnTo>
                <a:lnTo>
                  <a:pt x="292186" y="0"/>
                </a:lnTo>
                <a:lnTo>
                  <a:pt x="7489207" y="0"/>
                </a:lnTo>
                <a:lnTo>
                  <a:pt x="7536512" y="3826"/>
                </a:lnTo>
                <a:lnTo>
                  <a:pt x="7581419" y="14902"/>
                </a:lnTo>
                <a:lnTo>
                  <a:pt x="7623321" y="32620"/>
                </a:lnTo>
                <a:lnTo>
                  <a:pt x="7661610" y="56373"/>
                </a:lnTo>
                <a:lnTo>
                  <a:pt x="7695676" y="85554"/>
                </a:lnTo>
                <a:lnTo>
                  <a:pt x="7724913" y="119555"/>
                </a:lnTo>
                <a:lnTo>
                  <a:pt x="7748711" y="157770"/>
                </a:lnTo>
                <a:lnTo>
                  <a:pt x="7766463" y="199592"/>
                </a:lnTo>
                <a:lnTo>
                  <a:pt x="7777560" y="244413"/>
                </a:lnTo>
                <a:lnTo>
                  <a:pt x="7781394" y="291627"/>
                </a:lnTo>
                <a:lnTo>
                  <a:pt x="7781394" y="1384772"/>
                </a:lnTo>
                <a:lnTo>
                  <a:pt x="7777560" y="1431986"/>
                </a:lnTo>
                <a:lnTo>
                  <a:pt x="7766463" y="1476807"/>
                </a:lnTo>
                <a:lnTo>
                  <a:pt x="7748711" y="1518629"/>
                </a:lnTo>
                <a:lnTo>
                  <a:pt x="7724913" y="1556844"/>
                </a:lnTo>
                <a:lnTo>
                  <a:pt x="7695676" y="1590845"/>
                </a:lnTo>
                <a:lnTo>
                  <a:pt x="7661610" y="1620026"/>
                </a:lnTo>
                <a:lnTo>
                  <a:pt x="7623321" y="1643779"/>
                </a:lnTo>
                <a:lnTo>
                  <a:pt x="7581419" y="1661497"/>
                </a:lnTo>
                <a:lnTo>
                  <a:pt x="7536512" y="1672573"/>
                </a:lnTo>
                <a:lnTo>
                  <a:pt x="7489207" y="1676400"/>
                </a:lnTo>
                <a:close/>
              </a:path>
            </a:pathLst>
          </a:custGeom>
          <a:solidFill>
            <a:srgbClr val="FEE8D5"/>
          </a:solidFill>
        </p:spPr>
        <p:txBody>
          <a:bodyPr bIns="0" lIns="0" rIns="0" rtlCol="0" tIns="0" wrap="square"/>
          <a:p/>
        </p:txBody>
      </p:sp>
      <p:sp>
        <p:nvSpPr>
          <p:cNvPr id="1048601" name="object 10"/>
          <p:cNvSpPr txBox="1"/>
          <p:nvPr/>
        </p:nvSpPr>
        <p:spPr>
          <a:xfrm>
            <a:off x="5693326" y="7212202"/>
            <a:ext cx="6894830" cy="1902459"/>
          </a:xfrm>
          <a:prstGeom prst="rect"/>
        </p:spPr>
        <p:txBody>
          <a:bodyPr bIns="0" lIns="0" rIns="0" rtlCol="0" tIns="176530" vert="horz" wrap="square">
            <a:spAutoFit/>
          </a:bodyPr>
          <a:p>
            <a:pPr algn="ctr">
              <a:lnSpc>
                <a:spcPct val="100000"/>
              </a:lnSpc>
              <a:spcBef>
                <a:spcPts val="1390"/>
              </a:spcBef>
            </a:pPr>
            <a:r>
              <a:rPr dirty="0" sz="3200" lang="en-US" spc="190">
                <a:solidFill>
                  <a:schemeClr val="bg1"/>
                </a:solidFill>
                <a:cs typeface="Tahoma" panose="020B0604030504040204"/>
              </a:rPr>
              <a:t>AIR MUTHLAQ</a:t>
            </a:r>
            <a:endParaRPr dirty="0" sz="3200">
              <a:solidFill>
                <a:schemeClr val="bg1"/>
              </a:solidFill>
              <a:cs typeface="Tahoma" panose="020B0604030504040204"/>
            </a:endParaRPr>
          </a:p>
          <a:p>
            <a:pPr algn="ctr">
              <a:lnSpc>
                <a:spcPct val="100000"/>
              </a:lnSpc>
              <a:spcBef>
                <a:spcPts val="1390"/>
              </a:spcBef>
            </a:pPr>
            <a:r>
              <a:rPr dirty="0" sz="2100" spc="-90">
                <a:solidFill>
                  <a:srgbClr val="59342B"/>
                </a:solidFill>
                <a:latin typeface="Tahoma" panose="020B0604030504040204"/>
                <a:cs typeface="Tahoma" panose="020B0604030504040204"/>
              </a:rPr>
              <a:t> </a:t>
            </a:r>
            <a:r>
              <a:rPr dirty="0" sz="2400" spc="-90">
                <a:solidFill>
                  <a:srgbClr val="59342B"/>
                </a:solidFill>
                <a:latin typeface="Tahoma" panose="020B0604030504040204"/>
                <a:cs typeface="Tahoma" panose="020B0604030504040204"/>
              </a:rPr>
              <a:t>yaitu air yang suci lagi mensucikan, seperti: air mata air, air sungai, zamzam, air hujan, salju, embun, air laut</a:t>
            </a:r>
            <a:endParaRPr dirty="0" sz="2400">
              <a:latin typeface="Tahoma" panose="020B0604030504040204"/>
              <a:cs typeface="Tahoma" panose="020B0604030504040204"/>
            </a:endParaRPr>
          </a:p>
        </p:txBody>
      </p:sp>
      <p:sp>
        <p:nvSpPr>
          <p:cNvPr id="1048602" name="object 5"/>
          <p:cNvSpPr/>
          <p:nvPr/>
        </p:nvSpPr>
        <p:spPr>
          <a:xfrm>
            <a:off x="5257800" y="3686968"/>
            <a:ext cx="7781925" cy="2286000"/>
          </a:xfrm>
          <a:custGeom>
            <a:avLst/>
            <a:ahLst/>
            <a:rect l="l" t="t" r="r" b="b"/>
            <a:pathLst>
              <a:path w="7781925" h="1676400">
                <a:moveTo>
                  <a:pt x="7489207" y="1676400"/>
                </a:moveTo>
                <a:lnTo>
                  <a:pt x="292186" y="1676400"/>
                </a:lnTo>
                <a:lnTo>
                  <a:pt x="244882" y="1672573"/>
                </a:lnTo>
                <a:lnTo>
                  <a:pt x="199975" y="1661497"/>
                </a:lnTo>
                <a:lnTo>
                  <a:pt x="158073" y="1643779"/>
                </a:lnTo>
                <a:lnTo>
                  <a:pt x="119784" y="1620026"/>
                </a:lnTo>
                <a:lnTo>
                  <a:pt x="85718" y="1590845"/>
                </a:lnTo>
                <a:lnTo>
                  <a:pt x="56481" y="1556844"/>
                </a:lnTo>
                <a:lnTo>
                  <a:pt x="32683" y="1518629"/>
                </a:lnTo>
                <a:lnTo>
                  <a:pt x="14931" y="1476807"/>
                </a:lnTo>
                <a:lnTo>
                  <a:pt x="3834" y="1431986"/>
                </a:lnTo>
                <a:lnTo>
                  <a:pt x="0" y="1384772"/>
                </a:lnTo>
                <a:lnTo>
                  <a:pt x="0" y="291627"/>
                </a:lnTo>
                <a:lnTo>
                  <a:pt x="3834" y="244413"/>
                </a:lnTo>
                <a:lnTo>
                  <a:pt x="14931" y="199592"/>
                </a:lnTo>
                <a:lnTo>
                  <a:pt x="32683" y="157770"/>
                </a:lnTo>
                <a:lnTo>
                  <a:pt x="56481" y="119555"/>
                </a:lnTo>
                <a:lnTo>
                  <a:pt x="85718" y="85554"/>
                </a:lnTo>
                <a:lnTo>
                  <a:pt x="119784" y="56373"/>
                </a:lnTo>
                <a:lnTo>
                  <a:pt x="158073" y="32620"/>
                </a:lnTo>
                <a:lnTo>
                  <a:pt x="199975" y="14902"/>
                </a:lnTo>
                <a:lnTo>
                  <a:pt x="244882" y="3826"/>
                </a:lnTo>
                <a:lnTo>
                  <a:pt x="292186" y="0"/>
                </a:lnTo>
                <a:lnTo>
                  <a:pt x="7489207" y="0"/>
                </a:lnTo>
                <a:lnTo>
                  <a:pt x="7536512" y="3826"/>
                </a:lnTo>
                <a:lnTo>
                  <a:pt x="7581419" y="14902"/>
                </a:lnTo>
                <a:lnTo>
                  <a:pt x="7623321" y="32620"/>
                </a:lnTo>
                <a:lnTo>
                  <a:pt x="7661610" y="56373"/>
                </a:lnTo>
                <a:lnTo>
                  <a:pt x="7695676" y="85554"/>
                </a:lnTo>
                <a:lnTo>
                  <a:pt x="7724913" y="119555"/>
                </a:lnTo>
                <a:lnTo>
                  <a:pt x="7748711" y="157770"/>
                </a:lnTo>
                <a:lnTo>
                  <a:pt x="7766463" y="199592"/>
                </a:lnTo>
                <a:lnTo>
                  <a:pt x="7777560" y="244413"/>
                </a:lnTo>
                <a:lnTo>
                  <a:pt x="7781394" y="291627"/>
                </a:lnTo>
                <a:lnTo>
                  <a:pt x="7781394" y="1384772"/>
                </a:lnTo>
                <a:lnTo>
                  <a:pt x="7777560" y="1431986"/>
                </a:lnTo>
                <a:lnTo>
                  <a:pt x="7766463" y="1476807"/>
                </a:lnTo>
                <a:lnTo>
                  <a:pt x="7748711" y="1518629"/>
                </a:lnTo>
                <a:lnTo>
                  <a:pt x="7724913" y="1556844"/>
                </a:lnTo>
                <a:lnTo>
                  <a:pt x="7695676" y="1590845"/>
                </a:lnTo>
                <a:lnTo>
                  <a:pt x="7661610" y="1620026"/>
                </a:lnTo>
                <a:lnTo>
                  <a:pt x="7623321" y="1643779"/>
                </a:lnTo>
                <a:lnTo>
                  <a:pt x="7581419" y="1661497"/>
                </a:lnTo>
                <a:lnTo>
                  <a:pt x="7536512" y="1672573"/>
                </a:lnTo>
                <a:lnTo>
                  <a:pt x="7489207" y="1676400"/>
                </a:lnTo>
                <a:close/>
              </a:path>
            </a:pathLst>
          </a:custGeom>
          <a:solidFill>
            <a:srgbClr val="FEE8D5"/>
          </a:solidFill>
        </p:spPr>
        <p:txBody>
          <a:bodyPr bIns="0" lIns="0" rIns="0" rtlCol="0" tIns="0" wrap="square"/>
          <a:p/>
        </p:txBody>
      </p:sp>
      <p:sp>
        <p:nvSpPr>
          <p:cNvPr id="1048603" name="object 11"/>
          <p:cNvSpPr txBox="1"/>
          <p:nvPr/>
        </p:nvSpPr>
        <p:spPr>
          <a:xfrm>
            <a:off x="5701347" y="4151348"/>
            <a:ext cx="6894830" cy="1478281"/>
          </a:xfrm>
          <a:prstGeom prst="rect"/>
        </p:spPr>
        <p:txBody>
          <a:bodyPr bIns="0" lIns="0" rIns="0" rtlCol="0" tIns="176530" vert="horz" wrap="square">
            <a:spAutoFit/>
          </a:bodyPr>
          <a:p>
            <a:pPr algn="ctr">
              <a:lnSpc>
                <a:spcPct val="100000"/>
              </a:lnSpc>
              <a:spcBef>
                <a:spcPts val="1390"/>
              </a:spcBef>
            </a:pPr>
            <a:r>
              <a:rPr dirty="0" sz="3200" lang="en-US" spc="100" smtClean="0">
                <a:solidFill>
                  <a:schemeClr val="bg1"/>
                </a:solidFill>
                <a:cs typeface="Tahoma" panose="020B0604030504040204"/>
              </a:rPr>
              <a:t>AIR </a:t>
            </a:r>
            <a:r>
              <a:rPr dirty="0" sz="3200" lang="en-US" spc="100">
                <a:solidFill>
                  <a:schemeClr val="bg1"/>
                </a:solidFill>
                <a:cs typeface="Tahoma" panose="020B0604030504040204"/>
              </a:rPr>
              <a:t>MUSTA'MAL</a:t>
            </a:r>
            <a:endParaRPr dirty="0" sz="3200">
              <a:solidFill>
                <a:schemeClr val="bg1"/>
              </a:solidFill>
              <a:cs typeface="Tahoma" panose="020B0604030504040204"/>
            </a:endParaRPr>
          </a:p>
          <a:p>
            <a:pPr algn="ctr">
              <a:lnSpc>
                <a:spcPct val="100000"/>
              </a:lnSpc>
              <a:spcBef>
                <a:spcPts val="850"/>
              </a:spcBef>
            </a:pPr>
            <a:r>
              <a:rPr b="0" dirty="0" sz="2400" spc="190">
                <a:solidFill>
                  <a:srgbClr val="000000"/>
                </a:solidFill>
                <a:latin typeface="Tahoma" panose="020B0604030504040204"/>
                <a:cs typeface="Tahoma" panose="020B0604030504040204"/>
              </a:rPr>
              <a:t>yaitu air yang telah digunakan untuk wudlu dan mandi (Muttafaq `alayh, dari Jabir).</a:t>
            </a:r>
            <a:endParaRPr dirty="0" sz="2400">
              <a:solidFill>
                <a:srgbClr val="000000"/>
              </a:solidFill>
              <a:latin typeface="Tahoma" panose="020B0604030504040204"/>
              <a:cs typeface="Tahoma" panose="020B0604030504040204"/>
            </a:endParaRPr>
          </a:p>
        </p:txBody>
      </p:sp>
      <p:pic>
        <p:nvPicPr>
          <p:cNvPr id="2097157" name="object 6"/>
          <p:cNvPicPr>
            <a:picLocks/>
          </p:cNvPicPr>
          <p:nvPr/>
        </p:nvPicPr>
        <p:blipFill>
          <a:blip xmlns:r="http://schemas.openxmlformats.org/officeDocument/2006/relationships" r:embed="rId1" cstate="print"/>
          <a:stretch>
            <a:fillRect/>
          </a:stretch>
        </p:blipFill>
        <p:spPr>
          <a:xfrm rot="16200000">
            <a:off x="13485056" y="-553453"/>
            <a:ext cx="4252865" cy="5353022"/>
          </a:xfrm>
          <a:prstGeom prst="rect"/>
        </p:spPr>
      </p:pic>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9" name="object 3"/>
          <p:cNvSpPr txBox="1"/>
          <p:nvPr/>
        </p:nvSpPr>
        <p:spPr>
          <a:xfrm>
            <a:off x="3429000" y="448938"/>
            <a:ext cx="13360488" cy="2227580"/>
          </a:xfrm>
          <a:prstGeom prst="rect"/>
        </p:spPr>
        <p:txBody>
          <a:bodyPr bIns="0" lIns="0" rIns="0" rtlCol="0" tIns="220980" vert="horz" wrap="square">
            <a:spAutoFit/>
          </a:bodyPr>
          <a:p>
            <a:pPr algn="ctr" indent="-1282065" marL="1294130" marR="5080">
              <a:lnSpc>
                <a:spcPts val="7950"/>
              </a:lnSpc>
              <a:spcBef>
                <a:spcPts val="1740"/>
              </a:spcBef>
            </a:pPr>
            <a:r>
              <a:rPr b="1" dirty="0" sz="6600" lang="en-US" spc="-225">
                <a:solidFill>
                  <a:schemeClr val="accent1">
                    <a:lumMod val="60000"/>
                    <a:lumOff val="40000"/>
                  </a:schemeClr>
                </a:solidFill>
                <a:latin typeface="Georgia" panose="02040502050405020303"/>
                <a:cs typeface="Georgia" panose="02040502050405020303"/>
              </a:rPr>
              <a:t>AIR YANG TIDAK DIGINAKAN UNTUK BERSUCI</a:t>
            </a:r>
            <a:endParaRPr dirty="0" sz="8000">
              <a:solidFill>
                <a:schemeClr val="accent1">
                  <a:lumMod val="60000"/>
                  <a:lumOff val="40000"/>
                </a:schemeClr>
              </a:solidFill>
              <a:latin typeface="Georgia" panose="02040502050405020303"/>
              <a:cs typeface="Georgia" panose="02040502050405020303"/>
            </a:endParaRPr>
          </a:p>
        </p:txBody>
      </p:sp>
      <p:sp>
        <p:nvSpPr>
          <p:cNvPr id="1048610" name="object 4"/>
          <p:cNvSpPr txBox="1">
            <a:spLocks noGrp="1"/>
          </p:cNvSpPr>
          <p:nvPr>
            <p:ph type="subTitle" idx="1"/>
          </p:nvPr>
        </p:nvSpPr>
        <p:spPr>
          <a:xfrm>
            <a:off x="1447800" y="4305300"/>
            <a:ext cx="16347374" cy="5626100"/>
          </a:xfrm>
          <a:prstGeom prst="rect"/>
        </p:spPr>
        <p:txBody>
          <a:bodyPr bIns="0" lIns="0" rIns="0" rtlCol="0" tIns="12700" vert="horz" wrap="square">
            <a:spAutoFit/>
          </a:bodyPr>
          <a:p>
            <a:pPr indent="-1134745" marL="1146810" marR="5080">
              <a:lnSpc>
                <a:spcPct val="115000"/>
              </a:lnSpc>
              <a:spcBef>
                <a:spcPts val="100"/>
              </a:spcBef>
            </a:pPr>
            <a:r>
              <a:rPr b="0" dirty="0" sz="3200" lang="en-US" spc="-110"/>
              <a:t>           </a:t>
            </a:r>
            <a:r>
              <a:rPr b="0" dirty="0" sz="3200" spc="-110"/>
              <a:t>1) Air mutanajjis yaitu air yang sudah terkena</a:t>
            </a:r>
            <a:r>
              <a:rPr b="0" dirty="0" sz="3200" lang="en-US" spc="-110"/>
              <a:t> </a:t>
            </a:r>
            <a:r>
              <a:rPr b="0" dirty="0" sz="3200" spc="-110"/>
              <a:t>najis, kecuali dalam jumlah yang besar yakni minimal dua kulah ( HR. Tirmidzi, Nasa’i, dll.) atau sekitar 500 liter Iraq, dan tidak </a:t>
            </a:r>
            <a:endParaRPr altLang="en-US" b="0" dirty="0" sz="3200" lang="zh-CN"/>
          </a:p>
          <a:p>
            <a:pPr indent="-1134745" marL="1146810" marR="5080">
              <a:lnSpc>
                <a:spcPct val="115000"/>
              </a:lnSpc>
              <a:spcBef>
                <a:spcPts val="100"/>
              </a:spcBef>
            </a:pPr>
            <a:r>
              <a:rPr altLang="en-US" b="0" dirty="0" sz="3200" lang="en-US" spc="-110"/>
              <a:t>             </a:t>
            </a:r>
            <a:endParaRPr altLang="en-US" b="0" dirty="0" sz="3200" lang="zh-CN"/>
          </a:p>
          <a:p>
            <a:pPr indent="-1134745" marL="1146810" marR="5080">
              <a:lnSpc>
                <a:spcPct val="115000"/>
              </a:lnSpc>
              <a:spcBef>
                <a:spcPts val="100"/>
              </a:spcBef>
            </a:pPr>
            <a:r>
              <a:rPr altLang="en-US" b="0" dirty="0" sz="3200" lang="en-US" spc="-110"/>
              <a:t>             </a:t>
            </a:r>
            <a:r>
              <a:rPr b="0" dirty="0" sz="3200" spc="-110"/>
              <a:t>2) Air suci tetapi tidak dapat mensucikan, seperti air kelapa, air gula (teh atau kopi), air susu, dan semacamnya. Namun air yang bercampur </a:t>
            </a:r>
            <a:r>
              <a:rPr b="0" dirty="0" sz="3200" spc="-110" err="1"/>
              <a:t>dengan</a:t>
            </a:r>
            <a:r>
              <a:rPr b="0" dirty="0" sz="3200" spc="-110"/>
              <a:t> </a:t>
            </a:r>
            <a:r>
              <a:rPr b="0" dirty="0" sz="3200" spc="-110" err="1" smtClean="0"/>
              <a:t>sedikit</a:t>
            </a:r>
            <a:r>
              <a:rPr b="0" dirty="0" sz="3200" spc="-110" smtClean="0"/>
              <a:t> </a:t>
            </a:r>
            <a:r>
              <a:rPr b="0" dirty="0" sz="3200" spc="-110" err="1" smtClean="0"/>
              <a:t>benda</a:t>
            </a:r>
            <a:r>
              <a:rPr b="0" dirty="0" sz="3200" spc="-110" smtClean="0"/>
              <a:t> </a:t>
            </a:r>
            <a:r>
              <a:rPr b="0" dirty="0" sz="3200" spc="-110"/>
              <a:t>suci lainnya –seperti air yang bercampur dengan sedikit sabun, kapur barus atau wewangian–, selama tetap terjaga kemutlakannya, maka hukumnya tetap suci dan mensucikan. Tapi jika campurannya banyak hingga tidak layak lagi disebut sebagai air mutlak, maka hukumnya suci tapi tidak mensucikan.</a:t>
            </a:r>
            <a:endParaRPr altLang="en-US" b="0" dirty="0" sz="3200" lang="zh-CN"/>
          </a:p>
        </p:txBody>
      </p:sp>
      <p:pic>
        <p:nvPicPr>
          <p:cNvPr id="2097159" name="object 6"/>
          <p:cNvPicPr>
            <a:picLocks/>
          </p:cNvPicPr>
          <p:nvPr/>
        </p:nvPicPr>
        <p:blipFill>
          <a:blip xmlns:r="http://schemas.openxmlformats.org/officeDocument/2006/relationships" r:embed="rId1" cstate="print"/>
          <a:stretch>
            <a:fillRect/>
          </a:stretch>
        </p:blipFill>
        <p:spPr>
          <a:xfrm rot="10800000">
            <a:off x="-4011" y="-38100"/>
            <a:ext cx="4252865" cy="5353022"/>
          </a:xfrm>
          <a:prstGeom prst="rect"/>
        </p:spPr>
      </p:pic>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11" name="Title 1"/>
          <p:cNvSpPr>
            <a:spLocks noGrp="1"/>
          </p:cNvSpPr>
          <p:nvPr>
            <p:ph type="ctrTitle"/>
          </p:nvPr>
        </p:nvSpPr>
        <p:spPr>
          <a:xfrm>
            <a:off x="1295400" y="14037"/>
            <a:ext cx="14859000" cy="1524000"/>
          </a:xfrm>
        </p:spPr>
        <p:txBody>
          <a:bodyPr/>
          <a:p>
            <a:r>
              <a:rPr dirty="0" lang="en-ID" err="1" smtClean="0"/>
              <a:t>Pengertian</a:t>
            </a:r>
            <a:r>
              <a:rPr dirty="0" lang="en-ID" smtClean="0"/>
              <a:t>  </a:t>
            </a:r>
            <a:endParaRPr dirty="0" lang="en-US"/>
          </a:p>
        </p:txBody>
      </p:sp>
      <p:sp>
        <p:nvSpPr>
          <p:cNvPr id="1048612" name="Subtitle 2"/>
          <p:cNvSpPr>
            <a:spLocks noGrp="1"/>
          </p:cNvSpPr>
          <p:nvPr>
            <p:ph type="subTitle" idx="1"/>
          </p:nvPr>
        </p:nvSpPr>
        <p:spPr>
          <a:xfrm>
            <a:off x="1752600" y="1943100"/>
            <a:ext cx="14813280" cy="6330804"/>
          </a:xfrm>
        </p:spPr>
        <p:txBody>
          <a:bodyPr>
            <a:normAutofit fontScale="95833" lnSpcReduction="20000"/>
          </a:bodyPr>
          <a:p>
            <a:pPr algn="just"/>
            <a:r>
              <a:rPr dirty="0" lang="en-US" err="1"/>
              <a:t>Mandi</a:t>
            </a:r>
            <a:r>
              <a:rPr dirty="0" lang="en-US"/>
              <a:t> </a:t>
            </a:r>
            <a:r>
              <a:rPr dirty="0" lang="en-US" err="1"/>
              <a:t>wajib</a:t>
            </a:r>
            <a:r>
              <a:rPr dirty="0" lang="en-US"/>
              <a:t> </a:t>
            </a:r>
            <a:r>
              <a:rPr dirty="0" lang="en-US" err="1"/>
              <a:t>ini</a:t>
            </a:r>
            <a:r>
              <a:rPr dirty="0" lang="en-US"/>
              <a:t> </a:t>
            </a:r>
            <a:r>
              <a:rPr dirty="0" lang="en-US" err="1"/>
              <a:t>merupakan</a:t>
            </a:r>
            <a:r>
              <a:rPr dirty="0" lang="en-US"/>
              <a:t> </a:t>
            </a:r>
            <a:r>
              <a:rPr dirty="0" lang="en-US" err="1"/>
              <a:t>sebuah</a:t>
            </a:r>
            <a:r>
              <a:rPr dirty="0" lang="en-US"/>
              <a:t> </a:t>
            </a:r>
            <a:r>
              <a:rPr dirty="0" lang="en-US" err="1"/>
              <a:t>aturan</a:t>
            </a:r>
            <a:r>
              <a:rPr dirty="0" lang="en-US"/>
              <a:t> </a:t>
            </a:r>
            <a:r>
              <a:rPr dirty="0" lang="en-US" err="1"/>
              <a:t>dari</a:t>
            </a:r>
            <a:r>
              <a:rPr dirty="0" lang="en-US"/>
              <a:t> Allah </a:t>
            </a:r>
            <a:r>
              <a:rPr dirty="0" lang="en-US" err="1"/>
              <a:t>untuk</a:t>
            </a:r>
            <a:r>
              <a:rPr dirty="0" lang="en-US"/>
              <a:t> </a:t>
            </a:r>
            <a:r>
              <a:rPr dirty="0" lang="en-US" err="1"/>
              <a:t>para</a:t>
            </a:r>
            <a:r>
              <a:rPr dirty="0" lang="en-US"/>
              <a:t> </a:t>
            </a:r>
            <a:r>
              <a:rPr dirty="0" lang="en-US" err="1"/>
              <a:t>umat</a:t>
            </a:r>
            <a:r>
              <a:rPr dirty="0" lang="en-US"/>
              <a:t> </a:t>
            </a:r>
            <a:r>
              <a:rPr dirty="0" lang="en-US" err="1"/>
              <a:t>muslim</a:t>
            </a:r>
            <a:r>
              <a:rPr dirty="0" lang="en-US"/>
              <a:t> </a:t>
            </a:r>
            <a:r>
              <a:rPr dirty="0" lang="en-US" err="1"/>
              <a:t>seketika</a:t>
            </a:r>
            <a:r>
              <a:rPr dirty="0" lang="en-US"/>
              <a:t> </a:t>
            </a:r>
            <a:r>
              <a:rPr dirty="0" lang="en-US" err="1"/>
              <a:t>dalam</a:t>
            </a:r>
            <a:r>
              <a:rPr dirty="0" lang="en-US"/>
              <a:t> </a:t>
            </a:r>
            <a:r>
              <a:rPr dirty="0" lang="en-US" err="1"/>
              <a:t>kondisi</a:t>
            </a:r>
            <a:r>
              <a:rPr dirty="0" lang="en-US"/>
              <a:t> </a:t>
            </a:r>
            <a:r>
              <a:rPr dirty="0" lang="en-US" err="1"/>
              <a:t>tertentu</a:t>
            </a:r>
            <a:r>
              <a:rPr dirty="0" lang="en-US"/>
              <a:t> </a:t>
            </a:r>
            <a:r>
              <a:rPr dirty="0" lang="en-US" err="1"/>
              <a:t>dan</a:t>
            </a:r>
            <a:r>
              <a:rPr dirty="0" lang="en-US"/>
              <a:t> </a:t>
            </a:r>
            <a:r>
              <a:rPr dirty="0" lang="en-US" err="1"/>
              <a:t>syarat</a:t>
            </a:r>
            <a:r>
              <a:rPr dirty="0" lang="en-US"/>
              <a:t> </a:t>
            </a:r>
            <a:r>
              <a:rPr dirty="0" lang="en-US" err="1"/>
              <a:t>tertentu</a:t>
            </a:r>
            <a:r>
              <a:rPr dirty="0" lang="en-US" smtClean="0"/>
              <a:t>. </a:t>
            </a:r>
            <a:r>
              <a:rPr dirty="0" lang="en-US" err="1" smtClean="0"/>
              <a:t>Dalam</a:t>
            </a:r>
            <a:r>
              <a:rPr dirty="0" lang="en-US" smtClean="0"/>
              <a:t> </a:t>
            </a:r>
            <a:r>
              <a:rPr dirty="0" lang="en-US" err="1"/>
              <a:t>bahasa</a:t>
            </a:r>
            <a:r>
              <a:rPr dirty="0" lang="en-US"/>
              <a:t> </a:t>
            </a:r>
            <a:r>
              <a:rPr dirty="0" lang="en-US" err="1"/>
              <a:t>arab</a:t>
            </a:r>
            <a:r>
              <a:rPr dirty="0" lang="en-US"/>
              <a:t>, </a:t>
            </a:r>
            <a:r>
              <a:rPr dirty="0" lang="en-US" err="1"/>
              <a:t>mandi</a:t>
            </a:r>
            <a:r>
              <a:rPr dirty="0" lang="en-US"/>
              <a:t> </a:t>
            </a:r>
            <a:r>
              <a:rPr dirty="0" lang="en-US" err="1"/>
              <a:t>berasal</a:t>
            </a:r>
            <a:r>
              <a:rPr dirty="0" lang="en-US"/>
              <a:t> </a:t>
            </a:r>
            <a:r>
              <a:rPr dirty="0" lang="en-US" err="1"/>
              <a:t>dari</a:t>
            </a:r>
            <a:r>
              <a:rPr dirty="0" lang="en-US"/>
              <a:t> Al-</a:t>
            </a:r>
            <a:r>
              <a:rPr dirty="0" lang="en-US" err="1"/>
              <a:t>Ghuslu</a:t>
            </a:r>
            <a:r>
              <a:rPr dirty="0" lang="en-US"/>
              <a:t>, yang </a:t>
            </a:r>
            <a:r>
              <a:rPr dirty="0" lang="en-US" err="1"/>
              <a:t>artinya</a:t>
            </a:r>
            <a:r>
              <a:rPr dirty="0" lang="en-US"/>
              <a:t> </a:t>
            </a:r>
            <a:r>
              <a:rPr dirty="0" lang="en-US" err="1"/>
              <a:t>mengalirkan</a:t>
            </a:r>
            <a:r>
              <a:rPr dirty="0" lang="en-US"/>
              <a:t> air </a:t>
            </a:r>
            <a:r>
              <a:rPr dirty="0" lang="en-US" err="1"/>
              <a:t>ke</a:t>
            </a:r>
            <a:r>
              <a:rPr dirty="0" lang="en-US"/>
              <a:t> </a:t>
            </a:r>
            <a:r>
              <a:rPr dirty="0" lang="en-US" err="1"/>
              <a:t>pada</a:t>
            </a:r>
            <a:r>
              <a:rPr dirty="0" lang="en-US"/>
              <a:t> </a:t>
            </a:r>
            <a:r>
              <a:rPr dirty="0" lang="en-US" err="1"/>
              <a:t>sesuatu</a:t>
            </a:r>
            <a:r>
              <a:rPr dirty="0" lang="en-US"/>
              <a:t>. </a:t>
            </a:r>
            <a:r>
              <a:rPr dirty="0" lang="en-US" err="1"/>
              <a:t>Istilah</a:t>
            </a:r>
            <a:r>
              <a:rPr dirty="0" lang="en-US"/>
              <a:t> </a:t>
            </a:r>
            <a:r>
              <a:rPr dirty="0" lang="en-US" err="1"/>
              <a:t>lainnya</a:t>
            </a:r>
            <a:r>
              <a:rPr dirty="0" lang="en-US"/>
              <a:t>, Al-</a:t>
            </a:r>
            <a:r>
              <a:rPr dirty="0" lang="en-US" err="1"/>
              <a:t>Ghuslu</a:t>
            </a:r>
            <a:r>
              <a:rPr dirty="0" lang="en-US"/>
              <a:t> </a:t>
            </a:r>
            <a:r>
              <a:rPr dirty="0" lang="en-US" err="1"/>
              <a:t>adalah</a:t>
            </a:r>
            <a:r>
              <a:rPr dirty="0" lang="en-US"/>
              <a:t> </a:t>
            </a:r>
            <a:r>
              <a:rPr dirty="0" lang="en-US" err="1"/>
              <a:t>menuangkan</a:t>
            </a:r>
            <a:r>
              <a:rPr dirty="0" lang="en-US"/>
              <a:t> air </a:t>
            </a:r>
            <a:r>
              <a:rPr dirty="0" lang="en-US" err="1"/>
              <a:t>ke</a:t>
            </a:r>
            <a:r>
              <a:rPr dirty="0" lang="en-US"/>
              <a:t> </a:t>
            </a:r>
            <a:r>
              <a:rPr dirty="0" lang="en-US" err="1"/>
              <a:t>semua</a:t>
            </a:r>
            <a:r>
              <a:rPr dirty="0" lang="en-US"/>
              <a:t> </a:t>
            </a:r>
            <a:r>
              <a:rPr dirty="0" lang="en-US" err="1"/>
              <a:t>bagian</a:t>
            </a:r>
            <a:r>
              <a:rPr dirty="0" lang="en-US"/>
              <a:t> </a:t>
            </a:r>
            <a:r>
              <a:rPr dirty="0" lang="en-US" err="1"/>
              <a:t>badan</a:t>
            </a:r>
            <a:r>
              <a:rPr dirty="0" lang="en-US"/>
              <a:t> </a:t>
            </a:r>
            <a:r>
              <a:rPr dirty="0" lang="en-US" err="1"/>
              <a:t>dengan</a:t>
            </a:r>
            <a:r>
              <a:rPr dirty="0" lang="en-US"/>
              <a:t> </a:t>
            </a:r>
            <a:r>
              <a:rPr dirty="0" lang="en-US" err="1"/>
              <a:t>tata</a:t>
            </a:r>
            <a:r>
              <a:rPr dirty="0" lang="en-US"/>
              <a:t> </a:t>
            </a:r>
            <a:r>
              <a:rPr dirty="0" lang="en-US" err="1"/>
              <a:t>cara</a:t>
            </a:r>
            <a:r>
              <a:rPr dirty="0" lang="en-US"/>
              <a:t> yang </a:t>
            </a:r>
            <a:r>
              <a:rPr dirty="0" lang="en-US" err="1"/>
              <a:t>khusus</a:t>
            </a:r>
            <a:r>
              <a:rPr dirty="0" lang="en-US"/>
              <a:t> </a:t>
            </a:r>
            <a:r>
              <a:rPr dirty="0" lang="en-US" err="1"/>
              <a:t>bertujuan</a:t>
            </a:r>
            <a:r>
              <a:rPr dirty="0" lang="en-US"/>
              <a:t> </a:t>
            </a:r>
            <a:r>
              <a:rPr dirty="0" lang="en-US" err="1"/>
              <a:t>untuk</a:t>
            </a:r>
            <a:r>
              <a:rPr dirty="0" lang="en-US"/>
              <a:t> </a:t>
            </a:r>
            <a:r>
              <a:rPr dirty="0" lang="en-US" err="1"/>
              <a:t>membersihkan</a:t>
            </a:r>
            <a:r>
              <a:rPr dirty="0" lang="en-US"/>
              <a:t> </a:t>
            </a:r>
            <a:r>
              <a:rPr dirty="0" lang="en-US" err="1"/>
              <a:t>hadast</a:t>
            </a:r>
            <a:r>
              <a:rPr dirty="0" lang="en-US"/>
              <a:t> </a:t>
            </a:r>
            <a:r>
              <a:rPr dirty="0" lang="en-US" err="1"/>
              <a:t>besar</a:t>
            </a:r>
            <a:r>
              <a:rPr dirty="0" lang="en-US"/>
              <a:t>. </a:t>
            </a:r>
            <a:r>
              <a:rPr dirty="0" lang="en-US" err="1"/>
              <a:t>Mandi</a:t>
            </a:r>
            <a:r>
              <a:rPr dirty="0" lang="en-US"/>
              <a:t> </a:t>
            </a:r>
            <a:r>
              <a:rPr dirty="0" lang="en-US" err="1"/>
              <a:t>wajib</a:t>
            </a:r>
            <a:r>
              <a:rPr dirty="0" lang="en-US"/>
              <a:t> </a:t>
            </a:r>
            <a:r>
              <a:rPr dirty="0" lang="en-US" err="1"/>
              <a:t>dalam</a:t>
            </a:r>
            <a:r>
              <a:rPr dirty="0" lang="en-US"/>
              <a:t> </a:t>
            </a:r>
            <a:r>
              <a:rPr dirty="0" lang="en-US" err="1"/>
              <a:t>islam</a:t>
            </a:r>
            <a:r>
              <a:rPr dirty="0" lang="en-US"/>
              <a:t> </a:t>
            </a:r>
            <a:r>
              <a:rPr dirty="0" lang="en-US" err="1"/>
              <a:t>menjadi</a:t>
            </a:r>
            <a:r>
              <a:rPr dirty="0" lang="en-US"/>
              <a:t> </a:t>
            </a:r>
            <a:r>
              <a:rPr dirty="0" lang="en-US" err="1"/>
              <a:t>sebuah</a:t>
            </a:r>
            <a:r>
              <a:rPr dirty="0" lang="en-US"/>
              <a:t> </a:t>
            </a:r>
            <a:r>
              <a:rPr dirty="0" lang="en-US" err="1"/>
              <a:t>cara</a:t>
            </a:r>
            <a:r>
              <a:rPr dirty="0" lang="en-US"/>
              <a:t> </a:t>
            </a:r>
            <a:r>
              <a:rPr dirty="0" lang="en-US" err="1"/>
              <a:t>untuk</a:t>
            </a:r>
            <a:r>
              <a:rPr dirty="0" lang="en-US"/>
              <a:t> </a:t>
            </a:r>
            <a:r>
              <a:rPr dirty="0" lang="en-US" err="1"/>
              <a:t>membersihkan</a:t>
            </a:r>
            <a:r>
              <a:rPr dirty="0" lang="en-US"/>
              <a:t> </a:t>
            </a:r>
            <a:r>
              <a:rPr dirty="0" lang="en-US" err="1"/>
              <a:t>diri</a:t>
            </a:r>
            <a:r>
              <a:rPr dirty="0" lang="en-US"/>
              <a:t> </a:t>
            </a:r>
            <a:r>
              <a:rPr dirty="0" lang="en-US" err="1"/>
              <a:t>serta</a:t>
            </a:r>
            <a:r>
              <a:rPr dirty="0" lang="en-US"/>
              <a:t> </a:t>
            </a:r>
            <a:r>
              <a:rPr dirty="0" lang="en-US" err="1"/>
              <a:t>mensucikan</a:t>
            </a:r>
            <a:r>
              <a:rPr dirty="0" lang="en-US"/>
              <a:t> </a:t>
            </a:r>
            <a:r>
              <a:rPr dirty="0" lang="en-US" err="1"/>
              <a:t>diri</a:t>
            </a:r>
            <a:r>
              <a:rPr dirty="0" lang="en-US"/>
              <a:t> </a:t>
            </a:r>
            <a:r>
              <a:rPr dirty="0" lang="en-US" err="1"/>
              <a:t>dari</a:t>
            </a:r>
            <a:r>
              <a:rPr dirty="0" lang="en-US"/>
              <a:t> </a:t>
            </a:r>
            <a:r>
              <a:rPr dirty="0" lang="en-US" err="1"/>
              <a:t>segala</a:t>
            </a:r>
            <a:r>
              <a:rPr dirty="0" lang="en-US"/>
              <a:t> </a:t>
            </a:r>
            <a:r>
              <a:rPr dirty="0" lang="en-US" err="1"/>
              <a:t>najis</a:t>
            </a:r>
            <a:r>
              <a:rPr dirty="0" lang="en-US"/>
              <a:t> </a:t>
            </a:r>
            <a:r>
              <a:rPr dirty="0" lang="en-US" err="1"/>
              <a:t>kotoran</a:t>
            </a:r>
            <a:r>
              <a:rPr dirty="0" lang="en-US"/>
              <a:t> yang </a:t>
            </a:r>
            <a:r>
              <a:rPr dirty="0" lang="en-US" err="1"/>
              <a:t>menempel</a:t>
            </a:r>
            <a:r>
              <a:rPr dirty="0" lang="en-US"/>
              <a:t> </a:t>
            </a:r>
            <a:r>
              <a:rPr dirty="0" lang="en-US" err="1"/>
              <a:t>pada</a:t>
            </a:r>
            <a:r>
              <a:rPr dirty="0" lang="en-US"/>
              <a:t> </a:t>
            </a:r>
            <a:r>
              <a:rPr dirty="0" lang="en-US" err="1"/>
              <a:t>tubuh</a:t>
            </a:r>
            <a:r>
              <a:rPr dirty="0" lang="en-US"/>
              <a:t>. </a:t>
            </a:r>
            <a:r>
              <a:rPr dirty="0" lang="en-US" err="1"/>
              <a:t>Maka</a:t>
            </a:r>
            <a:r>
              <a:rPr dirty="0" lang="en-US"/>
              <a:t>, </a:t>
            </a:r>
            <a:r>
              <a:rPr dirty="0" lang="en-US" err="1"/>
              <a:t>mandi</a:t>
            </a:r>
            <a:r>
              <a:rPr dirty="0" lang="en-US"/>
              <a:t> </a:t>
            </a:r>
            <a:r>
              <a:rPr dirty="0" lang="en-US" err="1"/>
              <a:t>wajib</a:t>
            </a:r>
            <a:r>
              <a:rPr dirty="0" lang="en-US"/>
              <a:t> </a:t>
            </a:r>
            <a:r>
              <a:rPr dirty="0" lang="en-US" err="1"/>
              <a:t>diharuskan</a:t>
            </a:r>
            <a:r>
              <a:rPr dirty="0" lang="en-US"/>
              <a:t> </a:t>
            </a:r>
            <a:r>
              <a:rPr dirty="0" lang="en-US" err="1"/>
              <a:t>sesuai</a:t>
            </a:r>
            <a:r>
              <a:rPr dirty="0" lang="en-US"/>
              <a:t> yang </a:t>
            </a:r>
            <a:r>
              <a:rPr dirty="0" lang="en-US" err="1"/>
              <a:t>tertulis</a:t>
            </a:r>
            <a:r>
              <a:rPr dirty="0" lang="en-US"/>
              <a:t> </a:t>
            </a:r>
            <a:r>
              <a:rPr dirty="0" lang="en-US" err="1"/>
              <a:t>pada</a:t>
            </a:r>
            <a:r>
              <a:rPr dirty="0" lang="en-US"/>
              <a:t> </a:t>
            </a:r>
            <a:r>
              <a:rPr dirty="0" lang="en-US" err="1"/>
              <a:t>Ayat</a:t>
            </a:r>
            <a:r>
              <a:rPr dirty="0" lang="en-US"/>
              <a:t> </a:t>
            </a:r>
            <a:r>
              <a:rPr dirty="0" lang="en-US" err="1"/>
              <a:t>diatas</a:t>
            </a:r>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3" name="Title 1"/>
          <p:cNvSpPr>
            <a:spLocks noGrp="1"/>
          </p:cNvSpPr>
          <p:nvPr>
            <p:ph type="ctrTitle"/>
          </p:nvPr>
        </p:nvSpPr>
        <p:spPr>
          <a:xfrm>
            <a:off x="1447800" y="723900"/>
            <a:ext cx="14813280" cy="1217676"/>
          </a:xfrm>
        </p:spPr>
        <p:txBody>
          <a:bodyPr>
            <a:normAutofit/>
          </a:bodyPr>
          <a:p>
            <a:r>
              <a:rPr dirty="0" sz="6000" lang="en-ID" err="1" smtClean="0"/>
              <a:t>Mandi</a:t>
            </a:r>
            <a:r>
              <a:rPr dirty="0" sz="6000" lang="en-ID" smtClean="0"/>
              <a:t> </a:t>
            </a:r>
            <a:r>
              <a:rPr dirty="0" sz="6000" lang="en-ID" err="1" smtClean="0"/>
              <a:t>Wajib</a:t>
            </a:r>
            <a:r>
              <a:rPr dirty="0" sz="6000" lang="en-ID" smtClean="0"/>
              <a:t> </a:t>
            </a:r>
            <a:r>
              <a:rPr dirty="0" sz="6000" lang="en-ID" err="1" smtClean="0"/>
              <a:t>Pada</a:t>
            </a:r>
            <a:r>
              <a:rPr dirty="0" sz="6000" lang="en-ID" smtClean="0"/>
              <a:t> </a:t>
            </a:r>
            <a:r>
              <a:rPr dirty="0" sz="6000" lang="en-ID" err="1" smtClean="0"/>
              <a:t>Masa</a:t>
            </a:r>
            <a:r>
              <a:rPr dirty="0" sz="6000" lang="en-ID" smtClean="0"/>
              <a:t> </a:t>
            </a:r>
            <a:r>
              <a:rPr dirty="0" sz="6000" lang="en-ID" err="1" smtClean="0"/>
              <a:t>Nifas</a:t>
            </a:r>
            <a:endParaRPr dirty="0" sz="6000" lang="en-US"/>
          </a:p>
        </p:txBody>
      </p:sp>
      <p:sp>
        <p:nvSpPr>
          <p:cNvPr id="1048614" name="Subtitle 2"/>
          <p:cNvSpPr>
            <a:spLocks noGrp="1"/>
          </p:cNvSpPr>
          <p:nvPr>
            <p:ph type="subTitle" idx="1"/>
          </p:nvPr>
        </p:nvSpPr>
        <p:spPr>
          <a:xfrm>
            <a:off x="457200" y="2667000"/>
            <a:ext cx="17145000" cy="7620000"/>
          </a:xfrm>
        </p:spPr>
        <p:txBody>
          <a:bodyPr>
            <a:normAutofit fontScale="66667" lnSpcReduction="20000"/>
          </a:bodyPr>
          <a:p>
            <a:pPr algn="just"/>
            <a:r>
              <a:rPr dirty="0" lang="en-US" smtClean="0"/>
              <a:t>	</a:t>
            </a:r>
            <a:r>
              <a:rPr dirty="0" sz="6400" lang="en-US" err="1" smtClean="0"/>
              <a:t>Darah</a:t>
            </a:r>
            <a:r>
              <a:rPr dirty="0" sz="6400" lang="en-US" smtClean="0"/>
              <a:t> </a:t>
            </a:r>
            <a:r>
              <a:rPr dirty="0" sz="6400" lang="en-US"/>
              <a:t>yang </a:t>
            </a:r>
            <a:r>
              <a:rPr dirty="0" sz="6400" lang="en-US" err="1"/>
              <a:t>telah</a:t>
            </a:r>
            <a:r>
              <a:rPr dirty="0" sz="6400" lang="en-US"/>
              <a:t> </a:t>
            </a:r>
            <a:r>
              <a:rPr dirty="0" sz="6400" lang="en-US" err="1"/>
              <a:t>dikeluarkan</a:t>
            </a:r>
            <a:r>
              <a:rPr dirty="0" sz="6400" lang="en-US"/>
              <a:t> </a:t>
            </a:r>
            <a:r>
              <a:rPr dirty="0" sz="6400" lang="en-US" err="1"/>
              <a:t>dari</a:t>
            </a:r>
            <a:r>
              <a:rPr dirty="0" sz="6400" lang="en-US"/>
              <a:t> </a:t>
            </a:r>
            <a:r>
              <a:rPr dirty="0" sz="6400" lang="en-US" err="1"/>
              <a:t>Haid</a:t>
            </a:r>
            <a:r>
              <a:rPr dirty="0" sz="6400" lang="en-US"/>
              <a:t> </a:t>
            </a:r>
            <a:r>
              <a:rPr dirty="0" sz="6400" lang="en-US" err="1"/>
              <a:t>serta</a:t>
            </a:r>
            <a:r>
              <a:rPr dirty="0" sz="6400" lang="en-US"/>
              <a:t> </a:t>
            </a:r>
            <a:r>
              <a:rPr dirty="0" sz="6400" lang="en-US" err="1"/>
              <a:t>Nifas</a:t>
            </a:r>
            <a:r>
              <a:rPr dirty="0" sz="6400" lang="en-US"/>
              <a:t> </a:t>
            </a:r>
            <a:r>
              <a:rPr dirty="0" sz="6400" lang="en-US" err="1"/>
              <a:t>statusnya</a:t>
            </a:r>
            <a:r>
              <a:rPr dirty="0" sz="6400" lang="en-US"/>
              <a:t> </a:t>
            </a:r>
            <a:r>
              <a:rPr dirty="0" sz="6400" lang="en-US" err="1"/>
              <a:t>adalah</a:t>
            </a:r>
            <a:r>
              <a:rPr dirty="0" sz="6400" lang="en-US"/>
              <a:t> </a:t>
            </a:r>
            <a:r>
              <a:rPr dirty="0" sz="6400" lang="en-US" err="1"/>
              <a:t>sebuah</a:t>
            </a:r>
            <a:r>
              <a:rPr dirty="0" sz="6400" lang="en-US"/>
              <a:t> </a:t>
            </a:r>
            <a:r>
              <a:rPr dirty="0" sz="6400" lang="en-US" err="1" smtClean="0"/>
              <a:t>darah</a:t>
            </a:r>
            <a:r>
              <a:rPr dirty="0" sz="6400" lang="en-US" smtClean="0"/>
              <a:t> </a:t>
            </a:r>
            <a:r>
              <a:rPr dirty="0" sz="6400" lang="en-US" err="1" smtClean="0"/>
              <a:t>kotoran</a:t>
            </a:r>
            <a:r>
              <a:rPr dirty="0" sz="6400" lang="en-US"/>
              <a:t>, </a:t>
            </a:r>
            <a:r>
              <a:rPr dirty="0" sz="6400" lang="en-US" err="1"/>
              <a:t>najis</a:t>
            </a:r>
            <a:r>
              <a:rPr dirty="0" sz="6400" lang="en-US"/>
              <a:t>, </a:t>
            </a:r>
            <a:r>
              <a:rPr dirty="0" sz="6400" lang="en-US" err="1" smtClean="0"/>
              <a:t>dan</a:t>
            </a:r>
            <a:r>
              <a:rPr dirty="0" sz="6400" lang="en-US" smtClean="0"/>
              <a:t> </a:t>
            </a:r>
            <a:r>
              <a:rPr dirty="0" sz="6400" lang="en-US" err="1" smtClean="0"/>
              <a:t>juga</a:t>
            </a:r>
            <a:r>
              <a:rPr dirty="0" sz="6400" lang="en-US" smtClean="0"/>
              <a:t> </a:t>
            </a:r>
            <a:r>
              <a:rPr dirty="0" sz="6400" lang="en-US" err="1"/>
              <a:t>membuat</a:t>
            </a:r>
            <a:r>
              <a:rPr dirty="0" sz="6400" lang="en-US"/>
              <a:t> </a:t>
            </a:r>
            <a:r>
              <a:rPr dirty="0" sz="6400" lang="en-US" err="1" smtClean="0"/>
              <a:t>keadaan</a:t>
            </a:r>
            <a:r>
              <a:rPr dirty="0" sz="6400" lang="en-US" smtClean="0"/>
              <a:t> </a:t>
            </a:r>
            <a:r>
              <a:rPr dirty="0" sz="6400" lang="en-US" err="1" smtClean="0"/>
              <a:t>diri</a:t>
            </a:r>
            <a:r>
              <a:rPr dirty="0" sz="6400" lang="en-US" smtClean="0"/>
              <a:t> </a:t>
            </a:r>
            <a:r>
              <a:rPr dirty="0" sz="6400" lang="en-US" err="1" smtClean="0"/>
              <a:t>tidak</a:t>
            </a:r>
            <a:r>
              <a:rPr dirty="0" sz="6400" lang="en-US" smtClean="0"/>
              <a:t> </a:t>
            </a:r>
            <a:r>
              <a:rPr dirty="0" sz="6400" lang="en-US" err="1" smtClean="0"/>
              <a:t>suci</a:t>
            </a:r>
            <a:r>
              <a:rPr dirty="0" sz="6400" lang="en-US" smtClean="0"/>
              <a:t>. </a:t>
            </a:r>
            <a:r>
              <a:rPr dirty="0" sz="6400" lang="en-US" err="1" smtClean="0"/>
              <a:t>Sehingga</a:t>
            </a:r>
            <a:r>
              <a:rPr dirty="0" sz="6400" lang="en-US" smtClean="0"/>
              <a:t> </a:t>
            </a:r>
            <a:r>
              <a:rPr dirty="0" sz="6400" lang="en-US" err="1"/>
              <a:t>wanita</a:t>
            </a:r>
            <a:r>
              <a:rPr dirty="0" sz="6400" lang="en-US"/>
              <a:t> yang </a:t>
            </a:r>
            <a:r>
              <a:rPr dirty="0" sz="6400" lang="en-US" err="1"/>
              <a:t>telah</a:t>
            </a:r>
            <a:r>
              <a:rPr dirty="0" sz="6400" lang="en-US"/>
              <a:t> </a:t>
            </a:r>
            <a:r>
              <a:rPr dirty="0" sz="6400" lang="en-US" err="1"/>
              <a:t>melewati</a:t>
            </a:r>
            <a:r>
              <a:rPr dirty="0" sz="6400" lang="en-US"/>
              <a:t> </a:t>
            </a:r>
            <a:r>
              <a:rPr dirty="0" sz="6400" lang="en-US" err="1"/>
              <a:t>masa</a:t>
            </a:r>
            <a:r>
              <a:rPr dirty="0" sz="6400" lang="en-US"/>
              <a:t> </a:t>
            </a:r>
            <a:r>
              <a:rPr dirty="0" sz="6400" lang="en-US" err="1"/>
              <a:t>haid</a:t>
            </a:r>
            <a:r>
              <a:rPr dirty="0" sz="6400" lang="en-US"/>
              <a:t> </a:t>
            </a:r>
            <a:r>
              <a:rPr dirty="0" sz="6400" lang="en-US" err="1"/>
              <a:t>juga</a:t>
            </a:r>
            <a:r>
              <a:rPr dirty="0" sz="6400" lang="en-US"/>
              <a:t> </a:t>
            </a:r>
            <a:r>
              <a:rPr dirty="0" sz="6400" lang="en-US" err="1"/>
              <a:t>nifas</a:t>
            </a:r>
            <a:r>
              <a:rPr dirty="0" sz="6400" lang="en-US"/>
              <a:t>, </a:t>
            </a:r>
            <a:r>
              <a:rPr dirty="0" sz="6400" lang="en-US" err="1" smtClean="0"/>
              <a:t>wajib</a:t>
            </a:r>
            <a:r>
              <a:rPr dirty="0" sz="6400" lang="en-US" smtClean="0"/>
              <a:t> </a:t>
            </a:r>
            <a:r>
              <a:rPr dirty="0" sz="6400" lang="en-US" err="1"/>
              <a:t>untuknya</a:t>
            </a:r>
            <a:r>
              <a:rPr dirty="0" sz="6400" lang="en-US"/>
              <a:t> </a:t>
            </a:r>
            <a:r>
              <a:rPr dirty="0" sz="6400" lang="en-US" err="1"/>
              <a:t>untuk</a:t>
            </a:r>
            <a:r>
              <a:rPr dirty="0" sz="6400" lang="en-US"/>
              <a:t> </a:t>
            </a:r>
            <a:r>
              <a:rPr dirty="0" sz="6400" lang="en-US" err="1"/>
              <a:t>bersuci</a:t>
            </a:r>
            <a:r>
              <a:rPr dirty="0" sz="6400" lang="en-US"/>
              <a:t> </a:t>
            </a:r>
            <a:r>
              <a:rPr dirty="0" sz="6400" lang="en-US" err="1"/>
              <a:t>dengan</a:t>
            </a:r>
            <a:r>
              <a:rPr dirty="0" sz="6400" lang="en-US"/>
              <a:t> </a:t>
            </a:r>
            <a:r>
              <a:rPr dirty="0" sz="6400" lang="en-US" err="1"/>
              <a:t>mandi</a:t>
            </a:r>
            <a:r>
              <a:rPr dirty="0" sz="6400" lang="en-US"/>
              <a:t> </a:t>
            </a:r>
            <a:r>
              <a:rPr dirty="0" sz="6400" lang="en-US" err="1"/>
              <a:t>wajib</a:t>
            </a:r>
            <a:r>
              <a:rPr dirty="0" sz="6400" lang="en-US"/>
              <a:t>, agar </a:t>
            </a:r>
            <a:r>
              <a:rPr dirty="0" sz="6400" lang="en-US" err="1"/>
              <a:t>bisa</a:t>
            </a:r>
            <a:r>
              <a:rPr dirty="0" sz="6400" lang="en-US"/>
              <a:t> </a:t>
            </a:r>
            <a:r>
              <a:rPr dirty="0" sz="6400" lang="en-US" err="1"/>
              <a:t>kembali</a:t>
            </a:r>
            <a:r>
              <a:rPr dirty="0" sz="6400" lang="en-US"/>
              <a:t> </a:t>
            </a:r>
            <a:r>
              <a:rPr dirty="0" sz="6400" lang="en-US" err="1"/>
              <a:t>menjalani</a:t>
            </a:r>
            <a:r>
              <a:rPr dirty="0" sz="6400" lang="en-US"/>
              <a:t> </a:t>
            </a:r>
            <a:r>
              <a:rPr dirty="0" sz="6400" lang="en-US" err="1"/>
              <a:t>ibadah</a:t>
            </a:r>
            <a:r>
              <a:rPr dirty="0" sz="6400" lang="en-US" smtClean="0"/>
              <a:t>. Hal </a:t>
            </a:r>
            <a:r>
              <a:rPr dirty="0" sz="6400" lang="en-US" err="1"/>
              <a:t>ini</a:t>
            </a:r>
            <a:r>
              <a:rPr dirty="0" sz="6400" lang="en-US"/>
              <a:t> </a:t>
            </a:r>
            <a:r>
              <a:rPr dirty="0" sz="6400" lang="en-US" err="1"/>
              <a:t>disebabkan</a:t>
            </a:r>
            <a:r>
              <a:rPr dirty="0" sz="6400" lang="en-US"/>
              <a:t> </a:t>
            </a:r>
            <a:r>
              <a:rPr dirty="0" sz="6400" lang="en-US" err="1"/>
              <a:t>ada</a:t>
            </a:r>
            <a:r>
              <a:rPr dirty="0" sz="6400" lang="en-US"/>
              <a:t> </a:t>
            </a:r>
            <a:r>
              <a:rPr dirty="0" sz="6400" lang="en-US" err="1"/>
              <a:t>larangan</a:t>
            </a:r>
            <a:r>
              <a:rPr dirty="0" sz="6400" lang="en-US"/>
              <a:t> </a:t>
            </a:r>
            <a:r>
              <a:rPr dirty="0" sz="6400" lang="en-US" err="1"/>
              <a:t>ketika</a:t>
            </a:r>
            <a:r>
              <a:rPr dirty="0" sz="6400" lang="en-US"/>
              <a:t> </a:t>
            </a:r>
            <a:r>
              <a:rPr dirty="0" sz="6400" lang="en-US" err="1"/>
              <a:t>haid</a:t>
            </a:r>
            <a:r>
              <a:rPr dirty="0" sz="6400" lang="en-US"/>
              <a:t> </a:t>
            </a:r>
            <a:r>
              <a:rPr dirty="0" sz="6400" lang="en-US" err="1"/>
              <a:t>serta</a:t>
            </a:r>
            <a:r>
              <a:rPr dirty="0" sz="6400" lang="en-US"/>
              <a:t> </a:t>
            </a:r>
            <a:r>
              <a:rPr dirty="0" sz="6400" lang="en-US" err="1"/>
              <a:t>nifas</a:t>
            </a:r>
            <a:r>
              <a:rPr dirty="0" sz="6400" lang="en-US"/>
              <a:t> </a:t>
            </a:r>
            <a:r>
              <a:rPr dirty="0" sz="6400" lang="en-US" err="1"/>
              <a:t>untuk</a:t>
            </a:r>
            <a:r>
              <a:rPr dirty="0" sz="6400" lang="en-US"/>
              <a:t> </a:t>
            </a:r>
            <a:r>
              <a:rPr dirty="0" sz="6400" lang="en-US" err="1"/>
              <a:t>menjalankan</a:t>
            </a:r>
            <a:r>
              <a:rPr dirty="0" sz="6400" lang="en-US"/>
              <a:t> </a:t>
            </a:r>
            <a:r>
              <a:rPr dirty="0" sz="6400" lang="en-US" err="1"/>
              <a:t>shalat</a:t>
            </a:r>
            <a:r>
              <a:rPr dirty="0" sz="6400" lang="en-US"/>
              <a:t> </a:t>
            </a:r>
            <a:r>
              <a:rPr dirty="0" sz="6400" lang="en-US" err="1"/>
              <a:t>dan</a:t>
            </a:r>
            <a:r>
              <a:rPr dirty="0" sz="6400" lang="en-US"/>
              <a:t> </a:t>
            </a:r>
            <a:r>
              <a:rPr dirty="0" sz="6400" lang="en-US" err="1"/>
              <a:t>puasa</a:t>
            </a:r>
            <a:r>
              <a:rPr dirty="0" sz="6400" lang="en-US"/>
              <a:t>, </a:t>
            </a:r>
            <a:r>
              <a:rPr dirty="0" sz="6400" lang="en-US" err="1"/>
              <a:t>sebelum</a:t>
            </a:r>
            <a:r>
              <a:rPr dirty="0" sz="6400" lang="en-US"/>
              <a:t> </a:t>
            </a:r>
            <a:r>
              <a:rPr dirty="0" sz="6400" lang="en-US" err="1"/>
              <a:t>telah</a:t>
            </a:r>
            <a:r>
              <a:rPr dirty="0" sz="6400" lang="en-US"/>
              <a:t> </a:t>
            </a:r>
            <a:r>
              <a:rPr dirty="0" sz="6400" lang="en-US" err="1"/>
              <a:t>suci</a:t>
            </a:r>
            <a:r>
              <a:rPr dirty="0" sz="6400" lang="en-US"/>
              <a:t> </a:t>
            </a:r>
            <a:r>
              <a:rPr dirty="0" sz="6400" lang="en-US" err="1"/>
              <a:t>dari</a:t>
            </a:r>
            <a:r>
              <a:rPr dirty="0" sz="6400" lang="en-US"/>
              <a:t> </a:t>
            </a:r>
            <a:r>
              <a:rPr dirty="0" sz="6400" lang="en-US" err="1"/>
              <a:t>hadas</a:t>
            </a:r>
            <a:r>
              <a:rPr dirty="0" sz="6400" lang="en-US"/>
              <a:t>. </a:t>
            </a:r>
            <a:r>
              <a:rPr dirty="0" sz="6400" lang="en-US" err="1"/>
              <a:t>Sedangkan</a:t>
            </a:r>
            <a:r>
              <a:rPr dirty="0" sz="6400" lang="en-US"/>
              <a:t> </a:t>
            </a:r>
            <a:r>
              <a:rPr dirty="0" sz="6400" lang="en-US" err="1"/>
              <a:t>jika</a:t>
            </a:r>
            <a:r>
              <a:rPr dirty="0" sz="6400" lang="en-US"/>
              <a:t> </a:t>
            </a:r>
            <a:r>
              <a:rPr dirty="0" sz="6400" lang="en-US" err="1"/>
              <a:t>menundanya</a:t>
            </a:r>
            <a:r>
              <a:rPr dirty="0" sz="6400" lang="en-US"/>
              <a:t>, </a:t>
            </a:r>
            <a:r>
              <a:rPr dirty="0" sz="6400" lang="en-US" err="1"/>
              <a:t>akan</a:t>
            </a:r>
            <a:r>
              <a:rPr dirty="0" sz="6400" lang="en-US"/>
              <a:t> </a:t>
            </a:r>
            <a:r>
              <a:rPr dirty="0" sz="6400" lang="en-US" err="1"/>
              <a:t>sebuah</a:t>
            </a:r>
            <a:r>
              <a:rPr dirty="0" sz="6400" lang="en-US"/>
              <a:t> </a:t>
            </a:r>
            <a:r>
              <a:rPr dirty="0" sz="6400" lang="en-US" err="1"/>
              <a:t>kedosaan</a:t>
            </a:r>
            <a:r>
              <a:rPr dirty="0" sz="6400" lang="en-US"/>
              <a:t> </a:t>
            </a:r>
            <a:r>
              <a:rPr dirty="0" sz="6400" lang="en-US" err="1"/>
              <a:t>karena</a:t>
            </a:r>
            <a:r>
              <a:rPr dirty="0" sz="6400" lang="en-US"/>
              <a:t> </a:t>
            </a:r>
            <a:r>
              <a:rPr dirty="0" sz="6400" lang="en-US" err="1"/>
              <a:t>meninggalkan</a:t>
            </a:r>
            <a:r>
              <a:rPr dirty="0" sz="6400" lang="en-US"/>
              <a:t> </a:t>
            </a:r>
            <a:r>
              <a:rPr dirty="0" sz="6400" lang="en-US" err="1"/>
              <a:t>hal</a:t>
            </a:r>
            <a:r>
              <a:rPr dirty="0" sz="6400" lang="en-US"/>
              <a:t> </a:t>
            </a:r>
            <a:r>
              <a:rPr dirty="0" sz="6400" lang="en-US" err="1"/>
              <a:t>wajib</a:t>
            </a:r>
            <a:r>
              <a:rPr dirty="0" sz="6400" lang="en-US"/>
              <a:t>, yang </a:t>
            </a:r>
            <a:r>
              <a:rPr dirty="0" sz="6400" lang="en-US" err="1"/>
              <a:t>dalam</a:t>
            </a:r>
            <a:r>
              <a:rPr dirty="0" sz="6400" lang="en-US"/>
              <a:t> </a:t>
            </a:r>
            <a:r>
              <a:rPr dirty="0" sz="6400" lang="en-US" err="1"/>
              <a:t>kondisi</a:t>
            </a:r>
            <a:r>
              <a:rPr dirty="0" sz="6400" lang="en-US"/>
              <a:t> yang </a:t>
            </a:r>
            <a:r>
              <a:rPr dirty="0" sz="6400" lang="en-US" err="1"/>
              <a:t>melewati</a:t>
            </a:r>
            <a:r>
              <a:rPr dirty="0" sz="6400" lang="en-US"/>
              <a:t> </a:t>
            </a:r>
            <a:r>
              <a:rPr dirty="0" sz="6400" lang="en-US" err="1"/>
              <a:t>haid</a:t>
            </a:r>
            <a:r>
              <a:rPr dirty="0" sz="6400" lang="en-US"/>
              <a:t> </a:t>
            </a:r>
            <a:r>
              <a:rPr dirty="0" sz="6400" lang="en-US" err="1"/>
              <a:t>atau</a:t>
            </a:r>
            <a:r>
              <a:rPr dirty="0" sz="6400" lang="en-US"/>
              <a:t> </a:t>
            </a:r>
            <a:r>
              <a:rPr dirty="0" sz="6400" lang="en-US" err="1"/>
              <a:t>nifas</a:t>
            </a:r>
            <a:r>
              <a:rPr dirty="0" sz="6400" lang="en-US" smtClean="0"/>
              <a:t>. </a:t>
            </a:r>
            <a:r>
              <a:rPr dirty="0" sz="6400" lang="en-US" err="1" smtClean="0"/>
              <a:t>Menjalankan</a:t>
            </a:r>
            <a:r>
              <a:rPr dirty="0" sz="6400" lang="en-US" smtClean="0"/>
              <a:t> </a:t>
            </a:r>
            <a:r>
              <a:rPr dirty="0" sz="6400" lang="en-US" err="1"/>
              <a:t>mandi</a:t>
            </a:r>
            <a:r>
              <a:rPr dirty="0" sz="6400" lang="en-US"/>
              <a:t> </a:t>
            </a:r>
            <a:r>
              <a:rPr dirty="0" sz="6400" lang="en-US" err="1"/>
              <a:t>hingga</a:t>
            </a:r>
            <a:r>
              <a:rPr dirty="0" sz="6400" lang="en-US"/>
              <a:t> </a:t>
            </a:r>
            <a:r>
              <a:rPr dirty="0" sz="6400" lang="en-US" err="1"/>
              <a:t>keramas</a:t>
            </a:r>
            <a:r>
              <a:rPr dirty="0" sz="6400" lang="en-US"/>
              <a:t> </a:t>
            </a:r>
            <a:r>
              <a:rPr dirty="0" sz="6400" lang="en-US" err="1"/>
              <a:t>saat</a:t>
            </a:r>
            <a:r>
              <a:rPr dirty="0" sz="6400" lang="en-US"/>
              <a:t> </a:t>
            </a:r>
            <a:r>
              <a:rPr dirty="0" sz="6400" lang="en-US" err="1"/>
              <a:t>haid</a:t>
            </a:r>
            <a:r>
              <a:rPr dirty="0" sz="6400" lang="en-US"/>
              <a:t> </a:t>
            </a:r>
            <a:r>
              <a:rPr dirty="0" sz="6400" lang="en-US" err="1"/>
              <a:t>tentunya</a:t>
            </a:r>
            <a:r>
              <a:rPr dirty="0" sz="6400" lang="en-US"/>
              <a:t> </a:t>
            </a:r>
            <a:r>
              <a:rPr dirty="0" sz="6400" lang="en-US" err="1"/>
              <a:t>tidak</a:t>
            </a:r>
            <a:r>
              <a:rPr dirty="0" sz="6400" lang="en-US"/>
              <a:t> </a:t>
            </a:r>
            <a:r>
              <a:rPr dirty="0" sz="6400" lang="en-US" err="1"/>
              <a:t>akan</a:t>
            </a:r>
            <a:r>
              <a:rPr dirty="0" sz="6400" lang="en-US"/>
              <a:t> </a:t>
            </a:r>
            <a:r>
              <a:rPr dirty="0" sz="6400" lang="en-US" err="1"/>
              <a:t>menjadikan</a:t>
            </a:r>
            <a:r>
              <a:rPr dirty="0" sz="6400" lang="en-US"/>
              <a:t> </a:t>
            </a:r>
            <a:r>
              <a:rPr dirty="0" sz="6400" lang="en-US" err="1"/>
              <a:t>muslimah</a:t>
            </a:r>
            <a:r>
              <a:rPr dirty="0" sz="6400" lang="en-US"/>
              <a:t> </a:t>
            </a:r>
            <a:r>
              <a:rPr dirty="0" sz="6400" lang="en-US" err="1"/>
              <a:t>suci</a:t>
            </a:r>
            <a:r>
              <a:rPr dirty="0" sz="6400" lang="en-US"/>
              <a:t>, </a:t>
            </a:r>
            <a:r>
              <a:rPr dirty="0" sz="6400" lang="en-US" err="1"/>
              <a:t>sebelum</a:t>
            </a:r>
            <a:r>
              <a:rPr dirty="0" sz="6400" lang="en-US"/>
              <a:t> </a:t>
            </a:r>
            <a:r>
              <a:rPr dirty="0" sz="6400" lang="en-US" err="1"/>
              <a:t>berhentinya</a:t>
            </a:r>
            <a:r>
              <a:rPr dirty="0" sz="6400" lang="en-US"/>
              <a:t> </a:t>
            </a:r>
            <a:r>
              <a:rPr dirty="0" sz="6400" lang="en-US" err="1"/>
              <a:t>darah</a:t>
            </a:r>
            <a:r>
              <a:rPr dirty="0" sz="6400" lang="en-US"/>
              <a:t> </a:t>
            </a:r>
            <a:r>
              <a:rPr dirty="0" sz="6400" lang="en-US" err="1"/>
              <a:t>haid</a:t>
            </a:r>
            <a:r>
              <a:rPr dirty="0" sz="6400" lang="en-US"/>
              <a:t> </a:t>
            </a:r>
            <a:r>
              <a:rPr dirty="0" sz="6400" lang="en-US" err="1"/>
              <a:t>serta</a:t>
            </a:r>
            <a:r>
              <a:rPr dirty="0" sz="6400" lang="en-US"/>
              <a:t> </a:t>
            </a:r>
            <a:r>
              <a:rPr dirty="0" sz="6400" lang="en-US" err="1"/>
              <a:t>nifas</a:t>
            </a:r>
            <a:r>
              <a:rPr dirty="0" sz="6400" lang="en-US"/>
              <a:t>. Hal </a:t>
            </a:r>
            <a:r>
              <a:rPr dirty="0" sz="6400" lang="en-US" err="1"/>
              <a:t>tersebut</a:t>
            </a:r>
            <a:r>
              <a:rPr dirty="0" sz="6400" lang="en-US"/>
              <a:t> pun </a:t>
            </a:r>
            <a:r>
              <a:rPr dirty="0" sz="6400" lang="en-US" err="1"/>
              <a:t>sesuai</a:t>
            </a:r>
            <a:r>
              <a:rPr dirty="0" sz="6400" lang="en-US"/>
              <a:t> </a:t>
            </a:r>
            <a:r>
              <a:rPr dirty="0" sz="6400" lang="en-US" err="1"/>
              <a:t>dalam</a:t>
            </a:r>
            <a:r>
              <a:rPr dirty="0" sz="6400" lang="en-US"/>
              <a:t> </a:t>
            </a:r>
            <a:r>
              <a:rPr dirty="0" sz="6400" lang="en-US" err="1"/>
              <a:t>Hadits</a:t>
            </a:r>
            <a:r>
              <a:rPr dirty="0" sz="6400" lang="en-US"/>
              <a:t> </a:t>
            </a:r>
            <a:r>
              <a:rPr dirty="0" sz="6400" lang="en-US" err="1"/>
              <a:t>Rasulullah</a:t>
            </a:r>
            <a:r>
              <a:rPr dirty="0" sz="6400" lang="en-US"/>
              <a:t>, </a:t>
            </a:r>
            <a:r>
              <a:rPr dirty="0" sz="6400" lang="en-US" err="1"/>
              <a:t>wanita</a:t>
            </a:r>
            <a:r>
              <a:rPr dirty="0" sz="6400" lang="en-US"/>
              <a:t> </a:t>
            </a:r>
            <a:r>
              <a:rPr dirty="0" sz="6400" lang="en-US" err="1"/>
              <a:t>pada</a:t>
            </a:r>
            <a:r>
              <a:rPr dirty="0" sz="6400" lang="en-US"/>
              <a:t> </a:t>
            </a:r>
            <a:r>
              <a:rPr dirty="0" sz="6400" lang="en-US" err="1"/>
              <a:t>kondisi</a:t>
            </a:r>
            <a:r>
              <a:rPr dirty="0" sz="6400" lang="en-US"/>
              <a:t> </a:t>
            </a:r>
            <a:r>
              <a:rPr dirty="0" sz="6400" lang="en-US" err="1"/>
              <a:t>haid</a:t>
            </a:r>
            <a:r>
              <a:rPr dirty="0" sz="6400" lang="en-US"/>
              <a:t> </a:t>
            </a:r>
            <a:r>
              <a:rPr dirty="0" sz="6400" lang="en-US" err="1"/>
              <a:t>ini</a:t>
            </a:r>
            <a:r>
              <a:rPr dirty="0" sz="6400" lang="en-US"/>
              <a:t> </a:t>
            </a:r>
            <a:r>
              <a:rPr dirty="0" sz="6400" lang="en-US" err="1"/>
              <a:t>dilarang</a:t>
            </a:r>
            <a:r>
              <a:rPr dirty="0" sz="6400" lang="en-US"/>
              <a:t> </a:t>
            </a:r>
            <a:r>
              <a:rPr dirty="0" sz="6400" lang="en-US" err="1"/>
              <a:t>shalat</a:t>
            </a:r>
            <a:r>
              <a:rPr dirty="0" sz="6400" lang="en-US"/>
              <a:t> </a:t>
            </a:r>
            <a:r>
              <a:rPr dirty="0" sz="6400" lang="en-US" err="1"/>
              <a:t>serta</a:t>
            </a:r>
            <a:r>
              <a:rPr dirty="0" sz="6400" lang="en-US"/>
              <a:t> </a:t>
            </a:r>
            <a:r>
              <a:rPr dirty="0" sz="6400" lang="en-US" err="1"/>
              <a:t>wajib</a:t>
            </a:r>
            <a:r>
              <a:rPr dirty="0" sz="6400" lang="en-US"/>
              <a:t> </a:t>
            </a:r>
            <a:r>
              <a:rPr dirty="0" sz="6400" lang="en-US" err="1"/>
              <a:t>untuk</a:t>
            </a:r>
            <a:r>
              <a:rPr dirty="0" sz="6400" lang="en-US"/>
              <a:t> </a:t>
            </a:r>
            <a:r>
              <a:rPr dirty="0" sz="6400" lang="en-US" err="1"/>
              <a:t>mandi</a:t>
            </a:r>
            <a:r>
              <a:rPr dirty="0" sz="6400" lang="en-US"/>
              <a:t> </a:t>
            </a:r>
            <a:r>
              <a:rPr dirty="0" sz="6400" lang="en-US" err="1"/>
              <a:t>setelahnya.Perkataan</a:t>
            </a:r>
            <a:r>
              <a:rPr dirty="0" sz="6400" lang="en-US"/>
              <a:t> </a:t>
            </a:r>
            <a:r>
              <a:rPr dirty="0" sz="6400" lang="en-US" err="1"/>
              <a:t>Rasulullah</a:t>
            </a:r>
            <a:r>
              <a:rPr dirty="0" sz="6400" lang="en-US"/>
              <a:t> saw </a:t>
            </a:r>
            <a:r>
              <a:rPr dirty="0" sz="6400" lang="en-US" err="1"/>
              <a:t>terhadap</a:t>
            </a:r>
            <a:r>
              <a:rPr dirty="0" sz="6400" lang="en-US"/>
              <a:t> Fatimah </a:t>
            </a:r>
            <a:r>
              <a:rPr dirty="0" sz="6400" lang="en-US" err="1"/>
              <a:t>binti</a:t>
            </a:r>
            <a:r>
              <a:rPr dirty="0" sz="6400" lang="en-US"/>
              <a:t> Abu </a:t>
            </a:r>
            <a:r>
              <a:rPr dirty="0" sz="6400" lang="en-US" err="1"/>
              <a:t>Hubaisy</a:t>
            </a:r>
            <a:r>
              <a:rPr dirty="0" sz="6400" lang="en-US"/>
              <a:t> </a:t>
            </a:r>
            <a:r>
              <a:rPr dirty="0" sz="6400" lang="en-US" err="1"/>
              <a:t>ra</a:t>
            </a:r>
            <a:r>
              <a:rPr dirty="0" sz="6400" lang="en-US"/>
              <a:t> ”</a:t>
            </a:r>
            <a:r>
              <a:rPr dirty="0" sz="6400" lang="en-US" err="1"/>
              <a:t>Tinggalkan</a:t>
            </a:r>
            <a:r>
              <a:rPr dirty="0" sz="6400" lang="en-US"/>
              <a:t> </a:t>
            </a:r>
            <a:r>
              <a:rPr dirty="0" sz="6400" lang="en-US" err="1"/>
              <a:t>shalatmu</a:t>
            </a:r>
            <a:r>
              <a:rPr dirty="0" sz="6400" lang="en-US"/>
              <a:t> </a:t>
            </a:r>
            <a:r>
              <a:rPr dirty="0" sz="6400" lang="en-US" err="1"/>
              <a:t>selama</a:t>
            </a:r>
            <a:r>
              <a:rPr dirty="0" sz="6400" lang="en-US"/>
              <a:t> </a:t>
            </a:r>
            <a:r>
              <a:rPr dirty="0" sz="6400" lang="en-US" err="1"/>
              <a:t>saat</a:t>
            </a:r>
            <a:r>
              <a:rPr dirty="0" sz="6400" lang="en-US"/>
              <a:t> </a:t>
            </a:r>
            <a:r>
              <a:rPr dirty="0" sz="6400" lang="en-US" err="1"/>
              <a:t>engkau</a:t>
            </a:r>
            <a:r>
              <a:rPr dirty="0" sz="6400" lang="en-US"/>
              <a:t> </a:t>
            </a:r>
            <a:r>
              <a:rPr dirty="0" sz="6400" lang="en-US" err="1"/>
              <a:t>mendapatkan</a:t>
            </a:r>
            <a:r>
              <a:rPr dirty="0" sz="6400" lang="en-US"/>
              <a:t> </a:t>
            </a:r>
            <a:r>
              <a:rPr dirty="0" sz="6400" lang="en-US" err="1"/>
              <a:t>haid</a:t>
            </a:r>
            <a:r>
              <a:rPr dirty="0" sz="6400" lang="en-US"/>
              <a:t>, </a:t>
            </a:r>
            <a:r>
              <a:rPr dirty="0" sz="6400" lang="en-US" err="1"/>
              <a:t>lalu</a:t>
            </a:r>
            <a:r>
              <a:rPr dirty="0" sz="6400" lang="en-US"/>
              <a:t> </a:t>
            </a:r>
            <a:r>
              <a:rPr dirty="0" sz="6400" lang="en-US" err="1"/>
              <a:t>mandilah</a:t>
            </a:r>
            <a:r>
              <a:rPr dirty="0" sz="6400" lang="en-US"/>
              <a:t> </a:t>
            </a:r>
            <a:r>
              <a:rPr dirty="0" sz="6400" lang="en-US" err="1"/>
              <a:t>serta</a:t>
            </a:r>
            <a:r>
              <a:rPr dirty="0" sz="6400" lang="en-US"/>
              <a:t> </a:t>
            </a:r>
            <a:r>
              <a:rPr dirty="0" sz="6400" lang="en-US" err="1"/>
              <a:t>shalatlah</a:t>
            </a:r>
            <a:r>
              <a:rPr dirty="0" sz="6400" lang="en-US"/>
              <a:t>.” (</a:t>
            </a:r>
            <a:r>
              <a:rPr dirty="0" sz="6400" lang="en-US" err="1"/>
              <a:t>Muttafaq</a:t>
            </a:r>
            <a:r>
              <a:rPr dirty="0" sz="6400" lang="en-US"/>
              <a:t> </a:t>
            </a:r>
            <a:r>
              <a:rPr dirty="0" sz="6400" lang="en-US" err="1"/>
              <a:t>Alaih</a:t>
            </a:r>
            <a:r>
              <a:rPr dirty="0" sz="6400" lang="en-US"/>
              <a:t>)</a:t>
            </a:r>
            <a:endParaRPr dirty="0" sz="640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5" name="object 5"/>
          <p:cNvSpPr txBox="1"/>
          <p:nvPr/>
        </p:nvSpPr>
        <p:spPr>
          <a:xfrm>
            <a:off x="4256875" y="1013770"/>
            <a:ext cx="11425767" cy="1249060"/>
          </a:xfrm>
          <a:prstGeom prst="rect"/>
        </p:spPr>
        <p:txBody>
          <a:bodyPr bIns="0" lIns="0" rIns="0" rtlCol="0" tIns="220980" vert="horz" wrap="square">
            <a:spAutoFit/>
          </a:bodyPr>
          <a:p>
            <a:pPr algn="ctr" indent="-635" marL="12700" marR="5080">
              <a:lnSpc>
                <a:spcPts val="7950"/>
              </a:lnSpc>
              <a:spcBef>
                <a:spcPts val="1740"/>
              </a:spcBef>
            </a:pPr>
            <a:r>
              <a:rPr dirty="0" sz="8000" err="1" smtClean="0">
                <a:solidFill>
                  <a:schemeClr val="accent1">
                    <a:lumMod val="60000"/>
                    <a:lumOff val="40000"/>
                  </a:schemeClr>
                </a:solidFill>
                <a:latin typeface="Georgia" panose="02040502050405020303"/>
                <a:cs typeface="Georgia" panose="02040502050405020303"/>
              </a:rPr>
              <a:t>Mandi</a:t>
            </a:r>
            <a:r>
              <a:rPr dirty="0" sz="8000" smtClean="0">
                <a:solidFill>
                  <a:schemeClr val="accent1">
                    <a:lumMod val="60000"/>
                    <a:lumOff val="40000"/>
                  </a:schemeClr>
                </a:solidFill>
                <a:latin typeface="Georgia" panose="02040502050405020303"/>
                <a:cs typeface="Georgia" panose="02040502050405020303"/>
              </a:rPr>
              <a:t> </a:t>
            </a:r>
            <a:r>
              <a:rPr dirty="0" sz="8000" err="1" smtClean="0">
                <a:solidFill>
                  <a:schemeClr val="accent1">
                    <a:lumMod val="60000"/>
                    <a:lumOff val="40000"/>
                  </a:schemeClr>
                </a:solidFill>
                <a:latin typeface="Georgia" panose="02040502050405020303"/>
                <a:cs typeface="Georgia" panose="02040502050405020303"/>
              </a:rPr>
              <a:t>Besar</a:t>
            </a:r>
            <a:endParaRPr dirty="0" sz="8000">
              <a:solidFill>
                <a:schemeClr val="accent1">
                  <a:lumMod val="60000"/>
                  <a:lumOff val="40000"/>
                </a:schemeClr>
              </a:solidFill>
              <a:latin typeface="Georgia" panose="02040502050405020303"/>
              <a:cs typeface="Georgia" panose="02040502050405020303"/>
            </a:endParaRPr>
          </a:p>
        </p:txBody>
      </p:sp>
      <p:sp>
        <p:nvSpPr>
          <p:cNvPr id="1048616" name="object 6"/>
          <p:cNvSpPr txBox="1"/>
          <p:nvPr/>
        </p:nvSpPr>
        <p:spPr>
          <a:xfrm>
            <a:off x="5666319" y="2657962"/>
            <a:ext cx="8606878" cy="6090920"/>
          </a:xfrm>
          <a:prstGeom prst="rect"/>
        </p:spPr>
        <p:txBody>
          <a:bodyPr bIns="0" lIns="0" rIns="0" rtlCol="0" tIns="251460" vert="horz" wrap="square">
            <a:spAutoFit/>
          </a:bodyPr>
          <a:p>
            <a:pPr algn="ctr">
              <a:spcBef>
                <a:spcPts val="1980"/>
              </a:spcBef>
              <a:tabLst>
                <a:tab algn="l" pos="1979930"/>
                <a:tab algn="l" pos="4581525"/>
              </a:tabLst>
            </a:pPr>
            <a:r>
              <a:rPr dirty="0" sz="4800" lang="id-ID" spc="-365">
                <a:solidFill>
                  <a:srgbClr val="000000"/>
                </a:solidFill>
                <a:latin typeface="+mj-lt"/>
                <a:cs typeface="Tahoma" panose="020B0604030504040204"/>
              </a:rPr>
              <a:t>Mandi atau biasa disebut dengan mandi junub adalah membasahi seluruh badan dengan air suci. Hal ini disyari`atkan berdasarkan QS. Al-Ma’idah/5: 6 dan Al-Baqarah/2: 222. </a:t>
            </a:r>
            <a:endParaRPr dirty="0" sz="4800" lang="id-ID">
              <a:solidFill>
                <a:srgbClr val="000000"/>
              </a:solidFill>
              <a:latin typeface="+mj-lt"/>
              <a:cs typeface="Tahoma" panose="020B0604030504040204"/>
            </a:endParaRPr>
          </a:p>
          <a:p>
            <a:pPr algn="ctr">
              <a:lnSpc>
                <a:spcPct val="100000"/>
              </a:lnSpc>
              <a:spcBef>
                <a:spcPts val="1980"/>
              </a:spcBef>
              <a:tabLst>
                <a:tab algn="l" pos="1979930"/>
                <a:tab algn="l" pos="4581525"/>
              </a:tabLst>
            </a:pPr>
            <a:endParaRPr dirty="0" sz="3500">
              <a:solidFill>
                <a:srgbClr val="000000"/>
              </a:solidFill>
              <a:latin typeface="+mj-lt"/>
              <a:cs typeface="Arial" panose="020B0604020202020204"/>
            </a:endParaRPr>
          </a:p>
        </p:txBody>
      </p:sp>
      <p:pic>
        <p:nvPicPr>
          <p:cNvPr id="2097160" name="object 6"/>
          <p:cNvPicPr>
            <a:picLocks/>
          </p:cNvPicPr>
          <p:nvPr/>
        </p:nvPicPr>
        <p:blipFill>
          <a:blip xmlns:r="http://schemas.openxmlformats.org/officeDocument/2006/relationships" r:embed="rId1" cstate="print"/>
          <a:stretch>
            <a:fillRect/>
          </a:stretch>
        </p:blipFill>
        <p:spPr>
          <a:xfrm rot="10800000">
            <a:off x="-4011" y="7"/>
            <a:ext cx="4252865" cy="5353022"/>
          </a:xfrm>
          <a:prstGeom prst="rect"/>
        </p:spPr>
      </p:pic>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2" name="Title 1"/>
          <p:cNvSpPr>
            <a:spLocks noGrp="1"/>
          </p:cNvSpPr>
          <p:nvPr>
            <p:ph type="title"/>
          </p:nvPr>
        </p:nvSpPr>
        <p:spPr>
          <a:xfrm>
            <a:off x="1905000" y="800100"/>
            <a:ext cx="14173200" cy="1714500"/>
          </a:xfrm>
        </p:spPr>
        <p:txBody>
          <a:bodyPr/>
          <a:p>
            <a:r>
              <a:rPr dirty="0" lang="en-ID" err="1" smtClean="0"/>
              <a:t>Niat</a:t>
            </a:r>
            <a:r>
              <a:rPr dirty="0" lang="en-ID" smtClean="0"/>
              <a:t> </a:t>
            </a:r>
            <a:r>
              <a:rPr dirty="0" lang="en-ID" err="1" smtClean="0"/>
              <a:t>mandi</a:t>
            </a:r>
            <a:r>
              <a:rPr dirty="0" lang="en-ID" smtClean="0"/>
              <a:t> </a:t>
            </a:r>
            <a:r>
              <a:rPr dirty="0" lang="en-ID" err="1" smtClean="0"/>
              <a:t>besar</a:t>
            </a:r>
            <a:endParaRPr dirty="0" lang="en-US"/>
          </a:p>
        </p:txBody>
      </p:sp>
      <p:sp>
        <p:nvSpPr>
          <p:cNvPr id="1048623" name="Text Placeholder 2"/>
          <p:cNvSpPr>
            <a:spLocks noGrp="1"/>
          </p:cNvSpPr>
          <p:nvPr>
            <p:ph type="body" idx="1"/>
          </p:nvPr>
        </p:nvSpPr>
        <p:spPr>
          <a:xfrm>
            <a:off x="1600200" y="3771900"/>
            <a:ext cx="14173200" cy="2264568"/>
          </a:xfrm>
        </p:spPr>
        <p:txBody>
          <a:bodyPr>
            <a:noAutofit/>
          </a:bodyPr>
          <a:p>
            <a:r>
              <a:rPr dirty="0" lang="en-US"/>
              <a:t>“</a:t>
            </a:r>
            <a:r>
              <a:rPr dirty="0" lang="en-US" err="1"/>
              <a:t>Nawaitu</a:t>
            </a:r>
            <a:r>
              <a:rPr dirty="0" lang="en-US"/>
              <a:t> </a:t>
            </a:r>
            <a:r>
              <a:rPr dirty="0" lang="en-US" err="1"/>
              <a:t>ghusla</a:t>
            </a:r>
            <a:r>
              <a:rPr dirty="0" lang="en-US"/>
              <a:t> </a:t>
            </a:r>
            <a:r>
              <a:rPr dirty="0" lang="en-US" err="1"/>
              <a:t>liraf’il</a:t>
            </a:r>
            <a:r>
              <a:rPr dirty="0" lang="en-US"/>
              <a:t> </a:t>
            </a:r>
            <a:r>
              <a:rPr dirty="0" lang="en-US" err="1"/>
              <a:t>hadatsil</a:t>
            </a:r>
            <a:r>
              <a:rPr dirty="0" lang="en-US"/>
              <a:t> </a:t>
            </a:r>
            <a:r>
              <a:rPr dirty="0" lang="en-US" err="1"/>
              <a:t>akbar</a:t>
            </a:r>
            <a:r>
              <a:rPr dirty="0" lang="en-US"/>
              <a:t> </a:t>
            </a:r>
            <a:r>
              <a:rPr dirty="0" lang="en-US" err="1"/>
              <a:t>minan</a:t>
            </a:r>
            <a:r>
              <a:rPr dirty="0" lang="en-US"/>
              <a:t> </a:t>
            </a:r>
            <a:r>
              <a:rPr dirty="0" lang="en-US" err="1"/>
              <a:t>nifasi</a:t>
            </a:r>
            <a:r>
              <a:rPr dirty="0" lang="en-US"/>
              <a:t> </a:t>
            </a:r>
            <a:r>
              <a:rPr dirty="0" lang="en-US" err="1"/>
              <a:t>fardhan</a:t>
            </a:r>
            <a:r>
              <a:rPr dirty="0" lang="en-US"/>
              <a:t> </a:t>
            </a:r>
            <a:r>
              <a:rPr dirty="0" lang="en-US" err="1"/>
              <a:t>lillahi</a:t>
            </a:r>
            <a:r>
              <a:rPr dirty="0" lang="en-US"/>
              <a:t> </a:t>
            </a:r>
            <a:r>
              <a:rPr dirty="0" lang="en-US" err="1"/>
              <a:t>ta’ala</a:t>
            </a:r>
            <a:r>
              <a:rPr dirty="0" lang="en-US"/>
              <a:t>.”</a:t>
            </a:r>
            <a:endParaRPr dirty="0" lang="en-US"/>
          </a:p>
          <a:p>
            <a:endParaRPr dirty="0" lang="en-US"/>
          </a:p>
          <a:p>
            <a:r>
              <a:rPr dirty="0" lang="en-US" err="1"/>
              <a:t>Artinya</a:t>
            </a:r>
            <a:r>
              <a:rPr dirty="0" lang="en-US"/>
              <a:t>: “</a:t>
            </a:r>
            <a:r>
              <a:rPr dirty="0" lang="en-US" err="1"/>
              <a:t>Dengan</a:t>
            </a:r>
            <a:r>
              <a:rPr dirty="0" lang="en-US"/>
              <a:t> </a:t>
            </a:r>
            <a:r>
              <a:rPr dirty="0" lang="en-US" err="1"/>
              <a:t>menyebut</a:t>
            </a:r>
            <a:r>
              <a:rPr dirty="0" lang="en-US"/>
              <a:t> </a:t>
            </a:r>
            <a:r>
              <a:rPr dirty="0" lang="en-US" err="1"/>
              <a:t>nama</a:t>
            </a:r>
            <a:r>
              <a:rPr dirty="0" lang="en-US"/>
              <a:t> Allah </a:t>
            </a:r>
            <a:r>
              <a:rPr dirty="0" lang="en-US" err="1"/>
              <a:t>aku</a:t>
            </a:r>
            <a:r>
              <a:rPr dirty="0" lang="en-US"/>
              <a:t> </a:t>
            </a:r>
            <a:r>
              <a:rPr dirty="0" lang="en-US" err="1"/>
              <a:t>niat</a:t>
            </a:r>
            <a:r>
              <a:rPr dirty="0" lang="en-US"/>
              <a:t> </a:t>
            </a:r>
            <a:r>
              <a:rPr dirty="0" lang="en-US" err="1"/>
              <a:t>mandi</a:t>
            </a:r>
            <a:r>
              <a:rPr dirty="0" lang="en-US"/>
              <a:t> </a:t>
            </a:r>
            <a:r>
              <a:rPr dirty="0" lang="en-US" err="1"/>
              <a:t>untuk</a:t>
            </a:r>
            <a:r>
              <a:rPr dirty="0" lang="en-US"/>
              <a:t> </a:t>
            </a:r>
            <a:r>
              <a:rPr dirty="0" lang="en-US" err="1"/>
              <a:t>menghilangkan</a:t>
            </a:r>
            <a:r>
              <a:rPr dirty="0" lang="en-US"/>
              <a:t> </a:t>
            </a:r>
            <a:r>
              <a:rPr dirty="0" lang="en-US" err="1"/>
              <a:t>hadas</a:t>
            </a:r>
            <a:r>
              <a:rPr dirty="0" lang="en-US"/>
              <a:t> </a:t>
            </a:r>
            <a:r>
              <a:rPr dirty="0" lang="en-US" err="1"/>
              <a:t>besar</a:t>
            </a:r>
            <a:r>
              <a:rPr dirty="0" lang="en-US"/>
              <a:t> </a:t>
            </a:r>
            <a:r>
              <a:rPr dirty="0" lang="en-US" err="1"/>
              <a:t>dari</a:t>
            </a:r>
            <a:r>
              <a:rPr dirty="0" lang="en-US"/>
              <a:t> </a:t>
            </a:r>
            <a:r>
              <a:rPr dirty="0" lang="en-US" err="1"/>
              <a:t>nifas</a:t>
            </a:r>
            <a:r>
              <a:rPr dirty="0" lang="en-US"/>
              <a:t>, </a:t>
            </a:r>
            <a:r>
              <a:rPr dirty="0" lang="en-US" err="1"/>
              <a:t>fardu</a:t>
            </a:r>
            <a:r>
              <a:rPr dirty="0" lang="en-US"/>
              <a:t> </a:t>
            </a:r>
            <a:r>
              <a:rPr dirty="0" lang="en-US" err="1"/>
              <a:t>karena</a:t>
            </a:r>
            <a:r>
              <a:rPr dirty="0" lang="en-US"/>
              <a:t> Allah </a:t>
            </a:r>
            <a:r>
              <a:rPr dirty="0" lang="en-US" err="1"/>
              <a:t>Ta’ala</a:t>
            </a:r>
            <a:r>
              <a:rPr dirty="0" lang="en-US"/>
              <a:t>.”</a:t>
            </a:r>
            <a:endParaRPr dirty="0" lang="en-US"/>
          </a:p>
          <a:p>
            <a:endParaRPr dirty="0" lang="en-US"/>
          </a:p>
          <a:p>
            <a:r>
              <a:rPr dirty="0" lang="en-US" err="1"/>
              <a:t>Setelah</a:t>
            </a:r>
            <a:r>
              <a:rPr dirty="0" lang="en-US"/>
              <a:t> </a:t>
            </a:r>
            <a:r>
              <a:rPr dirty="0" lang="en-US" err="1"/>
              <a:t>mengucap</a:t>
            </a:r>
            <a:r>
              <a:rPr dirty="0" lang="en-US"/>
              <a:t> </a:t>
            </a:r>
            <a:r>
              <a:rPr dirty="0" lang="en-US" err="1"/>
              <a:t>niat</a:t>
            </a:r>
            <a:r>
              <a:rPr dirty="0" lang="en-US"/>
              <a:t>, </a:t>
            </a:r>
            <a:r>
              <a:rPr dirty="0" lang="en-US" err="1"/>
              <a:t>dilanjutkan</a:t>
            </a:r>
            <a:r>
              <a:rPr dirty="0" lang="en-US"/>
              <a:t> </a:t>
            </a:r>
            <a:r>
              <a:rPr dirty="0" lang="en-US" err="1"/>
              <a:t>tata</a:t>
            </a:r>
            <a:r>
              <a:rPr dirty="0" lang="en-US"/>
              <a:t> </a:t>
            </a:r>
            <a:r>
              <a:rPr dirty="0" lang="en-US" err="1"/>
              <a:t>cara</a:t>
            </a:r>
            <a:r>
              <a:rPr dirty="0" lang="en-US"/>
              <a:t> </a:t>
            </a:r>
            <a:r>
              <a:rPr dirty="0" lang="en-US" err="1"/>
              <a:t>mandi</a:t>
            </a:r>
            <a:r>
              <a:rPr dirty="0" lang="en-US"/>
              <a:t> </a:t>
            </a:r>
            <a:r>
              <a:rPr dirty="0" lang="en-US" err="1"/>
              <a:t>wajib</a:t>
            </a:r>
            <a:r>
              <a:rPr dirty="0" lang="en-US"/>
              <a:t> </a:t>
            </a:r>
            <a:r>
              <a:rPr dirty="0" lang="en-US" err="1"/>
              <a:t>ataupun</a:t>
            </a:r>
            <a:r>
              <a:rPr dirty="0" lang="en-US"/>
              <a:t> </a:t>
            </a:r>
            <a:r>
              <a:rPr dirty="0" lang="en-US" err="1"/>
              <a:t>junub</a:t>
            </a:r>
            <a:r>
              <a:rPr dirty="0" lang="en-US"/>
              <a:t>. </a:t>
            </a:r>
            <a:r>
              <a:rPr dirty="0" lang="en-US" err="1"/>
              <a:t>Langkahnya</a:t>
            </a:r>
            <a:r>
              <a:rPr dirty="0" lang="en-US"/>
              <a:t> </a:t>
            </a:r>
            <a:r>
              <a:rPr dirty="0" lang="en-US" err="1"/>
              <a:t>sama</a:t>
            </a:r>
            <a:r>
              <a:rPr dirty="0" lang="en-US"/>
              <a:t> </a:t>
            </a:r>
            <a:r>
              <a:rPr dirty="0" lang="en-US" err="1"/>
              <a:t>baik</a:t>
            </a:r>
            <a:r>
              <a:rPr dirty="0" lang="en-US"/>
              <a:t> </a:t>
            </a:r>
            <a:r>
              <a:rPr dirty="0" lang="en-US" err="1"/>
              <a:t>untuk</a:t>
            </a:r>
            <a:r>
              <a:rPr dirty="0" lang="en-US"/>
              <a:t> </a:t>
            </a:r>
            <a:r>
              <a:rPr dirty="0" lang="en-US" err="1"/>
              <a:t>laki-laki</a:t>
            </a:r>
            <a:r>
              <a:rPr dirty="0" lang="en-US"/>
              <a:t> </a:t>
            </a:r>
            <a:r>
              <a:rPr dirty="0" lang="en-US" err="1"/>
              <a:t>serta</a:t>
            </a:r>
            <a:r>
              <a:rPr dirty="0" lang="en-US"/>
              <a:t> </a:t>
            </a:r>
            <a:r>
              <a:rPr dirty="0" lang="en-US" err="1"/>
              <a:t>perempuan</a:t>
            </a:r>
            <a:r>
              <a:rPr dirty="0" lang="en-US"/>
              <a:t>.</a:t>
            </a:r>
            <a:endParaRPr dirty="0" lang="en-US"/>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ah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anchor="ctr" anchorCtr="0" bIns="45720" compatLnSpc="1" lIns="91440" numCol="1" rIns="91440" tIns="45720" vert="horz" wrap="none"/>
      <a:lstStyle>
        <a:defPPr algn="l" defTabSz="914400" eaLnBrk="1" fontAlgn="base" hangingPunct="1" indent="0" latinLnBrk="0" marL="0" marR="0" rtl="0">
          <a:lnSpc>
            <a:spcPct val="100000"/>
          </a:lnSpc>
          <a:spcBef>
            <a:spcPct val="0"/>
          </a:spcBef>
          <a:spcAft>
            <a:spcPct val="0"/>
          </a:spcAft>
          <a:buClrTx/>
          <a:buSzTx/>
          <a:buFontTx/>
          <a:buNone/>
          <a:defRPr altLang="en-US" baseline="0" b="0" cap="none" sz="1800" i="0" kumimoji="0" lang="zh-CN" normalizeH="0" strike="noStrike" u="none"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ah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anchor="ctr" anchorCtr="0" bIns="45720" compatLnSpc="1" lIns="91440" numCol="1" rIns="91440" tIns="45720" vert="horz" wrap="none"/>
      <a:lstStyle>
        <a:defPPr algn="l" defTabSz="914400" eaLnBrk="1" fontAlgn="base" hangingPunct="1" indent="0" latinLnBrk="0" marL="0" marR="0" rtl="0">
          <a:lnSpc>
            <a:spcPct val="100000"/>
          </a:lnSpc>
          <a:spcBef>
            <a:spcPct val="0"/>
          </a:spcBef>
          <a:spcAft>
            <a:spcPct val="0"/>
          </a:spcAft>
          <a:buClrTx/>
          <a:buSzTx/>
          <a:buFontTx/>
          <a:buNone/>
          <a:defRPr altLang="en-US" baseline="0" b="0" cap="none" sz="1800" i="0" kumimoji="0" lang="zh-CN" normalizeH="0" strike="noStrike" u="none"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Presentation</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Desain tanpa judul</dc:title>
  <dc:creator>RMX1971</dc:creator>
  <cp:lastModifiedBy>ASUS</cp:lastModifiedBy>
  <dcterms:created xsi:type="dcterms:W3CDTF">2022-06-09T07:58:00Z</dcterms:created>
  <dcterms:modified xsi:type="dcterms:W3CDTF">2022-07-19T09:21:27Z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2022-06-11T07:00:00Z</vt:filetime>
  </property>
  <property fmtid="{D5CDD505-2E9C-101B-9397-08002B2CF9AE}" pid="3" name="Creator">
    <vt:lpwstr>Canva</vt:lpwstr>
  </property>
  <property fmtid="{D5CDD505-2E9C-101B-9397-08002B2CF9AE}" pid="4" name="LastSaved">
    <vt:filetime>2022-06-11T07:00:00Z</vt:filetime>
  </property>
  <property fmtid="{D5CDD505-2E9C-101B-9397-08002B2CF9AE}" pid="5" name="ICV">
    <vt:lpwstr>c405ae3a21b34cd88e3b6152247feba9</vt:lpwstr>
  </property>
  <property fmtid="{D5CDD505-2E9C-101B-9397-08002B2CF9AE}" pid="6" name="KSOProductBuildVer">
    <vt:lpwstr>1057-11.2.0.11191</vt:lpwstr>
  </property>
</Properties>
</file>