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6542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98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9896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13000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06759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63404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6996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458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768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403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723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619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3413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712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110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649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BD2C7-7529-4653-8EFA-9C75142F63D8}" type="datetimeFigureOut">
              <a:rPr lang="en-ID" smtClean="0"/>
              <a:t>16/07/2022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28A1A1-D877-4892-BC7D-152063BF399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289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media.com/best-seller/cara-memberikan-nama-anak-sesuai-syariat-isla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A58DD-0D31-5645-BCBB-23847C1AA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416859"/>
            <a:ext cx="8537886" cy="5351929"/>
          </a:xfrm>
        </p:spPr>
        <p:txBody>
          <a:bodyPr/>
          <a:lstStyle/>
          <a:p>
            <a:pPr algn="ctr"/>
            <a:r>
              <a:rPr lang="id-ID" sz="2400" dirty="0">
                <a:solidFill>
                  <a:schemeClr val="tx1"/>
                </a:solidFill>
                <a:latin typeface="Bell MT" panose="02020503060305020303" pitchFamily="18" charset="0"/>
              </a:rPr>
              <a:t>Kelompok 1:</a:t>
            </a:r>
            <a:br>
              <a:rPr lang="id-ID" sz="2400" dirty="0">
                <a:solidFill>
                  <a:schemeClr val="tx1"/>
                </a:solidFill>
                <a:latin typeface="Bell MT" panose="02020503060305020303" pitchFamily="18" charset="0"/>
              </a:rPr>
            </a:br>
            <a:r>
              <a:rPr lang="id-ID" sz="2400" dirty="0">
                <a:solidFill>
                  <a:schemeClr val="tx1"/>
                </a:solidFill>
                <a:latin typeface="Bell MT" panose="02020503060305020303" pitchFamily="18" charset="0"/>
              </a:rPr>
              <a:t>Meita Nursurya </a:t>
            </a:r>
            <a:br>
              <a:rPr lang="id-ID" sz="2400" dirty="0">
                <a:solidFill>
                  <a:schemeClr val="tx1"/>
                </a:solidFill>
                <a:latin typeface="Bell MT" panose="02020503060305020303" pitchFamily="18" charset="0"/>
              </a:rPr>
            </a:br>
            <a:r>
              <a:rPr lang="id-ID" sz="2400" dirty="0">
                <a:solidFill>
                  <a:schemeClr val="tx1"/>
                </a:solidFill>
                <a:latin typeface="Bell MT" panose="02020503060305020303" pitchFamily="18" charset="0"/>
              </a:rPr>
              <a:t>Afni Fitria</a:t>
            </a:r>
            <a:br>
              <a:rPr lang="id-ID" sz="2800" dirty="0">
                <a:solidFill>
                  <a:schemeClr val="tx1"/>
                </a:solidFill>
                <a:latin typeface="Bell MT" panose="02020503060305020303" pitchFamily="18" charset="0"/>
              </a:rPr>
            </a:br>
            <a:br>
              <a:rPr lang="id-ID" sz="2800" dirty="0">
                <a:solidFill>
                  <a:schemeClr val="tx1"/>
                </a:solidFill>
                <a:latin typeface="Bell MT" panose="02020503060305020303" pitchFamily="18" charset="0"/>
              </a:rPr>
            </a:br>
            <a:br>
              <a:rPr lang="id-ID" sz="2800" dirty="0">
                <a:solidFill>
                  <a:schemeClr val="tx1"/>
                </a:solidFill>
                <a:latin typeface="Bell MT" panose="02020503060305020303" pitchFamily="18" charset="0"/>
              </a:rPr>
            </a:br>
            <a:r>
              <a:rPr lang="id-ID" sz="2000" cap="none" dirty="0">
                <a:solidFill>
                  <a:schemeClr val="tx1"/>
                </a:solidFill>
                <a:latin typeface="Bell MT" panose="02020503060305020303" pitchFamily="18" charset="0"/>
              </a:rPr>
              <a:t>Pandangan Tarjih Muhammadiyah Terhadap “Pemberian Nama Bayi”</a:t>
            </a:r>
            <a:br>
              <a:rPr lang="id-ID" sz="2000" cap="none" dirty="0">
                <a:solidFill>
                  <a:schemeClr val="tx1"/>
                </a:solidFill>
                <a:latin typeface="Bell MT" panose="02020503060305020303" pitchFamily="18" charset="0"/>
              </a:rPr>
            </a:br>
            <a:r>
              <a:rPr lang="id-ID" sz="2000" cap="none" dirty="0">
                <a:solidFill>
                  <a:schemeClr val="tx1"/>
                </a:solidFill>
                <a:latin typeface="Bell MT" panose="02020503060305020303" pitchFamily="18" charset="0"/>
              </a:rPr>
              <a:t>Asuhan Kebidanan Nifas</a:t>
            </a:r>
            <a:r>
              <a:rPr lang="id-ID" sz="20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br>
              <a:rPr lang="id-ID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588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0237F-3CC7-6C2E-CFBE-0AC863DFE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898" y="816637"/>
            <a:ext cx="6019301" cy="909918"/>
          </a:xfrm>
        </p:spPr>
        <p:txBody>
          <a:bodyPr>
            <a:normAutofit/>
          </a:bodyPr>
          <a:lstStyle/>
          <a:p>
            <a:pPr algn="ctr"/>
            <a:r>
              <a:rPr lang="id-ID" sz="2800" dirty="0">
                <a:solidFill>
                  <a:schemeClr val="tx1"/>
                </a:solidFill>
                <a:latin typeface="Bell MT" panose="02020503060305020303" pitchFamily="18" charset="0"/>
              </a:rPr>
              <a:t>Pemberian Nama Bayi</a:t>
            </a:r>
            <a:endParaRPr lang="en-ID" sz="2800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160C5-67AA-FEE5-CC34-E66F87FE8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id-ID" sz="1800" dirty="0">
                <a:solidFill>
                  <a:schemeClr val="tx1"/>
                </a:solidFill>
                <a:latin typeface="Bell MT" panose="02020503060305020303" pitchFamily="18" charset="0"/>
              </a:rPr>
              <a:t>	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Islam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mewajibkan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agar orang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tua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memberikan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nama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yang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bagus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untuk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anaknya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dengan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baik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. Nama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mengandung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doa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,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harapan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dan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tidak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boleh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memberikan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sembarang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nama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dengan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arti yang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tidak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jelas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. Nama yang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dimiliki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seorang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anak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banyak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berpengaruh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pada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kepribadian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dari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anak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tersebut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. Oleh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karena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itu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,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pemberian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nama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haruslah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dengan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menggunakan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nama-nama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yang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baik</a:t>
            </a:r>
            <a:r>
              <a:rPr lang="id-ID" sz="1800" dirty="0">
                <a:solidFill>
                  <a:schemeClr val="tx1"/>
                </a:solidFill>
                <a:latin typeface="Bell MT" panose="02020503060305020303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d-ID" sz="1800" dirty="0">
                <a:solidFill>
                  <a:schemeClr val="tx1"/>
                </a:solidFill>
                <a:latin typeface="Bell MT" panose="02020503060305020303" pitchFamily="18" charset="0"/>
              </a:rPr>
              <a:t>	S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ebagaimana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Hadis Nabi saw</a:t>
            </a:r>
            <a:r>
              <a:rPr lang="id-ID" sz="1800" dirty="0">
                <a:solidFill>
                  <a:schemeClr val="tx1"/>
                </a:solidFill>
                <a:latin typeface="Bell MT" panose="02020503060305020303" pitchFamily="18" charset="0"/>
              </a:rPr>
              <a:t> “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Dari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Samurah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(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diriwayatkan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)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dari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Nabi saw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beliau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bersabda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: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Tiap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anak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tergadai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dengan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akikahnya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,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sampai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disembelihkan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(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kambing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)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untuknya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pada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hari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ketujuh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kelahiran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,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dicukur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rambut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kepalanya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dan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diberi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nama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(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dengan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nama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yang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baik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) [H.R.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Ibnu</a:t>
            </a:r>
            <a:r>
              <a:rPr lang="en-ID" sz="1800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sz="1800" dirty="0" err="1">
                <a:solidFill>
                  <a:schemeClr val="tx1"/>
                </a:solidFill>
                <a:latin typeface="Bell MT" panose="02020503060305020303" pitchFamily="18" charset="0"/>
              </a:rPr>
              <a:t>Majah</a:t>
            </a:r>
            <a:r>
              <a:rPr lang="id-ID" sz="1800" dirty="0">
                <a:solidFill>
                  <a:schemeClr val="tx1"/>
                </a:solidFill>
                <a:latin typeface="Bell MT" panose="02020503060305020303" pitchFamily="18" charset="0"/>
              </a:rPr>
              <a:t>”</a:t>
            </a:r>
            <a:endParaRPr lang="en-ID" sz="1800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5892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0A33F-6F8A-19AD-D26E-9442F4844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43001"/>
            <a:ext cx="9112125" cy="48983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dirty="0">
                <a:latin typeface="Bell MT" panose="02020503060305020303" pitchFamily="18" charset="0"/>
              </a:rPr>
              <a:t>	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Dalam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al-Qur’an surah Maryam (19)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ayat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7, Allah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swt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ber</a:t>
            </a:r>
            <a:r>
              <a:rPr lang="id-ID" dirty="0">
                <a:solidFill>
                  <a:schemeClr val="tx1"/>
                </a:solidFill>
                <a:latin typeface="Bell MT" panose="02020503060305020303" pitchFamily="18" charset="0"/>
              </a:rPr>
              <a:t>firman yang artinya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sesungguhnya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Kami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memberi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kabar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gembira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kepadamu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dengan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seorang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anak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laki-laki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namanya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Yahya, yang Kami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belum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pernah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memberikan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nama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seperti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itu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sebelumnya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Q.S. Maryam</a:t>
            </a:r>
            <a:r>
              <a:rPr lang="id-ID" dirty="0">
                <a:solidFill>
                  <a:schemeClr val="tx1"/>
                </a:solidFill>
                <a:latin typeface="Bell MT" panose="02020503060305020303" pitchFamily="18" charset="0"/>
              </a:rPr>
              <a:t>: 7</a:t>
            </a:r>
          </a:p>
          <a:p>
            <a:pPr marL="0" indent="0" algn="just">
              <a:buNone/>
            </a:pPr>
            <a:r>
              <a:rPr lang="id-ID" dirty="0">
                <a:solidFill>
                  <a:schemeClr val="tx1"/>
                </a:solidFill>
                <a:latin typeface="Bell MT" panose="02020503060305020303" pitchFamily="18" charset="0"/>
              </a:rPr>
              <a:t>	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Dalam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surah Ali Imran (3)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ayat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36 juga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disebutkan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nama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anak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perempuan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yang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mulia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:</a:t>
            </a:r>
            <a:r>
              <a:rPr lang="ar-AE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Tatkala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istri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‘Imran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melahirkan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anaknya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,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dia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pun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berkata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: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Ya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Tuhanku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,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sesungguhnya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aku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melahirkannya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seorang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anak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perempuan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; dan Allah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lebih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mengetahui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apa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yang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dilahirkannya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itu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; dan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anak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laki-laki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tidaklah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seperti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anak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perempuan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.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Sesungguhnya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aku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telah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menamai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dia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Maryam dan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aku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mohon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perlindungan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untuknya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serta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anak-anak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keturunannya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kepada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(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pemeliharaan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)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Engkau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daripada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setan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yang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terkutuk</a:t>
            </a:r>
            <a:r>
              <a:rPr lang="id-ID" dirty="0">
                <a:solidFill>
                  <a:schemeClr val="tx1"/>
                </a:solidFill>
                <a:latin typeface="Bell MT" panose="02020503060305020303" pitchFamily="18" charset="0"/>
              </a:rPr>
              <a:t> Q.S al-imran ayat 36</a:t>
            </a:r>
            <a:br>
              <a:rPr lang="id-ID" dirty="0">
                <a:solidFill>
                  <a:schemeClr val="tx1"/>
                </a:solidFill>
                <a:latin typeface="Bell MT" panose="02020503060305020303" pitchFamily="18" charset="0"/>
              </a:rPr>
            </a:br>
            <a:endParaRPr lang="id-ID" dirty="0">
              <a:solidFill>
                <a:schemeClr val="tx1"/>
              </a:solidFill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r>
              <a:rPr lang="id-ID" dirty="0">
                <a:solidFill>
                  <a:schemeClr val="tx1"/>
                </a:solidFill>
                <a:latin typeface="Bell MT" panose="02020503060305020303" pitchFamily="18" charset="0"/>
              </a:rPr>
              <a:t>	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Berdasarkan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hadis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dan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ayat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tersebut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jelas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ditegaskan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bahwa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pemberian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nama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yang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baik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bagi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anak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adalah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sebuah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keniscayaan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, dan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merupakan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kewajiban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orang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tua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dan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hak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anak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.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Setiap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anak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berhak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untuk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mempunyai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identitas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diri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dan status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kewarganegaraan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. Pada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umumnya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tidak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ada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perdebatan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di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kalangan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ulama dan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cendekiawan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terkait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dengan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pandangan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ini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.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Namun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ketika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hal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itu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dikaitkan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dengan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pengasuhan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anak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,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terutama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terkait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dengan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pemberian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dan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penggantian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nama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,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ada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beberapa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hal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yang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penting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untuk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Bell MT" panose="02020503060305020303" pitchFamily="18" charset="0"/>
              </a:rPr>
              <a:t>diperhatikan</a:t>
            </a:r>
            <a:r>
              <a:rPr lang="en-ID" dirty="0">
                <a:solidFill>
                  <a:schemeClr val="tx1"/>
                </a:solidFill>
                <a:latin typeface="Bell MT" panose="020205030603050203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080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C05B-AF55-F8EE-E97B-5DE90311C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381" y="1255059"/>
            <a:ext cx="8596668" cy="721659"/>
          </a:xfrm>
        </p:spPr>
        <p:txBody>
          <a:bodyPr>
            <a:normAutofit/>
          </a:bodyPr>
          <a:lstStyle/>
          <a:p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Pada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dasarnya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diperbolehkan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memberi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nama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mengganti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nama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asuhnya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beberapa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pertimbangan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ID" sz="2000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6FB84-791F-2B7D-7F55-F7EE472E5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pemberian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kemaslahatan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kebaikan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jika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kemaslahatan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sebaiknya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perlu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pergantian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dirty="0">
              <a:solidFill>
                <a:schemeClr val="tx1"/>
              </a:solidFill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menghilangkan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status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nasabnya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dirty="0">
              <a:solidFill>
                <a:schemeClr val="tx1"/>
              </a:solidFill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Dikomunikasikan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pihak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orang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kandung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jika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diketahui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pihak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Panti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terkait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penggantian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dirty="0">
              <a:solidFill>
                <a:schemeClr val="tx1"/>
              </a:solidFill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hukum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positif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berlaku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dirty="0">
              <a:solidFill>
                <a:schemeClr val="tx1"/>
              </a:solidFill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Meminta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pendapat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sudah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diajak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bicara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karena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dasarnya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mempunyai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menentukan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identitasnya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dirty="0">
              <a:solidFill>
                <a:schemeClr val="tx1"/>
              </a:solidFill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Pemilihan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bersifat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inklusif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arti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menimbulkan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polemik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konflik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ketidaknyamanan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anak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kandungnya</a:t>
            </a:r>
            <a:r>
              <a:rPr lang="en-ID" dirty="0">
                <a:solidFill>
                  <a:schemeClr val="tx1"/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D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4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FD09B-D5DA-7B44-C646-8504C4145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54741"/>
            <a:ext cx="8596668" cy="658906"/>
          </a:xfrm>
        </p:spPr>
        <p:txBody>
          <a:bodyPr>
            <a:normAutofit fontScale="90000"/>
          </a:bodyPr>
          <a:lstStyle/>
          <a:p>
            <a:pPr algn="ctr"/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Cara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Memberikan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Nama Anak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Sesuai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Syariat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Islam</a:t>
            </a:r>
            <a:br>
              <a:rPr lang="en-ID" b="1" dirty="0">
                <a:effectLst/>
                <a:latin typeface="Roboto" panose="02000000000000000000" pitchFamily="2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92FEC-3CC0-1DB2-3D49-4956851C8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6071"/>
            <a:ext cx="8596668" cy="4535292"/>
          </a:xfrm>
        </p:spPr>
        <p:txBody>
          <a:bodyPr>
            <a:normAutofit fontScale="85000" lnSpcReduction="10000"/>
          </a:bodyPr>
          <a:lstStyle/>
          <a:p>
            <a:pPr algn="just" fontAlgn="base">
              <a:buFont typeface="Wingdings" panose="05000000000000000000" pitchFamily="2" charset="2"/>
              <a:buChar char="v"/>
            </a:pPr>
            <a:r>
              <a:rPr lang="en-ID" sz="24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Pemberian</a:t>
            </a:r>
            <a:r>
              <a:rPr lang="en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merupakan</a:t>
            </a:r>
            <a:r>
              <a:rPr lang="en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hak</a:t>
            </a:r>
            <a:r>
              <a:rPr lang="en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ayah</a:t>
            </a:r>
            <a:r>
              <a:rPr lang="id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Berdasarkan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hadis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Rasulullah Saw yang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diriwayatkan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Ibnu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Najjar,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anak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mempunyai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tiga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hak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atas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ayah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mereka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Antara lain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diberikan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pendidikan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baik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dan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dibantu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memulihkan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pasangan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sesuai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Maka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dari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itu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suami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atau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calon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ayah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perlu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memikirkan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baik-baik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diberikan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kepada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sang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buah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hati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</a:t>
            </a:r>
            <a:endParaRPr lang="id-ID" sz="2400" i="0" dirty="0">
              <a:solidFill>
                <a:schemeClr val="tx1"/>
              </a:solidFill>
              <a:effectLst/>
              <a:latin typeface="Bell MT" panose="02020503060305020303" pitchFamily="18" charset="0"/>
            </a:endParaRP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en-ID" sz="24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Menyematkan</a:t>
            </a:r>
            <a:r>
              <a:rPr lang="en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nasab</a:t>
            </a:r>
            <a:r>
              <a:rPr lang="en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untuk</a:t>
            </a:r>
            <a:r>
              <a:rPr lang="en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anak</a:t>
            </a:r>
            <a:r>
              <a:rPr lang="id-ID" sz="2400" dirty="0">
                <a:solidFill>
                  <a:schemeClr val="tx1"/>
                </a:solidFill>
                <a:latin typeface="Bell MT" panose="02020503060305020303" pitchFamily="18" charset="0"/>
              </a:rPr>
              <a:t>. 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akhirat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kelak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Allah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Swt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memanggil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nama-nama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tiap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muslim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diikuti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ayah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dengan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menambahkan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bin (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anak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laki-laki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) dan binti (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anak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perempuan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). Oleh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karena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itu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nasab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atau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garis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keturunan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dalam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Islam sang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buah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hati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berasal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dari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sang ayah</a:t>
            </a:r>
            <a:endParaRPr lang="id-ID" sz="2400" i="0" dirty="0">
              <a:solidFill>
                <a:schemeClr val="tx1"/>
              </a:solidFill>
              <a:effectLst/>
              <a:latin typeface="Bell MT" panose="02020503060305020303" pitchFamily="18" charset="0"/>
            </a:endParaRP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en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Waktu yang </a:t>
            </a:r>
            <a:r>
              <a:rPr lang="en-ID" sz="24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tepat</a:t>
            </a:r>
            <a:r>
              <a:rPr lang="en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untuk</a:t>
            </a:r>
            <a:r>
              <a:rPr lang="en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memberikan</a:t>
            </a:r>
            <a:r>
              <a:rPr lang="en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id-ID" sz="24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Abu Musa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dalam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hadis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diriwayatkan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HR. Bukhari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pernah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mengungkapkan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bila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para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sahabat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Rasulullah Saw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langsung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memberikan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begitu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anak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mereka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lahir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Aturan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ini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sifatnya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memang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sunah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tetapi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lebih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baik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kalau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diikuti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untuk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mendapatkan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ridha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dan </a:t>
            </a:r>
            <a:r>
              <a:rPr lang="en-ID" sz="24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pahala</a:t>
            </a:r>
            <a:r>
              <a:rPr lang="en-ID" sz="24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 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6012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5540B-D4E6-FBA3-07D7-1994C0A6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8835"/>
            <a:ext cx="8596668" cy="4602528"/>
          </a:xfrm>
        </p:spPr>
        <p:txBody>
          <a:bodyPr>
            <a:normAutofit/>
          </a:bodyPr>
          <a:lstStyle/>
          <a:p>
            <a:pPr algn="just" fontAlgn="base">
              <a:buFont typeface="Wingdings" panose="05000000000000000000" pitchFamily="2" charset="2"/>
              <a:buChar char="v"/>
            </a:pP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Memilah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nama-nama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baik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untuk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anak</a:t>
            </a:r>
            <a:r>
              <a:rPr lang="id-ID" sz="2000" dirty="0">
                <a:solidFill>
                  <a:schemeClr val="tx1"/>
                </a:solidFill>
                <a:latin typeface="Bell MT" panose="02020503060305020303" pitchFamily="18" charset="0"/>
              </a:rPr>
              <a:t>.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Seperti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disebutkan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anak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laki-laki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islami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baik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sangat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disarankan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untuk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sang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buah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hati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Nama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baik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dapat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berupa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diambil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dari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Asmaul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Husna (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Allah)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maupun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para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nabi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Tujuannya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adalah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menjadi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pengingat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sekaligus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membantu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id-ID" sz="2000" dirty="0">
                <a:solidFill>
                  <a:schemeClr val="tx1"/>
                </a:solidFill>
                <a:latin typeface="Bell MT" panose="02020503060305020303" pitchFamily="18" charset="0"/>
              </a:rPr>
              <a:t>buah hati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semakin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dengan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Sang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Pencipta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</a:t>
            </a:r>
            <a:endParaRPr lang="id-ID" sz="2000" i="0" dirty="0">
              <a:solidFill>
                <a:schemeClr val="tx1"/>
              </a:solidFill>
              <a:effectLst/>
              <a:latin typeface="Bell MT" panose="02020503060305020303" pitchFamily="18" charset="0"/>
            </a:endParaRPr>
          </a:p>
          <a:p>
            <a:pPr algn="just" fontAlgn="base">
              <a:buFont typeface="Wingdings" panose="05000000000000000000" pitchFamily="2" charset="2"/>
              <a:buChar char="v"/>
            </a:pP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Berikan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kemudahan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kepada</a:t>
            </a:r>
            <a:r>
              <a:rPr lang="en-ID" sz="20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anak</a:t>
            </a:r>
            <a:r>
              <a:rPr lang="id-ID" sz="2000" dirty="0">
                <a:solidFill>
                  <a:schemeClr val="tx1"/>
                </a:solidFill>
                <a:latin typeface="Bell MT" panose="02020503060305020303" pitchFamily="18" charset="0"/>
              </a:rPr>
              <a:t>. 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Rata-rata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islami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di Indonesia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terdiri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atas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dua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hingga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tiga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kata. Ada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beberapa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orang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tua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menyertakan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empat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kata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karena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mempunyai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makna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mendalam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Akan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tetapi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sekali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lagi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jangan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abaikan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fungsi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dalam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jangka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waktu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panjang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untuk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0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anak</a:t>
            </a:r>
            <a:r>
              <a:rPr lang="en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</a:t>
            </a:r>
            <a:r>
              <a:rPr lang="id-ID" sz="20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Jangan sampai menyulitkan anak di masa depan.</a:t>
            </a:r>
            <a:endParaRPr lang="en-ID" sz="2000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70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2CDF7-4B63-A813-26A3-287C15110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39271"/>
          </a:xfrm>
        </p:spPr>
        <p:txBody>
          <a:bodyPr>
            <a:normAutofit fontScale="90000"/>
          </a:bodyPr>
          <a:lstStyle/>
          <a:p>
            <a:pPr algn="ctr"/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Kriteria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sebaiknya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tak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digunakan</a:t>
            </a:r>
            <a:br>
              <a:rPr lang="en-ID" b="1" dirty="0">
                <a:effectLst/>
                <a:latin typeface="Roboto" panose="02000000000000000000" pitchFamily="2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5ED09-13F2-DEB3-ECA2-E276C6452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8835"/>
            <a:ext cx="8596668" cy="4921624"/>
          </a:xfrm>
        </p:spPr>
        <p:txBody>
          <a:bodyPr>
            <a:normAutofit fontScale="92500" lnSpcReduction="10000"/>
          </a:bodyPr>
          <a:lstStyle/>
          <a:p>
            <a:pPr algn="just" fontAlgn="base">
              <a:buFont typeface="Wingdings" panose="05000000000000000000" pitchFamily="2" charset="2"/>
              <a:buChar char="Ø"/>
            </a:pP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dengan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makna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negative</a:t>
            </a:r>
            <a:r>
              <a:rPr lang="id-ID" sz="2200" dirty="0">
                <a:solidFill>
                  <a:schemeClr val="tx1"/>
                </a:solidFill>
                <a:latin typeface="Bell MT" panose="02020503060305020303" pitchFamily="18" charset="0"/>
              </a:rPr>
              <a:t>. 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Orang-orang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belum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memahami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bahasa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Arab dan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tak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mengulik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arti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dari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kata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mereka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temukan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berisiko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menggunakan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dengan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makna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negatif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Beberapa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sebaiknya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dihindari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untuk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anak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mencakup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harb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hayyah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kalb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dan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jahsy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</a:t>
            </a:r>
            <a:endParaRPr lang="id-ID" sz="2200" i="0" dirty="0">
              <a:solidFill>
                <a:schemeClr val="tx1"/>
              </a:solidFill>
              <a:effectLst/>
              <a:latin typeface="Bell MT" panose="02020503060305020303" pitchFamily="18" charset="0"/>
            </a:endParaRP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dicatut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dari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tokoh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zhalim</a:t>
            </a:r>
            <a:r>
              <a:rPr lang="id-ID" sz="2200" dirty="0">
                <a:solidFill>
                  <a:schemeClr val="tx1"/>
                </a:solidFill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Tokoh-tokoh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besar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sering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kali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dijadikan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acuan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orang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tua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untuk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menamai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sang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buah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hati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Namun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seperti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poin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sebelumnya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tanpa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melakukan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riset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orang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tua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berisiko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menggunakan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tokoh-tokoh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dikenal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zhalim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pada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masanya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</a:t>
            </a:r>
            <a:r>
              <a:rPr lang="id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Dalam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Islam,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ada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banyak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tokoh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berwatak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buruk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dianggap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akan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membawa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nasib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kurang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baik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untuk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anak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Qaarun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Fir’aun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dan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Haamaan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adalah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tiga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sepatutnya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dihindari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Pasalnya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dari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segi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agama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maupun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sejarah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ketiganya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memiliki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track record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jelek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sebagai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tokoh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ternama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</a:t>
            </a:r>
            <a:endParaRPr lang="id-ID" sz="2200" i="0" dirty="0">
              <a:solidFill>
                <a:schemeClr val="tx1"/>
              </a:solidFill>
              <a:effectLst/>
              <a:latin typeface="Bell MT" panose="02020503060305020303" pitchFamily="18" charset="0"/>
            </a:endParaRP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dengan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makna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gelar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untuk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nabi</a:t>
            </a:r>
            <a:r>
              <a:rPr lang="id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Pasutri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memang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boleh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mencatut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nabi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dan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rasul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untuk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sang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buah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hati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Namun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mereka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tak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boleh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menggunakan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gelar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khusus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diberikan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kepada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sosok-sosok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tersebut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Sebagai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contoh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Khalilullah,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gelar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untuk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Nabi Ibrahim as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berarti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kekasih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Allah.</a:t>
            </a:r>
          </a:p>
          <a:p>
            <a:pPr algn="l" fontAlgn="base">
              <a:buFont typeface="Wingdings" panose="05000000000000000000" pitchFamily="2" charset="2"/>
              <a:buChar char="Ø"/>
            </a:pPr>
            <a:endParaRPr lang="en-ID" sz="2000" i="0" dirty="0">
              <a:solidFill>
                <a:schemeClr val="tx1"/>
              </a:solidFill>
              <a:effectLst/>
              <a:latin typeface="Bell MT" panose="02020503060305020303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35185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A0CEF-1EE2-8D18-5472-6E6CB7CD4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78225"/>
            <a:ext cx="8596668" cy="5463138"/>
          </a:xfrm>
        </p:spPr>
        <p:txBody>
          <a:bodyPr>
            <a:normAutofit fontScale="92500"/>
          </a:bodyPr>
          <a:lstStyle/>
          <a:p>
            <a:pPr algn="just" fontAlgn="base">
              <a:buFont typeface="Wingdings" panose="05000000000000000000" pitchFamily="2" charset="2"/>
              <a:buChar char="Ø"/>
            </a:pP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berhubungan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dengan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syahwat</a:t>
            </a:r>
            <a:r>
              <a:rPr lang="id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Sekilas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nama-nama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berkaitan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dengan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syahwat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terdengar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indah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Sayangnya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tersebut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kurang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dianjurkan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dalam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Islam.</a:t>
            </a:r>
            <a:r>
              <a:rPr lang="id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Sebagai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contoh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ada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ahlaam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merujuk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pada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impian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dan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ariij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berparti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wangi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Sementara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nama-nama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anak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perempuan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ada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lebih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menjejak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seperti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ghaadah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dapat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diertikan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sebagai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gadis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lembut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dan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syaadiah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bermakna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seorang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biduanita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</a:t>
            </a:r>
            <a:endParaRPr lang="id-ID" sz="2200" i="0" dirty="0">
              <a:solidFill>
                <a:schemeClr val="tx1"/>
              </a:solidFill>
              <a:effectLst/>
              <a:latin typeface="Bell MT" panose="02020503060305020303" pitchFamily="18" charset="0"/>
            </a:endParaRP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mengarah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pada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perilaku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buruk</a:t>
            </a:r>
            <a:r>
              <a:rPr lang="id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Nama-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masuk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ke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dalam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kategori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ini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tak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kalah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berbahaya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dari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poin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sebelumnya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Misalnya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saja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asyar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berarti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jahat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balidah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berarti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bodoh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/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pandir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hingga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haqidah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berarti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dengki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Walau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sekilas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bagus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anak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laki-laki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islami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tersebut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jelas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bermakna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jelek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</a:t>
            </a:r>
            <a:endParaRPr lang="id-ID" sz="2200" i="0" dirty="0">
              <a:solidFill>
                <a:schemeClr val="tx1"/>
              </a:solidFill>
              <a:effectLst/>
              <a:latin typeface="Bell MT" panose="02020503060305020303" pitchFamily="18" charset="0"/>
            </a:endParaRP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 yang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mempunyai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makna</a:t>
            </a:r>
            <a:r>
              <a:rPr lang="en-ID" sz="220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berhala</a:t>
            </a:r>
            <a:r>
              <a:rPr lang="id-ID" sz="2200" dirty="0">
                <a:solidFill>
                  <a:schemeClr val="tx1"/>
                </a:solidFill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Seperti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diketahui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Islam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melarang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umatnya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menyembah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berhala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Namun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,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tidak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sedikit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orang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belum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tahu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kalau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berhala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acap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kali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diberikan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nama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. Salah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satunya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adalah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Isaaf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kadang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diubah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menjadi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Israf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yang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dapat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diartikan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sebagai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melampaui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batas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atau</a:t>
            </a:r>
            <a:r>
              <a:rPr lang="en-ID" sz="2200" i="0" dirty="0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 </a:t>
            </a:r>
            <a:r>
              <a:rPr lang="en-ID" sz="2200" i="0" dirty="0" err="1">
                <a:solidFill>
                  <a:schemeClr val="tx1"/>
                </a:solidFill>
                <a:effectLst/>
                <a:latin typeface="Bell MT" panose="02020503060305020303" pitchFamily="18" charset="0"/>
              </a:rPr>
              <a:t>berlebihan</a:t>
            </a:r>
            <a:endParaRPr lang="en-ID" sz="2200" i="0" dirty="0">
              <a:solidFill>
                <a:schemeClr val="tx1"/>
              </a:solidFill>
              <a:effectLst/>
              <a:latin typeface="Bell MT" panose="02020503060305020303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96185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E0C96-1DAD-EF74-8FDC-417C9B0AE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9612"/>
          </a:xfrm>
        </p:spPr>
        <p:txBody>
          <a:bodyPr>
            <a:normAutofit/>
          </a:bodyPr>
          <a:lstStyle/>
          <a:p>
            <a:pPr algn="ctr"/>
            <a:r>
              <a:rPr lang="id-ID" sz="2000" dirty="0">
                <a:solidFill>
                  <a:schemeClr val="tx1"/>
                </a:solidFill>
                <a:latin typeface="Bell MT" panose="02020503060305020303" pitchFamily="18" charset="0"/>
              </a:rPr>
              <a:t>Daftar Pustaka</a:t>
            </a:r>
            <a:endParaRPr lang="en-ID" sz="2000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40900-A34F-5CC1-C15F-897D6E5B1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663" y="1089212"/>
            <a:ext cx="8596668" cy="272069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id-ID" sz="2000" dirty="0">
                <a:solidFill>
                  <a:schemeClr val="tx1"/>
                </a:solidFill>
                <a:latin typeface="Bell MT" panose="02020503060305020303" pitchFamily="18" charset="0"/>
              </a:rPr>
              <a:t>Rubrik Tanya Jawab Agama Diasuh Divisi Fatwa Majelis Tarjih dan TajdidPimpinan Pusat MuhammadiyahSumber: Majalah SM No 13 Tahun 2021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ID" sz="2000" dirty="0">
                <a:solidFill>
                  <a:schemeClr val="tx1"/>
                </a:solidFill>
                <a:latin typeface="Bell MT" panose="020205030603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Cara </a:t>
            </a:r>
            <a:r>
              <a:rPr lang="en-ID" sz="2000" dirty="0" err="1">
                <a:solidFill>
                  <a:schemeClr val="tx1"/>
                </a:solidFill>
                <a:latin typeface="Bell MT" panose="020205030603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Memberikan</a:t>
            </a:r>
            <a:r>
              <a:rPr lang="en-ID" sz="2000" dirty="0">
                <a:solidFill>
                  <a:schemeClr val="tx1"/>
                </a:solidFill>
                <a:latin typeface="Bell MT" panose="020205030603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Nama Anak </a:t>
            </a:r>
            <a:r>
              <a:rPr lang="en-ID" sz="2000" dirty="0" err="1">
                <a:solidFill>
                  <a:schemeClr val="tx1"/>
                </a:solidFill>
                <a:latin typeface="Bell MT" panose="020205030603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Sesuai</a:t>
            </a:r>
            <a:r>
              <a:rPr lang="en-ID" sz="2000" dirty="0">
                <a:solidFill>
                  <a:schemeClr val="tx1"/>
                </a:solidFill>
                <a:latin typeface="Bell MT" panose="020205030603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ID" sz="2000" dirty="0" err="1">
                <a:solidFill>
                  <a:schemeClr val="tx1"/>
                </a:solidFill>
                <a:latin typeface="Bell MT" panose="020205030603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Syariat</a:t>
            </a:r>
            <a:r>
              <a:rPr lang="en-ID" sz="2000" dirty="0">
                <a:solidFill>
                  <a:schemeClr val="tx1"/>
                </a:solidFill>
                <a:latin typeface="Bell MT" panose="020205030603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Islam (gramedia.com)</a:t>
            </a:r>
            <a:endParaRPr lang="en-ID" sz="2000" dirty="0">
              <a:solidFill>
                <a:schemeClr val="tx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534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1126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Bell MT</vt:lpstr>
      <vt:lpstr>Roboto</vt:lpstr>
      <vt:lpstr>Trebuchet MS</vt:lpstr>
      <vt:lpstr>Wingdings</vt:lpstr>
      <vt:lpstr>Wingdings 3</vt:lpstr>
      <vt:lpstr>Facet</vt:lpstr>
      <vt:lpstr>Kelompok 1: Meita Nursurya  Afni Fitria   Pandangan Tarjih Muhammadiyah Terhadap “Pemberian Nama Bayi” Asuhan Kebidanan Nifas  </vt:lpstr>
      <vt:lpstr>Pemberian Nama Bayi</vt:lpstr>
      <vt:lpstr>PowerPoint Presentation</vt:lpstr>
      <vt:lpstr>Pada dasarnya diperbolehkan memberi nama atau mengganti nama anak asuhnya dengan beberapa pertimbangan berikut:</vt:lpstr>
      <vt:lpstr>Cara Memberikan Nama Anak Sesuai Syariat Islam </vt:lpstr>
      <vt:lpstr>PowerPoint Presentation</vt:lpstr>
      <vt:lpstr>Kriteria nama yang sebaiknya tak digunakan </vt:lpstr>
      <vt:lpstr>PowerPoint Presentation</vt:lpstr>
      <vt:lpstr>Daftar Pustaka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1: Meita Nursurya  Afni Fitria   Pandangan Tarjih Muhammadiyah Terhadap “Pemberian Nama Bayi” Asuhan Kebidanan Nifas  </dc:title>
  <dc:creator>SOPIA .</dc:creator>
  <cp:lastModifiedBy>SOPIA .</cp:lastModifiedBy>
  <cp:revision>1</cp:revision>
  <dcterms:created xsi:type="dcterms:W3CDTF">2022-07-16T00:07:11Z</dcterms:created>
  <dcterms:modified xsi:type="dcterms:W3CDTF">2022-07-16T00:39:08Z</dcterms:modified>
</cp:coreProperties>
</file>