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ppt/theme/theme3.xml" ContentType="application/vnd.openxmlformats-officedocument.theme+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firstSlideNum="1" rtl="0" saveSubsetFonts="0" serverZoom="0" showSpecialPlsOnTitleSld="1">
  <p:sldMasterIdLst>
    <p:sldMasterId id="2147483648" r:id="rId1"/>
  </p:sldMasterIdLst>
  <p:notesMasterIdLst>
    <p:notesMasterId r:id="rId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type="screen4x3" cy="6858000" cx="9144000"/>
  <p:notesSz cx="6858000" cy="9144000"/>
  <p:defaultTextStyle>
    <a:lvl1pPr algn="l" fontAlgn="base" indent="0" latinLnBrk="1" marL="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5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lastView="sldThumbnailView">
  <p:normalViewPr showOutlineIcons="1" snapVertSplitter="0" vertBarState="restored" horzBarState="restored" preferSingleView="0">
    <p:restoredLeft sz="15620"/>
    <p:restoredTop sz="94660"/>
  </p:normalViewPr>
  <p:slideViewPr>
    <p:cSldViewPr showGuides="0" snapToGrid="1" snapToObjects="0">
      <p:cViewPr varScale="0">
        <p:scale>
          <a:sx n="72" d="100"/>
          <a:sy n="72" d="100"/>
        </p:scale>
        <p:origin x="-1230" y="30"/>
      </p:cViewPr>
      <p:guideLst>
        <p:guide orient="horz" pos="2160"/>
        <p:guide orient="vert" pos="2880"/>
      </p:guideLst>
    </p:cSldViewPr>
  </p:slideViewPr>
  <p:gridSpacing cx="0" cy="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tableStyles" Target="tableStyles.xml"/><Relationship Id="rId19" Type="http://schemas.openxmlformats.org/officeDocument/2006/relationships/presProps" Target="presProps.xml"/><Relationship Id="rId20" Type="http://schemas.openxmlformats.org/officeDocument/2006/relationships/viewProps" Target="viewProps.xml"/><Relationship Id="rId21" Type="http://schemas.openxmlformats.org/officeDocument/2006/relationships/theme" Target="theme/them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93" name=""/>
        <p:cNvGrpSpPr/>
        <p:nvPr/>
      </p:nvGrpSpPr>
      <p:grpSpPr>
        <a:xfrm>
          <a:off x="0" y="0"/>
          <a:ext cx="0" cy="0"/>
          <a:chOff x="0" y="0"/>
          <a:chExt cx="0" cy="0"/>
        </a:xfrm>
      </p:grpSpPr>
      <p:sp>
        <p:nvSpPr>
          <p:cNvPr id="1048699"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700"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701"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702"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703"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704"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 Id="rId7"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 Id="rId7"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 Id="rId7"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35" name=""/>
        <p:cNvGrpSpPr/>
        <p:nvPr/>
      </p:nvGrpSpPr>
      <p:grpSpPr>
        <a:xfrm>
          <a:off x="0" y="0"/>
          <a:ext cx="0" cy="0"/>
          <a:chOff x="0" y="0"/>
          <a:chExt cx="0" cy="0"/>
        </a:xfrm>
      </p:grpSpPr>
      <p:sp>
        <p:nvSpPr>
          <p:cNvPr id="1048589"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dirty="0" lang="en-US"/>
          </a:p>
        </p:txBody>
      </p:sp>
      <p:sp>
        <p:nvSpPr>
          <p:cNvPr id="1048590" name="Subtitle 2"/>
          <p:cNvSpPr>
            <a:spLocks noGrp="1"/>
          </p:cNvSpPr>
          <p:nvPr>
            <p:ph type="subTitle" idx="1"/>
          </p:nvPr>
        </p:nvSpPr>
        <p:spPr>
          <a:xfrm>
            <a:off x="866442" y="4777380"/>
            <a:ext cx="6620968" cy="861420"/>
          </a:xfrm>
        </p:spPr>
        <p:txBody>
          <a:bodyPr/>
          <a:lstStyle>
            <a:lvl1pPr algn="l" indent="0" marL="0">
              <a:buNone/>
              <a:defRPr cap="all">
                <a:solidFill>
                  <a:schemeClr val="accent1"/>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smtClean="0"/>
              <a:t>Click to edit Master subtitle style</a:t>
            </a:r>
            <a:endParaRPr dirty="0" lang="en-US"/>
          </a:p>
        </p:txBody>
      </p:sp>
      <p:sp>
        <p:nvSpPr>
          <p:cNvPr id="1048584" name="Date Placeholder 3"/>
          <p:cNvSpPr/>
          <p:nvPr>
            <p:ph type="dt" sz="half" idx="2"/>
          </p:nvPr>
        </p:nvSpPr>
        <p:spPr>
          <a:xfrm rot="5400000">
            <a:off x="7494587" y="1828800"/>
            <a:ext cx="990600" cy="2286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eaLnBrk="1" hangingPunct="1" latinLnBrk="1" lvl="0"/>
            <a:fld id="{566ABCEB-ACFC-4714-9973-3DA970169C29}" type="datetime1">
              <a:rPr altLang="en-US" sz="1100" lang="en-US">
                <a:solidFill>
                  <a:srgbClr val="FFFFFF"/>
                </a:solidFill>
              </a:rPr>
              <a:pPr eaLnBrk="1" hangingPunct="1" latinLnBrk="1" lvl="0"/>
            </a:fld>
            <a:endParaRPr altLang="en-US" sz="1100" lang="en-US">
              <a:solidFill>
                <a:srgbClr val="FFFFFF"/>
              </a:solidFill>
            </a:endParaRPr>
          </a:p>
        </p:txBody>
      </p:sp>
      <p:sp>
        <p:nvSpPr>
          <p:cNvPr id="1048586" name="Slide Number Placeholder 5"/>
          <p:cNvSpPr/>
          <p:nvPr>
            <p:ph type="sldNum" sz="quarter" idx="4"/>
          </p:nvPr>
        </p:nvSpPr>
        <p:spPr>
          <a:xfrm rot="0">
            <a:off x="7766050" y="295275"/>
            <a:ext cx="628650" cy="76835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algn="ctr" eaLnBrk="1" hangingPunct="1" latinLnBrk="1" lvl="0"/>
            <a:fld id="{566ABCEB-ACFC-4714-9973-3DA970169C29}" type="slidenum">
              <a:rPr altLang="en-US" sz="2800" lang="en-US">
                <a:solidFill>
                  <a:srgbClr val="FFFFFF"/>
                </a:solidFill>
              </a:rPr>
              <a:pPr algn="ctr" eaLnBrk="1" hangingPunct="1" latinLnBrk="1" lvl="0"/>
            </a:fld>
            <a:endParaRPr altLang="en-US" sz="2800" lang="en-US">
              <a:solidFill>
                <a:srgbClr val="FFFFFF"/>
              </a:solidFill>
            </a:endParaRPr>
          </a:p>
        </p:txBody>
      </p:sp>
      <p:sp>
        <p:nvSpPr>
          <p:cNvPr id="1048585" name="Footer Placeholder 4"/>
          <p:cNvSpPr/>
          <p:nvPr>
            <p:ph type="ftr" sz="quarter" idx="3"/>
          </p:nvPr>
        </p:nvSpPr>
        <p:spPr>
          <a:xfrm rot="5400000">
            <a:off x="6233319" y="3263106"/>
            <a:ext cx="3859212" cy="2286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eaLnBrk="1" hangingPunct="1" latinLnBrk="1" lvl="0"/>
            <a:endParaRPr altLang="en-US" sz="1100" lang="en-US">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87" name=""/>
        <p:cNvGrpSpPr/>
        <p:nvPr/>
      </p:nvGrpSpPr>
      <p:grpSpPr>
        <a:xfrm>
          <a:off x="0" y="0"/>
          <a:ext cx="0" cy="0"/>
          <a:chOff x="0" y="0"/>
          <a:chExt cx="0" cy="0"/>
        </a:xfrm>
      </p:grpSpPr>
      <p:sp>
        <p:nvSpPr>
          <p:cNvPr id="1048688" name="Title 1"/>
          <p:cNvSpPr>
            <a:spLocks noGrp="1"/>
          </p:cNvSpPr>
          <p:nvPr>
            <p:ph type="title"/>
          </p:nvPr>
        </p:nvSpPr>
        <p:spPr>
          <a:xfrm>
            <a:off x="866443" y="4800587"/>
            <a:ext cx="6620967" cy="566738"/>
          </a:xfrm>
        </p:spPr>
        <p:txBody>
          <a:bodyPr anchor="b">
            <a:normAutofit/>
          </a:bodyPr>
          <a:lstStyle>
            <a:lvl1pPr algn="l">
              <a:defRPr b="0" sz="2400"/>
            </a:lvl1pPr>
          </a:lstStyle>
          <a:p>
            <a:r>
              <a:rPr lang="en-US" smtClean="0"/>
              <a:t>Click to edit Master title style</a:t>
            </a:r>
            <a:endParaRPr dirty="0" lang="en-US"/>
          </a:p>
        </p:txBody>
      </p:sp>
      <p:sp>
        <p:nvSpPr>
          <p:cNvPr id="1048689" name="Picture Placeholder 2"/>
          <p:cNvSpPr>
            <a:spLocks noChangeAspect="1" noGrp="1"/>
          </p:cNvSpPr>
          <p:nvPr>
            <p:ph type="pic" idx="1"/>
          </p:nvPr>
        </p:nvSpPr>
        <p:spPr>
          <a:xfrm>
            <a:off x="866442" y="685800"/>
            <a:ext cx="6620968" cy="3640666"/>
          </a:xfrm>
          <a:prstGeom prst="roundRect">
            <a:avLst>
              <a:gd name="adj" fmla="val 1858"/>
            </a:avLst>
          </a:prstGeom>
          <a:effectLst>
            <a:outerShdw algn="tl" blurRad="50800" dir="5400000" dist="50800" rotWithShape="0">
              <a:srgbClr val="000000">
                <a:alpha val="43000"/>
              </a:srgbClr>
            </a:outerShdw>
          </a:effectLst>
        </p:spPr>
        <p:txBody>
          <a:bodyPr anchor="t" anchorCtr="0" bIns="45720" compatLnSpc="1" lIns="91440" numCol="1" rIns="91440" rtlCol="0" tIns="45720" vert="horz" wrap="square">
            <a:prstTxWarp prst="textNoShape"/>
            <a:normAutofit/>
          </a:bodyPr>
          <a:lstStyle>
            <a:lvl1pPr algn="ctr" indent="0" marL="0">
              <a:buNone/>
              <a:defRPr sz="1600"/>
            </a:lvl1pPr>
            <a:lvl2pPr indent="0" marL="457200">
              <a:buNone/>
              <a:defRPr sz="1600"/>
            </a:lvl2pPr>
            <a:lvl3pPr indent="0" marL="914400">
              <a:buNone/>
              <a:defRPr sz="1600"/>
            </a:lvl3pPr>
            <a:lvl4pPr indent="0" marL="1371600">
              <a:buNone/>
              <a:defRPr sz="1600"/>
            </a:lvl4pPr>
            <a:lvl5pPr indent="0" marL="1828800">
              <a:buNone/>
              <a:defRPr sz="1600"/>
            </a:lvl5pPr>
            <a:lvl6pPr indent="0" marL="2286000">
              <a:buNone/>
              <a:defRPr sz="1600"/>
            </a:lvl6pPr>
            <a:lvl7pPr indent="0" marL="2743200">
              <a:buNone/>
              <a:defRPr sz="1600"/>
            </a:lvl7pPr>
            <a:lvl8pPr indent="0" marL="3200400">
              <a:buNone/>
              <a:defRPr sz="1600"/>
            </a:lvl8pPr>
            <a:lvl9pPr indent="0" marL="3657600">
              <a:buNone/>
              <a:defRPr sz="1600"/>
            </a:lvl9pPr>
          </a:lstStyle>
          <a:p>
            <a:pPr algn="ctr" defTabSz="457200" eaLnBrk="0" fontAlgn="base" hangingPunct="0" indent="0" latinLnBrk="0" lvl="0" marL="0" marR="0" rtl="0">
              <a:lnSpc>
                <a:spcPct val="100000"/>
              </a:lnSpc>
              <a:spcBef>
                <a:spcPts val="1000"/>
              </a:spcBef>
              <a:spcAft>
                <a:spcPct val="0"/>
              </a:spcAft>
              <a:buClr>
                <a:schemeClr val="accent1"/>
              </a:buClr>
              <a:buSzPct val="80000"/>
              <a:buFont typeface="Wingdings 3" pitchFamily="18" charset="2"/>
              <a:buNone/>
            </a:pPr>
            <a:r>
              <a:rPr baseline="0" b="0" cap="none" sz="1600" i="0" kern="1200" kumimoji="0" lang="en-US" noProof="0" normalizeH="0" spc="0" strike="noStrike" u="none" smtClean="0">
                <a:ln>
                  <a:noFill/>
                </a:ln>
                <a:solidFill>
                  <a:schemeClr val="tx1"/>
                </a:solidFill>
                <a:effectLst/>
                <a:uLnTx/>
                <a:uFillTx/>
                <a:latin typeface="+mj-lt"/>
                <a:ea typeface="+mj-ea"/>
                <a:cs typeface="+mj-cs"/>
              </a:rPr>
              <a:t>Click icon to add picture</a:t>
            </a:r>
            <a:endParaRPr baseline="0" b="0" cap="none" dirty="0" sz="1600" i="0" kern="1200" kumimoji="0" lang="en-US" noProof="0" normalizeH="0" spc="0" strike="noStrike" u="none">
              <a:ln>
                <a:noFill/>
              </a:ln>
              <a:solidFill>
                <a:schemeClr val="tx1"/>
              </a:solidFill>
              <a:effectLst/>
              <a:uLnTx/>
              <a:uFillTx/>
              <a:latin typeface="+mj-lt"/>
              <a:ea typeface="+mj-ea"/>
              <a:cs typeface="+mj-cs"/>
            </a:endParaRPr>
          </a:p>
        </p:txBody>
      </p:sp>
      <p:sp>
        <p:nvSpPr>
          <p:cNvPr id="1048690" name="Text Placeholder 3"/>
          <p:cNvSpPr>
            <a:spLocks noGrp="1"/>
          </p:cNvSpPr>
          <p:nvPr>
            <p:ph type="body" sz="half" idx="2"/>
          </p:nvPr>
        </p:nvSpPr>
        <p:spPr>
          <a:xfrm>
            <a:off x="866443" y="5367325"/>
            <a:ext cx="6620966" cy="493712"/>
          </a:xfrm>
        </p:spPr>
        <p:txBody>
          <a:bodyPr>
            <a:normAutofit/>
          </a:bodyPr>
          <a:lstStyle>
            <a:lvl1pPr indent="0" marL="0">
              <a:buNone/>
              <a:defRPr sz="12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584" name="Date Placeholder 3"/>
          <p:cNvSpPr/>
          <p:nvPr>
            <p:ph type="dt" sz="half" idx="2"/>
          </p:nvPr>
        </p:nvSpPr>
        <p:spPr>
          <a:xfrm rot="5400000">
            <a:off x="7494587" y="1828800"/>
            <a:ext cx="990600" cy="2286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eaLnBrk="1" hangingPunct="1" latinLnBrk="1" lvl="0"/>
            <a:fld id="{566ABCEB-ACFC-4714-9973-3DA970169C29}" type="datetime1">
              <a:rPr altLang="en-US" sz="1100" lang="en-US">
                <a:solidFill>
                  <a:srgbClr val="FFFFFF"/>
                </a:solidFill>
              </a:rPr>
              <a:pPr eaLnBrk="1" hangingPunct="1" latinLnBrk="1" lvl="0"/>
            </a:fld>
            <a:endParaRPr altLang="en-US" sz="1100" lang="en-US">
              <a:solidFill>
                <a:srgbClr val="FFFFFF"/>
              </a:solidFill>
            </a:endParaRPr>
          </a:p>
        </p:txBody>
      </p:sp>
      <p:sp>
        <p:nvSpPr>
          <p:cNvPr id="1048586" name="Slide Number Placeholder 5"/>
          <p:cNvSpPr/>
          <p:nvPr>
            <p:ph type="sldNum" sz="quarter" idx="4"/>
          </p:nvPr>
        </p:nvSpPr>
        <p:spPr>
          <a:xfrm rot="0">
            <a:off x="7766050" y="295275"/>
            <a:ext cx="628650" cy="76835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algn="ctr" eaLnBrk="1" hangingPunct="1" latinLnBrk="1" lvl="0"/>
            <a:fld id="{566ABCEB-ACFC-4714-9973-3DA970169C29}" type="slidenum">
              <a:rPr altLang="en-US" sz="2800" lang="en-US">
                <a:solidFill>
                  <a:srgbClr val="FFFFFF"/>
                </a:solidFill>
              </a:rPr>
              <a:pPr algn="ctr" eaLnBrk="1" hangingPunct="1" latinLnBrk="1" lvl="0"/>
            </a:fld>
            <a:endParaRPr altLang="en-US" sz="2800" lang="en-US">
              <a:solidFill>
                <a:srgbClr val="FFFFFF"/>
              </a:solidFill>
            </a:endParaRPr>
          </a:p>
        </p:txBody>
      </p:sp>
      <p:sp>
        <p:nvSpPr>
          <p:cNvPr id="1048585" name="Footer Placeholder 4"/>
          <p:cNvSpPr/>
          <p:nvPr>
            <p:ph type="ftr" sz="quarter" idx="3"/>
          </p:nvPr>
        </p:nvSpPr>
        <p:spPr>
          <a:xfrm rot="5400000">
            <a:off x="6233319" y="3263106"/>
            <a:ext cx="3859212" cy="2286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eaLnBrk="1" hangingPunct="1" latinLnBrk="1" lvl="0"/>
            <a:endParaRPr altLang="en-US" sz="1100" lang="en-US">
              <a:solidFill>
                <a:srgbClr val="FFFFFF"/>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88" name=""/>
        <p:cNvGrpSpPr/>
        <p:nvPr/>
      </p:nvGrpSpPr>
      <p:grpSpPr>
        <a:xfrm>
          <a:off x="0" y="0"/>
          <a:ext cx="0" cy="0"/>
          <a:chOff x="0" y="0"/>
          <a:chExt cx="0" cy="0"/>
        </a:xfrm>
      </p:grpSpPr>
      <p:sp>
        <p:nvSpPr>
          <p:cNvPr id="1048691"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dirty="0" lang="en-US"/>
          </a:p>
        </p:txBody>
      </p:sp>
      <p:sp>
        <p:nvSpPr>
          <p:cNvPr id="1048692" name="Text Placeholder 3"/>
          <p:cNvSpPr>
            <a:spLocks noGrp="1"/>
          </p:cNvSpPr>
          <p:nvPr>
            <p:ph type="body" sz="half" idx="2"/>
          </p:nvPr>
        </p:nvSpPr>
        <p:spPr>
          <a:xfrm>
            <a:off x="866442" y="3657600"/>
            <a:ext cx="6620968" cy="2362200"/>
          </a:xfrm>
        </p:spPr>
        <p:txBody>
          <a:bodyPr anchor="ctr">
            <a:normAutofit/>
          </a:bodyPr>
          <a:lstStyle>
            <a:lvl1pPr indent="0" marL="0">
              <a:buNone/>
              <a:defRPr sz="18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584" name="Date Placeholder 3"/>
          <p:cNvSpPr/>
          <p:nvPr>
            <p:ph type="dt" sz="half" idx="2"/>
          </p:nvPr>
        </p:nvSpPr>
        <p:spPr>
          <a:xfrm rot="5400000">
            <a:off x="7494587" y="1828800"/>
            <a:ext cx="990600" cy="2286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eaLnBrk="1" hangingPunct="1" latinLnBrk="1" lvl="0"/>
            <a:fld id="{566ABCEB-ACFC-4714-9973-3DA970169C29}" type="datetime1">
              <a:rPr altLang="en-US" sz="1100" lang="en-US">
                <a:solidFill>
                  <a:srgbClr val="FFFFFF"/>
                </a:solidFill>
              </a:rPr>
              <a:pPr eaLnBrk="1" hangingPunct="1" latinLnBrk="1" lvl="0"/>
            </a:fld>
            <a:endParaRPr altLang="en-US" sz="1100" lang="en-US">
              <a:solidFill>
                <a:srgbClr val="FFFFFF"/>
              </a:solidFill>
            </a:endParaRPr>
          </a:p>
        </p:txBody>
      </p:sp>
      <p:sp>
        <p:nvSpPr>
          <p:cNvPr id="1048586" name="Slide Number Placeholder 5"/>
          <p:cNvSpPr/>
          <p:nvPr>
            <p:ph type="sldNum" sz="quarter" idx="4"/>
          </p:nvPr>
        </p:nvSpPr>
        <p:spPr>
          <a:xfrm rot="0">
            <a:off x="7766050" y="295275"/>
            <a:ext cx="628650" cy="76835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algn="ctr" eaLnBrk="1" hangingPunct="1" latinLnBrk="1" lvl="0"/>
            <a:fld id="{566ABCEB-ACFC-4714-9973-3DA970169C29}" type="slidenum">
              <a:rPr altLang="en-US" sz="2800" lang="en-US">
                <a:solidFill>
                  <a:srgbClr val="FFFFFF"/>
                </a:solidFill>
              </a:rPr>
              <a:pPr algn="ctr" eaLnBrk="1" hangingPunct="1" latinLnBrk="1" lvl="0"/>
            </a:fld>
            <a:endParaRPr altLang="en-US" sz="2800" lang="en-US">
              <a:solidFill>
                <a:srgbClr val="FFFFFF"/>
              </a:solidFill>
            </a:endParaRPr>
          </a:p>
        </p:txBody>
      </p:sp>
      <p:sp>
        <p:nvSpPr>
          <p:cNvPr id="1048585" name="Footer Placeholder 4"/>
          <p:cNvSpPr/>
          <p:nvPr>
            <p:ph type="ftr" sz="quarter" idx="3"/>
          </p:nvPr>
        </p:nvSpPr>
        <p:spPr>
          <a:xfrm rot="5400000">
            <a:off x="6233319" y="3263106"/>
            <a:ext cx="3859212" cy="2286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eaLnBrk="1" hangingPunct="1" latinLnBrk="1" lvl="0"/>
            <a:endParaRPr altLang="en-US" sz="1100" lang="en-US">
              <a:solidFill>
                <a:srgbClr val="FFFFFF"/>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p:bg bwMode="white">
      <p:bgPr>
        <a:blipFill rotWithShape="0">
          <a:blip xmlns:r="http://schemas.openxmlformats.org/officeDocument/2006/relationships" r:embed="rId1">
            <a:alphaModFix amt="100000"/>
          </a:blip>
          <a:srcRect/>
          <a:stretch>
            <a:fillRect/>
          </a:stretch>
        </a:blipFill>
      </p:bgPr>
    </p:bg>
    <p:spTree>
      <p:nvGrpSpPr>
        <p:cNvPr id="56" name=""/>
        <p:cNvGrpSpPr/>
        <p:nvPr/>
      </p:nvGrpSpPr>
      <p:grpSpPr>
        <a:xfrm rot="0">
          <a:off x="0" y="0"/>
          <a:ext cx="0" cy="0"/>
          <a:chOff x="0" y="0"/>
          <a:chExt cx="0" cy="0"/>
        </a:xfrm>
      </p:grpSpPr>
      <p:grpSp>
        <p:nvGrpSpPr>
          <p:cNvPr id="57" name=""/>
          <p:cNvGrpSpPr/>
          <p:nvPr/>
        </p:nvGrpSpPr>
        <p:grpSpPr>
          <a:xfrm rot="0">
            <a:off x="6297612" y="1676400"/>
            <a:ext cx="2822575" cy="2822575"/>
            <a:chOff x="3967" y="1056"/>
            <a:chExt cx="1778" cy="1778"/>
          </a:xfrm>
        </p:grpSpPr>
        <p:pic>
          <p:nvPicPr>
            <p:cNvPr id="2097158" name="Oval 21"/>
            <p:cNvPicPr>
              <a:picLocks/>
            </p:cNvPicPr>
            <p:nvPr/>
          </p:nvPicPr>
          <p:blipFill>
            <a:blip xmlns:r="http://schemas.openxmlformats.org/officeDocument/2006/relationships" r:embed="rId2"/>
            <a:srcRect l="0" t="0" r="0" b="0"/>
            <a:stretch>
              <a:fillRect/>
            </a:stretch>
          </p:blipFill>
          <p:spPr>
            <a:xfrm rot="0">
              <a:off x="3967" y="1056"/>
              <a:ext cx="1778" cy="1778"/>
            </a:xfrm>
            <a:prstGeom prst="rect"/>
            <a:noFill/>
            <a:ln>
              <a:noFill/>
            </a:ln>
          </p:spPr>
        </p:pic>
        <p:sp>
          <p:nvSpPr>
            <p:cNvPr id="1048616" name=""/>
            <p:cNvSpPr txBox="1"/>
            <p:nvPr/>
          </p:nvSpPr>
          <p:spPr>
            <a:xfrm rot="0">
              <a:off x="4228" y="1316"/>
              <a:ext cx="1256" cy="1256"/>
            </a:xfrm>
            <a:prstGeom prst="rect"/>
            <a:noFill/>
            <a:ln>
              <a:noFill/>
            </a:ln>
          </p:spPr>
          <p:txBody>
            <a:bodyPr anchor="t" bIns="45720" lIns="91440" rIns="91440" tIns="45720" vert="horz"/>
            <a:p/>
          </p:txBody>
        </p:sp>
      </p:grpSp>
      <p:grpSp>
        <p:nvGrpSpPr>
          <p:cNvPr id="58" name=""/>
          <p:cNvGrpSpPr/>
          <p:nvPr/>
        </p:nvGrpSpPr>
        <p:grpSpPr>
          <a:xfrm rot="0">
            <a:off x="5688012" y="-457200"/>
            <a:ext cx="1603375" cy="1603375"/>
            <a:chOff x="3583" y="-288"/>
            <a:chExt cx="1010" cy="1010"/>
          </a:xfrm>
        </p:grpSpPr>
        <p:pic>
          <p:nvPicPr>
            <p:cNvPr id="2097159" name="Oval 22"/>
            <p:cNvPicPr>
              <a:picLocks/>
            </p:cNvPicPr>
            <p:nvPr/>
          </p:nvPicPr>
          <p:blipFill>
            <a:blip xmlns:r="http://schemas.openxmlformats.org/officeDocument/2006/relationships" r:embed="rId3"/>
            <a:srcRect l="0" t="0" r="0" b="0"/>
            <a:stretch>
              <a:fillRect/>
            </a:stretch>
          </p:blipFill>
          <p:spPr>
            <a:xfrm rot="0">
              <a:off x="3583" y="-288"/>
              <a:ext cx="1010" cy="1010"/>
            </a:xfrm>
            <a:prstGeom prst="rect"/>
            <a:noFill/>
            <a:ln>
              <a:noFill/>
            </a:ln>
          </p:spPr>
        </p:pic>
        <p:sp>
          <p:nvSpPr>
            <p:cNvPr id="1048617" name=""/>
            <p:cNvSpPr txBox="1"/>
            <p:nvPr/>
          </p:nvSpPr>
          <p:spPr>
            <a:xfrm rot="0">
              <a:off x="3732" y="-140"/>
              <a:ext cx="713" cy="712"/>
            </a:xfrm>
            <a:prstGeom prst="rect"/>
            <a:noFill/>
            <a:ln>
              <a:noFill/>
            </a:ln>
          </p:spPr>
          <p:txBody>
            <a:bodyPr anchor="t" bIns="45720" lIns="91440" rIns="91440" tIns="45720" vert="horz"/>
            <a:p/>
          </p:txBody>
        </p:sp>
      </p:grpSp>
      <p:grpSp>
        <p:nvGrpSpPr>
          <p:cNvPr id="59" name=""/>
          <p:cNvGrpSpPr/>
          <p:nvPr/>
        </p:nvGrpSpPr>
        <p:grpSpPr>
          <a:xfrm rot="0">
            <a:off x="6297612" y="6096000"/>
            <a:ext cx="993775" cy="993775"/>
            <a:chOff x="3967" y="3840"/>
            <a:chExt cx="626" cy="626"/>
          </a:xfrm>
        </p:grpSpPr>
        <p:pic>
          <p:nvPicPr>
            <p:cNvPr id="2097160" name="Oval 23"/>
            <p:cNvPicPr>
              <a:picLocks/>
            </p:cNvPicPr>
            <p:nvPr/>
          </p:nvPicPr>
          <p:blipFill>
            <a:blip xmlns:r="http://schemas.openxmlformats.org/officeDocument/2006/relationships" r:embed="rId4"/>
            <a:srcRect l="0" t="0" r="0" b="0"/>
            <a:stretch>
              <a:fillRect/>
            </a:stretch>
          </p:blipFill>
          <p:spPr>
            <a:xfrm rot="0">
              <a:off x="3967" y="3840"/>
              <a:ext cx="626" cy="626"/>
            </a:xfrm>
            <a:prstGeom prst="rect"/>
            <a:noFill/>
            <a:ln>
              <a:noFill/>
            </a:ln>
          </p:spPr>
        </p:pic>
        <p:sp>
          <p:nvSpPr>
            <p:cNvPr id="1048618" name=""/>
            <p:cNvSpPr txBox="1"/>
            <p:nvPr/>
          </p:nvSpPr>
          <p:spPr>
            <a:xfrm rot="0">
              <a:off x="4060" y="3931"/>
              <a:ext cx="441" cy="442"/>
            </a:xfrm>
            <a:prstGeom prst="rect"/>
            <a:noFill/>
            <a:ln>
              <a:noFill/>
            </a:ln>
          </p:spPr>
          <p:txBody>
            <a:bodyPr anchor="t" bIns="45720" lIns="91440" rIns="91440" tIns="45720" vert="horz"/>
            <a:p/>
          </p:txBody>
        </p:sp>
      </p:grpSp>
      <p:grpSp>
        <p:nvGrpSpPr>
          <p:cNvPr id="60" name=""/>
          <p:cNvGrpSpPr/>
          <p:nvPr/>
        </p:nvGrpSpPr>
        <p:grpSpPr>
          <a:xfrm rot="0">
            <a:off x="-152400" y="2670175"/>
            <a:ext cx="4187825" cy="4187825"/>
            <a:chOff x="-96" y="1682"/>
            <a:chExt cx="2638" cy="2638"/>
          </a:xfrm>
        </p:grpSpPr>
        <p:pic>
          <p:nvPicPr>
            <p:cNvPr id="2097161" name="Oval 19"/>
            <p:cNvPicPr>
              <a:picLocks/>
            </p:cNvPicPr>
            <p:nvPr/>
          </p:nvPicPr>
          <p:blipFill>
            <a:blip xmlns:r="http://schemas.openxmlformats.org/officeDocument/2006/relationships" r:embed="rId5"/>
            <a:srcRect l="0" t="0" r="0" b="0"/>
            <a:stretch>
              <a:fillRect/>
            </a:stretch>
          </p:blipFill>
          <p:spPr>
            <a:xfrm rot="0">
              <a:off x="-96" y="1682"/>
              <a:ext cx="2638" cy="2638"/>
            </a:xfrm>
            <a:prstGeom prst="rect"/>
            <a:noFill/>
            <a:ln>
              <a:noFill/>
            </a:ln>
          </p:spPr>
        </p:pic>
        <p:sp>
          <p:nvSpPr>
            <p:cNvPr id="1048619" name=""/>
            <p:cNvSpPr txBox="1"/>
            <p:nvPr/>
          </p:nvSpPr>
          <p:spPr>
            <a:xfrm rot="0">
              <a:off x="290" y="2067"/>
              <a:ext cx="1866" cy="1866"/>
            </a:xfrm>
            <a:prstGeom prst="rect"/>
            <a:noFill/>
            <a:ln>
              <a:noFill/>
            </a:ln>
          </p:spPr>
          <p:txBody>
            <a:bodyPr anchor="t" bIns="45720" lIns="91440" rIns="91440" tIns="45720" vert="horz"/>
            <a:p/>
          </p:txBody>
        </p:sp>
      </p:grpSp>
      <p:grpSp>
        <p:nvGrpSpPr>
          <p:cNvPr id="61" name=""/>
          <p:cNvGrpSpPr/>
          <p:nvPr/>
        </p:nvGrpSpPr>
        <p:grpSpPr>
          <a:xfrm rot="0">
            <a:off x="-841375" y="2895600"/>
            <a:ext cx="2365375" cy="2365375"/>
            <a:chOff x="-530" y="1824"/>
            <a:chExt cx="1490" cy="1490"/>
          </a:xfrm>
        </p:grpSpPr>
        <p:pic>
          <p:nvPicPr>
            <p:cNvPr id="2097162" name="Oval 20"/>
            <p:cNvPicPr>
              <a:picLocks/>
            </p:cNvPicPr>
            <p:nvPr/>
          </p:nvPicPr>
          <p:blipFill>
            <a:blip xmlns:r="http://schemas.openxmlformats.org/officeDocument/2006/relationships" r:embed="rId6"/>
            <a:srcRect l="0" t="0" r="0" b="0"/>
            <a:stretch>
              <a:fillRect/>
            </a:stretch>
          </p:blipFill>
          <p:spPr>
            <a:xfrm rot="0">
              <a:off x="-530" y="1824"/>
              <a:ext cx="1490" cy="1490"/>
            </a:xfrm>
            <a:prstGeom prst="rect"/>
            <a:noFill/>
            <a:ln>
              <a:noFill/>
            </a:ln>
          </p:spPr>
        </p:pic>
        <p:sp>
          <p:nvSpPr>
            <p:cNvPr id="1048620" name=""/>
            <p:cNvSpPr txBox="1"/>
            <p:nvPr/>
          </p:nvSpPr>
          <p:spPr>
            <a:xfrm rot="0">
              <a:off x="-311" y="2042"/>
              <a:ext cx="1052" cy="1052"/>
            </a:xfrm>
            <a:prstGeom prst="rect"/>
            <a:noFill/>
            <a:ln>
              <a:noFill/>
            </a:ln>
          </p:spPr>
          <p:txBody>
            <a:bodyPr anchor="t" bIns="45720" lIns="91440" rIns="91440" tIns="45720" vert="horz"/>
            <a:p/>
          </p:txBody>
        </p:sp>
      </p:grpSp>
      <p:sp>
        <p:nvSpPr>
          <p:cNvPr id="1048621" name="Rectangle 18"/>
          <p:cNvSpPr/>
          <p:nvPr/>
        </p:nvSpPr>
        <p:spPr>
          <a:xfrm rot="0">
            <a:off x="7745412" y="0"/>
            <a:ext cx="685800" cy="1100137"/>
          </a:xfrm>
          <a:prstGeom prst="rect"/>
          <a:solidFill>
            <a:schemeClr val="accent1"/>
          </a:solidFill>
          <a:ln>
            <a:noFill/>
          </a:ln>
          <a:effectLst>
            <a:outerShdw algn="b" dir="5400000" dist="25400" kx="0" sx="100000" sy="100000">
              <a:srgbClr val="000000">
                <a:alpha val="45000"/>
              </a:srgbClr>
            </a:outerShdw>
          </a:effectLst>
        </p:spPr>
      </p:sp>
      <p:sp>
        <p:nvSpPr>
          <p:cNvPr id="1048622" name="TextBox 12"/>
          <p:cNvSpPr txBox="1"/>
          <p:nvPr/>
        </p:nvSpPr>
        <p:spPr>
          <a:xfrm rot="0">
            <a:off x="674687" y="971550"/>
            <a:ext cx="600075" cy="1970087"/>
          </a:xfrm>
          <a:prstGeom prst="rect"/>
          <a:noFill/>
          <a:ln>
            <a:noFill/>
          </a:ln>
        </p:spPr>
        <p:txBody>
          <a:bodyPr anchor="t" bIns="45720" lIns="91440" rIns="91440" tIns="45720" vert="horz">
            <a:spAutoFit/>
          </a:bodyPr>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algn="r" eaLnBrk="1" hangingPunct="1" latinLnBrk="1" lvl="0"/>
            <a:r>
              <a:rPr altLang="en-US" sz="12200" lang="en-US">
                <a:solidFill>
                  <a:schemeClr val="accent1"/>
                </a:solidFill>
              </a:rPr>
              <a:t>“</a:t>
            </a:r>
          </a:p>
        </p:txBody>
      </p:sp>
      <p:sp>
        <p:nvSpPr>
          <p:cNvPr id="1048623" name="TextBox 13"/>
          <p:cNvSpPr txBox="1"/>
          <p:nvPr/>
        </p:nvSpPr>
        <p:spPr>
          <a:xfrm rot="0">
            <a:off x="6999287" y="2613025"/>
            <a:ext cx="601662" cy="1970087"/>
          </a:xfrm>
          <a:prstGeom prst="rect"/>
          <a:noFill/>
          <a:ln>
            <a:noFill/>
          </a:ln>
        </p:spPr>
        <p:txBody>
          <a:bodyPr anchor="t" bIns="45720" lIns="91440" rIns="91440" tIns="45720" vert="horz">
            <a:spAutoFit/>
          </a:bodyPr>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algn="r" eaLnBrk="1" hangingPunct="1" latinLnBrk="1" lvl="0"/>
            <a:r>
              <a:rPr altLang="en-US" sz="12200" lang="en-US">
                <a:solidFill>
                  <a:schemeClr val="accent1"/>
                </a:solidFill>
              </a:rPr>
              <a:t>”</a:t>
            </a:r>
          </a:p>
        </p:txBody>
      </p:sp>
      <p:sp>
        <p:nvSpPr>
          <p:cNvPr id="1048626" name="Date Placeholder 3"/>
          <p:cNvSpPr/>
          <p:nvPr>
            <p:ph type="dt" sz="half" idx="2"/>
          </p:nvPr>
        </p:nvSpPr>
        <p:spPr>
          <a:xfrm rot="5400000">
            <a:off x="7494587" y="1828800"/>
            <a:ext cx="990600" cy="2286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eaLnBrk="1" hangingPunct="1" latinLnBrk="1" lvl="0"/>
            <a:fld id="{566ABCEB-ACFC-4714-9973-3DA970169C29}" type="datetime1">
              <a:rPr altLang="en-US" sz="1100" lang="en-US">
                <a:solidFill>
                  <a:srgbClr val="FFFFFF"/>
                </a:solidFill>
              </a:rPr>
              <a:pPr eaLnBrk="1" hangingPunct="1" latinLnBrk="1" lvl="0"/>
            </a:fld>
            <a:endParaRPr altLang="en-US" sz="1100" lang="en-US">
              <a:solidFill>
                <a:srgbClr val="FFFFFF"/>
              </a:solidFill>
            </a:endParaRPr>
          </a:p>
        </p:txBody>
      </p:sp>
      <p:sp>
        <p:nvSpPr>
          <p:cNvPr id="1048627" name="Footer Placeholder 4"/>
          <p:cNvSpPr/>
          <p:nvPr>
            <p:ph type="ftr" sz="quarter" idx="3"/>
          </p:nvPr>
        </p:nvSpPr>
        <p:spPr>
          <a:xfrm rot="5400000">
            <a:off x="6233319" y="3263106"/>
            <a:ext cx="3859212" cy="2286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eaLnBrk="1" hangingPunct="1" latinLnBrk="1" lvl="0"/>
            <a:endParaRPr altLang="en-US" sz="1100" lang="en-US">
              <a:solidFill>
                <a:srgbClr val="FFFFFF"/>
              </a:solidFill>
            </a:endParaRPr>
          </a:p>
        </p:txBody>
      </p:sp>
      <p:sp>
        <p:nvSpPr>
          <p:cNvPr id="1048628" name="Slide Number Placeholder 5"/>
          <p:cNvSpPr/>
          <p:nvPr>
            <p:ph type="sldNum" sz="quarter" idx="4"/>
          </p:nvPr>
        </p:nvSpPr>
        <p:spPr>
          <a:xfrm rot="0">
            <a:off x="7766050" y="295275"/>
            <a:ext cx="628650" cy="76835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algn="ctr" eaLnBrk="1" hangingPunct="1" latinLnBrk="1" lvl="0"/>
            <a:fld id="{566ABCEB-ACFC-4714-9973-3DA970169C29}" type="slidenum">
              <a:rPr altLang="en-US" sz="2800" lang="en-US">
                <a:solidFill>
                  <a:srgbClr val="FFFFFF"/>
                </a:solidFill>
              </a:rPr>
              <a:pPr algn="ctr" eaLnBrk="1" hangingPunct="1" latinLnBrk="1" lvl="0"/>
            </a:fld>
            <a:endParaRPr altLang="en-US" sz="2800" lang="en-US">
              <a:solidFill>
                <a:srgbClr val="FFFFFF"/>
              </a:solidFill>
            </a:endParaRPr>
          </a:p>
        </p:txBody>
      </p:sp>
      <p:sp>
        <p:nvSpPr>
          <p:cNvPr id="1048631" name="Text Placeholder 3"/>
          <p:cNvSpPr>
            <a:spLocks noGrp="1"/>
          </p:cNvSpPr>
          <p:nvPr>
            <p:ph type="body" sz="half" idx="2"/>
          </p:nvPr>
        </p:nvSpPr>
        <p:spPr>
          <a:xfrm>
            <a:off x="866442" y="4350657"/>
            <a:ext cx="6620968" cy="1676400"/>
          </a:xfrm>
        </p:spPr>
        <p:txBody>
          <a:bodyPr anchor="ctr">
            <a:normAutofit/>
          </a:bodyPr>
          <a:lstStyle>
            <a:lvl1pPr indent="0" marL="0">
              <a:buNone/>
              <a:defRPr sz="18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30" name="Text Placeholder 3"/>
          <p:cNvSpPr>
            <a:spLocks noGrp="1"/>
          </p:cNvSpPr>
          <p:nvPr>
            <p:ph type="body" sz="half" idx="13"/>
          </p:nvPr>
        </p:nvSpPr>
        <p:spPr>
          <a:xfrm>
            <a:off x="1448177" y="3771174"/>
            <a:ext cx="5540814" cy="342174"/>
          </a:xfrm>
        </p:spPr>
        <p:txBody>
          <a:bodyPr>
            <a:normAutofit/>
          </a:bodyPr>
          <a:lstStyle>
            <a:lvl1pPr indent="0" marL="0">
              <a:buNone/>
              <a:defRPr b="0" cap="small" dirty="0" sz="1400" i="0" kern="1200" lang="en-US">
                <a:solidFill>
                  <a:schemeClr val="accent1"/>
                </a:solidFill>
                <a:latin typeface="+mj-lt"/>
                <a:ea typeface="+mj-ea"/>
                <a:cs typeface="+mj-cs"/>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29"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dirty="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89" name=""/>
        <p:cNvGrpSpPr/>
        <p:nvPr/>
      </p:nvGrpSpPr>
      <p:grpSpPr>
        <a:xfrm>
          <a:off x="0" y="0"/>
          <a:ext cx="0" cy="0"/>
          <a:chOff x="0" y="0"/>
          <a:chExt cx="0" cy="0"/>
        </a:xfrm>
      </p:grpSpPr>
      <p:sp>
        <p:nvSpPr>
          <p:cNvPr id="1048693" name="Title 1"/>
          <p:cNvSpPr>
            <a:spLocks noGrp="1"/>
          </p:cNvSpPr>
          <p:nvPr>
            <p:ph type="title"/>
          </p:nvPr>
        </p:nvSpPr>
        <p:spPr>
          <a:xfrm>
            <a:off x="866442" y="3124201"/>
            <a:ext cx="6620968" cy="1653180"/>
          </a:xfrm>
        </p:spPr>
        <p:txBody>
          <a:bodyPr anchor="b"/>
          <a:lstStyle>
            <a:lvl1pPr algn="l">
              <a:defRPr b="0" cap="none" sz="4000"/>
            </a:lvl1pPr>
          </a:lstStyle>
          <a:p>
            <a:r>
              <a:rPr lang="en-US" smtClean="0"/>
              <a:t>Click to edit Master title style</a:t>
            </a:r>
            <a:endParaRPr dirty="0" lang="en-US"/>
          </a:p>
        </p:txBody>
      </p:sp>
      <p:sp>
        <p:nvSpPr>
          <p:cNvPr id="1048694" name="Text Placeholder 2"/>
          <p:cNvSpPr>
            <a:spLocks noGrp="1"/>
          </p:cNvSpPr>
          <p:nvPr>
            <p:ph type="body" idx="1"/>
          </p:nvPr>
        </p:nvSpPr>
        <p:spPr>
          <a:xfrm>
            <a:off x="866442" y="4777381"/>
            <a:ext cx="6620968" cy="860400"/>
          </a:xfrm>
        </p:spPr>
        <p:txBody>
          <a:bodyPr/>
          <a:lstStyle>
            <a:lvl1pPr algn="l" indent="0" marL="0">
              <a:buNone/>
              <a:defRPr cap="none" sz="2000">
                <a:solidFill>
                  <a:schemeClr val="accent1"/>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584" name="Date Placeholder 3"/>
          <p:cNvSpPr/>
          <p:nvPr>
            <p:ph type="dt" sz="half" idx="2"/>
          </p:nvPr>
        </p:nvSpPr>
        <p:spPr>
          <a:xfrm rot="5400000">
            <a:off x="7494587" y="1828800"/>
            <a:ext cx="990600" cy="2286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eaLnBrk="1" hangingPunct="1" latinLnBrk="1" lvl="0"/>
            <a:fld id="{566ABCEB-ACFC-4714-9973-3DA970169C29}" type="datetime1">
              <a:rPr altLang="en-US" sz="1100" lang="en-US">
                <a:solidFill>
                  <a:srgbClr val="FFFFFF"/>
                </a:solidFill>
              </a:rPr>
              <a:pPr eaLnBrk="1" hangingPunct="1" latinLnBrk="1" lvl="0"/>
            </a:fld>
            <a:endParaRPr altLang="en-US" sz="1100" lang="en-US">
              <a:solidFill>
                <a:srgbClr val="FFFFFF"/>
              </a:solidFill>
            </a:endParaRPr>
          </a:p>
        </p:txBody>
      </p:sp>
      <p:sp>
        <p:nvSpPr>
          <p:cNvPr id="1048586" name="Slide Number Placeholder 5"/>
          <p:cNvSpPr/>
          <p:nvPr>
            <p:ph type="sldNum" sz="quarter" idx="4"/>
          </p:nvPr>
        </p:nvSpPr>
        <p:spPr>
          <a:xfrm rot="0">
            <a:off x="7766050" y="295275"/>
            <a:ext cx="628650" cy="76835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algn="ctr" eaLnBrk="1" hangingPunct="1" latinLnBrk="1" lvl="0"/>
            <a:fld id="{566ABCEB-ACFC-4714-9973-3DA970169C29}" type="slidenum">
              <a:rPr altLang="en-US" sz="2800" lang="en-US">
                <a:solidFill>
                  <a:srgbClr val="FFFFFF"/>
                </a:solidFill>
              </a:rPr>
              <a:pPr algn="ctr" eaLnBrk="1" hangingPunct="1" latinLnBrk="1" lvl="0"/>
            </a:fld>
            <a:endParaRPr altLang="en-US" sz="2800" lang="en-US">
              <a:solidFill>
                <a:srgbClr val="FFFFFF"/>
              </a:solidFill>
            </a:endParaRPr>
          </a:p>
        </p:txBody>
      </p:sp>
      <p:sp>
        <p:nvSpPr>
          <p:cNvPr id="1048585" name="Footer Placeholder 4"/>
          <p:cNvSpPr/>
          <p:nvPr>
            <p:ph type="ftr" sz="quarter" idx="3"/>
          </p:nvPr>
        </p:nvSpPr>
        <p:spPr>
          <a:xfrm rot="5400000">
            <a:off x="6233319" y="3263106"/>
            <a:ext cx="3859212" cy="2286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eaLnBrk="1" hangingPunct="1" latinLnBrk="1" lvl="0"/>
            <a:endParaRPr altLang="en-US" sz="1100" lang="en-US">
              <a:solidFill>
                <a:srgbClr val="FFFFFF"/>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cSld>
    <p:bg bwMode="white">
      <p:bgPr>
        <a:blipFill rotWithShape="0">
          <a:blip xmlns:r="http://schemas.openxmlformats.org/officeDocument/2006/relationships" r:embed="rId1">
            <a:alphaModFix amt="100000"/>
          </a:blip>
          <a:srcRect/>
          <a:stretch>
            <a:fillRect/>
          </a:stretch>
        </a:blipFill>
      </p:bgPr>
    </p:bg>
    <p:spTree>
      <p:nvGrpSpPr>
        <p:cNvPr id="64" name=""/>
        <p:cNvGrpSpPr/>
        <p:nvPr/>
      </p:nvGrpSpPr>
      <p:grpSpPr>
        <a:xfrm rot="0">
          <a:off x="0" y="0"/>
          <a:ext cx="0" cy="0"/>
          <a:chOff x="0" y="0"/>
          <a:chExt cx="0" cy="0"/>
        </a:xfrm>
      </p:grpSpPr>
      <p:grpSp>
        <p:nvGrpSpPr>
          <p:cNvPr id="65" name=""/>
          <p:cNvGrpSpPr/>
          <p:nvPr/>
        </p:nvGrpSpPr>
        <p:grpSpPr>
          <a:xfrm rot="0">
            <a:off x="6297612" y="1676400"/>
            <a:ext cx="2822575" cy="2822575"/>
            <a:chOff x="3967" y="1056"/>
            <a:chExt cx="1778" cy="1778"/>
          </a:xfrm>
        </p:grpSpPr>
        <p:pic>
          <p:nvPicPr>
            <p:cNvPr id="2097163" name="Oval 21"/>
            <p:cNvPicPr>
              <a:picLocks/>
            </p:cNvPicPr>
            <p:nvPr/>
          </p:nvPicPr>
          <p:blipFill>
            <a:blip xmlns:r="http://schemas.openxmlformats.org/officeDocument/2006/relationships" r:embed="rId2"/>
            <a:srcRect l="0" t="0" r="0" b="0"/>
            <a:stretch>
              <a:fillRect/>
            </a:stretch>
          </p:blipFill>
          <p:spPr>
            <a:xfrm rot="0">
              <a:off x="3967" y="1056"/>
              <a:ext cx="1778" cy="1778"/>
            </a:xfrm>
            <a:prstGeom prst="rect"/>
            <a:noFill/>
            <a:ln>
              <a:noFill/>
            </a:ln>
          </p:spPr>
        </p:pic>
        <p:sp>
          <p:nvSpPr>
            <p:cNvPr id="1048632" name=""/>
            <p:cNvSpPr txBox="1"/>
            <p:nvPr/>
          </p:nvSpPr>
          <p:spPr>
            <a:xfrm rot="0">
              <a:off x="4228" y="1316"/>
              <a:ext cx="1256" cy="1256"/>
            </a:xfrm>
            <a:prstGeom prst="rect"/>
            <a:noFill/>
            <a:ln>
              <a:noFill/>
            </a:ln>
          </p:spPr>
          <p:txBody>
            <a:bodyPr anchor="t" bIns="45720" lIns="91440" rIns="91440" tIns="45720" vert="horz"/>
            <a:p/>
          </p:txBody>
        </p:sp>
      </p:grpSp>
      <p:grpSp>
        <p:nvGrpSpPr>
          <p:cNvPr id="66" name=""/>
          <p:cNvGrpSpPr/>
          <p:nvPr/>
        </p:nvGrpSpPr>
        <p:grpSpPr>
          <a:xfrm rot="0">
            <a:off x="5688012" y="-457200"/>
            <a:ext cx="1603375" cy="1603375"/>
            <a:chOff x="3583" y="-288"/>
            <a:chExt cx="1010" cy="1010"/>
          </a:xfrm>
        </p:grpSpPr>
        <p:pic>
          <p:nvPicPr>
            <p:cNvPr id="2097164" name="Oval 22"/>
            <p:cNvPicPr>
              <a:picLocks/>
            </p:cNvPicPr>
            <p:nvPr/>
          </p:nvPicPr>
          <p:blipFill>
            <a:blip xmlns:r="http://schemas.openxmlformats.org/officeDocument/2006/relationships" r:embed="rId3"/>
            <a:srcRect l="0" t="0" r="0" b="0"/>
            <a:stretch>
              <a:fillRect/>
            </a:stretch>
          </p:blipFill>
          <p:spPr>
            <a:xfrm rot="0">
              <a:off x="3583" y="-288"/>
              <a:ext cx="1010" cy="1010"/>
            </a:xfrm>
            <a:prstGeom prst="rect"/>
            <a:noFill/>
            <a:ln>
              <a:noFill/>
            </a:ln>
          </p:spPr>
        </p:pic>
        <p:sp>
          <p:nvSpPr>
            <p:cNvPr id="1048633" name=""/>
            <p:cNvSpPr txBox="1"/>
            <p:nvPr/>
          </p:nvSpPr>
          <p:spPr>
            <a:xfrm rot="0">
              <a:off x="3732" y="-140"/>
              <a:ext cx="713" cy="712"/>
            </a:xfrm>
            <a:prstGeom prst="rect"/>
            <a:noFill/>
            <a:ln>
              <a:noFill/>
            </a:ln>
          </p:spPr>
          <p:txBody>
            <a:bodyPr anchor="t" bIns="45720" lIns="91440" rIns="91440" tIns="45720" vert="horz"/>
            <a:p/>
          </p:txBody>
        </p:sp>
      </p:grpSp>
      <p:grpSp>
        <p:nvGrpSpPr>
          <p:cNvPr id="67" name=""/>
          <p:cNvGrpSpPr/>
          <p:nvPr/>
        </p:nvGrpSpPr>
        <p:grpSpPr>
          <a:xfrm rot="0">
            <a:off x="6297612" y="6096000"/>
            <a:ext cx="993775" cy="993775"/>
            <a:chOff x="3967" y="3840"/>
            <a:chExt cx="626" cy="626"/>
          </a:xfrm>
        </p:grpSpPr>
        <p:pic>
          <p:nvPicPr>
            <p:cNvPr id="2097165" name="Oval 23"/>
            <p:cNvPicPr>
              <a:picLocks/>
            </p:cNvPicPr>
            <p:nvPr/>
          </p:nvPicPr>
          <p:blipFill>
            <a:blip xmlns:r="http://schemas.openxmlformats.org/officeDocument/2006/relationships" r:embed="rId4"/>
            <a:srcRect l="0" t="0" r="0" b="0"/>
            <a:stretch>
              <a:fillRect/>
            </a:stretch>
          </p:blipFill>
          <p:spPr>
            <a:xfrm rot="0">
              <a:off x="3967" y="3840"/>
              <a:ext cx="626" cy="626"/>
            </a:xfrm>
            <a:prstGeom prst="rect"/>
            <a:noFill/>
            <a:ln>
              <a:noFill/>
            </a:ln>
          </p:spPr>
        </p:pic>
        <p:sp>
          <p:nvSpPr>
            <p:cNvPr id="1048634" name=""/>
            <p:cNvSpPr txBox="1"/>
            <p:nvPr/>
          </p:nvSpPr>
          <p:spPr>
            <a:xfrm rot="0">
              <a:off x="4060" y="3931"/>
              <a:ext cx="441" cy="442"/>
            </a:xfrm>
            <a:prstGeom prst="rect"/>
            <a:noFill/>
            <a:ln>
              <a:noFill/>
            </a:ln>
          </p:spPr>
          <p:txBody>
            <a:bodyPr anchor="t" bIns="45720" lIns="91440" rIns="91440" tIns="45720" vert="horz"/>
            <a:p/>
          </p:txBody>
        </p:sp>
      </p:grpSp>
      <p:grpSp>
        <p:nvGrpSpPr>
          <p:cNvPr id="68" name=""/>
          <p:cNvGrpSpPr/>
          <p:nvPr/>
        </p:nvGrpSpPr>
        <p:grpSpPr>
          <a:xfrm rot="0">
            <a:off x="-152400" y="2670175"/>
            <a:ext cx="4187825" cy="4187825"/>
            <a:chOff x="-96" y="1682"/>
            <a:chExt cx="2638" cy="2638"/>
          </a:xfrm>
        </p:grpSpPr>
        <p:pic>
          <p:nvPicPr>
            <p:cNvPr id="2097166" name="Oval 19"/>
            <p:cNvPicPr>
              <a:picLocks/>
            </p:cNvPicPr>
            <p:nvPr/>
          </p:nvPicPr>
          <p:blipFill>
            <a:blip xmlns:r="http://schemas.openxmlformats.org/officeDocument/2006/relationships" r:embed="rId5"/>
            <a:srcRect l="0" t="0" r="0" b="0"/>
            <a:stretch>
              <a:fillRect/>
            </a:stretch>
          </p:blipFill>
          <p:spPr>
            <a:xfrm rot="0">
              <a:off x="-96" y="1682"/>
              <a:ext cx="2638" cy="2638"/>
            </a:xfrm>
            <a:prstGeom prst="rect"/>
            <a:noFill/>
            <a:ln>
              <a:noFill/>
            </a:ln>
          </p:spPr>
        </p:pic>
        <p:sp>
          <p:nvSpPr>
            <p:cNvPr id="1048635" name=""/>
            <p:cNvSpPr txBox="1"/>
            <p:nvPr/>
          </p:nvSpPr>
          <p:spPr>
            <a:xfrm rot="0">
              <a:off x="290" y="2067"/>
              <a:ext cx="1866" cy="1866"/>
            </a:xfrm>
            <a:prstGeom prst="rect"/>
            <a:noFill/>
            <a:ln>
              <a:noFill/>
            </a:ln>
          </p:spPr>
          <p:txBody>
            <a:bodyPr anchor="t" bIns="45720" lIns="91440" rIns="91440" tIns="45720" vert="horz"/>
            <a:p/>
          </p:txBody>
        </p:sp>
      </p:grpSp>
      <p:grpSp>
        <p:nvGrpSpPr>
          <p:cNvPr id="69" name=""/>
          <p:cNvGrpSpPr/>
          <p:nvPr/>
        </p:nvGrpSpPr>
        <p:grpSpPr>
          <a:xfrm rot="0">
            <a:off x="-841375" y="2895600"/>
            <a:ext cx="2365375" cy="2365375"/>
            <a:chOff x="-530" y="1824"/>
            <a:chExt cx="1490" cy="1490"/>
          </a:xfrm>
        </p:grpSpPr>
        <p:pic>
          <p:nvPicPr>
            <p:cNvPr id="2097167" name="Oval 20"/>
            <p:cNvPicPr>
              <a:picLocks/>
            </p:cNvPicPr>
            <p:nvPr/>
          </p:nvPicPr>
          <p:blipFill>
            <a:blip xmlns:r="http://schemas.openxmlformats.org/officeDocument/2006/relationships" r:embed="rId6"/>
            <a:srcRect l="0" t="0" r="0" b="0"/>
            <a:stretch>
              <a:fillRect/>
            </a:stretch>
          </p:blipFill>
          <p:spPr>
            <a:xfrm rot="0">
              <a:off x="-530" y="1824"/>
              <a:ext cx="1490" cy="1490"/>
            </a:xfrm>
            <a:prstGeom prst="rect"/>
            <a:noFill/>
            <a:ln>
              <a:noFill/>
            </a:ln>
          </p:spPr>
        </p:pic>
        <p:sp>
          <p:nvSpPr>
            <p:cNvPr id="1048636" name=""/>
            <p:cNvSpPr txBox="1"/>
            <p:nvPr/>
          </p:nvSpPr>
          <p:spPr>
            <a:xfrm rot="0">
              <a:off x="-311" y="2042"/>
              <a:ext cx="1052" cy="1052"/>
            </a:xfrm>
            <a:prstGeom prst="rect"/>
            <a:noFill/>
            <a:ln>
              <a:noFill/>
            </a:ln>
          </p:spPr>
          <p:txBody>
            <a:bodyPr anchor="t" bIns="45720" lIns="91440" rIns="91440" tIns="45720" vert="horz"/>
            <a:p/>
          </p:txBody>
        </p:sp>
      </p:grpSp>
      <p:sp>
        <p:nvSpPr>
          <p:cNvPr id="1048637" name="Rectangle 18"/>
          <p:cNvSpPr/>
          <p:nvPr/>
        </p:nvSpPr>
        <p:spPr>
          <a:xfrm rot="0">
            <a:off x="7745412" y="0"/>
            <a:ext cx="685800" cy="1100137"/>
          </a:xfrm>
          <a:prstGeom prst="rect"/>
          <a:solidFill>
            <a:schemeClr val="accent1"/>
          </a:solidFill>
          <a:ln>
            <a:noFill/>
          </a:ln>
          <a:effectLst>
            <a:outerShdw algn="b" dir="5400000" dist="25400" kx="0" sx="100000" sy="100000">
              <a:srgbClr val="000000">
                <a:alpha val="45000"/>
              </a:srgbClr>
            </a:outerShdw>
          </a:effectLst>
        </p:spPr>
      </p:sp>
      <p:cxnSp>
        <p:nvCxnSpPr>
          <p:cNvPr id="3145728" name="Straight Connector 12"/>
          <p:cNvCxnSpPr>
            <a:cxnSpLocks/>
          </p:cNvCxnSpPr>
          <p:nvPr/>
        </p:nvCxnSpPr>
        <p:spPr>
          <a:xfrm rot="0">
            <a:off x="2795587" y="2133600"/>
            <a:ext cx="0" cy="3962400"/>
          </a:xfrm>
          <a:prstGeom prst="line"/>
          <a:noFill/>
          <a:ln w="12700" cap="rnd" cmpd="sng">
            <a:solidFill>
              <a:schemeClr val="accent1">
                <a:alpha val="39999"/>
              </a:schemeClr>
            </a:solidFill>
            <a:prstDash val="solid"/>
            <a:round/>
          </a:ln>
        </p:spPr>
      </p:cxnSp>
      <p:cxnSp>
        <p:nvCxnSpPr>
          <p:cNvPr id="3145729" name="Straight Connector 13"/>
          <p:cNvCxnSpPr>
            <a:cxnSpLocks/>
          </p:cNvCxnSpPr>
          <p:nvPr/>
        </p:nvCxnSpPr>
        <p:spPr>
          <a:xfrm rot="0">
            <a:off x="5222875" y="2133600"/>
            <a:ext cx="0" cy="3967162"/>
          </a:xfrm>
          <a:prstGeom prst="line"/>
          <a:noFill/>
          <a:ln w="12700" cap="rnd" cmpd="sng">
            <a:solidFill>
              <a:schemeClr val="accent1">
                <a:alpha val="39999"/>
              </a:schemeClr>
            </a:solidFill>
            <a:prstDash val="solid"/>
            <a:round/>
          </a:ln>
        </p:spPr>
      </p:cxnSp>
      <p:sp>
        <p:nvSpPr>
          <p:cNvPr id="1048640" name="Date Placeholder 3"/>
          <p:cNvSpPr/>
          <p:nvPr>
            <p:ph type="dt" sz="half" idx="2"/>
          </p:nvPr>
        </p:nvSpPr>
        <p:spPr>
          <a:xfrm rot="5400000">
            <a:off x="7494587" y="1828800"/>
            <a:ext cx="990600" cy="2286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eaLnBrk="1" hangingPunct="1" latinLnBrk="1" lvl="0"/>
            <a:fld id="{566ABCEB-ACFC-4714-9973-3DA970169C29}" type="datetime1">
              <a:rPr altLang="en-US" sz="1100" lang="en-US">
                <a:solidFill>
                  <a:srgbClr val="FFFFFF"/>
                </a:solidFill>
              </a:rPr>
              <a:pPr eaLnBrk="1" hangingPunct="1" latinLnBrk="1" lvl="0"/>
            </a:fld>
            <a:endParaRPr altLang="en-US" sz="1100" lang="en-US">
              <a:solidFill>
                <a:srgbClr val="FFFFFF"/>
              </a:solidFill>
            </a:endParaRPr>
          </a:p>
        </p:txBody>
      </p:sp>
      <p:sp>
        <p:nvSpPr>
          <p:cNvPr id="1048641" name="Footer Placeholder 4"/>
          <p:cNvSpPr/>
          <p:nvPr>
            <p:ph type="ftr" sz="quarter" idx="3"/>
          </p:nvPr>
        </p:nvSpPr>
        <p:spPr>
          <a:xfrm rot="5400000">
            <a:off x="6233319" y="3263106"/>
            <a:ext cx="3859212" cy="2286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eaLnBrk="1" hangingPunct="1" latinLnBrk="1" lvl="0"/>
            <a:endParaRPr altLang="en-US" sz="1100" lang="en-US">
              <a:solidFill>
                <a:srgbClr val="FFFFFF"/>
              </a:solidFill>
            </a:endParaRPr>
          </a:p>
        </p:txBody>
      </p:sp>
      <p:sp>
        <p:nvSpPr>
          <p:cNvPr id="1048642" name="Slide Number Placeholder 5"/>
          <p:cNvSpPr/>
          <p:nvPr>
            <p:ph type="sldNum" sz="quarter" idx="4"/>
          </p:nvPr>
        </p:nvSpPr>
        <p:spPr>
          <a:xfrm rot="0">
            <a:off x="7766050" y="295275"/>
            <a:ext cx="628650" cy="76835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algn="ctr" eaLnBrk="1" hangingPunct="1" latinLnBrk="1" lvl="0"/>
            <a:fld id="{566ABCEB-ACFC-4714-9973-3DA970169C29}" type="slidenum">
              <a:rPr altLang="en-US" sz="2800" lang="en-US">
                <a:solidFill>
                  <a:srgbClr val="FFFFFF"/>
                </a:solidFill>
              </a:rPr>
              <a:pPr algn="ctr" eaLnBrk="1" hangingPunct="1" latinLnBrk="1" lvl="0"/>
            </a:fld>
            <a:endParaRPr altLang="en-US" sz="2800" lang="en-US">
              <a:solidFill>
                <a:srgbClr val="FFFFFF"/>
              </a:solidFill>
            </a:endParaRPr>
          </a:p>
        </p:txBody>
      </p:sp>
      <p:sp>
        <p:nvSpPr>
          <p:cNvPr id="1048649" name="Text Placeholder 3"/>
          <p:cNvSpPr>
            <a:spLocks noGrp="1"/>
          </p:cNvSpPr>
          <p:nvPr>
            <p:ph type="body" sz="half" idx="17"/>
          </p:nvPr>
        </p:nvSpPr>
        <p:spPr>
          <a:xfrm>
            <a:off x="5344917" y="2667000"/>
            <a:ext cx="2199658" cy="3589338"/>
          </a:xfrm>
        </p:spPr>
        <p:txBody>
          <a:bodyPr>
            <a:normAutofit/>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48" name="Text Placeholder 4"/>
          <p:cNvSpPr>
            <a:spLocks noGrp="1"/>
          </p:cNvSpPr>
          <p:nvPr>
            <p:ph type="body" sz="quarter" idx="13"/>
          </p:nvPr>
        </p:nvSpPr>
        <p:spPr>
          <a:xfrm>
            <a:off x="5344917" y="1981200"/>
            <a:ext cx="2199658" cy="576262"/>
          </a:xfrm>
        </p:spPr>
        <p:txBody>
          <a:bodyPr anchor="b">
            <a:noAutofit/>
          </a:bodyPr>
          <a:lstStyle>
            <a:lvl1pPr indent="0" marL="0">
              <a:buNone/>
              <a:defRPr b="0" sz="2400">
                <a:solidFill>
                  <a:schemeClr val="accent1"/>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47" name="Text Placeholder 3"/>
          <p:cNvSpPr>
            <a:spLocks noGrp="1"/>
          </p:cNvSpPr>
          <p:nvPr>
            <p:ph type="body" sz="half" idx="16"/>
          </p:nvPr>
        </p:nvSpPr>
        <p:spPr>
          <a:xfrm>
            <a:off x="2905586" y="2667000"/>
            <a:ext cx="2210671" cy="3589338"/>
          </a:xfrm>
        </p:spPr>
        <p:txBody>
          <a:bodyPr>
            <a:normAutofit/>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46" name="Text Placeholder 4"/>
          <p:cNvSpPr>
            <a:spLocks noGrp="1"/>
          </p:cNvSpPr>
          <p:nvPr>
            <p:ph type="body" sz="quarter" idx="3"/>
          </p:nvPr>
        </p:nvSpPr>
        <p:spPr>
          <a:xfrm>
            <a:off x="2913504" y="1981200"/>
            <a:ext cx="2202754" cy="576262"/>
          </a:xfrm>
        </p:spPr>
        <p:txBody>
          <a:bodyPr anchor="b">
            <a:noAutofit/>
          </a:bodyPr>
          <a:lstStyle>
            <a:lvl1pPr indent="0" marL="0">
              <a:buNone/>
              <a:defRPr b="0" sz="2400">
                <a:solidFill>
                  <a:schemeClr val="accent1"/>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45" name="Text Placeholder 3"/>
          <p:cNvSpPr>
            <a:spLocks noGrp="1"/>
          </p:cNvSpPr>
          <p:nvPr>
            <p:ph type="body" sz="half" idx="15"/>
          </p:nvPr>
        </p:nvSpPr>
        <p:spPr>
          <a:xfrm>
            <a:off x="489475" y="2667000"/>
            <a:ext cx="2196084" cy="3589338"/>
          </a:xfrm>
        </p:spPr>
        <p:txBody>
          <a:bodyPr>
            <a:normAutofit/>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44" name="Text Placeholder 2"/>
          <p:cNvSpPr>
            <a:spLocks noGrp="1"/>
          </p:cNvSpPr>
          <p:nvPr>
            <p:ph type="body" idx="1"/>
          </p:nvPr>
        </p:nvSpPr>
        <p:spPr>
          <a:xfrm>
            <a:off x="474834" y="1981200"/>
            <a:ext cx="2210725" cy="576262"/>
          </a:xfrm>
        </p:spPr>
        <p:txBody>
          <a:bodyPr anchor="b">
            <a:noAutofit/>
          </a:bodyPr>
          <a:lstStyle>
            <a:lvl1pPr indent="0" marL="0">
              <a:buNone/>
              <a:defRPr b="0" sz="2400">
                <a:solidFill>
                  <a:schemeClr val="accent1"/>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43" name="Title 1"/>
          <p:cNvSpPr>
            <a:spLocks noGrp="1"/>
          </p:cNvSpPr>
          <p:nvPr>
            <p:ph type="title"/>
          </p:nvPr>
        </p:nvSpPr>
        <p:spPr/>
        <p:txBody>
          <a:bodyPr/>
          <a:lstStyle>
            <a:lvl1pPr>
              <a:defRPr sz="4200"/>
            </a:lvl1pPr>
          </a:lstStyle>
          <a:p>
            <a:r>
              <a:rPr lang="en-US" smtClean="0"/>
              <a:t>Click to edit Master title style</a:t>
            </a:r>
            <a:endParaRPr dirty="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cSld>
    <p:bg bwMode="white">
      <p:bgPr>
        <a:blipFill rotWithShape="0">
          <a:blip xmlns:r="http://schemas.openxmlformats.org/officeDocument/2006/relationships" r:embed="rId1">
            <a:alphaModFix amt="100000"/>
          </a:blip>
          <a:srcRect/>
          <a:stretch>
            <a:fillRect/>
          </a:stretch>
        </a:blipFill>
      </p:bgPr>
    </p:bg>
    <p:spTree>
      <p:nvGrpSpPr>
        <p:cNvPr id="72" name=""/>
        <p:cNvGrpSpPr/>
        <p:nvPr/>
      </p:nvGrpSpPr>
      <p:grpSpPr>
        <a:xfrm rot="0">
          <a:off x="0" y="0"/>
          <a:ext cx="0" cy="0"/>
          <a:chOff x="0" y="0"/>
          <a:chExt cx="0" cy="0"/>
        </a:xfrm>
      </p:grpSpPr>
      <p:grpSp>
        <p:nvGrpSpPr>
          <p:cNvPr id="73" name=""/>
          <p:cNvGrpSpPr/>
          <p:nvPr/>
        </p:nvGrpSpPr>
        <p:grpSpPr>
          <a:xfrm rot="0">
            <a:off x="6297612" y="1676400"/>
            <a:ext cx="2822575" cy="2822575"/>
            <a:chOff x="3967" y="1056"/>
            <a:chExt cx="1778" cy="1778"/>
          </a:xfrm>
        </p:grpSpPr>
        <p:pic>
          <p:nvPicPr>
            <p:cNvPr id="2097168" name="Oval 21"/>
            <p:cNvPicPr>
              <a:picLocks/>
            </p:cNvPicPr>
            <p:nvPr/>
          </p:nvPicPr>
          <p:blipFill>
            <a:blip xmlns:r="http://schemas.openxmlformats.org/officeDocument/2006/relationships" r:embed="rId2"/>
            <a:srcRect l="0" t="0" r="0" b="0"/>
            <a:stretch>
              <a:fillRect/>
            </a:stretch>
          </p:blipFill>
          <p:spPr>
            <a:xfrm rot="0">
              <a:off x="3967" y="1056"/>
              <a:ext cx="1778" cy="1778"/>
            </a:xfrm>
            <a:prstGeom prst="rect"/>
            <a:noFill/>
            <a:ln>
              <a:noFill/>
            </a:ln>
          </p:spPr>
        </p:pic>
        <p:sp>
          <p:nvSpPr>
            <p:cNvPr id="1048650" name=""/>
            <p:cNvSpPr txBox="1"/>
            <p:nvPr/>
          </p:nvSpPr>
          <p:spPr>
            <a:xfrm rot="0">
              <a:off x="4228" y="1316"/>
              <a:ext cx="1256" cy="1256"/>
            </a:xfrm>
            <a:prstGeom prst="rect"/>
            <a:noFill/>
            <a:ln>
              <a:noFill/>
            </a:ln>
          </p:spPr>
          <p:txBody>
            <a:bodyPr anchor="t" bIns="45720" lIns="91440" rIns="91440" tIns="45720" vert="horz"/>
            <a:p/>
          </p:txBody>
        </p:sp>
      </p:grpSp>
      <p:grpSp>
        <p:nvGrpSpPr>
          <p:cNvPr id="74" name=""/>
          <p:cNvGrpSpPr/>
          <p:nvPr/>
        </p:nvGrpSpPr>
        <p:grpSpPr>
          <a:xfrm rot="0">
            <a:off x="5688012" y="-457200"/>
            <a:ext cx="1603375" cy="1603375"/>
            <a:chOff x="3583" y="-288"/>
            <a:chExt cx="1010" cy="1010"/>
          </a:xfrm>
        </p:grpSpPr>
        <p:pic>
          <p:nvPicPr>
            <p:cNvPr id="2097169" name="Oval 22"/>
            <p:cNvPicPr>
              <a:picLocks/>
            </p:cNvPicPr>
            <p:nvPr/>
          </p:nvPicPr>
          <p:blipFill>
            <a:blip xmlns:r="http://schemas.openxmlformats.org/officeDocument/2006/relationships" r:embed="rId3"/>
            <a:srcRect l="0" t="0" r="0" b="0"/>
            <a:stretch>
              <a:fillRect/>
            </a:stretch>
          </p:blipFill>
          <p:spPr>
            <a:xfrm rot="0">
              <a:off x="3583" y="-288"/>
              <a:ext cx="1010" cy="1010"/>
            </a:xfrm>
            <a:prstGeom prst="rect"/>
            <a:noFill/>
            <a:ln>
              <a:noFill/>
            </a:ln>
          </p:spPr>
        </p:pic>
        <p:sp>
          <p:nvSpPr>
            <p:cNvPr id="1048651" name=""/>
            <p:cNvSpPr txBox="1"/>
            <p:nvPr/>
          </p:nvSpPr>
          <p:spPr>
            <a:xfrm rot="0">
              <a:off x="3732" y="-140"/>
              <a:ext cx="713" cy="712"/>
            </a:xfrm>
            <a:prstGeom prst="rect"/>
            <a:noFill/>
            <a:ln>
              <a:noFill/>
            </a:ln>
          </p:spPr>
          <p:txBody>
            <a:bodyPr anchor="t" bIns="45720" lIns="91440" rIns="91440" tIns="45720" vert="horz"/>
            <a:p/>
          </p:txBody>
        </p:sp>
      </p:grpSp>
      <p:grpSp>
        <p:nvGrpSpPr>
          <p:cNvPr id="75" name=""/>
          <p:cNvGrpSpPr/>
          <p:nvPr/>
        </p:nvGrpSpPr>
        <p:grpSpPr>
          <a:xfrm rot="0">
            <a:off x="6297612" y="6096000"/>
            <a:ext cx="993775" cy="993775"/>
            <a:chOff x="3967" y="3840"/>
            <a:chExt cx="626" cy="626"/>
          </a:xfrm>
        </p:grpSpPr>
        <p:pic>
          <p:nvPicPr>
            <p:cNvPr id="2097170" name="Oval 23"/>
            <p:cNvPicPr>
              <a:picLocks/>
            </p:cNvPicPr>
            <p:nvPr/>
          </p:nvPicPr>
          <p:blipFill>
            <a:blip xmlns:r="http://schemas.openxmlformats.org/officeDocument/2006/relationships" r:embed="rId4"/>
            <a:srcRect l="0" t="0" r="0" b="0"/>
            <a:stretch>
              <a:fillRect/>
            </a:stretch>
          </p:blipFill>
          <p:spPr>
            <a:xfrm rot="0">
              <a:off x="3967" y="3840"/>
              <a:ext cx="626" cy="626"/>
            </a:xfrm>
            <a:prstGeom prst="rect"/>
            <a:noFill/>
            <a:ln>
              <a:noFill/>
            </a:ln>
          </p:spPr>
        </p:pic>
        <p:sp>
          <p:nvSpPr>
            <p:cNvPr id="1048652" name=""/>
            <p:cNvSpPr txBox="1"/>
            <p:nvPr/>
          </p:nvSpPr>
          <p:spPr>
            <a:xfrm rot="0">
              <a:off x="4060" y="3931"/>
              <a:ext cx="441" cy="442"/>
            </a:xfrm>
            <a:prstGeom prst="rect"/>
            <a:noFill/>
            <a:ln>
              <a:noFill/>
            </a:ln>
          </p:spPr>
          <p:txBody>
            <a:bodyPr anchor="t" bIns="45720" lIns="91440" rIns="91440" tIns="45720" vert="horz"/>
            <a:p/>
          </p:txBody>
        </p:sp>
      </p:grpSp>
      <p:grpSp>
        <p:nvGrpSpPr>
          <p:cNvPr id="76" name=""/>
          <p:cNvGrpSpPr/>
          <p:nvPr/>
        </p:nvGrpSpPr>
        <p:grpSpPr>
          <a:xfrm rot="0">
            <a:off x="-152400" y="2670175"/>
            <a:ext cx="4187825" cy="4187825"/>
            <a:chOff x="-96" y="1682"/>
            <a:chExt cx="2638" cy="2638"/>
          </a:xfrm>
        </p:grpSpPr>
        <p:pic>
          <p:nvPicPr>
            <p:cNvPr id="2097171" name="Oval 19"/>
            <p:cNvPicPr>
              <a:picLocks/>
            </p:cNvPicPr>
            <p:nvPr/>
          </p:nvPicPr>
          <p:blipFill>
            <a:blip xmlns:r="http://schemas.openxmlformats.org/officeDocument/2006/relationships" r:embed="rId5"/>
            <a:srcRect l="0" t="0" r="0" b="0"/>
            <a:stretch>
              <a:fillRect/>
            </a:stretch>
          </p:blipFill>
          <p:spPr>
            <a:xfrm rot="0">
              <a:off x="-96" y="1682"/>
              <a:ext cx="2638" cy="2638"/>
            </a:xfrm>
            <a:prstGeom prst="rect"/>
            <a:noFill/>
            <a:ln>
              <a:noFill/>
            </a:ln>
          </p:spPr>
        </p:pic>
        <p:sp>
          <p:nvSpPr>
            <p:cNvPr id="1048653" name=""/>
            <p:cNvSpPr txBox="1"/>
            <p:nvPr/>
          </p:nvSpPr>
          <p:spPr>
            <a:xfrm rot="0">
              <a:off x="290" y="2067"/>
              <a:ext cx="1866" cy="1866"/>
            </a:xfrm>
            <a:prstGeom prst="rect"/>
            <a:noFill/>
            <a:ln>
              <a:noFill/>
            </a:ln>
          </p:spPr>
          <p:txBody>
            <a:bodyPr anchor="t" bIns="45720" lIns="91440" rIns="91440" tIns="45720" vert="horz"/>
            <a:p/>
          </p:txBody>
        </p:sp>
      </p:grpSp>
      <p:grpSp>
        <p:nvGrpSpPr>
          <p:cNvPr id="77" name=""/>
          <p:cNvGrpSpPr/>
          <p:nvPr/>
        </p:nvGrpSpPr>
        <p:grpSpPr>
          <a:xfrm rot="0">
            <a:off x="-841375" y="2895600"/>
            <a:ext cx="2365375" cy="2365375"/>
            <a:chOff x="-530" y="1824"/>
            <a:chExt cx="1490" cy="1490"/>
          </a:xfrm>
        </p:grpSpPr>
        <p:pic>
          <p:nvPicPr>
            <p:cNvPr id="2097172" name="Oval 20"/>
            <p:cNvPicPr>
              <a:picLocks/>
            </p:cNvPicPr>
            <p:nvPr/>
          </p:nvPicPr>
          <p:blipFill>
            <a:blip xmlns:r="http://schemas.openxmlformats.org/officeDocument/2006/relationships" r:embed="rId6"/>
            <a:srcRect l="0" t="0" r="0" b="0"/>
            <a:stretch>
              <a:fillRect/>
            </a:stretch>
          </p:blipFill>
          <p:spPr>
            <a:xfrm rot="0">
              <a:off x="-530" y="1824"/>
              <a:ext cx="1490" cy="1490"/>
            </a:xfrm>
            <a:prstGeom prst="rect"/>
            <a:noFill/>
            <a:ln>
              <a:noFill/>
            </a:ln>
          </p:spPr>
        </p:pic>
        <p:sp>
          <p:nvSpPr>
            <p:cNvPr id="1048654" name=""/>
            <p:cNvSpPr txBox="1"/>
            <p:nvPr/>
          </p:nvSpPr>
          <p:spPr>
            <a:xfrm rot="0">
              <a:off x="-311" y="2042"/>
              <a:ext cx="1052" cy="1052"/>
            </a:xfrm>
            <a:prstGeom prst="rect"/>
            <a:noFill/>
            <a:ln>
              <a:noFill/>
            </a:ln>
          </p:spPr>
          <p:txBody>
            <a:bodyPr anchor="t" bIns="45720" lIns="91440" rIns="91440" tIns="45720" vert="horz"/>
            <a:p/>
          </p:txBody>
        </p:sp>
      </p:grpSp>
      <p:sp>
        <p:nvSpPr>
          <p:cNvPr id="1048655" name="Rectangle 18"/>
          <p:cNvSpPr/>
          <p:nvPr/>
        </p:nvSpPr>
        <p:spPr>
          <a:xfrm rot="0">
            <a:off x="7745412" y="0"/>
            <a:ext cx="685800" cy="1100137"/>
          </a:xfrm>
          <a:prstGeom prst="rect"/>
          <a:solidFill>
            <a:schemeClr val="accent1"/>
          </a:solidFill>
          <a:ln>
            <a:noFill/>
          </a:ln>
          <a:effectLst>
            <a:outerShdw algn="b" dir="5400000" dist="25400" kx="0" sx="100000" sy="100000">
              <a:srgbClr val="000000">
                <a:alpha val="45000"/>
              </a:srgbClr>
            </a:outerShdw>
          </a:effectLst>
        </p:spPr>
      </p:sp>
      <p:cxnSp>
        <p:nvCxnSpPr>
          <p:cNvPr id="3145730" name="Straight Connector 12"/>
          <p:cNvCxnSpPr>
            <a:cxnSpLocks/>
          </p:cNvCxnSpPr>
          <p:nvPr/>
        </p:nvCxnSpPr>
        <p:spPr>
          <a:xfrm rot="0">
            <a:off x="2795587" y="2133600"/>
            <a:ext cx="0" cy="3962400"/>
          </a:xfrm>
          <a:prstGeom prst="line"/>
          <a:noFill/>
          <a:ln w="12700" cap="rnd" cmpd="sng">
            <a:solidFill>
              <a:schemeClr val="accent1">
                <a:alpha val="39999"/>
              </a:schemeClr>
            </a:solidFill>
            <a:prstDash val="solid"/>
            <a:round/>
          </a:ln>
        </p:spPr>
      </p:cxnSp>
      <p:cxnSp>
        <p:nvCxnSpPr>
          <p:cNvPr id="3145731" name="Straight Connector 13"/>
          <p:cNvCxnSpPr>
            <a:cxnSpLocks/>
          </p:cNvCxnSpPr>
          <p:nvPr/>
        </p:nvCxnSpPr>
        <p:spPr>
          <a:xfrm rot="0">
            <a:off x="5222875" y="2133600"/>
            <a:ext cx="0" cy="3967162"/>
          </a:xfrm>
          <a:prstGeom prst="line"/>
          <a:noFill/>
          <a:ln w="12700" cap="rnd" cmpd="sng">
            <a:solidFill>
              <a:schemeClr val="accent1">
                <a:alpha val="39999"/>
              </a:schemeClr>
            </a:solidFill>
            <a:prstDash val="solid"/>
            <a:round/>
          </a:ln>
        </p:spPr>
      </p:cxnSp>
      <p:sp>
        <p:nvSpPr>
          <p:cNvPr id="1048658" name="Date Placeholder 3"/>
          <p:cNvSpPr/>
          <p:nvPr>
            <p:ph type="dt" sz="half" idx="2"/>
          </p:nvPr>
        </p:nvSpPr>
        <p:spPr>
          <a:xfrm rot="5400000">
            <a:off x="7494587" y="1828800"/>
            <a:ext cx="990600" cy="2286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eaLnBrk="1" hangingPunct="1" latinLnBrk="1" lvl="0"/>
            <a:fld id="{566ABCEB-ACFC-4714-9973-3DA970169C29}" type="datetime1">
              <a:rPr altLang="en-US" sz="1100" lang="en-US">
                <a:solidFill>
                  <a:srgbClr val="FFFFFF"/>
                </a:solidFill>
              </a:rPr>
              <a:pPr eaLnBrk="1" hangingPunct="1" latinLnBrk="1" lvl="0"/>
            </a:fld>
            <a:endParaRPr altLang="en-US" sz="1100" lang="en-US">
              <a:solidFill>
                <a:srgbClr val="FFFFFF"/>
              </a:solidFill>
            </a:endParaRPr>
          </a:p>
        </p:txBody>
      </p:sp>
      <p:sp>
        <p:nvSpPr>
          <p:cNvPr id="1048659" name="Footer Placeholder 4"/>
          <p:cNvSpPr/>
          <p:nvPr>
            <p:ph type="ftr" sz="quarter" idx="3"/>
          </p:nvPr>
        </p:nvSpPr>
        <p:spPr>
          <a:xfrm rot="5400000">
            <a:off x="6233319" y="3263106"/>
            <a:ext cx="3859212" cy="2286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eaLnBrk="1" hangingPunct="1" latinLnBrk="1" lvl="0"/>
            <a:endParaRPr altLang="en-US" sz="1100" lang="en-US">
              <a:solidFill>
                <a:srgbClr val="FFFFFF"/>
              </a:solidFill>
            </a:endParaRPr>
          </a:p>
        </p:txBody>
      </p:sp>
      <p:sp>
        <p:nvSpPr>
          <p:cNvPr id="1048660" name="Slide Number Placeholder 5"/>
          <p:cNvSpPr/>
          <p:nvPr>
            <p:ph type="sldNum" sz="quarter" idx="4"/>
          </p:nvPr>
        </p:nvSpPr>
        <p:spPr>
          <a:xfrm rot="0">
            <a:off x="7766050" y="295275"/>
            <a:ext cx="628650" cy="76835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algn="ctr" eaLnBrk="1" hangingPunct="1" latinLnBrk="1" lvl="0"/>
            <a:fld id="{566ABCEB-ACFC-4714-9973-3DA970169C29}" type="slidenum">
              <a:rPr altLang="en-US" sz="2800" lang="en-US">
                <a:solidFill>
                  <a:srgbClr val="FFFFFF"/>
                </a:solidFill>
              </a:rPr>
              <a:pPr algn="ctr" eaLnBrk="1" hangingPunct="1" latinLnBrk="1" lvl="0"/>
            </a:fld>
            <a:endParaRPr altLang="en-US" sz="2800" lang="en-US">
              <a:solidFill>
                <a:srgbClr val="FFFFFF"/>
              </a:solidFill>
            </a:endParaRPr>
          </a:p>
        </p:txBody>
      </p:sp>
      <p:sp>
        <p:nvSpPr>
          <p:cNvPr id="1048670" name="Text Placeholder 3"/>
          <p:cNvSpPr>
            <a:spLocks noGrp="1"/>
          </p:cNvSpPr>
          <p:nvPr>
            <p:ph type="body" sz="half" idx="20"/>
          </p:nvPr>
        </p:nvSpPr>
        <p:spPr>
          <a:xfrm>
            <a:off x="5344824" y="4827209"/>
            <a:ext cx="2202571" cy="659189"/>
          </a:xfrm>
        </p:spPr>
        <p:txBody>
          <a:bodyPr>
            <a:normAutofit/>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69" name="Picture Placeholder 2"/>
          <p:cNvSpPr>
            <a:spLocks noChangeAspect="1" noGrp="1"/>
          </p:cNvSpPr>
          <p:nvPr>
            <p:ph type="pic" idx="22"/>
          </p:nvPr>
        </p:nvSpPr>
        <p:spPr>
          <a:xfrm>
            <a:off x="5344916" y="2209800"/>
            <a:ext cx="2199658" cy="1524000"/>
          </a:xfrm>
          <a:prstGeom prst="roundRect">
            <a:avLst>
              <a:gd name="adj" fmla="val 1858"/>
            </a:avLst>
          </a:prstGeom>
          <a:effectLst>
            <a:outerShdw algn="tl" blurRad="50800" dir="5400000" dist="50800" rotWithShape="0">
              <a:srgbClr val="000000">
                <a:alpha val="43000"/>
              </a:srgbClr>
            </a:outerShdw>
          </a:effectLst>
        </p:spPr>
        <p:txBody>
          <a:bodyPr anchor="t" anchorCtr="0" bIns="45720" compatLnSpc="1" lIns="91440" numCol="1" rIns="91440" rtlCol="0" tIns="45720" vert="horz" wrap="square">
            <a:prstTxWarp prst="textNoShape"/>
            <a:normAutofit/>
          </a:bodyPr>
          <a:lstStyle>
            <a:lvl1pPr algn="ctr" indent="0" marL="0">
              <a:buNone/>
              <a:defRPr sz="1600"/>
            </a:lvl1pPr>
            <a:lvl2pPr indent="0" marL="457200">
              <a:buNone/>
              <a:defRPr sz="1600"/>
            </a:lvl2pPr>
            <a:lvl3pPr indent="0" marL="914400">
              <a:buNone/>
              <a:defRPr sz="1600"/>
            </a:lvl3pPr>
            <a:lvl4pPr indent="0" marL="1371600">
              <a:buNone/>
              <a:defRPr sz="1600"/>
            </a:lvl4pPr>
            <a:lvl5pPr indent="0" marL="1828800">
              <a:buNone/>
              <a:defRPr sz="1600"/>
            </a:lvl5pPr>
            <a:lvl6pPr indent="0" marL="2286000">
              <a:buNone/>
              <a:defRPr sz="1600"/>
            </a:lvl6pPr>
            <a:lvl7pPr indent="0" marL="2743200">
              <a:buNone/>
              <a:defRPr sz="1600"/>
            </a:lvl7pPr>
            <a:lvl8pPr indent="0" marL="3200400">
              <a:buNone/>
              <a:defRPr sz="1600"/>
            </a:lvl8pPr>
            <a:lvl9pPr indent="0" marL="3657600">
              <a:buNone/>
              <a:defRPr sz="1600"/>
            </a:lvl9pPr>
          </a:lstStyle>
          <a:p>
            <a:pPr algn="ctr" defTabSz="457200" eaLnBrk="0" fontAlgn="base" hangingPunct="0" indent="0" latinLnBrk="0" lvl="0" marL="0" marR="0" rtl="0">
              <a:lnSpc>
                <a:spcPct val="100000"/>
              </a:lnSpc>
              <a:spcBef>
                <a:spcPts val="1000"/>
              </a:spcBef>
              <a:spcAft>
                <a:spcPct val="0"/>
              </a:spcAft>
              <a:buClr>
                <a:schemeClr val="accent1"/>
              </a:buClr>
              <a:buSzPct val="80000"/>
              <a:buFont typeface="Wingdings 3" pitchFamily="18" charset="2"/>
              <a:buNone/>
            </a:pPr>
            <a:r>
              <a:rPr baseline="0" b="0" cap="none" sz="1600" i="0" kern="1200" kumimoji="0" lang="en-US" noProof="0" normalizeH="0" spc="0" strike="noStrike" u="none" smtClean="0">
                <a:ln>
                  <a:noFill/>
                </a:ln>
                <a:solidFill>
                  <a:schemeClr val="tx1"/>
                </a:solidFill>
                <a:effectLst/>
                <a:uLnTx/>
                <a:uFillTx/>
                <a:latin typeface="+mj-lt"/>
                <a:ea typeface="+mj-ea"/>
                <a:cs typeface="+mj-cs"/>
              </a:rPr>
              <a:t>Click icon to add picture</a:t>
            </a:r>
            <a:endParaRPr baseline="0" b="0" cap="none" dirty="0" sz="1600" i="0" kern="1200" kumimoji="0" lang="en-US" noProof="0" normalizeH="0" spc="0" strike="noStrike" u="none">
              <a:ln>
                <a:noFill/>
              </a:ln>
              <a:solidFill>
                <a:schemeClr val="tx1"/>
              </a:solidFill>
              <a:effectLst/>
              <a:uLnTx/>
              <a:uFillTx/>
              <a:latin typeface="+mj-lt"/>
              <a:ea typeface="+mj-ea"/>
              <a:cs typeface="+mj-cs"/>
            </a:endParaRPr>
          </a:p>
        </p:txBody>
      </p:sp>
      <p:sp>
        <p:nvSpPr>
          <p:cNvPr id="1048668" name="Text Placeholder 4"/>
          <p:cNvSpPr>
            <a:spLocks noGrp="1"/>
          </p:cNvSpPr>
          <p:nvPr>
            <p:ph type="body" sz="quarter" idx="13"/>
          </p:nvPr>
        </p:nvSpPr>
        <p:spPr>
          <a:xfrm>
            <a:off x="5344917" y="4250949"/>
            <a:ext cx="2199658" cy="576262"/>
          </a:xfrm>
        </p:spPr>
        <p:txBody>
          <a:bodyPr anchor="b">
            <a:noAutofit/>
          </a:bodyPr>
          <a:lstStyle>
            <a:lvl1pPr indent="0" marL="0">
              <a:buNone/>
              <a:defRPr b="0" sz="2400">
                <a:solidFill>
                  <a:schemeClr val="accent1"/>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67" name="Text Placeholder 3"/>
          <p:cNvSpPr>
            <a:spLocks noGrp="1"/>
          </p:cNvSpPr>
          <p:nvPr>
            <p:ph type="body" sz="half" idx="19"/>
          </p:nvPr>
        </p:nvSpPr>
        <p:spPr>
          <a:xfrm>
            <a:off x="2916776" y="4827211"/>
            <a:ext cx="2201378" cy="659189"/>
          </a:xfrm>
        </p:spPr>
        <p:txBody>
          <a:bodyPr>
            <a:normAutofit/>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66" name="Picture Placeholder 2"/>
          <p:cNvSpPr>
            <a:spLocks noChangeAspect="1" noGrp="1"/>
          </p:cNvSpPr>
          <p:nvPr>
            <p:ph type="pic" idx="21"/>
          </p:nvPr>
        </p:nvSpPr>
        <p:spPr>
          <a:xfrm>
            <a:off x="2917791" y="2209800"/>
            <a:ext cx="2198466" cy="1524000"/>
          </a:xfrm>
          <a:prstGeom prst="roundRect">
            <a:avLst>
              <a:gd name="adj" fmla="val 1858"/>
            </a:avLst>
          </a:prstGeom>
          <a:effectLst>
            <a:outerShdw algn="tl" blurRad="50800" dir="5400000" dist="50800" rotWithShape="0">
              <a:srgbClr val="000000">
                <a:alpha val="43000"/>
              </a:srgbClr>
            </a:outerShdw>
          </a:effectLst>
        </p:spPr>
        <p:txBody>
          <a:bodyPr anchor="t" anchorCtr="0" bIns="45720" compatLnSpc="1" lIns="91440" numCol="1" rIns="91440" rtlCol="0" tIns="45720" vert="horz" wrap="square">
            <a:prstTxWarp prst="textNoShape"/>
            <a:normAutofit/>
          </a:bodyPr>
          <a:lstStyle>
            <a:lvl1pPr algn="ctr" indent="0" marL="0">
              <a:buNone/>
              <a:defRPr sz="1600"/>
            </a:lvl1pPr>
            <a:lvl2pPr indent="0" marL="457200">
              <a:buNone/>
              <a:defRPr sz="1600"/>
            </a:lvl2pPr>
            <a:lvl3pPr indent="0" marL="914400">
              <a:buNone/>
              <a:defRPr sz="1600"/>
            </a:lvl3pPr>
            <a:lvl4pPr indent="0" marL="1371600">
              <a:buNone/>
              <a:defRPr sz="1600"/>
            </a:lvl4pPr>
            <a:lvl5pPr indent="0" marL="1828800">
              <a:buNone/>
              <a:defRPr sz="1600"/>
            </a:lvl5pPr>
            <a:lvl6pPr indent="0" marL="2286000">
              <a:buNone/>
              <a:defRPr sz="1600"/>
            </a:lvl6pPr>
            <a:lvl7pPr indent="0" marL="2743200">
              <a:buNone/>
              <a:defRPr sz="1600"/>
            </a:lvl7pPr>
            <a:lvl8pPr indent="0" marL="3200400">
              <a:buNone/>
              <a:defRPr sz="1600"/>
            </a:lvl8pPr>
            <a:lvl9pPr indent="0" marL="3657600">
              <a:buNone/>
              <a:defRPr sz="1600"/>
            </a:lvl9pPr>
          </a:lstStyle>
          <a:p>
            <a:pPr algn="ctr" defTabSz="457200" eaLnBrk="0" fontAlgn="base" hangingPunct="0" indent="0" latinLnBrk="0" lvl="0" marL="0" marR="0" rtl="0">
              <a:lnSpc>
                <a:spcPct val="100000"/>
              </a:lnSpc>
              <a:spcBef>
                <a:spcPts val="1000"/>
              </a:spcBef>
              <a:spcAft>
                <a:spcPct val="0"/>
              </a:spcAft>
              <a:buClr>
                <a:schemeClr val="accent1"/>
              </a:buClr>
              <a:buSzPct val="80000"/>
              <a:buFont typeface="Wingdings 3" pitchFamily="18" charset="2"/>
              <a:buNone/>
            </a:pPr>
            <a:r>
              <a:rPr baseline="0" b="0" cap="none" sz="1600" i="0" kern="1200" kumimoji="0" lang="en-US" noProof="0" normalizeH="0" spc="0" strike="noStrike" u="none" smtClean="0">
                <a:ln>
                  <a:noFill/>
                </a:ln>
                <a:solidFill>
                  <a:schemeClr val="tx1"/>
                </a:solidFill>
                <a:effectLst/>
                <a:uLnTx/>
                <a:uFillTx/>
                <a:latin typeface="+mj-lt"/>
                <a:ea typeface="+mj-ea"/>
                <a:cs typeface="+mj-cs"/>
              </a:rPr>
              <a:t>Click icon to add picture</a:t>
            </a:r>
            <a:endParaRPr baseline="0" b="0" cap="none" dirty="0" sz="1600" i="0" kern="1200" kumimoji="0" lang="en-US" noProof="0" normalizeH="0" spc="0" strike="noStrike" u="none">
              <a:ln>
                <a:noFill/>
              </a:ln>
              <a:solidFill>
                <a:schemeClr val="tx1"/>
              </a:solidFill>
              <a:effectLst/>
              <a:uLnTx/>
              <a:uFillTx/>
              <a:latin typeface="+mj-lt"/>
              <a:ea typeface="+mj-ea"/>
              <a:cs typeface="+mj-cs"/>
            </a:endParaRPr>
          </a:p>
        </p:txBody>
      </p:sp>
      <p:sp>
        <p:nvSpPr>
          <p:cNvPr id="1048665" name="Text Placeholder 4"/>
          <p:cNvSpPr>
            <a:spLocks noGrp="1"/>
          </p:cNvSpPr>
          <p:nvPr>
            <p:ph type="body" sz="quarter" idx="3"/>
          </p:nvPr>
        </p:nvSpPr>
        <p:spPr>
          <a:xfrm>
            <a:off x="2917792" y="4250949"/>
            <a:ext cx="2198466" cy="576262"/>
          </a:xfrm>
        </p:spPr>
        <p:txBody>
          <a:bodyPr anchor="b">
            <a:noAutofit/>
          </a:bodyPr>
          <a:lstStyle>
            <a:lvl1pPr indent="0" marL="0">
              <a:buNone/>
              <a:defRPr b="0" sz="2400">
                <a:solidFill>
                  <a:schemeClr val="accent1"/>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64" name="Text Placeholder 3"/>
          <p:cNvSpPr>
            <a:spLocks noGrp="1"/>
          </p:cNvSpPr>
          <p:nvPr>
            <p:ph type="body" sz="half" idx="18"/>
          </p:nvPr>
        </p:nvSpPr>
        <p:spPr>
          <a:xfrm>
            <a:off x="489475" y="4827212"/>
            <a:ext cx="2205612" cy="659189"/>
          </a:xfrm>
        </p:spPr>
        <p:txBody>
          <a:bodyPr>
            <a:normAutofit/>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63" name="Picture Placeholder 2"/>
          <p:cNvSpPr>
            <a:spLocks noChangeAspect="1" noGrp="1"/>
          </p:cNvSpPr>
          <p:nvPr>
            <p:ph type="pic" idx="15"/>
          </p:nvPr>
        </p:nvSpPr>
        <p:spPr>
          <a:xfrm>
            <a:off x="489475" y="2209800"/>
            <a:ext cx="2205612" cy="1524000"/>
          </a:xfrm>
          <a:prstGeom prst="roundRect">
            <a:avLst>
              <a:gd name="adj" fmla="val 1858"/>
            </a:avLst>
          </a:prstGeom>
          <a:effectLst>
            <a:outerShdw algn="tl" blurRad="50800" dir="5400000" dist="50800" rotWithShape="0">
              <a:srgbClr val="000000">
                <a:alpha val="43000"/>
              </a:srgbClr>
            </a:outerShdw>
          </a:effectLst>
        </p:spPr>
        <p:txBody>
          <a:bodyPr anchor="t" anchorCtr="0" bIns="45720" compatLnSpc="1" lIns="91440" numCol="1" rIns="91440" rtlCol="0" tIns="45720" vert="horz" wrap="square">
            <a:prstTxWarp prst="textNoShape"/>
            <a:normAutofit/>
          </a:bodyPr>
          <a:lstStyle>
            <a:lvl1pPr algn="ctr" indent="0" marL="0">
              <a:buNone/>
              <a:defRPr sz="1600"/>
            </a:lvl1pPr>
            <a:lvl2pPr indent="0" marL="457200">
              <a:buNone/>
              <a:defRPr sz="1600"/>
            </a:lvl2pPr>
            <a:lvl3pPr indent="0" marL="914400">
              <a:buNone/>
              <a:defRPr sz="1600"/>
            </a:lvl3pPr>
            <a:lvl4pPr indent="0" marL="1371600">
              <a:buNone/>
              <a:defRPr sz="1600"/>
            </a:lvl4pPr>
            <a:lvl5pPr indent="0" marL="1828800">
              <a:buNone/>
              <a:defRPr sz="1600"/>
            </a:lvl5pPr>
            <a:lvl6pPr indent="0" marL="2286000">
              <a:buNone/>
              <a:defRPr sz="1600"/>
            </a:lvl6pPr>
            <a:lvl7pPr indent="0" marL="2743200">
              <a:buNone/>
              <a:defRPr sz="1600"/>
            </a:lvl7pPr>
            <a:lvl8pPr indent="0" marL="3200400">
              <a:buNone/>
              <a:defRPr sz="1600"/>
            </a:lvl8pPr>
            <a:lvl9pPr indent="0" marL="3657600">
              <a:buNone/>
              <a:defRPr sz="1600"/>
            </a:lvl9pPr>
          </a:lstStyle>
          <a:p>
            <a:pPr algn="ctr" defTabSz="457200" eaLnBrk="0" fontAlgn="base" hangingPunct="0" indent="0" latinLnBrk="0" lvl="0" marL="0" marR="0" rtl="0">
              <a:lnSpc>
                <a:spcPct val="100000"/>
              </a:lnSpc>
              <a:spcBef>
                <a:spcPts val="1000"/>
              </a:spcBef>
              <a:spcAft>
                <a:spcPct val="0"/>
              </a:spcAft>
              <a:buClr>
                <a:schemeClr val="accent1"/>
              </a:buClr>
              <a:buSzPct val="80000"/>
              <a:buFont typeface="Wingdings 3" pitchFamily="18" charset="2"/>
              <a:buNone/>
            </a:pPr>
            <a:r>
              <a:rPr baseline="0" b="0" cap="none" sz="1600" i="0" kern="1200" kumimoji="0" lang="en-US" noProof="0" normalizeH="0" spc="0" strike="noStrike" u="none" smtClean="0">
                <a:ln>
                  <a:noFill/>
                </a:ln>
                <a:solidFill>
                  <a:schemeClr val="tx1"/>
                </a:solidFill>
                <a:effectLst/>
                <a:uLnTx/>
                <a:uFillTx/>
                <a:latin typeface="+mj-lt"/>
                <a:ea typeface="+mj-ea"/>
                <a:cs typeface="+mj-cs"/>
              </a:rPr>
              <a:t>Click icon to add picture</a:t>
            </a:r>
            <a:endParaRPr baseline="0" b="0" cap="none" dirty="0" sz="1600" i="0" kern="1200" kumimoji="0" lang="en-US" noProof="0" normalizeH="0" spc="0" strike="noStrike" u="none">
              <a:ln>
                <a:noFill/>
              </a:ln>
              <a:solidFill>
                <a:schemeClr val="tx1"/>
              </a:solidFill>
              <a:effectLst/>
              <a:uLnTx/>
              <a:uFillTx/>
              <a:latin typeface="+mj-lt"/>
              <a:ea typeface="+mj-ea"/>
              <a:cs typeface="+mj-cs"/>
            </a:endParaRPr>
          </a:p>
        </p:txBody>
      </p:sp>
      <p:sp>
        <p:nvSpPr>
          <p:cNvPr id="1048662" name="Text Placeholder 2"/>
          <p:cNvSpPr>
            <a:spLocks noGrp="1"/>
          </p:cNvSpPr>
          <p:nvPr>
            <p:ph type="body" idx="1"/>
          </p:nvPr>
        </p:nvSpPr>
        <p:spPr>
          <a:xfrm>
            <a:off x="489475" y="4250949"/>
            <a:ext cx="2205612" cy="576262"/>
          </a:xfrm>
        </p:spPr>
        <p:txBody>
          <a:bodyPr anchor="b">
            <a:noAutofit/>
          </a:bodyPr>
          <a:lstStyle>
            <a:lvl1pPr indent="0" marL="0">
              <a:buNone/>
              <a:defRPr b="0" sz="2400">
                <a:solidFill>
                  <a:schemeClr val="accent1"/>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61" name="Title 1"/>
          <p:cNvSpPr>
            <a:spLocks noGrp="1"/>
          </p:cNvSpPr>
          <p:nvPr>
            <p:ph type="title"/>
          </p:nvPr>
        </p:nvSpPr>
        <p:spPr/>
        <p:txBody>
          <a:bodyPr/>
          <a:lstStyle>
            <a:lvl1pPr>
              <a:defRPr sz="4200"/>
            </a:lvl1pPr>
          </a:lstStyle>
          <a:p>
            <a:r>
              <a:rPr lang="en-US" smtClean="0"/>
              <a:t>Click to edit Master title style</a:t>
            </a:r>
            <a:endParaRPr dirty="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90" name=""/>
        <p:cNvGrpSpPr/>
        <p:nvPr/>
      </p:nvGrpSpPr>
      <p:grpSpPr>
        <a:xfrm>
          <a:off x="0" y="0"/>
          <a:ext cx="0" cy="0"/>
          <a:chOff x="0" y="0"/>
          <a:chExt cx="0" cy="0"/>
        </a:xfrm>
      </p:grpSpPr>
      <p:sp>
        <p:nvSpPr>
          <p:cNvPr id="1048695" name="Title 1"/>
          <p:cNvSpPr>
            <a:spLocks noGrp="1"/>
          </p:cNvSpPr>
          <p:nvPr>
            <p:ph type="title"/>
          </p:nvPr>
        </p:nvSpPr>
        <p:spPr/>
        <p:txBody>
          <a:bodyPr/>
          <a:p>
            <a:r>
              <a:rPr lang="en-US" smtClean="0"/>
              <a:t>Click to edit Master title style</a:t>
            </a:r>
            <a:endParaRPr dirty="0" lang="en-US"/>
          </a:p>
        </p:txBody>
      </p:sp>
      <p:sp>
        <p:nvSpPr>
          <p:cNvPr id="1048696"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584" name="Date Placeholder 3"/>
          <p:cNvSpPr/>
          <p:nvPr>
            <p:ph type="dt" sz="half" idx="2"/>
          </p:nvPr>
        </p:nvSpPr>
        <p:spPr>
          <a:xfrm rot="5400000">
            <a:off x="7494587" y="1828800"/>
            <a:ext cx="990600" cy="2286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eaLnBrk="1" hangingPunct="1" latinLnBrk="1" lvl="0"/>
            <a:fld id="{566ABCEB-ACFC-4714-9973-3DA970169C29}" type="datetime1">
              <a:rPr altLang="en-US" sz="1100" lang="en-US">
                <a:solidFill>
                  <a:srgbClr val="FFFFFF"/>
                </a:solidFill>
              </a:rPr>
              <a:pPr eaLnBrk="1" hangingPunct="1" latinLnBrk="1" lvl="0"/>
            </a:fld>
            <a:endParaRPr altLang="en-US" sz="1100" lang="en-US">
              <a:solidFill>
                <a:srgbClr val="FFFFFF"/>
              </a:solidFill>
            </a:endParaRPr>
          </a:p>
        </p:txBody>
      </p:sp>
      <p:sp>
        <p:nvSpPr>
          <p:cNvPr id="1048586" name="Slide Number Placeholder 5"/>
          <p:cNvSpPr/>
          <p:nvPr>
            <p:ph type="sldNum" sz="quarter" idx="4"/>
          </p:nvPr>
        </p:nvSpPr>
        <p:spPr>
          <a:xfrm rot="0">
            <a:off x="7766050" y="295275"/>
            <a:ext cx="628650" cy="76835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algn="ctr" eaLnBrk="1" hangingPunct="1" latinLnBrk="1" lvl="0"/>
            <a:fld id="{566ABCEB-ACFC-4714-9973-3DA970169C29}" type="slidenum">
              <a:rPr altLang="en-US" sz="2800" lang="en-US">
                <a:solidFill>
                  <a:srgbClr val="FFFFFF"/>
                </a:solidFill>
              </a:rPr>
              <a:pPr algn="ctr" eaLnBrk="1" hangingPunct="1" latinLnBrk="1" lvl="0"/>
            </a:fld>
            <a:endParaRPr altLang="en-US" sz="2800" lang="en-US">
              <a:solidFill>
                <a:srgbClr val="FFFFFF"/>
              </a:solidFill>
            </a:endParaRPr>
          </a:p>
        </p:txBody>
      </p:sp>
      <p:sp>
        <p:nvSpPr>
          <p:cNvPr id="1048585" name="Footer Placeholder 4"/>
          <p:cNvSpPr/>
          <p:nvPr>
            <p:ph type="ftr" sz="quarter" idx="3"/>
          </p:nvPr>
        </p:nvSpPr>
        <p:spPr>
          <a:xfrm rot="5400000">
            <a:off x="6233319" y="3263106"/>
            <a:ext cx="3859212" cy="2286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eaLnBrk="1" hangingPunct="1" latinLnBrk="1" lvl="0"/>
            <a:endParaRPr altLang="en-US" sz="1100" lang="en-US">
              <a:solidFill>
                <a:srgbClr val="FFFFFF"/>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91" name=""/>
        <p:cNvGrpSpPr/>
        <p:nvPr/>
      </p:nvGrpSpPr>
      <p:grpSpPr>
        <a:xfrm>
          <a:off x="0" y="0"/>
          <a:ext cx="0" cy="0"/>
          <a:chOff x="0" y="0"/>
          <a:chExt cx="0" cy="0"/>
        </a:xfrm>
      </p:grpSpPr>
      <p:sp>
        <p:nvSpPr>
          <p:cNvPr id="1048697" name="Vertical Title 1"/>
          <p:cNvSpPr>
            <a:spLocks noGrp="1"/>
          </p:cNvSpPr>
          <p:nvPr>
            <p:ph type="title" orient="vert"/>
          </p:nvPr>
        </p:nvSpPr>
        <p:spPr>
          <a:xfrm>
            <a:off x="6229782" y="430214"/>
            <a:ext cx="1314793" cy="5826125"/>
          </a:xfrm>
        </p:spPr>
        <p:txBody>
          <a:bodyPr anchor="b" vert="eaVert"/>
          <a:p>
            <a:r>
              <a:rPr lang="en-US" smtClean="0"/>
              <a:t>Click to edit Master title style</a:t>
            </a:r>
            <a:endParaRPr dirty="0" lang="en-US"/>
          </a:p>
        </p:txBody>
      </p:sp>
      <p:sp>
        <p:nvSpPr>
          <p:cNvPr id="1048698" name="Vertical Text Placeholder 2"/>
          <p:cNvSpPr>
            <a:spLocks noGrp="1"/>
          </p:cNvSpPr>
          <p:nvPr>
            <p:ph type="body" orient="vert" idx="1"/>
          </p:nvPr>
        </p:nvSpPr>
        <p:spPr>
          <a:xfrm>
            <a:off x="489475" y="773205"/>
            <a:ext cx="5568812" cy="5483134"/>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584" name="Date Placeholder 3"/>
          <p:cNvSpPr/>
          <p:nvPr>
            <p:ph type="dt" sz="half" idx="2"/>
          </p:nvPr>
        </p:nvSpPr>
        <p:spPr>
          <a:xfrm rot="5400000">
            <a:off x="7494587" y="1828800"/>
            <a:ext cx="990600" cy="2286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eaLnBrk="1" hangingPunct="1" latinLnBrk="1" lvl="0"/>
            <a:fld id="{566ABCEB-ACFC-4714-9973-3DA970169C29}" type="datetime1">
              <a:rPr altLang="en-US" sz="1100" lang="en-US">
                <a:solidFill>
                  <a:srgbClr val="FFFFFF"/>
                </a:solidFill>
              </a:rPr>
              <a:pPr eaLnBrk="1" hangingPunct="1" latinLnBrk="1" lvl="0"/>
            </a:fld>
            <a:endParaRPr altLang="en-US" sz="1100" lang="en-US">
              <a:solidFill>
                <a:srgbClr val="FFFFFF"/>
              </a:solidFill>
            </a:endParaRPr>
          </a:p>
        </p:txBody>
      </p:sp>
      <p:sp>
        <p:nvSpPr>
          <p:cNvPr id="1048586" name="Slide Number Placeholder 5"/>
          <p:cNvSpPr/>
          <p:nvPr>
            <p:ph type="sldNum" sz="quarter" idx="4"/>
          </p:nvPr>
        </p:nvSpPr>
        <p:spPr>
          <a:xfrm rot="0">
            <a:off x="7766050" y="295275"/>
            <a:ext cx="628650" cy="76835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algn="ctr" eaLnBrk="1" hangingPunct="1" latinLnBrk="1" lvl="0"/>
            <a:fld id="{566ABCEB-ACFC-4714-9973-3DA970169C29}" type="slidenum">
              <a:rPr altLang="en-US" sz="2800" lang="en-US">
                <a:solidFill>
                  <a:srgbClr val="FFFFFF"/>
                </a:solidFill>
              </a:rPr>
              <a:pPr algn="ctr" eaLnBrk="1" hangingPunct="1" latinLnBrk="1" lvl="0"/>
            </a:fld>
            <a:endParaRPr altLang="en-US" sz="2800" lang="en-US">
              <a:solidFill>
                <a:srgbClr val="FFFFFF"/>
              </a:solidFill>
            </a:endParaRPr>
          </a:p>
        </p:txBody>
      </p:sp>
      <p:sp>
        <p:nvSpPr>
          <p:cNvPr id="1048585" name="Footer Placeholder 4"/>
          <p:cNvSpPr/>
          <p:nvPr>
            <p:ph type="ftr" sz="quarter" idx="3"/>
          </p:nvPr>
        </p:nvSpPr>
        <p:spPr>
          <a:xfrm rot="5400000">
            <a:off x="6233319" y="3263106"/>
            <a:ext cx="3859212" cy="2286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eaLnBrk="1" hangingPunct="1" latinLnBrk="1" lvl="0"/>
            <a:endParaRPr altLang="en-US" sz="1100" lang="en-US">
              <a:solidFill>
                <a:srgbClr val="FFFFFF"/>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42" name=""/>
        <p:cNvGrpSpPr/>
        <p:nvPr/>
      </p:nvGrpSpPr>
      <p:grpSpPr>
        <a:xfrm>
          <a:off x="0" y="0"/>
          <a:ext cx="0" cy="0"/>
          <a:chOff x="0" y="0"/>
          <a:chExt cx="0" cy="0"/>
        </a:xfrm>
      </p:grpSpPr>
      <p:sp>
        <p:nvSpPr>
          <p:cNvPr id="1048593" name="Title 1"/>
          <p:cNvSpPr>
            <a:spLocks noGrp="1"/>
          </p:cNvSpPr>
          <p:nvPr>
            <p:ph type="title"/>
          </p:nvPr>
        </p:nvSpPr>
        <p:spPr/>
        <p:txBody>
          <a:bodyPr/>
          <a:p>
            <a:r>
              <a:rPr lang="en-US" smtClean="0"/>
              <a:t>Click to edit Master title style</a:t>
            </a:r>
            <a:endParaRPr dirty="0" lang="en-US"/>
          </a:p>
        </p:txBody>
      </p:sp>
      <p:sp>
        <p:nvSpPr>
          <p:cNvPr id="1048594"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584" name="Date Placeholder 3"/>
          <p:cNvSpPr/>
          <p:nvPr>
            <p:ph type="dt" sz="half" idx="2"/>
          </p:nvPr>
        </p:nvSpPr>
        <p:spPr>
          <a:xfrm rot="5400000">
            <a:off x="7494587" y="1828800"/>
            <a:ext cx="990600" cy="2286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eaLnBrk="1" hangingPunct="1" latinLnBrk="1" lvl="0"/>
            <a:fld id="{566ABCEB-ACFC-4714-9973-3DA970169C29}" type="datetime1">
              <a:rPr altLang="en-US" sz="1100" lang="en-US">
                <a:solidFill>
                  <a:srgbClr val="FFFFFF"/>
                </a:solidFill>
              </a:rPr>
              <a:pPr eaLnBrk="1" hangingPunct="1" latinLnBrk="1" lvl="0"/>
            </a:fld>
            <a:endParaRPr altLang="en-US" sz="1100" lang="en-US">
              <a:solidFill>
                <a:srgbClr val="FFFFFF"/>
              </a:solidFill>
            </a:endParaRPr>
          </a:p>
        </p:txBody>
      </p:sp>
      <p:sp>
        <p:nvSpPr>
          <p:cNvPr id="1048586" name="Slide Number Placeholder 5"/>
          <p:cNvSpPr/>
          <p:nvPr>
            <p:ph type="sldNum" sz="quarter" idx="4"/>
          </p:nvPr>
        </p:nvSpPr>
        <p:spPr>
          <a:xfrm rot="0">
            <a:off x="7766050" y="295275"/>
            <a:ext cx="628650" cy="76835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algn="ctr" eaLnBrk="1" hangingPunct="1" latinLnBrk="1" lvl="0"/>
            <a:fld id="{566ABCEB-ACFC-4714-9973-3DA970169C29}" type="slidenum">
              <a:rPr altLang="en-US" sz="2800" lang="en-US">
                <a:solidFill>
                  <a:srgbClr val="FFFFFF"/>
                </a:solidFill>
              </a:rPr>
              <a:pPr algn="ctr" eaLnBrk="1" hangingPunct="1" latinLnBrk="1" lvl="0"/>
            </a:fld>
            <a:endParaRPr altLang="en-US" sz="2800" lang="en-US">
              <a:solidFill>
                <a:srgbClr val="FFFFFF"/>
              </a:solidFill>
            </a:endParaRPr>
          </a:p>
        </p:txBody>
      </p:sp>
      <p:sp>
        <p:nvSpPr>
          <p:cNvPr id="1048585" name="Footer Placeholder 4"/>
          <p:cNvSpPr/>
          <p:nvPr>
            <p:ph type="ftr" sz="quarter" idx="3"/>
          </p:nvPr>
        </p:nvSpPr>
        <p:spPr>
          <a:xfrm rot="5400000">
            <a:off x="6233319" y="3263106"/>
            <a:ext cx="3859212" cy="2286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eaLnBrk="1" hangingPunct="1" latinLnBrk="1" lvl="0"/>
            <a:endParaRPr altLang="en-US" sz="1100" lang="en-US">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80" name=""/>
        <p:cNvGrpSpPr/>
        <p:nvPr/>
      </p:nvGrpSpPr>
      <p:grpSpPr>
        <a:xfrm>
          <a:off x="0" y="0"/>
          <a:ext cx="0" cy="0"/>
          <a:chOff x="0" y="0"/>
          <a:chExt cx="0" cy="0"/>
        </a:xfrm>
      </p:grpSpPr>
      <p:sp>
        <p:nvSpPr>
          <p:cNvPr id="1048671" name="Title 1"/>
          <p:cNvSpPr>
            <a:spLocks noGrp="1"/>
          </p:cNvSpPr>
          <p:nvPr>
            <p:ph type="title"/>
          </p:nvPr>
        </p:nvSpPr>
        <p:spPr>
          <a:xfrm>
            <a:off x="866443" y="2861734"/>
            <a:ext cx="6620967" cy="1915647"/>
          </a:xfrm>
        </p:spPr>
        <p:txBody>
          <a:bodyPr anchor="b"/>
          <a:lstStyle>
            <a:lvl1pPr algn="l">
              <a:defRPr b="0" cap="none" sz="4000"/>
            </a:lvl1pPr>
          </a:lstStyle>
          <a:p>
            <a:r>
              <a:rPr lang="en-US" smtClean="0"/>
              <a:t>Click to edit Master title style</a:t>
            </a:r>
            <a:endParaRPr dirty="0" lang="en-US"/>
          </a:p>
        </p:txBody>
      </p:sp>
      <p:sp>
        <p:nvSpPr>
          <p:cNvPr id="1048672" name="Text Placeholder 2"/>
          <p:cNvSpPr>
            <a:spLocks noGrp="1"/>
          </p:cNvSpPr>
          <p:nvPr>
            <p:ph type="body" idx="1"/>
          </p:nvPr>
        </p:nvSpPr>
        <p:spPr>
          <a:xfrm>
            <a:off x="866442" y="4777381"/>
            <a:ext cx="6620968" cy="860400"/>
          </a:xfrm>
        </p:spPr>
        <p:txBody>
          <a:bodyPr/>
          <a:lstStyle>
            <a:lvl1pPr algn="l" indent="0" marL="0">
              <a:buNone/>
              <a:defRPr cap="all" sz="2000">
                <a:solidFill>
                  <a:schemeClr val="accent1"/>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584" name="Date Placeholder 3"/>
          <p:cNvSpPr/>
          <p:nvPr>
            <p:ph type="dt" sz="half" idx="2"/>
          </p:nvPr>
        </p:nvSpPr>
        <p:spPr>
          <a:xfrm rot="5400000">
            <a:off x="7494587" y="1828800"/>
            <a:ext cx="990600" cy="2286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eaLnBrk="1" hangingPunct="1" latinLnBrk="1" lvl="0"/>
            <a:fld id="{566ABCEB-ACFC-4714-9973-3DA970169C29}" type="datetime1">
              <a:rPr altLang="en-US" sz="1100" lang="en-US">
                <a:solidFill>
                  <a:srgbClr val="FFFFFF"/>
                </a:solidFill>
              </a:rPr>
              <a:pPr eaLnBrk="1" hangingPunct="1" latinLnBrk="1" lvl="0"/>
            </a:fld>
            <a:endParaRPr altLang="en-US" sz="1100" lang="en-US">
              <a:solidFill>
                <a:srgbClr val="FFFFFF"/>
              </a:solidFill>
            </a:endParaRPr>
          </a:p>
        </p:txBody>
      </p:sp>
      <p:sp>
        <p:nvSpPr>
          <p:cNvPr id="1048586" name="Slide Number Placeholder 5"/>
          <p:cNvSpPr/>
          <p:nvPr>
            <p:ph type="sldNum" sz="quarter" idx="4"/>
          </p:nvPr>
        </p:nvSpPr>
        <p:spPr>
          <a:xfrm rot="0">
            <a:off x="7766050" y="295275"/>
            <a:ext cx="628650" cy="76835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algn="ctr" eaLnBrk="1" hangingPunct="1" latinLnBrk="1" lvl="0"/>
            <a:fld id="{566ABCEB-ACFC-4714-9973-3DA970169C29}" type="slidenum">
              <a:rPr altLang="en-US" sz="2800" lang="en-US">
                <a:solidFill>
                  <a:srgbClr val="FFFFFF"/>
                </a:solidFill>
              </a:rPr>
              <a:pPr algn="ctr" eaLnBrk="1" hangingPunct="1" latinLnBrk="1" lvl="0"/>
            </a:fld>
            <a:endParaRPr altLang="en-US" sz="2800" lang="en-US">
              <a:solidFill>
                <a:srgbClr val="FFFFFF"/>
              </a:solidFill>
            </a:endParaRPr>
          </a:p>
        </p:txBody>
      </p:sp>
      <p:sp>
        <p:nvSpPr>
          <p:cNvPr id="1048585" name="Footer Placeholder 4"/>
          <p:cNvSpPr/>
          <p:nvPr>
            <p:ph type="ftr" sz="quarter" idx="3"/>
          </p:nvPr>
        </p:nvSpPr>
        <p:spPr>
          <a:xfrm rot="5400000">
            <a:off x="6233319" y="3263106"/>
            <a:ext cx="3859212" cy="2286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eaLnBrk="1" hangingPunct="1" latinLnBrk="1" lvl="0"/>
            <a:endParaRPr altLang="en-US" sz="1100" lang="en-US">
              <a:solidFill>
                <a:srgbClr val="FFFFFF"/>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81" name=""/>
        <p:cNvGrpSpPr/>
        <p:nvPr/>
      </p:nvGrpSpPr>
      <p:grpSpPr>
        <a:xfrm>
          <a:off x="0" y="0"/>
          <a:ext cx="0" cy="0"/>
          <a:chOff x="0" y="0"/>
          <a:chExt cx="0" cy="0"/>
        </a:xfrm>
      </p:grpSpPr>
      <p:sp>
        <p:nvSpPr>
          <p:cNvPr id="1048673" name="Title 1"/>
          <p:cNvSpPr>
            <a:spLocks noGrp="1"/>
          </p:cNvSpPr>
          <p:nvPr>
            <p:ph type="title"/>
          </p:nvPr>
        </p:nvSpPr>
        <p:spPr/>
        <p:txBody>
          <a:bodyPr/>
          <a:p>
            <a:r>
              <a:rPr lang="en-US" smtClean="0"/>
              <a:t>Click to edit Master title style</a:t>
            </a:r>
            <a:endParaRPr dirty="0" lang="en-US"/>
          </a:p>
        </p:txBody>
      </p:sp>
      <p:sp>
        <p:nvSpPr>
          <p:cNvPr id="1048674"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75"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584" name="Date Placeholder 3"/>
          <p:cNvSpPr/>
          <p:nvPr>
            <p:ph type="dt" sz="half" idx="2"/>
          </p:nvPr>
        </p:nvSpPr>
        <p:spPr>
          <a:xfrm rot="5400000">
            <a:off x="7494587" y="1828800"/>
            <a:ext cx="990600" cy="2286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eaLnBrk="1" hangingPunct="1" latinLnBrk="1" lvl="0"/>
            <a:fld id="{566ABCEB-ACFC-4714-9973-3DA970169C29}" type="datetime1">
              <a:rPr altLang="en-US" sz="1100" lang="en-US">
                <a:solidFill>
                  <a:srgbClr val="FFFFFF"/>
                </a:solidFill>
              </a:rPr>
              <a:pPr eaLnBrk="1" hangingPunct="1" latinLnBrk="1" lvl="0"/>
            </a:fld>
            <a:endParaRPr altLang="en-US" sz="1100" lang="en-US">
              <a:solidFill>
                <a:srgbClr val="FFFFFF"/>
              </a:solidFill>
            </a:endParaRPr>
          </a:p>
        </p:txBody>
      </p:sp>
      <p:sp>
        <p:nvSpPr>
          <p:cNvPr id="1048586" name="Slide Number Placeholder 5"/>
          <p:cNvSpPr/>
          <p:nvPr>
            <p:ph type="sldNum" sz="quarter" idx="4"/>
          </p:nvPr>
        </p:nvSpPr>
        <p:spPr>
          <a:xfrm rot="0">
            <a:off x="7766050" y="295275"/>
            <a:ext cx="628650" cy="76835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algn="ctr" eaLnBrk="1" hangingPunct="1" latinLnBrk="1" lvl="0"/>
            <a:fld id="{566ABCEB-ACFC-4714-9973-3DA970169C29}" type="slidenum">
              <a:rPr altLang="en-US" sz="2800" lang="en-US">
                <a:solidFill>
                  <a:srgbClr val="FFFFFF"/>
                </a:solidFill>
              </a:rPr>
              <a:pPr algn="ctr" eaLnBrk="1" hangingPunct="1" latinLnBrk="1" lvl="0"/>
            </a:fld>
            <a:endParaRPr altLang="en-US" sz="2800" lang="en-US">
              <a:solidFill>
                <a:srgbClr val="FFFFFF"/>
              </a:solidFill>
            </a:endParaRPr>
          </a:p>
        </p:txBody>
      </p:sp>
      <p:sp>
        <p:nvSpPr>
          <p:cNvPr id="1048585" name="Footer Placeholder 4"/>
          <p:cNvSpPr/>
          <p:nvPr>
            <p:ph type="ftr" sz="quarter" idx="3"/>
          </p:nvPr>
        </p:nvSpPr>
        <p:spPr>
          <a:xfrm rot="5400000">
            <a:off x="6233319" y="3263106"/>
            <a:ext cx="3859212" cy="2286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eaLnBrk="1" hangingPunct="1" latinLnBrk="1" lvl="0"/>
            <a:endParaRPr altLang="en-US" sz="1100" lang="en-US">
              <a:solidFill>
                <a:srgbClr val="FFFFFF"/>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82" name=""/>
        <p:cNvGrpSpPr/>
        <p:nvPr/>
      </p:nvGrpSpPr>
      <p:grpSpPr>
        <a:xfrm>
          <a:off x="0" y="0"/>
          <a:ext cx="0" cy="0"/>
          <a:chOff x="0" y="0"/>
          <a:chExt cx="0" cy="0"/>
        </a:xfrm>
      </p:grpSpPr>
      <p:sp>
        <p:nvSpPr>
          <p:cNvPr id="1048676" name="Title 1"/>
          <p:cNvSpPr>
            <a:spLocks noGrp="1"/>
          </p:cNvSpPr>
          <p:nvPr>
            <p:ph type="title"/>
          </p:nvPr>
        </p:nvSpPr>
        <p:spPr/>
        <p:txBody>
          <a:bodyPr/>
          <a:p>
            <a:r>
              <a:rPr lang="en-US" smtClean="0"/>
              <a:t>Click to edit Master title style</a:t>
            </a:r>
            <a:endParaRPr dirty="0" lang="en-US"/>
          </a:p>
        </p:txBody>
      </p:sp>
      <p:sp>
        <p:nvSpPr>
          <p:cNvPr id="1048677" name="Text Placeholder 2"/>
          <p:cNvSpPr>
            <a:spLocks noGrp="1"/>
          </p:cNvSpPr>
          <p:nvPr>
            <p:ph type="body" idx="1"/>
          </p:nvPr>
        </p:nvSpPr>
        <p:spPr>
          <a:xfrm>
            <a:off x="827700" y="1905000"/>
            <a:ext cx="3298112" cy="576262"/>
          </a:xfrm>
        </p:spPr>
        <p:txBody>
          <a:bodyPr anchor="b">
            <a:noAutofit/>
          </a:bodyPr>
          <a:lstStyle>
            <a:lvl1pPr indent="0" marL="0">
              <a:buNone/>
              <a:defRPr b="0" sz="2400">
                <a:solidFill>
                  <a:schemeClr val="accent1"/>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78"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79" name="Text Placeholder 4"/>
          <p:cNvSpPr>
            <a:spLocks noGrp="1"/>
          </p:cNvSpPr>
          <p:nvPr>
            <p:ph type="body" sz="quarter" idx="3"/>
          </p:nvPr>
        </p:nvSpPr>
        <p:spPr>
          <a:xfrm>
            <a:off x="4241976" y="1905000"/>
            <a:ext cx="3298113" cy="576262"/>
          </a:xfrm>
        </p:spPr>
        <p:txBody>
          <a:bodyPr anchor="b">
            <a:noAutofit/>
          </a:bodyPr>
          <a:lstStyle>
            <a:lvl1pPr indent="0" marL="0">
              <a:buNone/>
              <a:defRPr b="0" sz="2400">
                <a:solidFill>
                  <a:schemeClr val="accent1"/>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80"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584" name="Date Placeholder 3"/>
          <p:cNvSpPr/>
          <p:nvPr>
            <p:ph type="dt" sz="half" idx="2"/>
          </p:nvPr>
        </p:nvSpPr>
        <p:spPr>
          <a:xfrm rot="5400000">
            <a:off x="7494587" y="1828800"/>
            <a:ext cx="990600" cy="2286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eaLnBrk="1" hangingPunct="1" latinLnBrk="1" lvl="0"/>
            <a:fld id="{566ABCEB-ACFC-4714-9973-3DA970169C29}" type="datetime1">
              <a:rPr altLang="en-US" sz="1100" lang="en-US">
                <a:solidFill>
                  <a:srgbClr val="FFFFFF"/>
                </a:solidFill>
              </a:rPr>
              <a:pPr eaLnBrk="1" hangingPunct="1" latinLnBrk="1" lvl="0"/>
            </a:fld>
            <a:endParaRPr altLang="en-US" sz="1100" lang="en-US">
              <a:solidFill>
                <a:srgbClr val="FFFFFF"/>
              </a:solidFill>
            </a:endParaRPr>
          </a:p>
        </p:txBody>
      </p:sp>
      <p:sp>
        <p:nvSpPr>
          <p:cNvPr id="1048586" name="Slide Number Placeholder 5"/>
          <p:cNvSpPr/>
          <p:nvPr>
            <p:ph type="sldNum" sz="quarter" idx="4"/>
          </p:nvPr>
        </p:nvSpPr>
        <p:spPr>
          <a:xfrm rot="0">
            <a:off x="7766050" y="295275"/>
            <a:ext cx="628650" cy="76835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algn="ctr" eaLnBrk="1" hangingPunct="1" latinLnBrk="1" lvl="0"/>
            <a:fld id="{566ABCEB-ACFC-4714-9973-3DA970169C29}" type="slidenum">
              <a:rPr altLang="en-US" sz="2800" lang="en-US">
                <a:solidFill>
                  <a:srgbClr val="FFFFFF"/>
                </a:solidFill>
              </a:rPr>
              <a:pPr algn="ctr" eaLnBrk="1" hangingPunct="1" latinLnBrk="1" lvl="0"/>
            </a:fld>
            <a:endParaRPr altLang="en-US" sz="2800" lang="en-US">
              <a:solidFill>
                <a:srgbClr val="FFFFFF"/>
              </a:solidFill>
            </a:endParaRPr>
          </a:p>
        </p:txBody>
      </p:sp>
      <p:sp>
        <p:nvSpPr>
          <p:cNvPr id="1048585" name="Footer Placeholder 4"/>
          <p:cNvSpPr/>
          <p:nvPr>
            <p:ph type="ftr" sz="quarter" idx="3"/>
          </p:nvPr>
        </p:nvSpPr>
        <p:spPr>
          <a:xfrm rot="5400000">
            <a:off x="6233319" y="3263106"/>
            <a:ext cx="3859212" cy="2286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eaLnBrk="1" hangingPunct="1" latinLnBrk="1" lvl="0"/>
            <a:endParaRPr altLang="en-US" sz="1100" lang="en-US">
              <a:solidFill>
                <a:srgbClr val="FFFFFF"/>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83" name=""/>
        <p:cNvGrpSpPr/>
        <p:nvPr/>
      </p:nvGrpSpPr>
      <p:grpSpPr>
        <a:xfrm>
          <a:off x="0" y="0"/>
          <a:ext cx="0" cy="0"/>
          <a:chOff x="0" y="0"/>
          <a:chExt cx="0" cy="0"/>
        </a:xfrm>
      </p:grpSpPr>
      <p:sp>
        <p:nvSpPr>
          <p:cNvPr id="1048681" name="Title 1"/>
          <p:cNvSpPr>
            <a:spLocks noGrp="1"/>
          </p:cNvSpPr>
          <p:nvPr>
            <p:ph type="title"/>
          </p:nvPr>
        </p:nvSpPr>
        <p:spPr/>
        <p:txBody>
          <a:bodyPr/>
          <a:p>
            <a:r>
              <a:rPr lang="en-US" smtClean="0"/>
              <a:t>Click to edit Master title style</a:t>
            </a:r>
            <a:endParaRPr dirty="0" lang="en-US"/>
          </a:p>
        </p:txBody>
      </p:sp>
      <p:sp>
        <p:nvSpPr>
          <p:cNvPr id="1048584" name="Date Placeholder 3"/>
          <p:cNvSpPr/>
          <p:nvPr>
            <p:ph type="dt" sz="half" idx="2"/>
          </p:nvPr>
        </p:nvSpPr>
        <p:spPr>
          <a:xfrm rot="5400000">
            <a:off x="7494587" y="1828800"/>
            <a:ext cx="990600" cy="2286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eaLnBrk="1" hangingPunct="1" latinLnBrk="1" lvl="0"/>
            <a:fld id="{566ABCEB-ACFC-4714-9973-3DA970169C29}" type="datetime1">
              <a:rPr altLang="en-US" sz="1100" lang="en-US">
                <a:solidFill>
                  <a:srgbClr val="FFFFFF"/>
                </a:solidFill>
              </a:rPr>
              <a:pPr eaLnBrk="1" hangingPunct="1" latinLnBrk="1" lvl="0"/>
            </a:fld>
            <a:endParaRPr altLang="en-US" sz="1100" lang="en-US">
              <a:solidFill>
                <a:srgbClr val="FFFFFF"/>
              </a:solidFill>
            </a:endParaRPr>
          </a:p>
        </p:txBody>
      </p:sp>
      <p:sp>
        <p:nvSpPr>
          <p:cNvPr id="1048586" name="Slide Number Placeholder 5"/>
          <p:cNvSpPr/>
          <p:nvPr>
            <p:ph type="sldNum" sz="quarter" idx="4"/>
          </p:nvPr>
        </p:nvSpPr>
        <p:spPr>
          <a:xfrm rot="0">
            <a:off x="7766050" y="295275"/>
            <a:ext cx="628650" cy="76835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algn="ctr" eaLnBrk="1" hangingPunct="1" latinLnBrk="1" lvl="0"/>
            <a:fld id="{566ABCEB-ACFC-4714-9973-3DA970169C29}" type="slidenum">
              <a:rPr altLang="en-US" sz="2800" lang="en-US">
                <a:solidFill>
                  <a:srgbClr val="FFFFFF"/>
                </a:solidFill>
              </a:rPr>
              <a:pPr algn="ctr" eaLnBrk="1" hangingPunct="1" latinLnBrk="1" lvl="0"/>
            </a:fld>
            <a:endParaRPr altLang="en-US" sz="2800" lang="en-US">
              <a:solidFill>
                <a:srgbClr val="FFFFFF"/>
              </a:solidFill>
            </a:endParaRPr>
          </a:p>
        </p:txBody>
      </p:sp>
      <p:sp>
        <p:nvSpPr>
          <p:cNvPr id="1048585" name="Footer Placeholder 4"/>
          <p:cNvSpPr/>
          <p:nvPr>
            <p:ph type="ftr" sz="quarter" idx="3"/>
          </p:nvPr>
        </p:nvSpPr>
        <p:spPr>
          <a:xfrm rot="5400000">
            <a:off x="6233319" y="3263106"/>
            <a:ext cx="3859212" cy="2286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eaLnBrk="1" hangingPunct="1" latinLnBrk="1" lvl="0"/>
            <a:endParaRPr altLang="en-US" sz="1100" lang="en-US">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84" name=""/>
        <p:cNvGrpSpPr/>
        <p:nvPr/>
      </p:nvGrpSpPr>
      <p:grpSpPr>
        <a:xfrm>
          <a:off x="0" y="0"/>
          <a:ext cx="0" cy="0"/>
          <a:chOff x="0" y="0"/>
          <a:chExt cx="0" cy="0"/>
        </a:xfrm>
      </p:grpSpPr>
      <p:sp>
        <p:nvSpPr>
          <p:cNvPr id="1048584" name="Date Placeholder 3"/>
          <p:cNvSpPr/>
          <p:nvPr>
            <p:ph type="dt" sz="half" idx="2"/>
          </p:nvPr>
        </p:nvSpPr>
        <p:spPr>
          <a:xfrm rot="5400000">
            <a:off x="7494587" y="1828800"/>
            <a:ext cx="990600" cy="2286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eaLnBrk="1" hangingPunct="1" latinLnBrk="1" lvl="0"/>
            <a:fld id="{566ABCEB-ACFC-4714-9973-3DA970169C29}" type="datetime1">
              <a:rPr altLang="en-US" sz="1100" lang="en-US">
                <a:solidFill>
                  <a:srgbClr val="FFFFFF"/>
                </a:solidFill>
              </a:rPr>
              <a:pPr eaLnBrk="1" hangingPunct="1" latinLnBrk="1" lvl="0"/>
            </a:fld>
            <a:endParaRPr altLang="en-US" sz="1100" lang="en-US">
              <a:solidFill>
                <a:srgbClr val="FFFFFF"/>
              </a:solidFill>
            </a:endParaRPr>
          </a:p>
        </p:txBody>
      </p:sp>
      <p:sp>
        <p:nvSpPr>
          <p:cNvPr id="1048586" name="Slide Number Placeholder 5"/>
          <p:cNvSpPr/>
          <p:nvPr>
            <p:ph type="sldNum" sz="quarter" idx="4"/>
          </p:nvPr>
        </p:nvSpPr>
        <p:spPr>
          <a:xfrm rot="0">
            <a:off x="7766050" y="295275"/>
            <a:ext cx="628650" cy="76835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algn="ctr" eaLnBrk="1" hangingPunct="1" latinLnBrk="1" lvl="0"/>
            <a:fld id="{566ABCEB-ACFC-4714-9973-3DA970169C29}" type="slidenum">
              <a:rPr altLang="en-US" sz="2800" lang="en-US">
                <a:solidFill>
                  <a:srgbClr val="FFFFFF"/>
                </a:solidFill>
              </a:rPr>
              <a:pPr algn="ctr" eaLnBrk="1" hangingPunct="1" latinLnBrk="1" lvl="0"/>
            </a:fld>
            <a:endParaRPr altLang="en-US" sz="2800" lang="en-US">
              <a:solidFill>
                <a:srgbClr val="FFFFFF"/>
              </a:solidFill>
            </a:endParaRPr>
          </a:p>
        </p:txBody>
      </p:sp>
      <p:sp>
        <p:nvSpPr>
          <p:cNvPr id="1048585" name="Footer Placeholder 4"/>
          <p:cNvSpPr/>
          <p:nvPr>
            <p:ph type="ftr" sz="quarter" idx="3"/>
          </p:nvPr>
        </p:nvSpPr>
        <p:spPr>
          <a:xfrm rot="5400000">
            <a:off x="6233319" y="3263106"/>
            <a:ext cx="3859212" cy="2286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eaLnBrk="1" hangingPunct="1" latinLnBrk="1" lvl="0"/>
            <a:endParaRPr altLang="en-US" sz="1100" lang="en-US">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85" name=""/>
        <p:cNvGrpSpPr/>
        <p:nvPr/>
      </p:nvGrpSpPr>
      <p:grpSpPr>
        <a:xfrm>
          <a:off x="0" y="0"/>
          <a:ext cx="0" cy="0"/>
          <a:chOff x="0" y="0"/>
          <a:chExt cx="0" cy="0"/>
        </a:xfrm>
      </p:grpSpPr>
      <p:sp>
        <p:nvSpPr>
          <p:cNvPr id="1048682" name="Title 1"/>
          <p:cNvSpPr>
            <a:spLocks noGrp="1"/>
          </p:cNvSpPr>
          <p:nvPr>
            <p:ph type="title"/>
          </p:nvPr>
        </p:nvSpPr>
        <p:spPr>
          <a:xfrm>
            <a:off x="866441" y="1447800"/>
            <a:ext cx="2551462" cy="1447800"/>
          </a:xfrm>
        </p:spPr>
        <p:txBody>
          <a:bodyPr anchor="b"/>
          <a:lstStyle>
            <a:lvl1pPr algn="l">
              <a:defRPr b="0" sz="2400"/>
            </a:lvl1pPr>
          </a:lstStyle>
          <a:p>
            <a:r>
              <a:rPr lang="en-US" smtClean="0"/>
              <a:t>Click to edit Master title style</a:t>
            </a:r>
            <a:endParaRPr dirty="0" lang="en-US"/>
          </a:p>
        </p:txBody>
      </p:sp>
      <p:sp>
        <p:nvSpPr>
          <p:cNvPr id="104868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84" name="Text Placeholder 3"/>
          <p:cNvSpPr>
            <a:spLocks noGrp="1"/>
          </p:cNvSpPr>
          <p:nvPr>
            <p:ph type="body" sz="half" idx="2"/>
          </p:nvPr>
        </p:nvSpPr>
        <p:spPr>
          <a:xfrm>
            <a:off x="866441" y="3129281"/>
            <a:ext cx="2551462" cy="2895599"/>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584" name="Date Placeholder 3"/>
          <p:cNvSpPr/>
          <p:nvPr>
            <p:ph type="dt" sz="half" idx="2"/>
          </p:nvPr>
        </p:nvSpPr>
        <p:spPr>
          <a:xfrm rot="5400000">
            <a:off x="7494587" y="1828800"/>
            <a:ext cx="990600" cy="2286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eaLnBrk="1" hangingPunct="1" latinLnBrk="1" lvl="0"/>
            <a:fld id="{566ABCEB-ACFC-4714-9973-3DA970169C29}" type="datetime1">
              <a:rPr altLang="en-US" sz="1100" lang="en-US">
                <a:solidFill>
                  <a:srgbClr val="FFFFFF"/>
                </a:solidFill>
              </a:rPr>
              <a:pPr eaLnBrk="1" hangingPunct="1" latinLnBrk="1" lvl="0"/>
            </a:fld>
            <a:endParaRPr altLang="en-US" sz="1100" lang="en-US">
              <a:solidFill>
                <a:srgbClr val="FFFFFF"/>
              </a:solidFill>
            </a:endParaRPr>
          </a:p>
        </p:txBody>
      </p:sp>
      <p:sp>
        <p:nvSpPr>
          <p:cNvPr id="1048586" name="Slide Number Placeholder 5"/>
          <p:cNvSpPr/>
          <p:nvPr>
            <p:ph type="sldNum" sz="quarter" idx="4"/>
          </p:nvPr>
        </p:nvSpPr>
        <p:spPr>
          <a:xfrm rot="0">
            <a:off x="7766050" y="295275"/>
            <a:ext cx="628650" cy="76835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algn="ctr" eaLnBrk="1" hangingPunct="1" latinLnBrk="1" lvl="0"/>
            <a:fld id="{566ABCEB-ACFC-4714-9973-3DA970169C29}" type="slidenum">
              <a:rPr altLang="en-US" sz="2800" lang="en-US">
                <a:solidFill>
                  <a:srgbClr val="FFFFFF"/>
                </a:solidFill>
              </a:rPr>
              <a:pPr algn="ctr" eaLnBrk="1" hangingPunct="1" latinLnBrk="1" lvl="0"/>
            </a:fld>
            <a:endParaRPr altLang="en-US" sz="2800" lang="en-US">
              <a:solidFill>
                <a:srgbClr val="FFFFFF"/>
              </a:solidFill>
            </a:endParaRPr>
          </a:p>
        </p:txBody>
      </p:sp>
      <p:sp>
        <p:nvSpPr>
          <p:cNvPr id="1048585" name="Footer Placeholder 4"/>
          <p:cNvSpPr/>
          <p:nvPr>
            <p:ph type="ftr" sz="quarter" idx="3"/>
          </p:nvPr>
        </p:nvSpPr>
        <p:spPr>
          <a:xfrm rot="5400000">
            <a:off x="6233319" y="3263106"/>
            <a:ext cx="3859212" cy="2286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eaLnBrk="1" hangingPunct="1" latinLnBrk="1" lvl="0"/>
            <a:endParaRPr altLang="en-US" sz="1100" lang="en-US">
              <a:solidFill>
                <a:srgbClr val="FFFFFF"/>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86" name=""/>
        <p:cNvGrpSpPr/>
        <p:nvPr/>
      </p:nvGrpSpPr>
      <p:grpSpPr>
        <a:xfrm>
          <a:off x="0" y="0"/>
          <a:ext cx="0" cy="0"/>
          <a:chOff x="0" y="0"/>
          <a:chExt cx="0" cy="0"/>
        </a:xfrm>
      </p:grpSpPr>
      <p:sp>
        <p:nvSpPr>
          <p:cNvPr id="1048685" name="Title 1"/>
          <p:cNvSpPr>
            <a:spLocks noGrp="1"/>
          </p:cNvSpPr>
          <p:nvPr>
            <p:ph type="title"/>
          </p:nvPr>
        </p:nvSpPr>
        <p:spPr>
          <a:xfrm>
            <a:off x="865656" y="1854192"/>
            <a:ext cx="3820674" cy="1574808"/>
          </a:xfrm>
        </p:spPr>
        <p:txBody>
          <a:bodyPr anchor="b">
            <a:normAutofit/>
          </a:bodyPr>
          <a:lstStyle>
            <a:lvl1pPr algn="l">
              <a:defRPr b="0" sz="3600"/>
            </a:lvl1pPr>
          </a:lstStyle>
          <a:p>
            <a:r>
              <a:rPr lang="en-US" smtClean="0"/>
              <a:t>Click to edit Master title style</a:t>
            </a:r>
            <a:endParaRPr dirty="0" lang="en-US"/>
          </a:p>
        </p:txBody>
      </p:sp>
      <p:sp>
        <p:nvSpPr>
          <p:cNvPr id="1048686" name="Picture Placeholder 2"/>
          <p:cNvSpPr>
            <a:spLocks noChangeAspect="1" noGrp="1"/>
          </p:cNvSpPr>
          <p:nvPr>
            <p:ph type="pic" idx="1"/>
          </p:nvPr>
        </p:nvSpPr>
        <p:spPr>
          <a:xfrm>
            <a:off x="5213517" y="1143000"/>
            <a:ext cx="2400925" cy="4572000"/>
          </a:xfrm>
          <a:prstGeom prst="roundRect">
            <a:avLst>
              <a:gd name="adj" fmla="val 1858"/>
            </a:avLst>
          </a:prstGeom>
          <a:effectLst>
            <a:outerShdw algn="tl" blurRad="50800" dir="5400000" dist="50800" rotWithShape="0">
              <a:srgbClr val="000000">
                <a:alpha val="43000"/>
              </a:srgbClr>
            </a:outerShdw>
          </a:effectLst>
        </p:spPr>
        <p:txBody>
          <a:bodyPr anchor="t" anchorCtr="0" bIns="45720" compatLnSpc="1" lIns="91440" numCol="1" rIns="91440" rtlCol="0" tIns="45720" vert="horz" wrap="square">
            <a:prstTxWarp prst="textNoShape"/>
            <a:normAutofit/>
          </a:bodyPr>
          <a:lstStyle>
            <a:lvl1pPr algn="ctr" indent="0" marL="0">
              <a:buNone/>
              <a:defRPr sz="1600"/>
            </a:lvl1pPr>
            <a:lvl2pPr indent="0" marL="457200">
              <a:buNone/>
              <a:defRPr sz="1600"/>
            </a:lvl2pPr>
            <a:lvl3pPr indent="0" marL="914400">
              <a:buNone/>
              <a:defRPr sz="1600"/>
            </a:lvl3pPr>
            <a:lvl4pPr indent="0" marL="1371600">
              <a:buNone/>
              <a:defRPr sz="1600"/>
            </a:lvl4pPr>
            <a:lvl5pPr indent="0" marL="1828800">
              <a:buNone/>
              <a:defRPr sz="1600"/>
            </a:lvl5pPr>
            <a:lvl6pPr indent="0" marL="2286000">
              <a:buNone/>
              <a:defRPr sz="1600"/>
            </a:lvl6pPr>
            <a:lvl7pPr indent="0" marL="2743200">
              <a:buNone/>
              <a:defRPr sz="1600"/>
            </a:lvl7pPr>
            <a:lvl8pPr indent="0" marL="3200400">
              <a:buNone/>
              <a:defRPr sz="1600"/>
            </a:lvl8pPr>
            <a:lvl9pPr indent="0" marL="3657600">
              <a:buNone/>
              <a:defRPr sz="1600"/>
            </a:lvl9pPr>
          </a:lstStyle>
          <a:p>
            <a:pPr algn="ctr" defTabSz="457200" eaLnBrk="0" fontAlgn="base" hangingPunct="0" indent="0" latinLnBrk="0" lvl="0" marL="0" marR="0" rtl="0">
              <a:lnSpc>
                <a:spcPct val="100000"/>
              </a:lnSpc>
              <a:spcBef>
                <a:spcPts val="1000"/>
              </a:spcBef>
              <a:spcAft>
                <a:spcPct val="0"/>
              </a:spcAft>
              <a:buClr>
                <a:schemeClr val="accent1"/>
              </a:buClr>
              <a:buSzPct val="80000"/>
              <a:buFont typeface="Wingdings 3" pitchFamily="18" charset="2"/>
              <a:buNone/>
            </a:pPr>
            <a:r>
              <a:rPr baseline="0" b="0" cap="none" sz="1600" i="0" kern="1200" kumimoji="0" lang="en-US" noProof="0" normalizeH="0" spc="0" strike="noStrike" u="none" smtClean="0">
                <a:ln>
                  <a:noFill/>
                </a:ln>
                <a:solidFill>
                  <a:schemeClr val="tx1"/>
                </a:solidFill>
                <a:effectLst/>
                <a:uLnTx/>
                <a:uFillTx/>
                <a:latin typeface="+mj-lt"/>
                <a:ea typeface="+mj-ea"/>
                <a:cs typeface="+mj-cs"/>
              </a:rPr>
              <a:t>Click icon to add picture</a:t>
            </a:r>
            <a:endParaRPr baseline="0" b="0" cap="none" dirty="0" sz="1600" i="0" kern="1200" kumimoji="0" lang="en-US" noProof="0" normalizeH="0" spc="0" strike="noStrike" u="none">
              <a:ln>
                <a:noFill/>
              </a:ln>
              <a:solidFill>
                <a:schemeClr val="tx1"/>
              </a:solidFill>
              <a:effectLst/>
              <a:uLnTx/>
              <a:uFillTx/>
              <a:latin typeface="+mj-lt"/>
              <a:ea typeface="+mj-ea"/>
              <a:cs typeface="+mj-cs"/>
            </a:endParaRPr>
          </a:p>
        </p:txBody>
      </p:sp>
      <p:sp>
        <p:nvSpPr>
          <p:cNvPr id="1048687" name="Text Placeholder 3"/>
          <p:cNvSpPr>
            <a:spLocks noGrp="1"/>
          </p:cNvSpPr>
          <p:nvPr>
            <p:ph type="body" sz="half" idx="2"/>
          </p:nvPr>
        </p:nvSpPr>
        <p:spPr>
          <a:xfrm>
            <a:off x="866441" y="3657600"/>
            <a:ext cx="3814728" cy="1371600"/>
          </a:xfrm>
        </p:spPr>
        <p:txBody>
          <a:bodyPr>
            <a:normAutofit/>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584" name="Date Placeholder 3"/>
          <p:cNvSpPr/>
          <p:nvPr>
            <p:ph type="dt" sz="half" idx="2"/>
          </p:nvPr>
        </p:nvSpPr>
        <p:spPr>
          <a:xfrm rot="5400000">
            <a:off x="7494587" y="1828800"/>
            <a:ext cx="990600" cy="2286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eaLnBrk="1" hangingPunct="1" latinLnBrk="1" lvl="0"/>
            <a:fld id="{566ABCEB-ACFC-4714-9973-3DA970169C29}" type="datetime1">
              <a:rPr altLang="en-US" sz="1100" lang="en-US">
                <a:solidFill>
                  <a:srgbClr val="FFFFFF"/>
                </a:solidFill>
              </a:rPr>
              <a:pPr eaLnBrk="1" hangingPunct="1" latinLnBrk="1" lvl="0"/>
            </a:fld>
            <a:endParaRPr altLang="en-US" sz="1100" lang="en-US">
              <a:solidFill>
                <a:srgbClr val="FFFFFF"/>
              </a:solidFill>
            </a:endParaRPr>
          </a:p>
        </p:txBody>
      </p:sp>
      <p:sp>
        <p:nvSpPr>
          <p:cNvPr id="1048586" name="Slide Number Placeholder 5"/>
          <p:cNvSpPr/>
          <p:nvPr>
            <p:ph type="sldNum" sz="quarter" idx="4"/>
          </p:nvPr>
        </p:nvSpPr>
        <p:spPr>
          <a:xfrm rot="0">
            <a:off x="7766050" y="295275"/>
            <a:ext cx="628650" cy="76835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algn="ctr" eaLnBrk="1" hangingPunct="1" latinLnBrk="1" lvl="0"/>
            <a:fld id="{566ABCEB-ACFC-4714-9973-3DA970169C29}" type="slidenum">
              <a:rPr altLang="en-US" sz="2800" lang="en-US">
                <a:solidFill>
                  <a:srgbClr val="FFFFFF"/>
                </a:solidFill>
              </a:rPr>
              <a:pPr algn="ctr" eaLnBrk="1" hangingPunct="1" latinLnBrk="1" lvl="0"/>
            </a:fld>
            <a:endParaRPr altLang="en-US" sz="2800" lang="en-US">
              <a:solidFill>
                <a:srgbClr val="FFFFFF"/>
              </a:solidFill>
            </a:endParaRPr>
          </a:p>
        </p:txBody>
      </p:sp>
      <p:sp>
        <p:nvSpPr>
          <p:cNvPr id="1048585" name="Footer Placeholder 4"/>
          <p:cNvSpPr/>
          <p:nvPr>
            <p:ph type="ftr" sz="quarter" idx="3"/>
          </p:nvPr>
        </p:nvSpPr>
        <p:spPr>
          <a:xfrm rot="5400000">
            <a:off x="6233319" y="3263106"/>
            <a:ext cx="3859212" cy="2286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eaLnBrk="1" hangingPunct="1" latinLnBrk="1" lvl="0"/>
            <a:endParaRPr altLang="en-US" sz="1100" lang="en-US">
              <a:solidFill>
                <a:srgbClr val="FFFFFF"/>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image" Target="../media/image1.jpeg"/><Relationship Id="rId19" Type="http://schemas.openxmlformats.org/officeDocument/2006/relationships/image" Target="../media/image2.png"/><Relationship Id="rId20" Type="http://schemas.openxmlformats.org/officeDocument/2006/relationships/image" Target="../media/image3.png"/><Relationship Id="rId21" Type="http://schemas.openxmlformats.org/officeDocument/2006/relationships/image" Target="../media/image4.png"/><Relationship Id="rId22" Type="http://schemas.openxmlformats.org/officeDocument/2006/relationships/image" Target="../media/image5.png"/><Relationship Id="rId23" Type="http://schemas.openxmlformats.org/officeDocument/2006/relationships/image" Target="../media/image6.png"/><Relationship Id="rId2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white">
      <p:bgPr>
        <a:blipFill rotWithShape="0">
          <a:blip xmlns:r="http://schemas.openxmlformats.org/officeDocument/2006/relationships" r:embed="rId18">
            <a:alphaModFix amt="100000"/>
          </a:blip>
          <a:srcRect/>
          <a:stretch>
            <a:fillRect/>
          </a:stretch>
        </a:blipFill>
      </p:bgPr>
    </p:bg>
    <p:spTree>
      <p:nvGrpSpPr>
        <p:cNvPr id="28" name=""/>
        <p:cNvGrpSpPr/>
        <p:nvPr/>
      </p:nvGrpSpPr>
      <p:grpSpPr>
        <a:xfrm rot="0">
          <a:off x="0" y="0"/>
          <a:ext cx="0" cy="0"/>
          <a:chOff x="0" y="0"/>
          <a:chExt cx="0" cy="0"/>
        </a:xfrm>
      </p:grpSpPr>
      <p:grpSp>
        <p:nvGrpSpPr>
          <p:cNvPr id="29" name=""/>
          <p:cNvGrpSpPr/>
          <p:nvPr/>
        </p:nvGrpSpPr>
        <p:grpSpPr>
          <a:xfrm rot="0">
            <a:off x="6297612" y="1676400"/>
            <a:ext cx="2822575" cy="2822575"/>
            <a:chOff x="3967" y="1056"/>
            <a:chExt cx="1778" cy="1778"/>
          </a:xfrm>
        </p:grpSpPr>
        <p:pic>
          <p:nvPicPr>
            <p:cNvPr id="2097152" name="Oval 21"/>
            <p:cNvPicPr>
              <a:picLocks/>
            </p:cNvPicPr>
            <p:nvPr/>
          </p:nvPicPr>
          <p:blipFill>
            <a:blip xmlns:r="http://schemas.openxmlformats.org/officeDocument/2006/relationships" r:embed="rId19"/>
            <a:srcRect l="0" t="0" r="0" b="0"/>
            <a:stretch>
              <a:fillRect/>
            </a:stretch>
          </p:blipFill>
          <p:spPr>
            <a:xfrm rot="0">
              <a:off x="3967" y="1056"/>
              <a:ext cx="1778" cy="1778"/>
            </a:xfrm>
            <a:prstGeom prst="rect"/>
            <a:noFill/>
            <a:ln>
              <a:noFill/>
            </a:ln>
          </p:spPr>
        </p:pic>
        <p:sp>
          <p:nvSpPr>
            <p:cNvPr id="1048576" name=""/>
            <p:cNvSpPr txBox="1"/>
            <p:nvPr/>
          </p:nvSpPr>
          <p:spPr>
            <a:xfrm rot="0">
              <a:off x="4228" y="1316"/>
              <a:ext cx="1256" cy="1256"/>
            </a:xfrm>
            <a:prstGeom prst="rect"/>
            <a:noFill/>
            <a:ln>
              <a:noFill/>
            </a:ln>
          </p:spPr>
          <p:txBody>
            <a:bodyPr anchor="t" bIns="45720" lIns="91440" rIns="91440" tIns="45720" vert="horz"/>
            <a:p/>
          </p:txBody>
        </p:sp>
      </p:grpSp>
      <p:grpSp>
        <p:nvGrpSpPr>
          <p:cNvPr id="30" name=""/>
          <p:cNvGrpSpPr/>
          <p:nvPr/>
        </p:nvGrpSpPr>
        <p:grpSpPr>
          <a:xfrm rot="0">
            <a:off x="5688012" y="-457200"/>
            <a:ext cx="1603375" cy="1603375"/>
            <a:chOff x="3583" y="-288"/>
            <a:chExt cx="1010" cy="1010"/>
          </a:xfrm>
        </p:grpSpPr>
        <p:pic>
          <p:nvPicPr>
            <p:cNvPr id="2097153" name="Oval 22"/>
            <p:cNvPicPr>
              <a:picLocks/>
            </p:cNvPicPr>
            <p:nvPr/>
          </p:nvPicPr>
          <p:blipFill>
            <a:blip xmlns:r="http://schemas.openxmlformats.org/officeDocument/2006/relationships" r:embed="rId20"/>
            <a:srcRect l="0" t="0" r="0" b="0"/>
            <a:stretch>
              <a:fillRect/>
            </a:stretch>
          </p:blipFill>
          <p:spPr>
            <a:xfrm rot="0">
              <a:off x="3583" y="-288"/>
              <a:ext cx="1010" cy="1010"/>
            </a:xfrm>
            <a:prstGeom prst="rect"/>
            <a:noFill/>
            <a:ln>
              <a:noFill/>
            </a:ln>
          </p:spPr>
        </p:pic>
        <p:sp>
          <p:nvSpPr>
            <p:cNvPr id="1048577" name=""/>
            <p:cNvSpPr txBox="1"/>
            <p:nvPr/>
          </p:nvSpPr>
          <p:spPr>
            <a:xfrm rot="0">
              <a:off x="3732" y="-140"/>
              <a:ext cx="713" cy="712"/>
            </a:xfrm>
            <a:prstGeom prst="rect"/>
            <a:noFill/>
            <a:ln>
              <a:noFill/>
            </a:ln>
          </p:spPr>
          <p:txBody>
            <a:bodyPr anchor="t" bIns="45720" lIns="91440" rIns="91440" tIns="45720" vert="horz"/>
            <a:p/>
          </p:txBody>
        </p:sp>
      </p:grpSp>
      <p:grpSp>
        <p:nvGrpSpPr>
          <p:cNvPr id="31" name=""/>
          <p:cNvGrpSpPr/>
          <p:nvPr/>
        </p:nvGrpSpPr>
        <p:grpSpPr>
          <a:xfrm rot="0">
            <a:off x="6297612" y="6096000"/>
            <a:ext cx="993775" cy="993775"/>
            <a:chOff x="3967" y="3840"/>
            <a:chExt cx="626" cy="626"/>
          </a:xfrm>
        </p:grpSpPr>
        <p:pic>
          <p:nvPicPr>
            <p:cNvPr id="2097154" name="Oval 23"/>
            <p:cNvPicPr>
              <a:picLocks/>
            </p:cNvPicPr>
            <p:nvPr/>
          </p:nvPicPr>
          <p:blipFill>
            <a:blip xmlns:r="http://schemas.openxmlformats.org/officeDocument/2006/relationships" r:embed="rId21"/>
            <a:srcRect l="0" t="0" r="0" b="0"/>
            <a:stretch>
              <a:fillRect/>
            </a:stretch>
          </p:blipFill>
          <p:spPr>
            <a:xfrm rot="0">
              <a:off x="3967" y="3840"/>
              <a:ext cx="626" cy="626"/>
            </a:xfrm>
            <a:prstGeom prst="rect"/>
            <a:noFill/>
            <a:ln>
              <a:noFill/>
            </a:ln>
          </p:spPr>
        </p:pic>
        <p:sp>
          <p:nvSpPr>
            <p:cNvPr id="1048578" name=""/>
            <p:cNvSpPr txBox="1"/>
            <p:nvPr/>
          </p:nvSpPr>
          <p:spPr>
            <a:xfrm rot="0">
              <a:off x="4060" y="3931"/>
              <a:ext cx="441" cy="442"/>
            </a:xfrm>
            <a:prstGeom prst="rect"/>
            <a:noFill/>
            <a:ln>
              <a:noFill/>
            </a:ln>
          </p:spPr>
          <p:txBody>
            <a:bodyPr anchor="t" bIns="45720" lIns="91440" rIns="91440" tIns="45720" vert="horz"/>
            <a:p/>
          </p:txBody>
        </p:sp>
      </p:grpSp>
      <p:grpSp>
        <p:nvGrpSpPr>
          <p:cNvPr id="32" name=""/>
          <p:cNvGrpSpPr/>
          <p:nvPr/>
        </p:nvGrpSpPr>
        <p:grpSpPr>
          <a:xfrm rot="0">
            <a:off x="-152400" y="2670175"/>
            <a:ext cx="4187825" cy="4187825"/>
            <a:chOff x="-96" y="1682"/>
            <a:chExt cx="2638" cy="2638"/>
          </a:xfrm>
        </p:grpSpPr>
        <p:pic>
          <p:nvPicPr>
            <p:cNvPr id="2097155" name="Oval 19"/>
            <p:cNvPicPr>
              <a:picLocks/>
            </p:cNvPicPr>
            <p:nvPr/>
          </p:nvPicPr>
          <p:blipFill>
            <a:blip xmlns:r="http://schemas.openxmlformats.org/officeDocument/2006/relationships" r:embed="rId22"/>
            <a:srcRect l="0" t="0" r="0" b="0"/>
            <a:stretch>
              <a:fillRect/>
            </a:stretch>
          </p:blipFill>
          <p:spPr>
            <a:xfrm rot="0">
              <a:off x="-96" y="1682"/>
              <a:ext cx="2638" cy="2638"/>
            </a:xfrm>
            <a:prstGeom prst="rect"/>
            <a:noFill/>
            <a:ln>
              <a:noFill/>
            </a:ln>
          </p:spPr>
        </p:pic>
        <p:sp>
          <p:nvSpPr>
            <p:cNvPr id="1048579" name=""/>
            <p:cNvSpPr txBox="1"/>
            <p:nvPr/>
          </p:nvSpPr>
          <p:spPr>
            <a:xfrm rot="0">
              <a:off x="290" y="2067"/>
              <a:ext cx="1866" cy="1866"/>
            </a:xfrm>
            <a:prstGeom prst="rect"/>
            <a:noFill/>
            <a:ln>
              <a:noFill/>
            </a:ln>
          </p:spPr>
          <p:txBody>
            <a:bodyPr anchor="t" bIns="45720" lIns="91440" rIns="91440" tIns="45720" vert="horz"/>
            <a:p/>
          </p:txBody>
        </p:sp>
      </p:grpSp>
      <p:grpSp>
        <p:nvGrpSpPr>
          <p:cNvPr id="33" name=""/>
          <p:cNvGrpSpPr/>
          <p:nvPr/>
        </p:nvGrpSpPr>
        <p:grpSpPr>
          <a:xfrm rot="0">
            <a:off x="-841375" y="2895600"/>
            <a:ext cx="2365375" cy="2365375"/>
            <a:chOff x="-530" y="1824"/>
            <a:chExt cx="1490" cy="1490"/>
          </a:xfrm>
        </p:grpSpPr>
        <p:pic>
          <p:nvPicPr>
            <p:cNvPr id="2097156" name="Oval 20"/>
            <p:cNvPicPr>
              <a:picLocks/>
            </p:cNvPicPr>
            <p:nvPr/>
          </p:nvPicPr>
          <p:blipFill>
            <a:blip xmlns:r="http://schemas.openxmlformats.org/officeDocument/2006/relationships" r:embed="rId23"/>
            <a:srcRect l="0" t="0" r="0" b="0"/>
            <a:stretch>
              <a:fillRect/>
            </a:stretch>
          </p:blipFill>
          <p:spPr>
            <a:xfrm rot="0">
              <a:off x="-530" y="1824"/>
              <a:ext cx="1490" cy="1490"/>
            </a:xfrm>
            <a:prstGeom prst="rect"/>
            <a:noFill/>
            <a:ln>
              <a:noFill/>
            </a:ln>
          </p:spPr>
        </p:pic>
        <p:sp>
          <p:nvSpPr>
            <p:cNvPr id="1048580" name=""/>
            <p:cNvSpPr txBox="1"/>
            <p:nvPr/>
          </p:nvSpPr>
          <p:spPr>
            <a:xfrm rot="0">
              <a:off x="-311" y="2042"/>
              <a:ext cx="1052" cy="1052"/>
            </a:xfrm>
            <a:prstGeom prst="rect"/>
            <a:noFill/>
            <a:ln>
              <a:noFill/>
            </a:ln>
          </p:spPr>
          <p:txBody>
            <a:bodyPr anchor="t" bIns="45720" lIns="91440" rIns="91440" tIns="45720" vert="horz"/>
            <a:p/>
          </p:txBody>
        </p:sp>
      </p:grpSp>
      <p:sp>
        <p:nvSpPr>
          <p:cNvPr id="1048581" name="Rectangle 18"/>
          <p:cNvSpPr/>
          <p:nvPr/>
        </p:nvSpPr>
        <p:spPr>
          <a:xfrm rot="0">
            <a:off x="7745412" y="0"/>
            <a:ext cx="685800" cy="1100137"/>
          </a:xfrm>
          <a:prstGeom prst="rect"/>
          <a:solidFill>
            <a:schemeClr val="accent1"/>
          </a:solidFill>
          <a:ln>
            <a:noFill/>
          </a:ln>
          <a:effectLst>
            <a:outerShdw algn="b" dir="5400000" dist="25400" kx="0" sx="100000" sy="100000">
              <a:srgbClr val="000000">
                <a:alpha val="45000"/>
              </a:srgbClr>
            </a:outerShdw>
          </a:effectLst>
        </p:spPr>
      </p:sp>
      <p:sp>
        <p:nvSpPr>
          <p:cNvPr id="1048582" name="Title Placeholder 1"/>
          <p:cNvSpPr/>
          <p:nvPr>
            <p:ph type="title" sz="full" idx="0"/>
          </p:nvPr>
        </p:nvSpPr>
        <p:spPr>
          <a:xfrm rot="0">
            <a:off x="484187" y="452437"/>
            <a:ext cx="7056437" cy="1400175"/>
          </a:xfrm>
          <a:prstGeom prst="rect"/>
          <a:noFill/>
          <a:ln>
            <a:noFill/>
          </a:ln>
        </p:spPr>
        <p:txBody>
          <a:bodyPr anchor="t" bIns="45720" lIns="91440" rIns="91440" tIns="45720" vert="horz"/>
          <a:p>
            <a:pPr lvl="0"/>
            <a:r>
              <a:rPr altLang="en-US" lang="en-US"/>
              <a:t>Click to edit Master title style</a:t>
            </a:r>
          </a:p>
        </p:txBody>
      </p:sp>
      <p:sp>
        <p:nvSpPr>
          <p:cNvPr id="1048583" name="Text Placeholder 2"/>
          <p:cNvSpPr/>
          <p:nvPr>
            <p:ph type="body" sz="full" idx="1"/>
          </p:nvPr>
        </p:nvSpPr>
        <p:spPr>
          <a:xfrm rot="0">
            <a:off x="827087" y="2052637"/>
            <a:ext cx="6711950" cy="4195762"/>
          </a:xfrm>
          <a:prstGeom prst="rect"/>
          <a:noFill/>
          <a:ln>
            <a:noFill/>
          </a:ln>
        </p:spPr>
        <p:txBody>
          <a:bodyPr anchor="t" bIns="45720" lIns="91440" rIns="91440" tIns="45720" vert="horz"/>
          <a:p>
            <a:pPr lvl="0"/>
            <a:r>
              <a:rPr altLang="en-US" lang="en-US"/>
              <a:t>Click to edit Master text styles</a:t>
            </a:r>
          </a:p>
          <a:p>
            <a:pPr lvl="1"/>
            <a:r>
              <a:rPr altLang="en-US" lang="en-US"/>
              <a:t>Second level</a:t>
            </a:r>
          </a:p>
          <a:p>
            <a:pPr lvl="2"/>
            <a:r>
              <a:rPr altLang="en-US" lang="en-US"/>
              <a:t>Third level</a:t>
            </a:r>
          </a:p>
          <a:p>
            <a:pPr lvl="3"/>
            <a:r>
              <a:rPr altLang="en-US" lang="en-US"/>
              <a:t>Fourth level</a:t>
            </a:r>
          </a:p>
          <a:p>
            <a:pPr lvl="4"/>
            <a:r>
              <a:rPr altLang="en-US" lang="en-US"/>
              <a:t>Fifth level</a:t>
            </a:r>
          </a:p>
        </p:txBody>
      </p:sp>
      <p:sp>
        <p:nvSpPr>
          <p:cNvPr id="1048584" name="Date Placeholder 3"/>
          <p:cNvSpPr/>
          <p:nvPr>
            <p:ph type="dt" sz="half" idx="2"/>
          </p:nvPr>
        </p:nvSpPr>
        <p:spPr>
          <a:xfrm rot="5400000">
            <a:off x="7494587" y="1828800"/>
            <a:ext cx="990600" cy="2286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eaLnBrk="1" hangingPunct="1" latinLnBrk="1" lvl="0"/>
            <a:fld id="{566ABCEB-ACFC-4714-9973-3DA970169C29}" type="datetime1">
              <a:rPr altLang="en-US" sz="1100" lang="en-US">
                <a:solidFill>
                  <a:srgbClr val="FFFFFF"/>
                </a:solidFill>
              </a:rPr>
              <a:pPr eaLnBrk="1" hangingPunct="1" latinLnBrk="1" lvl="0"/>
            </a:fld>
            <a:endParaRPr altLang="en-US" sz="1100" lang="en-US">
              <a:solidFill>
                <a:srgbClr val="FFFFFF"/>
              </a:solidFill>
            </a:endParaRPr>
          </a:p>
        </p:txBody>
      </p:sp>
      <p:sp>
        <p:nvSpPr>
          <p:cNvPr id="1048585" name="Footer Placeholder 4"/>
          <p:cNvSpPr/>
          <p:nvPr>
            <p:ph type="ftr" sz="quarter" idx="3"/>
          </p:nvPr>
        </p:nvSpPr>
        <p:spPr>
          <a:xfrm rot="5400000">
            <a:off x="6233319" y="3263106"/>
            <a:ext cx="3859212" cy="2286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eaLnBrk="1" hangingPunct="1" latinLnBrk="1" lvl="0"/>
            <a:endParaRPr altLang="en-US" sz="1100" lang="en-US">
              <a:solidFill>
                <a:srgbClr val="FFFFFF"/>
              </a:solidFill>
            </a:endParaRPr>
          </a:p>
        </p:txBody>
      </p:sp>
      <p:sp>
        <p:nvSpPr>
          <p:cNvPr id="1048586" name="Slide Number Placeholder 5"/>
          <p:cNvSpPr/>
          <p:nvPr>
            <p:ph type="sldNum" sz="quarter" idx="4"/>
          </p:nvPr>
        </p:nvSpPr>
        <p:spPr>
          <a:xfrm rot="0">
            <a:off x="7766050" y="295275"/>
            <a:ext cx="628650" cy="76835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Arial" pitchFamily="0" charset="0"/>
              </a:defRPr>
            </a:lvl5pPr>
          </a:lstStyle>
          <a:p>
            <a:pPr algn="ctr" eaLnBrk="1" hangingPunct="1" latinLnBrk="1" lvl="0"/>
            <a:fld id="{566ABCEB-ACFC-4714-9973-3DA970169C29}" type="slidenum">
              <a:rPr altLang="en-US" sz="2800" lang="en-US">
                <a:solidFill>
                  <a:srgbClr val="FFFFFF"/>
                </a:solidFill>
              </a:rPr>
              <a:pPr algn="ctr" eaLnBrk="1" hangingPunct="1" latinLnBrk="1" lvl="0"/>
            </a:fld>
            <a:endParaRPr altLang="en-US" sz="2800" lang="en-US">
              <a:solidFill>
                <a:srgbClr val="FFFFFF"/>
              </a:solidFill>
            </a:endParaRPr>
          </a:p>
        </p:txBody>
      </p:sp>
    </p:spTree>
  </p:cSld>
  <p:clrMap accent1="accent1" accent2="accent2" accent3="accent3" accent4="accent4" accent5="accent5" accent6="accent6" bg1="lt1" bg2="dk2" tx1="dk1" tx2="lt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dt="0" ftr="0" sldNum="0"/>
  <p:txStyles>
    <p:titleStyle>
      <a:lvl1pPr algn="l" defTabSz="457200" eaLnBrk="0" fontAlgn="base" hangingPunct="0" rtl="0">
        <a:spcBef>
          <a:spcPct val="0"/>
        </a:spcBef>
        <a:spcAft>
          <a:spcPct val="0"/>
        </a:spcAft>
        <a:defRPr sz="4200" kern="1200">
          <a:solidFill>
            <a:schemeClr val="tx2"/>
          </a:solidFill>
          <a:latin typeface="+mj-lt"/>
          <a:ea typeface="+mj-ea"/>
          <a:cs typeface="+mj-cs"/>
        </a:defRPr>
      </a:lvl1pPr>
      <a:lvl2pPr algn="l" defTabSz="457200" eaLnBrk="0" fontAlgn="base" hangingPunct="0" rtl="0">
        <a:spcBef>
          <a:spcPct val="0"/>
        </a:spcBef>
        <a:spcAft>
          <a:spcPct val="0"/>
        </a:spcAft>
        <a:defRPr sz="4200">
          <a:solidFill>
            <a:schemeClr val="tx2"/>
          </a:solidFill>
          <a:latin typeface="Century Gothic" pitchFamily="34" charset="0"/>
        </a:defRPr>
      </a:lvl2pPr>
      <a:lvl3pPr algn="l" defTabSz="457200" eaLnBrk="0" fontAlgn="base" hangingPunct="0" rtl="0">
        <a:spcBef>
          <a:spcPct val="0"/>
        </a:spcBef>
        <a:spcAft>
          <a:spcPct val="0"/>
        </a:spcAft>
        <a:defRPr sz="4200">
          <a:solidFill>
            <a:schemeClr val="tx2"/>
          </a:solidFill>
          <a:latin typeface="Century Gothic" pitchFamily="34" charset="0"/>
        </a:defRPr>
      </a:lvl3pPr>
      <a:lvl4pPr algn="l" defTabSz="457200" eaLnBrk="0" fontAlgn="base" hangingPunct="0" rtl="0">
        <a:spcBef>
          <a:spcPct val="0"/>
        </a:spcBef>
        <a:spcAft>
          <a:spcPct val="0"/>
        </a:spcAft>
        <a:defRPr sz="4200">
          <a:solidFill>
            <a:schemeClr val="tx2"/>
          </a:solidFill>
          <a:latin typeface="Century Gothic" pitchFamily="34" charset="0"/>
        </a:defRPr>
      </a:lvl4pPr>
      <a:lvl5pPr algn="l" defTabSz="457200" eaLnBrk="0" fontAlgn="base" hangingPunct="0" rtl="0">
        <a:spcBef>
          <a:spcPct val="0"/>
        </a:spcBef>
        <a:spcAft>
          <a:spcPct val="0"/>
        </a:spcAft>
        <a:defRPr sz="4200">
          <a:solidFill>
            <a:schemeClr val="tx2"/>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algn="l" defTabSz="457200" eaLnBrk="0" fontAlgn="base" hangingPunct="0" indent="-342900" marL="342900" rtl="0">
        <a:spcBef>
          <a:spcPts val="1000"/>
        </a:spcBef>
        <a:spcAft>
          <a:spcPct val="0"/>
        </a:spcAft>
        <a:buClr>
          <a:schemeClr val="accent1"/>
        </a:buClr>
        <a:buSzPct val="80000"/>
        <a:buFont typeface="Wingdings 3" pitchFamily="18" charset="2"/>
        <a:buChar char=""/>
        <a:defRPr sz="2000" kern="1200">
          <a:solidFill>
            <a:schemeClr val="tx1"/>
          </a:solidFill>
          <a:latin typeface="+mj-lt"/>
          <a:ea typeface="+mj-ea"/>
          <a:cs typeface="+mj-cs"/>
        </a:defRPr>
      </a:lvl1pPr>
      <a:lvl2pPr algn="l" defTabSz="457200" eaLnBrk="0" fontAlgn="base" hangingPunct="0" indent="-285750" marL="742950" rtl="0">
        <a:spcBef>
          <a:spcPts val="1000"/>
        </a:spcBef>
        <a:spcAft>
          <a:spcPct val="0"/>
        </a:spcAft>
        <a:buClr>
          <a:schemeClr val="accent1"/>
        </a:buClr>
        <a:buSzPct val="80000"/>
        <a:buFont typeface="Wingdings 3" pitchFamily="18" charset="2"/>
        <a:buChar char=""/>
        <a:defRPr kern="1200">
          <a:solidFill>
            <a:schemeClr val="tx1"/>
          </a:solidFill>
          <a:latin typeface="+mj-lt"/>
          <a:ea typeface="+mj-ea"/>
          <a:cs typeface="+mj-cs"/>
        </a:defRPr>
      </a:lvl2pPr>
      <a:lvl3pPr algn="l" defTabSz="457200" eaLnBrk="0" fontAlgn="base" hangingPunct="0" indent="-228600" marL="1143000" rtl="0">
        <a:spcBef>
          <a:spcPts val="1000"/>
        </a:spcBef>
        <a:spcAft>
          <a:spcPct val="0"/>
        </a:spcAft>
        <a:buClr>
          <a:schemeClr val="accent1"/>
        </a:buClr>
        <a:buSzPct val="80000"/>
        <a:buFont typeface="Wingdings 3" pitchFamily="18" charset="2"/>
        <a:buChar char=""/>
        <a:defRPr sz="1600" kern="1200">
          <a:solidFill>
            <a:schemeClr val="tx1"/>
          </a:solidFill>
          <a:latin typeface="+mj-lt"/>
          <a:ea typeface="+mj-ea"/>
          <a:cs typeface="+mj-cs"/>
        </a:defRPr>
      </a:lvl3pPr>
      <a:lvl4pPr algn="l" defTabSz="457200" eaLnBrk="0" fontAlgn="base" hangingPunct="0" indent="-228600" marL="1600200" rtl="0">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4pPr>
      <a:lvl5pPr algn="l" defTabSz="457200" eaLnBrk="0" fontAlgn="base" hangingPunct="0" indent="-228600" marL="2057400" rtl="0">
        <a:spcBef>
          <a:spcPts val="1000"/>
        </a:spcBef>
        <a:spcAft>
          <a:spcPct val="0"/>
        </a:spcAft>
        <a:buClr>
          <a:schemeClr val="accent1"/>
        </a:buClr>
        <a:buSzPct val="80000"/>
        <a:buFont typeface="Wingdings 3" pitchFamily="18" charset="2"/>
        <a:buChar char=""/>
        <a:defRPr sz="1400" kern="1200">
          <a:solidFill>
            <a:schemeClr val="tx1"/>
          </a:solidFill>
          <a:latin typeface="+mj-lt"/>
          <a:ea typeface="+mj-ea"/>
          <a:cs typeface="+mj-cs"/>
        </a:defRPr>
      </a:lvl5pPr>
      <a:lvl6pPr algn="l" defTabSz="457200" eaLnBrk="1" hangingPunct="1" indent="-228600" latinLnBrk="0" marL="2514600" rtl="0">
        <a:spcBef>
          <a:spcPts val="1000"/>
        </a:spcBef>
        <a:spcAft>
          <a:spcPts val="0"/>
        </a:spcAft>
        <a:buClr>
          <a:schemeClr val="accent1"/>
        </a:buClr>
        <a:buSzPct val="80000"/>
        <a:buFont typeface="Wingdings 3" charset="2"/>
        <a:buChar char=""/>
        <a:defRPr b="0" sz="1400" i="0" kern="1200">
          <a:solidFill>
            <a:schemeClr val="tx1"/>
          </a:solidFill>
          <a:latin typeface="+mj-lt"/>
          <a:ea typeface="+mj-ea"/>
          <a:cs typeface="+mj-cs"/>
        </a:defRPr>
      </a:lvl6pPr>
      <a:lvl7pPr algn="l" defTabSz="457200" eaLnBrk="1" hangingPunct="1" indent="-228600" latinLnBrk="0" marL="2971800" rtl="0">
        <a:spcBef>
          <a:spcPts val="1000"/>
        </a:spcBef>
        <a:spcAft>
          <a:spcPts val="0"/>
        </a:spcAft>
        <a:buClr>
          <a:schemeClr val="accent1"/>
        </a:buClr>
        <a:buSzPct val="80000"/>
        <a:buFont typeface="Wingdings 3" charset="2"/>
        <a:buChar char=""/>
        <a:defRPr b="0" sz="1400" i="0" kern="1200">
          <a:solidFill>
            <a:schemeClr val="tx1"/>
          </a:solidFill>
          <a:latin typeface="+mj-lt"/>
          <a:ea typeface="+mj-ea"/>
          <a:cs typeface="+mj-cs"/>
        </a:defRPr>
      </a:lvl7pPr>
      <a:lvl8pPr algn="l" defTabSz="457200" eaLnBrk="1" hangingPunct="1" indent="-228600" latinLnBrk="0" marL="3429000" rtl="0">
        <a:spcBef>
          <a:spcPts val="1000"/>
        </a:spcBef>
        <a:spcAft>
          <a:spcPts val="0"/>
        </a:spcAft>
        <a:buClr>
          <a:schemeClr val="accent1"/>
        </a:buClr>
        <a:buSzPct val="80000"/>
        <a:buFont typeface="Wingdings 3" charset="2"/>
        <a:buChar char=""/>
        <a:defRPr b="0" sz="1400" i="0" kern="1200">
          <a:solidFill>
            <a:schemeClr val="tx1"/>
          </a:solidFill>
          <a:latin typeface="+mj-lt"/>
          <a:ea typeface="+mj-ea"/>
          <a:cs typeface="+mj-cs"/>
        </a:defRPr>
      </a:lvl8pPr>
      <a:lvl9pPr algn="l" defTabSz="457200" eaLnBrk="1" hangingPunct="1" indent="-228600" latinLnBrk="0" marL="3886200" rtl="0">
        <a:spcBef>
          <a:spcPts val="1000"/>
        </a:spcBef>
        <a:spcAft>
          <a:spcPts val="0"/>
        </a:spcAft>
        <a:buClr>
          <a:schemeClr val="accent1"/>
        </a:buClr>
        <a:buSzPct val="80000"/>
        <a:buFont typeface="Wingdings 3" charset="2"/>
        <a:buChar char=""/>
        <a:defRPr b="0" sz="1400" i="0" kern="1200">
          <a:solidFill>
            <a:schemeClr val="tx1"/>
          </a:solidFill>
          <a:latin typeface="+mj-lt"/>
          <a:ea typeface="+mj-ea"/>
          <a:cs typeface="+mj-cs"/>
        </a:defRPr>
      </a:lvl9pPr>
    </p:bodyStyle>
    <p:otherStyle>
      <a:defPPr>
        <a:defRPr lang="en-US"/>
      </a:defPPr>
      <a:lvl1pPr algn="l" defTabSz="457200" eaLnBrk="1" hangingPunct="1" latinLnBrk="0" marL="0" rtl="0">
        <a:defRPr sz="1800" kern="1200">
          <a:solidFill>
            <a:schemeClr val="tx1"/>
          </a:solidFill>
          <a:latin typeface="+mn-lt"/>
          <a:ea typeface="+mn-ea"/>
          <a:cs typeface="+mn-cs"/>
        </a:defRPr>
      </a:lvl1pPr>
      <a:lvl2pPr algn="l" defTabSz="457200" eaLnBrk="1" hangingPunct="1" latinLnBrk="0" marL="457200" rtl="0">
        <a:defRPr sz="1800" kern="1200">
          <a:solidFill>
            <a:schemeClr val="tx1"/>
          </a:solidFill>
          <a:latin typeface="+mn-lt"/>
          <a:ea typeface="+mn-ea"/>
          <a:cs typeface="+mn-cs"/>
        </a:defRPr>
      </a:lvl2pPr>
      <a:lvl3pPr algn="l" defTabSz="457200" eaLnBrk="1" hangingPunct="1" latinLnBrk="0" marL="914400" rtl="0">
        <a:defRPr sz="1800" kern="1200">
          <a:solidFill>
            <a:schemeClr val="tx1"/>
          </a:solidFill>
          <a:latin typeface="+mn-lt"/>
          <a:ea typeface="+mn-ea"/>
          <a:cs typeface="+mn-cs"/>
        </a:defRPr>
      </a:lvl3pPr>
      <a:lvl4pPr algn="l" defTabSz="457200" eaLnBrk="1" hangingPunct="1" latinLnBrk="0" marL="1371600" rtl="0">
        <a:defRPr sz="1800" kern="1200">
          <a:solidFill>
            <a:schemeClr val="tx1"/>
          </a:solidFill>
          <a:latin typeface="+mn-lt"/>
          <a:ea typeface="+mn-ea"/>
          <a:cs typeface="+mn-cs"/>
        </a:defRPr>
      </a:lvl4pPr>
      <a:lvl5pPr algn="l" defTabSz="457200" eaLnBrk="1" hangingPunct="1" latinLnBrk="0" marL="1828800" rtl="0">
        <a:defRPr sz="1800" kern="1200">
          <a:solidFill>
            <a:schemeClr val="tx1"/>
          </a:solidFill>
          <a:latin typeface="+mn-lt"/>
          <a:ea typeface="+mn-ea"/>
          <a:cs typeface="+mn-cs"/>
        </a:defRPr>
      </a:lvl5pPr>
      <a:lvl6pPr algn="l" defTabSz="457200" eaLnBrk="1" hangingPunct="1" latinLnBrk="0" marL="2286000" rtl="0">
        <a:defRPr sz="1800" kern="1200">
          <a:solidFill>
            <a:schemeClr val="tx1"/>
          </a:solidFill>
          <a:latin typeface="+mn-lt"/>
          <a:ea typeface="+mn-ea"/>
          <a:cs typeface="+mn-cs"/>
        </a:defRPr>
      </a:lvl6pPr>
      <a:lvl7pPr algn="l" defTabSz="457200" eaLnBrk="1" hangingPunct="1" latinLnBrk="0" marL="2743200" rtl="0">
        <a:defRPr sz="1800" kern="1200">
          <a:solidFill>
            <a:schemeClr val="tx1"/>
          </a:solidFill>
          <a:latin typeface="+mn-lt"/>
          <a:ea typeface="+mn-ea"/>
          <a:cs typeface="+mn-cs"/>
        </a:defRPr>
      </a:lvl7pPr>
      <a:lvl8pPr algn="l" defTabSz="457200" eaLnBrk="1" hangingPunct="1" latinLnBrk="0" marL="3200400" rtl="0">
        <a:defRPr sz="1800" kern="1200">
          <a:solidFill>
            <a:schemeClr val="tx1"/>
          </a:solidFill>
          <a:latin typeface="+mn-lt"/>
          <a:ea typeface="+mn-ea"/>
          <a:cs typeface="+mn-cs"/>
        </a:defRPr>
      </a:lvl8pPr>
      <a:lvl9pPr algn="l" defTabSz="4572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p:cSld>
    <p:bg>
      <p:bgPr>
        <a:solidFill>
          <a:srgbClr val="FFE5E5"/>
        </a:solidFill>
      </p:bgPr>
    </p:bg>
    <p:spTree>
      <p:nvGrpSpPr>
        <p:cNvPr id="34" name=""/>
        <p:cNvGrpSpPr/>
        <p:nvPr/>
      </p:nvGrpSpPr>
      <p:grpSpPr>
        <a:xfrm rot="0">
          <a:off x="0" y="0"/>
          <a:ext cx="0" cy="0"/>
          <a:chOff x="0" y="0"/>
          <a:chExt cx="0" cy="0"/>
        </a:xfrm>
      </p:grpSpPr>
      <p:sp>
        <p:nvSpPr>
          <p:cNvPr id="1048587" name="Title 1"/>
          <p:cNvSpPr/>
          <p:nvPr>
            <p:ph type="ctrTitle" sz="full" idx="0"/>
          </p:nvPr>
        </p:nvSpPr>
        <p:spPr>
          <a:xfrm rot="0">
            <a:off x="533400" y="990600"/>
            <a:ext cx="7924800" cy="1905000"/>
          </a:xfrm>
          <a:prstGeom prst="rect"/>
          <a:noFill/>
          <a:ln>
            <a:noFill/>
          </a:ln>
        </p:spPr>
        <p:txBody>
          <a:bodyPr anchor="b" bIns="45720" lIns="91440" rIns="91440" tIns="45720" vert="horz"/>
          <a:lstStyle>
            <a:lvl1pPr algn="l">
              <a:defRPr sz="4200"/>
            </a:lvl1pPr>
          </a:lstStyle>
          <a:p>
            <a:pPr algn="ctr" eaLnBrk="1" hangingPunct="1" latinLnBrk="1" lvl="0"/>
            <a:r>
              <a:rPr altLang="en-US" sz="4800" lang="en-US">
                <a:solidFill>
                  <a:schemeClr val="accent1"/>
                </a:solidFill>
              </a:rPr>
              <a:t>Kebutuhan Dasar</a:t>
            </a:r>
            <a:br/>
            <a:r>
              <a:rPr altLang="en-US" sz="4800" lang="en-US">
                <a:solidFill>
                  <a:schemeClr val="accent1"/>
                </a:solidFill>
              </a:rPr>
              <a:t>Ibu Masa Nifas</a:t>
            </a:r>
          </a:p>
        </p:txBody>
      </p:sp>
      <p:sp>
        <p:nvSpPr>
          <p:cNvPr id="1048588" name="Subtitle 2"/>
          <p:cNvSpPr/>
          <p:nvPr>
            <p:ph type="subTitle" sz="full" idx="1"/>
          </p:nvPr>
        </p:nvSpPr>
        <p:spPr>
          <a:xfrm rot="0">
            <a:off x="1524000" y="3657600"/>
            <a:ext cx="6315075" cy="1447800"/>
          </a:xfrm>
          <a:prstGeom prst="rect"/>
          <a:noFill/>
          <a:ln>
            <a:noFill/>
          </a:ln>
        </p:spPr>
        <p:txBody>
          <a:bodyPr anchor="t" bIns="45720" lIns="91440" rIns="91440" tIns="45720" vert="horz"/>
          <a:lstStyle>
            <a:lvl1pPr algn="ctr" marL="0">
              <a:buNone/>
              <a:defRPr sz="2000">
                <a:solidFill>
                  <a:schemeClr val="dk1"/>
                </a:solidFill>
              </a:defRPr>
            </a:lvl1pPr>
            <a:lvl2pPr algn="ctr" marL="457200">
              <a:buNone/>
            </a:lvl2pPr>
            <a:lvl3pPr algn="ctr" marL="914400">
              <a:buNone/>
            </a:lvl3pPr>
            <a:lvl4pPr algn="ctr" marL="1371600">
              <a:buNone/>
            </a:lvl4pPr>
            <a:lvl5pPr algn="ctr" marL="1828800">
              <a:buNone/>
            </a:lvl5pPr>
          </a:lstStyle>
          <a:p>
            <a:pPr eaLnBrk="1" hangingPunct="1" latinLnBrk="1" lvl="0"/>
            <a:r>
              <a:rPr altLang="en-US" lang="en-US">
                <a:solidFill>
                  <a:srgbClr val="36363D"/>
                </a:solidFill>
              </a:rPr>
              <a:t>D</a:t>
            </a:r>
            <a:r>
              <a:rPr altLang="en-US" lang="en-US">
                <a:solidFill>
                  <a:srgbClr val="36363D"/>
                </a:solidFill>
              </a:rPr>
              <a:t>E</a:t>
            </a:r>
            <a:r>
              <a:rPr altLang="en-US" lang="en-US">
                <a:solidFill>
                  <a:srgbClr val="36363D"/>
                </a:solidFill>
              </a:rPr>
              <a:t>S</a:t>
            </a:r>
            <a:r>
              <a:rPr altLang="en-US" lang="en-US">
                <a:solidFill>
                  <a:srgbClr val="36363D"/>
                </a:solidFill>
              </a:rPr>
              <a:t>I</a:t>
            </a:r>
            <a:r>
              <a:rPr altLang="en-US" lang="en-US">
                <a:solidFill>
                  <a:srgbClr val="36363D"/>
                </a:solidFill>
              </a:rPr>
              <a:t> </a:t>
            </a:r>
            <a:r>
              <a:rPr altLang="en-US" lang="en-US">
                <a:solidFill>
                  <a:srgbClr val="36363D"/>
                </a:solidFill>
              </a:rPr>
              <a:t>L</a:t>
            </a:r>
            <a:r>
              <a:rPr altLang="en-US" lang="en-US">
                <a:solidFill>
                  <a:srgbClr val="36363D"/>
                </a:solidFill>
              </a:rPr>
              <a:t>E</a:t>
            </a:r>
            <a:r>
              <a:rPr altLang="en-US" lang="en-US">
                <a:solidFill>
                  <a:srgbClr val="36363D"/>
                </a:solidFill>
              </a:rPr>
              <a:t>N</a:t>
            </a:r>
            <a:r>
              <a:rPr altLang="en-US" lang="en-US">
                <a:solidFill>
                  <a:srgbClr val="36363D"/>
                </a:solidFill>
              </a:rPr>
              <a:t>A</a:t>
            </a:r>
            <a:r>
              <a:rPr altLang="en-US" lang="en-US">
                <a:solidFill>
                  <a:srgbClr val="36363D"/>
                </a:solidFill>
              </a:rPr>
              <a:t>W</a:t>
            </a:r>
            <a:r>
              <a:rPr altLang="en-US" lang="en-US">
                <a:solidFill>
                  <a:srgbClr val="36363D"/>
                </a:solidFill>
              </a:rPr>
              <a:t>A</a:t>
            </a:r>
            <a:r>
              <a:rPr altLang="en-US" lang="en-US">
                <a:solidFill>
                  <a:srgbClr val="36363D"/>
                </a:solidFill>
              </a:rPr>
              <a:t>TI</a:t>
            </a:r>
            <a:r>
              <a:rPr altLang="en-US" lang="en-US">
                <a:solidFill>
                  <a:srgbClr val="36363D"/>
                </a:solidFill>
              </a:rPr>
              <a:t> </a:t>
            </a:r>
            <a:r>
              <a:rPr altLang="en-US" lang="en-US">
                <a:solidFill>
                  <a:srgbClr val="36363D"/>
                </a:solidFill>
              </a:rPr>
              <a:t>1</a:t>
            </a:r>
            <a:r>
              <a:rPr altLang="en-US" lang="en-US">
                <a:solidFill>
                  <a:srgbClr val="36363D"/>
                </a:solidFill>
              </a:rPr>
              <a:t>9</a:t>
            </a:r>
            <a:r>
              <a:rPr altLang="en-US" lang="en-US">
                <a:solidFill>
                  <a:srgbClr val="36363D"/>
                </a:solidFill>
              </a:rPr>
              <a:t>1</a:t>
            </a:r>
            <a:r>
              <a:rPr altLang="en-US" lang="en-US">
                <a:solidFill>
                  <a:srgbClr val="36363D"/>
                </a:solidFill>
              </a:rPr>
              <a:t>0</a:t>
            </a:r>
            <a:r>
              <a:rPr altLang="en-US" lang="en-US">
                <a:solidFill>
                  <a:srgbClr val="36363D"/>
                </a:solidFill>
              </a:rPr>
              <a:t>1</a:t>
            </a:r>
            <a:r>
              <a:rPr altLang="en-US" lang="en-US">
                <a:solidFill>
                  <a:srgbClr val="36363D"/>
                </a:solidFill>
              </a:rPr>
              <a:t>0</a:t>
            </a:r>
            <a:r>
              <a:rPr altLang="en-US" lang="en-US">
                <a:solidFill>
                  <a:srgbClr val="36363D"/>
                </a:solidFill>
              </a:rPr>
              <a:t>6</a:t>
            </a:r>
            <a:r>
              <a:rPr altLang="en-US" lang="en-US">
                <a:solidFill>
                  <a:srgbClr val="36363D"/>
                </a:solidFill>
              </a:rPr>
              <a:t>0</a:t>
            </a:r>
            <a:r>
              <a:rPr altLang="en-US" lang="en-US">
                <a:solidFill>
                  <a:srgbClr val="36363D"/>
                </a:solidFill>
              </a:rPr>
              <a:t>1</a:t>
            </a:r>
            <a:r>
              <a:rPr altLang="en-US" lang="en-US">
                <a:solidFill>
                  <a:srgbClr val="36363D"/>
                </a:solidFill>
              </a:rPr>
              <a:t>0</a:t>
            </a:r>
            <a:endParaRPr altLang="en-US" lang="id-ID">
              <a:solidFill>
                <a:srgbClr val="36363D"/>
              </a:solidFill>
            </a:endParaRPr>
          </a:p>
          <a:p>
            <a:pPr eaLnBrk="1" hangingPunct="1" latinLnBrk="1" lvl="0"/>
            <a:r>
              <a:rPr altLang="en-US" lang="en-US">
                <a:solidFill>
                  <a:srgbClr val="36363D"/>
                </a:solidFill>
              </a:rPr>
              <a:t>shell</a:t>
            </a:r>
            <a:r>
              <a:rPr altLang="en-US" lang="en-US">
                <a:solidFill>
                  <a:srgbClr val="36363D"/>
                </a:solidFill>
              </a:rPr>
              <a:t>Y</a:t>
            </a:r>
            <a:r>
              <a:rPr altLang="en-US" lang="en-US">
                <a:solidFill>
                  <a:srgbClr val="36363D"/>
                </a:solidFill>
              </a:rPr>
              <a:t> </a:t>
            </a:r>
            <a:r>
              <a:rPr altLang="en-US" lang="en-US">
                <a:solidFill>
                  <a:srgbClr val="36363D"/>
                </a:solidFill>
              </a:rPr>
              <a:t>P</a:t>
            </a:r>
            <a:r>
              <a:rPr altLang="en-US" lang="en-US">
                <a:solidFill>
                  <a:srgbClr val="36363D"/>
                </a:solidFill>
              </a:rPr>
              <a:t>R</a:t>
            </a:r>
            <a:r>
              <a:rPr altLang="en-US" lang="en-US">
                <a:solidFill>
                  <a:srgbClr val="36363D"/>
                </a:solidFill>
              </a:rPr>
              <a:t>A</a:t>
            </a:r>
            <a:r>
              <a:rPr altLang="en-US" lang="en-US">
                <a:solidFill>
                  <a:srgbClr val="36363D"/>
                </a:solidFill>
              </a:rPr>
              <a:t>D</a:t>
            </a:r>
            <a:r>
              <a:rPr altLang="en-US" lang="en-US">
                <a:solidFill>
                  <a:srgbClr val="36363D"/>
                </a:solidFill>
              </a:rPr>
              <a:t>I</a:t>
            </a:r>
            <a:r>
              <a:rPr altLang="en-US" lang="en-US">
                <a:solidFill>
                  <a:srgbClr val="36363D"/>
                </a:solidFill>
              </a:rPr>
              <a:t>L</a:t>
            </a:r>
            <a:r>
              <a:rPr altLang="en-US" lang="en-US">
                <a:solidFill>
                  <a:srgbClr val="36363D"/>
                </a:solidFill>
              </a:rPr>
              <a:t>A</a:t>
            </a:r>
            <a:r>
              <a:rPr altLang="en-US" lang="en-US">
                <a:solidFill>
                  <a:srgbClr val="36363D"/>
                </a:solidFill>
              </a:rPr>
              <a:t> </a:t>
            </a:r>
            <a:r>
              <a:rPr altLang="en-US" lang="en-US">
                <a:solidFill>
                  <a:srgbClr val="36363D"/>
                </a:solidFill>
              </a:rPr>
              <a:t>1</a:t>
            </a:r>
            <a:r>
              <a:rPr altLang="en-US" lang="en-US">
                <a:solidFill>
                  <a:srgbClr val="36363D"/>
                </a:solidFill>
              </a:rPr>
              <a:t>9</a:t>
            </a:r>
            <a:r>
              <a:rPr altLang="en-US" lang="en-US">
                <a:solidFill>
                  <a:srgbClr val="36363D"/>
                </a:solidFill>
              </a:rPr>
              <a:t>1</a:t>
            </a:r>
            <a:r>
              <a:rPr altLang="en-US" lang="en-US">
                <a:solidFill>
                  <a:srgbClr val="36363D"/>
                </a:solidFill>
              </a:rPr>
              <a:t>0</a:t>
            </a:r>
            <a:r>
              <a:rPr altLang="en-US" lang="en-US">
                <a:solidFill>
                  <a:srgbClr val="36363D"/>
                </a:solidFill>
              </a:rPr>
              <a:t>1</a:t>
            </a:r>
            <a:r>
              <a:rPr altLang="en-US" lang="en-US">
                <a:solidFill>
                  <a:srgbClr val="36363D"/>
                </a:solidFill>
              </a:rPr>
              <a:t>0</a:t>
            </a:r>
            <a:r>
              <a:rPr altLang="en-US" lang="en-US">
                <a:solidFill>
                  <a:srgbClr val="36363D"/>
                </a:solidFill>
              </a:rPr>
              <a:t>6</a:t>
            </a:r>
            <a:r>
              <a:rPr altLang="en-US" lang="en-US">
                <a:solidFill>
                  <a:srgbClr val="36363D"/>
                </a:solidFill>
              </a:rPr>
              <a:t>0</a:t>
            </a:r>
            <a:r>
              <a:rPr altLang="en-US" lang="en-US">
                <a:solidFill>
                  <a:srgbClr val="36363D"/>
                </a:solidFill>
              </a:rPr>
              <a:t>1</a:t>
            </a:r>
            <a:r>
              <a:rPr altLang="en-US" lang="en-US">
                <a:solidFill>
                  <a:srgbClr val="36363D"/>
                </a:solidFill>
              </a:rPr>
              <a:t>4</a:t>
            </a:r>
            <a:endParaRPr altLang="en-US" lang="id-ID">
              <a:solidFill>
                <a:srgbClr val="36363D"/>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1">
  <p:cSld>
    <p:bg>
      <p:bgPr>
        <a:solidFill>
          <a:srgbClr val="D66565"/>
        </a:solidFill>
      </p:bgPr>
    </p:bg>
    <p:spTree>
      <p:nvGrpSpPr>
        <p:cNvPr id="50" name=""/>
        <p:cNvGrpSpPr/>
        <p:nvPr/>
      </p:nvGrpSpPr>
      <p:grpSpPr>
        <a:xfrm rot="0">
          <a:off x="0" y="0"/>
          <a:ext cx="0" cy="0"/>
          <a:chOff x="0" y="0"/>
          <a:chExt cx="0" cy="0"/>
        </a:xfrm>
      </p:grpSpPr>
      <p:sp>
        <p:nvSpPr>
          <p:cNvPr id="1048607" name="Content Placeholder 2"/>
          <p:cNvSpPr/>
          <p:nvPr>
            <p:ph sz="full" idx="1"/>
          </p:nvPr>
        </p:nvSpPr>
        <p:spPr>
          <a:xfrm rot="0">
            <a:off x="304800" y="1066800"/>
            <a:ext cx="8534400" cy="5410200"/>
          </a:xfrm>
          <a:prstGeom prst="rect"/>
          <a:noFill/>
          <a:ln>
            <a:noFill/>
          </a:ln>
        </p:spPr>
        <p:txBody>
          <a:bodyPr anchor="t" bIns="45720" lIns="91440" rIns="91440" tIns="45720" vert="horz"/>
          <a:lstStyle>
            <a:lvl1pPr algn="l" fontAlgn="base" indent="-342900" latinLnBrk="1" marL="342900" rtl="0">
              <a:lnSpc>
                <a:spcPct val="100000"/>
              </a:lnSpc>
              <a:spcBef>
                <a:spcPts val="1000"/>
              </a:spcBef>
              <a:spcAft>
                <a:spcPct val="0"/>
              </a:spcAft>
              <a:buClr>
                <a:schemeClr val="accent1"/>
              </a:buClr>
              <a:buSzPct val="80000"/>
              <a:buFont typeface="Wingdings 3" pitchFamily="18" charset="2"/>
              <a:buChar char=""/>
              <a:defRPr baseline="0" b="0" sz="2000" i="0" u="none">
                <a:solidFill>
                  <a:schemeClr val="dk1"/>
                </a:solidFill>
                <a:latin typeface="Century Gothic" pitchFamily="34" charset="0"/>
                <a:sym typeface="Arial" pitchFamily="0" charset="0"/>
              </a:defRPr>
            </a:lvl1pPr>
            <a:lvl2pPr algn="l" fontAlgn="base" indent="-285750" latinLnBrk="1" marL="742950" rtl="0">
              <a:lnSpc>
                <a:spcPct val="100000"/>
              </a:lnSpc>
              <a:spcBef>
                <a:spcPts val="1000"/>
              </a:spcBef>
              <a:spcAft>
                <a:spcPct val="0"/>
              </a:spcAft>
              <a:buClr>
                <a:schemeClr val="accent1"/>
              </a:buClr>
              <a:buSzPct val="80000"/>
              <a:buFont typeface="Wingdings 3" pitchFamily="18" charset="2"/>
              <a:buChar char=""/>
              <a:defRPr baseline="0" b="0" sz="1800" i="0" u="none">
                <a:solidFill>
                  <a:schemeClr val="dk1"/>
                </a:solidFill>
                <a:latin typeface="Century Gothic" pitchFamily="34" charset="0"/>
                <a:sym typeface="Arial" pitchFamily="0" charset="0"/>
              </a:defRPr>
            </a:lvl2pPr>
            <a:lvl3pPr algn="l" fontAlgn="base" indent="-228600" latinLnBrk="1" marL="1143000" rtl="0">
              <a:lnSpc>
                <a:spcPct val="100000"/>
              </a:lnSpc>
              <a:spcBef>
                <a:spcPts val="1000"/>
              </a:spcBef>
              <a:spcAft>
                <a:spcPct val="0"/>
              </a:spcAft>
              <a:buClr>
                <a:schemeClr val="accent1"/>
              </a:buClr>
              <a:buSzPct val="80000"/>
              <a:buFont typeface="Wingdings 3" pitchFamily="18" charset="2"/>
              <a:buChar char=""/>
              <a:defRPr baseline="0" b="0" sz="1600" i="0" u="none">
                <a:solidFill>
                  <a:schemeClr val="dk1"/>
                </a:solidFill>
                <a:latin typeface="Century Gothic" pitchFamily="34" charset="0"/>
                <a:sym typeface="Arial" pitchFamily="0" charset="0"/>
              </a:defRPr>
            </a:lvl3pPr>
            <a:lvl4pPr algn="l" fontAlgn="base" indent="-228600" latinLnBrk="1" marL="1600200" rtl="0">
              <a:lnSpc>
                <a:spcPct val="100000"/>
              </a:lnSpc>
              <a:spcBef>
                <a:spcPts val="1000"/>
              </a:spcBef>
              <a:spcAft>
                <a:spcPct val="0"/>
              </a:spcAft>
              <a:buClr>
                <a:schemeClr val="accent1"/>
              </a:buClr>
              <a:buSzPct val="80000"/>
              <a:buFont typeface="Wingdings 3" pitchFamily="18" charset="2"/>
              <a:buChar char=""/>
              <a:defRPr baseline="0" b="0" sz="1400" i="0" u="none">
                <a:solidFill>
                  <a:schemeClr val="dk1"/>
                </a:solidFill>
                <a:latin typeface="Century Gothic" pitchFamily="34" charset="0"/>
                <a:sym typeface="Arial" pitchFamily="0" charset="0"/>
              </a:defRPr>
            </a:lvl4pPr>
            <a:lvl5pPr algn="l" fontAlgn="base" indent="-228600" latinLnBrk="1" marL="2057400" rtl="0">
              <a:lnSpc>
                <a:spcPct val="100000"/>
              </a:lnSpc>
              <a:spcBef>
                <a:spcPts val="1000"/>
              </a:spcBef>
              <a:spcAft>
                <a:spcPct val="0"/>
              </a:spcAft>
              <a:buClr>
                <a:schemeClr val="accent1"/>
              </a:buClr>
              <a:buSzPct val="80000"/>
              <a:buFont typeface="Wingdings 3" pitchFamily="18" charset="2"/>
              <a:buChar char=""/>
              <a:defRPr baseline="0" b="0" sz="1400" i="0" u="none">
                <a:solidFill>
                  <a:schemeClr val="dk1"/>
                </a:solidFill>
                <a:latin typeface="Century Gothic" pitchFamily="34" charset="0"/>
                <a:sym typeface="Arial" pitchFamily="0" charset="0"/>
              </a:defRPr>
            </a:lvl5pPr>
          </a:lstStyle>
          <a:p>
            <a:pPr algn="just" eaLnBrk="1" hangingPunct="1" latinLnBrk="1" lvl="0">
              <a:lnSpc>
                <a:spcPct val="80000"/>
              </a:lnSpc>
              <a:buFont typeface="Arial" pitchFamily="0" charset="0"/>
              <a:buNone/>
            </a:pPr>
            <a:r>
              <a:rPr altLang="en-US" sz="2800" lang="id-ID"/>
              <a:t>    </a:t>
            </a:r>
            <a:r>
              <a:rPr altLang="en-US" sz="2400" lang="en-US">
                <a:solidFill>
                  <a:schemeClr val="accent1"/>
                </a:solidFill>
              </a:rPr>
              <a:t>Pada masa nifas kebersihan vagina perlu</a:t>
            </a:r>
            <a:r>
              <a:rPr altLang="en-US" sz="2400" lang="id-ID">
                <a:solidFill>
                  <a:schemeClr val="accent1"/>
                </a:solidFill>
              </a:rPr>
              <a:t> </a:t>
            </a:r>
            <a:r>
              <a:rPr altLang="en-US" sz="2400" lang="en-US">
                <a:solidFill>
                  <a:schemeClr val="accent1"/>
                </a:solidFill>
              </a:rPr>
              <a:t>mendapat perhatian lebih, karena :</a:t>
            </a:r>
          </a:p>
          <a:p>
            <a:pPr algn="just" eaLnBrk="1" hangingPunct="1" latinLnBrk="1" lvl="0">
              <a:lnSpc>
                <a:spcPct val="80000"/>
              </a:lnSpc>
              <a:buFont typeface="Arial" pitchFamily="0" charset="0"/>
              <a:buNone/>
            </a:pPr>
            <a:endParaRPr altLang="en-US" sz="1300" lang="en-US">
              <a:solidFill>
                <a:schemeClr val="accent1"/>
              </a:solidFill>
            </a:endParaRPr>
          </a:p>
          <a:p>
            <a:pPr algn="just" eaLnBrk="1" hangingPunct="1" latinLnBrk="1" lvl="0">
              <a:lnSpc>
                <a:spcPct val="80000"/>
              </a:lnSpc>
              <a:buFont typeface="Century Gothic" pitchFamily="34" charset="0"/>
              <a:buAutoNum type="arabicPeriod" startAt="1"/>
            </a:pPr>
            <a:r>
              <a:rPr altLang="en-US" sz="2400" lang="id-ID"/>
              <a:t>Adanya darah dan cairan yang keluar dari vagina selama masa nifas / lochea.</a:t>
            </a:r>
          </a:p>
          <a:p>
            <a:pPr algn="just" eaLnBrk="1" hangingPunct="1" latinLnBrk="1" lvl="0">
              <a:lnSpc>
                <a:spcPct val="80000"/>
              </a:lnSpc>
              <a:buFont typeface="Century Gothic" pitchFamily="34" charset="0"/>
              <a:buAutoNum type="arabicPeriod" startAt="1"/>
            </a:pPr>
            <a:r>
              <a:rPr altLang="en-US" sz="2400" lang="en-US"/>
              <a:t>Secara anatomis, letak v</a:t>
            </a:r>
            <a:r>
              <a:rPr altLang="en-US" sz="2400" lang="id-ID"/>
              <a:t>agina </a:t>
            </a:r>
            <a:r>
              <a:rPr altLang="en-US" sz="2400" lang="en-US"/>
              <a:t>berdekatan dengan</a:t>
            </a:r>
            <a:r>
              <a:rPr altLang="en-US" sz="2400" lang="id-ID"/>
              <a:t> </a:t>
            </a:r>
            <a:r>
              <a:rPr altLang="en-US" sz="2400" lang="en-US"/>
              <a:t>meatus eksternus uretrae </a:t>
            </a:r>
            <a:r>
              <a:rPr altLang="en-US" sz="2400" lang="id-ID"/>
              <a:t>dan </a:t>
            </a:r>
            <a:r>
              <a:rPr altLang="en-US" sz="2400" lang="en-US"/>
              <a:t>anus. Kedua saluran tersebut merupakan saluran pembuangan (muara eksreta) dan banyak mengandung mikroorganisme patogen.</a:t>
            </a:r>
          </a:p>
          <a:p>
            <a:pPr algn="just" eaLnBrk="1" hangingPunct="1" latinLnBrk="1" lvl="0">
              <a:lnSpc>
                <a:spcPct val="80000"/>
              </a:lnSpc>
              <a:buFont typeface="Century Gothic" pitchFamily="34" charset="0"/>
              <a:buAutoNum type="arabicPeriod" startAt="1"/>
            </a:pPr>
            <a:r>
              <a:rPr altLang="en-US" sz="2400" lang="id-ID"/>
              <a:t>Adanya</a:t>
            </a:r>
            <a:r>
              <a:rPr altLang="en-US" sz="2400" lang="en-US"/>
              <a:t>  </a:t>
            </a:r>
            <a:r>
              <a:rPr altLang="en-US" sz="2400" lang="id-ID"/>
              <a:t> luka </a:t>
            </a:r>
            <a:r>
              <a:rPr altLang="en-US" sz="2400" lang="en-US"/>
              <a:t>/ trauma   </a:t>
            </a:r>
            <a:r>
              <a:rPr altLang="en-US" sz="2400" lang="id-ID"/>
              <a:t>di</a:t>
            </a:r>
            <a:r>
              <a:rPr altLang="en-US" sz="2400" lang="en-US"/>
              <a:t>  </a:t>
            </a:r>
            <a:r>
              <a:rPr altLang="en-US" sz="2400" lang="id-ID"/>
              <a:t> daerah</a:t>
            </a:r>
            <a:r>
              <a:rPr altLang="en-US" sz="2400" lang="en-US"/>
              <a:t>  </a:t>
            </a:r>
            <a:r>
              <a:rPr altLang="en-US" sz="2400" lang="id-ID"/>
              <a:t> perineum  yang  </a:t>
            </a:r>
            <a:r>
              <a:rPr altLang="en-US" sz="2400" lang="en-US"/>
              <a:t>terjadi akibat proses persalinan dan </a:t>
            </a:r>
            <a:r>
              <a:rPr altLang="en-US" sz="2400" lang="id-ID"/>
              <a:t>bila terkena kotoran dapat terinfeksi.</a:t>
            </a:r>
          </a:p>
          <a:p>
            <a:pPr algn="just" eaLnBrk="1" hangingPunct="1" latinLnBrk="1" lvl="0">
              <a:lnSpc>
                <a:spcPct val="80000"/>
              </a:lnSpc>
              <a:buFont typeface="Century Gothic" pitchFamily="34" charset="0"/>
              <a:buAutoNum type="arabicPeriod" startAt="1"/>
            </a:pPr>
            <a:r>
              <a:rPr altLang="en-US" sz="2400" lang="id-ID"/>
              <a:t>Vagina merupakan organ terbuka yang mudah dimasuki </a:t>
            </a:r>
            <a:r>
              <a:rPr altLang="en-US" sz="2400" lang="en-US"/>
              <a:t>mikroorganisme yang dapat m</a:t>
            </a:r>
            <a:r>
              <a:rPr altLang="en-US" sz="2400" lang="id-ID"/>
              <a:t>enjalar ke rahim.</a:t>
            </a:r>
          </a:p>
          <a:p>
            <a:pPr algn="just" eaLnBrk="1" hangingPunct="1" latinLnBrk="1" lvl="0">
              <a:lnSpc>
                <a:spcPct val="80000"/>
              </a:lnSpc>
            </a:pPr>
            <a:endParaRPr altLang="en-US" sz="1300"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1">
  <p:cSld>
    <p:bg>
      <p:bgPr>
        <a:solidFill>
          <a:srgbClr val="D66565"/>
        </a:solidFill>
      </p:bgPr>
    </p:bg>
    <p:spTree>
      <p:nvGrpSpPr>
        <p:cNvPr id="51" name=""/>
        <p:cNvGrpSpPr/>
        <p:nvPr/>
      </p:nvGrpSpPr>
      <p:grpSpPr>
        <a:xfrm rot="0">
          <a:off x="0" y="0"/>
          <a:ext cx="0" cy="0"/>
          <a:chOff x="0" y="0"/>
          <a:chExt cx="0" cy="0"/>
        </a:xfrm>
      </p:grpSpPr>
      <p:sp>
        <p:nvSpPr>
          <p:cNvPr id="1048608" name="Title 1"/>
          <p:cNvSpPr/>
          <p:nvPr>
            <p:ph type="title" sz="full" idx="0"/>
          </p:nvPr>
        </p:nvSpPr>
        <p:spPr>
          <a:xfrm rot="0">
            <a:off x="457200" y="274637"/>
            <a:ext cx="8229600" cy="639762"/>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4200" i="0" u="none">
                <a:solidFill>
                  <a:schemeClr val="lt2"/>
                </a:solidFill>
                <a:latin typeface="Century Gothic" pitchFamily="34" charset="0"/>
                <a:sym typeface="Arial" pitchFamily="0" charset="0"/>
              </a:defRPr>
            </a:lvl1pPr>
          </a:lstStyle>
          <a:p>
            <a:pPr eaLnBrk="1" hangingPunct="1" indent="-342900" latinLnBrk="1" lvl="0" marL="342900"/>
            <a:r>
              <a:rPr altLang="en-US" sz="4000" lang="en-US">
                <a:solidFill>
                  <a:schemeClr val="accent1"/>
                </a:solidFill>
              </a:rPr>
              <a:t>Istirahat</a:t>
            </a:r>
            <a:br/>
            <a:endParaRPr altLang="en-US" b="1" sz="1600" lang="en-US">
              <a:solidFill>
                <a:srgbClr val="000000"/>
              </a:solidFill>
            </a:endParaRPr>
          </a:p>
        </p:txBody>
      </p:sp>
      <p:sp>
        <p:nvSpPr>
          <p:cNvPr id="1048609" name="Content Placeholder 2"/>
          <p:cNvSpPr/>
          <p:nvPr>
            <p:ph sz="full" idx="1"/>
          </p:nvPr>
        </p:nvSpPr>
        <p:spPr>
          <a:xfrm rot="0">
            <a:off x="457200" y="1447800"/>
            <a:ext cx="8229600" cy="5562600"/>
          </a:xfrm>
          <a:prstGeom prst="rect"/>
          <a:noFill/>
          <a:ln>
            <a:noFill/>
          </a:ln>
        </p:spPr>
        <p:txBody>
          <a:bodyPr anchor="t" bIns="45720" lIns="91440" rIns="91440" tIns="45720" vert="horz"/>
          <a:lstStyle>
            <a:lvl1pPr algn="l" fontAlgn="base" indent="-342900" latinLnBrk="1" marL="342900" rtl="0">
              <a:lnSpc>
                <a:spcPct val="100000"/>
              </a:lnSpc>
              <a:spcBef>
                <a:spcPts val="1000"/>
              </a:spcBef>
              <a:spcAft>
                <a:spcPct val="0"/>
              </a:spcAft>
              <a:buClr>
                <a:schemeClr val="accent1"/>
              </a:buClr>
              <a:buSzPct val="80000"/>
              <a:buFont typeface="Wingdings 3" pitchFamily="18" charset="2"/>
              <a:buChar char=""/>
              <a:defRPr baseline="0" b="0" sz="2000" i="0" u="none">
                <a:solidFill>
                  <a:schemeClr val="dk1"/>
                </a:solidFill>
                <a:latin typeface="Century Gothic" pitchFamily="34" charset="0"/>
                <a:sym typeface="Arial" pitchFamily="0" charset="0"/>
              </a:defRPr>
            </a:lvl1pPr>
            <a:lvl2pPr algn="l" fontAlgn="base" indent="-285750" latinLnBrk="1" marL="742950" rtl="0">
              <a:lnSpc>
                <a:spcPct val="100000"/>
              </a:lnSpc>
              <a:spcBef>
                <a:spcPts val="1000"/>
              </a:spcBef>
              <a:spcAft>
                <a:spcPct val="0"/>
              </a:spcAft>
              <a:buClr>
                <a:schemeClr val="accent1"/>
              </a:buClr>
              <a:buSzPct val="80000"/>
              <a:buFont typeface="Wingdings 3" pitchFamily="18" charset="2"/>
              <a:buChar char=""/>
              <a:defRPr baseline="0" b="0" sz="1800" i="0" u="none">
                <a:solidFill>
                  <a:schemeClr val="dk1"/>
                </a:solidFill>
                <a:latin typeface="Century Gothic" pitchFamily="34" charset="0"/>
                <a:sym typeface="Arial" pitchFamily="0" charset="0"/>
              </a:defRPr>
            </a:lvl2pPr>
            <a:lvl3pPr algn="l" fontAlgn="base" indent="-228600" latinLnBrk="1" marL="1143000" rtl="0">
              <a:lnSpc>
                <a:spcPct val="100000"/>
              </a:lnSpc>
              <a:spcBef>
                <a:spcPts val="1000"/>
              </a:spcBef>
              <a:spcAft>
                <a:spcPct val="0"/>
              </a:spcAft>
              <a:buClr>
                <a:schemeClr val="accent1"/>
              </a:buClr>
              <a:buSzPct val="80000"/>
              <a:buFont typeface="Wingdings 3" pitchFamily="18" charset="2"/>
              <a:buChar char=""/>
              <a:defRPr baseline="0" b="0" sz="1600" i="0" u="none">
                <a:solidFill>
                  <a:schemeClr val="dk1"/>
                </a:solidFill>
                <a:latin typeface="Century Gothic" pitchFamily="34" charset="0"/>
                <a:sym typeface="Arial" pitchFamily="0" charset="0"/>
              </a:defRPr>
            </a:lvl3pPr>
            <a:lvl4pPr algn="l" fontAlgn="base" indent="-228600" latinLnBrk="1" marL="1600200" rtl="0">
              <a:lnSpc>
                <a:spcPct val="100000"/>
              </a:lnSpc>
              <a:spcBef>
                <a:spcPts val="1000"/>
              </a:spcBef>
              <a:spcAft>
                <a:spcPct val="0"/>
              </a:spcAft>
              <a:buClr>
                <a:schemeClr val="accent1"/>
              </a:buClr>
              <a:buSzPct val="80000"/>
              <a:buFont typeface="Wingdings 3" pitchFamily="18" charset="2"/>
              <a:buChar char=""/>
              <a:defRPr baseline="0" b="0" sz="1400" i="0" u="none">
                <a:solidFill>
                  <a:schemeClr val="dk1"/>
                </a:solidFill>
                <a:latin typeface="Century Gothic" pitchFamily="34" charset="0"/>
                <a:sym typeface="Arial" pitchFamily="0" charset="0"/>
              </a:defRPr>
            </a:lvl4pPr>
            <a:lvl5pPr algn="l" fontAlgn="base" indent="-228600" latinLnBrk="1" marL="2057400" rtl="0">
              <a:lnSpc>
                <a:spcPct val="100000"/>
              </a:lnSpc>
              <a:spcBef>
                <a:spcPts val="1000"/>
              </a:spcBef>
              <a:spcAft>
                <a:spcPct val="0"/>
              </a:spcAft>
              <a:buClr>
                <a:schemeClr val="accent1"/>
              </a:buClr>
              <a:buSzPct val="80000"/>
              <a:buFont typeface="Wingdings 3" pitchFamily="18" charset="2"/>
              <a:buChar char=""/>
              <a:defRPr baseline="0" b="0" sz="1400" i="0" u="none">
                <a:solidFill>
                  <a:schemeClr val="dk1"/>
                </a:solidFill>
                <a:latin typeface="Century Gothic" pitchFamily="34" charset="0"/>
                <a:sym typeface="Arial" pitchFamily="0" charset="0"/>
              </a:defRPr>
            </a:lvl5pPr>
          </a:lstStyle>
          <a:p>
            <a:pPr algn="just" eaLnBrk="1" hangingPunct="1" latinLnBrk="1" lvl="0"/>
            <a:r>
              <a:rPr altLang="en-US" lang="en-US"/>
              <a:t>Kebutuhan istirahat sangat diperlukan ibu beberapa jam setelah melahirkan. Proses persalinan yang lama dan melelahkan dapat membuat ibu frustasi bahkan depresi apabila kebutuhan istirahatnya tidak terpenuhi</a:t>
            </a:r>
          </a:p>
          <a:p>
            <a:pPr algn="just" eaLnBrk="1" hangingPunct="1" latinLnBrk="1" lvl="0"/>
            <a:r>
              <a:rPr altLang="en-US" lang="en-US"/>
              <a:t>Bila ibu mengalami kesulitan untuk tidur pada malam hari, satu atau dua pertama setelah melahirkan, dapat diberikan bantuan obat tidur dengan mengkonsultasikannya terlebih dulu dengan dokter.</a:t>
            </a:r>
          </a:p>
          <a:p>
            <a:pPr algn="just" eaLnBrk="1" hangingPunct="1" latinLnBrk="1" lvl="0"/>
            <a:r>
              <a:rPr altLang="en-US" lang="id-ID"/>
              <a:t>Insommia</a:t>
            </a:r>
            <a:r>
              <a:rPr altLang="en-US" lang="en-US"/>
              <a:t> pada ibu nifas</a:t>
            </a:r>
            <a:r>
              <a:rPr altLang="en-US" lang="id-ID"/>
              <a:t> merupakan salah satu tanda peringatan untuk psikosis nifas.</a:t>
            </a:r>
          </a:p>
          <a:p>
            <a:pPr algn="just" eaLnBrk="1" hangingPunct="1" latinLnBrk="1" lvl="0"/>
            <a:endParaRPr altLang="en-US"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1">
  <p:cSld>
    <p:bg>
      <p:bgPr>
        <a:solidFill>
          <a:srgbClr val="D66565"/>
        </a:solidFill>
      </p:bgPr>
    </p:bg>
    <p:spTree>
      <p:nvGrpSpPr>
        <p:cNvPr id="52" name=""/>
        <p:cNvGrpSpPr/>
        <p:nvPr/>
      </p:nvGrpSpPr>
      <p:grpSpPr>
        <a:xfrm rot="0">
          <a:off x="0" y="0"/>
          <a:ext cx="0" cy="0"/>
          <a:chOff x="0" y="0"/>
          <a:chExt cx="0" cy="0"/>
        </a:xfrm>
      </p:grpSpPr>
      <p:sp>
        <p:nvSpPr>
          <p:cNvPr id="1048610" name="Content Placeholder 2"/>
          <p:cNvSpPr/>
          <p:nvPr>
            <p:ph sz="full" idx="1"/>
          </p:nvPr>
        </p:nvSpPr>
        <p:spPr>
          <a:xfrm rot="0">
            <a:off x="457200" y="381000"/>
            <a:ext cx="8229600" cy="6477000"/>
          </a:xfrm>
          <a:prstGeom prst="rect"/>
          <a:noFill/>
          <a:ln>
            <a:noFill/>
          </a:ln>
        </p:spPr>
        <p:txBody>
          <a:bodyPr anchor="t" bIns="45720" lIns="91440" rIns="91440" tIns="45720" vert="horz"/>
          <a:lstStyle>
            <a:lvl1pPr algn="l" fontAlgn="base" indent="-342900" latinLnBrk="1" marL="342900" rtl="0">
              <a:lnSpc>
                <a:spcPct val="100000"/>
              </a:lnSpc>
              <a:spcBef>
                <a:spcPts val="1000"/>
              </a:spcBef>
              <a:spcAft>
                <a:spcPct val="0"/>
              </a:spcAft>
              <a:buClr>
                <a:schemeClr val="accent1"/>
              </a:buClr>
              <a:buSzPct val="80000"/>
              <a:buFont typeface="Wingdings 3" pitchFamily="18" charset="2"/>
              <a:buChar char=""/>
              <a:defRPr baseline="0" b="0" sz="2000" i="0" u="none">
                <a:solidFill>
                  <a:schemeClr val="dk1"/>
                </a:solidFill>
                <a:latin typeface="Century Gothic" pitchFamily="34" charset="0"/>
                <a:sym typeface="Arial" pitchFamily="0" charset="0"/>
              </a:defRPr>
            </a:lvl1pPr>
            <a:lvl2pPr algn="l" fontAlgn="base" indent="-285750" latinLnBrk="1" marL="742950" rtl="0">
              <a:lnSpc>
                <a:spcPct val="100000"/>
              </a:lnSpc>
              <a:spcBef>
                <a:spcPts val="1000"/>
              </a:spcBef>
              <a:spcAft>
                <a:spcPct val="0"/>
              </a:spcAft>
              <a:buClr>
                <a:schemeClr val="accent1"/>
              </a:buClr>
              <a:buSzPct val="80000"/>
              <a:buFont typeface="Wingdings 3" pitchFamily="18" charset="2"/>
              <a:buChar char=""/>
              <a:defRPr baseline="0" b="0" sz="1800" i="0" u="none">
                <a:solidFill>
                  <a:schemeClr val="dk1"/>
                </a:solidFill>
                <a:latin typeface="Century Gothic" pitchFamily="34" charset="0"/>
                <a:sym typeface="Arial" pitchFamily="0" charset="0"/>
              </a:defRPr>
            </a:lvl2pPr>
            <a:lvl3pPr algn="l" fontAlgn="base" indent="-228600" latinLnBrk="1" marL="1143000" rtl="0">
              <a:lnSpc>
                <a:spcPct val="100000"/>
              </a:lnSpc>
              <a:spcBef>
                <a:spcPts val="1000"/>
              </a:spcBef>
              <a:spcAft>
                <a:spcPct val="0"/>
              </a:spcAft>
              <a:buClr>
                <a:schemeClr val="accent1"/>
              </a:buClr>
              <a:buSzPct val="80000"/>
              <a:buFont typeface="Wingdings 3" pitchFamily="18" charset="2"/>
              <a:buChar char=""/>
              <a:defRPr baseline="0" b="0" sz="1600" i="0" u="none">
                <a:solidFill>
                  <a:schemeClr val="dk1"/>
                </a:solidFill>
                <a:latin typeface="Century Gothic" pitchFamily="34" charset="0"/>
                <a:sym typeface="Arial" pitchFamily="0" charset="0"/>
              </a:defRPr>
            </a:lvl3pPr>
            <a:lvl4pPr algn="l" fontAlgn="base" indent="-228600" latinLnBrk="1" marL="1600200" rtl="0">
              <a:lnSpc>
                <a:spcPct val="100000"/>
              </a:lnSpc>
              <a:spcBef>
                <a:spcPts val="1000"/>
              </a:spcBef>
              <a:spcAft>
                <a:spcPct val="0"/>
              </a:spcAft>
              <a:buClr>
                <a:schemeClr val="accent1"/>
              </a:buClr>
              <a:buSzPct val="80000"/>
              <a:buFont typeface="Wingdings 3" pitchFamily="18" charset="2"/>
              <a:buChar char=""/>
              <a:defRPr baseline="0" b="0" sz="1400" i="0" u="none">
                <a:solidFill>
                  <a:schemeClr val="dk1"/>
                </a:solidFill>
                <a:latin typeface="Century Gothic" pitchFamily="34" charset="0"/>
                <a:sym typeface="Arial" pitchFamily="0" charset="0"/>
              </a:defRPr>
            </a:lvl4pPr>
            <a:lvl5pPr algn="l" fontAlgn="base" indent="-228600" latinLnBrk="1" marL="2057400" rtl="0">
              <a:lnSpc>
                <a:spcPct val="100000"/>
              </a:lnSpc>
              <a:spcBef>
                <a:spcPts val="1000"/>
              </a:spcBef>
              <a:spcAft>
                <a:spcPct val="0"/>
              </a:spcAft>
              <a:buClr>
                <a:schemeClr val="accent1"/>
              </a:buClr>
              <a:buSzPct val="80000"/>
              <a:buFont typeface="Wingdings 3" pitchFamily="18" charset="2"/>
              <a:buChar char=""/>
              <a:defRPr baseline="0" b="0" sz="1400" i="0" u="none">
                <a:solidFill>
                  <a:schemeClr val="dk1"/>
                </a:solidFill>
                <a:latin typeface="Century Gothic" pitchFamily="34" charset="0"/>
                <a:sym typeface="Arial" pitchFamily="0" charset="0"/>
              </a:defRPr>
            </a:lvl5pPr>
          </a:lstStyle>
          <a:p>
            <a:pPr algn="just" eaLnBrk="1" hangingPunct="1" latinLnBrk="1" lvl="0">
              <a:lnSpc>
                <a:spcPct val="170000"/>
              </a:lnSpc>
            </a:pPr>
            <a:r>
              <a:rPr altLang="en-US" lang="en-US"/>
              <a:t>P</a:t>
            </a:r>
            <a:r>
              <a:rPr altLang="en-US" lang="id-ID"/>
              <a:t>ola tidur </a:t>
            </a:r>
            <a:r>
              <a:rPr altLang="en-US" lang="en-US"/>
              <a:t> akan </a:t>
            </a:r>
            <a:r>
              <a:rPr altLang="en-US" lang="id-ID"/>
              <a:t>kembali mendekati normal dalam 2</a:t>
            </a:r>
            <a:r>
              <a:rPr altLang="en-US" lang="en-US"/>
              <a:t> sampai</a:t>
            </a:r>
            <a:r>
              <a:rPr altLang="en-US" lang="id-ID"/>
              <a:t> 3 minggu setelah persalinan</a:t>
            </a:r>
            <a:r>
              <a:rPr altLang="en-US" lang="en-US"/>
              <a:t>. </a:t>
            </a:r>
          </a:p>
          <a:p>
            <a:pPr algn="just" eaLnBrk="1" hangingPunct="1" latinLnBrk="1" lvl="0">
              <a:lnSpc>
                <a:spcPct val="170000"/>
              </a:lnSpc>
            </a:pPr>
            <a:r>
              <a:rPr altLang="en-US" lang="en-US"/>
              <a:t>Kebutuhan tidur  rata-rata pada orang dewasa sekitar</a:t>
            </a:r>
            <a:r>
              <a:rPr altLang="en-US" lang="id-ID"/>
              <a:t> 7 – 8</a:t>
            </a:r>
            <a:r>
              <a:rPr altLang="en-US" lang="en-US"/>
              <a:t> jam per 24 jam.</a:t>
            </a:r>
            <a:r>
              <a:rPr altLang="en-US" lang="id-ID"/>
              <a:t> </a:t>
            </a:r>
            <a:r>
              <a:rPr altLang="en-US" lang="en-US"/>
              <a:t>Semakin bertambahnya usia, maka kebutuhan tidur juga akan semakin berkurang.</a:t>
            </a:r>
          </a:p>
          <a:p>
            <a:pPr algn="just" eaLnBrk="1" hangingPunct="1" latinLnBrk="1" lvl="0">
              <a:lnSpc>
                <a:spcPct val="170000"/>
              </a:lnSpc>
            </a:pPr>
            <a:r>
              <a:rPr altLang="en-US" lang="en-US"/>
              <a:t>Pada ibu nifas, kurang istirahat akan mengakibatkan : </a:t>
            </a:r>
            <a:r>
              <a:rPr altLang="en-US" lang="id-ID"/>
              <a:t>. </a:t>
            </a:r>
            <a:r>
              <a:rPr altLang="en-US" lang="en-US"/>
              <a:t>Berkurangnya produksi Asi,</a:t>
            </a:r>
          </a:p>
          <a:p>
            <a:pPr algn="just" eaLnBrk="1" hangingPunct="1" latinLnBrk="1" lvl="0">
              <a:lnSpc>
                <a:spcPct val="170000"/>
              </a:lnSpc>
              <a:buFont typeface="Arial" pitchFamily="0" charset="0"/>
              <a:buNone/>
            </a:pPr>
            <a:r>
              <a:rPr altLang="en-US" lang="en-US"/>
              <a:t>	</a:t>
            </a:r>
            <a:r>
              <a:rPr altLang="en-US" lang="id-ID"/>
              <a:t>Memperlambat proses involusi uterus dan meningkatkan</a:t>
            </a:r>
            <a:r>
              <a:rPr altLang="en-US" lang="en-US"/>
              <a:t> p</a:t>
            </a:r>
            <a:r>
              <a:rPr altLang="en-US" lang="id-ID"/>
              <a:t>erdarahan</a:t>
            </a:r>
            <a:r>
              <a:rPr altLang="en-US" lang="en-US"/>
              <a:t>, </a:t>
            </a:r>
            <a:r>
              <a:rPr altLang="en-US" lang="id-ID"/>
              <a:t> Menyebabkan depresi dan ketidakmampuan untuk</a:t>
            </a:r>
            <a:r>
              <a:rPr altLang="en-US" lang="en-US"/>
              <a:t>  </a:t>
            </a:r>
            <a:r>
              <a:rPr altLang="en-US" lang="id-ID"/>
              <a:t>merawat bayi </a:t>
            </a:r>
            <a:r>
              <a:rPr altLang="en-US" lang="en-US"/>
              <a:t>d</a:t>
            </a:r>
            <a:r>
              <a:rPr altLang="en-US" lang="id-ID"/>
              <a:t>an </a:t>
            </a:r>
            <a:r>
              <a:rPr altLang="en-US" lang="en-US"/>
              <a:t> </a:t>
            </a:r>
            <a:r>
              <a:rPr altLang="en-US" lang="id-ID"/>
              <a:t>dirinya sendiri.</a:t>
            </a:r>
          </a:p>
          <a:p>
            <a:pPr algn="just" eaLnBrk="1" hangingPunct="1" latinLnBrk="1" lvl="0">
              <a:lnSpc>
                <a:spcPct val="170000"/>
              </a:lnSpc>
              <a:buFont typeface="Arial" pitchFamily="0" charset="0"/>
              <a:buNone/>
            </a:pPr>
            <a:r>
              <a:rPr altLang="en-US" lang="en-US"/>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1">
  <p:cSld>
    <p:bg>
      <p:bgPr>
        <a:solidFill>
          <a:srgbClr val="D66565"/>
        </a:solidFill>
      </p:bgPr>
    </p:bg>
    <p:spTree>
      <p:nvGrpSpPr>
        <p:cNvPr id="53" name=""/>
        <p:cNvGrpSpPr/>
        <p:nvPr/>
      </p:nvGrpSpPr>
      <p:grpSpPr>
        <a:xfrm rot="0">
          <a:off x="0" y="0"/>
          <a:ext cx="0" cy="0"/>
          <a:chOff x="0" y="0"/>
          <a:chExt cx="0" cy="0"/>
        </a:xfrm>
      </p:grpSpPr>
      <p:sp>
        <p:nvSpPr>
          <p:cNvPr id="1048611" name="Title 1"/>
          <p:cNvSpPr/>
          <p:nvPr>
            <p:ph type="title" sz="full" idx="0"/>
          </p:nvPr>
        </p:nvSpPr>
        <p:spPr>
          <a:xfrm rot="0">
            <a:off x="457200" y="274637"/>
            <a:ext cx="8229600" cy="715962"/>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4200" i="0" u="none">
                <a:solidFill>
                  <a:schemeClr val="lt2"/>
                </a:solidFill>
                <a:latin typeface="Century Gothic" pitchFamily="34" charset="0"/>
                <a:sym typeface="Arial" pitchFamily="0" charset="0"/>
              </a:defRPr>
            </a:lvl1pPr>
          </a:lstStyle>
          <a:p>
            <a:pPr eaLnBrk="1" hangingPunct="1" indent="-342900" latinLnBrk="1" lvl="0" marL="342900"/>
            <a:r>
              <a:rPr altLang="en-US" sz="4000" lang="en-US">
                <a:solidFill>
                  <a:schemeClr val="accent1"/>
                </a:solidFill>
              </a:rPr>
              <a:t>Seksual</a:t>
            </a:r>
            <a:br/>
            <a:endParaRPr altLang="en-US" b="1" sz="1600" lang="en-US">
              <a:solidFill>
                <a:schemeClr val="accent1"/>
              </a:solidFill>
            </a:endParaRPr>
          </a:p>
        </p:txBody>
      </p:sp>
      <p:sp>
        <p:nvSpPr>
          <p:cNvPr id="1048612" name="Content Placeholder 2"/>
          <p:cNvSpPr/>
          <p:nvPr>
            <p:ph sz="full" idx="1"/>
          </p:nvPr>
        </p:nvSpPr>
        <p:spPr>
          <a:xfrm rot="0">
            <a:off x="457200" y="1219200"/>
            <a:ext cx="8229600" cy="5181600"/>
          </a:xfrm>
          <a:prstGeom prst="rect"/>
          <a:noFill/>
          <a:ln>
            <a:noFill/>
          </a:ln>
        </p:spPr>
        <p:txBody>
          <a:bodyPr anchor="t" bIns="45720" lIns="91440" rIns="91440" tIns="45720" vert="horz"/>
          <a:lstStyle>
            <a:lvl1pPr algn="l" fontAlgn="base" indent="-342900" latinLnBrk="1" marL="342900" rtl="0">
              <a:lnSpc>
                <a:spcPct val="100000"/>
              </a:lnSpc>
              <a:spcBef>
                <a:spcPts val="1000"/>
              </a:spcBef>
              <a:spcAft>
                <a:spcPct val="0"/>
              </a:spcAft>
              <a:buClr>
                <a:schemeClr val="accent1"/>
              </a:buClr>
              <a:buSzPct val="80000"/>
              <a:buFont typeface="Wingdings 3" pitchFamily="18" charset="2"/>
              <a:buChar char=""/>
              <a:defRPr baseline="0" b="0" sz="2000" i="0" u="none">
                <a:solidFill>
                  <a:schemeClr val="dk1"/>
                </a:solidFill>
                <a:latin typeface="Century Gothic" pitchFamily="34" charset="0"/>
                <a:sym typeface="Arial" pitchFamily="0" charset="0"/>
              </a:defRPr>
            </a:lvl1pPr>
            <a:lvl2pPr algn="l" fontAlgn="base" indent="-285750" latinLnBrk="1" marL="742950" rtl="0">
              <a:lnSpc>
                <a:spcPct val="100000"/>
              </a:lnSpc>
              <a:spcBef>
                <a:spcPts val="1000"/>
              </a:spcBef>
              <a:spcAft>
                <a:spcPct val="0"/>
              </a:spcAft>
              <a:buClr>
                <a:schemeClr val="accent1"/>
              </a:buClr>
              <a:buSzPct val="80000"/>
              <a:buFont typeface="Wingdings 3" pitchFamily="18" charset="2"/>
              <a:buChar char=""/>
              <a:defRPr baseline="0" b="0" sz="1800" i="0" u="none">
                <a:solidFill>
                  <a:schemeClr val="dk1"/>
                </a:solidFill>
                <a:latin typeface="Century Gothic" pitchFamily="34" charset="0"/>
                <a:sym typeface="Arial" pitchFamily="0" charset="0"/>
              </a:defRPr>
            </a:lvl2pPr>
            <a:lvl3pPr algn="l" fontAlgn="base" indent="-228600" latinLnBrk="1" marL="1143000" rtl="0">
              <a:lnSpc>
                <a:spcPct val="100000"/>
              </a:lnSpc>
              <a:spcBef>
                <a:spcPts val="1000"/>
              </a:spcBef>
              <a:spcAft>
                <a:spcPct val="0"/>
              </a:spcAft>
              <a:buClr>
                <a:schemeClr val="accent1"/>
              </a:buClr>
              <a:buSzPct val="80000"/>
              <a:buFont typeface="Wingdings 3" pitchFamily="18" charset="2"/>
              <a:buChar char=""/>
              <a:defRPr baseline="0" b="0" sz="1600" i="0" u="none">
                <a:solidFill>
                  <a:schemeClr val="dk1"/>
                </a:solidFill>
                <a:latin typeface="Century Gothic" pitchFamily="34" charset="0"/>
                <a:sym typeface="Arial" pitchFamily="0" charset="0"/>
              </a:defRPr>
            </a:lvl3pPr>
            <a:lvl4pPr algn="l" fontAlgn="base" indent="-228600" latinLnBrk="1" marL="1600200" rtl="0">
              <a:lnSpc>
                <a:spcPct val="100000"/>
              </a:lnSpc>
              <a:spcBef>
                <a:spcPts val="1000"/>
              </a:spcBef>
              <a:spcAft>
                <a:spcPct val="0"/>
              </a:spcAft>
              <a:buClr>
                <a:schemeClr val="accent1"/>
              </a:buClr>
              <a:buSzPct val="80000"/>
              <a:buFont typeface="Wingdings 3" pitchFamily="18" charset="2"/>
              <a:buChar char=""/>
              <a:defRPr baseline="0" b="0" sz="1400" i="0" u="none">
                <a:solidFill>
                  <a:schemeClr val="dk1"/>
                </a:solidFill>
                <a:latin typeface="Century Gothic" pitchFamily="34" charset="0"/>
                <a:sym typeface="Arial" pitchFamily="0" charset="0"/>
              </a:defRPr>
            </a:lvl4pPr>
            <a:lvl5pPr algn="l" fontAlgn="base" indent="-228600" latinLnBrk="1" marL="2057400" rtl="0">
              <a:lnSpc>
                <a:spcPct val="100000"/>
              </a:lnSpc>
              <a:spcBef>
                <a:spcPts val="1000"/>
              </a:spcBef>
              <a:spcAft>
                <a:spcPct val="0"/>
              </a:spcAft>
              <a:buClr>
                <a:schemeClr val="accent1"/>
              </a:buClr>
              <a:buSzPct val="80000"/>
              <a:buFont typeface="Wingdings 3" pitchFamily="18" charset="2"/>
              <a:buChar char=""/>
              <a:defRPr baseline="0" b="0" sz="1400" i="0" u="none">
                <a:solidFill>
                  <a:schemeClr val="dk1"/>
                </a:solidFill>
                <a:latin typeface="Century Gothic" pitchFamily="34" charset="0"/>
                <a:sym typeface="Arial" pitchFamily="0" charset="0"/>
              </a:defRPr>
            </a:lvl5pPr>
          </a:lstStyle>
          <a:p>
            <a:pPr algn="just" eaLnBrk="1" hangingPunct="1" latinLnBrk="1" lvl="0">
              <a:lnSpc>
                <a:spcPct val="150000"/>
              </a:lnSpc>
              <a:buFont typeface="Arial" pitchFamily="0" charset="0"/>
              <a:buNone/>
            </a:pPr>
            <a:r>
              <a:rPr altLang="en-US" lang="en-US"/>
              <a:t>	</a:t>
            </a:r>
          </a:p>
        </p:txBody>
      </p:sp>
      <p:pic>
        <p:nvPicPr>
          <p:cNvPr id="2097157" name="Picture 2"/>
          <p:cNvPicPr>
            <a:picLocks/>
          </p:cNvPicPr>
          <p:nvPr/>
        </p:nvPicPr>
        <p:blipFill>
          <a:blip xmlns:r="http://schemas.openxmlformats.org/officeDocument/2006/relationships" r:embed="rId1"/>
          <a:srcRect l="0" t="0" r="0" b="0"/>
          <a:stretch>
            <a:fillRect/>
          </a:stretch>
        </p:blipFill>
        <p:spPr>
          <a:xfrm rot="0">
            <a:off x="447675" y="990600"/>
            <a:ext cx="7739062" cy="5600700"/>
          </a:xfrm>
          <a:prstGeom prst="rect"/>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1">
  <p:cSld>
    <p:bg>
      <p:bgPr>
        <a:solidFill>
          <a:srgbClr val="D66565"/>
        </a:solidFill>
      </p:bgPr>
    </p:bg>
    <p:spTree>
      <p:nvGrpSpPr>
        <p:cNvPr id="54" name=""/>
        <p:cNvGrpSpPr/>
        <p:nvPr/>
      </p:nvGrpSpPr>
      <p:grpSpPr>
        <a:xfrm rot="0">
          <a:off x="0" y="0"/>
          <a:ext cx="0" cy="0"/>
          <a:chOff x="0" y="0"/>
          <a:chExt cx="0" cy="0"/>
        </a:xfrm>
      </p:grpSpPr>
      <p:sp>
        <p:nvSpPr>
          <p:cNvPr id="1048613" name="Title 1"/>
          <p:cNvSpPr/>
          <p:nvPr>
            <p:ph type="title" sz="full" idx="0"/>
          </p:nvPr>
        </p:nvSpPr>
        <p:spPr>
          <a:xfrm rot="0">
            <a:off x="457200" y="274637"/>
            <a:ext cx="8229600" cy="868362"/>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4200" i="0" u="none">
                <a:solidFill>
                  <a:schemeClr val="lt2"/>
                </a:solidFill>
                <a:latin typeface="Century Gothic" pitchFamily="34" charset="0"/>
                <a:sym typeface="Arial" pitchFamily="0" charset="0"/>
              </a:defRPr>
            </a:lvl1pPr>
          </a:lstStyle>
          <a:p>
            <a:pPr eaLnBrk="1" hangingPunct="1" indent="-342900" latinLnBrk="1" lvl="0" marL="342900"/>
            <a:r>
              <a:rPr altLang="en-US" sz="3600" lang="en-US">
                <a:solidFill>
                  <a:schemeClr val="accent1"/>
                </a:solidFill>
              </a:rPr>
              <a:t>Latihan/senam</a:t>
            </a:r>
            <a:r>
              <a:rPr altLang="en-US" sz="3600" lang="en-US">
                <a:solidFill>
                  <a:srgbClr val="000000"/>
                </a:solidFill>
              </a:rPr>
              <a:t> </a:t>
            </a:r>
            <a:r>
              <a:rPr altLang="en-US" sz="3600" lang="en-US">
                <a:solidFill>
                  <a:schemeClr val="accent1"/>
                </a:solidFill>
              </a:rPr>
              <a:t>nifas</a:t>
            </a:r>
            <a:br/>
            <a:endParaRPr altLang="en-US" b="1" sz="1600" lang="en-US">
              <a:solidFill>
                <a:srgbClr val="000000"/>
              </a:solidFill>
            </a:endParaRPr>
          </a:p>
        </p:txBody>
      </p:sp>
      <p:sp>
        <p:nvSpPr>
          <p:cNvPr id="1048614" name="Content Placeholder 2"/>
          <p:cNvSpPr/>
          <p:nvPr>
            <p:ph sz="full" idx="1"/>
          </p:nvPr>
        </p:nvSpPr>
        <p:spPr>
          <a:xfrm rot="0">
            <a:off x="457200" y="1219200"/>
            <a:ext cx="8229600" cy="4906962"/>
          </a:xfrm>
          <a:prstGeom prst="rect"/>
          <a:noFill/>
          <a:ln>
            <a:noFill/>
          </a:ln>
        </p:spPr>
        <p:txBody>
          <a:bodyPr anchor="t" bIns="45720" lIns="91440" rIns="91440" tIns="45720" vert="horz"/>
          <a:lstStyle>
            <a:lvl1pPr algn="l" fontAlgn="base" indent="-342900" latinLnBrk="1" marL="342900" rtl="0">
              <a:lnSpc>
                <a:spcPct val="100000"/>
              </a:lnSpc>
              <a:spcBef>
                <a:spcPts val="1000"/>
              </a:spcBef>
              <a:spcAft>
                <a:spcPct val="0"/>
              </a:spcAft>
              <a:buClr>
                <a:schemeClr val="accent1"/>
              </a:buClr>
              <a:buSzPct val="80000"/>
              <a:buFont typeface="Wingdings 3" pitchFamily="18" charset="2"/>
              <a:buChar char=""/>
              <a:defRPr baseline="0" b="0" sz="2000" i="0" u="none">
                <a:solidFill>
                  <a:schemeClr val="dk1"/>
                </a:solidFill>
                <a:latin typeface="Century Gothic" pitchFamily="34" charset="0"/>
                <a:sym typeface="Arial" pitchFamily="0" charset="0"/>
              </a:defRPr>
            </a:lvl1pPr>
            <a:lvl2pPr algn="l" fontAlgn="base" indent="-285750" latinLnBrk="1" marL="742950" rtl="0">
              <a:lnSpc>
                <a:spcPct val="100000"/>
              </a:lnSpc>
              <a:spcBef>
                <a:spcPts val="1000"/>
              </a:spcBef>
              <a:spcAft>
                <a:spcPct val="0"/>
              </a:spcAft>
              <a:buClr>
                <a:schemeClr val="accent1"/>
              </a:buClr>
              <a:buSzPct val="80000"/>
              <a:buFont typeface="Wingdings 3" pitchFamily="18" charset="2"/>
              <a:buChar char=""/>
              <a:defRPr baseline="0" b="0" sz="1800" i="0" u="none">
                <a:solidFill>
                  <a:schemeClr val="dk1"/>
                </a:solidFill>
                <a:latin typeface="Century Gothic" pitchFamily="34" charset="0"/>
                <a:sym typeface="Arial" pitchFamily="0" charset="0"/>
              </a:defRPr>
            </a:lvl2pPr>
            <a:lvl3pPr algn="l" fontAlgn="base" indent="-228600" latinLnBrk="1" marL="1143000" rtl="0">
              <a:lnSpc>
                <a:spcPct val="100000"/>
              </a:lnSpc>
              <a:spcBef>
                <a:spcPts val="1000"/>
              </a:spcBef>
              <a:spcAft>
                <a:spcPct val="0"/>
              </a:spcAft>
              <a:buClr>
                <a:schemeClr val="accent1"/>
              </a:buClr>
              <a:buSzPct val="80000"/>
              <a:buFont typeface="Wingdings 3" pitchFamily="18" charset="2"/>
              <a:buChar char=""/>
              <a:defRPr baseline="0" b="0" sz="1600" i="0" u="none">
                <a:solidFill>
                  <a:schemeClr val="dk1"/>
                </a:solidFill>
                <a:latin typeface="Century Gothic" pitchFamily="34" charset="0"/>
                <a:sym typeface="Arial" pitchFamily="0" charset="0"/>
              </a:defRPr>
            </a:lvl3pPr>
            <a:lvl4pPr algn="l" fontAlgn="base" indent="-228600" latinLnBrk="1" marL="1600200" rtl="0">
              <a:lnSpc>
                <a:spcPct val="100000"/>
              </a:lnSpc>
              <a:spcBef>
                <a:spcPts val="1000"/>
              </a:spcBef>
              <a:spcAft>
                <a:spcPct val="0"/>
              </a:spcAft>
              <a:buClr>
                <a:schemeClr val="accent1"/>
              </a:buClr>
              <a:buSzPct val="80000"/>
              <a:buFont typeface="Wingdings 3" pitchFamily="18" charset="2"/>
              <a:buChar char=""/>
              <a:defRPr baseline="0" b="0" sz="1400" i="0" u="none">
                <a:solidFill>
                  <a:schemeClr val="dk1"/>
                </a:solidFill>
                <a:latin typeface="Century Gothic" pitchFamily="34" charset="0"/>
                <a:sym typeface="Arial" pitchFamily="0" charset="0"/>
              </a:defRPr>
            </a:lvl4pPr>
            <a:lvl5pPr algn="l" fontAlgn="base" indent="-228600" latinLnBrk="1" marL="2057400" rtl="0">
              <a:lnSpc>
                <a:spcPct val="100000"/>
              </a:lnSpc>
              <a:spcBef>
                <a:spcPts val="1000"/>
              </a:spcBef>
              <a:spcAft>
                <a:spcPct val="0"/>
              </a:spcAft>
              <a:buClr>
                <a:schemeClr val="accent1"/>
              </a:buClr>
              <a:buSzPct val="80000"/>
              <a:buFont typeface="Wingdings 3" pitchFamily="18" charset="2"/>
              <a:buChar char=""/>
              <a:defRPr baseline="0" b="0" sz="1400" i="0" u="none">
                <a:solidFill>
                  <a:schemeClr val="dk1"/>
                </a:solidFill>
                <a:latin typeface="Century Gothic" pitchFamily="34" charset="0"/>
                <a:sym typeface="Arial" pitchFamily="0" charset="0"/>
              </a:defRPr>
            </a:lvl5pPr>
          </a:lstStyle>
          <a:p>
            <a:pPr algn="just" eaLnBrk="1" hangingPunct="1" latinLnBrk="1" lvl="0">
              <a:lnSpc>
                <a:spcPct val="150000"/>
              </a:lnSpc>
            </a:pPr>
            <a:r>
              <a:rPr altLang="en-US" lang="id-ID"/>
              <a:t>Senam nifas sebaiknya dilakukan dalam 24 jam setelah persalinan, secara teratur setiap hari.</a:t>
            </a:r>
            <a:r>
              <a:rPr altLang="en-US" lang="en-US"/>
              <a:t> Ibu tidak  perlu khawatir terhadap luka yang timbul akibat proses persalinan </a:t>
            </a:r>
            <a:r>
              <a:rPr altLang="en-US" lang="id-ID"/>
              <a:t>karena 6 jam setelah persalinan normal dan 8 jam setelah persalinan caesar, ibu sudah dianjurkan untuk melakukan mobilisasi dini.</a:t>
            </a:r>
          </a:p>
          <a:p>
            <a:pPr algn="just" eaLnBrk="1" hangingPunct="1" latinLnBrk="1" lvl="0">
              <a:lnSpc>
                <a:spcPct val="150000"/>
              </a:lnSpc>
            </a:pPr>
            <a:r>
              <a:rPr altLang="en-US" lang="id-ID"/>
              <a:t>Tujuan</a:t>
            </a:r>
            <a:r>
              <a:rPr altLang="en-US" lang="en-US"/>
              <a:t> utama</a:t>
            </a:r>
            <a:r>
              <a:rPr altLang="en-US" lang="id-ID"/>
              <a:t> mobilisasi </a:t>
            </a:r>
            <a:r>
              <a:rPr altLang="en-US" lang="en-US"/>
              <a:t>dini adalah agar </a:t>
            </a:r>
            <a:r>
              <a:rPr altLang="en-US" lang="id-ID"/>
              <a:t> peredaran darah ibu dapat berjalan dengan baik</a:t>
            </a:r>
            <a:r>
              <a:rPr altLang="en-US" lang="en-US"/>
              <a:t> sehingga</a:t>
            </a:r>
            <a:r>
              <a:rPr altLang="en-US" lang="id-ID"/>
              <a:t> ibu dapat melakukan senam nifas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1">
  <p:cSld>
    <p:bg>
      <p:bgPr>
        <a:solidFill>
          <a:srgbClr val="D66565"/>
        </a:solidFill>
      </p:bgPr>
    </p:bg>
    <p:spTree>
      <p:nvGrpSpPr>
        <p:cNvPr id="55" name=""/>
        <p:cNvGrpSpPr/>
        <p:nvPr/>
      </p:nvGrpSpPr>
      <p:grpSpPr>
        <a:xfrm rot="0">
          <a:off x="0" y="0"/>
          <a:ext cx="0" cy="0"/>
          <a:chOff x="0" y="0"/>
          <a:chExt cx="0" cy="0"/>
        </a:xfrm>
      </p:grpSpPr>
      <p:sp>
        <p:nvSpPr>
          <p:cNvPr id="1048615" name="Content Placeholder 2"/>
          <p:cNvSpPr/>
          <p:nvPr>
            <p:ph sz="full" idx="1"/>
          </p:nvPr>
        </p:nvSpPr>
        <p:spPr>
          <a:xfrm rot="0">
            <a:off x="457200" y="381000"/>
            <a:ext cx="8229600" cy="6096000"/>
          </a:xfrm>
          <a:prstGeom prst="rect"/>
          <a:noFill/>
          <a:ln>
            <a:noFill/>
          </a:ln>
        </p:spPr>
        <p:txBody>
          <a:bodyPr anchor="t" bIns="45720" lIns="91440" rIns="91440" tIns="45720" vert="horz"/>
          <a:lstStyle>
            <a:lvl1pPr algn="l" fontAlgn="base" indent="-342900" latinLnBrk="1" marL="342900" rtl="0">
              <a:lnSpc>
                <a:spcPct val="100000"/>
              </a:lnSpc>
              <a:spcBef>
                <a:spcPts val="1000"/>
              </a:spcBef>
              <a:spcAft>
                <a:spcPct val="0"/>
              </a:spcAft>
              <a:buClr>
                <a:schemeClr val="accent1"/>
              </a:buClr>
              <a:buSzPct val="80000"/>
              <a:buFont typeface="Wingdings 3" pitchFamily="18" charset="2"/>
              <a:buChar char=""/>
              <a:defRPr baseline="0" b="0" sz="2000" i="0" u="none">
                <a:solidFill>
                  <a:schemeClr val="dk1"/>
                </a:solidFill>
                <a:latin typeface="Century Gothic" pitchFamily="34" charset="0"/>
                <a:sym typeface="Arial" pitchFamily="0" charset="0"/>
              </a:defRPr>
            </a:lvl1pPr>
            <a:lvl2pPr algn="l" fontAlgn="base" indent="-285750" latinLnBrk="1" marL="742950" rtl="0">
              <a:lnSpc>
                <a:spcPct val="100000"/>
              </a:lnSpc>
              <a:spcBef>
                <a:spcPts val="1000"/>
              </a:spcBef>
              <a:spcAft>
                <a:spcPct val="0"/>
              </a:spcAft>
              <a:buClr>
                <a:schemeClr val="accent1"/>
              </a:buClr>
              <a:buSzPct val="80000"/>
              <a:buFont typeface="Wingdings 3" pitchFamily="18" charset="2"/>
              <a:buChar char=""/>
              <a:defRPr baseline="0" b="0" sz="1800" i="0" u="none">
                <a:solidFill>
                  <a:schemeClr val="dk1"/>
                </a:solidFill>
                <a:latin typeface="Century Gothic" pitchFamily="34" charset="0"/>
                <a:sym typeface="Arial" pitchFamily="0" charset="0"/>
              </a:defRPr>
            </a:lvl2pPr>
            <a:lvl3pPr algn="l" fontAlgn="base" indent="-228600" latinLnBrk="1" marL="1143000" rtl="0">
              <a:lnSpc>
                <a:spcPct val="100000"/>
              </a:lnSpc>
              <a:spcBef>
                <a:spcPts val="1000"/>
              </a:spcBef>
              <a:spcAft>
                <a:spcPct val="0"/>
              </a:spcAft>
              <a:buClr>
                <a:schemeClr val="accent1"/>
              </a:buClr>
              <a:buSzPct val="80000"/>
              <a:buFont typeface="Wingdings 3" pitchFamily="18" charset="2"/>
              <a:buChar char=""/>
              <a:defRPr baseline="0" b="0" sz="1600" i="0" u="none">
                <a:solidFill>
                  <a:schemeClr val="dk1"/>
                </a:solidFill>
                <a:latin typeface="Century Gothic" pitchFamily="34" charset="0"/>
                <a:sym typeface="Arial" pitchFamily="0" charset="0"/>
              </a:defRPr>
            </a:lvl3pPr>
            <a:lvl4pPr algn="l" fontAlgn="base" indent="-228600" latinLnBrk="1" marL="1600200" rtl="0">
              <a:lnSpc>
                <a:spcPct val="100000"/>
              </a:lnSpc>
              <a:spcBef>
                <a:spcPts val="1000"/>
              </a:spcBef>
              <a:spcAft>
                <a:spcPct val="0"/>
              </a:spcAft>
              <a:buClr>
                <a:schemeClr val="accent1"/>
              </a:buClr>
              <a:buSzPct val="80000"/>
              <a:buFont typeface="Wingdings 3" pitchFamily="18" charset="2"/>
              <a:buChar char=""/>
              <a:defRPr baseline="0" b="0" sz="1400" i="0" u="none">
                <a:solidFill>
                  <a:schemeClr val="dk1"/>
                </a:solidFill>
                <a:latin typeface="Century Gothic" pitchFamily="34" charset="0"/>
                <a:sym typeface="Arial" pitchFamily="0" charset="0"/>
              </a:defRPr>
            </a:lvl4pPr>
            <a:lvl5pPr algn="l" fontAlgn="base" indent="-228600" latinLnBrk="1" marL="2057400" rtl="0">
              <a:lnSpc>
                <a:spcPct val="100000"/>
              </a:lnSpc>
              <a:spcBef>
                <a:spcPts val="1000"/>
              </a:spcBef>
              <a:spcAft>
                <a:spcPct val="0"/>
              </a:spcAft>
              <a:buClr>
                <a:schemeClr val="accent1"/>
              </a:buClr>
              <a:buSzPct val="80000"/>
              <a:buFont typeface="Wingdings 3" pitchFamily="18" charset="2"/>
              <a:buChar char=""/>
              <a:defRPr baseline="0" b="0" sz="1400" i="0" u="none">
                <a:solidFill>
                  <a:schemeClr val="dk1"/>
                </a:solidFill>
                <a:latin typeface="Century Gothic" pitchFamily="34" charset="0"/>
                <a:sym typeface="Arial" pitchFamily="0" charset="0"/>
              </a:defRPr>
            </a:lvl5pPr>
          </a:lstStyle>
          <a:p>
            <a:pPr algn="just" eaLnBrk="1" hangingPunct="1" latinLnBrk="1" lvl="0">
              <a:lnSpc>
                <a:spcPct val="130000"/>
              </a:lnSpc>
              <a:buFont typeface="Arial" pitchFamily="0" charset="0"/>
              <a:buNone/>
            </a:pPr>
            <a:r>
              <a:rPr altLang="en-US" sz="1900" lang="en-US"/>
              <a:t>	</a:t>
            </a:r>
            <a:r>
              <a:rPr altLang="en-US" sz="1900" lang="en-US">
                <a:solidFill>
                  <a:schemeClr val="accent1"/>
                </a:solidFill>
              </a:rPr>
              <a:t>Manfaat Senam nifas antara lain : </a:t>
            </a:r>
          </a:p>
          <a:p>
            <a:pPr algn="just" eaLnBrk="1" hangingPunct="1" latinLnBrk="1" lvl="0">
              <a:lnSpc>
                <a:spcPct val="130000"/>
              </a:lnSpc>
            </a:pPr>
            <a:r>
              <a:rPr altLang="en-US" sz="1900" lang="id-ID"/>
              <a:t>Memperbaiki  sirkulasi  darah  sehingga  menc</a:t>
            </a:r>
            <a:r>
              <a:rPr altLang="en-US" sz="1900" lang="en-US"/>
              <a:t>e</a:t>
            </a:r>
            <a:r>
              <a:rPr altLang="en-US" sz="1900" lang="id-ID"/>
              <a:t>gah  terjadinya  </a:t>
            </a:r>
            <a:r>
              <a:rPr altLang="en-US" sz="1900" lang="en-US"/>
              <a:t>t</a:t>
            </a:r>
            <a:r>
              <a:rPr altLang="en-US" sz="1900" lang="id-ID"/>
              <a:t>rombosi</a:t>
            </a:r>
            <a:r>
              <a:rPr altLang="en-US" sz="1900" lang="en-US"/>
              <a:t>s</a:t>
            </a:r>
            <a:r>
              <a:rPr altLang="en-US" sz="1900" lang="id-ID"/>
              <a:t> pada pembuluh darah terutama pembuluh tungkai.</a:t>
            </a:r>
          </a:p>
          <a:p>
            <a:pPr algn="just" eaLnBrk="1" hangingPunct="1" latinLnBrk="1" lvl="0">
              <a:lnSpc>
                <a:spcPct val="130000"/>
              </a:lnSpc>
            </a:pPr>
            <a:r>
              <a:rPr altLang="en-US" sz="1900" lang="id-ID"/>
              <a:t>Memperbaiki </a:t>
            </a:r>
            <a:r>
              <a:rPr altLang="en-US" sz="1900" lang="en-US"/>
              <a:t>  </a:t>
            </a:r>
            <a:r>
              <a:rPr altLang="en-US" sz="1900" lang="id-ID"/>
              <a:t>sikap</a:t>
            </a:r>
            <a:r>
              <a:rPr altLang="en-US" sz="1900" lang="en-US"/>
              <a:t>  </a:t>
            </a:r>
            <a:r>
              <a:rPr altLang="en-US" sz="1900" lang="id-ID"/>
              <a:t> tubuh </a:t>
            </a:r>
            <a:r>
              <a:rPr altLang="en-US" sz="1900" lang="en-US"/>
              <a:t>  </a:t>
            </a:r>
            <a:r>
              <a:rPr altLang="en-US" sz="1900" lang="id-ID"/>
              <a:t>setelah  kehamilan </a:t>
            </a:r>
            <a:r>
              <a:rPr altLang="en-US" sz="1900" lang="en-US"/>
              <a:t>  </a:t>
            </a:r>
            <a:r>
              <a:rPr altLang="en-US" sz="1900" lang="id-ID"/>
              <a:t>dan </a:t>
            </a:r>
            <a:r>
              <a:rPr altLang="en-US" sz="1900" lang="en-US"/>
              <a:t>  </a:t>
            </a:r>
            <a:r>
              <a:rPr altLang="en-US" sz="1900" lang="id-ID"/>
              <a:t>persalinan  dengan</a:t>
            </a:r>
            <a:r>
              <a:rPr altLang="en-US" sz="1900" lang="en-US"/>
              <a:t>  </a:t>
            </a:r>
            <a:r>
              <a:rPr altLang="en-US" sz="1900" lang="id-ID"/>
              <a:t>memulihkan dan menguatkan otot-otot punggung.</a:t>
            </a:r>
          </a:p>
          <a:p>
            <a:pPr algn="just" eaLnBrk="1" hangingPunct="1" latinLnBrk="1" lvl="0">
              <a:lnSpc>
                <a:spcPct val="130000"/>
              </a:lnSpc>
            </a:pPr>
            <a:r>
              <a:rPr altLang="en-US" sz="1900" lang="id-ID"/>
              <a:t>Memperbaiki tonus otot pelvis</a:t>
            </a:r>
          </a:p>
          <a:p>
            <a:pPr algn="just" eaLnBrk="1" hangingPunct="1" latinLnBrk="1" lvl="0">
              <a:lnSpc>
                <a:spcPct val="130000"/>
              </a:lnSpc>
            </a:pPr>
            <a:r>
              <a:rPr altLang="en-US" sz="1900" lang="id-ID"/>
              <a:t>Memperbaiki regangan otot tungkai bawah</a:t>
            </a:r>
          </a:p>
          <a:p>
            <a:pPr algn="just" eaLnBrk="1" hangingPunct="1" latinLnBrk="1" lvl="0">
              <a:lnSpc>
                <a:spcPct val="130000"/>
              </a:lnSpc>
            </a:pPr>
            <a:r>
              <a:rPr altLang="en-US" sz="1900" lang="id-ID"/>
              <a:t>Memperbaiki regangan otot abdomen setelah hamil</a:t>
            </a:r>
            <a:r>
              <a:rPr altLang="en-US" sz="1900" lang="en-US"/>
              <a:t> dan melahirkan</a:t>
            </a:r>
          </a:p>
          <a:p>
            <a:pPr algn="just" eaLnBrk="1" hangingPunct="1" latinLnBrk="1" lvl="0">
              <a:lnSpc>
                <a:spcPct val="130000"/>
              </a:lnSpc>
            </a:pPr>
            <a:r>
              <a:rPr altLang="en-US" sz="1900" lang="id-ID"/>
              <a:t>Meningkatkan</a:t>
            </a:r>
            <a:r>
              <a:rPr altLang="en-US" sz="1900" lang="en-US"/>
              <a:t>   </a:t>
            </a:r>
            <a:r>
              <a:rPr altLang="en-US" sz="1900" lang="id-ID"/>
              <a:t> kesadaran </a:t>
            </a:r>
            <a:r>
              <a:rPr altLang="en-US" sz="1900" lang="en-US"/>
              <a:t>   </a:t>
            </a:r>
            <a:r>
              <a:rPr altLang="en-US" sz="1900" lang="id-ID"/>
              <a:t>untuk </a:t>
            </a:r>
            <a:r>
              <a:rPr altLang="en-US" sz="1900" lang="en-US"/>
              <a:t>  </a:t>
            </a:r>
            <a:r>
              <a:rPr altLang="en-US" sz="1900" lang="id-ID"/>
              <a:t>melakukan</a:t>
            </a:r>
            <a:r>
              <a:rPr altLang="en-US" sz="1900" lang="en-US"/>
              <a:t>  </a:t>
            </a:r>
            <a:r>
              <a:rPr altLang="en-US" sz="1900" lang="id-ID"/>
              <a:t> relaksasi</a:t>
            </a:r>
            <a:r>
              <a:rPr altLang="en-US" sz="1900" lang="en-US"/>
              <a:t>  </a:t>
            </a:r>
            <a:r>
              <a:rPr altLang="en-US" sz="1900" lang="id-ID"/>
              <a:t> otot-otot dasar </a:t>
            </a:r>
            <a:r>
              <a:rPr altLang="en-US" sz="1900" lang="en-US"/>
              <a:t> </a:t>
            </a:r>
            <a:r>
              <a:rPr altLang="en-US" sz="1900" lang="id-ID"/>
              <a:t>panggul</a:t>
            </a:r>
          </a:p>
          <a:p>
            <a:pPr algn="just" eaLnBrk="1" hangingPunct="1" latinLnBrk="1" lvl="0">
              <a:lnSpc>
                <a:spcPct val="130000"/>
              </a:lnSpc>
            </a:pPr>
            <a:r>
              <a:rPr altLang="en-US" sz="1900" lang="id-ID"/>
              <a:t>Mempe</a:t>
            </a:r>
            <a:r>
              <a:rPr altLang="en-US" sz="1900" lang="en-US"/>
              <a:t>rcepat </a:t>
            </a:r>
            <a:r>
              <a:rPr altLang="en-US" sz="1900" lang="id-ID"/>
              <a:t>terjadinya</a:t>
            </a:r>
            <a:r>
              <a:rPr altLang="en-US" sz="1900" lang="en-US"/>
              <a:t> proses</a:t>
            </a:r>
            <a:r>
              <a:rPr altLang="en-US" sz="1900" lang="id-ID"/>
              <a:t> involusi </a:t>
            </a:r>
            <a:r>
              <a:rPr altLang="en-US" sz="1900" lang="en-US"/>
              <a:t>organ-organ reproduksi</a:t>
            </a:r>
          </a:p>
          <a:p>
            <a:pPr algn="just" eaLnBrk="1" hangingPunct="1" latinLnBrk="1" lvl="0">
              <a:lnSpc>
                <a:spcPct val="130000"/>
              </a:lnSpc>
            </a:pPr>
            <a:endParaRPr altLang="en-US" sz="1900"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1">
  <p:cSld>
    <p:bg>
      <p:bgPr>
        <a:solidFill>
          <a:srgbClr val="D66565"/>
        </a:solidFill>
      </p:bgPr>
    </p:bg>
    <p:spTree>
      <p:nvGrpSpPr>
        <p:cNvPr id="41" name=""/>
        <p:cNvGrpSpPr/>
        <p:nvPr/>
      </p:nvGrpSpPr>
      <p:grpSpPr>
        <a:xfrm rot="0">
          <a:off x="0" y="0"/>
          <a:ext cx="0" cy="0"/>
          <a:chOff x="0" y="0"/>
          <a:chExt cx="0" cy="0"/>
        </a:xfrm>
      </p:grpSpPr>
      <p:sp>
        <p:nvSpPr>
          <p:cNvPr id="1048591" name="Title 1"/>
          <p:cNvSpPr/>
          <p:nvPr>
            <p:ph type="title" sz="full" idx="0"/>
          </p:nvPr>
        </p:nvSpPr>
        <p:spPr>
          <a:xfrm rot="0">
            <a:off x="484187" y="452437"/>
            <a:ext cx="7056437" cy="1400175"/>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4200" i="0" u="none">
                <a:solidFill>
                  <a:schemeClr val="lt2"/>
                </a:solidFill>
                <a:latin typeface="Century Gothic" pitchFamily="34" charset="0"/>
                <a:sym typeface="Arial" pitchFamily="0" charset="0"/>
              </a:defRPr>
            </a:lvl1pPr>
          </a:lstStyle>
          <a:p>
            <a:pPr algn="ctr" eaLnBrk="1" hangingPunct="1" latinLnBrk="1" lvl="0"/>
            <a:r>
              <a:rPr altLang="en-US" sz="2800" lang="en-US">
                <a:solidFill>
                  <a:schemeClr val="accent1"/>
                </a:solidFill>
              </a:rPr>
              <a:t>Macam-macam kebutuhan Ibu Nifas </a:t>
            </a:r>
            <a:r>
              <a:rPr altLang="en-US" sz="2800" lang="en-US">
                <a:solidFill>
                  <a:schemeClr val="lt1"/>
                </a:solidFill>
              </a:rPr>
              <a:t>: </a:t>
            </a:r>
          </a:p>
        </p:txBody>
      </p:sp>
      <p:sp>
        <p:nvSpPr>
          <p:cNvPr id="1048592" name="Content Placeholder 2"/>
          <p:cNvSpPr/>
          <p:nvPr>
            <p:ph sz="full" idx="1"/>
          </p:nvPr>
        </p:nvSpPr>
        <p:spPr>
          <a:xfrm rot="0">
            <a:off x="827087" y="2052637"/>
            <a:ext cx="6711950" cy="4195762"/>
          </a:xfrm>
          <a:prstGeom prst="rect"/>
          <a:noFill/>
          <a:ln>
            <a:noFill/>
          </a:ln>
        </p:spPr>
        <p:txBody>
          <a:bodyPr anchor="t" bIns="45720" lIns="91440" rIns="91440" tIns="45720" vert="horz"/>
          <a:lstStyle>
            <a:lvl1pPr algn="l" fontAlgn="base" indent="-342900" latinLnBrk="1" marL="342900" rtl="0">
              <a:lnSpc>
                <a:spcPct val="100000"/>
              </a:lnSpc>
              <a:spcBef>
                <a:spcPts val="1000"/>
              </a:spcBef>
              <a:spcAft>
                <a:spcPct val="0"/>
              </a:spcAft>
              <a:buClr>
                <a:schemeClr val="accent1"/>
              </a:buClr>
              <a:buSzPct val="80000"/>
              <a:buFont typeface="Wingdings 3" pitchFamily="18" charset="2"/>
              <a:buChar char=""/>
              <a:defRPr baseline="0" b="0" sz="2000" i="0" u="none">
                <a:solidFill>
                  <a:schemeClr val="dk1"/>
                </a:solidFill>
                <a:latin typeface="Century Gothic" pitchFamily="34" charset="0"/>
                <a:sym typeface="Arial" pitchFamily="0" charset="0"/>
              </a:defRPr>
            </a:lvl1pPr>
            <a:lvl2pPr algn="l" fontAlgn="base" indent="-285750" latinLnBrk="1" marL="742950" rtl="0">
              <a:lnSpc>
                <a:spcPct val="100000"/>
              </a:lnSpc>
              <a:spcBef>
                <a:spcPts val="1000"/>
              </a:spcBef>
              <a:spcAft>
                <a:spcPct val="0"/>
              </a:spcAft>
              <a:buClr>
                <a:schemeClr val="accent1"/>
              </a:buClr>
              <a:buSzPct val="80000"/>
              <a:buFont typeface="Wingdings 3" pitchFamily="18" charset="2"/>
              <a:buChar char=""/>
              <a:defRPr baseline="0" b="0" sz="1800" i="0" u="none">
                <a:solidFill>
                  <a:schemeClr val="dk1"/>
                </a:solidFill>
                <a:latin typeface="Century Gothic" pitchFamily="34" charset="0"/>
                <a:sym typeface="Arial" pitchFamily="0" charset="0"/>
              </a:defRPr>
            </a:lvl2pPr>
            <a:lvl3pPr algn="l" fontAlgn="base" indent="-228600" latinLnBrk="1" marL="1143000" rtl="0">
              <a:lnSpc>
                <a:spcPct val="100000"/>
              </a:lnSpc>
              <a:spcBef>
                <a:spcPts val="1000"/>
              </a:spcBef>
              <a:spcAft>
                <a:spcPct val="0"/>
              </a:spcAft>
              <a:buClr>
                <a:schemeClr val="accent1"/>
              </a:buClr>
              <a:buSzPct val="80000"/>
              <a:buFont typeface="Wingdings 3" pitchFamily="18" charset="2"/>
              <a:buChar char=""/>
              <a:defRPr baseline="0" b="0" sz="1600" i="0" u="none">
                <a:solidFill>
                  <a:schemeClr val="dk1"/>
                </a:solidFill>
                <a:latin typeface="Century Gothic" pitchFamily="34" charset="0"/>
                <a:sym typeface="Arial" pitchFamily="0" charset="0"/>
              </a:defRPr>
            </a:lvl3pPr>
            <a:lvl4pPr algn="l" fontAlgn="base" indent="-228600" latinLnBrk="1" marL="1600200" rtl="0">
              <a:lnSpc>
                <a:spcPct val="100000"/>
              </a:lnSpc>
              <a:spcBef>
                <a:spcPts val="1000"/>
              </a:spcBef>
              <a:spcAft>
                <a:spcPct val="0"/>
              </a:spcAft>
              <a:buClr>
                <a:schemeClr val="accent1"/>
              </a:buClr>
              <a:buSzPct val="80000"/>
              <a:buFont typeface="Wingdings 3" pitchFamily="18" charset="2"/>
              <a:buChar char=""/>
              <a:defRPr baseline="0" b="0" sz="1400" i="0" u="none">
                <a:solidFill>
                  <a:schemeClr val="dk1"/>
                </a:solidFill>
                <a:latin typeface="Century Gothic" pitchFamily="34" charset="0"/>
                <a:sym typeface="Arial" pitchFamily="0" charset="0"/>
              </a:defRPr>
            </a:lvl4pPr>
            <a:lvl5pPr algn="l" fontAlgn="base" indent="-228600" latinLnBrk="1" marL="2057400" rtl="0">
              <a:lnSpc>
                <a:spcPct val="100000"/>
              </a:lnSpc>
              <a:spcBef>
                <a:spcPts val="1000"/>
              </a:spcBef>
              <a:spcAft>
                <a:spcPct val="0"/>
              </a:spcAft>
              <a:buClr>
                <a:schemeClr val="accent1"/>
              </a:buClr>
              <a:buSzPct val="80000"/>
              <a:buFont typeface="Wingdings 3" pitchFamily="18" charset="2"/>
              <a:buChar char=""/>
              <a:defRPr baseline="0" b="0" sz="1400" i="0" u="none">
                <a:solidFill>
                  <a:schemeClr val="dk1"/>
                </a:solidFill>
                <a:latin typeface="Century Gothic" pitchFamily="34" charset="0"/>
                <a:sym typeface="Arial" pitchFamily="0" charset="0"/>
              </a:defRPr>
            </a:lvl5pPr>
          </a:lstStyle>
          <a:p>
            <a:pPr eaLnBrk="1" hangingPunct="1" latinLnBrk="1" lvl="0"/>
            <a:r>
              <a:rPr altLang="en-US" lang="en-US"/>
              <a:t>Nutrisi &amp; Cairan</a:t>
            </a:r>
          </a:p>
          <a:p>
            <a:pPr eaLnBrk="1" hangingPunct="1" latinLnBrk="1" lvl="0"/>
            <a:r>
              <a:rPr altLang="en-US" lang="en-US"/>
              <a:t>Ambulansi</a:t>
            </a:r>
          </a:p>
          <a:p>
            <a:pPr eaLnBrk="1" hangingPunct="1" latinLnBrk="1" lvl="0"/>
            <a:r>
              <a:rPr altLang="en-US" lang="en-US"/>
              <a:t>Eliminasi BAK/BAB</a:t>
            </a:r>
          </a:p>
          <a:p>
            <a:pPr eaLnBrk="1" hangingPunct="1" latinLnBrk="1" lvl="0"/>
            <a:r>
              <a:rPr altLang="en-US" lang="en-US"/>
              <a:t>Kebersihan Diri/Perineum</a:t>
            </a:r>
          </a:p>
          <a:p>
            <a:pPr eaLnBrk="1" hangingPunct="1" latinLnBrk="1" lvl="0"/>
            <a:r>
              <a:rPr altLang="en-US" lang="en-US"/>
              <a:t>Istirahat</a:t>
            </a:r>
          </a:p>
          <a:p>
            <a:pPr eaLnBrk="1" hangingPunct="1" latinLnBrk="1" lvl="0"/>
            <a:r>
              <a:rPr altLang="en-US" lang="en-US"/>
              <a:t>Seksual</a:t>
            </a:r>
          </a:p>
          <a:p>
            <a:pPr eaLnBrk="1" hangingPunct="1" latinLnBrk="1" lvl="0"/>
            <a:r>
              <a:rPr altLang="en-US" lang="en-US"/>
              <a:t>Senam nifas</a:t>
            </a:r>
          </a:p>
          <a:p>
            <a:pPr eaLnBrk="1" hangingPunct="1" latinLnBrk="1" lvl="0"/>
            <a:endParaRPr altLang="en-US" lang="en-US"/>
          </a:p>
          <a:p>
            <a:pPr eaLnBrk="1" hangingPunct="1" latinLnBrk="1" lvl="0"/>
            <a:endParaRPr altLang="en-US"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1">
  <p:cSld>
    <p:bg>
      <p:bgPr>
        <a:solidFill>
          <a:srgbClr val="D66565"/>
        </a:solidFill>
      </p:bgPr>
    </p:bg>
    <p:spTree>
      <p:nvGrpSpPr>
        <p:cNvPr id="43" name=""/>
        <p:cNvGrpSpPr/>
        <p:nvPr/>
      </p:nvGrpSpPr>
      <p:grpSpPr>
        <a:xfrm rot="0">
          <a:off x="0" y="0"/>
          <a:ext cx="0" cy="0"/>
          <a:chOff x="0" y="0"/>
          <a:chExt cx="0" cy="0"/>
        </a:xfrm>
      </p:grpSpPr>
      <p:sp>
        <p:nvSpPr>
          <p:cNvPr id="1048595" name="Title 3"/>
          <p:cNvSpPr/>
          <p:nvPr>
            <p:ph type="title" sz="full" idx="0"/>
          </p:nvPr>
        </p:nvSpPr>
        <p:spPr>
          <a:xfrm rot="0">
            <a:off x="457200" y="274637"/>
            <a:ext cx="8229600" cy="1401762"/>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4200" i="0" u="none">
                <a:solidFill>
                  <a:schemeClr val="lt2"/>
                </a:solidFill>
                <a:latin typeface="Century Gothic" pitchFamily="34" charset="0"/>
                <a:sym typeface="Arial" pitchFamily="0" charset="0"/>
              </a:defRPr>
            </a:lvl1pPr>
          </a:lstStyle>
          <a:p>
            <a:pPr eaLnBrk="1" hangingPunct="1" indent="-342900" latinLnBrk="1" lvl="0" marL="342900"/>
            <a:r>
              <a:rPr altLang="en-US" sz="3200" lang="en-US">
                <a:solidFill>
                  <a:schemeClr val="accent1"/>
                </a:solidFill>
              </a:rPr>
              <a:t>Kebutuhan Dasar Ibu Masa Nifas</a:t>
            </a:r>
            <a:br/>
            <a:endParaRPr altLang="en-US" b="1" sz="3200" lang="en-US">
              <a:solidFill>
                <a:schemeClr val="accent1"/>
              </a:solidFill>
            </a:endParaRPr>
          </a:p>
        </p:txBody>
      </p:sp>
      <p:sp>
        <p:nvSpPr>
          <p:cNvPr id="1048596" name="Content Placeholder 4"/>
          <p:cNvSpPr/>
          <p:nvPr>
            <p:ph sz="full" idx="1"/>
          </p:nvPr>
        </p:nvSpPr>
        <p:spPr>
          <a:xfrm rot="0">
            <a:off x="609600" y="1295400"/>
            <a:ext cx="8077200" cy="5105400"/>
          </a:xfrm>
          <a:prstGeom prst="rect"/>
          <a:noFill/>
          <a:ln>
            <a:noFill/>
          </a:ln>
        </p:spPr>
        <p:txBody>
          <a:bodyPr anchor="t" bIns="45720" lIns="91440" rIns="91440" tIns="45720" vert="horz"/>
          <a:lstStyle>
            <a:lvl1pPr algn="l" fontAlgn="base" indent="-342900" latinLnBrk="1" marL="342900" rtl="0">
              <a:lnSpc>
                <a:spcPct val="100000"/>
              </a:lnSpc>
              <a:spcBef>
                <a:spcPts val="1000"/>
              </a:spcBef>
              <a:spcAft>
                <a:spcPct val="0"/>
              </a:spcAft>
              <a:buClr>
                <a:schemeClr val="accent1"/>
              </a:buClr>
              <a:buSzPct val="80000"/>
              <a:buFont typeface="Wingdings 3" pitchFamily="18" charset="2"/>
              <a:buChar char=""/>
              <a:defRPr baseline="0" b="0" sz="2000" i="0" u="none">
                <a:solidFill>
                  <a:schemeClr val="dk1"/>
                </a:solidFill>
                <a:latin typeface="Century Gothic" pitchFamily="34" charset="0"/>
                <a:sym typeface="Arial" pitchFamily="0" charset="0"/>
              </a:defRPr>
            </a:lvl1pPr>
            <a:lvl2pPr algn="l" fontAlgn="base" indent="-285750" latinLnBrk="1" marL="742950" rtl="0">
              <a:lnSpc>
                <a:spcPct val="100000"/>
              </a:lnSpc>
              <a:spcBef>
                <a:spcPts val="1000"/>
              </a:spcBef>
              <a:spcAft>
                <a:spcPct val="0"/>
              </a:spcAft>
              <a:buClr>
                <a:schemeClr val="accent1"/>
              </a:buClr>
              <a:buSzPct val="80000"/>
              <a:buFont typeface="Wingdings 3" pitchFamily="18" charset="2"/>
              <a:buChar char=""/>
              <a:defRPr baseline="0" b="0" sz="1800" i="0" u="none">
                <a:solidFill>
                  <a:schemeClr val="dk1"/>
                </a:solidFill>
                <a:latin typeface="Century Gothic" pitchFamily="34" charset="0"/>
                <a:sym typeface="Arial" pitchFamily="0" charset="0"/>
              </a:defRPr>
            </a:lvl2pPr>
            <a:lvl3pPr algn="l" fontAlgn="base" indent="-228600" latinLnBrk="1" marL="1143000" rtl="0">
              <a:lnSpc>
                <a:spcPct val="100000"/>
              </a:lnSpc>
              <a:spcBef>
                <a:spcPts val="1000"/>
              </a:spcBef>
              <a:spcAft>
                <a:spcPct val="0"/>
              </a:spcAft>
              <a:buClr>
                <a:schemeClr val="accent1"/>
              </a:buClr>
              <a:buSzPct val="80000"/>
              <a:buFont typeface="Wingdings 3" pitchFamily="18" charset="2"/>
              <a:buChar char=""/>
              <a:defRPr baseline="0" b="0" sz="1600" i="0" u="none">
                <a:solidFill>
                  <a:schemeClr val="dk1"/>
                </a:solidFill>
                <a:latin typeface="Century Gothic" pitchFamily="34" charset="0"/>
                <a:sym typeface="Arial" pitchFamily="0" charset="0"/>
              </a:defRPr>
            </a:lvl3pPr>
            <a:lvl4pPr algn="l" fontAlgn="base" indent="-228600" latinLnBrk="1" marL="1600200" rtl="0">
              <a:lnSpc>
                <a:spcPct val="100000"/>
              </a:lnSpc>
              <a:spcBef>
                <a:spcPts val="1000"/>
              </a:spcBef>
              <a:spcAft>
                <a:spcPct val="0"/>
              </a:spcAft>
              <a:buClr>
                <a:schemeClr val="accent1"/>
              </a:buClr>
              <a:buSzPct val="80000"/>
              <a:buFont typeface="Wingdings 3" pitchFamily="18" charset="2"/>
              <a:buChar char=""/>
              <a:defRPr baseline="0" b="0" sz="1400" i="0" u="none">
                <a:solidFill>
                  <a:schemeClr val="dk1"/>
                </a:solidFill>
                <a:latin typeface="Century Gothic" pitchFamily="34" charset="0"/>
                <a:sym typeface="Arial" pitchFamily="0" charset="0"/>
              </a:defRPr>
            </a:lvl4pPr>
            <a:lvl5pPr algn="l" fontAlgn="base" indent="-228600" latinLnBrk="1" marL="2057400" rtl="0">
              <a:lnSpc>
                <a:spcPct val="100000"/>
              </a:lnSpc>
              <a:spcBef>
                <a:spcPts val="1000"/>
              </a:spcBef>
              <a:spcAft>
                <a:spcPct val="0"/>
              </a:spcAft>
              <a:buClr>
                <a:schemeClr val="accent1"/>
              </a:buClr>
              <a:buSzPct val="80000"/>
              <a:buFont typeface="Wingdings 3" pitchFamily="18" charset="2"/>
              <a:buChar char=""/>
              <a:defRPr baseline="0" b="0" sz="1400" i="0" u="none">
                <a:solidFill>
                  <a:schemeClr val="dk1"/>
                </a:solidFill>
                <a:latin typeface="Century Gothic" pitchFamily="34" charset="0"/>
                <a:sym typeface="Arial" pitchFamily="0" charset="0"/>
              </a:defRPr>
            </a:lvl5pPr>
          </a:lstStyle>
          <a:p>
            <a:pPr algn="just" eaLnBrk="1" hangingPunct="1" latinLnBrk="1" lvl="0">
              <a:buFont typeface="Arial" pitchFamily="0" charset="0"/>
              <a:buNone/>
            </a:pPr>
            <a:r>
              <a:rPr altLang="en-US" lang="en-US"/>
              <a:t>	</a:t>
            </a:r>
            <a:r>
              <a:rPr altLang="en-US" sz="4400" lang="en-US">
                <a:latin typeface="Arial Narrow" pitchFamily="34" charset="0"/>
              </a:rPr>
              <a:t>Ibu yang berada dalam masa nifas mempunyai kebutuhan dasar khusus agar dapat melewati masa nifas dengan aman, sehat dan sejahtera sekaligus menunjang keberhasilan menyusui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1">
  <p:cSld>
    <p:bg>
      <p:bgPr>
        <a:solidFill>
          <a:srgbClr val="D66565"/>
        </a:solidFill>
      </p:bgPr>
    </p:bg>
    <p:spTree>
      <p:nvGrpSpPr>
        <p:cNvPr id="44" name=""/>
        <p:cNvGrpSpPr/>
        <p:nvPr/>
      </p:nvGrpSpPr>
      <p:grpSpPr>
        <a:xfrm rot="0">
          <a:off x="0" y="0"/>
          <a:ext cx="0" cy="0"/>
          <a:chOff x="0" y="0"/>
          <a:chExt cx="0" cy="0"/>
        </a:xfrm>
      </p:grpSpPr>
      <p:sp>
        <p:nvSpPr>
          <p:cNvPr id="1048597" name="Title 1"/>
          <p:cNvSpPr/>
          <p:nvPr>
            <p:ph type="title" sz="full" idx="0"/>
          </p:nvPr>
        </p:nvSpPr>
        <p:spPr>
          <a:xfrm rot="0">
            <a:off x="457200" y="274637"/>
            <a:ext cx="8229600" cy="868362"/>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4200" i="0" u="none">
                <a:solidFill>
                  <a:schemeClr val="lt2"/>
                </a:solidFill>
                <a:latin typeface="Century Gothic" pitchFamily="34" charset="0"/>
                <a:sym typeface="Arial" pitchFamily="0" charset="0"/>
              </a:defRPr>
            </a:lvl1pPr>
          </a:lstStyle>
          <a:p>
            <a:pPr eaLnBrk="1" hangingPunct="1" latinLnBrk="1" lvl="0"/>
            <a:r>
              <a:rPr altLang="en-US" sz="3200" lang="en-US">
                <a:solidFill>
                  <a:schemeClr val="accent1"/>
                </a:solidFill>
              </a:rPr>
              <a:t>Nutrisi dan Cairan</a:t>
            </a:r>
          </a:p>
        </p:txBody>
      </p:sp>
      <p:sp>
        <p:nvSpPr>
          <p:cNvPr id="1048598" name="Content Placeholder 2"/>
          <p:cNvSpPr/>
          <p:nvPr>
            <p:ph sz="full" idx="1"/>
          </p:nvPr>
        </p:nvSpPr>
        <p:spPr>
          <a:xfrm rot="0">
            <a:off x="495300" y="1371600"/>
            <a:ext cx="8229600" cy="5257800"/>
          </a:xfrm>
          <a:prstGeom prst="rect"/>
          <a:noFill/>
          <a:ln>
            <a:noFill/>
          </a:ln>
        </p:spPr>
        <p:txBody>
          <a:bodyPr anchor="t" bIns="45720" lIns="91440" rIns="91440" tIns="45720" vert="horz"/>
          <a:lstStyle>
            <a:lvl1pPr algn="l" fontAlgn="base" indent="-342900" latinLnBrk="1" marL="342900" rtl="0">
              <a:lnSpc>
                <a:spcPct val="100000"/>
              </a:lnSpc>
              <a:spcBef>
                <a:spcPts val="1000"/>
              </a:spcBef>
              <a:spcAft>
                <a:spcPct val="0"/>
              </a:spcAft>
              <a:buClr>
                <a:schemeClr val="accent1"/>
              </a:buClr>
              <a:buSzPct val="80000"/>
              <a:buFont typeface="Wingdings 3" pitchFamily="18" charset="2"/>
              <a:buChar char=""/>
              <a:defRPr baseline="0" b="0" sz="2000" i="0" u="none">
                <a:solidFill>
                  <a:schemeClr val="dk1"/>
                </a:solidFill>
                <a:latin typeface="Century Gothic" pitchFamily="34" charset="0"/>
                <a:sym typeface="Arial" pitchFamily="0" charset="0"/>
              </a:defRPr>
            </a:lvl1pPr>
            <a:lvl2pPr algn="l" fontAlgn="base" indent="-285750" latinLnBrk="1" marL="742950" rtl="0">
              <a:lnSpc>
                <a:spcPct val="100000"/>
              </a:lnSpc>
              <a:spcBef>
                <a:spcPts val="1000"/>
              </a:spcBef>
              <a:spcAft>
                <a:spcPct val="0"/>
              </a:spcAft>
              <a:buClr>
                <a:schemeClr val="accent1"/>
              </a:buClr>
              <a:buSzPct val="80000"/>
              <a:buFont typeface="Wingdings 3" pitchFamily="18" charset="2"/>
              <a:buChar char=""/>
              <a:defRPr baseline="0" b="0" sz="1800" i="0" u="none">
                <a:solidFill>
                  <a:schemeClr val="dk1"/>
                </a:solidFill>
                <a:latin typeface="Century Gothic" pitchFamily="34" charset="0"/>
                <a:sym typeface="Arial" pitchFamily="0" charset="0"/>
              </a:defRPr>
            </a:lvl2pPr>
            <a:lvl3pPr algn="l" fontAlgn="base" indent="-228600" latinLnBrk="1" marL="1143000" rtl="0">
              <a:lnSpc>
                <a:spcPct val="100000"/>
              </a:lnSpc>
              <a:spcBef>
                <a:spcPts val="1000"/>
              </a:spcBef>
              <a:spcAft>
                <a:spcPct val="0"/>
              </a:spcAft>
              <a:buClr>
                <a:schemeClr val="accent1"/>
              </a:buClr>
              <a:buSzPct val="80000"/>
              <a:buFont typeface="Wingdings 3" pitchFamily="18" charset="2"/>
              <a:buChar char=""/>
              <a:defRPr baseline="0" b="0" sz="1600" i="0" u="none">
                <a:solidFill>
                  <a:schemeClr val="dk1"/>
                </a:solidFill>
                <a:latin typeface="Century Gothic" pitchFamily="34" charset="0"/>
                <a:sym typeface="Arial" pitchFamily="0" charset="0"/>
              </a:defRPr>
            </a:lvl3pPr>
            <a:lvl4pPr algn="l" fontAlgn="base" indent="-228600" latinLnBrk="1" marL="1600200" rtl="0">
              <a:lnSpc>
                <a:spcPct val="100000"/>
              </a:lnSpc>
              <a:spcBef>
                <a:spcPts val="1000"/>
              </a:spcBef>
              <a:spcAft>
                <a:spcPct val="0"/>
              </a:spcAft>
              <a:buClr>
                <a:schemeClr val="accent1"/>
              </a:buClr>
              <a:buSzPct val="80000"/>
              <a:buFont typeface="Wingdings 3" pitchFamily="18" charset="2"/>
              <a:buChar char=""/>
              <a:defRPr baseline="0" b="0" sz="1400" i="0" u="none">
                <a:solidFill>
                  <a:schemeClr val="dk1"/>
                </a:solidFill>
                <a:latin typeface="Century Gothic" pitchFamily="34" charset="0"/>
                <a:sym typeface="Arial" pitchFamily="0" charset="0"/>
              </a:defRPr>
            </a:lvl4pPr>
            <a:lvl5pPr algn="l" fontAlgn="base" indent="-228600" latinLnBrk="1" marL="2057400" rtl="0">
              <a:lnSpc>
                <a:spcPct val="100000"/>
              </a:lnSpc>
              <a:spcBef>
                <a:spcPts val="1000"/>
              </a:spcBef>
              <a:spcAft>
                <a:spcPct val="0"/>
              </a:spcAft>
              <a:buClr>
                <a:schemeClr val="accent1"/>
              </a:buClr>
              <a:buSzPct val="80000"/>
              <a:buFont typeface="Wingdings 3" pitchFamily="18" charset="2"/>
              <a:buChar char=""/>
              <a:defRPr baseline="0" b="0" sz="1400" i="0" u="none">
                <a:solidFill>
                  <a:schemeClr val="dk1"/>
                </a:solidFill>
                <a:latin typeface="Century Gothic" pitchFamily="34" charset="0"/>
                <a:sym typeface="Arial" pitchFamily="0" charset="0"/>
              </a:defRPr>
            </a:lvl5pPr>
          </a:lstStyle>
          <a:p>
            <a:pPr algn="just" eaLnBrk="1" hangingPunct="1" latinLnBrk="1" lvl="0"/>
            <a:r>
              <a:rPr altLang="en-US" lang="en-US"/>
              <a:t>Ibu yang berada dalam masa nifas dan menyusui membutuhkan </a:t>
            </a:r>
            <a:r>
              <a:rPr altLang="en-US" lang="id-ID"/>
              <a:t>kalori yang sama dengan wanita dewasa</a:t>
            </a:r>
            <a:r>
              <a:rPr altLang="en-US" lang="en-US"/>
              <a:t>, ditambah </a:t>
            </a:r>
            <a:r>
              <a:rPr altLang="en-US" lang="id-ID"/>
              <a:t>700 k</a:t>
            </a:r>
            <a:r>
              <a:rPr altLang="en-US" lang="en-US"/>
              <a:t>alori</a:t>
            </a:r>
            <a:r>
              <a:rPr altLang="en-US" lang="id-ID"/>
              <a:t> pada 6 bulan pertama</a:t>
            </a:r>
            <a:r>
              <a:rPr altLang="en-US" lang="en-US"/>
              <a:t> untuk memberikan ASI eksklusif dan</a:t>
            </a:r>
            <a:r>
              <a:rPr altLang="en-US" lang="id-ID"/>
              <a:t>  500 kalori</a:t>
            </a:r>
            <a:r>
              <a:rPr altLang="en-US" lang="en-US"/>
              <a:t> pada bulan ke tujuh dan</a:t>
            </a:r>
            <a:r>
              <a:rPr altLang="en-US" lang="id-ID"/>
              <a:t> selanjutnya.</a:t>
            </a:r>
          </a:p>
          <a:p>
            <a:pPr algn="just" eaLnBrk="1" hangingPunct="1" latinLnBrk="1" lvl="0"/>
            <a:r>
              <a:rPr altLang="en-US" lang="en-US"/>
              <a:t>Ibu  dianjurkan untuk minum setiap kali menyusui dan menjaga kebutuhan hidrasi </a:t>
            </a:r>
            <a:r>
              <a:rPr altLang="en-US" lang="id-ID"/>
              <a:t>sedikitnya 3 liter setiap hari</a:t>
            </a:r>
          </a:p>
          <a:p>
            <a:pPr algn="just" eaLnBrk="1" hangingPunct="1" latinLnBrk="1" lvl="0"/>
            <a:r>
              <a:rPr altLang="en-US" lang="en-US"/>
              <a:t>Tablet besi masih tetap diminum untuk mencegah anemia, minimal sampai 40 hari post partum. Vitamin A  (200.000 IU) dianjurkan untuk mempercepat proses penyembuhan pasca salin dan mentransfernya ke bayi melalui ASI</a:t>
            </a:r>
          </a:p>
          <a:p>
            <a:pPr algn="just" eaLnBrk="1" hangingPunct="1" latinLnBrk="1" lvl="0"/>
            <a:r>
              <a:rPr altLang="en-US" lang="en-US"/>
              <a:t>Ibu nifas yang membatasi asupan kalori secara berlebihan sehingga menyebabkan terjadinya penurunan berat badan lebih dari setengah Kg/minggu, akan mempengaruhi produksi ASI</a:t>
            </a:r>
          </a:p>
          <a:p>
            <a:pPr algn="just" eaLnBrk="1" hangingPunct="1" latinLnBrk="1" lvl="0"/>
            <a:endParaRPr altLang="en-US"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1">
  <p:cSld>
    <p:bg>
      <p:bgPr>
        <a:solidFill>
          <a:srgbClr val="D66565"/>
        </a:solidFill>
      </p:bgPr>
    </p:bg>
    <p:spTree>
      <p:nvGrpSpPr>
        <p:cNvPr id="45" name=""/>
        <p:cNvGrpSpPr/>
        <p:nvPr/>
      </p:nvGrpSpPr>
      <p:grpSpPr>
        <a:xfrm rot="0">
          <a:off x="0" y="0"/>
          <a:ext cx="0" cy="0"/>
          <a:chOff x="0" y="0"/>
          <a:chExt cx="0" cy="0"/>
        </a:xfrm>
      </p:grpSpPr>
      <p:sp>
        <p:nvSpPr>
          <p:cNvPr id="1048599" name="Title 1"/>
          <p:cNvSpPr/>
          <p:nvPr>
            <p:ph type="title" sz="full" idx="0"/>
          </p:nvPr>
        </p:nvSpPr>
        <p:spPr>
          <a:xfrm rot="0">
            <a:off x="484187" y="452437"/>
            <a:ext cx="7056437" cy="1400175"/>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4200" i="0" u="none">
                <a:solidFill>
                  <a:schemeClr val="lt2"/>
                </a:solidFill>
                <a:latin typeface="Century Gothic" pitchFamily="34" charset="0"/>
                <a:sym typeface="Arial" pitchFamily="0" charset="0"/>
              </a:defRPr>
            </a:lvl1pPr>
          </a:lstStyle>
          <a:p>
            <a:pPr algn="ctr" eaLnBrk="1" hangingPunct="1" indent="-342900" latinLnBrk="1" lvl="0" marL="342900"/>
            <a:r>
              <a:rPr altLang="en-US" sz="3200" lang="en-US">
                <a:solidFill>
                  <a:schemeClr val="accent1"/>
                </a:solidFill>
              </a:rPr>
              <a:t>Ambulasi</a:t>
            </a:r>
            <a:br/>
            <a:endParaRPr altLang="en-US" b="1" sz="1800" lang="en-US">
              <a:solidFill>
                <a:srgbClr val="000000"/>
              </a:solidFill>
            </a:endParaRPr>
          </a:p>
        </p:txBody>
      </p:sp>
      <p:sp>
        <p:nvSpPr>
          <p:cNvPr id="1048600" name="Content Placeholder 2"/>
          <p:cNvSpPr/>
          <p:nvPr>
            <p:ph sz="full" idx="1"/>
          </p:nvPr>
        </p:nvSpPr>
        <p:spPr>
          <a:xfrm rot="0">
            <a:off x="457200" y="1447800"/>
            <a:ext cx="8229600" cy="4953000"/>
          </a:xfrm>
          <a:prstGeom prst="rect"/>
          <a:noFill/>
          <a:ln>
            <a:noFill/>
          </a:ln>
        </p:spPr>
        <p:txBody>
          <a:bodyPr anchor="t" bIns="45720" lIns="91440" rIns="91440" tIns="45720" vert="horz"/>
          <a:lstStyle>
            <a:lvl1pPr algn="l" fontAlgn="base" indent="-342900" latinLnBrk="1" marL="342900" rtl="0">
              <a:lnSpc>
                <a:spcPct val="100000"/>
              </a:lnSpc>
              <a:spcBef>
                <a:spcPts val="1000"/>
              </a:spcBef>
              <a:spcAft>
                <a:spcPct val="0"/>
              </a:spcAft>
              <a:buClr>
                <a:schemeClr val="accent1"/>
              </a:buClr>
              <a:buSzPct val="80000"/>
              <a:buFont typeface="Wingdings 3" pitchFamily="18" charset="2"/>
              <a:buChar char=""/>
              <a:defRPr baseline="0" b="0" sz="2000" i="0" u="none">
                <a:solidFill>
                  <a:schemeClr val="dk1"/>
                </a:solidFill>
                <a:latin typeface="Century Gothic" pitchFamily="34" charset="0"/>
                <a:sym typeface="Arial" pitchFamily="0" charset="0"/>
              </a:defRPr>
            </a:lvl1pPr>
            <a:lvl2pPr algn="l" fontAlgn="base" indent="-285750" latinLnBrk="1" marL="742950" rtl="0">
              <a:lnSpc>
                <a:spcPct val="100000"/>
              </a:lnSpc>
              <a:spcBef>
                <a:spcPts val="1000"/>
              </a:spcBef>
              <a:spcAft>
                <a:spcPct val="0"/>
              </a:spcAft>
              <a:buClr>
                <a:schemeClr val="accent1"/>
              </a:buClr>
              <a:buSzPct val="80000"/>
              <a:buFont typeface="Wingdings 3" pitchFamily="18" charset="2"/>
              <a:buChar char=""/>
              <a:defRPr baseline="0" b="0" sz="1800" i="0" u="none">
                <a:solidFill>
                  <a:schemeClr val="dk1"/>
                </a:solidFill>
                <a:latin typeface="Century Gothic" pitchFamily="34" charset="0"/>
                <a:sym typeface="Arial" pitchFamily="0" charset="0"/>
              </a:defRPr>
            </a:lvl2pPr>
            <a:lvl3pPr algn="l" fontAlgn="base" indent="-228600" latinLnBrk="1" marL="1143000" rtl="0">
              <a:lnSpc>
                <a:spcPct val="100000"/>
              </a:lnSpc>
              <a:spcBef>
                <a:spcPts val="1000"/>
              </a:spcBef>
              <a:spcAft>
                <a:spcPct val="0"/>
              </a:spcAft>
              <a:buClr>
                <a:schemeClr val="accent1"/>
              </a:buClr>
              <a:buSzPct val="80000"/>
              <a:buFont typeface="Wingdings 3" pitchFamily="18" charset="2"/>
              <a:buChar char=""/>
              <a:defRPr baseline="0" b="0" sz="1600" i="0" u="none">
                <a:solidFill>
                  <a:schemeClr val="dk1"/>
                </a:solidFill>
                <a:latin typeface="Century Gothic" pitchFamily="34" charset="0"/>
                <a:sym typeface="Arial" pitchFamily="0" charset="0"/>
              </a:defRPr>
            </a:lvl3pPr>
            <a:lvl4pPr algn="l" fontAlgn="base" indent="-228600" latinLnBrk="1" marL="1600200" rtl="0">
              <a:lnSpc>
                <a:spcPct val="100000"/>
              </a:lnSpc>
              <a:spcBef>
                <a:spcPts val="1000"/>
              </a:spcBef>
              <a:spcAft>
                <a:spcPct val="0"/>
              </a:spcAft>
              <a:buClr>
                <a:schemeClr val="accent1"/>
              </a:buClr>
              <a:buSzPct val="80000"/>
              <a:buFont typeface="Wingdings 3" pitchFamily="18" charset="2"/>
              <a:buChar char=""/>
              <a:defRPr baseline="0" b="0" sz="1400" i="0" u="none">
                <a:solidFill>
                  <a:schemeClr val="dk1"/>
                </a:solidFill>
                <a:latin typeface="Century Gothic" pitchFamily="34" charset="0"/>
                <a:sym typeface="Arial" pitchFamily="0" charset="0"/>
              </a:defRPr>
            </a:lvl4pPr>
            <a:lvl5pPr algn="l" fontAlgn="base" indent="-228600" latinLnBrk="1" marL="2057400" rtl="0">
              <a:lnSpc>
                <a:spcPct val="100000"/>
              </a:lnSpc>
              <a:spcBef>
                <a:spcPts val="1000"/>
              </a:spcBef>
              <a:spcAft>
                <a:spcPct val="0"/>
              </a:spcAft>
              <a:buClr>
                <a:schemeClr val="accent1"/>
              </a:buClr>
              <a:buSzPct val="80000"/>
              <a:buFont typeface="Wingdings 3" pitchFamily="18" charset="2"/>
              <a:buChar char=""/>
              <a:defRPr baseline="0" b="0" sz="1400" i="0" u="none">
                <a:solidFill>
                  <a:schemeClr val="dk1"/>
                </a:solidFill>
                <a:latin typeface="Century Gothic" pitchFamily="34" charset="0"/>
                <a:sym typeface="Arial" pitchFamily="0" charset="0"/>
              </a:defRPr>
            </a:lvl5pPr>
          </a:lstStyle>
          <a:p>
            <a:pPr algn="just" eaLnBrk="1" hangingPunct="1" latinLnBrk="1" lvl="0"/>
            <a:r>
              <a:rPr altLang="en-US" lang="id-ID"/>
              <a:t>Pada persalinan normal,</a:t>
            </a:r>
            <a:r>
              <a:rPr altLang="en-US" lang="en-US"/>
              <a:t> </a:t>
            </a:r>
            <a:r>
              <a:rPr altLang="en-US" lang="id-ID"/>
              <a:t>Ibu diperbolehkan untuk </a:t>
            </a:r>
            <a:r>
              <a:rPr altLang="en-US" lang="en-US"/>
              <a:t>ke kamar </a:t>
            </a:r>
            <a:r>
              <a:rPr altLang="en-US" lang="id-ID"/>
              <a:t>mandi</a:t>
            </a:r>
            <a:r>
              <a:rPr altLang="en-US" lang="en-US"/>
              <a:t> de</a:t>
            </a:r>
            <a:r>
              <a:rPr altLang="en-US" lang="id-ID"/>
              <a:t>ngan dibantu, satu atau dua jam setelah melahirkan</a:t>
            </a:r>
            <a:r>
              <a:rPr altLang="en-US" lang="en-US"/>
              <a:t>. Namun s</a:t>
            </a:r>
            <a:r>
              <a:rPr altLang="en-US" lang="id-ID"/>
              <a:t>ebelum</a:t>
            </a:r>
            <a:r>
              <a:rPr altLang="en-US" lang="en-US"/>
              <a:t>nya</a:t>
            </a:r>
            <a:r>
              <a:rPr altLang="en-US" lang="id-ID"/>
              <a:t> Ibu diminta untuk melakukan latihan menarik nafas yang dalam serta latihan tungka</a:t>
            </a:r>
            <a:r>
              <a:rPr altLang="en-US" lang="en-US"/>
              <a:t>i</a:t>
            </a:r>
            <a:r>
              <a:rPr altLang="en-US" lang="id-ID"/>
              <a:t> sederhana </a:t>
            </a:r>
            <a:r>
              <a:rPr altLang="en-US" lang="en-US"/>
              <a:t>dengan cara mengayunkan</a:t>
            </a:r>
            <a:r>
              <a:rPr altLang="en-US" lang="id-ID"/>
              <a:t> tungkainya di tepi </a:t>
            </a:r>
            <a:r>
              <a:rPr altLang="en-US" lang="en-US"/>
              <a:t>tempat tidur</a:t>
            </a:r>
          </a:p>
          <a:p>
            <a:pPr algn="just" eaLnBrk="1" hangingPunct="1" latinLnBrk="1" lvl="0"/>
            <a:r>
              <a:rPr altLang="en-US" lang="id-ID"/>
              <a:t>Mobilisasi </a:t>
            </a:r>
            <a:r>
              <a:rPr altLang="en-US" lang="en-US"/>
              <a:t>sebaiknya</a:t>
            </a:r>
            <a:r>
              <a:rPr altLang="en-US" lang="id-ID"/>
              <a:t> dilakukan secara bertahap. Diawali dengan gerakan miring ke kanan dan ke kiri</a:t>
            </a:r>
            <a:r>
              <a:rPr altLang="en-US" lang="en-US"/>
              <a:t> di atas tempat tidur</a:t>
            </a:r>
            <a:r>
              <a:rPr altLang="en-US" lang="id-ID"/>
              <a:t> Mobilisasi ini tidak mutlak, bervariasi tergantung pada ada</a:t>
            </a:r>
            <a:r>
              <a:rPr altLang="en-US" lang="en-US"/>
              <a:t> tidak</a:t>
            </a:r>
            <a:r>
              <a:rPr altLang="en-US" lang="id-ID"/>
              <a:t>nya komplikasi persalinan, nifas dan </a:t>
            </a:r>
            <a:r>
              <a:rPr altLang="en-US" lang="en-US"/>
              <a:t>status kesehatan ibu </a:t>
            </a:r>
          </a:p>
          <a:p>
            <a:pPr eaLnBrk="1" hangingPunct="1" latinLnBrk="1" lvl="0"/>
            <a:endParaRPr altLang="en-US"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1">
  <p:cSld>
    <p:bg>
      <p:bgPr>
        <a:solidFill>
          <a:srgbClr val="D66565"/>
        </a:solidFill>
      </p:bgPr>
    </p:bg>
    <p:spTree>
      <p:nvGrpSpPr>
        <p:cNvPr id="46" name=""/>
        <p:cNvGrpSpPr/>
        <p:nvPr/>
      </p:nvGrpSpPr>
      <p:grpSpPr>
        <a:xfrm rot="0">
          <a:off x="0" y="0"/>
          <a:ext cx="0" cy="0"/>
          <a:chOff x="0" y="0"/>
          <a:chExt cx="0" cy="0"/>
        </a:xfrm>
      </p:grpSpPr>
      <p:sp>
        <p:nvSpPr>
          <p:cNvPr id="1048601" name="Content Placeholder 2"/>
          <p:cNvSpPr/>
          <p:nvPr>
            <p:ph sz="full" idx="1"/>
          </p:nvPr>
        </p:nvSpPr>
        <p:spPr>
          <a:xfrm rot="0">
            <a:off x="457200" y="381000"/>
            <a:ext cx="8229600" cy="5943600"/>
          </a:xfrm>
          <a:prstGeom prst="rect"/>
          <a:noFill/>
          <a:ln>
            <a:noFill/>
          </a:ln>
        </p:spPr>
        <p:txBody>
          <a:bodyPr anchor="t" bIns="45720" lIns="91440" rIns="91440" tIns="45720" vert="horz"/>
          <a:lstStyle>
            <a:lvl1pPr algn="l" fontAlgn="base" indent="-342900" latinLnBrk="1" marL="342900" rtl="0">
              <a:lnSpc>
                <a:spcPct val="100000"/>
              </a:lnSpc>
              <a:spcBef>
                <a:spcPts val="1000"/>
              </a:spcBef>
              <a:spcAft>
                <a:spcPct val="0"/>
              </a:spcAft>
              <a:buClr>
                <a:schemeClr val="accent1"/>
              </a:buClr>
              <a:buSzPct val="80000"/>
              <a:buFont typeface="Wingdings 3" pitchFamily="18" charset="2"/>
              <a:buChar char=""/>
              <a:defRPr baseline="0" b="0" sz="2000" i="0" u="none">
                <a:solidFill>
                  <a:schemeClr val="dk1"/>
                </a:solidFill>
                <a:latin typeface="Century Gothic" pitchFamily="34" charset="0"/>
                <a:sym typeface="Arial" pitchFamily="0" charset="0"/>
              </a:defRPr>
            </a:lvl1pPr>
            <a:lvl2pPr algn="l" fontAlgn="base" indent="-285750" latinLnBrk="1" marL="742950" rtl="0">
              <a:lnSpc>
                <a:spcPct val="100000"/>
              </a:lnSpc>
              <a:spcBef>
                <a:spcPts val="1000"/>
              </a:spcBef>
              <a:spcAft>
                <a:spcPct val="0"/>
              </a:spcAft>
              <a:buClr>
                <a:schemeClr val="accent1"/>
              </a:buClr>
              <a:buSzPct val="80000"/>
              <a:buFont typeface="Wingdings 3" pitchFamily="18" charset="2"/>
              <a:buChar char=""/>
              <a:defRPr baseline="0" b="0" sz="1800" i="0" u="none">
                <a:solidFill>
                  <a:schemeClr val="dk1"/>
                </a:solidFill>
                <a:latin typeface="Century Gothic" pitchFamily="34" charset="0"/>
                <a:sym typeface="Arial" pitchFamily="0" charset="0"/>
              </a:defRPr>
            </a:lvl2pPr>
            <a:lvl3pPr algn="l" fontAlgn="base" indent="-228600" latinLnBrk="1" marL="1143000" rtl="0">
              <a:lnSpc>
                <a:spcPct val="100000"/>
              </a:lnSpc>
              <a:spcBef>
                <a:spcPts val="1000"/>
              </a:spcBef>
              <a:spcAft>
                <a:spcPct val="0"/>
              </a:spcAft>
              <a:buClr>
                <a:schemeClr val="accent1"/>
              </a:buClr>
              <a:buSzPct val="80000"/>
              <a:buFont typeface="Wingdings 3" pitchFamily="18" charset="2"/>
              <a:buChar char=""/>
              <a:defRPr baseline="0" b="0" sz="1600" i="0" u="none">
                <a:solidFill>
                  <a:schemeClr val="dk1"/>
                </a:solidFill>
                <a:latin typeface="Century Gothic" pitchFamily="34" charset="0"/>
                <a:sym typeface="Arial" pitchFamily="0" charset="0"/>
              </a:defRPr>
            </a:lvl3pPr>
            <a:lvl4pPr algn="l" fontAlgn="base" indent="-228600" latinLnBrk="1" marL="1600200" rtl="0">
              <a:lnSpc>
                <a:spcPct val="100000"/>
              </a:lnSpc>
              <a:spcBef>
                <a:spcPts val="1000"/>
              </a:spcBef>
              <a:spcAft>
                <a:spcPct val="0"/>
              </a:spcAft>
              <a:buClr>
                <a:schemeClr val="accent1"/>
              </a:buClr>
              <a:buSzPct val="80000"/>
              <a:buFont typeface="Wingdings 3" pitchFamily="18" charset="2"/>
              <a:buChar char=""/>
              <a:defRPr baseline="0" b="0" sz="1400" i="0" u="none">
                <a:solidFill>
                  <a:schemeClr val="dk1"/>
                </a:solidFill>
                <a:latin typeface="Century Gothic" pitchFamily="34" charset="0"/>
                <a:sym typeface="Arial" pitchFamily="0" charset="0"/>
              </a:defRPr>
            </a:lvl4pPr>
            <a:lvl5pPr algn="l" fontAlgn="base" indent="-228600" latinLnBrk="1" marL="2057400" rtl="0">
              <a:lnSpc>
                <a:spcPct val="100000"/>
              </a:lnSpc>
              <a:spcBef>
                <a:spcPts val="1000"/>
              </a:spcBef>
              <a:spcAft>
                <a:spcPct val="0"/>
              </a:spcAft>
              <a:buClr>
                <a:schemeClr val="accent1"/>
              </a:buClr>
              <a:buSzPct val="80000"/>
              <a:buFont typeface="Wingdings 3" pitchFamily="18" charset="2"/>
              <a:buChar char=""/>
              <a:defRPr baseline="0" b="0" sz="1400" i="0" u="none">
                <a:solidFill>
                  <a:schemeClr val="dk1"/>
                </a:solidFill>
                <a:latin typeface="Century Gothic" pitchFamily="34" charset="0"/>
                <a:sym typeface="Arial" pitchFamily="0" charset="0"/>
              </a:defRPr>
            </a:lvl5pPr>
          </a:lstStyle>
          <a:p>
            <a:pPr algn="just" eaLnBrk="1" hangingPunct="1" latinLnBrk="1" lvl="0"/>
            <a:r>
              <a:rPr altLang="en-US" lang="en-US"/>
              <a:t>Pemulihan pasca salin akan berlangsung lebih cepat bila</a:t>
            </a:r>
            <a:r>
              <a:rPr altLang="en-US" lang="id-ID"/>
              <a:t> Ibu melakukan mobilisasi dengan benar dan tepat</a:t>
            </a:r>
            <a:r>
              <a:rPr altLang="en-US" lang="en-US"/>
              <a:t>, terutama untuk system peredaran darah, pernafasan dan otot-rangka.</a:t>
            </a:r>
          </a:p>
          <a:p>
            <a:pPr algn="just" eaLnBrk="1" hangingPunct="1" latinLnBrk="1" lvl="0"/>
            <a:r>
              <a:rPr altLang="en-US" lang="en-US"/>
              <a:t>P</a:t>
            </a:r>
            <a:r>
              <a:rPr altLang="en-US" lang="id-ID"/>
              <a:t>enelitian me</a:t>
            </a:r>
            <a:r>
              <a:rPr altLang="en-US" lang="en-US"/>
              <a:t>mbuktikan</a:t>
            </a:r>
            <a:r>
              <a:rPr altLang="en-US" lang="id-ID"/>
              <a:t> </a:t>
            </a:r>
            <a:r>
              <a:rPr altLang="en-US" lang="en-US"/>
              <a:t>bahwa </a:t>
            </a:r>
            <a:r>
              <a:rPr altLang="en-US" i="1" lang="id-ID"/>
              <a:t>early ambulation</a:t>
            </a:r>
            <a:r>
              <a:rPr altLang="en-US" b="1" i="1" lang="id-ID"/>
              <a:t>  </a:t>
            </a:r>
            <a:r>
              <a:rPr altLang="en-US" lang="en-US"/>
              <a:t>atau ambulasi dini </a:t>
            </a:r>
            <a:r>
              <a:rPr altLang="en-US" lang="id-ID"/>
              <a:t>bisa mencegah </a:t>
            </a:r>
            <a:r>
              <a:rPr altLang="en-US" lang="en-US"/>
              <a:t>terjadinya sumbatan pada  </a:t>
            </a:r>
            <a:r>
              <a:rPr altLang="en-US" lang="id-ID"/>
              <a:t>aliran darah</a:t>
            </a:r>
            <a:r>
              <a:rPr altLang="en-US" lang="en-US"/>
              <a:t>.Tersumbatnya</a:t>
            </a:r>
            <a:r>
              <a:rPr altLang="en-US" lang="id-ID"/>
              <a:t> aliran darah bisa menyebabkan terjadinya trombosis vena dalam atau DVT </a:t>
            </a:r>
            <a:r>
              <a:rPr altLang="en-US" i="1" lang="id-ID"/>
              <a:t>(</a:t>
            </a:r>
            <a:r>
              <a:rPr altLang="en-US" b="1" i="1" lang="id-ID"/>
              <a:t>Deep Vein Thrombosis</a:t>
            </a:r>
            <a:r>
              <a:rPr altLang="en-US" i="1" lang="id-ID"/>
              <a:t>) </a:t>
            </a:r>
            <a:r>
              <a:rPr altLang="en-US" lang="en-US"/>
              <a:t>dan bisa menyebabkan infeksi pada pembuluh darah</a:t>
            </a:r>
          </a:p>
          <a:p>
            <a:pPr eaLnBrk="1" hangingPunct="1" latinLnBrk="1" lvl="0"/>
            <a:endParaRPr altLang="en-US"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1">
  <p:cSld>
    <p:bg>
      <p:bgPr>
        <a:solidFill>
          <a:srgbClr val="D66565"/>
        </a:solidFill>
      </p:bgPr>
    </p:bg>
    <p:spTree>
      <p:nvGrpSpPr>
        <p:cNvPr id="47" name=""/>
        <p:cNvGrpSpPr/>
        <p:nvPr/>
      </p:nvGrpSpPr>
      <p:grpSpPr>
        <a:xfrm rot="0">
          <a:off x="0" y="0"/>
          <a:ext cx="0" cy="0"/>
          <a:chOff x="0" y="0"/>
          <a:chExt cx="0" cy="0"/>
        </a:xfrm>
      </p:grpSpPr>
      <p:sp>
        <p:nvSpPr>
          <p:cNvPr id="1048602" name="Title 1"/>
          <p:cNvSpPr/>
          <p:nvPr>
            <p:ph type="title" sz="full" idx="0"/>
          </p:nvPr>
        </p:nvSpPr>
        <p:spPr>
          <a:xfrm rot="0">
            <a:off x="484187" y="452437"/>
            <a:ext cx="7056437" cy="919162"/>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4200" i="0" u="none">
                <a:solidFill>
                  <a:schemeClr val="lt2"/>
                </a:solidFill>
                <a:latin typeface="Century Gothic" pitchFamily="34" charset="0"/>
                <a:sym typeface="Arial" pitchFamily="0" charset="0"/>
              </a:defRPr>
            </a:lvl1pPr>
          </a:lstStyle>
          <a:p>
            <a:pPr eaLnBrk="1" hangingPunct="1" indent="-342900" latinLnBrk="1" lvl="0" marL="342900"/>
            <a:r>
              <a:rPr altLang="en-US" sz="2800" lang="en-US">
                <a:solidFill>
                  <a:schemeClr val="accent1"/>
                </a:solidFill>
              </a:rPr>
              <a:t>Eliminasi : BAK/BAB</a:t>
            </a:r>
            <a:br/>
            <a:br/>
            <a:endParaRPr altLang="en-US" b="1" sz="2800" lang="en-US">
              <a:solidFill>
                <a:schemeClr val="accent1"/>
              </a:solidFill>
            </a:endParaRPr>
          </a:p>
        </p:txBody>
      </p:sp>
      <p:sp>
        <p:nvSpPr>
          <p:cNvPr id="1048603" name="Content Placeholder 2"/>
          <p:cNvSpPr/>
          <p:nvPr>
            <p:ph sz="full" idx="1"/>
          </p:nvPr>
        </p:nvSpPr>
        <p:spPr>
          <a:xfrm rot="0">
            <a:off x="457200" y="1676400"/>
            <a:ext cx="8229600" cy="5181600"/>
          </a:xfrm>
          <a:prstGeom prst="rect"/>
          <a:noFill/>
          <a:ln>
            <a:noFill/>
          </a:ln>
        </p:spPr>
        <p:txBody>
          <a:bodyPr anchor="t" bIns="45720" lIns="91440" rIns="91440" tIns="45720" vert="horz"/>
          <a:lstStyle>
            <a:lvl1pPr algn="l" fontAlgn="base" indent="-342900" latinLnBrk="1" marL="342900" rtl="0">
              <a:lnSpc>
                <a:spcPct val="100000"/>
              </a:lnSpc>
              <a:spcBef>
                <a:spcPts val="1000"/>
              </a:spcBef>
              <a:spcAft>
                <a:spcPct val="0"/>
              </a:spcAft>
              <a:buClr>
                <a:schemeClr val="accent1"/>
              </a:buClr>
              <a:buSzPct val="80000"/>
              <a:buFont typeface="Wingdings 3" pitchFamily="18" charset="2"/>
              <a:buChar char=""/>
              <a:defRPr baseline="0" b="0" sz="2000" i="0" u="none">
                <a:solidFill>
                  <a:schemeClr val="dk1"/>
                </a:solidFill>
                <a:latin typeface="Century Gothic" pitchFamily="34" charset="0"/>
                <a:sym typeface="Arial" pitchFamily="0" charset="0"/>
              </a:defRPr>
            </a:lvl1pPr>
            <a:lvl2pPr algn="l" fontAlgn="base" indent="-285750" latinLnBrk="1" marL="742950" rtl="0">
              <a:lnSpc>
                <a:spcPct val="100000"/>
              </a:lnSpc>
              <a:spcBef>
                <a:spcPts val="1000"/>
              </a:spcBef>
              <a:spcAft>
                <a:spcPct val="0"/>
              </a:spcAft>
              <a:buClr>
                <a:schemeClr val="accent1"/>
              </a:buClr>
              <a:buSzPct val="80000"/>
              <a:buFont typeface="Wingdings 3" pitchFamily="18" charset="2"/>
              <a:buChar char=""/>
              <a:defRPr baseline="0" b="0" sz="1800" i="0" u="none">
                <a:solidFill>
                  <a:schemeClr val="dk1"/>
                </a:solidFill>
                <a:latin typeface="Century Gothic" pitchFamily="34" charset="0"/>
                <a:sym typeface="Arial" pitchFamily="0" charset="0"/>
              </a:defRPr>
            </a:lvl2pPr>
            <a:lvl3pPr algn="l" fontAlgn="base" indent="-228600" latinLnBrk="1" marL="1143000" rtl="0">
              <a:lnSpc>
                <a:spcPct val="100000"/>
              </a:lnSpc>
              <a:spcBef>
                <a:spcPts val="1000"/>
              </a:spcBef>
              <a:spcAft>
                <a:spcPct val="0"/>
              </a:spcAft>
              <a:buClr>
                <a:schemeClr val="accent1"/>
              </a:buClr>
              <a:buSzPct val="80000"/>
              <a:buFont typeface="Wingdings 3" pitchFamily="18" charset="2"/>
              <a:buChar char=""/>
              <a:defRPr baseline="0" b="0" sz="1600" i="0" u="none">
                <a:solidFill>
                  <a:schemeClr val="dk1"/>
                </a:solidFill>
                <a:latin typeface="Century Gothic" pitchFamily="34" charset="0"/>
                <a:sym typeface="Arial" pitchFamily="0" charset="0"/>
              </a:defRPr>
            </a:lvl3pPr>
            <a:lvl4pPr algn="l" fontAlgn="base" indent="-228600" latinLnBrk="1" marL="1600200" rtl="0">
              <a:lnSpc>
                <a:spcPct val="100000"/>
              </a:lnSpc>
              <a:spcBef>
                <a:spcPts val="1000"/>
              </a:spcBef>
              <a:spcAft>
                <a:spcPct val="0"/>
              </a:spcAft>
              <a:buClr>
                <a:schemeClr val="accent1"/>
              </a:buClr>
              <a:buSzPct val="80000"/>
              <a:buFont typeface="Wingdings 3" pitchFamily="18" charset="2"/>
              <a:buChar char=""/>
              <a:defRPr baseline="0" b="0" sz="1400" i="0" u="none">
                <a:solidFill>
                  <a:schemeClr val="dk1"/>
                </a:solidFill>
                <a:latin typeface="Century Gothic" pitchFamily="34" charset="0"/>
                <a:sym typeface="Arial" pitchFamily="0" charset="0"/>
              </a:defRPr>
            </a:lvl4pPr>
            <a:lvl5pPr algn="l" fontAlgn="base" indent="-228600" latinLnBrk="1" marL="2057400" rtl="0">
              <a:lnSpc>
                <a:spcPct val="100000"/>
              </a:lnSpc>
              <a:spcBef>
                <a:spcPts val="1000"/>
              </a:spcBef>
              <a:spcAft>
                <a:spcPct val="0"/>
              </a:spcAft>
              <a:buClr>
                <a:schemeClr val="accent1"/>
              </a:buClr>
              <a:buSzPct val="80000"/>
              <a:buFont typeface="Wingdings 3" pitchFamily="18" charset="2"/>
              <a:buChar char=""/>
              <a:defRPr baseline="0" b="0" sz="1400" i="0" u="none">
                <a:solidFill>
                  <a:schemeClr val="dk1"/>
                </a:solidFill>
                <a:latin typeface="Century Gothic" pitchFamily="34" charset="0"/>
                <a:sym typeface="Arial" pitchFamily="0" charset="0"/>
              </a:defRPr>
            </a:lvl5pPr>
          </a:lstStyle>
          <a:p>
            <a:pPr algn="just" eaLnBrk="1" hangingPunct="1" latinLnBrk="1" lvl="0"/>
            <a:r>
              <a:rPr altLang="en-US" lang="en-US"/>
              <a:t>Pada kala IV persalinan  pemantauan urin dilakukan  selama 2 jam, setiap 15 menit sekali pada 1 jam pertama dan 30 menit sekali pada jam berikutnya. Pemantauan urin dilakukan untuk memastikan kandung kemih tetap kosong sehingga uterus dapat berkontraksi dengan baik</a:t>
            </a:r>
          </a:p>
          <a:p>
            <a:pPr algn="just" eaLnBrk="1" hangingPunct="1" latinLnBrk="1" lvl="0"/>
            <a:r>
              <a:rPr altLang="en-US" lang="en-US"/>
              <a:t>Ibu diharapkan untuk berkemih dalam 6-8 jam pertama. Pengeluaran urin masih tetap dipantau dan diharapkan setiap kali berkemih urin yang keluar minimal sekitar 150 ml</a:t>
            </a:r>
          </a:p>
          <a:p>
            <a:pPr eaLnBrk="1" hangingPunct="1" latinLnBrk="1" lvl="0"/>
            <a:endParaRPr altLang="en-US"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1">
  <p:cSld>
    <p:bg>
      <p:bgPr>
        <a:solidFill>
          <a:srgbClr val="D66565"/>
        </a:solidFill>
      </p:bgPr>
    </p:bg>
    <p:spTree>
      <p:nvGrpSpPr>
        <p:cNvPr id="48" name=""/>
        <p:cNvGrpSpPr/>
        <p:nvPr/>
      </p:nvGrpSpPr>
      <p:grpSpPr>
        <a:xfrm rot="0">
          <a:off x="0" y="0"/>
          <a:ext cx="0" cy="0"/>
          <a:chOff x="0" y="0"/>
          <a:chExt cx="0" cy="0"/>
        </a:xfrm>
      </p:grpSpPr>
      <p:sp>
        <p:nvSpPr>
          <p:cNvPr id="1048604" name="Content Placeholder 2"/>
          <p:cNvSpPr/>
          <p:nvPr>
            <p:ph sz="full" idx="1"/>
          </p:nvPr>
        </p:nvSpPr>
        <p:spPr>
          <a:xfrm rot="0">
            <a:off x="457200" y="1447800"/>
            <a:ext cx="8229600" cy="4953000"/>
          </a:xfrm>
          <a:prstGeom prst="rect"/>
          <a:noFill/>
          <a:ln>
            <a:noFill/>
          </a:ln>
        </p:spPr>
        <p:txBody>
          <a:bodyPr anchor="t" bIns="45720" lIns="91440" rIns="91440" tIns="45720" vert="horz"/>
          <a:lstStyle>
            <a:lvl1pPr algn="l" fontAlgn="base" indent="-342900" latinLnBrk="1" marL="342900" rtl="0">
              <a:lnSpc>
                <a:spcPct val="100000"/>
              </a:lnSpc>
              <a:spcBef>
                <a:spcPts val="1000"/>
              </a:spcBef>
              <a:spcAft>
                <a:spcPct val="0"/>
              </a:spcAft>
              <a:buClr>
                <a:schemeClr val="accent1"/>
              </a:buClr>
              <a:buSzPct val="80000"/>
              <a:buFont typeface="Wingdings 3" pitchFamily="18" charset="2"/>
              <a:buChar char=""/>
              <a:defRPr baseline="0" b="0" sz="2000" i="0" u="none">
                <a:solidFill>
                  <a:schemeClr val="dk1"/>
                </a:solidFill>
                <a:latin typeface="Century Gothic" pitchFamily="34" charset="0"/>
                <a:sym typeface="Arial" pitchFamily="0" charset="0"/>
              </a:defRPr>
            </a:lvl1pPr>
            <a:lvl2pPr algn="l" fontAlgn="base" indent="-285750" latinLnBrk="1" marL="742950" rtl="0">
              <a:lnSpc>
                <a:spcPct val="100000"/>
              </a:lnSpc>
              <a:spcBef>
                <a:spcPts val="1000"/>
              </a:spcBef>
              <a:spcAft>
                <a:spcPct val="0"/>
              </a:spcAft>
              <a:buClr>
                <a:schemeClr val="accent1"/>
              </a:buClr>
              <a:buSzPct val="80000"/>
              <a:buFont typeface="Wingdings 3" pitchFamily="18" charset="2"/>
              <a:buChar char=""/>
              <a:defRPr baseline="0" b="0" sz="1800" i="0" u="none">
                <a:solidFill>
                  <a:schemeClr val="dk1"/>
                </a:solidFill>
                <a:latin typeface="Century Gothic" pitchFamily="34" charset="0"/>
                <a:sym typeface="Arial" pitchFamily="0" charset="0"/>
              </a:defRPr>
            </a:lvl2pPr>
            <a:lvl3pPr algn="l" fontAlgn="base" indent="-228600" latinLnBrk="1" marL="1143000" rtl="0">
              <a:lnSpc>
                <a:spcPct val="100000"/>
              </a:lnSpc>
              <a:spcBef>
                <a:spcPts val="1000"/>
              </a:spcBef>
              <a:spcAft>
                <a:spcPct val="0"/>
              </a:spcAft>
              <a:buClr>
                <a:schemeClr val="accent1"/>
              </a:buClr>
              <a:buSzPct val="80000"/>
              <a:buFont typeface="Wingdings 3" pitchFamily="18" charset="2"/>
              <a:buChar char=""/>
              <a:defRPr baseline="0" b="0" sz="1600" i="0" u="none">
                <a:solidFill>
                  <a:schemeClr val="dk1"/>
                </a:solidFill>
                <a:latin typeface="Century Gothic" pitchFamily="34" charset="0"/>
                <a:sym typeface="Arial" pitchFamily="0" charset="0"/>
              </a:defRPr>
            </a:lvl3pPr>
            <a:lvl4pPr algn="l" fontAlgn="base" indent="-228600" latinLnBrk="1" marL="1600200" rtl="0">
              <a:lnSpc>
                <a:spcPct val="100000"/>
              </a:lnSpc>
              <a:spcBef>
                <a:spcPts val="1000"/>
              </a:spcBef>
              <a:spcAft>
                <a:spcPct val="0"/>
              </a:spcAft>
              <a:buClr>
                <a:schemeClr val="accent1"/>
              </a:buClr>
              <a:buSzPct val="80000"/>
              <a:buFont typeface="Wingdings 3" pitchFamily="18" charset="2"/>
              <a:buChar char=""/>
              <a:defRPr baseline="0" b="0" sz="1400" i="0" u="none">
                <a:solidFill>
                  <a:schemeClr val="dk1"/>
                </a:solidFill>
                <a:latin typeface="Century Gothic" pitchFamily="34" charset="0"/>
                <a:sym typeface="Arial" pitchFamily="0" charset="0"/>
              </a:defRPr>
            </a:lvl4pPr>
            <a:lvl5pPr algn="l" fontAlgn="base" indent="-228600" latinLnBrk="1" marL="2057400" rtl="0">
              <a:lnSpc>
                <a:spcPct val="100000"/>
              </a:lnSpc>
              <a:spcBef>
                <a:spcPts val="1000"/>
              </a:spcBef>
              <a:spcAft>
                <a:spcPct val="0"/>
              </a:spcAft>
              <a:buClr>
                <a:schemeClr val="accent1"/>
              </a:buClr>
              <a:buSzPct val="80000"/>
              <a:buFont typeface="Wingdings 3" pitchFamily="18" charset="2"/>
              <a:buChar char=""/>
              <a:defRPr baseline="0" b="0" sz="1400" i="0" u="none">
                <a:solidFill>
                  <a:schemeClr val="dk1"/>
                </a:solidFill>
                <a:latin typeface="Century Gothic" pitchFamily="34" charset="0"/>
                <a:sym typeface="Arial" pitchFamily="0" charset="0"/>
              </a:defRPr>
            </a:lvl5pPr>
          </a:lstStyle>
          <a:p>
            <a:pPr eaLnBrk="1" hangingPunct="1" latinLnBrk="1" lvl="0">
              <a:buFont typeface="Arial" pitchFamily="0" charset="0"/>
              <a:buNone/>
            </a:pPr>
            <a:r>
              <a:rPr altLang="en-US" lang="en-US"/>
              <a:t>	</a:t>
            </a:r>
            <a:r>
              <a:rPr altLang="en-US" sz="2800" lang="en-US"/>
              <a:t>Kebutuhan untuk defekasi biasanya timbul pada hari pertama sampai hari ke tiga post partum. Kebutuhan ini dapat terpenuhi bila ibu mengkonsumsi makanan yang mengandung tinggi serat, cukup cairan dan melakukan mobilisasi dengan baik dan benar. Bila lebih dari waktu tersebut ibu belum mengalami defekasi mungkin perlu diberikan obat pencahar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1">
  <p:cSld>
    <p:bg>
      <p:bgPr>
        <a:solidFill>
          <a:srgbClr val="D66565"/>
        </a:solidFill>
      </p:bgPr>
    </p:bg>
    <p:spTree>
      <p:nvGrpSpPr>
        <p:cNvPr id="49" name=""/>
        <p:cNvGrpSpPr/>
        <p:nvPr/>
      </p:nvGrpSpPr>
      <p:grpSpPr>
        <a:xfrm rot="0">
          <a:off x="0" y="0"/>
          <a:ext cx="0" cy="0"/>
          <a:chOff x="0" y="0"/>
          <a:chExt cx="0" cy="0"/>
        </a:xfrm>
      </p:grpSpPr>
      <p:sp>
        <p:nvSpPr>
          <p:cNvPr id="1048605" name="Title 1"/>
          <p:cNvSpPr/>
          <p:nvPr>
            <p:ph type="title" sz="full" idx="0"/>
          </p:nvPr>
        </p:nvSpPr>
        <p:spPr>
          <a:xfrm rot="0">
            <a:off x="484187" y="452437"/>
            <a:ext cx="7056437" cy="1400175"/>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4200" i="0" u="none">
                <a:solidFill>
                  <a:schemeClr val="lt2"/>
                </a:solidFill>
                <a:latin typeface="Century Gothic" pitchFamily="34" charset="0"/>
                <a:sym typeface="Arial" pitchFamily="0" charset="0"/>
              </a:defRPr>
            </a:lvl1pPr>
          </a:lstStyle>
          <a:p>
            <a:pPr eaLnBrk="1" hangingPunct="1" indent="-342900" latinLnBrk="1" lvl="0" marL="342900"/>
            <a:r>
              <a:rPr altLang="en-US" lang="en-US">
                <a:solidFill>
                  <a:schemeClr val="accent1"/>
                </a:solidFill>
              </a:rPr>
              <a:t>Kebersihan diri/perineum</a:t>
            </a:r>
            <a:br/>
            <a:endParaRPr altLang="en-US" b="1" sz="1800" lang="en-US">
              <a:solidFill>
                <a:schemeClr val="accent1"/>
              </a:solidFill>
            </a:endParaRPr>
          </a:p>
        </p:txBody>
      </p:sp>
      <p:sp>
        <p:nvSpPr>
          <p:cNvPr id="1048606" name="Content Placeholder 2"/>
          <p:cNvSpPr/>
          <p:nvPr>
            <p:ph sz="full" idx="1"/>
          </p:nvPr>
        </p:nvSpPr>
        <p:spPr>
          <a:xfrm rot="0">
            <a:off x="457200" y="1371600"/>
            <a:ext cx="8229600" cy="5029200"/>
          </a:xfrm>
          <a:prstGeom prst="rect"/>
          <a:noFill/>
          <a:ln>
            <a:noFill/>
          </a:ln>
        </p:spPr>
        <p:txBody>
          <a:bodyPr anchor="t" bIns="45720" lIns="91440" rIns="91440" tIns="45720" vert="horz"/>
          <a:lstStyle>
            <a:lvl1pPr algn="l" fontAlgn="base" indent="-342900" latinLnBrk="1" marL="342900" rtl="0">
              <a:lnSpc>
                <a:spcPct val="100000"/>
              </a:lnSpc>
              <a:spcBef>
                <a:spcPts val="1000"/>
              </a:spcBef>
              <a:spcAft>
                <a:spcPct val="0"/>
              </a:spcAft>
              <a:buClr>
                <a:schemeClr val="accent1"/>
              </a:buClr>
              <a:buSzPct val="80000"/>
              <a:buFont typeface="Wingdings 3" pitchFamily="18" charset="2"/>
              <a:buChar char=""/>
              <a:defRPr baseline="0" b="0" sz="2000" i="0" u="none">
                <a:solidFill>
                  <a:schemeClr val="dk1"/>
                </a:solidFill>
                <a:latin typeface="Century Gothic" pitchFamily="34" charset="0"/>
                <a:sym typeface="Arial" pitchFamily="0" charset="0"/>
              </a:defRPr>
            </a:lvl1pPr>
            <a:lvl2pPr algn="l" fontAlgn="base" indent="-285750" latinLnBrk="1" marL="742950" rtl="0">
              <a:lnSpc>
                <a:spcPct val="100000"/>
              </a:lnSpc>
              <a:spcBef>
                <a:spcPts val="1000"/>
              </a:spcBef>
              <a:spcAft>
                <a:spcPct val="0"/>
              </a:spcAft>
              <a:buClr>
                <a:schemeClr val="accent1"/>
              </a:buClr>
              <a:buSzPct val="80000"/>
              <a:buFont typeface="Wingdings 3" pitchFamily="18" charset="2"/>
              <a:buChar char=""/>
              <a:defRPr baseline="0" b="0" sz="1800" i="0" u="none">
                <a:solidFill>
                  <a:schemeClr val="dk1"/>
                </a:solidFill>
                <a:latin typeface="Century Gothic" pitchFamily="34" charset="0"/>
                <a:sym typeface="Arial" pitchFamily="0" charset="0"/>
              </a:defRPr>
            </a:lvl2pPr>
            <a:lvl3pPr algn="l" fontAlgn="base" indent="-228600" latinLnBrk="1" marL="1143000" rtl="0">
              <a:lnSpc>
                <a:spcPct val="100000"/>
              </a:lnSpc>
              <a:spcBef>
                <a:spcPts val="1000"/>
              </a:spcBef>
              <a:spcAft>
                <a:spcPct val="0"/>
              </a:spcAft>
              <a:buClr>
                <a:schemeClr val="accent1"/>
              </a:buClr>
              <a:buSzPct val="80000"/>
              <a:buFont typeface="Wingdings 3" pitchFamily="18" charset="2"/>
              <a:buChar char=""/>
              <a:defRPr baseline="0" b="0" sz="1600" i="0" u="none">
                <a:solidFill>
                  <a:schemeClr val="dk1"/>
                </a:solidFill>
                <a:latin typeface="Century Gothic" pitchFamily="34" charset="0"/>
                <a:sym typeface="Arial" pitchFamily="0" charset="0"/>
              </a:defRPr>
            </a:lvl3pPr>
            <a:lvl4pPr algn="l" fontAlgn="base" indent="-228600" latinLnBrk="1" marL="1600200" rtl="0">
              <a:lnSpc>
                <a:spcPct val="100000"/>
              </a:lnSpc>
              <a:spcBef>
                <a:spcPts val="1000"/>
              </a:spcBef>
              <a:spcAft>
                <a:spcPct val="0"/>
              </a:spcAft>
              <a:buClr>
                <a:schemeClr val="accent1"/>
              </a:buClr>
              <a:buSzPct val="80000"/>
              <a:buFont typeface="Wingdings 3" pitchFamily="18" charset="2"/>
              <a:buChar char=""/>
              <a:defRPr baseline="0" b="0" sz="1400" i="0" u="none">
                <a:solidFill>
                  <a:schemeClr val="dk1"/>
                </a:solidFill>
                <a:latin typeface="Century Gothic" pitchFamily="34" charset="0"/>
                <a:sym typeface="Arial" pitchFamily="0" charset="0"/>
              </a:defRPr>
            </a:lvl4pPr>
            <a:lvl5pPr algn="l" fontAlgn="base" indent="-228600" latinLnBrk="1" marL="2057400" rtl="0">
              <a:lnSpc>
                <a:spcPct val="100000"/>
              </a:lnSpc>
              <a:spcBef>
                <a:spcPts val="1000"/>
              </a:spcBef>
              <a:spcAft>
                <a:spcPct val="0"/>
              </a:spcAft>
              <a:buClr>
                <a:schemeClr val="accent1"/>
              </a:buClr>
              <a:buSzPct val="80000"/>
              <a:buFont typeface="Wingdings 3" pitchFamily="18" charset="2"/>
              <a:buChar char=""/>
              <a:defRPr baseline="0" b="0" sz="1400" i="0" u="none">
                <a:solidFill>
                  <a:schemeClr val="dk1"/>
                </a:solidFill>
                <a:latin typeface="Century Gothic" pitchFamily="34" charset="0"/>
                <a:sym typeface="Arial" pitchFamily="0" charset="0"/>
              </a:defRPr>
            </a:lvl5pPr>
          </a:lstStyle>
          <a:p>
            <a:pPr algn="just" eaLnBrk="1" hangingPunct="1" latinLnBrk="1" lvl="0"/>
            <a:r>
              <a:rPr altLang="en-US" lang="id-ID"/>
              <a:t>Kebersihan adalah keadaan bebas dari kotoran, termasuk di antaranya, debu, sampah</a:t>
            </a:r>
            <a:r>
              <a:rPr altLang="en-US" lang="en-US"/>
              <a:t>, </a:t>
            </a:r>
            <a:r>
              <a:rPr altLang="en-US" lang="id-ID"/>
              <a:t>bau</a:t>
            </a:r>
            <a:r>
              <a:rPr altLang="en-US" lang="en-US"/>
              <a:t>,</a:t>
            </a:r>
            <a:r>
              <a:rPr altLang="en-US" lang="id-ID"/>
              <a:t> virus, bakteri patogen dan bahan </a:t>
            </a:r>
            <a:r>
              <a:rPr altLang="en-US" lang="en-US"/>
              <a:t>k</a:t>
            </a:r>
            <a:r>
              <a:rPr altLang="en-US" lang="id-ID"/>
              <a:t>imia  berbahaya.</a:t>
            </a:r>
          </a:p>
          <a:p>
            <a:pPr algn="just" eaLnBrk="1" hangingPunct="1" latinLnBrk="1" lvl="0"/>
            <a:r>
              <a:rPr altLang="en-US" lang="id-ID"/>
              <a:t> Kebersihan badan </a:t>
            </a:r>
            <a:r>
              <a:rPr altLang="en-US" lang="en-US"/>
              <a:t>atau personal hygiene </a:t>
            </a:r>
            <a:r>
              <a:rPr altLang="en-US" lang="id-ID"/>
              <a:t>meliputi kebersihan diri sendiri, seperti mandi, menyikat gigi, mencuci tangan, dan m</a:t>
            </a:r>
            <a:r>
              <a:rPr altLang="en-US" lang="en-US"/>
              <a:t>e</a:t>
            </a:r>
            <a:r>
              <a:rPr altLang="en-US" lang="id-ID"/>
              <a:t>makai pakaian yang bersih. Tingkat kebersihan </a:t>
            </a:r>
            <a:r>
              <a:rPr altLang="en-US" lang="en-US"/>
              <a:t>antara setiap orang </a:t>
            </a:r>
            <a:r>
              <a:rPr altLang="en-US" lang="id-ID"/>
              <a:t>berbeda-beda </a:t>
            </a:r>
            <a:r>
              <a:rPr altLang="en-US" lang="en-US"/>
              <a:t>satu sama lain</a:t>
            </a:r>
          </a:p>
        </p:txBody>
      </p:sp>
    </p:spTree>
  </p:cSld>
  <p:clrMapOvr>
    <a:masterClrMapping/>
  </p:clrMapOvr>
</p:sld>
</file>

<file path=ppt/theme/theme1.xml><?xml version="1.0" encoding="utf-8"?>
<a:theme xmlns:a="http://schemas.openxmlformats.org/drawingml/2006/main" name="Office 主题">
  <a:themeElements>
    <a:clrScheme name="Default Color Scheme">
      <a:dk1>
        <a:srgbClr val="FFFFFF"/>
      </a:dk1>
      <a:lt1>
        <a:srgbClr val="000000"/>
      </a:lt1>
      <a:dk2>
        <a:srgbClr val="323232"/>
      </a:dk2>
      <a:lt2>
        <a:srgbClr val="E3DED1"/>
      </a:lt2>
      <a:accent1>
        <a:srgbClr val="F07F09"/>
      </a:accent1>
      <a:accent2>
        <a:srgbClr val="9F2936"/>
      </a:accent2>
      <a:accent3>
        <a:srgbClr val="AAAAAA"/>
      </a:accent3>
      <a:accent4>
        <a:srgbClr val="DCDCDC"/>
      </a:accent4>
      <a:accent5>
        <a:srgbClr val="F6C0AA"/>
      </a:accent5>
      <a:accent6>
        <a:srgbClr val="8E2430"/>
      </a:accent6>
      <a:hlink>
        <a:srgbClr val="6B9F25"/>
      </a:hlink>
      <a:folHlink>
        <a:srgbClr val="B26B0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Default Color Scheme 1">
        <a:dk1>
          <a:srgbClr val="FFFFFF"/>
        </a:dk1>
        <a:lt1>
          <a:srgbClr val="000000"/>
        </a:lt1>
        <a:dk2>
          <a:srgbClr val="323232"/>
        </a:dk2>
        <a:lt2>
          <a:srgbClr val="E3DED1"/>
        </a:lt2>
        <a:accent1>
          <a:srgbClr val="F07F09"/>
        </a:accent1>
        <a:accent2>
          <a:srgbClr val="9F2936"/>
        </a:accent2>
        <a:accent3>
          <a:srgbClr val="AAAAAA"/>
        </a:accent3>
        <a:accent4>
          <a:srgbClr val="DCDCDC"/>
        </a:accent4>
        <a:accent5>
          <a:srgbClr val="F6C0AA"/>
        </a:accent5>
        <a:accent6>
          <a:srgbClr val="8E2430"/>
        </a:accent6>
        <a:hlink>
          <a:srgbClr val="6B9F25"/>
        </a:hlink>
        <a:folHlink>
          <a:srgbClr val="B26B02"/>
        </a:folHlink>
      </a:clrScheme>
    </a:extraClrScheme>
  </a:extraClrSchemeLst>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3.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ScaleCrop>0</ScaleCrop>
  <LinksUpToDate>0</LinksUpToDate>
</Properties>
</file>

<file path=docProps/core.xml><?xml version="1.0" encoding="utf-8"?>
<cp:coreProperties xmlns:cp="http://schemas.openxmlformats.org/package/2006/metadata/core-properties" xmlns:dc="http://purl.org/dc/elements/1.1/" xmlns:dcterms="http://purl.org/dc/terms/" xmlns:xsi="http://www.w3.org/2001/XMLSchema-instance">
  <dc:title>Slide 1</dc:title>
  <dc:creator>User</dc:creator>
  <cp:lastModifiedBy>Acer</cp:lastModifiedBy>
  <dcterms:created xsi:type="dcterms:W3CDTF">2013-10-24T04:59:48Z</dcterms:created>
  <dcterms:modified xsi:type="dcterms:W3CDTF">2022-07-23T12:36:39Z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228beaad0da543e68b1a2bd9995c0e23</vt:lpwstr>
  </property>
</Properties>
</file>