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clrMru>
    <a:srgbClr val="FFCCFF"/>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74" d="100"/>
          <a:sy n="74" d="100"/>
        </p:scale>
        <p:origin x="-1182"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1" name=""/>
        <p:cNvGrpSpPr/>
        <p:nvPr/>
      </p:nvGrpSpPr>
      <p:grpSpPr>
        <a:xfrm>
          <a:off x="0" y="0"/>
          <a:ext cx="0" cy="0"/>
          <a:chOff x="0" y="0"/>
          <a:chExt cx="0" cy="0"/>
        </a:xfrm>
      </p:grpSpPr>
      <p:sp>
        <p:nvSpPr>
          <p:cNvPr id="104865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542FEC99-EBF3-461A-8F60-372DFEE15262}" type="datetimeFigureOut">
              <a:rPr lang="en-US" smtClean="0"/>
              <a:t>8/20/2019</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5" name=""/>
        <p:cNvGrpSpPr/>
        <p:nvPr/>
      </p:nvGrpSpPr>
      <p:grpSpPr>
        <a:xfrm>
          <a:off x="0" y="0"/>
          <a:ext cx="0" cy="0"/>
          <a:chOff x="0" y="0"/>
          <a:chExt cx="0" cy="0"/>
        </a:xfrm>
      </p:grpSpPr>
      <p:sp>
        <p:nvSpPr>
          <p:cNvPr id="1048622" name="Title 1"/>
          <p:cNvSpPr>
            <a:spLocks noGrp="1"/>
          </p:cNvSpPr>
          <p:nvPr>
            <p:ph type="title"/>
          </p:nvPr>
        </p:nvSpPr>
        <p:spPr/>
        <p:txBody>
          <a:bodyPr/>
          <a:p>
            <a:r>
              <a:rPr lang="en-US" smtClean="0"/>
              <a:t>Click to edit Master title style</a:t>
            </a:r>
            <a:endParaRPr lang="en-US"/>
          </a:p>
        </p:txBody>
      </p:sp>
      <p:sp>
        <p:nvSpPr>
          <p:cNvPr id="104862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4" name="Date Placeholder 3"/>
          <p:cNvSpPr>
            <a:spLocks noGrp="1"/>
          </p:cNvSpPr>
          <p:nvPr>
            <p:ph type="dt" sz="half" idx="10"/>
          </p:nvPr>
        </p:nvSpPr>
        <p:spPr/>
        <p:txBody>
          <a:bodyPr/>
          <a:p>
            <a:fld id="{542FEC99-EBF3-461A-8F60-372DFEE15262}" type="datetimeFigureOut">
              <a:rPr lang="en-US" smtClean="0"/>
              <a:t>8/20/2019</a:t>
            </a:fld>
            <a:endParaRPr lang="en-US"/>
          </a:p>
        </p:txBody>
      </p:sp>
      <p:sp>
        <p:nvSpPr>
          <p:cNvPr id="1048625" name="Footer Placeholder 4"/>
          <p:cNvSpPr>
            <a:spLocks noGrp="1"/>
          </p:cNvSpPr>
          <p:nvPr>
            <p:ph type="ftr" sz="quarter" idx="11"/>
          </p:nvPr>
        </p:nvSpPr>
        <p:spPr/>
        <p:txBody>
          <a:bodyPr/>
          <a:p>
            <a:endParaRPr lang="en-US"/>
          </a:p>
        </p:txBody>
      </p:sp>
      <p:sp>
        <p:nvSpPr>
          <p:cNvPr id="1048626" name="Slide Number Placeholder 5"/>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3" name=""/>
        <p:cNvGrpSpPr/>
        <p:nvPr/>
      </p:nvGrpSpPr>
      <p:grpSpPr>
        <a:xfrm>
          <a:off x="0" y="0"/>
          <a:ext cx="0" cy="0"/>
          <a:chOff x="0" y="0"/>
          <a:chExt cx="0" cy="0"/>
        </a:xfrm>
      </p:grpSpPr>
      <p:sp>
        <p:nvSpPr>
          <p:cNvPr id="104861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1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3" name="Date Placeholder 3"/>
          <p:cNvSpPr>
            <a:spLocks noGrp="1"/>
          </p:cNvSpPr>
          <p:nvPr>
            <p:ph type="dt" sz="half" idx="10"/>
          </p:nvPr>
        </p:nvSpPr>
        <p:spPr/>
        <p:txBody>
          <a:bodyPr/>
          <a:p>
            <a:fld id="{542FEC99-EBF3-461A-8F60-372DFEE15262}" type="datetimeFigureOut">
              <a:rPr lang="en-US" smtClean="0"/>
              <a:t>8/20/2019</a:t>
            </a:fld>
            <a:endParaRPr lang="en-US"/>
          </a:p>
        </p:txBody>
      </p:sp>
      <p:sp>
        <p:nvSpPr>
          <p:cNvPr id="1048614" name="Footer Placeholder 4"/>
          <p:cNvSpPr>
            <a:spLocks noGrp="1"/>
          </p:cNvSpPr>
          <p:nvPr>
            <p:ph type="ftr" sz="quarter" idx="11"/>
          </p:nvPr>
        </p:nvSpPr>
        <p:spPr/>
        <p:txBody>
          <a:bodyPr/>
          <a:p>
            <a:endParaRPr lang="en-US"/>
          </a:p>
        </p:txBody>
      </p:sp>
      <p:sp>
        <p:nvSpPr>
          <p:cNvPr id="1048615" name="Slide Number Placeholder 5"/>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542FEC99-EBF3-461A-8F60-372DFEE15262}" type="datetimeFigureOut">
              <a:rPr lang="en-US" smtClean="0"/>
              <a:t>8/20/2019</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6" name=""/>
        <p:cNvGrpSpPr/>
        <p:nvPr/>
      </p:nvGrpSpPr>
      <p:grpSpPr>
        <a:xfrm>
          <a:off x="0" y="0"/>
          <a:ext cx="0" cy="0"/>
          <a:chOff x="0" y="0"/>
          <a:chExt cx="0" cy="0"/>
        </a:xfrm>
      </p:grpSpPr>
      <p:sp>
        <p:nvSpPr>
          <p:cNvPr id="1048627"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28"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29" name="Date Placeholder 3"/>
          <p:cNvSpPr>
            <a:spLocks noGrp="1"/>
          </p:cNvSpPr>
          <p:nvPr>
            <p:ph type="dt" sz="half" idx="10"/>
          </p:nvPr>
        </p:nvSpPr>
        <p:spPr/>
        <p:txBody>
          <a:bodyPr/>
          <a:p>
            <a:fld id="{542FEC99-EBF3-461A-8F60-372DFEE15262}" type="datetimeFigureOut">
              <a:rPr lang="en-US" smtClean="0"/>
              <a:t>8/20/2019</a:t>
            </a:fld>
            <a:endParaRPr lang="en-US"/>
          </a:p>
        </p:txBody>
      </p:sp>
      <p:sp>
        <p:nvSpPr>
          <p:cNvPr id="1048630" name="Footer Placeholder 4"/>
          <p:cNvSpPr>
            <a:spLocks noGrp="1"/>
          </p:cNvSpPr>
          <p:nvPr>
            <p:ph type="ftr" sz="quarter" idx="11"/>
          </p:nvPr>
        </p:nvSpPr>
        <p:spPr/>
        <p:txBody>
          <a:bodyPr/>
          <a:p>
            <a:endParaRPr lang="en-US"/>
          </a:p>
        </p:txBody>
      </p:sp>
      <p:sp>
        <p:nvSpPr>
          <p:cNvPr id="1048631" name="Slide Number Placeholder 5"/>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7" name=""/>
        <p:cNvGrpSpPr/>
        <p:nvPr/>
      </p:nvGrpSpPr>
      <p:grpSpPr>
        <a:xfrm>
          <a:off x="0" y="0"/>
          <a:ext cx="0" cy="0"/>
          <a:chOff x="0" y="0"/>
          <a:chExt cx="0" cy="0"/>
        </a:xfrm>
      </p:grpSpPr>
      <p:sp>
        <p:nvSpPr>
          <p:cNvPr id="1048632" name="Title 1"/>
          <p:cNvSpPr>
            <a:spLocks noGrp="1"/>
          </p:cNvSpPr>
          <p:nvPr>
            <p:ph type="title"/>
          </p:nvPr>
        </p:nvSpPr>
        <p:spPr/>
        <p:txBody>
          <a:bodyPr/>
          <a:p>
            <a:r>
              <a:rPr lang="en-US" smtClean="0"/>
              <a:t>Click to edit Master title style</a:t>
            </a:r>
            <a:endParaRPr lang="en-US"/>
          </a:p>
        </p:txBody>
      </p:sp>
      <p:sp>
        <p:nvSpPr>
          <p:cNvPr id="104863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5" name="Date Placeholder 4"/>
          <p:cNvSpPr>
            <a:spLocks noGrp="1"/>
          </p:cNvSpPr>
          <p:nvPr>
            <p:ph type="dt" sz="half" idx="10"/>
          </p:nvPr>
        </p:nvSpPr>
        <p:spPr/>
        <p:txBody>
          <a:bodyPr/>
          <a:p>
            <a:fld id="{542FEC99-EBF3-461A-8F60-372DFEE15262}" type="datetimeFigureOut">
              <a:rPr lang="en-US" smtClean="0"/>
              <a:t>8/20/2019</a:t>
            </a:fld>
            <a:endParaRPr lang="en-US"/>
          </a:p>
        </p:txBody>
      </p:sp>
      <p:sp>
        <p:nvSpPr>
          <p:cNvPr id="1048636" name="Footer Placeholder 5"/>
          <p:cNvSpPr>
            <a:spLocks noGrp="1"/>
          </p:cNvSpPr>
          <p:nvPr>
            <p:ph type="ftr" sz="quarter" idx="11"/>
          </p:nvPr>
        </p:nvSpPr>
        <p:spPr/>
        <p:txBody>
          <a:bodyPr/>
          <a:p>
            <a:endParaRPr lang="en-US"/>
          </a:p>
        </p:txBody>
      </p:sp>
      <p:sp>
        <p:nvSpPr>
          <p:cNvPr id="1048637" name="Slide Number Placeholder 6"/>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38" name="Title 1"/>
          <p:cNvSpPr>
            <a:spLocks noGrp="1"/>
          </p:cNvSpPr>
          <p:nvPr>
            <p:ph type="title"/>
          </p:nvPr>
        </p:nvSpPr>
        <p:spPr/>
        <p:txBody>
          <a:bodyPr/>
          <a:p>
            <a:r>
              <a:rPr lang="en-US" smtClean="0"/>
              <a:t>Click to edit Master title style</a:t>
            </a:r>
            <a:endParaRPr lang="en-US"/>
          </a:p>
        </p:txBody>
      </p:sp>
      <p:sp>
        <p:nvSpPr>
          <p:cNvPr id="1048639"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1"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3" name="Date Placeholder 6"/>
          <p:cNvSpPr>
            <a:spLocks noGrp="1"/>
          </p:cNvSpPr>
          <p:nvPr>
            <p:ph type="dt" sz="half" idx="10"/>
          </p:nvPr>
        </p:nvSpPr>
        <p:spPr/>
        <p:txBody>
          <a:bodyPr/>
          <a:p>
            <a:fld id="{542FEC99-EBF3-461A-8F60-372DFEE15262}" type="datetimeFigureOut">
              <a:rPr lang="en-US" smtClean="0"/>
              <a:t>8/20/2019</a:t>
            </a:fld>
            <a:endParaRPr lang="en-US"/>
          </a:p>
        </p:txBody>
      </p:sp>
      <p:sp>
        <p:nvSpPr>
          <p:cNvPr id="1048644" name="Footer Placeholder 7"/>
          <p:cNvSpPr>
            <a:spLocks noGrp="1"/>
          </p:cNvSpPr>
          <p:nvPr>
            <p:ph type="ftr" sz="quarter" idx="11"/>
          </p:nvPr>
        </p:nvSpPr>
        <p:spPr/>
        <p:txBody>
          <a:bodyPr/>
          <a:p>
            <a:endParaRPr lang="en-US"/>
          </a:p>
        </p:txBody>
      </p:sp>
      <p:sp>
        <p:nvSpPr>
          <p:cNvPr id="1048645" name="Slide Number Placeholder 8"/>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2" name=""/>
        <p:cNvGrpSpPr/>
        <p:nvPr/>
      </p:nvGrpSpPr>
      <p:grpSpPr>
        <a:xfrm>
          <a:off x="0" y="0"/>
          <a:ext cx="0" cy="0"/>
          <a:chOff x="0" y="0"/>
          <a:chExt cx="0" cy="0"/>
        </a:xfrm>
      </p:grpSpPr>
      <p:sp>
        <p:nvSpPr>
          <p:cNvPr id="1048607" name="Title 1"/>
          <p:cNvSpPr>
            <a:spLocks noGrp="1"/>
          </p:cNvSpPr>
          <p:nvPr>
            <p:ph type="title"/>
          </p:nvPr>
        </p:nvSpPr>
        <p:spPr/>
        <p:txBody>
          <a:bodyPr/>
          <a:p>
            <a:r>
              <a:rPr lang="en-US" smtClean="0"/>
              <a:t>Click to edit Master title style</a:t>
            </a:r>
            <a:endParaRPr lang="en-US"/>
          </a:p>
        </p:txBody>
      </p:sp>
      <p:sp>
        <p:nvSpPr>
          <p:cNvPr id="1048608" name="Date Placeholder 2"/>
          <p:cNvSpPr>
            <a:spLocks noGrp="1"/>
          </p:cNvSpPr>
          <p:nvPr>
            <p:ph type="dt" sz="half" idx="10"/>
          </p:nvPr>
        </p:nvSpPr>
        <p:spPr/>
        <p:txBody>
          <a:bodyPr/>
          <a:p>
            <a:fld id="{542FEC99-EBF3-461A-8F60-372DFEE15262}" type="datetimeFigureOut">
              <a:rPr lang="en-US" smtClean="0"/>
              <a:t>8/20/2019</a:t>
            </a:fld>
            <a:endParaRPr lang="en-US"/>
          </a:p>
        </p:txBody>
      </p:sp>
      <p:sp>
        <p:nvSpPr>
          <p:cNvPr id="1048609" name="Footer Placeholder 3"/>
          <p:cNvSpPr>
            <a:spLocks noGrp="1"/>
          </p:cNvSpPr>
          <p:nvPr>
            <p:ph type="ftr" sz="quarter" idx="11"/>
          </p:nvPr>
        </p:nvSpPr>
        <p:spPr/>
        <p:txBody>
          <a:bodyPr/>
          <a:p>
            <a:endParaRPr lang="en-US"/>
          </a:p>
        </p:txBody>
      </p:sp>
      <p:sp>
        <p:nvSpPr>
          <p:cNvPr id="1048610" name="Slide Number Placeholder 4"/>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 name=""/>
        <p:cNvGrpSpPr/>
        <p:nvPr/>
      </p:nvGrpSpPr>
      <p:grpSpPr>
        <a:xfrm>
          <a:off x="0" y="0"/>
          <a:ext cx="0" cy="0"/>
          <a:chOff x="0" y="0"/>
          <a:chExt cx="0" cy="0"/>
        </a:xfrm>
      </p:grpSpPr>
      <p:sp>
        <p:nvSpPr>
          <p:cNvPr id="1048646" name="Date Placeholder 1"/>
          <p:cNvSpPr>
            <a:spLocks noGrp="1"/>
          </p:cNvSpPr>
          <p:nvPr>
            <p:ph type="dt" sz="half" idx="10"/>
          </p:nvPr>
        </p:nvSpPr>
        <p:spPr/>
        <p:txBody>
          <a:bodyPr/>
          <a:p>
            <a:fld id="{542FEC99-EBF3-461A-8F60-372DFEE15262}" type="datetimeFigureOut">
              <a:rPr lang="en-US" smtClean="0"/>
              <a:t>8/20/2019</a:t>
            </a:fld>
            <a:endParaRPr lang="en-US"/>
          </a:p>
        </p:txBody>
      </p:sp>
      <p:sp>
        <p:nvSpPr>
          <p:cNvPr id="1048647" name="Footer Placeholder 2"/>
          <p:cNvSpPr>
            <a:spLocks noGrp="1"/>
          </p:cNvSpPr>
          <p:nvPr>
            <p:ph type="ftr" sz="quarter" idx="11"/>
          </p:nvPr>
        </p:nvSpPr>
        <p:spPr/>
        <p:txBody>
          <a:bodyPr/>
          <a:p>
            <a:endParaRPr lang="en-US"/>
          </a:p>
        </p:txBody>
      </p:sp>
      <p:sp>
        <p:nvSpPr>
          <p:cNvPr id="1048648" name="Slide Number Placeholder 3"/>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 name=""/>
        <p:cNvGrpSpPr/>
        <p:nvPr/>
      </p:nvGrpSpPr>
      <p:grpSpPr>
        <a:xfrm>
          <a:off x="0" y="0"/>
          <a:ext cx="0" cy="0"/>
          <a:chOff x="0" y="0"/>
          <a:chExt cx="0" cy="0"/>
        </a:xfrm>
      </p:grpSpPr>
      <p:sp>
        <p:nvSpPr>
          <p:cNvPr id="104864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5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2" name="Date Placeholder 4"/>
          <p:cNvSpPr>
            <a:spLocks noGrp="1"/>
          </p:cNvSpPr>
          <p:nvPr>
            <p:ph type="dt" sz="half" idx="10"/>
          </p:nvPr>
        </p:nvSpPr>
        <p:spPr/>
        <p:txBody>
          <a:bodyPr/>
          <a:p>
            <a:fld id="{542FEC99-EBF3-461A-8F60-372DFEE15262}" type="datetimeFigureOut">
              <a:rPr lang="en-US" smtClean="0"/>
              <a:t>8/20/2019</a:t>
            </a:fld>
            <a:endParaRPr lang="en-US"/>
          </a:p>
        </p:txBody>
      </p:sp>
      <p:sp>
        <p:nvSpPr>
          <p:cNvPr id="1048653" name="Footer Placeholder 5"/>
          <p:cNvSpPr>
            <a:spLocks noGrp="1"/>
          </p:cNvSpPr>
          <p:nvPr>
            <p:ph type="ftr" sz="quarter" idx="11"/>
          </p:nvPr>
        </p:nvSpPr>
        <p:spPr/>
        <p:txBody>
          <a:bodyPr/>
          <a:p>
            <a:endParaRPr lang="en-US"/>
          </a:p>
        </p:txBody>
      </p:sp>
      <p:sp>
        <p:nvSpPr>
          <p:cNvPr id="1048654" name="Slide Number Placeholder 6"/>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 name=""/>
        <p:cNvGrpSpPr/>
        <p:nvPr/>
      </p:nvGrpSpPr>
      <p:grpSpPr>
        <a:xfrm>
          <a:off x="0" y="0"/>
          <a:ext cx="0" cy="0"/>
          <a:chOff x="0" y="0"/>
          <a:chExt cx="0" cy="0"/>
        </a:xfrm>
      </p:grpSpPr>
      <p:sp>
        <p:nvSpPr>
          <p:cNvPr id="1048616"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17"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18"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19" name="Date Placeholder 4"/>
          <p:cNvSpPr>
            <a:spLocks noGrp="1"/>
          </p:cNvSpPr>
          <p:nvPr>
            <p:ph type="dt" sz="half" idx="10"/>
          </p:nvPr>
        </p:nvSpPr>
        <p:spPr/>
        <p:txBody>
          <a:bodyPr/>
          <a:p>
            <a:fld id="{542FEC99-EBF3-461A-8F60-372DFEE15262}" type="datetimeFigureOut">
              <a:rPr lang="en-US" smtClean="0"/>
              <a:t>8/20/2019</a:t>
            </a:fld>
            <a:endParaRPr lang="en-US"/>
          </a:p>
        </p:txBody>
      </p:sp>
      <p:sp>
        <p:nvSpPr>
          <p:cNvPr id="1048620" name="Footer Placeholder 5"/>
          <p:cNvSpPr>
            <a:spLocks noGrp="1"/>
          </p:cNvSpPr>
          <p:nvPr>
            <p:ph type="ftr" sz="quarter" idx="11"/>
          </p:nvPr>
        </p:nvSpPr>
        <p:spPr/>
        <p:txBody>
          <a:bodyPr/>
          <a:p>
            <a:endParaRPr lang="en-US"/>
          </a:p>
        </p:txBody>
      </p:sp>
      <p:sp>
        <p:nvSpPr>
          <p:cNvPr id="1048621" name="Slide Number Placeholder 6"/>
          <p:cNvSpPr>
            <a:spLocks noGrp="1"/>
          </p:cNvSpPr>
          <p:nvPr>
            <p:ph type="sldNum" sz="quarter" idx="12"/>
          </p:nvPr>
        </p:nvSpPr>
        <p:spPr/>
        <p:txBody>
          <a:bodyPr/>
          <a:p>
            <a:fld id="{6F4E36B6-AEE5-4BDD-9E59-3B6FF32882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dpi="0">
          <a:blip xmlns:r="http://schemas.openxmlformats.org/officeDocument/2006/relationships" r:embed="rId12">
            <a:alphaModFix amt="74000"/>
            <a:lum/>
          </a:blip>
          <a:srcRect/>
          <a:stretch>
            <a:fillRect t="-68000" b="-68000"/>
          </a:stretch>
        </a:blipFill>
        <a:effectLst/>
      </p:bgPr>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542FEC99-EBF3-461A-8F60-372DFEE15262}" type="datetimeFigureOut">
              <a:rPr lang="en-US" smtClean="0"/>
              <a:t>8/20/2019</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6F4E36B6-AEE5-4BDD-9E59-3B6FF328824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hyperlink" Target="http://helpdesk.inspektorat.babelprov.go.id/berita/detail/apa-yang-dimaksud-dengan-penilaian-risiko-atau-risk-assessment-%23:~:text=penilaian%2520risiko%2520atau%2520risk%2520assessment%2520adalah%2520penilaian%2520suatu%2520risiko%2520dgn,kriteria%2520risiko%2520yang%2520telah%2520ditetapkan." TargetMode="External"/><Relationship Id="rId2" Type="http://schemas.openxmlformats.org/officeDocument/2006/relationships/hyperlink" Target="https://spada.uns.ac.id/mod/resource/view.php?id=179657" TargetMode="External"/><Relationship Id="rId3"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Title 1"/>
          <p:cNvSpPr>
            <a:spLocks noGrp="1"/>
          </p:cNvSpPr>
          <p:nvPr>
            <p:ph type="ctrTitle"/>
          </p:nvPr>
        </p:nvSpPr>
        <p:spPr>
          <a:solidFill>
            <a:srgbClr val="FFCCFF"/>
          </a:solidFill>
        </p:spPr>
        <p:txBody>
          <a:bodyPr/>
          <a:p>
            <a:r>
              <a:rPr dirty="0" lang="en-US" smtClean="0"/>
              <a:t>K</a:t>
            </a:r>
            <a:r>
              <a:rPr dirty="0" lang="en-US" smtClean="0"/>
              <a:t>e</a:t>
            </a:r>
            <a:r>
              <a:rPr dirty="0" lang="en-US" smtClean="0"/>
              <a:t>l</a:t>
            </a:r>
            <a:r>
              <a:rPr dirty="0" lang="en-US" smtClean="0"/>
              <a:t>o</a:t>
            </a:r>
            <a:r>
              <a:rPr dirty="0" lang="en-US" smtClean="0"/>
              <a:t>m</a:t>
            </a:r>
            <a:r>
              <a:rPr dirty="0" lang="en-US" smtClean="0"/>
              <a:t>p</a:t>
            </a:r>
            <a:r>
              <a:rPr dirty="0" lang="en-US" smtClean="0"/>
              <a:t>o</a:t>
            </a:r>
            <a:r>
              <a:rPr dirty="0" lang="en-US" smtClean="0"/>
              <a:t>k</a:t>
            </a:r>
            <a:r>
              <a:rPr dirty="0" lang="en-US" smtClean="0"/>
              <a:t> </a:t>
            </a:r>
            <a:r>
              <a:rPr dirty="0" lang="en-US" smtClean="0"/>
              <a:t>4</a:t>
            </a:r>
            <a:br>
              <a:rPr dirty="0" lang="en-US" smtClean="0"/>
            </a:br>
            <a:r>
              <a:rPr dirty="0" lang="en-US" smtClean="0"/>
              <a:t>R</a:t>
            </a:r>
            <a:r>
              <a:rPr dirty="0" lang="en-US" smtClean="0"/>
              <a:t>i</a:t>
            </a:r>
            <a:r>
              <a:rPr dirty="0" lang="en-US" smtClean="0"/>
              <a:t>s</a:t>
            </a:r>
            <a:r>
              <a:rPr dirty="0" lang="en-US" smtClean="0"/>
              <a:t>k</a:t>
            </a:r>
            <a:r>
              <a:rPr dirty="0" lang="en-US" smtClean="0"/>
              <a:t> </a:t>
            </a:r>
            <a:r>
              <a:rPr dirty="0" lang="en-US" smtClean="0"/>
              <a:t>a</a:t>
            </a:r>
            <a:r>
              <a:rPr dirty="0" lang="en-US" smtClean="0"/>
              <a:t>s</a:t>
            </a:r>
            <a:r>
              <a:rPr dirty="0" lang="en-US" smtClean="0"/>
              <a:t>s</a:t>
            </a:r>
            <a:r>
              <a:rPr dirty="0" lang="en-US" smtClean="0"/>
              <a:t>e</a:t>
            </a:r>
            <a:r>
              <a:rPr dirty="0" lang="en-US" smtClean="0"/>
              <a:t>s</a:t>
            </a:r>
            <a:r>
              <a:rPr dirty="0" lang="en-US" smtClean="0"/>
              <a:t>sment </a:t>
            </a:r>
            <a:endParaRPr dirty="0" lang="en-US"/>
          </a:p>
        </p:txBody>
      </p:sp>
      <p:sp>
        <p:nvSpPr>
          <p:cNvPr id="1048587" name="Subtitle 2"/>
          <p:cNvSpPr>
            <a:spLocks noGrp="1"/>
          </p:cNvSpPr>
          <p:nvPr>
            <p:ph type="subTitle" idx="1"/>
          </p:nvPr>
        </p:nvSpPr>
        <p:spPr>
          <a:solidFill>
            <a:srgbClr val="FFCCFF"/>
          </a:solidFill>
        </p:spPr>
        <p:txBody>
          <a:bodyPr/>
          <a:p>
            <a:r>
              <a:rPr dirty="0" lang="en-US" err="1" smtClean="0">
                <a:solidFill>
                  <a:schemeClr val="tx1"/>
                </a:solidFill>
              </a:rPr>
              <a:t>D</a:t>
            </a:r>
            <a:r>
              <a:rPr dirty="0" lang="en-US" err="1" smtClean="0">
                <a:solidFill>
                  <a:schemeClr val="tx1"/>
                </a:solidFill>
              </a:rPr>
              <a:t>e</a:t>
            </a:r>
            <a:r>
              <a:rPr dirty="0" lang="en-US" err="1" smtClean="0">
                <a:solidFill>
                  <a:schemeClr val="tx1"/>
                </a:solidFill>
              </a:rPr>
              <a:t>s</a:t>
            </a:r>
            <a:r>
              <a:rPr dirty="0" lang="en-US" err="1" smtClean="0">
                <a:solidFill>
                  <a:schemeClr val="tx1"/>
                </a:solidFill>
              </a:rPr>
              <a:t>i</a:t>
            </a:r>
            <a:r>
              <a:rPr dirty="0" lang="en-US" err="1" smtClean="0">
                <a:solidFill>
                  <a:schemeClr val="tx1"/>
                </a:solidFill>
              </a:rPr>
              <a:t> </a:t>
            </a:r>
            <a:r>
              <a:rPr dirty="0" lang="en-US" err="1" smtClean="0">
                <a:solidFill>
                  <a:schemeClr val="tx1"/>
                </a:solidFill>
              </a:rPr>
              <a:t>L</a:t>
            </a:r>
            <a:r>
              <a:rPr dirty="0" lang="en-US" err="1" smtClean="0">
                <a:solidFill>
                  <a:schemeClr val="tx1"/>
                </a:solidFill>
              </a:rPr>
              <a:t>e</a:t>
            </a:r>
            <a:r>
              <a:rPr dirty="0" lang="en-US" err="1" smtClean="0">
                <a:solidFill>
                  <a:schemeClr val="tx1"/>
                </a:solidFill>
              </a:rPr>
              <a:t>n</a:t>
            </a:r>
            <a:r>
              <a:rPr dirty="0" lang="en-US" err="1" smtClean="0">
                <a:solidFill>
                  <a:schemeClr val="tx1"/>
                </a:solidFill>
              </a:rPr>
              <a:t>a</a:t>
            </a:r>
            <a:r>
              <a:rPr dirty="0" lang="en-US" err="1" smtClean="0">
                <a:solidFill>
                  <a:schemeClr val="tx1"/>
                </a:solidFill>
              </a:rPr>
              <a:t>w</a:t>
            </a:r>
            <a:r>
              <a:rPr dirty="0" lang="en-US" err="1" smtClean="0">
                <a:solidFill>
                  <a:schemeClr val="tx1"/>
                </a:solidFill>
              </a:rPr>
              <a:t>a</a:t>
            </a:r>
            <a:r>
              <a:rPr dirty="0" lang="en-US" err="1" smtClean="0">
                <a:solidFill>
                  <a:schemeClr val="tx1"/>
                </a:solidFill>
              </a:rPr>
              <a:t>t</a:t>
            </a:r>
            <a:r>
              <a:rPr dirty="0" lang="en-US" err="1" smtClean="0">
                <a:solidFill>
                  <a:schemeClr val="tx1"/>
                </a:solidFill>
              </a:rPr>
              <a:t>i</a:t>
            </a:r>
            <a:r>
              <a:rPr dirty="0" lang="en-US" err="1" smtClean="0">
                <a:solidFill>
                  <a:schemeClr val="tx1"/>
                </a:solidFill>
              </a:rPr>
              <a:t> </a:t>
            </a:r>
            <a:r>
              <a:rPr dirty="0" lang="en-US" err="1" smtClean="0">
                <a:solidFill>
                  <a:schemeClr val="tx1"/>
                </a:solidFill>
              </a:rPr>
              <a:t>1</a:t>
            </a:r>
            <a:r>
              <a:rPr dirty="0" lang="en-US" err="1" smtClean="0">
                <a:solidFill>
                  <a:schemeClr val="tx1"/>
                </a:solidFill>
              </a:rPr>
              <a:t>9</a:t>
            </a:r>
            <a:r>
              <a:rPr dirty="0" lang="en-US" err="1" smtClean="0">
                <a:solidFill>
                  <a:schemeClr val="tx1"/>
                </a:solidFill>
              </a:rPr>
              <a:t>1</a:t>
            </a:r>
            <a:r>
              <a:rPr dirty="0" lang="en-US" err="1" smtClean="0">
                <a:solidFill>
                  <a:schemeClr val="tx1"/>
                </a:solidFill>
              </a:rPr>
              <a:t>0</a:t>
            </a:r>
            <a:r>
              <a:rPr dirty="0" lang="en-US" err="1" smtClean="0">
                <a:solidFill>
                  <a:schemeClr val="tx1"/>
                </a:solidFill>
              </a:rPr>
              <a:t>1</a:t>
            </a:r>
            <a:r>
              <a:rPr dirty="0" lang="en-US" err="1" smtClean="0">
                <a:solidFill>
                  <a:schemeClr val="tx1"/>
                </a:solidFill>
              </a:rPr>
              <a:t>0</a:t>
            </a:r>
            <a:r>
              <a:rPr dirty="0" lang="en-US" err="1" smtClean="0">
                <a:solidFill>
                  <a:schemeClr val="tx1"/>
                </a:solidFill>
              </a:rPr>
              <a:t>6</a:t>
            </a:r>
            <a:r>
              <a:rPr dirty="0" lang="en-US" err="1" smtClean="0">
                <a:solidFill>
                  <a:schemeClr val="tx1"/>
                </a:solidFill>
              </a:rPr>
              <a:t>0</a:t>
            </a:r>
            <a:r>
              <a:rPr dirty="0" lang="en-US" err="1" smtClean="0">
                <a:solidFill>
                  <a:schemeClr val="tx1"/>
                </a:solidFill>
              </a:rPr>
              <a:t>1</a:t>
            </a:r>
            <a:r>
              <a:rPr dirty="0" lang="en-US" err="1" smtClean="0">
                <a:solidFill>
                  <a:schemeClr val="tx1"/>
                </a:solidFill>
              </a:rPr>
              <a:t>0</a:t>
            </a:r>
            <a:endParaRPr dirty="0" lang="en-US" smtClean="0">
              <a:solidFill>
                <a:schemeClr val="tx1"/>
              </a:solidFill>
            </a:endParaRPr>
          </a:p>
          <a:p>
            <a:r>
              <a:rPr dirty="0" lang="en-US" smtClean="0">
                <a:solidFill>
                  <a:schemeClr val="tx1"/>
                </a:solidFill>
              </a:rPr>
              <a:t>S</a:t>
            </a:r>
            <a:r>
              <a:rPr dirty="0" lang="en-US" smtClean="0">
                <a:solidFill>
                  <a:schemeClr val="tx1"/>
                </a:solidFill>
              </a:rPr>
              <a:t>h</a:t>
            </a:r>
            <a:r>
              <a:rPr dirty="0" lang="en-US" smtClean="0">
                <a:solidFill>
                  <a:schemeClr val="tx1"/>
                </a:solidFill>
              </a:rPr>
              <a:t>e</a:t>
            </a:r>
            <a:r>
              <a:rPr dirty="0" lang="en-US" smtClean="0">
                <a:solidFill>
                  <a:schemeClr val="tx1"/>
                </a:solidFill>
              </a:rPr>
              <a:t>l</a:t>
            </a:r>
            <a:r>
              <a:rPr dirty="0" lang="en-US" smtClean="0">
                <a:solidFill>
                  <a:schemeClr val="tx1"/>
                </a:solidFill>
              </a:rPr>
              <a:t>l</a:t>
            </a:r>
            <a:r>
              <a:rPr dirty="0" lang="en-US" smtClean="0">
                <a:solidFill>
                  <a:schemeClr val="tx1"/>
                </a:solidFill>
              </a:rPr>
              <a:t>y</a:t>
            </a:r>
            <a:r>
              <a:rPr dirty="0" lang="en-US" smtClean="0">
                <a:solidFill>
                  <a:schemeClr val="tx1"/>
                </a:solidFill>
              </a:rPr>
              <a:t> </a:t>
            </a:r>
            <a:r>
              <a:rPr dirty="0" lang="en-US" smtClean="0">
                <a:solidFill>
                  <a:schemeClr val="tx1"/>
                </a:solidFill>
              </a:rPr>
              <a:t>Pradila</a:t>
            </a:r>
            <a:r>
              <a:rPr dirty="0" lang="en-US" smtClean="0">
                <a:solidFill>
                  <a:schemeClr val="tx1"/>
                </a:solidFill>
              </a:rPr>
              <a:t> </a:t>
            </a:r>
            <a:r>
              <a:rPr dirty="0" lang="en-US" smtClean="0">
                <a:solidFill>
                  <a:schemeClr val="tx1"/>
                </a:solidFill>
              </a:rPr>
              <a:t>1</a:t>
            </a:r>
            <a:r>
              <a:rPr dirty="0" lang="en-US" smtClean="0">
                <a:solidFill>
                  <a:schemeClr val="tx1"/>
                </a:solidFill>
              </a:rPr>
              <a:t>9</a:t>
            </a:r>
            <a:r>
              <a:rPr dirty="0" lang="en-US" smtClean="0">
                <a:solidFill>
                  <a:schemeClr val="tx1"/>
                </a:solidFill>
              </a:rPr>
              <a:t>1</a:t>
            </a:r>
            <a:r>
              <a:rPr dirty="0" lang="en-US" smtClean="0">
                <a:solidFill>
                  <a:schemeClr val="tx1"/>
                </a:solidFill>
              </a:rPr>
              <a:t>0</a:t>
            </a:r>
            <a:r>
              <a:rPr dirty="0" lang="en-US" smtClean="0">
                <a:solidFill>
                  <a:schemeClr val="tx1"/>
                </a:solidFill>
              </a:rPr>
              <a:t>1</a:t>
            </a:r>
            <a:r>
              <a:rPr dirty="0" lang="en-US" smtClean="0">
                <a:solidFill>
                  <a:schemeClr val="tx1"/>
                </a:solidFill>
              </a:rPr>
              <a:t>0</a:t>
            </a:r>
            <a:r>
              <a:rPr dirty="0" lang="en-US" smtClean="0">
                <a:solidFill>
                  <a:schemeClr val="tx1"/>
                </a:solidFill>
              </a:rPr>
              <a:t>6</a:t>
            </a:r>
            <a:r>
              <a:rPr dirty="0" lang="en-US" smtClean="0">
                <a:solidFill>
                  <a:schemeClr val="tx1"/>
                </a:solidFill>
              </a:rPr>
              <a:t>0</a:t>
            </a:r>
            <a:r>
              <a:rPr dirty="0" lang="en-US" smtClean="0">
                <a:solidFill>
                  <a:schemeClr val="tx1"/>
                </a:solidFill>
              </a:rPr>
              <a:t>1</a:t>
            </a:r>
            <a:r>
              <a:rPr dirty="0" lang="en-US" smtClean="0">
                <a:solidFill>
                  <a:schemeClr val="tx1"/>
                </a:solidFill>
              </a:rPr>
              <a:t>4</a:t>
            </a:r>
            <a:r>
              <a:rPr dirty="0" lang="en-US" smtClean="0">
                <a:solidFill>
                  <a:schemeClr val="tx1"/>
                </a:solidFill>
              </a:rPr>
              <a:t> </a:t>
            </a:r>
            <a:endParaRPr dirty="0" lang="en-US"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Title 1"/>
          <p:cNvSpPr>
            <a:spLocks noGrp="1"/>
          </p:cNvSpPr>
          <p:nvPr>
            <p:ph type="title"/>
          </p:nvPr>
        </p:nvSpPr>
        <p:spPr>
          <a:solidFill>
            <a:srgbClr val="FFCCFF"/>
          </a:solidFill>
        </p:spPr>
        <p:txBody>
          <a:bodyPr/>
          <a:p>
            <a:r>
              <a:rPr dirty="0" lang="en-US" err="1" smtClean="0"/>
              <a:t>Pengertian</a:t>
            </a:r>
            <a:endParaRPr dirty="0" lang="en-US"/>
          </a:p>
        </p:txBody>
      </p:sp>
      <p:sp>
        <p:nvSpPr>
          <p:cNvPr id="1048594" name="Content Placeholder 2"/>
          <p:cNvSpPr>
            <a:spLocks noGrp="1"/>
          </p:cNvSpPr>
          <p:nvPr>
            <p:ph idx="1"/>
          </p:nvPr>
        </p:nvSpPr>
        <p:spPr>
          <a:solidFill>
            <a:srgbClr val="FFCCFF"/>
          </a:solidFill>
        </p:spPr>
        <p:txBody>
          <a:bodyPr>
            <a:normAutofit fontScale="96875" lnSpcReduction="20000"/>
          </a:bodyPr>
          <a:p>
            <a:pPr algn="just" indent="0" marL="0">
              <a:buNone/>
            </a:pPr>
            <a:r>
              <a:rPr dirty="0" lang="en-US" smtClean="0"/>
              <a:t>Risk assessment atau yang lebih akrab disebut dengan penilaian risiko, merupakan sebuah metode yang banyak digunakan pada berbagai organisasi atau sebuah pekerjaan. Banyak yang mengartikan bahwa, risk assessment adalah suatu metode yang secara sistematis digunakan untuk menentukan dan meminimalisir risiko yang akan terjadi pada sebuah organisasi .</a:t>
            </a:r>
            <a:endParaRPr dirty="0" lang="en-US" smtClean="0"/>
          </a:p>
          <a:p>
            <a:pPr algn="just" indent="0" marL="0">
              <a:buNone/>
            </a:pPr>
            <a:r>
              <a:rPr dirty="0" lang="en-US" smtClean="0"/>
              <a:t>   </a:t>
            </a:r>
            <a:endParaRPr dirty="0" lang="en-US" smtClean="0"/>
          </a:p>
          <a:p>
            <a:pPr algn="just" indent="0" marL="0">
              <a:buNone/>
            </a:pPr>
            <a:r>
              <a:rPr dirty="0" lang="en-US" smtClean="0"/>
              <a:t>         </a:t>
            </a:r>
            <a:endParaRPr dirty="0"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5" name="Title 1"/>
          <p:cNvSpPr>
            <a:spLocks noGrp="1"/>
          </p:cNvSpPr>
          <p:nvPr>
            <p:ph type="title"/>
          </p:nvPr>
        </p:nvSpPr>
        <p:spPr>
          <a:solidFill>
            <a:srgbClr val="FFCCFF"/>
          </a:solidFill>
        </p:spPr>
        <p:txBody>
          <a:bodyPr>
            <a:normAutofit/>
          </a:bodyPr>
          <a:p>
            <a:r>
              <a:rPr dirty="0" lang="en-US" err="1" smtClean="0"/>
              <a:t>M</a:t>
            </a:r>
            <a:r>
              <a:rPr dirty="0" lang="en-US" err="1" smtClean="0"/>
              <a:t>a</a:t>
            </a:r>
            <a:r>
              <a:rPr dirty="0" lang="en-US" err="1" smtClean="0"/>
              <a:t>n</a:t>
            </a:r>
            <a:r>
              <a:rPr dirty="0" lang="en-US" err="1" smtClean="0"/>
              <a:t>f</a:t>
            </a:r>
            <a:r>
              <a:rPr dirty="0" lang="en-US" err="1" smtClean="0"/>
              <a:t>a</a:t>
            </a:r>
            <a:r>
              <a:rPr dirty="0" lang="en-US" err="1" smtClean="0"/>
              <a:t>a</a:t>
            </a:r>
            <a:r>
              <a:rPr dirty="0" lang="en-US" err="1" smtClean="0"/>
              <a:t>t</a:t>
            </a:r>
            <a:endParaRPr dirty="0" lang="en-US"/>
          </a:p>
        </p:txBody>
      </p:sp>
      <p:sp>
        <p:nvSpPr>
          <p:cNvPr id="1048596" name="Content Placeholder 2"/>
          <p:cNvSpPr>
            <a:spLocks noGrp="1"/>
          </p:cNvSpPr>
          <p:nvPr>
            <p:ph idx="1"/>
          </p:nvPr>
        </p:nvSpPr>
        <p:spPr>
          <a:solidFill>
            <a:srgbClr val="FFCCFF"/>
          </a:solidFill>
        </p:spPr>
        <p:txBody>
          <a:bodyPr>
            <a:normAutofit/>
          </a:bodyPr>
          <a:p>
            <a:pPr algn="just"/>
            <a:r>
              <a:rPr dirty="0" sz="2400" lang="en-US" smtClean="0"/>
              <a:t>Penerapan manajemen risiko dan prediksi risiko dapat membantu perusahaan menghemat pengeluaran sekaligus melindungi masa depan. Sebab rencana manajemen risiko yang tepat akan membantu perusahaan menetapkan prosedur untuk menghindari ancaman, meminimalkan dampak negatif, serta mengatasi ancaman tersebut.</a:t>
            </a:r>
            <a:endParaRPr dirty="0" sz="2400"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7" name="Title 1"/>
          <p:cNvSpPr>
            <a:spLocks noGrp="1"/>
          </p:cNvSpPr>
          <p:nvPr>
            <p:ph type="title"/>
          </p:nvPr>
        </p:nvSpPr>
        <p:spPr>
          <a:solidFill>
            <a:srgbClr val="FFCCFF"/>
          </a:solidFill>
        </p:spPr>
        <p:txBody>
          <a:bodyPr/>
          <a:p>
            <a:r>
              <a:rPr dirty="0" lang="en-US" smtClean="0"/>
              <a:t>T</a:t>
            </a:r>
            <a:r>
              <a:rPr dirty="0" lang="en-US" smtClean="0"/>
              <a:t>u</a:t>
            </a:r>
            <a:r>
              <a:rPr dirty="0" lang="en-US" smtClean="0"/>
              <a:t>j</a:t>
            </a:r>
            <a:r>
              <a:rPr dirty="0" lang="en-US" smtClean="0"/>
              <a:t>u</a:t>
            </a:r>
            <a:r>
              <a:rPr dirty="0" lang="en-US" smtClean="0"/>
              <a:t>a</a:t>
            </a:r>
            <a:r>
              <a:rPr dirty="0" lang="en-US" smtClean="0"/>
              <a:t>n</a:t>
            </a:r>
            <a:endParaRPr dirty="0" lang="en-US"/>
          </a:p>
        </p:txBody>
      </p:sp>
      <p:sp>
        <p:nvSpPr>
          <p:cNvPr id="1048598" name="Content Placeholder 2"/>
          <p:cNvSpPr>
            <a:spLocks noGrp="1"/>
          </p:cNvSpPr>
          <p:nvPr>
            <p:ph idx="1"/>
          </p:nvPr>
        </p:nvSpPr>
        <p:spPr>
          <a:xfrm>
            <a:off x="457200" y="1600201"/>
            <a:ext cx="8229600" cy="3505200"/>
          </a:xfrm>
          <a:solidFill>
            <a:srgbClr val="FFCCFF"/>
          </a:solidFill>
        </p:spPr>
        <p:txBody>
          <a:bodyPr>
            <a:normAutofit/>
          </a:bodyPr>
          <a:p>
            <a:pPr algn="just" indent="0" marL="0">
              <a:buNone/>
            </a:pPr>
            <a:r>
              <a:rPr dirty="0" sz="2800" lang="en-US"/>
              <a:t>Tujuan penilaian risiko adalah menetapkan kemunginan terjadinya dan dampak suatu suatu kejadian yang menghambat pencapaian tujuan atau sasaran organisasi supaya dapat dilakukan penanganan risiko secara tepat</a:t>
            </a:r>
            <a:endParaRPr dirty="0" sz="28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9" name="Title 1"/>
          <p:cNvSpPr>
            <a:spLocks noGrp="1"/>
          </p:cNvSpPr>
          <p:nvPr>
            <p:ph type="title"/>
          </p:nvPr>
        </p:nvSpPr>
        <p:spPr>
          <a:solidFill>
            <a:srgbClr val="FFCCFF"/>
          </a:solidFill>
        </p:spPr>
        <p:txBody>
          <a:bodyPr/>
          <a:p>
            <a:r>
              <a:rPr dirty="0" lang="en-US" err="1" smtClean="0"/>
              <a:t>Lanjutan</a:t>
            </a:r>
            <a:endParaRPr dirty="0" lang="en-US"/>
          </a:p>
        </p:txBody>
      </p:sp>
      <p:sp>
        <p:nvSpPr>
          <p:cNvPr id="1048600" name="Content Placeholder 2"/>
          <p:cNvSpPr>
            <a:spLocks noGrp="1"/>
          </p:cNvSpPr>
          <p:nvPr>
            <p:ph idx="1"/>
          </p:nvPr>
        </p:nvSpPr>
        <p:spPr>
          <a:xfrm>
            <a:off x="457200" y="1600201"/>
            <a:ext cx="8229600" cy="3200400"/>
          </a:xfrm>
          <a:solidFill>
            <a:srgbClr val="FFCCFF"/>
          </a:solidFill>
        </p:spPr>
        <p:txBody>
          <a:bodyPr>
            <a:normAutofit/>
          </a:bodyPr>
          <a:p>
            <a:pPr algn="just" indent="0" marL="0">
              <a:buNone/>
            </a:pPr>
            <a:r>
              <a:rPr b="0" dirty="0" sz="2400" lang="en-US" smtClean="0"/>
              <a:t>Kartu skor Poedji Rochjati (KSPR) adalah kartu skor yang digunakan sebagai alat skrining antenatal berbasis keluarga untuk menemukan faktor risiko untuk hamil. Selain itu, kartu ini mempermudah pengenalan kondisi yang dialami ibu hamil untuk mencegah komplikasi kebidanan saat melahirkan.</a:t>
            </a:r>
            <a:endParaRPr b="0" dirty="0" sz="2400"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1" name="Title 1"/>
          <p:cNvSpPr>
            <a:spLocks noGrp="1"/>
          </p:cNvSpPr>
          <p:nvPr>
            <p:ph type="title"/>
          </p:nvPr>
        </p:nvSpPr>
        <p:spPr/>
        <p:txBody>
          <a:bodyPr/>
          <a:p>
            <a:endParaRPr lang="en-US"/>
          </a:p>
        </p:txBody>
      </p:sp>
      <p:sp>
        <p:nvSpPr>
          <p:cNvPr id="1048602" name="Content Placeholder 2"/>
          <p:cNvSpPr>
            <a:spLocks noGrp="1"/>
          </p:cNvSpPr>
          <p:nvPr>
            <p:ph idx="1"/>
          </p:nvPr>
        </p:nvSpPr>
        <p:spPr>
          <a:xfrm>
            <a:off x="457200" y="1600201"/>
            <a:ext cx="8229600" cy="3505200"/>
          </a:xfrm>
          <a:solidFill>
            <a:srgbClr val="FFCCFF"/>
          </a:solidFill>
        </p:spPr>
        <p:txBody>
          <a:bodyPr>
            <a:noAutofit/>
          </a:bodyPr>
          <a:p>
            <a:pPr algn="just" indent="0" marL="0">
              <a:buNone/>
            </a:pPr>
            <a:r>
              <a:rPr b="0" dirty="0" sz="2400" lang="en-US" smtClean="0"/>
              <a:t>Pendekatan risiko merupakan salah satu cara untuk mengetahui ada tidaknya kehamilan risiko tinggi yang kemungkinan dapat menyebabkan terjadinya bahaya atau komplikasi baik terhadap ibu maupun janin yang dikandungnya selama masa kehamilan, melahirkan ataupun nifas. Diharapkan melalui pendekatan risiko, ibu yang mengalami risiko tinggi bisa mendapatkan rujukan yang tepat dan sesuai tidak terlambat.</a:t>
            </a:r>
            <a:endParaRPr b="0" dirty="0" sz="2400"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3" name="Title 1"/>
          <p:cNvSpPr>
            <a:spLocks noGrp="1"/>
          </p:cNvSpPr>
          <p:nvPr>
            <p:ph type="title"/>
          </p:nvPr>
        </p:nvSpPr>
        <p:spPr>
          <a:solidFill>
            <a:srgbClr val="FFCCFF"/>
          </a:solidFill>
        </p:spPr>
        <p:txBody>
          <a:bodyPr/>
          <a:p>
            <a:r>
              <a:rPr dirty="0" lang="en-US" err="1" smtClean="0"/>
              <a:t>D</a:t>
            </a:r>
            <a:r>
              <a:rPr dirty="0" lang="en-US" err="1" smtClean="0"/>
              <a:t>a</a:t>
            </a:r>
            <a:r>
              <a:rPr dirty="0" lang="en-US" err="1" smtClean="0"/>
              <a:t>f</a:t>
            </a:r>
            <a:r>
              <a:rPr dirty="0" lang="en-US" err="1" smtClean="0"/>
              <a:t>t</a:t>
            </a:r>
            <a:r>
              <a:rPr dirty="0" lang="en-US" err="1" smtClean="0"/>
              <a:t>a</a:t>
            </a:r>
            <a:r>
              <a:rPr dirty="0" lang="en-US" err="1" smtClean="0"/>
              <a:t>r</a:t>
            </a:r>
            <a:r>
              <a:rPr dirty="0" lang="en-US" err="1" smtClean="0"/>
              <a:t> </a:t>
            </a:r>
            <a:r>
              <a:rPr dirty="0" lang="en-US" err="1" smtClean="0"/>
              <a:t>pustaka </a:t>
            </a:r>
            <a:endParaRPr dirty="0" lang="en-US"/>
          </a:p>
        </p:txBody>
      </p:sp>
      <p:sp>
        <p:nvSpPr>
          <p:cNvPr id="1048604" name="Content Placeholder 2"/>
          <p:cNvSpPr>
            <a:spLocks noGrp="1"/>
          </p:cNvSpPr>
          <p:nvPr>
            <p:ph idx="1"/>
          </p:nvPr>
        </p:nvSpPr>
        <p:spPr>
          <a:xfrm>
            <a:off x="457200" y="1600201"/>
            <a:ext cx="8229600" cy="4191000"/>
          </a:xfrm>
          <a:solidFill>
            <a:srgbClr val="FFCCFF"/>
          </a:solidFill>
        </p:spPr>
        <p:txBody>
          <a:bodyPr>
            <a:normAutofit fontScale="96429" lnSpcReduction="20000"/>
          </a:bodyPr>
          <a:p>
            <a:pPr indent="-514350" marL="514350">
              <a:buAutoNum type="arabicPeriod"/>
            </a:pPr>
            <a:r>
              <a:rPr dirty="0" sz="2800" lang="en-US">
                <a:hlinkClick r:id="rId1"/>
              </a:rPr>
              <a:t>http://helpdesk.inspektorat.babelprov.go.id/berita/detail/apa-yang-dimaksud-dengan-penilaian-risiko-atau-risk-assessment-#:~:text=Penilaian%20Risiko%20atau%20Risk%20Assessment%20adalah%20penilaian%20suatu%20risiko%20dgn,kriteria%20risiko%20yang%20telah%20ditetapkan.</a:t>
            </a:r>
            <a:endParaRPr dirty="0" sz="2800" lang="en-US"/>
          </a:p>
          <a:p>
            <a:pPr indent="-514350" marL="514350">
              <a:buAutoNum type="arabicPeriod"/>
            </a:pPr>
            <a:endParaRPr dirty="0" sz="2800" lang="en-US"/>
          </a:p>
          <a:p>
            <a:pPr indent="-514350" marL="514350">
              <a:buAutoNum type="arabicPeriod"/>
            </a:pPr>
            <a:r>
              <a:rPr dirty="0" sz="2800" lang="en-US">
                <a:hlinkClick r:id="rId2"/>
              </a:rPr>
              <a:t>https://spada.uns.ac.id/mod/resource/view.php?id=179657</a:t>
            </a:r>
            <a:r>
              <a:rPr dirty="0" sz="2800" lang="en-US"/>
              <a:t> </a:t>
            </a:r>
            <a:endParaRPr dirty="0" sz="28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5" name="Title 1"/>
          <p:cNvSpPr>
            <a:spLocks noGrp="1"/>
          </p:cNvSpPr>
          <p:nvPr>
            <p:ph type="title"/>
          </p:nvPr>
        </p:nvSpPr>
        <p:spPr>
          <a:xfrm>
            <a:off x="457200" y="2895600"/>
            <a:ext cx="8229600" cy="1143000"/>
          </a:xfrm>
          <a:solidFill>
            <a:srgbClr val="FFCCFF"/>
          </a:solidFill>
        </p:spPr>
        <p:txBody>
          <a:bodyPr/>
          <a:p>
            <a:r>
              <a:rPr dirty="0" lang="en-US" smtClean="0"/>
              <a:t>TERIMAKASIH</a:t>
            </a:r>
            <a:endParaRPr dirty="0" lang="en-US"/>
          </a:p>
        </p:txBody>
      </p:sp>
      <p:sp>
        <p:nvSpPr>
          <p:cNvPr id="1048606" name="Content Placeholder 2"/>
          <p:cNvSpPr>
            <a:spLocks noGrp="1"/>
          </p:cNvSpPr>
          <p:nvPr>
            <p:ph idx="1"/>
          </p:nvPr>
        </p:nvSpPr>
        <p:spPr/>
        <p:txBody>
          <a:bodyPr/>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MISSED ABORTION</dc:title>
  <dc:creator>INTEL CORE i3</dc:creator>
  <cp:lastModifiedBy>EVA</cp:lastModifiedBy>
  <dcterms:created xsi:type="dcterms:W3CDTF">2019-08-06T22:14:19Z</dcterms:created>
  <dcterms:modified xsi:type="dcterms:W3CDTF">2022-07-12T12:38:59Z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bd0ccd0d4ac8464b8bd0b3a71dea2755</vt:lpwstr>
  </property>
</Properties>
</file>