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1" d="100"/>
          <a:sy n="71" d="100"/>
        </p:scale>
        <p:origin x="696"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DB35915-FF04-4423-BFF0-D4CE2BA297F0}" type="datetimeFigureOut">
              <a:rPr lang="en-ID" smtClean="0"/>
              <a:t>03/06/2022</a:t>
            </a:fld>
            <a:endParaRPr lang="en-ID"/>
          </a:p>
        </p:txBody>
      </p:sp>
      <p:sp>
        <p:nvSpPr>
          <p:cNvPr id="5" name="Footer Placeholder 4"/>
          <p:cNvSpPr>
            <a:spLocks noGrp="1"/>
          </p:cNvSpPr>
          <p:nvPr>
            <p:ph type="ftr" sz="quarter" idx="11"/>
          </p:nvPr>
        </p:nvSpPr>
        <p:spPr/>
        <p:txBody>
          <a:bodyPr/>
          <a:lstStyle/>
          <a:p>
            <a:endParaRPr lang="en-ID"/>
          </a:p>
        </p:txBody>
      </p:sp>
      <p:sp>
        <p:nvSpPr>
          <p:cNvPr id="6" name="Slide Number Placeholder 5"/>
          <p:cNvSpPr>
            <a:spLocks noGrp="1"/>
          </p:cNvSpPr>
          <p:nvPr>
            <p:ph type="sldNum" sz="quarter" idx="12"/>
          </p:nvPr>
        </p:nvSpPr>
        <p:spPr/>
        <p:txBody>
          <a:bodyPr/>
          <a:lstStyle/>
          <a:p>
            <a:fld id="{C5963843-0D7A-401D-9FDF-C803D705D646}" type="slidenum">
              <a:rPr lang="en-ID" smtClean="0"/>
              <a:t>‹#›</a:t>
            </a:fld>
            <a:endParaRPr lang="en-ID"/>
          </a:p>
        </p:txBody>
      </p:sp>
    </p:spTree>
    <p:extLst>
      <p:ext uri="{BB962C8B-B14F-4D97-AF65-F5344CB8AC3E}">
        <p14:creationId xmlns:p14="http://schemas.microsoft.com/office/powerpoint/2010/main" val="29457100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B35915-FF04-4423-BFF0-D4CE2BA297F0}" type="datetimeFigureOut">
              <a:rPr lang="en-ID" smtClean="0"/>
              <a:t>03/06/2022</a:t>
            </a:fld>
            <a:endParaRPr lang="en-ID"/>
          </a:p>
        </p:txBody>
      </p:sp>
      <p:sp>
        <p:nvSpPr>
          <p:cNvPr id="5" name="Footer Placeholder 4"/>
          <p:cNvSpPr>
            <a:spLocks noGrp="1"/>
          </p:cNvSpPr>
          <p:nvPr>
            <p:ph type="ftr" sz="quarter" idx="11"/>
          </p:nvPr>
        </p:nvSpPr>
        <p:spPr/>
        <p:txBody>
          <a:bodyPr/>
          <a:lstStyle/>
          <a:p>
            <a:endParaRPr lang="en-ID"/>
          </a:p>
        </p:txBody>
      </p:sp>
      <p:sp>
        <p:nvSpPr>
          <p:cNvPr id="6" name="Slide Number Placeholder 5"/>
          <p:cNvSpPr>
            <a:spLocks noGrp="1"/>
          </p:cNvSpPr>
          <p:nvPr>
            <p:ph type="sldNum" sz="quarter" idx="12"/>
          </p:nvPr>
        </p:nvSpPr>
        <p:spPr/>
        <p:txBody>
          <a:bodyPr/>
          <a:lstStyle/>
          <a:p>
            <a:fld id="{C5963843-0D7A-401D-9FDF-C803D705D646}" type="slidenum">
              <a:rPr lang="en-ID" smtClean="0"/>
              <a:t>‹#›</a:t>
            </a:fld>
            <a:endParaRPr lang="en-ID"/>
          </a:p>
        </p:txBody>
      </p:sp>
    </p:spTree>
    <p:extLst>
      <p:ext uri="{BB962C8B-B14F-4D97-AF65-F5344CB8AC3E}">
        <p14:creationId xmlns:p14="http://schemas.microsoft.com/office/powerpoint/2010/main" val="35744415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B35915-FF04-4423-BFF0-D4CE2BA297F0}" type="datetimeFigureOut">
              <a:rPr lang="en-ID" smtClean="0"/>
              <a:t>03/06/2022</a:t>
            </a:fld>
            <a:endParaRPr lang="en-ID"/>
          </a:p>
        </p:txBody>
      </p:sp>
      <p:sp>
        <p:nvSpPr>
          <p:cNvPr id="5" name="Footer Placeholder 4"/>
          <p:cNvSpPr>
            <a:spLocks noGrp="1"/>
          </p:cNvSpPr>
          <p:nvPr>
            <p:ph type="ftr" sz="quarter" idx="11"/>
          </p:nvPr>
        </p:nvSpPr>
        <p:spPr/>
        <p:txBody>
          <a:bodyPr/>
          <a:lstStyle/>
          <a:p>
            <a:endParaRPr lang="en-ID"/>
          </a:p>
        </p:txBody>
      </p:sp>
      <p:sp>
        <p:nvSpPr>
          <p:cNvPr id="6" name="Slide Number Placeholder 5"/>
          <p:cNvSpPr>
            <a:spLocks noGrp="1"/>
          </p:cNvSpPr>
          <p:nvPr>
            <p:ph type="sldNum" sz="quarter" idx="12"/>
          </p:nvPr>
        </p:nvSpPr>
        <p:spPr/>
        <p:txBody>
          <a:bodyPr/>
          <a:lstStyle/>
          <a:p>
            <a:fld id="{C5963843-0D7A-401D-9FDF-C803D705D646}" type="slidenum">
              <a:rPr lang="en-ID" smtClean="0"/>
              <a:t>‹#›</a:t>
            </a:fld>
            <a:endParaRPr lang="en-ID"/>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6167398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B35915-FF04-4423-BFF0-D4CE2BA297F0}" type="datetimeFigureOut">
              <a:rPr lang="en-ID" smtClean="0"/>
              <a:t>03/06/2022</a:t>
            </a:fld>
            <a:endParaRPr lang="en-ID"/>
          </a:p>
        </p:txBody>
      </p:sp>
      <p:sp>
        <p:nvSpPr>
          <p:cNvPr id="5" name="Footer Placeholder 4"/>
          <p:cNvSpPr>
            <a:spLocks noGrp="1"/>
          </p:cNvSpPr>
          <p:nvPr>
            <p:ph type="ftr" sz="quarter" idx="11"/>
          </p:nvPr>
        </p:nvSpPr>
        <p:spPr/>
        <p:txBody>
          <a:bodyPr/>
          <a:lstStyle/>
          <a:p>
            <a:endParaRPr lang="en-ID"/>
          </a:p>
        </p:txBody>
      </p:sp>
      <p:sp>
        <p:nvSpPr>
          <p:cNvPr id="6" name="Slide Number Placeholder 5"/>
          <p:cNvSpPr>
            <a:spLocks noGrp="1"/>
          </p:cNvSpPr>
          <p:nvPr>
            <p:ph type="sldNum" sz="quarter" idx="12"/>
          </p:nvPr>
        </p:nvSpPr>
        <p:spPr/>
        <p:txBody>
          <a:bodyPr/>
          <a:lstStyle/>
          <a:p>
            <a:fld id="{C5963843-0D7A-401D-9FDF-C803D705D646}" type="slidenum">
              <a:rPr lang="en-ID" smtClean="0"/>
              <a:t>‹#›</a:t>
            </a:fld>
            <a:endParaRPr lang="en-ID"/>
          </a:p>
        </p:txBody>
      </p:sp>
    </p:spTree>
    <p:extLst>
      <p:ext uri="{BB962C8B-B14F-4D97-AF65-F5344CB8AC3E}">
        <p14:creationId xmlns:p14="http://schemas.microsoft.com/office/powerpoint/2010/main" val="421846031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B35915-FF04-4423-BFF0-D4CE2BA297F0}" type="datetimeFigureOut">
              <a:rPr lang="en-ID" smtClean="0"/>
              <a:t>03/06/2022</a:t>
            </a:fld>
            <a:endParaRPr lang="en-ID"/>
          </a:p>
        </p:txBody>
      </p:sp>
      <p:sp>
        <p:nvSpPr>
          <p:cNvPr id="5" name="Footer Placeholder 4"/>
          <p:cNvSpPr>
            <a:spLocks noGrp="1"/>
          </p:cNvSpPr>
          <p:nvPr>
            <p:ph type="ftr" sz="quarter" idx="11"/>
          </p:nvPr>
        </p:nvSpPr>
        <p:spPr/>
        <p:txBody>
          <a:bodyPr/>
          <a:lstStyle/>
          <a:p>
            <a:endParaRPr lang="en-ID"/>
          </a:p>
        </p:txBody>
      </p:sp>
      <p:sp>
        <p:nvSpPr>
          <p:cNvPr id="6" name="Slide Number Placeholder 5"/>
          <p:cNvSpPr>
            <a:spLocks noGrp="1"/>
          </p:cNvSpPr>
          <p:nvPr>
            <p:ph type="sldNum" sz="quarter" idx="12"/>
          </p:nvPr>
        </p:nvSpPr>
        <p:spPr/>
        <p:txBody>
          <a:bodyPr/>
          <a:lstStyle/>
          <a:p>
            <a:fld id="{C5963843-0D7A-401D-9FDF-C803D705D646}" type="slidenum">
              <a:rPr lang="en-ID" smtClean="0"/>
              <a:t>‹#›</a:t>
            </a:fld>
            <a:endParaRPr lang="en-ID"/>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60512878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B35915-FF04-4423-BFF0-D4CE2BA297F0}" type="datetimeFigureOut">
              <a:rPr lang="en-ID" smtClean="0"/>
              <a:t>03/06/2022</a:t>
            </a:fld>
            <a:endParaRPr lang="en-ID"/>
          </a:p>
        </p:txBody>
      </p:sp>
      <p:sp>
        <p:nvSpPr>
          <p:cNvPr id="5" name="Footer Placeholder 4"/>
          <p:cNvSpPr>
            <a:spLocks noGrp="1"/>
          </p:cNvSpPr>
          <p:nvPr>
            <p:ph type="ftr" sz="quarter" idx="11"/>
          </p:nvPr>
        </p:nvSpPr>
        <p:spPr/>
        <p:txBody>
          <a:bodyPr/>
          <a:lstStyle/>
          <a:p>
            <a:endParaRPr lang="en-ID"/>
          </a:p>
        </p:txBody>
      </p:sp>
      <p:sp>
        <p:nvSpPr>
          <p:cNvPr id="6" name="Slide Number Placeholder 5"/>
          <p:cNvSpPr>
            <a:spLocks noGrp="1"/>
          </p:cNvSpPr>
          <p:nvPr>
            <p:ph type="sldNum" sz="quarter" idx="12"/>
          </p:nvPr>
        </p:nvSpPr>
        <p:spPr/>
        <p:txBody>
          <a:bodyPr/>
          <a:lstStyle/>
          <a:p>
            <a:fld id="{C5963843-0D7A-401D-9FDF-C803D705D646}" type="slidenum">
              <a:rPr lang="en-ID" smtClean="0"/>
              <a:t>‹#›</a:t>
            </a:fld>
            <a:endParaRPr lang="en-ID"/>
          </a:p>
        </p:txBody>
      </p:sp>
    </p:spTree>
    <p:extLst>
      <p:ext uri="{BB962C8B-B14F-4D97-AF65-F5344CB8AC3E}">
        <p14:creationId xmlns:p14="http://schemas.microsoft.com/office/powerpoint/2010/main" val="408570575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DB35915-FF04-4423-BFF0-D4CE2BA297F0}" type="datetimeFigureOut">
              <a:rPr lang="en-ID" smtClean="0"/>
              <a:t>03/06/2022</a:t>
            </a:fld>
            <a:endParaRPr lang="en-ID"/>
          </a:p>
        </p:txBody>
      </p:sp>
      <p:sp>
        <p:nvSpPr>
          <p:cNvPr id="5" name="Footer Placeholder 4"/>
          <p:cNvSpPr>
            <a:spLocks noGrp="1"/>
          </p:cNvSpPr>
          <p:nvPr>
            <p:ph type="ftr" sz="quarter" idx="11"/>
          </p:nvPr>
        </p:nvSpPr>
        <p:spPr/>
        <p:txBody>
          <a:bodyPr/>
          <a:lstStyle/>
          <a:p>
            <a:endParaRPr lang="en-ID"/>
          </a:p>
        </p:txBody>
      </p:sp>
      <p:sp>
        <p:nvSpPr>
          <p:cNvPr id="6" name="Slide Number Placeholder 5"/>
          <p:cNvSpPr>
            <a:spLocks noGrp="1"/>
          </p:cNvSpPr>
          <p:nvPr>
            <p:ph type="sldNum" sz="quarter" idx="12"/>
          </p:nvPr>
        </p:nvSpPr>
        <p:spPr/>
        <p:txBody>
          <a:bodyPr/>
          <a:lstStyle/>
          <a:p>
            <a:fld id="{C5963843-0D7A-401D-9FDF-C803D705D646}" type="slidenum">
              <a:rPr lang="en-ID" smtClean="0"/>
              <a:t>‹#›</a:t>
            </a:fld>
            <a:endParaRPr lang="en-ID"/>
          </a:p>
        </p:txBody>
      </p:sp>
    </p:spTree>
    <p:extLst>
      <p:ext uri="{BB962C8B-B14F-4D97-AF65-F5344CB8AC3E}">
        <p14:creationId xmlns:p14="http://schemas.microsoft.com/office/powerpoint/2010/main" val="61634795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DB35915-FF04-4423-BFF0-D4CE2BA297F0}" type="datetimeFigureOut">
              <a:rPr lang="en-ID" smtClean="0"/>
              <a:t>03/06/2022</a:t>
            </a:fld>
            <a:endParaRPr lang="en-ID"/>
          </a:p>
        </p:txBody>
      </p:sp>
      <p:sp>
        <p:nvSpPr>
          <p:cNvPr id="5" name="Footer Placeholder 4"/>
          <p:cNvSpPr>
            <a:spLocks noGrp="1"/>
          </p:cNvSpPr>
          <p:nvPr>
            <p:ph type="ftr" sz="quarter" idx="11"/>
          </p:nvPr>
        </p:nvSpPr>
        <p:spPr/>
        <p:txBody>
          <a:bodyPr/>
          <a:lstStyle/>
          <a:p>
            <a:endParaRPr lang="en-ID"/>
          </a:p>
        </p:txBody>
      </p:sp>
      <p:sp>
        <p:nvSpPr>
          <p:cNvPr id="6" name="Slide Number Placeholder 5"/>
          <p:cNvSpPr>
            <a:spLocks noGrp="1"/>
          </p:cNvSpPr>
          <p:nvPr>
            <p:ph type="sldNum" sz="quarter" idx="12"/>
          </p:nvPr>
        </p:nvSpPr>
        <p:spPr/>
        <p:txBody>
          <a:bodyPr/>
          <a:lstStyle/>
          <a:p>
            <a:fld id="{C5963843-0D7A-401D-9FDF-C803D705D646}" type="slidenum">
              <a:rPr lang="en-ID" smtClean="0"/>
              <a:t>‹#›</a:t>
            </a:fld>
            <a:endParaRPr lang="en-ID"/>
          </a:p>
        </p:txBody>
      </p:sp>
    </p:spTree>
    <p:extLst>
      <p:ext uri="{BB962C8B-B14F-4D97-AF65-F5344CB8AC3E}">
        <p14:creationId xmlns:p14="http://schemas.microsoft.com/office/powerpoint/2010/main" val="13024790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DB35915-FF04-4423-BFF0-D4CE2BA297F0}" type="datetimeFigureOut">
              <a:rPr lang="en-ID" smtClean="0"/>
              <a:t>03/06/2022</a:t>
            </a:fld>
            <a:endParaRPr lang="en-ID"/>
          </a:p>
        </p:txBody>
      </p:sp>
      <p:sp>
        <p:nvSpPr>
          <p:cNvPr id="5" name="Footer Placeholder 4"/>
          <p:cNvSpPr>
            <a:spLocks noGrp="1"/>
          </p:cNvSpPr>
          <p:nvPr>
            <p:ph type="ftr" sz="quarter" idx="11"/>
          </p:nvPr>
        </p:nvSpPr>
        <p:spPr/>
        <p:txBody>
          <a:bodyPr/>
          <a:lstStyle/>
          <a:p>
            <a:endParaRPr lang="en-ID"/>
          </a:p>
        </p:txBody>
      </p:sp>
      <p:sp>
        <p:nvSpPr>
          <p:cNvPr id="6" name="Slide Number Placeholder 5"/>
          <p:cNvSpPr>
            <a:spLocks noGrp="1"/>
          </p:cNvSpPr>
          <p:nvPr>
            <p:ph type="sldNum" sz="quarter" idx="12"/>
          </p:nvPr>
        </p:nvSpPr>
        <p:spPr/>
        <p:txBody>
          <a:bodyPr/>
          <a:lstStyle/>
          <a:p>
            <a:fld id="{C5963843-0D7A-401D-9FDF-C803D705D646}" type="slidenum">
              <a:rPr lang="en-ID" smtClean="0"/>
              <a:t>‹#›</a:t>
            </a:fld>
            <a:endParaRPr lang="en-ID"/>
          </a:p>
        </p:txBody>
      </p:sp>
    </p:spTree>
    <p:extLst>
      <p:ext uri="{BB962C8B-B14F-4D97-AF65-F5344CB8AC3E}">
        <p14:creationId xmlns:p14="http://schemas.microsoft.com/office/powerpoint/2010/main" val="32357241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B35915-FF04-4423-BFF0-D4CE2BA297F0}" type="datetimeFigureOut">
              <a:rPr lang="en-ID" smtClean="0"/>
              <a:t>03/06/2022</a:t>
            </a:fld>
            <a:endParaRPr lang="en-ID"/>
          </a:p>
        </p:txBody>
      </p:sp>
      <p:sp>
        <p:nvSpPr>
          <p:cNvPr id="5" name="Footer Placeholder 4"/>
          <p:cNvSpPr>
            <a:spLocks noGrp="1"/>
          </p:cNvSpPr>
          <p:nvPr>
            <p:ph type="ftr" sz="quarter" idx="11"/>
          </p:nvPr>
        </p:nvSpPr>
        <p:spPr/>
        <p:txBody>
          <a:bodyPr/>
          <a:lstStyle/>
          <a:p>
            <a:endParaRPr lang="en-ID"/>
          </a:p>
        </p:txBody>
      </p:sp>
      <p:sp>
        <p:nvSpPr>
          <p:cNvPr id="6" name="Slide Number Placeholder 5"/>
          <p:cNvSpPr>
            <a:spLocks noGrp="1"/>
          </p:cNvSpPr>
          <p:nvPr>
            <p:ph type="sldNum" sz="quarter" idx="12"/>
          </p:nvPr>
        </p:nvSpPr>
        <p:spPr/>
        <p:txBody>
          <a:bodyPr/>
          <a:lstStyle/>
          <a:p>
            <a:fld id="{C5963843-0D7A-401D-9FDF-C803D705D646}" type="slidenum">
              <a:rPr lang="en-ID" smtClean="0"/>
              <a:t>‹#›</a:t>
            </a:fld>
            <a:endParaRPr lang="en-ID"/>
          </a:p>
        </p:txBody>
      </p:sp>
    </p:spTree>
    <p:extLst>
      <p:ext uri="{BB962C8B-B14F-4D97-AF65-F5344CB8AC3E}">
        <p14:creationId xmlns:p14="http://schemas.microsoft.com/office/powerpoint/2010/main" val="15035739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DB35915-FF04-4423-BFF0-D4CE2BA297F0}" type="datetimeFigureOut">
              <a:rPr lang="en-ID" smtClean="0"/>
              <a:t>03/06/2022</a:t>
            </a:fld>
            <a:endParaRPr lang="en-ID"/>
          </a:p>
        </p:txBody>
      </p:sp>
      <p:sp>
        <p:nvSpPr>
          <p:cNvPr id="6" name="Footer Placeholder 5"/>
          <p:cNvSpPr>
            <a:spLocks noGrp="1"/>
          </p:cNvSpPr>
          <p:nvPr>
            <p:ph type="ftr" sz="quarter" idx="11"/>
          </p:nvPr>
        </p:nvSpPr>
        <p:spPr/>
        <p:txBody>
          <a:bodyPr/>
          <a:lstStyle/>
          <a:p>
            <a:endParaRPr lang="en-ID"/>
          </a:p>
        </p:txBody>
      </p:sp>
      <p:sp>
        <p:nvSpPr>
          <p:cNvPr id="7" name="Slide Number Placeholder 6"/>
          <p:cNvSpPr>
            <a:spLocks noGrp="1"/>
          </p:cNvSpPr>
          <p:nvPr>
            <p:ph type="sldNum" sz="quarter" idx="12"/>
          </p:nvPr>
        </p:nvSpPr>
        <p:spPr/>
        <p:txBody>
          <a:bodyPr/>
          <a:lstStyle/>
          <a:p>
            <a:fld id="{C5963843-0D7A-401D-9FDF-C803D705D646}" type="slidenum">
              <a:rPr lang="en-ID" smtClean="0"/>
              <a:t>‹#›</a:t>
            </a:fld>
            <a:endParaRPr lang="en-ID"/>
          </a:p>
        </p:txBody>
      </p:sp>
    </p:spTree>
    <p:extLst>
      <p:ext uri="{BB962C8B-B14F-4D97-AF65-F5344CB8AC3E}">
        <p14:creationId xmlns:p14="http://schemas.microsoft.com/office/powerpoint/2010/main" val="6681728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DB35915-FF04-4423-BFF0-D4CE2BA297F0}" type="datetimeFigureOut">
              <a:rPr lang="en-ID" smtClean="0"/>
              <a:t>03/06/2022</a:t>
            </a:fld>
            <a:endParaRPr lang="en-ID"/>
          </a:p>
        </p:txBody>
      </p:sp>
      <p:sp>
        <p:nvSpPr>
          <p:cNvPr id="8" name="Footer Placeholder 7"/>
          <p:cNvSpPr>
            <a:spLocks noGrp="1"/>
          </p:cNvSpPr>
          <p:nvPr>
            <p:ph type="ftr" sz="quarter" idx="11"/>
          </p:nvPr>
        </p:nvSpPr>
        <p:spPr/>
        <p:txBody>
          <a:bodyPr/>
          <a:lstStyle/>
          <a:p>
            <a:endParaRPr lang="en-ID"/>
          </a:p>
        </p:txBody>
      </p:sp>
      <p:sp>
        <p:nvSpPr>
          <p:cNvPr id="9" name="Slide Number Placeholder 8"/>
          <p:cNvSpPr>
            <a:spLocks noGrp="1"/>
          </p:cNvSpPr>
          <p:nvPr>
            <p:ph type="sldNum" sz="quarter" idx="12"/>
          </p:nvPr>
        </p:nvSpPr>
        <p:spPr/>
        <p:txBody>
          <a:bodyPr/>
          <a:lstStyle/>
          <a:p>
            <a:fld id="{C5963843-0D7A-401D-9FDF-C803D705D646}" type="slidenum">
              <a:rPr lang="en-ID" smtClean="0"/>
              <a:t>‹#›</a:t>
            </a:fld>
            <a:endParaRPr lang="en-ID"/>
          </a:p>
        </p:txBody>
      </p:sp>
    </p:spTree>
    <p:extLst>
      <p:ext uri="{BB962C8B-B14F-4D97-AF65-F5344CB8AC3E}">
        <p14:creationId xmlns:p14="http://schemas.microsoft.com/office/powerpoint/2010/main" val="15062693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DB35915-FF04-4423-BFF0-D4CE2BA297F0}" type="datetimeFigureOut">
              <a:rPr lang="en-ID" smtClean="0"/>
              <a:t>03/06/2022</a:t>
            </a:fld>
            <a:endParaRPr lang="en-ID"/>
          </a:p>
        </p:txBody>
      </p:sp>
      <p:sp>
        <p:nvSpPr>
          <p:cNvPr id="4" name="Footer Placeholder 3"/>
          <p:cNvSpPr>
            <a:spLocks noGrp="1"/>
          </p:cNvSpPr>
          <p:nvPr>
            <p:ph type="ftr" sz="quarter" idx="11"/>
          </p:nvPr>
        </p:nvSpPr>
        <p:spPr/>
        <p:txBody>
          <a:bodyPr/>
          <a:lstStyle/>
          <a:p>
            <a:endParaRPr lang="en-ID"/>
          </a:p>
        </p:txBody>
      </p:sp>
      <p:sp>
        <p:nvSpPr>
          <p:cNvPr id="5" name="Slide Number Placeholder 4"/>
          <p:cNvSpPr>
            <a:spLocks noGrp="1"/>
          </p:cNvSpPr>
          <p:nvPr>
            <p:ph type="sldNum" sz="quarter" idx="12"/>
          </p:nvPr>
        </p:nvSpPr>
        <p:spPr/>
        <p:txBody>
          <a:bodyPr/>
          <a:lstStyle/>
          <a:p>
            <a:fld id="{C5963843-0D7A-401D-9FDF-C803D705D646}" type="slidenum">
              <a:rPr lang="en-ID" smtClean="0"/>
              <a:t>‹#›</a:t>
            </a:fld>
            <a:endParaRPr lang="en-ID"/>
          </a:p>
        </p:txBody>
      </p:sp>
    </p:spTree>
    <p:extLst>
      <p:ext uri="{BB962C8B-B14F-4D97-AF65-F5344CB8AC3E}">
        <p14:creationId xmlns:p14="http://schemas.microsoft.com/office/powerpoint/2010/main" val="11526412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B35915-FF04-4423-BFF0-D4CE2BA297F0}" type="datetimeFigureOut">
              <a:rPr lang="en-ID" smtClean="0"/>
              <a:t>03/06/2022</a:t>
            </a:fld>
            <a:endParaRPr lang="en-ID"/>
          </a:p>
        </p:txBody>
      </p:sp>
      <p:sp>
        <p:nvSpPr>
          <p:cNvPr id="3" name="Footer Placeholder 2"/>
          <p:cNvSpPr>
            <a:spLocks noGrp="1"/>
          </p:cNvSpPr>
          <p:nvPr>
            <p:ph type="ftr" sz="quarter" idx="11"/>
          </p:nvPr>
        </p:nvSpPr>
        <p:spPr/>
        <p:txBody>
          <a:bodyPr/>
          <a:lstStyle/>
          <a:p>
            <a:endParaRPr lang="en-ID"/>
          </a:p>
        </p:txBody>
      </p:sp>
      <p:sp>
        <p:nvSpPr>
          <p:cNvPr id="4" name="Slide Number Placeholder 3"/>
          <p:cNvSpPr>
            <a:spLocks noGrp="1"/>
          </p:cNvSpPr>
          <p:nvPr>
            <p:ph type="sldNum" sz="quarter" idx="12"/>
          </p:nvPr>
        </p:nvSpPr>
        <p:spPr/>
        <p:txBody>
          <a:bodyPr/>
          <a:lstStyle/>
          <a:p>
            <a:fld id="{C5963843-0D7A-401D-9FDF-C803D705D646}" type="slidenum">
              <a:rPr lang="en-ID" smtClean="0"/>
              <a:t>‹#›</a:t>
            </a:fld>
            <a:endParaRPr lang="en-ID"/>
          </a:p>
        </p:txBody>
      </p:sp>
    </p:spTree>
    <p:extLst>
      <p:ext uri="{BB962C8B-B14F-4D97-AF65-F5344CB8AC3E}">
        <p14:creationId xmlns:p14="http://schemas.microsoft.com/office/powerpoint/2010/main" val="21415484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DB35915-FF04-4423-BFF0-D4CE2BA297F0}" type="datetimeFigureOut">
              <a:rPr lang="en-ID" smtClean="0"/>
              <a:t>03/06/2022</a:t>
            </a:fld>
            <a:endParaRPr lang="en-ID"/>
          </a:p>
        </p:txBody>
      </p:sp>
      <p:sp>
        <p:nvSpPr>
          <p:cNvPr id="6" name="Footer Placeholder 5"/>
          <p:cNvSpPr>
            <a:spLocks noGrp="1"/>
          </p:cNvSpPr>
          <p:nvPr>
            <p:ph type="ftr" sz="quarter" idx="11"/>
          </p:nvPr>
        </p:nvSpPr>
        <p:spPr/>
        <p:txBody>
          <a:bodyPr/>
          <a:lstStyle/>
          <a:p>
            <a:endParaRPr lang="en-ID"/>
          </a:p>
        </p:txBody>
      </p:sp>
      <p:sp>
        <p:nvSpPr>
          <p:cNvPr id="7" name="Slide Number Placeholder 6"/>
          <p:cNvSpPr>
            <a:spLocks noGrp="1"/>
          </p:cNvSpPr>
          <p:nvPr>
            <p:ph type="sldNum" sz="quarter" idx="12"/>
          </p:nvPr>
        </p:nvSpPr>
        <p:spPr/>
        <p:txBody>
          <a:bodyPr/>
          <a:lstStyle/>
          <a:p>
            <a:fld id="{C5963843-0D7A-401D-9FDF-C803D705D646}" type="slidenum">
              <a:rPr lang="en-ID" smtClean="0"/>
              <a:t>‹#›</a:t>
            </a:fld>
            <a:endParaRPr lang="en-ID"/>
          </a:p>
        </p:txBody>
      </p:sp>
    </p:spTree>
    <p:extLst>
      <p:ext uri="{BB962C8B-B14F-4D97-AF65-F5344CB8AC3E}">
        <p14:creationId xmlns:p14="http://schemas.microsoft.com/office/powerpoint/2010/main" val="4083002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B35915-FF04-4423-BFF0-D4CE2BA297F0}" type="datetimeFigureOut">
              <a:rPr lang="en-ID" smtClean="0"/>
              <a:t>03/06/2022</a:t>
            </a:fld>
            <a:endParaRPr lang="en-ID"/>
          </a:p>
        </p:txBody>
      </p:sp>
      <p:sp>
        <p:nvSpPr>
          <p:cNvPr id="6" name="Footer Placeholder 5"/>
          <p:cNvSpPr>
            <a:spLocks noGrp="1"/>
          </p:cNvSpPr>
          <p:nvPr>
            <p:ph type="ftr" sz="quarter" idx="11"/>
          </p:nvPr>
        </p:nvSpPr>
        <p:spPr/>
        <p:txBody>
          <a:bodyPr/>
          <a:lstStyle/>
          <a:p>
            <a:endParaRPr lang="en-ID"/>
          </a:p>
        </p:txBody>
      </p:sp>
      <p:sp>
        <p:nvSpPr>
          <p:cNvPr id="7" name="Slide Number Placeholder 6"/>
          <p:cNvSpPr>
            <a:spLocks noGrp="1"/>
          </p:cNvSpPr>
          <p:nvPr>
            <p:ph type="sldNum" sz="quarter" idx="12"/>
          </p:nvPr>
        </p:nvSpPr>
        <p:spPr/>
        <p:txBody>
          <a:bodyPr/>
          <a:lstStyle/>
          <a:p>
            <a:fld id="{C5963843-0D7A-401D-9FDF-C803D705D646}" type="slidenum">
              <a:rPr lang="en-ID" smtClean="0"/>
              <a:t>‹#›</a:t>
            </a:fld>
            <a:endParaRPr lang="en-ID"/>
          </a:p>
        </p:txBody>
      </p:sp>
    </p:spTree>
    <p:extLst>
      <p:ext uri="{BB962C8B-B14F-4D97-AF65-F5344CB8AC3E}">
        <p14:creationId xmlns:p14="http://schemas.microsoft.com/office/powerpoint/2010/main" val="28772692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1DB35915-FF04-4423-BFF0-D4CE2BA297F0}" type="datetimeFigureOut">
              <a:rPr lang="en-ID" smtClean="0"/>
              <a:t>03/06/2022</a:t>
            </a:fld>
            <a:endParaRPr lang="en-ID"/>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ID"/>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C5963843-0D7A-401D-9FDF-C803D705D646}" type="slidenum">
              <a:rPr lang="en-ID" smtClean="0"/>
              <a:t>‹#›</a:t>
            </a:fld>
            <a:endParaRPr lang="en-ID"/>
          </a:p>
        </p:txBody>
      </p:sp>
    </p:spTree>
    <p:extLst>
      <p:ext uri="{BB962C8B-B14F-4D97-AF65-F5344CB8AC3E}">
        <p14:creationId xmlns:p14="http://schemas.microsoft.com/office/powerpoint/2010/main" val="162950547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D0F74E-4535-977A-23E7-E7A64C9317F0}"/>
              </a:ext>
            </a:extLst>
          </p:cNvPr>
          <p:cNvSpPr>
            <a:spLocks noGrp="1"/>
          </p:cNvSpPr>
          <p:nvPr>
            <p:ph type="ctrTitle"/>
          </p:nvPr>
        </p:nvSpPr>
        <p:spPr>
          <a:xfrm>
            <a:off x="1507067" y="2017060"/>
            <a:ext cx="7766936" cy="1277470"/>
          </a:xfrm>
        </p:spPr>
        <p:txBody>
          <a:bodyPr/>
          <a:lstStyle/>
          <a:p>
            <a:pPr algn="ctr"/>
            <a:r>
              <a:rPr lang="id-ID" sz="3600" dirty="0"/>
              <a:t>Infeksi masa Nifas </a:t>
            </a:r>
            <a:br>
              <a:rPr lang="id-ID" sz="3600" dirty="0"/>
            </a:br>
            <a:r>
              <a:rPr lang="id-ID" sz="3600" dirty="0"/>
              <a:t>Asuhan Kebidanan Nifas</a:t>
            </a:r>
            <a:endParaRPr lang="en-ID" sz="3600" dirty="0"/>
          </a:p>
        </p:txBody>
      </p:sp>
      <p:sp>
        <p:nvSpPr>
          <p:cNvPr id="3" name="Subtitle 2">
            <a:extLst>
              <a:ext uri="{FF2B5EF4-FFF2-40B4-BE49-F238E27FC236}">
                <a16:creationId xmlns:a16="http://schemas.microsoft.com/office/drawing/2014/main" id="{E7CAB9F6-7EF3-B90D-9C22-F4E0FA24F900}"/>
              </a:ext>
            </a:extLst>
          </p:cNvPr>
          <p:cNvSpPr>
            <a:spLocks noGrp="1"/>
          </p:cNvSpPr>
          <p:nvPr>
            <p:ph type="subTitle" idx="1"/>
          </p:nvPr>
        </p:nvSpPr>
        <p:spPr>
          <a:xfrm>
            <a:off x="1507067" y="3870263"/>
            <a:ext cx="7766936" cy="1277470"/>
          </a:xfrm>
        </p:spPr>
        <p:txBody>
          <a:bodyPr>
            <a:normAutofit/>
          </a:bodyPr>
          <a:lstStyle/>
          <a:p>
            <a:pPr marL="342900" indent="-342900" algn="ctr">
              <a:buFont typeface="+mj-lt"/>
              <a:buAutoNum type="arabicPeriod"/>
            </a:pPr>
            <a:r>
              <a:rPr lang="id-ID" sz="2000" dirty="0">
                <a:solidFill>
                  <a:schemeClr val="accent1"/>
                </a:solidFill>
              </a:rPr>
              <a:t>Meita Nursurya 1910106034</a:t>
            </a:r>
          </a:p>
          <a:p>
            <a:pPr marL="342900" indent="-342900" algn="ctr">
              <a:buFont typeface="+mj-lt"/>
              <a:buAutoNum type="arabicPeriod"/>
            </a:pPr>
            <a:r>
              <a:rPr lang="id-ID" sz="2000" dirty="0">
                <a:solidFill>
                  <a:schemeClr val="accent1"/>
                </a:solidFill>
              </a:rPr>
              <a:t>Afni Fitria 1910106040</a:t>
            </a:r>
            <a:endParaRPr lang="en-ID" sz="2000" dirty="0">
              <a:solidFill>
                <a:schemeClr val="accent1"/>
              </a:solidFill>
            </a:endParaRPr>
          </a:p>
        </p:txBody>
      </p:sp>
    </p:spTree>
    <p:extLst>
      <p:ext uri="{BB962C8B-B14F-4D97-AF65-F5344CB8AC3E}">
        <p14:creationId xmlns:p14="http://schemas.microsoft.com/office/powerpoint/2010/main" val="22851980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0C605BE0-C4F2-08EA-9977-466A663A9556}"/>
              </a:ext>
            </a:extLst>
          </p:cNvPr>
          <p:cNvSpPr>
            <a:spLocks noGrp="1"/>
          </p:cNvSpPr>
          <p:nvPr>
            <p:ph type="subTitle" idx="1"/>
          </p:nvPr>
        </p:nvSpPr>
        <p:spPr>
          <a:xfrm>
            <a:off x="1507067" y="1949824"/>
            <a:ext cx="7766936" cy="3197909"/>
          </a:xfrm>
        </p:spPr>
        <p:txBody>
          <a:bodyPr>
            <a:normAutofit/>
          </a:bodyPr>
          <a:lstStyle/>
          <a:p>
            <a:pPr algn="ctr">
              <a:lnSpc>
                <a:spcPct val="150000"/>
              </a:lnSpc>
            </a:pPr>
            <a:r>
              <a:rPr lang="id-ID" dirty="0">
                <a:solidFill>
                  <a:schemeClr val="tx1"/>
                </a:solidFill>
                <a:latin typeface="Ff0"/>
              </a:rPr>
              <a:t>A. Pengertian </a:t>
            </a:r>
          </a:p>
          <a:p>
            <a:pPr algn="just">
              <a:lnSpc>
                <a:spcPct val="150000"/>
              </a:lnSpc>
            </a:pPr>
            <a:r>
              <a:rPr lang="id-ID" dirty="0">
                <a:solidFill>
                  <a:schemeClr val="tx1"/>
                </a:solidFill>
                <a:latin typeface="Ff0"/>
              </a:rPr>
              <a:t>Infeksi nifas adalah semua peradangan yang disebabkan oleh kuman yang masuk ke dalam organ genetal pada saat persalinan dan masa nifas. </a:t>
            </a:r>
          </a:p>
          <a:p>
            <a:pPr algn="just">
              <a:lnSpc>
                <a:spcPct val="150000"/>
              </a:lnSpc>
            </a:pPr>
            <a:r>
              <a:rPr lang="id-ID" dirty="0">
                <a:solidFill>
                  <a:schemeClr val="tx1"/>
                </a:solidFill>
                <a:latin typeface="Ff0"/>
              </a:rPr>
              <a:t>Infeksi nifas yaitu infeksi bakteri pada traktus genetalia yang terjadi setelah melahirkan, ditandai dengan kenaikan suhu sampai 38 derajat Celcius atau lebih selama 2 hari dalam 10 hari pertama pasca persalinan, dengan mengecualikan 24 jam pertama (Joint Committee on Maternal Welfare, AS)</a:t>
            </a:r>
            <a:endParaRPr lang="en-ID" dirty="0">
              <a:solidFill>
                <a:schemeClr val="tx1"/>
              </a:solidFill>
              <a:latin typeface="Ff0"/>
            </a:endParaRPr>
          </a:p>
        </p:txBody>
      </p:sp>
    </p:spTree>
    <p:extLst>
      <p:ext uri="{BB962C8B-B14F-4D97-AF65-F5344CB8AC3E}">
        <p14:creationId xmlns:p14="http://schemas.microsoft.com/office/powerpoint/2010/main" val="828583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A4AC4DD1-8AC8-6D26-7C06-FD65DE2DEFC0}"/>
              </a:ext>
            </a:extLst>
          </p:cNvPr>
          <p:cNvSpPr>
            <a:spLocks noGrp="1"/>
          </p:cNvSpPr>
          <p:nvPr>
            <p:ph type="subTitle" idx="1"/>
          </p:nvPr>
        </p:nvSpPr>
        <p:spPr>
          <a:xfrm>
            <a:off x="1507067" y="1371600"/>
            <a:ext cx="7766936" cy="4195481"/>
          </a:xfrm>
        </p:spPr>
        <p:txBody>
          <a:bodyPr>
            <a:noAutofit/>
          </a:bodyPr>
          <a:lstStyle/>
          <a:p>
            <a:pPr algn="l"/>
            <a:r>
              <a:rPr lang="id-ID" dirty="0">
                <a:solidFill>
                  <a:schemeClr val="tx1"/>
                </a:solidFill>
                <a:latin typeface="Ff0"/>
              </a:rPr>
              <a:t>B. Penyebab infeksi nifas</a:t>
            </a:r>
          </a:p>
          <a:p>
            <a:pPr algn="l"/>
            <a:r>
              <a:rPr lang="id-ID" dirty="0">
                <a:solidFill>
                  <a:schemeClr val="tx1"/>
                </a:solidFill>
                <a:latin typeface="Ff0"/>
              </a:rPr>
              <a:t>Infeksi nifas dapat disebabkan oleh masuknya kuman kedalam organ kandungan maupun kuman dari luar yang sering menyebabkan infeksi. Berdasarkan masuknya kuman kedalam organ kandungan terbagi menjadi :</a:t>
            </a:r>
          </a:p>
          <a:p>
            <a:pPr marL="342900" indent="-342900" algn="l">
              <a:buFont typeface="+mj-lt"/>
              <a:buAutoNum type="arabicPeriod"/>
            </a:pPr>
            <a:r>
              <a:rPr lang="id-ID" dirty="0">
                <a:solidFill>
                  <a:schemeClr val="tx1"/>
                </a:solidFill>
                <a:latin typeface="Ff0"/>
              </a:rPr>
              <a:t>Ektogen (kuman datang dari luar)</a:t>
            </a:r>
          </a:p>
          <a:p>
            <a:pPr marL="342900" indent="-342900" algn="l">
              <a:buFont typeface="+mj-lt"/>
              <a:buAutoNum type="arabicPeriod"/>
            </a:pPr>
            <a:r>
              <a:rPr lang="id-ID" dirty="0">
                <a:solidFill>
                  <a:schemeClr val="tx1"/>
                </a:solidFill>
                <a:latin typeface="Ff0"/>
              </a:rPr>
              <a:t>Autogen (kuman dari tempat lain)</a:t>
            </a:r>
          </a:p>
          <a:p>
            <a:pPr marL="342900" indent="-342900" algn="l">
              <a:buFont typeface="+mj-lt"/>
              <a:buAutoNum type="arabicPeriod"/>
            </a:pPr>
            <a:r>
              <a:rPr lang="id-ID" dirty="0">
                <a:solidFill>
                  <a:schemeClr val="tx1"/>
                </a:solidFill>
                <a:latin typeface="Ff0"/>
              </a:rPr>
              <a:t>Endogen (kuman dari jalan lahir sendiri)</a:t>
            </a:r>
          </a:p>
          <a:p>
            <a:pPr marL="342900" indent="-342900" algn="l">
              <a:buFont typeface="+mj-lt"/>
              <a:buAutoNum type="arabicPeriod"/>
            </a:pPr>
            <a:endParaRPr lang="id-ID" dirty="0">
              <a:solidFill>
                <a:schemeClr val="tx1"/>
              </a:solidFill>
              <a:latin typeface="Ff0"/>
            </a:endParaRPr>
          </a:p>
          <a:p>
            <a:pPr algn="l"/>
            <a:r>
              <a:rPr lang="id-ID" dirty="0">
                <a:solidFill>
                  <a:schemeClr val="tx1"/>
                </a:solidFill>
                <a:latin typeface="Ff0"/>
              </a:rPr>
              <a:t>C. Patofisiologi infeksi nifas</a:t>
            </a:r>
          </a:p>
          <a:p>
            <a:pPr algn="l"/>
            <a:r>
              <a:rPr lang="id-ID" dirty="0">
                <a:solidFill>
                  <a:schemeClr val="tx1"/>
                </a:solidFill>
                <a:latin typeface="Ff0"/>
              </a:rPr>
              <a:t>Tempat tumbuhnya kuman adalah di daerah bekas insersio (pelekatan) plasenta. Insersio plasenta merupakan sebuah luka dengan diameter 4 cm, permukaan tidak rata, berbenjol-benjol karena banyaknya vena yang ditutupi oleh trombos. Selain itu kuman dapat masuk melalui servik, vagina, vulva dan perineum.</a:t>
            </a:r>
            <a:endParaRPr lang="en-ID" dirty="0">
              <a:solidFill>
                <a:schemeClr val="tx1"/>
              </a:solidFill>
              <a:latin typeface="Ff0"/>
            </a:endParaRPr>
          </a:p>
        </p:txBody>
      </p:sp>
    </p:spTree>
    <p:extLst>
      <p:ext uri="{BB962C8B-B14F-4D97-AF65-F5344CB8AC3E}">
        <p14:creationId xmlns:p14="http://schemas.microsoft.com/office/powerpoint/2010/main" val="29212267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26A122A3-1E6C-CE52-DE2C-E30C5E46E061}"/>
              </a:ext>
            </a:extLst>
          </p:cNvPr>
          <p:cNvSpPr>
            <a:spLocks noGrp="1"/>
          </p:cNvSpPr>
          <p:nvPr>
            <p:ph type="subTitle" idx="1"/>
          </p:nvPr>
        </p:nvSpPr>
        <p:spPr>
          <a:xfrm>
            <a:off x="1507067" y="1613647"/>
            <a:ext cx="7766936" cy="3534085"/>
          </a:xfrm>
        </p:spPr>
        <p:txBody>
          <a:bodyPr>
            <a:normAutofit lnSpcReduction="10000"/>
          </a:bodyPr>
          <a:lstStyle/>
          <a:p>
            <a:pPr algn="just">
              <a:lnSpc>
                <a:spcPct val="150000"/>
              </a:lnSpc>
            </a:pPr>
            <a:r>
              <a:rPr lang="id-ID" dirty="0">
                <a:solidFill>
                  <a:schemeClr val="tx1"/>
                </a:solidFill>
                <a:latin typeface="Ff0"/>
              </a:rPr>
              <a:t>D. Cara terjadinya infeksi :</a:t>
            </a:r>
          </a:p>
          <a:p>
            <a:pPr marL="342900" indent="-342900" algn="just">
              <a:lnSpc>
                <a:spcPct val="150000"/>
              </a:lnSpc>
              <a:buFont typeface="+mj-lt"/>
              <a:buAutoNum type="arabicPeriod"/>
            </a:pPr>
            <a:r>
              <a:rPr lang="id-ID" dirty="0">
                <a:solidFill>
                  <a:schemeClr val="tx1"/>
                </a:solidFill>
                <a:latin typeface="Ff0"/>
              </a:rPr>
              <a:t>Manipulasi penolong yang tidak steril atau pemeriksaan yang berulang-ulang</a:t>
            </a:r>
          </a:p>
          <a:p>
            <a:pPr marL="342900" indent="-342900" algn="just">
              <a:lnSpc>
                <a:spcPct val="150000"/>
              </a:lnSpc>
              <a:buFont typeface="+mj-lt"/>
              <a:buAutoNum type="arabicPeriod"/>
            </a:pPr>
            <a:r>
              <a:rPr lang="id-ID" dirty="0">
                <a:solidFill>
                  <a:schemeClr val="tx1"/>
                </a:solidFill>
                <a:latin typeface="Ff0"/>
              </a:rPr>
              <a:t>Alat-alat tidak steril</a:t>
            </a:r>
          </a:p>
          <a:p>
            <a:pPr marL="342900" indent="-342900" algn="just">
              <a:lnSpc>
                <a:spcPct val="150000"/>
              </a:lnSpc>
              <a:buFont typeface="+mj-lt"/>
              <a:buAutoNum type="arabicPeriod"/>
            </a:pPr>
            <a:r>
              <a:rPr lang="id-ID" dirty="0">
                <a:solidFill>
                  <a:schemeClr val="tx1"/>
                </a:solidFill>
                <a:latin typeface="Ff0"/>
              </a:rPr>
              <a:t>Infeksi droplet, sarung tangan dan alat-alat yang terkontaminasi</a:t>
            </a:r>
          </a:p>
          <a:p>
            <a:pPr marL="342900" indent="-342900" algn="just">
              <a:lnSpc>
                <a:spcPct val="150000"/>
              </a:lnSpc>
              <a:buFont typeface="+mj-lt"/>
              <a:buAutoNum type="arabicPeriod"/>
            </a:pPr>
            <a:r>
              <a:rPr lang="id-ID" dirty="0">
                <a:solidFill>
                  <a:schemeClr val="tx1"/>
                </a:solidFill>
                <a:latin typeface="Ff0"/>
              </a:rPr>
              <a:t>Infeksi nosokomial rumah sakit</a:t>
            </a:r>
          </a:p>
          <a:p>
            <a:pPr marL="342900" indent="-342900" algn="just">
              <a:lnSpc>
                <a:spcPct val="150000"/>
              </a:lnSpc>
              <a:buFont typeface="+mj-lt"/>
              <a:buAutoNum type="arabicPeriod"/>
            </a:pPr>
            <a:r>
              <a:rPr lang="id-ID" dirty="0">
                <a:solidFill>
                  <a:schemeClr val="tx1"/>
                </a:solidFill>
                <a:latin typeface="Ff0"/>
              </a:rPr>
              <a:t>Infeksi intrapartum</a:t>
            </a:r>
          </a:p>
          <a:p>
            <a:pPr marL="342900" indent="-342900" algn="just">
              <a:lnSpc>
                <a:spcPct val="150000"/>
              </a:lnSpc>
              <a:buFont typeface="+mj-lt"/>
              <a:buAutoNum type="arabicPeriod"/>
            </a:pPr>
            <a:r>
              <a:rPr lang="id-ID" dirty="0">
                <a:solidFill>
                  <a:schemeClr val="tx1"/>
                </a:solidFill>
                <a:latin typeface="Ff0"/>
              </a:rPr>
              <a:t>Hubungan seksual akhir kehamilan yang menyebabkan ketuban pecah dini</a:t>
            </a:r>
            <a:endParaRPr lang="en-ID" dirty="0">
              <a:solidFill>
                <a:schemeClr val="tx1"/>
              </a:solidFill>
              <a:latin typeface="Ff0"/>
            </a:endParaRPr>
          </a:p>
        </p:txBody>
      </p:sp>
    </p:spTree>
    <p:extLst>
      <p:ext uri="{BB962C8B-B14F-4D97-AF65-F5344CB8AC3E}">
        <p14:creationId xmlns:p14="http://schemas.microsoft.com/office/powerpoint/2010/main" val="7522174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A08D7934-DE79-1944-3C1A-110F6F3728C5}"/>
              </a:ext>
            </a:extLst>
          </p:cNvPr>
          <p:cNvSpPr>
            <a:spLocks noGrp="1"/>
          </p:cNvSpPr>
          <p:nvPr>
            <p:ph type="subTitle" idx="1"/>
          </p:nvPr>
        </p:nvSpPr>
        <p:spPr>
          <a:xfrm>
            <a:off x="1507067" y="1532965"/>
            <a:ext cx="7766936" cy="3614767"/>
          </a:xfrm>
        </p:spPr>
        <p:txBody>
          <a:bodyPr>
            <a:noAutofit/>
          </a:bodyPr>
          <a:lstStyle/>
          <a:p>
            <a:pPr algn="just"/>
            <a:r>
              <a:rPr lang="id-ID" dirty="0">
                <a:solidFill>
                  <a:schemeClr val="tx1"/>
                </a:solidFill>
                <a:latin typeface="Ff0"/>
              </a:rPr>
              <a:t>E. Faktor predisposisi infeksi nifas</a:t>
            </a:r>
          </a:p>
          <a:p>
            <a:pPr marL="342900" indent="-342900" algn="just">
              <a:buFont typeface="+mj-lt"/>
              <a:buAutoNum type="arabicPeriod"/>
            </a:pPr>
            <a:r>
              <a:rPr lang="id-ID" dirty="0">
                <a:solidFill>
                  <a:schemeClr val="tx1"/>
                </a:solidFill>
                <a:latin typeface="Ff0"/>
              </a:rPr>
              <a:t>Semua keadaan yang dapat menurunkan daya tahan tubuh seperti perdarahan banyak, preeklampsi,malnutrisi,anemia, infeksi lain (pneumonia, penyakit jantung)</a:t>
            </a:r>
          </a:p>
          <a:p>
            <a:pPr marL="342900" indent="-342900" algn="just">
              <a:buFont typeface="+mj-lt"/>
              <a:buAutoNum type="arabicPeriod"/>
            </a:pPr>
            <a:r>
              <a:rPr lang="id-ID" dirty="0">
                <a:solidFill>
                  <a:schemeClr val="tx1"/>
                </a:solidFill>
                <a:latin typeface="Ff0"/>
              </a:rPr>
              <a:t>Persalinan dengan masalah seperti partus/persalinan lama dengan ketuban pecah dini, karioamnionitis, persalinan traumatik, proses pencegahan infeksi yang kurang baik dan manipulasi yang berlebihan</a:t>
            </a:r>
          </a:p>
          <a:p>
            <a:pPr marL="342900" indent="-342900" algn="just">
              <a:buFont typeface="+mj-lt"/>
              <a:buAutoNum type="arabicPeriod"/>
            </a:pPr>
            <a:r>
              <a:rPr lang="id-ID" dirty="0">
                <a:solidFill>
                  <a:schemeClr val="tx1"/>
                </a:solidFill>
                <a:latin typeface="Ff0"/>
              </a:rPr>
              <a:t>Tindakan obstetrik operatif baik per vaginam maupun per abdominal</a:t>
            </a:r>
          </a:p>
          <a:p>
            <a:pPr marL="342900" indent="-342900" algn="just">
              <a:buFont typeface="+mj-lt"/>
              <a:buAutoNum type="arabicPeriod"/>
            </a:pPr>
            <a:r>
              <a:rPr lang="id-ID" dirty="0">
                <a:solidFill>
                  <a:schemeClr val="tx1"/>
                </a:solidFill>
                <a:latin typeface="Ff0"/>
              </a:rPr>
              <a:t>Tertinggalnya sisa plasenta, selaput ketuban dan bekuan darah dalam rongga rahim</a:t>
            </a:r>
          </a:p>
          <a:p>
            <a:pPr marL="342900" indent="-342900" algn="just">
              <a:buFont typeface="+mj-lt"/>
              <a:buAutoNum type="arabicPeriod"/>
            </a:pPr>
            <a:r>
              <a:rPr lang="id-ID" dirty="0">
                <a:solidFill>
                  <a:schemeClr val="tx1"/>
                </a:solidFill>
                <a:latin typeface="Ff0"/>
              </a:rPr>
              <a:t>Episiotomi atau laserasi jalan lahir</a:t>
            </a:r>
            <a:endParaRPr lang="en-ID" dirty="0">
              <a:solidFill>
                <a:schemeClr val="tx1"/>
              </a:solidFill>
              <a:latin typeface="Ff0"/>
            </a:endParaRPr>
          </a:p>
        </p:txBody>
      </p:sp>
    </p:spTree>
    <p:extLst>
      <p:ext uri="{BB962C8B-B14F-4D97-AF65-F5344CB8AC3E}">
        <p14:creationId xmlns:p14="http://schemas.microsoft.com/office/powerpoint/2010/main" val="5342312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D06482E0-FA46-AD7F-BCF0-2BD7DA8871F2}"/>
              </a:ext>
            </a:extLst>
          </p:cNvPr>
          <p:cNvSpPr>
            <a:spLocks noGrp="1"/>
          </p:cNvSpPr>
          <p:nvPr>
            <p:ph type="subTitle" idx="1"/>
          </p:nvPr>
        </p:nvSpPr>
        <p:spPr>
          <a:xfrm>
            <a:off x="1318810" y="1210236"/>
            <a:ext cx="7766936" cy="4356848"/>
          </a:xfrm>
        </p:spPr>
        <p:txBody>
          <a:bodyPr>
            <a:normAutofit lnSpcReduction="10000"/>
          </a:bodyPr>
          <a:lstStyle/>
          <a:p>
            <a:pPr algn="just">
              <a:lnSpc>
                <a:spcPct val="150000"/>
              </a:lnSpc>
            </a:pPr>
            <a:r>
              <a:rPr lang="id-ID" dirty="0">
                <a:solidFill>
                  <a:schemeClr val="tx1"/>
                </a:solidFill>
                <a:latin typeface="Ff0"/>
              </a:rPr>
              <a:t>F. Tanda dan gejala infeksi nifas</a:t>
            </a:r>
          </a:p>
          <a:p>
            <a:pPr algn="just">
              <a:lnSpc>
                <a:spcPct val="150000"/>
              </a:lnSpc>
            </a:pPr>
            <a:r>
              <a:rPr lang="id-ID" dirty="0">
                <a:solidFill>
                  <a:schemeClr val="tx1"/>
                </a:solidFill>
                <a:latin typeface="Ff0"/>
              </a:rPr>
              <a:t>Tanda dan gejala yang timbul pada infeksi nifas antara lain demma, sakit didaerah infeksi, warna kemerahan, fungsi organ terganggu. Gambaran klinis infeksi nifas adalah sebagai berikut:</a:t>
            </a:r>
          </a:p>
          <a:p>
            <a:pPr marL="342900" indent="-342900" algn="just">
              <a:lnSpc>
                <a:spcPct val="150000"/>
              </a:lnSpc>
              <a:buFont typeface="+mj-lt"/>
              <a:buAutoNum type="arabicPeriod"/>
            </a:pPr>
            <a:r>
              <a:rPr lang="id-ID" dirty="0">
                <a:solidFill>
                  <a:schemeClr val="tx1"/>
                </a:solidFill>
                <a:latin typeface="Ff0"/>
              </a:rPr>
              <a:t>Infeksi lokal tandanya warna kulit berubah, timbul nanah, bengkak pada luka, lokia bercampur nanah, mobilitas terbatas dan suhu badan meningkat</a:t>
            </a:r>
          </a:p>
          <a:p>
            <a:pPr marL="342900" indent="-342900" algn="just">
              <a:lnSpc>
                <a:spcPct val="150000"/>
              </a:lnSpc>
              <a:buFont typeface="+mj-lt"/>
              <a:buAutoNum type="arabicPeriod"/>
            </a:pPr>
            <a:r>
              <a:rPr lang="id-ID" dirty="0">
                <a:solidFill>
                  <a:schemeClr val="tx1"/>
                </a:solidFill>
                <a:latin typeface="Ff0"/>
              </a:rPr>
              <a:t>Infeksi umum tandanya sakit, lemah, suhu badan meningkat, tekanna darah menurun, nadi meningkat, pernapasan meningkat dan sesak, kesadaran gelisah sampai menurun bahkan koma, gangguan involusi uteri, lokia berbau, bernanah dan kotor</a:t>
            </a:r>
            <a:endParaRPr lang="en-ID" dirty="0">
              <a:solidFill>
                <a:schemeClr val="tx1"/>
              </a:solidFill>
              <a:latin typeface="Ff0"/>
            </a:endParaRPr>
          </a:p>
        </p:txBody>
      </p:sp>
    </p:spTree>
    <p:extLst>
      <p:ext uri="{BB962C8B-B14F-4D97-AF65-F5344CB8AC3E}">
        <p14:creationId xmlns:p14="http://schemas.microsoft.com/office/powerpoint/2010/main" val="9177779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258147FA-BFC9-CB44-93B8-AB0AC5D123FF}"/>
              </a:ext>
            </a:extLst>
          </p:cNvPr>
          <p:cNvSpPr>
            <a:spLocks noGrp="1"/>
          </p:cNvSpPr>
          <p:nvPr>
            <p:ph type="subTitle" idx="1"/>
          </p:nvPr>
        </p:nvSpPr>
        <p:spPr>
          <a:xfrm>
            <a:off x="1507066" y="510988"/>
            <a:ext cx="9264027" cy="4935071"/>
          </a:xfrm>
        </p:spPr>
        <p:txBody>
          <a:bodyPr>
            <a:noAutofit/>
          </a:bodyPr>
          <a:lstStyle/>
          <a:p>
            <a:pPr algn="l"/>
            <a:r>
              <a:rPr lang="id-ID" sz="1600" dirty="0">
                <a:solidFill>
                  <a:schemeClr val="tx1"/>
                </a:solidFill>
                <a:latin typeface="Ff0"/>
              </a:rPr>
              <a:t>G. Pencegahan infeksi nifas </a:t>
            </a:r>
          </a:p>
          <a:p>
            <a:pPr algn="l"/>
            <a:r>
              <a:rPr lang="id-ID" sz="1600" b="1" dirty="0">
                <a:solidFill>
                  <a:schemeClr val="tx1"/>
                </a:solidFill>
                <a:latin typeface="Ff0"/>
              </a:rPr>
              <a:t>Selama kehamilan</a:t>
            </a:r>
          </a:p>
          <a:p>
            <a:pPr marL="285750" indent="-285750" algn="l">
              <a:buFont typeface="Arial" panose="020B0604020202020204" pitchFamily="34" charset="0"/>
              <a:buChar char="•"/>
            </a:pPr>
            <a:r>
              <a:rPr lang="id-ID" sz="1600" dirty="0">
                <a:solidFill>
                  <a:schemeClr val="tx1"/>
                </a:solidFill>
                <a:latin typeface="Ff0"/>
              </a:rPr>
              <a:t>Perbaikan gizi</a:t>
            </a:r>
          </a:p>
          <a:p>
            <a:pPr marL="285750" indent="-285750" algn="l">
              <a:buFont typeface="Arial" panose="020B0604020202020204" pitchFamily="34" charset="0"/>
              <a:buChar char="•"/>
            </a:pPr>
            <a:r>
              <a:rPr lang="id-ID" sz="1600" dirty="0">
                <a:solidFill>
                  <a:schemeClr val="tx1"/>
                </a:solidFill>
                <a:latin typeface="Ff0"/>
              </a:rPr>
              <a:t>Hubungan seksual pada umur kehamilan tua sebaiknya tidak dilakukan</a:t>
            </a:r>
          </a:p>
          <a:p>
            <a:pPr algn="l"/>
            <a:r>
              <a:rPr lang="id-ID" sz="1600" b="1" dirty="0">
                <a:solidFill>
                  <a:schemeClr val="tx1"/>
                </a:solidFill>
                <a:latin typeface="Ff0"/>
              </a:rPr>
              <a:t>Selama persalinan</a:t>
            </a:r>
          </a:p>
          <a:p>
            <a:pPr marL="285750" indent="-285750" algn="l">
              <a:buFont typeface="Wingdings" panose="05000000000000000000" pitchFamily="2" charset="2"/>
              <a:buChar char="Ø"/>
            </a:pPr>
            <a:r>
              <a:rPr lang="id-ID" sz="1600" dirty="0">
                <a:solidFill>
                  <a:schemeClr val="tx1"/>
                </a:solidFill>
                <a:latin typeface="Ff0"/>
              </a:rPr>
              <a:t>Membatasi masuknya kuman-kuman ke jalan lahir</a:t>
            </a:r>
          </a:p>
          <a:p>
            <a:pPr marL="285750" indent="-285750" algn="l">
              <a:buFont typeface="Wingdings" panose="05000000000000000000" pitchFamily="2" charset="2"/>
              <a:buChar char="Ø"/>
            </a:pPr>
            <a:r>
              <a:rPr lang="id-ID" sz="1600" dirty="0">
                <a:solidFill>
                  <a:schemeClr val="tx1"/>
                </a:solidFill>
                <a:latin typeface="Ff0"/>
              </a:rPr>
              <a:t>Membatasi perlukaan jalan lahir</a:t>
            </a:r>
          </a:p>
          <a:p>
            <a:pPr marL="285750" indent="-285750" algn="l">
              <a:buFont typeface="Wingdings" panose="05000000000000000000" pitchFamily="2" charset="2"/>
              <a:buChar char="Ø"/>
            </a:pPr>
            <a:r>
              <a:rPr lang="id-ID" sz="1600" dirty="0">
                <a:solidFill>
                  <a:schemeClr val="tx1"/>
                </a:solidFill>
                <a:latin typeface="Ff0"/>
              </a:rPr>
              <a:t>Mencegah perdarahan banyak</a:t>
            </a:r>
          </a:p>
          <a:p>
            <a:pPr marL="285750" indent="-285750" algn="l">
              <a:buFont typeface="Wingdings" panose="05000000000000000000" pitchFamily="2" charset="2"/>
              <a:buChar char="Ø"/>
            </a:pPr>
            <a:r>
              <a:rPr lang="id-ID" sz="1600" dirty="0">
                <a:solidFill>
                  <a:schemeClr val="tx1"/>
                </a:solidFill>
                <a:latin typeface="Ff0"/>
              </a:rPr>
              <a:t>Menghindarii persalinan lama</a:t>
            </a:r>
          </a:p>
          <a:p>
            <a:pPr marL="285750" indent="-285750" algn="l">
              <a:buFont typeface="Wingdings" panose="05000000000000000000" pitchFamily="2" charset="2"/>
              <a:buChar char="Ø"/>
            </a:pPr>
            <a:r>
              <a:rPr lang="id-ID" sz="1600" dirty="0">
                <a:solidFill>
                  <a:schemeClr val="tx1"/>
                </a:solidFill>
                <a:latin typeface="Ff0"/>
              </a:rPr>
              <a:t>Menjaga sterilisasi ruang bersalin dan alat yang digunakan</a:t>
            </a:r>
          </a:p>
          <a:p>
            <a:pPr algn="l"/>
            <a:r>
              <a:rPr lang="id-ID" sz="1600" b="1" dirty="0">
                <a:solidFill>
                  <a:schemeClr val="tx1"/>
                </a:solidFill>
                <a:latin typeface="Ff0"/>
              </a:rPr>
              <a:t>Selama nifas </a:t>
            </a:r>
          </a:p>
          <a:p>
            <a:pPr marL="285750" indent="-285750" algn="l">
              <a:buFont typeface="Wingdings" panose="05000000000000000000" pitchFamily="2" charset="2"/>
              <a:buChar char="q"/>
            </a:pPr>
            <a:r>
              <a:rPr lang="id-ID" sz="1600" dirty="0">
                <a:solidFill>
                  <a:schemeClr val="tx1"/>
                </a:solidFill>
                <a:latin typeface="Ff0"/>
              </a:rPr>
              <a:t>Perawatan luka post partum dengan teknik aseptik</a:t>
            </a:r>
          </a:p>
          <a:p>
            <a:pPr marL="285750" indent="-285750" algn="l">
              <a:buFont typeface="Wingdings" panose="05000000000000000000" pitchFamily="2" charset="2"/>
              <a:buChar char="q"/>
            </a:pPr>
            <a:r>
              <a:rPr lang="id-ID" sz="1600" dirty="0">
                <a:solidFill>
                  <a:schemeClr val="tx1"/>
                </a:solidFill>
                <a:latin typeface="Ff0"/>
              </a:rPr>
              <a:t>Semua alat dan kain yang berhubungan dengan daerah genetal harus suci hama</a:t>
            </a:r>
          </a:p>
          <a:p>
            <a:pPr marL="285750" indent="-285750" algn="l">
              <a:buFont typeface="Wingdings" panose="05000000000000000000" pitchFamily="2" charset="2"/>
              <a:buChar char="q"/>
            </a:pPr>
            <a:r>
              <a:rPr lang="id-ID" sz="1600" dirty="0">
                <a:solidFill>
                  <a:schemeClr val="tx1"/>
                </a:solidFill>
                <a:latin typeface="Ff0"/>
              </a:rPr>
              <a:t>Penderita dengan infeksi nifas sebaiknya diisolasi dalam ruangan khusus, tidak bercampur dengan ibu nifas sehat</a:t>
            </a:r>
          </a:p>
          <a:p>
            <a:pPr marL="285750" indent="-285750" algn="l">
              <a:buFont typeface="Wingdings" panose="05000000000000000000" pitchFamily="2" charset="2"/>
              <a:buChar char="q"/>
            </a:pPr>
            <a:r>
              <a:rPr lang="id-ID" sz="1600" dirty="0">
                <a:solidFill>
                  <a:schemeClr val="tx1"/>
                </a:solidFill>
                <a:latin typeface="Ff0"/>
              </a:rPr>
              <a:t>Membatasi tamu yang berkunjung</a:t>
            </a:r>
          </a:p>
          <a:p>
            <a:pPr marL="285750" indent="-285750" algn="l">
              <a:buFont typeface="Wingdings" panose="05000000000000000000" pitchFamily="2" charset="2"/>
              <a:buChar char="q"/>
            </a:pPr>
            <a:r>
              <a:rPr lang="id-ID" sz="1600" dirty="0">
                <a:solidFill>
                  <a:schemeClr val="tx1"/>
                </a:solidFill>
                <a:latin typeface="Ff0"/>
              </a:rPr>
              <a:t>Mobilisasi dini</a:t>
            </a:r>
          </a:p>
        </p:txBody>
      </p:sp>
    </p:spTree>
    <p:extLst>
      <p:ext uri="{BB962C8B-B14F-4D97-AF65-F5344CB8AC3E}">
        <p14:creationId xmlns:p14="http://schemas.microsoft.com/office/powerpoint/2010/main" val="27875447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47D431E7-C293-AAF4-C4F9-7ABAABA903BE}"/>
              </a:ext>
            </a:extLst>
          </p:cNvPr>
          <p:cNvSpPr>
            <a:spLocks noGrp="1"/>
          </p:cNvSpPr>
          <p:nvPr>
            <p:ph type="subTitle" idx="1"/>
          </p:nvPr>
        </p:nvSpPr>
        <p:spPr>
          <a:xfrm>
            <a:off x="1480173" y="1277471"/>
            <a:ext cx="7766936" cy="3534085"/>
          </a:xfrm>
        </p:spPr>
        <p:txBody>
          <a:bodyPr>
            <a:noAutofit/>
          </a:bodyPr>
          <a:lstStyle/>
          <a:p>
            <a:pPr algn="just">
              <a:lnSpc>
                <a:spcPct val="150000"/>
              </a:lnSpc>
            </a:pPr>
            <a:r>
              <a:rPr lang="id-ID" dirty="0">
                <a:solidFill>
                  <a:schemeClr val="tx1"/>
                </a:solidFill>
                <a:latin typeface="Ff0"/>
              </a:rPr>
              <a:t>H. Pengobatan infeksi nifas</a:t>
            </a:r>
          </a:p>
          <a:p>
            <a:pPr algn="just">
              <a:lnSpc>
                <a:spcPct val="150000"/>
              </a:lnSpc>
            </a:pPr>
            <a:r>
              <a:rPr lang="id-ID" dirty="0">
                <a:solidFill>
                  <a:schemeClr val="tx1"/>
                </a:solidFill>
                <a:latin typeface="Ff0"/>
              </a:rPr>
              <a:t>Pengobatan infeksi pada masa nifas antara lain:</a:t>
            </a:r>
          </a:p>
          <a:p>
            <a:pPr marL="342900" indent="-342900" algn="just">
              <a:lnSpc>
                <a:spcPct val="150000"/>
              </a:lnSpc>
              <a:buFont typeface="+mj-lt"/>
              <a:buAutoNum type="arabicPeriod"/>
            </a:pPr>
            <a:r>
              <a:rPr lang="id-ID" dirty="0">
                <a:solidFill>
                  <a:schemeClr val="tx1"/>
                </a:solidFill>
                <a:latin typeface="Ff0"/>
              </a:rPr>
              <a:t>Sebaiknya segera dilakukan kultur dari sekret vagina dan servik, luka operasi dan darah, serta uji kepekaan untuk mendapatkan antibiotik yang tepat</a:t>
            </a:r>
          </a:p>
          <a:p>
            <a:pPr marL="342900" indent="-342900" algn="just">
              <a:lnSpc>
                <a:spcPct val="150000"/>
              </a:lnSpc>
              <a:buFont typeface="+mj-lt"/>
              <a:buAutoNum type="arabicPeriod"/>
            </a:pPr>
            <a:r>
              <a:rPr lang="id-ID" dirty="0">
                <a:solidFill>
                  <a:schemeClr val="tx1"/>
                </a:solidFill>
                <a:latin typeface="Ff0"/>
              </a:rPr>
              <a:t>Memberikan dosis yang cukup dan adekuat</a:t>
            </a:r>
          </a:p>
          <a:p>
            <a:pPr marL="342900" indent="-342900" algn="just">
              <a:lnSpc>
                <a:spcPct val="150000"/>
              </a:lnSpc>
              <a:buFont typeface="+mj-lt"/>
              <a:buAutoNum type="arabicPeriod"/>
            </a:pPr>
            <a:r>
              <a:rPr lang="id-ID" dirty="0">
                <a:solidFill>
                  <a:schemeClr val="tx1"/>
                </a:solidFill>
                <a:latin typeface="Ff0"/>
              </a:rPr>
              <a:t>Memberikan antibiotik spektrum luas sambil menunggu hasil laboraturium</a:t>
            </a:r>
          </a:p>
          <a:p>
            <a:pPr marL="342900" indent="-342900" algn="just">
              <a:lnSpc>
                <a:spcPct val="150000"/>
              </a:lnSpc>
              <a:buFont typeface="+mj-lt"/>
              <a:buAutoNum type="arabicPeriod"/>
            </a:pPr>
            <a:r>
              <a:rPr lang="id-ID" dirty="0">
                <a:solidFill>
                  <a:schemeClr val="tx1"/>
                </a:solidFill>
                <a:latin typeface="Ff0"/>
              </a:rPr>
              <a:t>Pengobatan mempertinggi daya tahan tubuh seperti infus, transfusi darah, makanan yang mengandung zat-zat yang diperlukan tubuh, serta perawatan lainnya sesuai komplikasi yang ditemui</a:t>
            </a:r>
            <a:endParaRPr lang="en-ID" dirty="0">
              <a:solidFill>
                <a:schemeClr val="tx1"/>
              </a:solidFill>
              <a:latin typeface="Ff0"/>
            </a:endParaRPr>
          </a:p>
        </p:txBody>
      </p:sp>
    </p:spTree>
    <p:extLst>
      <p:ext uri="{BB962C8B-B14F-4D97-AF65-F5344CB8AC3E}">
        <p14:creationId xmlns:p14="http://schemas.microsoft.com/office/powerpoint/2010/main" val="30001325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22B6C32E-C4C5-2FF1-ACBD-FB0CAF36ABE9}"/>
              </a:ext>
            </a:extLst>
          </p:cNvPr>
          <p:cNvSpPr>
            <a:spLocks noGrp="1"/>
          </p:cNvSpPr>
          <p:nvPr>
            <p:ph type="subTitle" idx="1"/>
          </p:nvPr>
        </p:nvSpPr>
        <p:spPr>
          <a:xfrm>
            <a:off x="1507067" y="2339789"/>
            <a:ext cx="7766936" cy="2807944"/>
          </a:xfrm>
        </p:spPr>
        <p:txBody>
          <a:bodyPr>
            <a:normAutofit/>
          </a:bodyPr>
          <a:lstStyle/>
          <a:p>
            <a:pPr algn="just"/>
            <a:r>
              <a:rPr lang="id-ID" dirty="0">
                <a:solidFill>
                  <a:schemeClr val="tx1"/>
                </a:solidFill>
                <a:latin typeface="Ff0"/>
              </a:rPr>
              <a:t>Referensi :</a:t>
            </a:r>
          </a:p>
          <a:p>
            <a:pPr algn="just"/>
            <a:r>
              <a:rPr lang="id-ID" dirty="0">
                <a:solidFill>
                  <a:schemeClr val="tx1"/>
                </a:solidFill>
                <a:latin typeface="Ff0"/>
              </a:rPr>
              <a:t>Ambarwati, E. 2008. Asuhan Kebidanan Nifas. Yogyakarta: Mitra Cendikia.</a:t>
            </a:r>
          </a:p>
          <a:p>
            <a:pPr algn="just"/>
            <a:r>
              <a:rPr lang="id-ID" dirty="0">
                <a:solidFill>
                  <a:schemeClr val="tx1"/>
                </a:solidFill>
                <a:latin typeface="Ff0"/>
              </a:rPr>
              <a:t>Khaidir,  M. 2009. Asuhan Keperawatan Dengan Infeksi Nifas.</a:t>
            </a:r>
          </a:p>
        </p:txBody>
      </p:sp>
    </p:spTree>
    <p:extLst>
      <p:ext uri="{BB962C8B-B14F-4D97-AF65-F5344CB8AC3E}">
        <p14:creationId xmlns:p14="http://schemas.microsoft.com/office/powerpoint/2010/main" val="996225268"/>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48</TotalTime>
  <Words>617</Words>
  <Application>Microsoft Office PowerPoint</Application>
  <PresentationFormat>Widescreen</PresentationFormat>
  <Paragraphs>56</Paragraphs>
  <Slides>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Arial</vt:lpstr>
      <vt:lpstr>Ff0</vt:lpstr>
      <vt:lpstr>Trebuchet MS</vt:lpstr>
      <vt:lpstr>Wingdings</vt:lpstr>
      <vt:lpstr>Wingdings 3</vt:lpstr>
      <vt:lpstr>Facet</vt:lpstr>
      <vt:lpstr>Infeksi masa Nifas  Asuhan Kebidanan Nifas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Infeksi masa Nifas  Asuhan Kebidanan Nifas</dc:title>
  <dc:creator>SOPIA .</dc:creator>
  <cp:lastModifiedBy>SOPIA .</cp:lastModifiedBy>
  <cp:revision>1</cp:revision>
  <dcterms:created xsi:type="dcterms:W3CDTF">2022-06-03T15:03:17Z</dcterms:created>
  <dcterms:modified xsi:type="dcterms:W3CDTF">2022-06-03T15:52:09Z</dcterms:modified>
</cp:coreProperties>
</file>