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9" r:id="rId12"/>
    <p:sldId id="268" r:id="rId13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3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DD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26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26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D6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042552" y="1086635"/>
            <a:ext cx="725170" cy="829310"/>
          </a:xfrm>
          <a:custGeom>
            <a:avLst/>
            <a:gdLst/>
            <a:ahLst/>
            <a:cxnLst/>
            <a:rect l="l" t="t" r="r" b="b"/>
            <a:pathLst>
              <a:path w="725169" h="829310">
                <a:moveTo>
                  <a:pt x="278135" y="759261"/>
                </a:moveTo>
                <a:lnTo>
                  <a:pt x="233303" y="737722"/>
                </a:lnTo>
                <a:lnTo>
                  <a:pt x="189730" y="713746"/>
                </a:lnTo>
                <a:lnTo>
                  <a:pt x="153747" y="691096"/>
                </a:lnTo>
                <a:lnTo>
                  <a:pt x="119250" y="666068"/>
                </a:lnTo>
                <a:lnTo>
                  <a:pt x="86968" y="638327"/>
                </a:lnTo>
                <a:lnTo>
                  <a:pt x="57630" y="607535"/>
                </a:lnTo>
                <a:lnTo>
                  <a:pt x="20827" y="553001"/>
                </a:lnTo>
                <a:lnTo>
                  <a:pt x="989" y="490479"/>
                </a:lnTo>
                <a:lnTo>
                  <a:pt x="0" y="458089"/>
                </a:lnTo>
                <a:lnTo>
                  <a:pt x="5124" y="426234"/>
                </a:lnTo>
                <a:lnTo>
                  <a:pt x="31491" y="367333"/>
                </a:lnTo>
                <a:lnTo>
                  <a:pt x="70038" y="328480"/>
                </a:lnTo>
                <a:lnTo>
                  <a:pt x="115776" y="312161"/>
                </a:lnTo>
                <a:lnTo>
                  <a:pt x="131002" y="311192"/>
                </a:lnTo>
                <a:lnTo>
                  <a:pt x="146262" y="311942"/>
                </a:lnTo>
                <a:lnTo>
                  <a:pt x="187343" y="321326"/>
                </a:lnTo>
                <a:lnTo>
                  <a:pt x="227594" y="339425"/>
                </a:lnTo>
                <a:lnTo>
                  <a:pt x="224028" y="334033"/>
                </a:lnTo>
                <a:lnTo>
                  <a:pt x="199525" y="299931"/>
                </a:lnTo>
                <a:lnTo>
                  <a:pt x="183575" y="263385"/>
                </a:lnTo>
                <a:lnTo>
                  <a:pt x="178593" y="226386"/>
                </a:lnTo>
                <a:lnTo>
                  <a:pt x="180672" y="208832"/>
                </a:lnTo>
                <a:lnTo>
                  <a:pt x="206307" y="167911"/>
                </a:lnTo>
                <a:lnTo>
                  <a:pt x="244102" y="148037"/>
                </a:lnTo>
                <a:lnTo>
                  <a:pt x="289934" y="134186"/>
                </a:lnTo>
                <a:lnTo>
                  <a:pt x="317801" y="126792"/>
                </a:lnTo>
                <a:lnTo>
                  <a:pt x="330341" y="123046"/>
                </a:lnTo>
                <a:lnTo>
                  <a:pt x="368340" y="91117"/>
                </a:lnTo>
                <a:lnTo>
                  <a:pt x="361892" y="75733"/>
                </a:lnTo>
                <a:lnTo>
                  <a:pt x="342625" y="42650"/>
                </a:lnTo>
                <a:lnTo>
                  <a:pt x="315688" y="15115"/>
                </a:lnTo>
                <a:lnTo>
                  <a:pt x="308386" y="11624"/>
                </a:lnTo>
                <a:lnTo>
                  <a:pt x="308104" y="6552"/>
                </a:lnTo>
                <a:lnTo>
                  <a:pt x="309773" y="1312"/>
                </a:lnTo>
                <a:lnTo>
                  <a:pt x="314406" y="0"/>
                </a:lnTo>
                <a:lnTo>
                  <a:pt x="320156" y="930"/>
                </a:lnTo>
                <a:lnTo>
                  <a:pt x="370732" y="17183"/>
                </a:lnTo>
                <a:lnTo>
                  <a:pt x="422618" y="36845"/>
                </a:lnTo>
                <a:lnTo>
                  <a:pt x="479048" y="62102"/>
                </a:lnTo>
                <a:lnTo>
                  <a:pt x="538973" y="94624"/>
                </a:lnTo>
                <a:lnTo>
                  <a:pt x="595746" y="133309"/>
                </a:lnTo>
                <a:lnTo>
                  <a:pt x="647121" y="179799"/>
                </a:lnTo>
                <a:lnTo>
                  <a:pt x="688040" y="234214"/>
                </a:lnTo>
                <a:lnTo>
                  <a:pt x="713746" y="295753"/>
                </a:lnTo>
                <a:lnTo>
                  <a:pt x="721062" y="349623"/>
                </a:lnTo>
                <a:lnTo>
                  <a:pt x="720185" y="370761"/>
                </a:lnTo>
                <a:lnTo>
                  <a:pt x="707993" y="410549"/>
                </a:lnTo>
                <a:lnTo>
                  <a:pt x="671922" y="442583"/>
                </a:lnTo>
                <a:lnTo>
                  <a:pt x="641145" y="450729"/>
                </a:lnTo>
                <a:lnTo>
                  <a:pt x="638920" y="450676"/>
                </a:lnTo>
                <a:lnTo>
                  <a:pt x="635024" y="451490"/>
                </a:lnTo>
                <a:lnTo>
                  <a:pt x="633159" y="452004"/>
                </a:lnTo>
                <a:lnTo>
                  <a:pt x="635125" y="454752"/>
                </a:lnTo>
                <a:lnTo>
                  <a:pt x="635975" y="454984"/>
                </a:lnTo>
                <a:lnTo>
                  <a:pt x="640947" y="458696"/>
                </a:lnTo>
                <a:lnTo>
                  <a:pt x="675230" y="487087"/>
                </a:lnTo>
                <a:lnTo>
                  <a:pt x="700289" y="519968"/>
                </a:lnTo>
                <a:lnTo>
                  <a:pt x="721638" y="575946"/>
                </a:lnTo>
                <a:lnTo>
                  <a:pt x="724877" y="606100"/>
                </a:lnTo>
                <a:lnTo>
                  <a:pt x="724222" y="626993"/>
                </a:lnTo>
                <a:lnTo>
                  <a:pt x="717060" y="668108"/>
                </a:lnTo>
                <a:lnTo>
                  <a:pt x="703572" y="707952"/>
                </a:lnTo>
                <a:lnTo>
                  <a:pt x="684254" y="745647"/>
                </a:lnTo>
                <a:lnTo>
                  <a:pt x="649009" y="787068"/>
                </a:lnTo>
                <a:lnTo>
                  <a:pt x="592175" y="819166"/>
                </a:lnTo>
                <a:lnTo>
                  <a:pt x="524488" y="829300"/>
                </a:lnTo>
                <a:lnTo>
                  <a:pt x="489129" y="827110"/>
                </a:lnTo>
                <a:lnTo>
                  <a:pt x="419767" y="812846"/>
                </a:lnTo>
                <a:lnTo>
                  <a:pt x="347954" y="788728"/>
                </a:lnTo>
                <a:lnTo>
                  <a:pt x="312839" y="774459"/>
                </a:lnTo>
                <a:lnTo>
                  <a:pt x="278135" y="759261"/>
                </a:lnTo>
                <a:close/>
              </a:path>
            </a:pathLst>
          </a:custGeom>
          <a:solidFill>
            <a:srgbClr val="FF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134853" y="1452713"/>
            <a:ext cx="459740" cy="149860"/>
          </a:xfrm>
          <a:custGeom>
            <a:avLst/>
            <a:gdLst/>
            <a:ahLst/>
            <a:cxnLst/>
            <a:rect l="l" t="t" r="r" b="b"/>
            <a:pathLst>
              <a:path w="459740" h="149859">
                <a:moveTo>
                  <a:pt x="441469" y="149637"/>
                </a:moveTo>
                <a:lnTo>
                  <a:pt x="430721" y="144165"/>
                </a:lnTo>
                <a:lnTo>
                  <a:pt x="427381" y="142236"/>
                </a:lnTo>
                <a:lnTo>
                  <a:pt x="397081" y="125782"/>
                </a:lnTo>
                <a:lnTo>
                  <a:pt x="391682" y="121125"/>
                </a:lnTo>
                <a:lnTo>
                  <a:pt x="388368" y="115000"/>
                </a:lnTo>
                <a:lnTo>
                  <a:pt x="387628" y="108161"/>
                </a:lnTo>
                <a:lnTo>
                  <a:pt x="389953" y="101359"/>
                </a:lnTo>
                <a:lnTo>
                  <a:pt x="394493" y="93983"/>
                </a:lnTo>
                <a:lnTo>
                  <a:pt x="403749" y="92366"/>
                </a:lnTo>
                <a:lnTo>
                  <a:pt x="418661" y="100040"/>
                </a:lnTo>
                <a:lnTo>
                  <a:pt x="444606" y="113739"/>
                </a:lnTo>
                <a:lnTo>
                  <a:pt x="449237" y="115828"/>
                </a:lnTo>
                <a:lnTo>
                  <a:pt x="458009" y="123795"/>
                </a:lnTo>
                <a:lnTo>
                  <a:pt x="459597" y="133384"/>
                </a:lnTo>
                <a:lnTo>
                  <a:pt x="450669" y="147857"/>
                </a:lnTo>
                <a:lnTo>
                  <a:pt x="441469" y="149637"/>
                </a:lnTo>
                <a:close/>
              </a:path>
              <a:path w="459740" h="149859">
                <a:moveTo>
                  <a:pt x="449237" y="115828"/>
                </a:moveTo>
                <a:lnTo>
                  <a:pt x="444606" y="113739"/>
                </a:lnTo>
                <a:lnTo>
                  <a:pt x="448792" y="115424"/>
                </a:lnTo>
                <a:lnTo>
                  <a:pt x="449237" y="115828"/>
                </a:lnTo>
                <a:close/>
              </a:path>
              <a:path w="459740" h="149859">
                <a:moveTo>
                  <a:pt x="25921" y="76235"/>
                </a:moveTo>
                <a:lnTo>
                  <a:pt x="18885" y="71366"/>
                </a:lnTo>
                <a:lnTo>
                  <a:pt x="14485" y="60427"/>
                </a:lnTo>
                <a:lnTo>
                  <a:pt x="13061" y="56510"/>
                </a:lnTo>
                <a:lnTo>
                  <a:pt x="1011" y="25027"/>
                </a:lnTo>
                <a:lnTo>
                  <a:pt x="21829" y="0"/>
                </a:lnTo>
                <a:lnTo>
                  <a:pt x="28451" y="5392"/>
                </a:lnTo>
                <a:lnTo>
                  <a:pt x="45191" y="47429"/>
                </a:lnTo>
                <a:lnTo>
                  <a:pt x="47060" y="51112"/>
                </a:lnTo>
                <a:lnTo>
                  <a:pt x="47580" y="54888"/>
                </a:lnTo>
                <a:lnTo>
                  <a:pt x="47202" y="61540"/>
                </a:lnTo>
                <a:lnTo>
                  <a:pt x="44488" y="67528"/>
                </a:lnTo>
                <a:lnTo>
                  <a:pt x="39852" y="72156"/>
                </a:lnTo>
                <a:lnTo>
                  <a:pt x="33707" y="74727"/>
                </a:lnTo>
                <a:lnTo>
                  <a:pt x="25921" y="76235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248081" y="1259596"/>
            <a:ext cx="179070" cy="494665"/>
          </a:xfrm>
          <a:custGeom>
            <a:avLst/>
            <a:gdLst/>
            <a:ahLst/>
            <a:cxnLst/>
            <a:rect l="l" t="t" r="r" b="b"/>
            <a:pathLst>
              <a:path w="179069" h="494664">
                <a:moveTo>
                  <a:pt x="151643" y="75607"/>
                </a:moveTo>
                <a:lnTo>
                  <a:pt x="145890" y="68748"/>
                </a:lnTo>
                <a:lnTo>
                  <a:pt x="145046" y="56900"/>
                </a:lnTo>
                <a:lnTo>
                  <a:pt x="144936" y="52902"/>
                </a:lnTo>
                <a:lnTo>
                  <a:pt x="143252" y="18768"/>
                </a:lnTo>
                <a:lnTo>
                  <a:pt x="144479" y="11580"/>
                </a:lnTo>
                <a:lnTo>
                  <a:pt x="148165" y="5482"/>
                </a:lnTo>
                <a:lnTo>
                  <a:pt x="153842" y="1335"/>
                </a:lnTo>
                <a:lnTo>
                  <a:pt x="161046" y="0"/>
                </a:lnTo>
                <a:lnTo>
                  <a:pt x="169567" y="389"/>
                </a:lnTo>
                <a:lnTo>
                  <a:pt x="175283" y="7483"/>
                </a:lnTo>
                <a:lnTo>
                  <a:pt x="175857" y="15621"/>
                </a:lnTo>
                <a:lnTo>
                  <a:pt x="176418" y="23969"/>
                </a:lnTo>
                <a:lnTo>
                  <a:pt x="178195" y="52841"/>
                </a:lnTo>
                <a:lnTo>
                  <a:pt x="178858" y="57005"/>
                </a:lnTo>
                <a:lnTo>
                  <a:pt x="159775" y="76152"/>
                </a:lnTo>
                <a:lnTo>
                  <a:pt x="151643" y="75607"/>
                </a:lnTo>
                <a:close/>
              </a:path>
              <a:path w="179069" h="494664">
                <a:moveTo>
                  <a:pt x="12699" y="493639"/>
                </a:moveTo>
                <a:lnTo>
                  <a:pt x="6821" y="490408"/>
                </a:lnTo>
                <a:lnTo>
                  <a:pt x="2529" y="485310"/>
                </a:lnTo>
                <a:lnTo>
                  <a:pt x="576" y="478792"/>
                </a:lnTo>
                <a:lnTo>
                  <a:pt x="0" y="471131"/>
                </a:lnTo>
                <a:lnTo>
                  <a:pt x="5153" y="464694"/>
                </a:lnTo>
                <a:lnTo>
                  <a:pt x="16294" y="461138"/>
                </a:lnTo>
                <a:lnTo>
                  <a:pt x="20369" y="459969"/>
                </a:lnTo>
                <a:lnTo>
                  <a:pt x="52405" y="450263"/>
                </a:lnTo>
                <a:lnTo>
                  <a:pt x="75993" y="472572"/>
                </a:lnTo>
                <a:lnTo>
                  <a:pt x="70289" y="478947"/>
                </a:lnTo>
                <a:lnTo>
                  <a:pt x="27141" y="492655"/>
                </a:lnTo>
                <a:lnTo>
                  <a:pt x="23214" y="494340"/>
                </a:lnTo>
                <a:lnTo>
                  <a:pt x="19411" y="494556"/>
                </a:lnTo>
                <a:lnTo>
                  <a:pt x="12699" y="493639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98770" y="1245896"/>
            <a:ext cx="699135" cy="970915"/>
          </a:xfrm>
          <a:custGeom>
            <a:avLst/>
            <a:gdLst/>
            <a:ahLst/>
            <a:cxnLst/>
            <a:rect l="l" t="t" r="r" b="b"/>
            <a:pathLst>
              <a:path w="699134" h="970914">
                <a:moveTo>
                  <a:pt x="178438" y="924107"/>
                </a:moveTo>
                <a:lnTo>
                  <a:pt x="139216" y="903973"/>
                </a:lnTo>
                <a:lnTo>
                  <a:pt x="95590" y="877708"/>
                </a:lnTo>
                <a:lnTo>
                  <a:pt x="49189" y="842962"/>
                </a:lnTo>
                <a:lnTo>
                  <a:pt x="20380" y="813397"/>
                </a:lnTo>
                <a:lnTo>
                  <a:pt x="7" y="775367"/>
                </a:lnTo>
                <a:lnTo>
                  <a:pt x="0" y="772477"/>
                </a:lnTo>
                <a:lnTo>
                  <a:pt x="107224" y="454901"/>
                </a:lnTo>
                <a:lnTo>
                  <a:pt x="135601" y="483552"/>
                </a:lnTo>
                <a:lnTo>
                  <a:pt x="166521" y="509511"/>
                </a:lnTo>
                <a:lnTo>
                  <a:pt x="199364" y="533061"/>
                </a:lnTo>
                <a:lnTo>
                  <a:pt x="233512" y="554485"/>
                </a:lnTo>
                <a:lnTo>
                  <a:pt x="277085" y="578461"/>
                </a:lnTo>
                <a:lnTo>
                  <a:pt x="321917" y="600000"/>
                </a:lnTo>
                <a:lnTo>
                  <a:pt x="540674" y="698662"/>
                </a:lnTo>
                <a:lnTo>
                  <a:pt x="397048" y="969600"/>
                </a:lnTo>
                <a:lnTo>
                  <a:pt x="396338" y="970313"/>
                </a:lnTo>
                <a:lnTo>
                  <a:pt x="393493" y="970291"/>
                </a:lnTo>
                <a:lnTo>
                  <a:pt x="389504" y="970162"/>
                </a:lnTo>
                <a:lnTo>
                  <a:pt x="333506" y="965631"/>
                </a:lnTo>
                <a:lnTo>
                  <a:pt x="278136" y="956161"/>
                </a:lnTo>
                <a:lnTo>
                  <a:pt x="237900" y="946046"/>
                </a:lnTo>
                <a:lnTo>
                  <a:pt x="198705" y="932736"/>
                </a:lnTo>
                <a:lnTo>
                  <a:pt x="178438" y="924107"/>
                </a:lnTo>
                <a:close/>
              </a:path>
              <a:path w="699134" h="970914">
                <a:moveTo>
                  <a:pt x="540674" y="698662"/>
                </a:moveTo>
                <a:lnTo>
                  <a:pt x="321917" y="600000"/>
                </a:lnTo>
                <a:lnTo>
                  <a:pt x="356622" y="615199"/>
                </a:lnTo>
                <a:lnTo>
                  <a:pt x="391737" y="629468"/>
                </a:lnTo>
                <a:lnTo>
                  <a:pt x="463549" y="653585"/>
                </a:lnTo>
                <a:lnTo>
                  <a:pt x="509352" y="664272"/>
                </a:lnTo>
                <a:lnTo>
                  <a:pt x="556189" y="669731"/>
                </a:lnTo>
                <a:lnTo>
                  <a:pt x="554441" y="672691"/>
                </a:lnTo>
                <a:lnTo>
                  <a:pt x="540674" y="698662"/>
                </a:lnTo>
                <a:close/>
              </a:path>
              <a:path w="699134" h="970914">
                <a:moveTo>
                  <a:pt x="628907" y="41546"/>
                </a:moveTo>
                <a:lnTo>
                  <a:pt x="623100" y="37608"/>
                </a:lnTo>
                <a:lnTo>
                  <a:pt x="619071" y="31901"/>
                </a:lnTo>
                <a:lnTo>
                  <a:pt x="617501" y="24958"/>
                </a:lnTo>
                <a:lnTo>
                  <a:pt x="618574" y="18856"/>
                </a:lnTo>
                <a:lnTo>
                  <a:pt x="640758" y="6506"/>
                </a:lnTo>
                <a:lnTo>
                  <a:pt x="677052" y="0"/>
                </a:lnTo>
                <a:lnTo>
                  <a:pt x="684907" y="414"/>
                </a:lnTo>
                <a:lnTo>
                  <a:pt x="691911" y="3734"/>
                </a:lnTo>
                <a:lnTo>
                  <a:pt x="697006" y="9455"/>
                </a:lnTo>
                <a:lnTo>
                  <a:pt x="699134" y="17071"/>
                </a:lnTo>
                <a:lnTo>
                  <a:pt x="698107" y="23419"/>
                </a:lnTo>
                <a:lnTo>
                  <a:pt x="694895" y="28546"/>
                </a:lnTo>
                <a:lnTo>
                  <a:pt x="690025" y="32267"/>
                </a:lnTo>
                <a:lnTo>
                  <a:pt x="684024" y="34397"/>
                </a:lnTo>
                <a:lnTo>
                  <a:pt x="644457" y="42040"/>
                </a:lnTo>
                <a:lnTo>
                  <a:pt x="640032" y="43352"/>
                </a:lnTo>
                <a:lnTo>
                  <a:pt x="635813" y="43177"/>
                </a:lnTo>
                <a:lnTo>
                  <a:pt x="628907" y="41546"/>
                </a:lnTo>
                <a:close/>
              </a:path>
              <a:path w="699134" h="970914">
                <a:moveTo>
                  <a:pt x="624426" y="552258"/>
                </a:moveTo>
                <a:lnTo>
                  <a:pt x="618824" y="549244"/>
                </a:lnTo>
                <a:lnTo>
                  <a:pt x="614669" y="544299"/>
                </a:lnTo>
                <a:lnTo>
                  <a:pt x="610796" y="537196"/>
                </a:lnTo>
                <a:lnTo>
                  <a:pt x="613372" y="528935"/>
                </a:lnTo>
                <a:lnTo>
                  <a:pt x="622583" y="521522"/>
                </a:lnTo>
                <a:lnTo>
                  <a:pt x="625833" y="519127"/>
                </a:lnTo>
                <a:lnTo>
                  <a:pt x="652843" y="498323"/>
                </a:lnTo>
                <a:lnTo>
                  <a:pt x="659503" y="495285"/>
                </a:lnTo>
                <a:lnTo>
                  <a:pt x="666696" y="494967"/>
                </a:lnTo>
                <a:lnTo>
                  <a:pt x="673357" y="497439"/>
                </a:lnTo>
                <a:lnTo>
                  <a:pt x="678422" y="502770"/>
                </a:lnTo>
                <a:lnTo>
                  <a:pt x="682715" y="510215"/>
                </a:lnTo>
                <a:lnTo>
                  <a:pt x="679881" y="518600"/>
                </a:lnTo>
                <a:lnTo>
                  <a:pt x="666927" y="528967"/>
                </a:lnTo>
                <a:lnTo>
                  <a:pt x="643952" y="547120"/>
                </a:lnTo>
                <a:lnTo>
                  <a:pt x="640781" y="550150"/>
                </a:lnTo>
                <a:lnTo>
                  <a:pt x="637051" y="551757"/>
                </a:lnTo>
                <a:lnTo>
                  <a:pt x="630744" y="553157"/>
                </a:lnTo>
                <a:lnTo>
                  <a:pt x="624426" y="552258"/>
                </a:lnTo>
                <a:close/>
              </a:path>
            </a:pathLst>
          </a:custGeom>
          <a:solidFill>
            <a:srgbClr val="D0B4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999317" y="1700287"/>
            <a:ext cx="555625" cy="509270"/>
          </a:xfrm>
          <a:custGeom>
            <a:avLst/>
            <a:gdLst/>
            <a:ahLst/>
            <a:cxnLst/>
            <a:rect l="l" t="t" r="r" b="b"/>
            <a:pathLst>
              <a:path w="555625" h="509269">
                <a:moveTo>
                  <a:pt x="50051" y="154006"/>
                </a:moveTo>
                <a:lnTo>
                  <a:pt x="47973" y="151911"/>
                </a:lnTo>
                <a:lnTo>
                  <a:pt x="61386" y="125254"/>
                </a:lnTo>
                <a:lnTo>
                  <a:pt x="62717" y="119909"/>
                </a:lnTo>
                <a:lnTo>
                  <a:pt x="66582" y="118239"/>
                </a:lnTo>
                <a:lnTo>
                  <a:pt x="81423" y="111923"/>
                </a:lnTo>
                <a:lnTo>
                  <a:pt x="96323" y="105734"/>
                </a:lnTo>
                <a:lnTo>
                  <a:pt x="126211" y="93555"/>
                </a:lnTo>
                <a:lnTo>
                  <a:pt x="100067" y="20464"/>
                </a:lnTo>
                <a:lnTo>
                  <a:pt x="100117" y="20047"/>
                </a:lnTo>
                <a:lnTo>
                  <a:pt x="106229" y="0"/>
                </a:lnTo>
                <a:lnTo>
                  <a:pt x="111142" y="5408"/>
                </a:lnTo>
                <a:lnTo>
                  <a:pt x="116156" y="10719"/>
                </a:lnTo>
                <a:lnTo>
                  <a:pt x="121267" y="15936"/>
                </a:lnTo>
                <a:lnTo>
                  <a:pt x="126471" y="21060"/>
                </a:lnTo>
                <a:lnTo>
                  <a:pt x="149054" y="84230"/>
                </a:lnTo>
                <a:lnTo>
                  <a:pt x="185448" y="100644"/>
                </a:lnTo>
                <a:lnTo>
                  <a:pt x="158692" y="111189"/>
                </a:lnTo>
                <a:lnTo>
                  <a:pt x="166955" y="134302"/>
                </a:lnTo>
                <a:lnTo>
                  <a:pt x="135753" y="120230"/>
                </a:lnTo>
                <a:lnTo>
                  <a:pt x="63358" y="148761"/>
                </a:lnTo>
                <a:lnTo>
                  <a:pt x="64022" y="151017"/>
                </a:lnTo>
                <a:lnTo>
                  <a:pt x="66981" y="159891"/>
                </a:lnTo>
                <a:lnTo>
                  <a:pt x="52122" y="153189"/>
                </a:lnTo>
                <a:lnTo>
                  <a:pt x="50051" y="154006"/>
                </a:lnTo>
                <a:close/>
              </a:path>
              <a:path w="555625" h="509269">
                <a:moveTo>
                  <a:pt x="501915" y="251756"/>
                </a:moveTo>
                <a:lnTo>
                  <a:pt x="468909" y="236870"/>
                </a:lnTo>
                <a:lnTo>
                  <a:pt x="527557" y="212828"/>
                </a:lnTo>
                <a:lnTo>
                  <a:pt x="534549" y="213681"/>
                </a:lnTo>
                <a:lnTo>
                  <a:pt x="541552" y="214389"/>
                </a:lnTo>
                <a:lnTo>
                  <a:pt x="548564" y="214943"/>
                </a:lnTo>
                <a:lnTo>
                  <a:pt x="555582" y="215337"/>
                </a:lnTo>
                <a:lnTo>
                  <a:pt x="544816" y="233681"/>
                </a:lnTo>
                <a:lnTo>
                  <a:pt x="544467" y="234226"/>
                </a:lnTo>
                <a:lnTo>
                  <a:pt x="544114" y="234620"/>
                </a:lnTo>
                <a:lnTo>
                  <a:pt x="542942" y="235075"/>
                </a:lnTo>
                <a:lnTo>
                  <a:pt x="536258" y="238278"/>
                </a:lnTo>
                <a:lnTo>
                  <a:pt x="529375" y="240605"/>
                </a:lnTo>
                <a:lnTo>
                  <a:pt x="501915" y="251756"/>
                </a:lnTo>
                <a:close/>
              </a:path>
              <a:path w="555625" h="509269">
                <a:moveTo>
                  <a:pt x="185448" y="100644"/>
                </a:moveTo>
                <a:lnTo>
                  <a:pt x="149054" y="84230"/>
                </a:lnTo>
                <a:lnTo>
                  <a:pt x="175074" y="73510"/>
                </a:lnTo>
                <a:lnTo>
                  <a:pt x="178634" y="71542"/>
                </a:lnTo>
                <a:lnTo>
                  <a:pt x="185870" y="69572"/>
                </a:lnTo>
                <a:lnTo>
                  <a:pt x="190367" y="73906"/>
                </a:lnTo>
                <a:lnTo>
                  <a:pt x="205720" y="83219"/>
                </a:lnTo>
                <a:lnTo>
                  <a:pt x="207634" y="84463"/>
                </a:lnTo>
                <a:lnTo>
                  <a:pt x="211487" y="86907"/>
                </a:lnTo>
                <a:lnTo>
                  <a:pt x="212258" y="87841"/>
                </a:lnTo>
                <a:lnTo>
                  <a:pt x="212392" y="89334"/>
                </a:lnTo>
                <a:lnTo>
                  <a:pt x="211352" y="90280"/>
                </a:lnTo>
                <a:lnTo>
                  <a:pt x="211050" y="90653"/>
                </a:lnTo>
                <a:lnTo>
                  <a:pt x="210590" y="90910"/>
                </a:lnTo>
                <a:lnTo>
                  <a:pt x="210052" y="90947"/>
                </a:lnTo>
                <a:lnTo>
                  <a:pt x="185448" y="100644"/>
                </a:lnTo>
                <a:close/>
              </a:path>
              <a:path w="555625" h="509269">
                <a:moveTo>
                  <a:pt x="378670" y="301804"/>
                </a:moveTo>
                <a:lnTo>
                  <a:pt x="346215" y="287166"/>
                </a:lnTo>
                <a:lnTo>
                  <a:pt x="444985" y="246678"/>
                </a:lnTo>
                <a:lnTo>
                  <a:pt x="423316" y="186784"/>
                </a:lnTo>
                <a:lnTo>
                  <a:pt x="431218" y="189443"/>
                </a:lnTo>
                <a:lnTo>
                  <a:pt x="439150" y="192009"/>
                </a:lnTo>
                <a:lnTo>
                  <a:pt x="447112" y="194484"/>
                </a:lnTo>
                <a:lnTo>
                  <a:pt x="455103" y="196869"/>
                </a:lnTo>
                <a:lnTo>
                  <a:pt x="468909" y="236870"/>
                </a:lnTo>
                <a:lnTo>
                  <a:pt x="501915" y="251756"/>
                </a:lnTo>
                <a:lnTo>
                  <a:pt x="477473" y="261682"/>
                </a:lnTo>
                <a:lnTo>
                  <a:pt x="485740" y="285632"/>
                </a:lnTo>
                <a:lnTo>
                  <a:pt x="453880" y="271263"/>
                </a:lnTo>
                <a:lnTo>
                  <a:pt x="378670" y="301804"/>
                </a:lnTo>
                <a:close/>
              </a:path>
              <a:path w="555625" h="509269">
                <a:moveTo>
                  <a:pt x="229524" y="233908"/>
                </a:moveTo>
                <a:lnTo>
                  <a:pt x="197380" y="219411"/>
                </a:lnTo>
                <a:lnTo>
                  <a:pt x="283650" y="184596"/>
                </a:lnTo>
                <a:lnTo>
                  <a:pt x="258943" y="114731"/>
                </a:lnTo>
                <a:lnTo>
                  <a:pt x="267350" y="119225"/>
                </a:lnTo>
                <a:lnTo>
                  <a:pt x="275805" y="123625"/>
                </a:lnTo>
                <a:lnTo>
                  <a:pt x="284307" y="127936"/>
                </a:lnTo>
                <a:lnTo>
                  <a:pt x="292852" y="132161"/>
                </a:lnTo>
                <a:lnTo>
                  <a:pt x="307579" y="174939"/>
                </a:lnTo>
                <a:lnTo>
                  <a:pt x="338372" y="188827"/>
                </a:lnTo>
                <a:lnTo>
                  <a:pt x="315606" y="198256"/>
                </a:lnTo>
                <a:lnTo>
                  <a:pt x="323949" y="222489"/>
                </a:lnTo>
                <a:lnTo>
                  <a:pt x="291946" y="208055"/>
                </a:lnTo>
                <a:lnTo>
                  <a:pt x="229524" y="233908"/>
                </a:lnTo>
                <a:close/>
              </a:path>
              <a:path w="555625" h="509269">
                <a:moveTo>
                  <a:pt x="338372" y="188827"/>
                </a:moveTo>
                <a:lnTo>
                  <a:pt x="307579" y="174939"/>
                </a:lnTo>
                <a:lnTo>
                  <a:pt x="349562" y="157996"/>
                </a:lnTo>
                <a:lnTo>
                  <a:pt x="365390" y="164681"/>
                </a:lnTo>
                <a:lnTo>
                  <a:pt x="381307" y="171152"/>
                </a:lnTo>
                <a:lnTo>
                  <a:pt x="377176" y="173034"/>
                </a:lnTo>
                <a:lnTo>
                  <a:pt x="372805" y="174566"/>
                </a:lnTo>
                <a:lnTo>
                  <a:pt x="338372" y="188827"/>
                </a:lnTo>
                <a:close/>
              </a:path>
              <a:path w="555625" h="509269">
                <a:moveTo>
                  <a:pt x="133278" y="273770"/>
                </a:moveTo>
                <a:lnTo>
                  <a:pt x="99939" y="258734"/>
                </a:lnTo>
                <a:lnTo>
                  <a:pt x="174528" y="228633"/>
                </a:lnTo>
                <a:lnTo>
                  <a:pt x="135753" y="120230"/>
                </a:lnTo>
                <a:lnTo>
                  <a:pt x="166955" y="134302"/>
                </a:lnTo>
                <a:lnTo>
                  <a:pt x="197380" y="219411"/>
                </a:lnTo>
                <a:lnTo>
                  <a:pt x="229524" y="233908"/>
                </a:lnTo>
                <a:lnTo>
                  <a:pt x="206040" y="243635"/>
                </a:lnTo>
                <a:lnTo>
                  <a:pt x="214438" y="267125"/>
                </a:lnTo>
                <a:lnTo>
                  <a:pt x="183268" y="253067"/>
                </a:lnTo>
                <a:lnTo>
                  <a:pt x="133278" y="273770"/>
                </a:lnTo>
                <a:close/>
              </a:path>
              <a:path w="555625" h="509269">
                <a:moveTo>
                  <a:pt x="484735" y="353085"/>
                </a:moveTo>
                <a:lnTo>
                  <a:pt x="483870" y="352114"/>
                </a:lnTo>
                <a:lnTo>
                  <a:pt x="482986" y="351715"/>
                </a:lnTo>
                <a:lnTo>
                  <a:pt x="453880" y="271263"/>
                </a:lnTo>
                <a:lnTo>
                  <a:pt x="485740" y="285632"/>
                </a:lnTo>
                <a:lnTo>
                  <a:pt x="489101" y="295120"/>
                </a:lnTo>
                <a:lnTo>
                  <a:pt x="492153" y="303543"/>
                </a:lnTo>
                <a:lnTo>
                  <a:pt x="495101" y="312001"/>
                </a:lnTo>
                <a:lnTo>
                  <a:pt x="497779" y="320515"/>
                </a:lnTo>
                <a:lnTo>
                  <a:pt x="498828" y="324119"/>
                </a:lnTo>
                <a:lnTo>
                  <a:pt x="496520" y="327568"/>
                </a:lnTo>
                <a:lnTo>
                  <a:pt x="486410" y="353195"/>
                </a:lnTo>
                <a:lnTo>
                  <a:pt x="486242" y="353184"/>
                </a:lnTo>
                <a:lnTo>
                  <a:pt x="483870" y="352114"/>
                </a:lnTo>
                <a:lnTo>
                  <a:pt x="483225" y="352377"/>
                </a:lnTo>
                <a:lnTo>
                  <a:pt x="484805" y="353090"/>
                </a:lnTo>
                <a:close/>
              </a:path>
              <a:path w="555625" h="509269">
                <a:moveTo>
                  <a:pt x="269497" y="346137"/>
                </a:moveTo>
                <a:lnTo>
                  <a:pt x="237530" y="331719"/>
                </a:lnTo>
                <a:lnTo>
                  <a:pt x="323251" y="296580"/>
                </a:lnTo>
                <a:lnTo>
                  <a:pt x="291946" y="208055"/>
                </a:lnTo>
                <a:lnTo>
                  <a:pt x="323949" y="222489"/>
                </a:lnTo>
                <a:lnTo>
                  <a:pt x="346215" y="287166"/>
                </a:lnTo>
                <a:lnTo>
                  <a:pt x="378670" y="301804"/>
                </a:lnTo>
                <a:lnTo>
                  <a:pt x="354617" y="311571"/>
                </a:lnTo>
                <a:lnTo>
                  <a:pt x="362578" y="334696"/>
                </a:lnTo>
                <a:lnTo>
                  <a:pt x="331825" y="320826"/>
                </a:lnTo>
                <a:lnTo>
                  <a:pt x="269497" y="346137"/>
                </a:lnTo>
                <a:close/>
              </a:path>
              <a:path w="555625" h="509269">
                <a:moveTo>
                  <a:pt x="2670" y="327864"/>
                </a:moveTo>
                <a:lnTo>
                  <a:pt x="845" y="326847"/>
                </a:lnTo>
                <a:lnTo>
                  <a:pt x="0" y="299832"/>
                </a:lnTo>
                <a:lnTo>
                  <a:pt x="519" y="298856"/>
                </a:lnTo>
                <a:lnTo>
                  <a:pt x="2016" y="298270"/>
                </a:lnTo>
                <a:lnTo>
                  <a:pt x="7213" y="295713"/>
                </a:lnTo>
                <a:lnTo>
                  <a:pt x="12678" y="293948"/>
                </a:lnTo>
                <a:lnTo>
                  <a:pt x="76151" y="268334"/>
                </a:lnTo>
                <a:lnTo>
                  <a:pt x="46439" y="180065"/>
                </a:lnTo>
                <a:lnTo>
                  <a:pt x="46147" y="179635"/>
                </a:lnTo>
                <a:lnTo>
                  <a:pt x="46001" y="179087"/>
                </a:lnTo>
                <a:lnTo>
                  <a:pt x="52122" y="153189"/>
                </a:lnTo>
                <a:lnTo>
                  <a:pt x="66981" y="159891"/>
                </a:lnTo>
                <a:lnTo>
                  <a:pt x="99939" y="258734"/>
                </a:lnTo>
                <a:lnTo>
                  <a:pt x="133278" y="273770"/>
                </a:lnTo>
                <a:lnTo>
                  <a:pt x="108390" y="284079"/>
                </a:lnTo>
                <a:lnTo>
                  <a:pt x="116417" y="308154"/>
                </a:lnTo>
                <a:lnTo>
                  <a:pt x="84746" y="293870"/>
                </a:lnTo>
                <a:lnTo>
                  <a:pt x="2670" y="327864"/>
                </a:lnTo>
                <a:close/>
              </a:path>
              <a:path w="555625" h="509269">
                <a:moveTo>
                  <a:pt x="483451" y="353001"/>
                </a:moveTo>
                <a:lnTo>
                  <a:pt x="483225" y="352377"/>
                </a:lnTo>
                <a:lnTo>
                  <a:pt x="483870" y="352114"/>
                </a:lnTo>
                <a:lnTo>
                  <a:pt x="484735" y="353085"/>
                </a:lnTo>
                <a:lnTo>
                  <a:pt x="483451" y="353001"/>
                </a:lnTo>
                <a:close/>
              </a:path>
              <a:path w="555625" h="509269">
                <a:moveTo>
                  <a:pt x="413170" y="407070"/>
                </a:moveTo>
                <a:lnTo>
                  <a:pt x="382774" y="393361"/>
                </a:lnTo>
                <a:lnTo>
                  <a:pt x="483225" y="352377"/>
                </a:lnTo>
                <a:lnTo>
                  <a:pt x="483451" y="353001"/>
                </a:lnTo>
                <a:lnTo>
                  <a:pt x="485473" y="353913"/>
                </a:lnTo>
                <a:lnTo>
                  <a:pt x="472224" y="382747"/>
                </a:lnTo>
                <a:lnTo>
                  <a:pt x="413170" y="407070"/>
                </a:lnTo>
                <a:close/>
              </a:path>
              <a:path w="555625" h="509269">
                <a:moveTo>
                  <a:pt x="485473" y="353913"/>
                </a:moveTo>
                <a:lnTo>
                  <a:pt x="483451" y="353001"/>
                </a:lnTo>
                <a:lnTo>
                  <a:pt x="484735" y="353085"/>
                </a:lnTo>
                <a:lnTo>
                  <a:pt x="485473" y="353913"/>
                </a:lnTo>
                <a:close/>
              </a:path>
              <a:path w="555625" h="509269">
                <a:moveTo>
                  <a:pt x="169413" y="386779"/>
                </a:moveTo>
                <a:lnTo>
                  <a:pt x="137894" y="372563"/>
                </a:lnTo>
                <a:lnTo>
                  <a:pt x="214742" y="341061"/>
                </a:lnTo>
                <a:lnTo>
                  <a:pt x="183268" y="253067"/>
                </a:lnTo>
                <a:lnTo>
                  <a:pt x="214438" y="267125"/>
                </a:lnTo>
                <a:lnTo>
                  <a:pt x="237530" y="331719"/>
                </a:lnTo>
                <a:lnTo>
                  <a:pt x="269497" y="346137"/>
                </a:lnTo>
                <a:lnTo>
                  <a:pt x="246083" y="355645"/>
                </a:lnTo>
                <a:lnTo>
                  <a:pt x="254416" y="378954"/>
                </a:lnTo>
                <a:lnTo>
                  <a:pt x="223272" y="364908"/>
                </a:lnTo>
                <a:lnTo>
                  <a:pt x="169413" y="386779"/>
                </a:lnTo>
                <a:close/>
              </a:path>
              <a:path w="555625" h="509269">
                <a:moveTo>
                  <a:pt x="306068" y="451131"/>
                </a:moveTo>
                <a:lnTo>
                  <a:pt x="275250" y="437232"/>
                </a:lnTo>
                <a:lnTo>
                  <a:pt x="360666" y="402382"/>
                </a:lnTo>
                <a:lnTo>
                  <a:pt x="331825" y="320826"/>
                </a:lnTo>
                <a:lnTo>
                  <a:pt x="362578" y="334696"/>
                </a:lnTo>
                <a:lnTo>
                  <a:pt x="382774" y="393361"/>
                </a:lnTo>
                <a:lnTo>
                  <a:pt x="413170" y="407070"/>
                </a:lnTo>
                <a:lnTo>
                  <a:pt x="390679" y="416323"/>
                </a:lnTo>
                <a:lnTo>
                  <a:pt x="398375" y="438678"/>
                </a:lnTo>
                <a:lnTo>
                  <a:pt x="368781" y="425331"/>
                </a:lnTo>
                <a:lnTo>
                  <a:pt x="306068" y="451131"/>
                </a:lnTo>
                <a:close/>
              </a:path>
              <a:path w="555625" h="509269">
                <a:moveTo>
                  <a:pt x="86021" y="416078"/>
                </a:moveTo>
                <a:lnTo>
                  <a:pt x="81395" y="413256"/>
                </a:lnTo>
                <a:lnTo>
                  <a:pt x="64187" y="405480"/>
                </a:lnTo>
                <a:lnTo>
                  <a:pt x="64350" y="402711"/>
                </a:lnTo>
                <a:lnTo>
                  <a:pt x="66246" y="401934"/>
                </a:lnTo>
                <a:lnTo>
                  <a:pt x="66808" y="401723"/>
                </a:lnTo>
                <a:lnTo>
                  <a:pt x="73301" y="398574"/>
                </a:lnTo>
                <a:lnTo>
                  <a:pt x="80010" y="396291"/>
                </a:lnTo>
                <a:lnTo>
                  <a:pt x="114468" y="382166"/>
                </a:lnTo>
                <a:lnTo>
                  <a:pt x="84746" y="293870"/>
                </a:lnTo>
                <a:lnTo>
                  <a:pt x="116417" y="308154"/>
                </a:lnTo>
                <a:lnTo>
                  <a:pt x="137894" y="372563"/>
                </a:lnTo>
                <a:lnTo>
                  <a:pt x="169413" y="386779"/>
                </a:lnTo>
                <a:lnTo>
                  <a:pt x="145827" y="396357"/>
                </a:lnTo>
                <a:lnTo>
                  <a:pt x="153693" y="419948"/>
                </a:lnTo>
                <a:lnTo>
                  <a:pt x="122441" y="405853"/>
                </a:lnTo>
                <a:lnTo>
                  <a:pt x="93590" y="417569"/>
                </a:lnTo>
                <a:lnTo>
                  <a:pt x="92740" y="418059"/>
                </a:lnTo>
                <a:lnTo>
                  <a:pt x="86021" y="416078"/>
                </a:lnTo>
                <a:close/>
              </a:path>
              <a:path w="555625" h="509269">
                <a:moveTo>
                  <a:pt x="397967" y="507865"/>
                </a:moveTo>
                <a:lnTo>
                  <a:pt x="397398" y="506254"/>
                </a:lnTo>
                <a:lnTo>
                  <a:pt x="397248" y="505768"/>
                </a:lnTo>
                <a:lnTo>
                  <a:pt x="394856" y="500475"/>
                </a:lnTo>
                <a:lnTo>
                  <a:pt x="393368" y="494859"/>
                </a:lnTo>
                <a:lnTo>
                  <a:pt x="368781" y="425331"/>
                </a:lnTo>
                <a:lnTo>
                  <a:pt x="398375" y="438678"/>
                </a:lnTo>
                <a:lnTo>
                  <a:pt x="414372" y="485144"/>
                </a:lnTo>
                <a:lnTo>
                  <a:pt x="415214" y="486738"/>
                </a:lnTo>
                <a:lnTo>
                  <a:pt x="413757" y="491380"/>
                </a:lnTo>
                <a:lnTo>
                  <a:pt x="410103" y="494814"/>
                </a:lnTo>
                <a:lnTo>
                  <a:pt x="400417" y="508406"/>
                </a:lnTo>
                <a:lnTo>
                  <a:pt x="397967" y="507865"/>
                </a:lnTo>
                <a:close/>
              </a:path>
              <a:path w="555625" h="509269">
                <a:moveTo>
                  <a:pt x="211570" y="488169"/>
                </a:moveTo>
                <a:lnTo>
                  <a:pt x="207054" y="484819"/>
                </a:lnTo>
                <a:lnTo>
                  <a:pt x="187506" y="475730"/>
                </a:lnTo>
                <a:lnTo>
                  <a:pt x="187631" y="472980"/>
                </a:lnTo>
                <a:lnTo>
                  <a:pt x="252467" y="446527"/>
                </a:lnTo>
                <a:lnTo>
                  <a:pt x="223272" y="364908"/>
                </a:lnTo>
                <a:lnTo>
                  <a:pt x="254416" y="378954"/>
                </a:lnTo>
                <a:lnTo>
                  <a:pt x="275250" y="437232"/>
                </a:lnTo>
                <a:lnTo>
                  <a:pt x="306068" y="451131"/>
                </a:lnTo>
                <a:lnTo>
                  <a:pt x="283533" y="460402"/>
                </a:lnTo>
                <a:lnTo>
                  <a:pt x="291897" y="483798"/>
                </a:lnTo>
                <a:lnTo>
                  <a:pt x="260778" y="469763"/>
                </a:lnTo>
                <a:lnTo>
                  <a:pt x="222008" y="485713"/>
                </a:lnTo>
                <a:lnTo>
                  <a:pt x="218857" y="487684"/>
                </a:lnTo>
                <a:lnTo>
                  <a:pt x="212831" y="488738"/>
                </a:lnTo>
                <a:lnTo>
                  <a:pt x="211570" y="488169"/>
                </a:lnTo>
                <a:close/>
              </a:path>
              <a:path w="555625" h="509269">
                <a:moveTo>
                  <a:pt x="138897" y="453073"/>
                </a:moveTo>
                <a:lnTo>
                  <a:pt x="135150" y="446135"/>
                </a:lnTo>
                <a:lnTo>
                  <a:pt x="134140" y="440609"/>
                </a:lnTo>
                <a:lnTo>
                  <a:pt x="122441" y="405853"/>
                </a:lnTo>
                <a:lnTo>
                  <a:pt x="153693" y="419948"/>
                </a:lnTo>
                <a:lnTo>
                  <a:pt x="167660" y="461834"/>
                </a:lnTo>
                <a:lnTo>
                  <a:pt x="165735" y="463760"/>
                </a:lnTo>
                <a:lnTo>
                  <a:pt x="143461" y="454022"/>
                </a:lnTo>
                <a:lnTo>
                  <a:pt x="138897" y="453073"/>
                </a:lnTo>
                <a:close/>
              </a:path>
              <a:path w="555625" h="509269">
                <a:moveTo>
                  <a:pt x="273209" y="503528"/>
                </a:moveTo>
                <a:lnTo>
                  <a:pt x="270477" y="497439"/>
                </a:lnTo>
                <a:lnTo>
                  <a:pt x="269813" y="495023"/>
                </a:lnTo>
                <a:lnTo>
                  <a:pt x="260778" y="469763"/>
                </a:lnTo>
                <a:lnTo>
                  <a:pt x="291897" y="483798"/>
                </a:lnTo>
                <a:lnTo>
                  <a:pt x="300034" y="506560"/>
                </a:lnTo>
                <a:lnTo>
                  <a:pt x="298691" y="508717"/>
                </a:lnTo>
                <a:lnTo>
                  <a:pt x="280624" y="503846"/>
                </a:lnTo>
                <a:lnTo>
                  <a:pt x="273209" y="503528"/>
                </a:lnTo>
                <a:close/>
              </a:path>
            </a:pathLst>
          </a:custGeom>
          <a:solidFill>
            <a:srgbClr val="FF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702401" y="5545349"/>
            <a:ext cx="1186180" cy="1196975"/>
          </a:xfrm>
          <a:custGeom>
            <a:avLst/>
            <a:gdLst/>
            <a:ahLst/>
            <a:cxnLst/>
            <a:rect l="l" t="t" r="r" b="b"/>
            <a:pathLst>
              <a:path w="1186180" h="1196975">
                <a:moveTo>
                  <a:pt x="380062" y="257469"/>
                </a:moveTo>
                <a:lnTo>
                  <a:pt x="359405" y="259395"/>
                </a:lnTo>
                <a:lnTo>
                  <a:pt x="342187" y="245069"/>
                </a:lnTo>
                <a:lnTo>
                  <a:pt x="262693" y="91780"/>
                </a:lnTo>
                <a:lnTo>
                  <a:pt x="261295" y="70212"/>
                </a:lnTo>
                <a:lnTo>
                  <a:pt x="275747" y="56320"/>
                </a:lnTo>
                <a:lnTo>
                  <a:pt x="296404" y="54394"/>
                </a:lnTo>
                <a:lnTo>
                  <a:pt x="313622" y="68720"/>
                </a:lnTo>
                <a:lnTo>
                  <a:pt x="393116" y="222009"/>
                </a:lnTo>
                <a:lnTo>
                  <a:pt x="394514" y="243577"/>
                </a:lnTo>
                <a:lnTo>
                  <a:pt x="380062" y="257469"/>
                </a:lnTo>
                <a:close/>
              </a:path>
              <a:path w="1186180" h="1196975">
                <a:moveTo>
                  <a:pt x="690048" y="186373"/>
                </a:moveTo>
                <a:lnTo>
                  <a:pt x="669521" y="190975"/>
                </a:lnTo>
                <a:lnTo>
                  <a:pt x="651660" y="182434"/>
                </a:lnTo>
                <a:lnTo>
                  <a:pt x="646913" y="161778"/>
                </a:lnTo>
                <a:lnTo>
                  <a:pt x="654779" y="125197"/>
                </a:lnTo>
                <a:lnTo>
                  <a:pt x="663216" y="88778"/>
                </a:lnTo>
                <a:lnTo>
                  <a:pt x="672204" y="52531"/>
                </a:lnTo>
                <a:lnTo>
                  <a:pt x="681721" y="16465"/>
                </a:lnTo>
                <a:lnTo>
                  <a:pt x="695200" y="0"/>
                </a:lnTo>
                <a:lnTo>
                  <a:pt x="714946" y="335"/>
                </a:lnTo>
                <a:lnTo>
                  <a:pt x="731174" y="13672"/>
                </a:lnTo>
                <a:lnTo>
                  <a:pt x="734099" y="36214"/>
                </a:lnTo>
                <a:lnTo>
                  <a:pt x="725547" y="68851"/>
                </a:lnTo>
                <a:lnTo>
                  <a:pt x="717472" y="101613"/>
                </a:lnTo>
                <a:lnTo>
                  <a:pt x="709885" y="134523"/>
                </a:lnTo>
                <a:lnTo>
                  <a:pt x="702794" y="167603"/>
                </a:lnTo>
                <a:lnTo>
                  <a:pt x="690048" y="186373"/>
                </a:lnTo>
                <a:close/>
              </a:path>
              <a:path w="1186180" h="1196975">
                <a:moveTo>
                  <a:pt x="174114" y="454607"/>
                </a:moveTo>
                <a:lnTo>
                  <a:pt x="117429" y="448795"/>
                </a:lnTo>
                <a:lnTo>
                  <a:pt x="49615" y="428490"/>
                </a:lnTo>
                <a:lnTo>
                  <a:pt x="0" y="402307"/>
                </a:lnTo>
                <a:lnTo>
                  <a:pt x="412" y="382079"/>
                </a:lnTo>
                <a:lnTo>
                  <a:pt x="13553" y="366288"/>
                </a:lnTo>
                <a:lnTo>
                  <a:pt x="35725" y="364758"/>
                </a:lnTo>
                <a:lnTo>
                  <a:pt x="69330" y="376099"/>
                </a:lnTo>
                <a:lnTo>
                  <a:pt x="103147" y="386634"/>
                </a:lnTo>
                <a:lnTo>
                  <a:pt x="137143" y="396405"/>
                </a:lnTo>
                <a:lnTo>
                  <a:pt x="171286" y="405452"/>
                </a:lnTo>
                <a:lnTo>
                  <a:pt x="187762" y="418624"/>
                </a:lnTo>
                <a:lnTo>
                  <a:pt x="187441" y="438272"/>
                </a:lnTo>
                <a:lnTo>
                  <a:pt x="174114" y="454607"/>
                </a:lnTo>
                <a:close/>
              </a:path>
              <a:path w="1186180" h="1196975">
                <a:moveTo>
                  <a:pt x="739731" y="888461"/>
                </a:moveTo>
                <a:lnTo>
                  <a:pt x="694533" y="906324"/>
                </a:lnTo>
                <a:lnTo>
                  <a:pt x="647147" y="917895"/>
                </a:lnTo>
                <a:lnTo>
                  <a:pt x="598742" y="923030"/>
                </a:lnTo>
                <a:lnTo>
                  <a:pt x="550491" y="921587"/>
                </a:lnTo>
                <a:lnTo>
                  <a:pt x="503565" y="913423"/>
                </a:lnTo>
                <a:lnTo>
                  <a:pt x="456159" y="896890"/>
                </a:lnTo>
                <a:lnTo>
                  <a:pt x="413464" y="872955"/>
                </a:lnTo>
                <a:lnTo>
                  <a:pt x="375673" y="842574"/>
                </a:lnTo>
                <a:lnTo>
                  <a:pt x="342978" y="806701"/>
                </a:lnTo>
                <a:lnTo>
                  <a:pt x="315571" y="766292"/>
                </a:lnTo>
                <a:lnTo>
                  <a:pt x="296099" y="727222"/>
                </a:lnTo>
                <a:lnTo>
                  <a:pt x="277648" y="676408"/>
                </a:lnTo>
                <a:lnTo>
                  <a:pt x="267008" y="627386"/>
                </a:lnTo>
                <a:lnTo>
                  <a:pt x="262692" y="580798"/>
                </a:lnTo>
                <a:lnTo>
                  <a:pt x="263549" y="534450"/>
                </a:lnTo>
                <a:lnTo>
                  <a:pt x="269785" y="489129"/>
                </a:lnTo>
                <a:lnTo>
                  <a:pt x="281608" y="445619"/>
                </a:lnTo>
                <a:lnTo>
                  <a:pt x="299227" y="404706"/>
                </a:lnTo>
                <a:lnTo>
                  <a:pt x="322849" y="367175"/>
                </a:lnTo>
                <a:lnTo>
                  <a:pt x="352683" y="333811"/>
                </a:lnTo>
                <a:lnTo>
                  <a:pt x="388935" y="305398"/>
                </a:lnTo>
                <a:lnTo>
                  <a:pt x="431815" y="282724"/>
                </a:lnTo>
                <a:lnTo>
                  <a:pt x="478713" y="267021"/>
                </a:lnTo>
                <a:lnTo>
                  <a:pt x="526311" y="259014"/>
                </a:lnTo>
                <a:lnTo>
                  <a:pt x="573882" y="258385"/>
                </a:lnTo>
                <a:lnTo>
                  <a:pt x="620699" y="264813"/>
                </a:lnTo>
                <a:lnTo>
                  <a:pt x="666032" y="277980"/>
                </a:lnTo>
                <a:lnTo>
                  <a:pt x="709154" y="297568"/>
                </a:lnTo>
                <a:lnTo>
                  <a:pt x="749337" y="323257"/>
                </a:lnTo>
                <a:lnTo>
                  <a:pt x="785853" y="354728"/>
                </a:lnTo>
                <a:lnTo>
                  <a:pt x="817974" y="391663"/>
                </a:lnTo>
                <a:lnTo>
                  <a:pt x="844205" y="431203"/>
                </a:lnTo>
                <a:lnTo>
                  <a:pt x="866284" y="474328"/>
                </a:lnTo>
                <a:lnTo>
                  <a:pt x="883560" y="520121"/>
                </a:lnTo>
                <a:lnTo>
                  <a:pt x="895385" y="567662"/>
                </a:lnTo>
                <a:lnTo>
                  <a:pt x="901110" y="616033"/>
                </a:lnTo>
                <a:lnTo>
                  <a:pt x="900086" y="664315"/>
                </a:lnTo>
                <a:lnTo>
                  <a:pt x="891663" y="711589"/>
                </a:lnTo>
                <a:lnTo>
                  <a:pt x="875193" y="756938"/>
                </a:lnTo>
                <a:lnTo>
                  <a:pt x="850470" y="798544"/>
                </a:lnTo>
                <a:lnTo>
                  <a:pt x="818871" y="834428"/>
                </a:lnTo>
                <a:lnTo>
                  <a:pt x="781567" y="864448"/>
                </a:lnTo>
                <a:lnTo>
                  <a:pt x="739731" y="888461"/>
                </a:lnTo>
                <a:close/>
              </a:path>
              <a:path w="1186180" h="1196975">
                <a:moveTo>
                  <a:pt x="952071" y="419840"/>
                </a:moveTo>
                <a:lnTo>
                  <a:pt x="930139" y="420490"/>
                </a:lnTo>
                <a:lnTo>
                  <a:pt x="916099" y="405842"/>
                </a:lnTo>
                <a:lnTo>
                  <a:pt x="914275" y="385452"/>
                </a:lnTo>
                <a:lnTo>
                  <a:pt x="928996" y="368876"/>
                </a:lnTo>
                <a:lnTo>
                  <a:pt x="1071638" y="302048"/>
                </a:lnTo>
                <a:lnTo>
                  <a:pt x="1093727" y="301484"/>
                </a:lnTo>
                <a:lnTo>
                  <a:pt x="1107777" y="316181"/>
                </a:lnTo>
                <a:lnTo>
                  <a:pt x="1109526" y="336551"/>
                </a:lnTo>
                <a:lnTo>
                  <a:pt x="1094713" y="353011"/>
                </a:lnTo>
                <a:lnTo>
                  <a:pt x="952071" y="419840"/>
                </a:lnTo>
                <a:close/>
              </a:path>
              <a:path w="1186180" h="1196975">
                <a:moveTo>
                  <a:pt x="57062" y="837695"/>
                </a:moveTo>
                <a:lnTo>
                  <a:pt x="35131" y="838345"/>
                </a:lnTo>
                <a:lnTo>
                  <a:pt x="21090" y="823698"/>
                </a:lnTo>
                <a:lnTo>
                  <a:pt x="19267" y="803308"/>
                </a:lnTo>
                <a:lnTo>
                  <a:pt x="33987" y="786732"/>
                </a:lnTo>
                <a:lnTo>
                  <a:pt x="163374" y="725905"/>
                </a:lnTo>
                <a:lnTo>
                  <a:pt x="185305" y="725255"/>
                </a:lnTo>
                <a:lnTo>
                  <a:pt x="199346" y="739903"/>
                </a:lnTo>
                <a:lnTo>
                  <a:pt x="201169" y="760293"/>
                </a:lnTo>
                <a:lnTo>
                  <a:pt x="186449" y="776869"/>
                </a:lnTo>
                <a:lnTo>
                  <a:pt x="57062" y="837695"/>
                </a:lnTo>
                <a:close/>
              </a:path>
              <a:path w="1186180" h="1196975">
                <a:moveTo>
                  <a:pt x="1172558" y="815423"/>
                </a:moveTo>
                <a:lnTo>
                  <a:pt x="1150842" y="815523"/>
                </a:lnTo>
                <a:lnTo>
                  <a:pt x="1118038" y="801559"/>
                </a:lnTo>
                <a:lnTo>
                  <a:pt x="1085033" y="788080"/>
                </a:lnTo>
                <a:lnTo>
                  <a:pt x="1051818" y="775064"/>
                </a:lnTo>
                <a:lnTo>
                  <a:pt x="1018382" y="762490"/>
                </a:lnTo>
                <a:lnTo>
                  <a:pt x="1002382" y="747327"/>
                </a:lnTo>
                <a:lnTo>
                  <a:pt x="1002799" y="726992"/>
                </a:lnTo>
                <a:lnTo>
                  <a:pt x="1015936" y="711308"/>
                </a:lnTo>
                <a:lnTo>
                  <a:pt x="1038096" y="710099"/>
                </a:lnTo>
                <a:lnTo>
                  <a:pt x="1071401" y="722733"/>
                </a:lnTo>
                <a:lnTo>
                  <a:pt x="1104573" y="735768"/>
                </a:lnTo>
                <a:lnTo>
                  <a:pt x="1137621" y="749228"/>
                </a:lnTo>
                <a:lnTo>
                  <a:pt x="1170556" y="763133"/>
                </a:lnTo>
                <a:lnTo>
                  <a:pt x="1186082" y="779338"/>
                </a:lnTo>
                <a:lnTo>
                  <a:pt x="1185527" y="800065"/>
                </a:lnTo>
                <a:lnTo>
                  <a:pt x="1172558" y="815423"/>
                </a:lnTo>
                <a:close/>
              </a:path>
              <a:path w="1186180" h="1196975">
                <a:moveTo>
                  <a:pt x="402738" y="1171921"/>
                </a:moveTo>
                <a:lnTo>
                  <a:pt x="382348" y="1171470"/>
                </a:lnTo>
                <a:lnTo>
                  <a:pt x="366728" y="1158343"/>
                </a:lnTo>
                <a:lnTo>
                  <a:pt x="365699" y="1136245"/>
                </a:lnTo>
                <a:lnTo>
                  <a:pt x="417017" y="1001403"/>
                </a:lnTo>
                <a:lnTo>
                  <a:pt x="432415" y="985607"/>
                </a:lnTo>
                <a:lnTo>
                  <a:pt x="452824" y="986102"/>
                </a:lnTo>
                <a:lnTo>
                  <a:pt x="468424" y="999185"/>
                </a:lnTo>
                <a:lnTo>
                  <a:pt x="469395" y="1021152"/>
                </a:lnTo>
                <a:lnTo>
                  <a:pt x="418076" y="1155994"/>
                </a:lnTo>
                <a:lnTo>
                  <a:pt x="402738" y="1171921"/>
                </a:lnTo>
                <a:close/>
              </a:path>
              <a:path w="1186180" h="1196975">
                <a:moveTo>
                  <a:pt x="857498" y="1195039"/>
                </a:moveTo>
                <a:lnTo>
                  <a:pt x="837293" y="1196774"/>
                </a:lnTo>
                <a:lnTo>
                  <a:pt x="821240" y="1181802"/>
                </a:lnTo>
                <a:lnTo>
                  <a:pt x="742478" y="1000420"/>
                </a:lnTo>
                <a:lnTo>
                  <a:pt x="742471" y="978183"/>
                </a:lnTo>
                <a:lnTo>
                  <a:pt x="757323" y="964045"/>
                </a:lnTo>
                <a:lnTo>
                  <a:pt x="777485" y="962329"/>
                </a:lnTo>
                <a:lnTo>
                  <a:pt x="793407" y="977361"/>
                </a:lnTo>
                <a:lnTo>
                  <a:pt x="872169" y="1158742"/>
                </a:lnTo>
                <a:lnTo>
                  <a:pt x="872307" y="1180921"/>
                </a:lnTo>
                <a:lnTo>
                  <a:pt x="857498" y="1195039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129908" y="5984094"/>
            <a:ext cx="316230" cy="295275"/>
          </a:xfrm>
          <a:custGeom>
            <a:avLst/>
            <a:gdLst/>
            <a:ahLst/>
            <a:cxnLst/>
            <a:rect l="l" t="t" r="r" b="b"/>
            <a:pathLst>
              <a:path w="316230" h="295275">
                <a:moveTo>
                  <a:pt x="54805" y="107141"/>
                </a:moveTo>
                <a:lnTo>
                  <a:pt x="43421" y="103041"/>
                </a:lnTo>
                <a:lnTo>
                  <a:pt x="40198" y="94686"/>
                </a:lnTo>
                <a:lnTo>
                  <a:pt x="35079" y="82142"/>
                </a:lnTo>
                <a:lnTo>
                  <a:pt x="32699" y="75648"/>
                </a:lnTo>
                <a:lnTo>
                  <a:pt x="29266" y="66827"/>
                </a:lnTo>
                <a:lnTo>
                  <a:pt x="32700" y="57701"/>
                </a:lnTo>
                <a:lnTo>
                  <a:pt x="48790" y="49294"/>
                </a:lnTo>
                <a:lnTo>
                  <a:pt x="60174" y="53394"/>
                </a:lnTo>
                <a:lnTo>
                  <a:pt x="63396" y="61749"/>
                </a:lnTo>
                <a:lnTo>
                  <a:pt x="66009" y="68137"/>
                </a:lnTo>
                <a:lnTo>
                  <a:pt x="68283" y="74398"/>
                </a:lnTo>
                <a:lnTo>
                  <a:pt x="70895" y="80787"/>
                </a:lnTo>
                <a:lnTo>
                  <a:pt x="74329" y="89608"/>
                </a:lnTo>
                <a:lnTo>
                  <a:pt x="70895" y="98734"/>
                </a:lnTo>
                <a:lnTo>
                  <a:pt x="54805" y="107141"/>
                </a:lnTo>
                <a:close/>
              </a:path>
              <a:path w="316230" h="295275">
                <a:moveTo>
                  <a:pt x="167629" y="61104"/>
                </a:moveTo>
                <a:lnTo>
                  <a:pt x="157176" y="56583"/>
                </a:lnTo>
                <a:lnTo>
                  <a:pt x="139580" y="17721"/>
                </a:lnTo>
                <a:lnTo>
                  <a:pt x="143711" y="8279"/>
                </a:lnTo>
                <a:lnTo>
                  <a:pt x="151873" y="4023"/>
                </a:lnTo>
                <a:lnTo>
                  <a:pt x="160139" y="0"/>
                </a:lnTo>
                <a:lnTo>
                  <a:pt x="170593" y="4520"/>
                </a:lnTo>
                <a:lnTo>
                  <a:pt x="188189" y="43383"/>
                </a:lnTo>
                <a:lnTo>
                  <a:pt x="184057" y="52825"/>
                </a:lnTo>
                <a:lnTo>
                  <a:pt x="175896" y="57081"/>
                </a:lnTo>
                <a:lnTo>
                  <a:pt x="167629" y="61104"/>
                </a:lnTo>
                <a:close/>
              </a:path>
              <a:path w="316230" h="295275">
                <a:moveTo>
                  <a:pt x="280227" y="200526"/>
                </a:moveTo>
                <a:lnTo>
                  <a:pt x="195917" y="238699"/>
                </a:lnTo>
                <a:lnTo>
                  <a:pt x="227227" y="214674"/>
                </a:lnTo>
                <a:lnTo>
                  <a:pt x="251969" y="184788"/>
                </a:lnTo>
                <a:lnTo>
                  <a:pt x="270793" y="150537"/>
                </a:lnTo>
                <a:lnTo>
                  <a:pt x="284349" y="113413"/>
                </a:lnTo>
                <a:lnTo>
                  <a:pt x="292661" y="103629"/>
                </a:lnTo>
                <a:lnTo>
                  <a:pt x="304598" y="103824"/>
                </a:lnTo>
                <a:lnTo>
                  <a:pt x="314267" y="111776"/>
                </a:lnTo>
                <a:lnTo>
                  <a:pt x="315776" y="125262"/>
                </a:lnTo>
                <a:lnTo>
                  <a:pt x="297164" y="173338"/>
                </a:lnTo>
                <a:lnTo>
                  <a:pt x="280227" y="200526"/>
                </a:lnTo>
                <a:close/>
              </a:path>
              <a:path w="316230" h="295275">
                <a:moveTo>
                  <a:pt x="189677" y="279381"/>
                </a:moveTo>
                <a:lnTo>
                  <a:pt x="142829" y="292675"/>
                </a:lnTo>
                <a:lnTo>
                  <a:pt x="92760" y="295256"/>
                </a:lnTo>
                <a:lnTo>
                  <a:pt x="44850" y="284503"/>
                </a:lnTo>
                <a:lnTo>
                  <a:pt x="4481" y="257796"/>
                </a:lnTo>
                <a:lnTo>
                  <a:pt x="0" y="245712"/>
                </a:lnTo>
                <a:lnTo>
                  <a:pt x="6064" y="235452"/>
                </a:lnTo>
                <a:lnTo>
                  <a:pt x="17799" y="230985"/>
                </a:lnTo>
                <a:lnTo>
                  <a:pt x="30328" y="236279"/>
                </a:lnTo>
                <a:lnTo>
                  <a:pt x="66712" y="257609"/>
                </a:lnTo>
                <a:lnTo>
                  <a:pt x="111301" y="262710"/>
                </a:lnTo>
                <a:lnTo>
                  <a:pt x="156801" y="255201"/>
                </a:lnTo>
                <a:lnTo>
                  <a:pt x="195917" y="238699"/>
                </a:lnTo>
                <a:lnTo>
                  <a:pt x="280227" y="200526"/>
                </a:lnTo>
                <a:lnTo>
                  <a:pt x="270038" y="216882"/>
                </a:lnTo>
                <a:lnTo>
                  <a:pt x="234256" y="253146"/>
                </a:lnTo>
                <a:lnTo>
                  <a:pt x="189677" y="279381"/>
                </a:lnTo>
                <a:close/>
              </a:path>
            </a:pathLst>
          </a:custGeom>
          <a:solidFill>
            <a:srgbClr val="26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56150" y="453745"/>
            <a:ext cx="1251585" cy="1296670"/>
          </a:xfrm>
          <a:custGeom>
            <a:avLst/>
            <a:gdLst/>
            <a:ahLst/>
            <a:cxnLst/>
            <a:rect l="l" t="t" r="r" b="b"/>
            <a:pathLst>
              <a:path w="1251585" h="1296670">
                <a:moveTo>
                  <a:pt x="404833" y="891498"/>
                </a:moveTo>
                <a:lnTo>
                  <a:pt x="354766" y="917112"/>
                </a:lnTo>
                <a:lnTo>
                  <a:pt x="298447" y="933725"/>
                </a:lnTo>
                <a:lnTo>
                  <a:pt x="236546" y="937429"/>
                </a:lnTo>
                <a:lnTo>
                  <a:pt x="214453" y="935233"/>
                </a:lnTo>
                <a:lnTo>
                  <a:pt x="140706" y="913811"/>
                </a:lnTo>
                <a:lnTo>
                  <a:pt x="97338" y="887863"/>
                </a:lnTo>
                <a:lnTo>
                  <a:pt x="43551" y="833120"/>
                </a:lnTo>
                <a:lnTo>
                  <a:pt x="14771" y="781451"/>
                </a:lnTo>
                <a:lnTo>
                  <a:pt x="0" y="714368"/>
                </a:lnTo>
                <a:lnTo>
                  <a:pt x="3193" y="665465"/>
                </a:lnTo>
                <a:lnTo>
                  <a:pt x="17718" y="618503"/>
                </a:lnTo>
                <a:lnTo>
                  <a:pt x="42529" y="575006"/>
                </a:lnTo>
                <a:lnTo>
                  <a:pt x="76579" y="536498"/>
                </a:lnTo>
                <a:lnTo>
                  <a:pt x="118824" y="504502"/>
                </a:lnTo>
                <a:lnTo>
                  <a:pt x="112849" y="483051"/>
                </a:lnTo>
                <a:lnTo>
                  <a:pt x="106350" y="445064"/>
                </a:lnTo>
                <a:lnTo>
                  <a:pt x="104796" y="394519"/>
                </a:lnTo>
                <a:lnTo>
                  <a:pt x="113654" y="335393"/>
                </a:lnTo>
                <a:lnTo>
                  <a:pt x="138391" y="271665"/>
                </a:lnTo>
                <a:lnTo>
                  <a:pt x="166514" y="228668"/>
                </a:lnTo>
                <a:lnTo>
                  <a:pt x="201816" y="191274"/>
                </a:lnTo>
                <a:lnTo>
                  <a:pt x="243110" y="160652"/>
                </a:lnTo>
                <a:lnTo>
                  <a:pt x="289210" y="137974"/>
                </a:lnTo>
                <a:lnTo>
                  <a:pt x="338777" y="124359"/>
                </a:lnTo>
                <a:lnTo>
                  <a:pt x="390012" y="120240"/>
                </a:lnTo>
                <a:lnTo>
                  <a:pt x="441045" y="125757"/>
                </a:lnTo>
                <a:lnTo>
                  <a:pt x="490000" y="141050"/>
                </a:lnTo>
                <a:lnTo>
                  <a:pt x="754590" y="3702"/>
                </a:lnTo>
                <a:lnTo>
                  <a:pt x="846798" y="40649"/>
                </a:lnTo>
                <a:lnTo>
                  <a:pt x="886093" y="78346"/>
                </a:lnTo>
                <a:lnTo>
                  <a:pt x="910006" y="113085"/>
                </a:lnTo>
                <a:lnTo>
                  <a:pt x="920700" y="134238"/>
                </a:lnTo>
                <a:lnTo>
                  <a:pt x="952192" y="120278"/>
                </a:lnTo>
                <a:lnTo>
                  <a:pt x="986423" y="115585"/>
                </a:lnTo>
                <a:lnTo>
                  <a:pt x="1021254" y="119255"/>
                </a:lnTo>
                <a:lnTo>
                  <a:pt x="1054547" y="130379"/>
                </a:lnTo>
                <a:lnTo>
                  <a:pt x="1111943" y="169096"/>
                </a:lnTo>
                <a:lnTo>
                  <a:pt x="1158301" y="221209"/>
                </a:lnTo>
                <a:lnTo>
                  <a:pt x="1183681" y="260107"/>
                </a:lnTo>
                <a:lnTo>
                  <a:pt x="1200215" y="302992"/>
                </a:lnTo>
                <a:lnTo>
                  <a:pt x="1203240" y="345426"/>
                </a:lnTo>
                <a:lnTo>
                  <a:pt x="1200838" y="366696"/>
                </a:lnTo>
                <a:lnTo>
                  <a:pt x="1196394" y="387539"/>
                </a:lnTo>
                <a:lnTo>
                  <a:pt x="1191564" y="401341"/>
                </a:lnTo>
                <a:lnTo>
                  <a:pt x="840902" y="583369"/>
                </a:lnTo>
                <a:lnTo>
                  <a:pt x="837329" y="606651"/>
                </a:lnTo>
                <a:lnTo>
                  <a:pt x="836288" y="610238"/>
                </a:lnTo>
                <a:lnTo>
                  <a:pt x="537936" y="765112"/>
                </a:lnTo>
                <a:lnTo>
                  <a:pt x="529179" y="777145"/>
                </a:lnTo>
                <a:lnTo>
                  <a:pt x="510821" y="799706"/>
                </a:lnTo>
                <a:lnTo>
                  <a:pt x="483530" y="828889"/>
                </a:lnTo>
                <a:lnTo>
                  <a:pt x="447978" y="860789"/>
                </a:lnTo>
                <a:lnTo>
                  <a:pt x="404833" y="891498"/>
                </a:lnTo>
                <a:close/>
              </a:path>
              <a:path w="1251585" h="1296670">
                <a:moveTo>
                  <a:pt x="754590" y="3702"/>
                </a:moveTo>
                <a:lnTo>
                  <a:pt x="490000" y="141050"/>
                </a:lnTo>
                <a:lnTo>
                  <a:pt x="504805" y="117725"/>
                </a:lnTo>
                <a:lnTo>
                  <a:pt x="531293" y="85460"/>
                </a:lnTo>
                <a:lnTo>
                  <a:pt x="570746" y="51105"/>
                </a:lnTo>
                <a:lnTo>
                  <a:pt x="624444" y="21508"/>
                </a:lnTo>
                <a:lnTo>
                  <a:pt x="688157" y="2554"/>
                </a:lnTo>
                <a:lnTo>
                  <a:pt x="735673" y="0"/>
                </a:lnTo>
                <a:lnTo>
                  <a:pt x="754590" y="3702"/>
                </a:lnTo>
                <a:close/>
              </a:path>
              <a:path w="1251585" h="1296670">
                <a:moveTo>
                  <a:pt x="1060808" y="562000"/>
                </a:moveTo>
                <a:lnTo>
                  <a:pt x="1019351" y="580506"/>
                </a:lnTo>
                <a:lnTo>
                  <a:pt x="975467" y="591997"/>
                </a:lnTo>
                <a:lnTo>
                  <a:pt x="930322" y="596372"/>
                </a:lnTo>
                <a:lnTo>
                  <a:pt x="885079" y="593529"/>
                </a:lnTo>
                <a:lnTo>
                  <a:pt x="840902" y="583369"/>
                </a:lnTo>
                <a:lnTo>
                  <a:pt x="1191564" y="401341"/>
                </a:lnTo>
                <a:lnTo>
                  <a:pt x="1159657" y="470044"/>
                </a:lnTo>
                <a:lnTo>
                  <a:pt x="1131803" y="505860"/>
                </a:lnTo>
                <a:lnTo>
                  <a:pt x="1098609" y="536820"/>
                </a:lnTo>
                <a:lnTo>
                  <a:pt x="1060808" y="562000"/>
                </a:lnTo>
                <a:close/>
              </a:path>
              <a:path w="1251585" h="1296670">
                <a:moveTo>
                  <a:pt x="731501" y="753119"/>
                </a:moveTo>
                <a:lnTo>
                  <a:pt x="686636" y="771397"/>
                </a:lnTo>
                <a:lnTo>
                  <a:pt x="638235" y="779648"/>
                </a:lnTo>
                <a:lnTo>
                  <a:pt x="588076" y="777632"/>
                </a:lnTo>
                <a:lnTo>
                  <a:pt x="537936" y="765112"/>
                </a:lnTo>
                <a:lnTo>
                  <a:pt x="836288" y="610238"/>
                </a:lnTo>
                <a:lnTo>
                  <a:pt x="827021" y="642177"/>
                </a:lnTo>
                <a:lnTo>
                  <a:pt x="806192" y="683720"/>
                </a:lnTo>
                <a:lnTo>
                  <a:pt x="771051" y="725052"/>
                </a:lnTo>
                <a:lnTo>
                  <a:pt x="731501" y="753119"/>
                </a:lnTo>
                <a:close/>
              </a:path>
              <a:path w="1251585" h="1296670">
                <a:moveTo>
                  <a:pt x="546107" y="1045674"/>
                </a:moveTo>
                <a:lnTo>
                  <a:pt x="533004" y="1049664"/>
                </a:lnTo>
                <a:lnTo>
                  <a:pt x="519468" y="1047904"/>
                </a:lnTo>
                <a:lnTo>
                  <a:pt x="507407" y="1041294"/>
                </a:lnTo>
                <a:lnTo>
                  <a:pt x="498729" y="1030734"/>
                </a:lnTo>
                <a:lnTo>
                  <a:pt x="484103" y="1002558"/>
                </a:lnTo>
                <a:lnTo>
                  <a:pt x="480353" y="989175"/>
                </a:lnTo>
                <a:lnTo>
                  <a:pt x="482119" y="975954"/>
                </a:lnTo>
                <a:lnTo>
                  <a:pt x="488639" y="964199"/>
                </a:lnTo>
                <a:lnTo>
                  <a:pt x="499149" y="955213"/>
                </a:lnTo>
                <a:lnTo>
                  <a:pt x="512253" y="951223"/>
                </a:lnTo>
                <a:lnTo>
                  <a:pt x="525788" y="952983"/>
                </a:lnTo>
                <a:lnTo>
                  <a:pt x="537850" y="959593"/>
                </a:lnTo>
                <a:lnTo>
                  <a:pt x="546528" y="970153"/>
                </a:lnTo>
                <a:lnTo>
                  <a:pt x="561154" y="998329"/>
                </a:lnTo>
                <a:lnTo>
                  <a:pt x="564934" y="1011696"/>
                </a:lnTo>
                <a:lnTo>
                  <a:pt x="563217" y="1024892"/>
                </a:lnTo>
                <a:lnTo>
                  <a:pt x="556707" y="1036642"/>
                </a:lnTo>
                <a:lnTo>
                  <a:pt x="546107" y="1045674"/>
                </a:lnTo>
                <a:close/>
              </a:path>
              <a:path w="1251585" h="1296670">
                <a:moveTo>
                  <a:pt x="868917" y="1017951"/>
                </a:moveTo>
                <a:lnTo>
                  <a:pt x="855814" y="1021942"/>
                </a:lnTo>
                <a:lnTo>
                  <a:pt x="842278" y="1020182"/>
                </a:lnTo>
                <a:lnTo>
                  <a:pt x="830217" y="1013571"/>
                </a:lnTo>
                <a:lnTo>
                  <a:pt x="821538" y="1003011"/>
                </a:lnTo>
                <a:lnTo>
                  <a:pt x="799654" y="960853"/>
                </a:lnTo>
                <a:lnTo>
                  <a:pt x="795812" y="947367"/>
                </a:lnTo>
                <a:lnTo>
                  <a:pt x="797508" y="934132"/>
                </a:lnTo>
                <a:lnTo>
                  <a:pt x="804039" y="922422"/>
                </a:lnTo>
                <a:lnTo>
                  <a:pt x="814701" y="913509"/>
                </a:lnTo>
                <a:lnTo>
                  <a:pt x="827804" y="909518"/>
                </a:lnTo>
                <a:lnTo>
                  <a:pt x="841340" y="911278"/>
                </a:lnTo>
                <a:lnTo>
                  <a:pt x="853401" y="917889"/>
                </a:lnTo>
                <a:lnTo>
                  <a:pt x="862079" y="928449"/>
                </a:lnTo>
                <a:lnTo>
                  <a:pt x="883963" y="970607"/>
                </a:lnTo>
                <a:lnTo>
                  <a:pt x="887743" y="983974"/>
                </a:lnTo>
                <a:lnTo>
                  <a:pt x="886026" y="997169"/>
                </a:lnTo>
                <a:lnTo>
                  <a:pt x="879516" y="1008919"/>
                </a:lnTo>
                <a:lnTo>
                  <a:pt x="868917" y="1017951"/>
                </a:lnTo>
                <a:close/>
              </a:path>
              <a:path w="1251585" h="1296670">
                <a:moveTo>
                  <a:pt x="999584" y="762148"/>
                </a:moveTo>
                <a:lnTo>
                  <a:pt x="987382" y="767931"/>
                </a:lnTo>
                <a:lnTo>
                  <a:pt x="980805" y="768753"/>
                </a:lnTo>
                <a:lnTo>
                  <a:pt x="973896" y="768108"/>
                </a:lnTo>
                <a:lnTo>
                  <a:pt x="945498" y="740727"/>
                </a:lnTo>
                <a:lnTo>
                  <a:pt x="942779" y="732456"/>
                </a:lnTo>
                <a:lnTo>
                  <a:pt x="937263" y="715956"/>
                </a:lnTo>
                <a:lnTo>
                  <a:pt x="934545" y="707686"/>
                </a:lnTo>
                <a:lnTo>
                  <a:pt x="933803" y="693834"/>
                </a:lnTo>
                <a:lnTo>
                  <a:pt x="939517" y="681371"/>
                </a:lnTo>
                <a:lnTo>
                  <a:pt x="949522" y="671622"/>
                </a:lnTo>
                <a:lnTo>
                  <a:pt x="961650" y="665915"/>
                </a:lnTo>
                <a:lnTo>
                  <a:pt x="968227" y="665094"/>
                </a:lnTo>
                <a:lnTo>
                  <a:pt x="975136" y="665739"/>
                </a:lnTo>
                <a:lnTo>
                  <a:pt x="1003534" y="693119"/>
                </a:lnTo>
                <a:lnTo>
                  <a:pt x="1006253" y="701390"/>
                </a:lnTo>
                <a:lnTo>
                  <a:pt x="1011769" y="717890"/>
                </a:lnTo>
                <a:lnTo>
                  <a:pt x="1014487" y="726161"/>
                </a:lnTo>
                <a:lnTo>
                  <a:pt x="1015213" y="739908"/>
                </a:lnTo>
                <a:lnTo>
                  <a:pt x="1009553" y="752355"/>
                </a:lnTo>
                <a:lnTo>
                  <a:pt x="999584" y="762148"/>
                </a:lnTo>
                <a:close/>
              </a:path>
              <a:path w="1251585" h="1296670">
                <a:moveTo>
                  <a:pt x="509410" y="1292244"/>
                </a:moveTo>
                <a:lnTo>
                  <a:pt x="496307" y="1296234"/>
                </a:lnTo>
                <a:lnTo>
                  <a:pt x="482771" y="1294474"/>
                </a:lnTo>
                <a:lnTo>
                  <a:pt x="470710" y="1287864"/>
                </a:lnTo>
                <a:lnTo>
                  <a:pt x="462031" y="1277304"/>
                </a:lnTo>
                <a:lnTo>
                  <a:pt x="449275" y="1252729"/>
                </a:lnTo>
                <a:lnTo>
                  <a:pt x="445524" y="1239347"/>
                </a:lnTo>
                <a:lnTo>
                  <a:pt x="447291" y="1226126"/>
                </a:lnTo>
                <a:lnTo>
                  <a:pt x="453811" y="1214371"/>
                </a:lnTo>
                <a:lnTo>
                  <a:pt x="464321" y="1205385"/>
                </a:lnTo>
                <a:lnTo>
                  <a:pt x="477424" y="1201394"/>
                </a:lnTo>
                <a:lnTo>
                  <a:pt x="490960" y="1203155"/>
                </a:lnTo>
                <a:lnTo>
                  <a:pt x="503021" y="1209765"/>
                </a:lnTo>
                <a:lnTo>
                  <a:pt x="511700" y="1220325"/>
                </a:lnTo>
                <a:lnTo>
                  <a:pt x="524456" y="1244900"/>
                </a:lnTo>
                <a:lnTo>
                  <a:pt x="528236" y="1258267"/>
                </a:lnTo>
                <a:lnTo>
                  <a:pt x="526520" y="1271462"/>
                </a:lnTo>
                <a:lnTo>
                  <a:pt x="520009" y="1283212"/>
                </a:lnTo>
                <a:lnTo>
                  <a:pt x="509410" y="1292244"/>
                </a:lnTo>
                <a:close/>
              </a:path>
              <a:path w="1251585" h="1296670">
                <a:moveTo>
                  <a:pt x="770344" y="1230482"/>
                </a:moveTo>
                <a:lnTo>
                  <a:pt x="757241" y="1234473"/>
                </a:lnTo>
                <a:lnTo>
                  <a:pt x="743705" y="1232712"/>
                </a:lnTo>
                <a:lnTo>
                  <a:pt x="731644" y="1226102"/>
                </a:lnTo>
                <a:lnTo>
                  <a:pt x="722966" y="1215542"/>
                </a:lnTo>
                <a:lnTo>
                  <a:pt x="706580" y="1183977"/>
                </a:lnTo>
                <a:lnTo>
                  <a:pt x="702814" y="1170564"/>
                </a:lnTo>
                <a:lnTo>
                  <a:pt x="704555" y="1157294"/>
                </a:lnTo>
                <a:lnTo>
                  <a:pt x="711070" y="1145528"/>
                </a:lnTo>
                <a:lnTo>
                  <a:pt x="721627" y="1136632"/>
                </a:lnTo>
                <a:lnTo>
                  <a:pt x="734730" y="1132642"/>
                </a:lnTo>
                <a:lnTo>
                  <a:pt x="748266" y="1134402"/>
                </a:lnTo>
                <a:lnTo>
                  <a:pt x="760327" y="1141012"/>
                </a:lnTo>
                <a:lnTo>
                  <a:pt x="769005" y="1151572"/>
                </a:lnTo>
                <a:lnTo>
                  <a:pt x="785391" y="1183138"/>
                </a:lnTo>
                <a:lnTo>
                  <a:pt x="789171" y="1196505"/>
                </a:lnTo>
                <a:lnTo>
                  <a:pt x="787454" y="1209700"/>
                </a:lnTo>
                <a:lnTo>
                  <a:pt x="780944" y="1221450"/>
                </a:lnTo>
                <a:lnTo>
                  <a:pt x="770344" y="1230482"/>
                </a:lnTo>
                <a:close/>
              </a:path>
              <a:path w="1251585" h="1296670">
                <a:moveTo>
                  <a:pt x="1116449" y="983855"/>
                </a:moveTo>
                <a:lnTo>
                  <a:pt x="1103346" y="987845"/>
                </a:lnTo>
                <a:lnTo>
                  <a:pt x="1089810" y="986085"/>
                </a:lnTo>
                <a:lnTo>
                  <a:pt x="1077749" y="979475"/>
                </a:lnTo>
                <a:lnTo>
                  <a:pt x="1069071" y="968915"/>
                </a:lnTo>
                <a:lnTo>
                  <a:pt x="1056314" y="944340"/>
                </a:lnTo>
                <a:lnTo>
                  <a:pt x="1052564" y="930958"/>
                </a:lnTo>
                <a:lnTo>
                  <a:pt x="1054330" y="917737"/>
                </a:lnTo>
                <a:lnTo>
                  <a:pt x="1060850" y="905981"/>
                </a:lnTo>
                <a:lnTo>
                  <a:pt x="1071361" y="896996"/>
                </a:lnTo>
                <a:lnTo>
                  <a:pt x="1084464" y="893005"/>
                </a:lnTo>
                <a:lnTo>
                  <a:pt x="1098000" y="894766"/>
                </a:lnTo>
                <a:lnTo>
                  <a:pt x="1110061" y="901376"/>
                </a:lnTo>
                <a:lnTo>
                  <a:pt x="1118739" y="911936"/>
                </a:lnTo>
                <a:lnTo>
                  <a:pt x="1131496" y="936510"/>
                </a:lnTo>
                <a:lnTo>
                  <a:pt x="1135276" y="949878"/>
                </a:lnTo>
                <a:lnTo>
                  <a:pt x="1133559" y="963073"/>
                </a:lnTo>
                <a:lnTo>
                  <a:pt x="1127049" y="974823"/>
                </a:lnTo>
                <a:lnTo>
                  <a:pt x="1116449" y="983855"/>
                </a:lnTo>
                <a:close/>
              </a:path>
              <a:path w="1251585" h="1296670">
                <a:moveTo>
                  <a:pt x="1232777" y="816432"/>
                </a:moveTo>
                <a:lnTo>
                  <a:pt x="1219883" y="820314"/>
                </a:lnTo>
                <a:lnTo>
                  <a:pt x="1206058" y="818704"/>
                </a:lnTo>
                <a:lnTo>
                  <a:pt x="1193748" y="812223"/>
                </a:lnTo>
                <a:lnTo>
                  <a:pt x="1185398" y="801493"/>
                </a:lnTo>
                <a:lnTo>
                  <a:pt x="1164830" y="754079"/>
                </a:lnTo>
                <a:lnTo>
                  <a:pt x="1161467" y="740495"/>
                </a:lnTo>
                <a:lnTo>
                  <a:pt x="1162926" y="727435"/>
                </a:lnTo>
                <a:lnTo>
                  <a:pt x="1169097" y="715860"/>
                </a:lnTo>
                <a:lnTo>
                  <a:pt x="1179876" y="706735"/>
                </a:lnTo>
                <a:lnTo>
                  <a:pt x="1192770" y="702853"/>
                </a:lnTo>
                <a:lnTo>
                  <a:pt x="1206595" y="704463"/>
                </a:lnTo>
                <a:lnTo>
                  <a:pt x="1218905" y="710945"/>
                </a:lnTo>
                <a:lnTo>
                  <a:pt x="1227254" y="721675"/>
                </a:lnTo>
                <a:lnTo>
                  <a:pt x="1247823" y="769088"/>
                </a:lnTo>
                <a:lnTo>
                  <a:pt x="1251275" y="782626"/>
                </a:lnTo>
                <a:lnTo>
                  <a:pt x="1249807" y="795692"/>
                </a:lnTo>
                <a:lnTo>
                  <a:pt x="1243585" y="807292"/>
                </a:lnTo>
                <a:lnTo>
                  <a:pt x="1232777" y="816432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73795" y="702444"/>
            <a:ext cx="251460" cy="330835"/>
          </a:xfrm>
          <a:custGeom>
            <a:avLst/>
            <a:gdLst/>
            <a:ahLst/>
            <a:cxnLst/>
            <a:rect l="l" t="t" r="r" b="b"/>
            <a:pathLst>
              <a:path w="251459" h="330834">
                <a:moveTo>
                  <a:pt x="115016" y="326591"/>
                </a:moveTo>
                <a:lnTo>
                  <a:pt x="112893" y="327693"/>
                </a:lnTo>
                <a:lnTo>
                  <a:pt x="103812" y="330281"/>
                </a:lnTo>
                <a:lnTo>
                  <a:pt x="95160" y="329166"/>
                </a:lnTo>
                <a:lnTo>
                  <a:pt x="87590" y="325171"/>
                </a:lnTo>
                <a:lnTo>
                  <a:pt x="81755" y="319115"/>
                </a:lnTo>
                <a:lnTo>
                  <a:pt x="77877" y="310980"/>
                </a:lnTo>
                <a:lnTo>
                  <a:pt x="77175" y="302633"/>
                </a:lnTo>
                <a:lnTo>
                  <a:pt x="79586" y="294637"/>
                </a:lnTo>
                <a:lnTo>
                  <a:pt x="116613" y="261385"/>
                </a:lnTo>
                <a:lnTo>
                  <a:pt x="165671" y="234109"/>
                </a:lnTo>
                <a:lnTo>
                  <a:pt x="206193" y="223671"/>
                </a:lnTo>
                <a:lnTo>
                  <a:pt x="227746" y="221816"/>
                </a:lnTo>
                <a:lnTo>
                  <a:pt x="235566" y="222732"/>
                </a:lnTo>
                <a:lnTo>
                  <a:pt x="242135" y="225911"/>
                </a:lnTo>
                <a:lnTo>
                  <a:pt x="247129" y="231118"/>
                </a:lnTo>
                <a:lnTo>
                  <a:pt x="250224" y="238118"/>
                </a:lnTo>
                <a:lnTo>
                  <a:pt x="250693" y="243522"/>
                </a:lnTo>
                <a:lnTo>
                  <a:pt x="169512" y="285662"/>
                </a:lnTo>
                <a:lnTo>
                  <a:pt x="157751" y="292440"/>
                </a:lnTo>
                <a:lnTo>
                  <a:pt x="145691" y="300785"/>
                </a:lnTo>
                <a:lnTo>
                  <a:pt x="132816" y="311065"/>
                </a:lnTo>
                <a:lnTo>
                  <a:pt x="118611" y="323650"/>
                </a:lnTo>
                <a:lnTo>
                  <a:pt x="116817" y="325387"/>
                </a:lnTo>
                <a:lnTo>
                  <a:pt x="115016" y="326591"/>
                </a:lnTo>
                <a:close/>
              </a:path>
              <a:path w="251459" h="330834">
                <a:moveTo>
                  <a:pt x="237284" y="268232"/>
                </a:moveTo>
                <a:lnTo>
                  <a:pt x="233887" y="269995"/>
                </a:lnTo>
                <a:lnTo>
                  <a:pt x="230262" y="270801"/>
                </a:lnTo>
                <a:lnTo>
                  <a:pt x="226307" y="270972"/>
                </a:lnTo>
                <a:lnTo>
                  <a:pt x="211327" y="272239"/>
                </a:lnTo>
                <a:lnTo>
                  <a:pt x="196941" y="275088"/>
                </a:lnTo>
                <a:lnTo>
                  <a:pt x="183040" y="279552"/>
                </a:lnTo>
                <a:lnTo>
                  <a:pt x="169512" y="285662"/>
                </a:lnTo>
                <a:lnTo>
                  <a:pt x="250693" y="243522"/>
                </a:lnTo>
                <a:lnTo>
                  <a:pt x="250999" y="247044"/>
                </a:lnTo>
                <a:lnTo>
                  <a:pt x="248842" y="255576"/>
                </a:lnTo>
                <a:lnTo>
                  <a:pt x="244140" y="262908"/>
                </a:lnTo>
                <a:lnTo>
                  <a:pt x="237284" y="268232"/>
                </a:lnTo>
                <a:close/>
              </a:path>
              <a:path w="251459" h="330834">
                <a:moveTo>
                  <a:pt x="42535" y="141267"/>
                </a:moveTo>
                <a:lnTo>
                  <a:pt x="40836" y="142149"/>
                </a:lnTo>
                <a:lnTo>
                  <a:pt x="39028" y="142819"/>
                </a:lnTo>
                <a:lnTo>
                  <a:pt x="37109" y="143277"/>
                </a:lnTo>
                <a:lnTo>
                  <a:pt x="31251" y="144973"/>
                </a:lnTo>
                <a:lnTo>
                  <a:pt x="517" y="97190"/>
                </a:lnTo>
                <a:lnTo>
                  <a:pt x="0" y="89159"/>
                </a:lnTo>
                <a:lnTo>
                  <a:pt x="2206" y="81555"/>
                </a:lnTo>
                <a:lnTo>
                  <a:pt x="25210" y="66352"/>
                </a:lnTo>
                <a:lnTo>
                  <a:pt x="31319" y="67215"/>
                </a:lnTo>
                <a:lnTo>
                  <a:pt x="55835" y="113924"/>
                </a:lnTo>
                <a:lnTo>
                  <a:pt x="56352" y="121955"/>
                </a:lnTo>
                <a:lnTo>
                  <a:pt x="54146" y="129559"/>
                </a:lnTo>
                <a:lnTo>
                  <a:pt x="49459" y="136181"/>
                </a:lnTo>
                <a:lnTo>
                  <a:pt x="42535" y="141267"/>
                </a:lnTo>
                <a:close/>
              </a:path>
              <a:path w="251459" h="330834">
                <a:moveTo>
                  <a:pt x="181888" y="81032"/>
                </a:moveTo>
                <a:lnTo>
                  <a:pt x="179977" y="82024"/>
                </a:lnTo>
                <a:lnTo>
                  <a:pt x="175716" y="83160"/>
                </a:lnTo>
                <a:lnTo>
                  <a:pt x="169103" y="84441"/>
                </a:lnTo>
                <a:lnTo>
                  <a:pt x="161808" y="82850"/>
                </a:lnTo>
                <a:lnTo>
                  <a:pt x="150576" y="75233"/>
                </a:lnTo>
                <a:lnTo>
                  <a:pt x="147182" y="69733"/>
                </a:lnTo>
                <a:lnTo>
                  <a:pt x="144894" y="55142"/>
                </a:lnTo>
                <a:lnTo>
                  <a:pt x="143336" y="46551"/>
                </a:lnTo>
                <a:lnTo>
                  <a:pt x="141558" y="38023"/>
                </a:lnTo>
                <a:lnTo>
                  <a:pt x="139551" y="29589"/>
                </a:lnTo>
                <a:lnTo>
                  <a:pt x="139043" y="21511"/>
                </a:lnTo>
                <a:lnTo>
                  <a:pt x="168131" y="0"/>
                </a:lnTo>
                <a:lnTo>
                  <a:pt x="176811" y="3423"/>
                </a:lnTo>
                <a:lnTo>
                  <a:pt x="193429" y="45727"/>
                </a:lnTo>
                <a:lnTo>
                  <a:pt x="194771" y="54443"/>
                </a:lnTo>
                <a:lnTo>
                  <a:pt x="194727" y="62681"/>
                </a:lnTo>
                <a:lnTo>
                  <a:pt x="192415" y="70155"/>
                </a:lnTo>
                <a:lnTo>
                  <a:pt x="188061" y="76420"/>
                </a:lnTo>
                <a:lnTo>
                  <a:pt x="181888" y="81032"/>
                </a:lnTo>
                <a:close/>
              </a:path>
            </a:pathLst>
          </a:custGeom>
          <a:solidFill>
            <a:srgbClr val="26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15091" y="680790"/>
            <a:ext cx="963294" cy="306070"/>
          </a:xfrm>
          <a:custGeom>
            <a:avLst/>
            <a:gdLst/>
            <a:ahLst/>
            <a:cxnLst/>
            <a:rect l="l" t="t" r="r" b="b"/>
            <a:pathLst>
              <a:path w="963294" h="306069">
                <a:moveTo>
                  <a:pt x="888443" y="118097"/>
                </a:moveTo>
                <a:lnTo>
                  <a:pt x="881919" y="121017"/>
                </a:lnTo>
                <a:lnTo>
                  <a:pt x="875206" y="121131"/>
                </a:lnTo>
                <a:lnTo>
                  <a:pt x="868674" y="118479"/>
                </a:lnTo>
                <a:lnTo>
                  <a:pt x="858029" y="80706"/>
                </a:lnTo>
                <a:lnTo>
                  <a:pt x="858297" y="73621"/>
                </a:lnTo>
                <a:lnTo>
                  <a:pt x="860715" y="67512"/>
                </a:lnTo>
                <a:lnTo>
                  <a:pt x="865218" y="62792"/>
                </a:lnTo>
                <a:lnTo>
                  <a:pt x="871742" y="59872"/>
                </a:lnTo>
                <a:lnTo>
                  <a:pt x="878455" y="59757"/>
                </a:lnTo>
                <a:lnTo>
                  <a:pt x="884987" y="62410"/>
                </a:lnTo>
                <a:lnTo>
                  <a:pt x="890105" y="67207"/>
                </a:lnTo>
                <a:lnTo>
                  <a:pt x="892578" y="73529"/>
                </a:lnTo>
                <a:lnTo>
                  <a:pt x="893362" y="80182"/>
                </a:lnTo>
                <a:lnTo>
                  <a:pt x="894849" y="93529"/>
                </a:lnTo>
                <a:lnTo>
                  <a:pt x="895632" y="100182"/>
                </a:lnTo>
                <a:lnTo>
                  <a:pt x="895364" y="107268"/>
                </a:lnTo>
                <a:lnTo>
                  <a:pt x="892946" y="113376"/>
                </a:lnTo>
                <a:lnTo>
                  <a:pt x="888443" y="118097"/>
                </a:lnTo>
                <a:close/>
              </a:path>
              <a:path w="963294" h="306069">
                <a:moveTo>
                  <a:pt x="942156" y="57559"/>
                </a:moveTo>
                <a:lnTo>
                  <a:pt x="935708" y="60553"/>
                </a:lnTo>
                <a:lnTo>
                  <a:pt x="928935" y="60624"/>
                </a:lnTo>
                <a:lnTo>
                  <a:pt x="922543" y="57974"/>
                </a:lnTo>
                <a:lnTo>
                  <a:pt x="917526" y="53200"/>
                </a:lnTo>
                <a:lnTo>
                  <a:pt x="914872" y="46896"/>
                </a:lnTo>
                <a:lnTo>
                  <a:pt x="913770" y="40409"/>
                </a:lnTo>
                <a:lnTo>
                  <a:pt x="911646" y="27392"/>
                </a:lnTo>
                <a:lnTo>
                  <a:pt x="910544" y="20904"/>
                </a:lnTo>
                <a:lnTo>
                  <a:pt x="931032" y="0"/>
                </a:lnTo>
                <a:lnTo>
                  <a:pt x="937423" y="2649"/>
                </a:lnTo>
                <a:lnTo>
                  <a:pt x="942441" y="7423"/>
                </a:lnTo>
                <a:lnTo>
                  <a:pt x="945094" y="13727"/>
                </a:lnTo>
                <a:lnTo>
                  <a:pt x="946196" y="20215"/>
                </a:lnTo>
                <a:lnTo>
                  <a:pt x="948320" y="33231"/>
                </a:lnTo>
                <a:lnTo>
                  <a:pt x="949422" y="39719"/>
                </a:lnTo>
                <a:lnTo>
                  <a:pt x="949287" y="46697"/>
                </a:lnTo>
                <a:lnTo>
                  <a:pt x="946774" y="52792"/>
                </a:lnTo>
                <a:lnTo>
                  <a:pt x="942156" y="57559"/>
                </a:lnTo>
                <a:close/>
              </a:path>
              <a:path w="963294" h="306069">
                <a:moveTo>
                  <a:pt x="955612" y="147123"/>
                </a:moveTo>
                <a:lnTo>
                  <a:pt x="949284" y="150055"/>
                </a:lnTo>
                <a:lnTo>
                  <a:pt x="942480" y="150141"/>
                </a:lnTo>
                <a:lnTo>
                  <a:pt x="936199" y="147434"/>
                </a:lnTo>
                <a:lnTo>
                  <a:pt x="931250" y="142624"/>
                </a:lnTo>
                <a:lnTo>
                  <a:pt x="928448" y="136397"/>
                </a:lnTo>
                <a:lnTo>
                  <a:pt x="927420" y="131821"/>
                </a:lnTo>
                <a:lnTo>
                  <a:pt x="926502" y="127457"/>
                </a:lnTo>
                <a:lnTo>
                  <a:pt x="925474" y="122881"/>
                </a:lnTo>
                <a:lnTo>
                  <a:pt x="945991" y="101960"/>
                </a:lnTo>
                <a:lnTo>
                  <a:pt x="952273" y="104666"/>
                </a:lnTo>
                <a:lnTo>
                  <a:pt x="957221" y="109477"/>
                </a:lnTo>
                <a:lnTo>
                  <a:pt x="960024" y="115703"/>
                </a:lnTo>
                <a:lnTo>
                  <a:pt x="961052" y="120280"/>
                </a:lnTo>
                <a:lnTo>
                  <a:pt x="961970" y="124644"/>
                </a:lnTo>
                <a:lnTo>
                  <a:pt x="962997" y="129220"/>
                </a:lnTo>
                <a:lnTo>
                  <a:pt x="962982" y="136136"/>
                </a:lnTo>
                <a:lnTo>
                  <a:pt x="960350" y="142294"/>
                </a:lnTo>
                <a:lnTo>
                  <a:pt x="955612" y="147123"/>
                </a:lnTo>
                <a:close/>
              </a:path>
              <a:path w="963294" h="306069">
                <a:moveTo>
                  <a:pt x="23376" y="243313"/>
                </a:moveTo>
                <a:lnTo>
                  <a:pt x="0" y="218175"/>
                </a:lnTo>
                <a:lnTo>
                  <a:pt x="208" y="210268"/>
                </a:lnTo>
                <a:lnTo>
                  <a:pt x="203" y="202471"/>
                </a:lnTo>
                <a:lnTo>
                  <a:pt x="1935" y="195714"/>
                </a:lnTo>
                <a:lnTo>
                  <a:pt x="6155" y="190439"/>
                </a:lnTo>
                <a:lnTo>
                  <a:pt x="12045" y="187020"/>
                </a:lnTo>
                <a:lnTo>
                  <a:pt x="18789" y="185830"/>
                </a:lnTo>
                <a:lnTo>
                  <a:pt x="25505" y="187458"/>
                </a:lnTo>
                <a:lnTo>
                  <a:pt x="30784" y="191672"/>
                </a:lnTo>
                <a:lnTo>
                  <a:pt x="34223" y="197598"/>
                </a:lnTo>
                <a:lnTo>
                  <a:pt x="35417" y="204361"/>
                </a:lnTo>
                <a:lnTo>
                  <a:pt x="35421" y="212158"/>
                </a:lnTo>
                <a:lnTo>
                  <a:pt x="35213" y="220066"/>
                </a:lnTo>
                <a:lnTo>
                  <a:pt x="35217" y="227863"/>
                </a:lnTo>
                <a:lnTo>
                  <a:pt x="33486" y="234619"/>
                </a:lnTo>
                <a:lnTo>
                  <a:pt x="29266" y="239894"/>
                </a:lnTo>
                <a:lnTo>
                  <a:pt x="23376" y="243313"/>
                </a:lnTo>
                <a:close/>
              </a:path>
              <a:path w="963294" h="306069">
                <a:moveTo>
                  <a:pt x="83429" y="176296"/>
                </a:moveTo>
                <a:lnTo>
                  <a:pt x="59772" y="142235"/>
                </a:lnTo>
                <a:lnTo>
                  <a:pt x="59437" y="133802"/>
                </a:lnTo>
                <a:lnTo>
                  <a:pt x="60974" y="127034"/>
                </a:lnTo>
                <a:lnTo>
                  <a:pt x="65268" y="121733"/>
                </a:lnTo>
                <a:lnTo>
                  <a:pt x="71294" y="118306"/>
                </a:lnTo>
                <a:lnTo>
                  <a:pt x="78023" y="117162"/>
                </a:lnTo>
                <a:lnTo>
                  <a:pt x="84830" y="118818"/>
                </a:lnTo>
                <a:lnTo>
                  <a:pt x="94997" y="152457"/>
                </a:lnTo>
                <a:lnTo>
                  <a:pt x="95331" y="160889"/>
                </a:lnTo>
                <a:lnTo>
                  <a:pt x="93780" y="167628"/>
                </a:lnTo>
                <a:lnTo>
                  <a:pt x="89459" y="172879"/>
                </a:lnTo>
                <a:lnTo>
                  <a:pt x="83429" y="176296"/>
                </a:lnTo>
                <a:close/>
              </a:path>
              <a:path w="963294" h="306069">
                <a:moveTo>
                  <a:pt x="71013" y="304527"/>
                </a:moveTo>
                <a:lnTo>
                  <a:pt x="47400" y="287159"/>
                </a:lnTo>
                <a:lnTo>
                  <a:pt x="48374" y="278829"/>
                </a:lnTo>
                <a:lnTo>
                  <a:pt x="50443" y="262207"/>
                </a:lnTo>
                <a:lnTo>
                  <a:pt x="51417" y="253877"/>
                </a:lnTo>
                <a:lnTo>
                  <a:pt x="53360" y="247162"/>
                </a:lnTo>
                <a:lnTo>
                  <a:pt x="57289" y="241887"/>
                </a:lnTo>
                <a:lnTo>
                  <a:pt x="62928" y="238447"/>
                </a:lnTo>
                <a:lnTo>
                  <a:pt x="70003" y="237237"/>
                </a:lnTo>
                <a:lnTo>
                  <a:pt x="76554" y="238912"/>
                </a:lnTo>
                <a:lnTo>
                  <a:pt x="82119" y="243117"/>
                </a:lnTo>
                <a:lnTo>
                  <a:pt x="85782" y="249015"/>
                </a:lnTo>
                <a:lnTo>
                  <a:pt x="86631" y="255768"/>
                </a:lnTo>
                <a:lnTo>
                  <a:pt x="85657" y="264098"/>
                </a:lnTo>
                <a:lnTo>
                  <a:pt x="83588" y="280720"/>
                </a:lnTo>
                <a:lnTo>
                  <a:pt x="82613" y="289050"/>
                </a:lnTo>
                <a:lnTo>
                  <a:pt x="80641" y="295781"/>
                </a:lnTo>
                <a:lnTo>
                  <a:pt x="76662" y="301082"/>
                </a:lnTo>
                <a:lnTo>
                  <a:pt x="71013" y="304527"/>
                </a:lnTo>
                <a:close/>
              </a:path>
            </a:pathLst>
          </a:custGeom>
          <a:solidFill>
            <a:srgbClr val="FF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6786604" y="4132320"/>
            <a:ext cx="579120" cy="772795"/>
          </a:xfrm>
          <a:custGeom>
            <a:avLst/>
            <a:gdLst/>
            <a:ahLst/>
            <a:cxnLst/>
            <a:rect l="l" t="t" r="r" b="b"/>
            <a:pathLst>
              <a:path w="579119" h="772795">
                <a:moveTo>
                  <a:pt x="276398" y="772713"/>
                </a:moveTo>
                <a:lnTo>
                  <a:pt x="248541" y="762634"/>
                </a:lnTo>
                <a:lnTo>
                  <a:pt x="234498" y="732680"/>
                </a:lnTo>
                <a:lnTo>
                  <a:pt x="227964" y="682883"/>
                </a:lnTo>
                <a:lnTo>
                  <a:pt x="214881" y="635980"/>
                </a:lnTo>
                <a:lnTo>
                  <a:pt x="195634" y="592302"/>
                </a:lnTo>
                <a:lnTo>
                  <a:pt x="170604" y="552182"/>
                </a:lnTo>
                <a:lnTo>
                  <a:pt x="140175" y="515951"/>
                </a:lnTo>
                <a:lnTo>
                  <a:pt x="104729" y="483942"/>
                </a:lnTo>
                <a:lnTo>
                  <a:pt x="64648" y="456486"/>
                </a:lnTo>
                <a:lnTo>
                  <a:pt x="20316" y="433916"/>
                </a:lnTo>
                <a:lnTo>
                  <a:pt x="4651" y="419386"/>
                </a:lnTo>
                <a:lnTo>
                  <a:pt x="0" y="398499"/>
                </a:lnTo>
                <a:lnTo>
                  <a:pt x="5506" y="377423"/>
                </a:lnTo>
                <a:lnTo>
                  <a:pt x="20316" y="362324"/>
                </a:lnTo>
                <a:lnTo>
                  <a:pt x="64928" y="335630"/>
                </a:lnTo>
                <a:lnTo>
                  <a:pt x="105496" y="304353"/>
                </a:lnTo>
                <a:lnTo>
                  <a:pt x="141679" y="268842"/>
                </a:lnTo>
                <a:lnTo>
                  <a:pt x="173136" y="229448"/>
                </a:lnTo>
                <a:lnTo>
                  <a:pt x="199563" y="186439"/>
                </a:lnTo>
                <a:lnTo>
                  <a:pt x="220512" y="140389"/>
                </a:lnTo>
                <a:lnTo>
                  <a:pt x="235740" y="91450"/>
                </a:lnTo>
                <a:lnTo>
                  <a:pt x="244878" y="40033"/>
                </a:lnTo>
                <a:lnTo>
                  <a:pt x="259953" y="10292"/>
                </a:lnTo>
                <a:lnTo>
                  <a:pt x="287442" y="0"/>
                </a:lnTo>
                <a:lnTo>
                  <a:pt x="314409" y="9723"/>
                </a:lnTo>
                <a:lnTo>
                  <a:pt x="327918" y="40033"/>
                </a:lnTo>
                <a:lnTo>
                  <a:pt x="334388" y="91463"/>
                </a:lnTo>
                <a:lnTo>
                  <a:pt x="347458" y="140409"/>
                </a:lnTo>
                <a:lnTo>
                  <a:pt x="366773" y="186521"/>
                </a:lnTo>
                <a:lnTo>
                  <a:pt x="391822" y="229186"/>
                </a:lnTo>
                <a:lnTo>
                  <a:pt x="422350" y="268217"/>
                </a:lnTo>
                <a:lnTo>
                  <a:pt x="469918" y="312942"/>
                </a:lnTo>
                <a:lnTo>
                  <a:pt x="527680" y="351134"/>
                </a:lnTo>
                <a:lnTo>
                  <a:pt x="559315" y="366624"/>
                </a:lnTo>
                <a:lnTo>
                  <a:pt x="576641" y="383570"/>
                </a:lnTo>
                <a:lnTo>
                  <a:pt x="579062" y="406942"/>
                </a:lnTo>
                <a:lnTo>
                  <a:pt x="569141" y="429129"/>
                </a:lnTo>
                <a:lnTo>
                  <a:pt x="549441" y="442517"/>
                </a:lnTo>
                <a:lnTo>
                  <a:pt x="500073" y="460300"/>
                </a:lnTo>
                <a:lnTo>
                  <a:pt x="455832" y="485175"/>
                </a:lnTo>
                <a:lnTo>
                  <a:pt x="415862" y="516548"/>
                </a:lnTo>
                <a:lnTo>
                  <a:pt x="379311" y="553826"/>
                </a:lnTo>
                <a:lnTo>
                  <a:pt x="355027" y="595895"/>
                </a:lnTo>
                <a:lnTo>
                  <a:pt x="336177" y="638984"/>
                </a:lnTo>
                <a:lnTo>
                  <a:pt x="323452" y="684208"/>
                </a:lnTo>
                <a:lnTo>
                  <a:pt x="317538" y="732680"/>
                </a:lnTo>
                <a:lnTo>
                  <a:pt x="304064" y="762776"/>
                </a:lnTo>
                <a:lnTo>
                  <a:pt x="276398" y="772713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7412915" y="3991097"/>
            <a:ext cx="429895" cy="1264920"/>
          </a:xfrm>
          <a:custGeom>
            <a:avLst/>
            <a:gdLst/>
            <a:ahLst/>
            <a:cxnLst/>
            <a:rect l="l" t="t" r="r" b="b"/>
            <a:pathLst>
              <a:path w="429894" h="1264920">
                <a:moveTo>
                  <a:pt x="204940" y="1264877"/>
                </a:moveTo>
                <a:lnTo>
                  <a:pt x="184066" y="1257312"/>
                </a:lnTo>
                <a:lnTo>
                  <a:pt x="173516" y="1234900"/>
                </a:lnTo>
                <a:lnTo>
                  <a:pt x="166032" y="1186323"/>
                </a:lnTo>
                <a:lnTo>
                  <a:pt x="150102" y="1141674"/>
                </a:lnTo>
                <a:lnTo>
                  <a:pt x="126395" y="1101550"/>
                </a:lnTo>
                <a:lnTo>
                  <a:pt x="95577" y="1066549"/>
                </a:lnTo>
                <a:lnTo>
                  <a:pt x="58318" y="1037269"/>
                </a:lnTo>
                <a:lnTo>
                  <a:pt x="15285" y="1014305"/>
                </a:lnTo>
                <a:lnTo>
                  <a:pt x="3500" y="1003364"/>
                </a:lnTo>
                <a:lnTo>
                  <a:pt x="0" y="987680"/>
                </a:lnTo>
                <a:lnTo>
                  <a:pt x="4141" y="971900"/>
                </a:lnTo>
                <a:lnTo>
                  <a:pt x="15285" y="960674"/>
                </a:lnTo>
                <a:lnTo>
                  <a:pt x="58583" y="933625"/>
                </a:lnTo>
                <a:lnTo>
                  <a:pt x="96430" y="900700"/>
                </a:lnTo>
                <a:lnTo>
                  <a:pt x="128230" y="862520"/>
                </a:lnTo>
                <a:lnTo>
                  <a:pt x="153384" y="819701"/>
                </a:lnTo>
                <a:lnTo>
                  <a:pt x="171295" y="772863"/>
                </a:lnTo>
                <a:lnTo>
                  <a:pt x="181364" y="722624"/>
                </a:lnTo>
                <a:lnTo>
                  <a:pt x="192697" y="700355"/>
                </a:lnTo>
                <a:lnTo>
                  <a:pt x="213358" y="692647"/>
                </a:lnTo>
                <a:lnTo>
                  <a:pt x="233592" y="699928"/>
                </a:lnTo>
                <a:lnTo>
                  <a:pt x="243644" y="722624"/>
                </a:lnTo>
                <a:lnTo>
                  <a:pt x="251696" y="775003"/>
                </a:lnTo>
                <a:lnTo>
                  <a:pt x="268989" y="823580"/>
                </a:lnTo>
                <a:lnTo>
                  <a:pt x="294721" y="867548"/>
                </a:lnTo>
                <a:lnTo>
                  <a:pt x="328090" y="906097"/>
                </a:lnTo>
                <a:lnTo>
                  <a:pt x="368295" y="938421"/>
                </a:lnTo>
                <a:lnTo>
                  <a:pt x="414533" y="963710"/>
                </a:lnTo>
                <a:lnTo>
                  <a:pt x="427520" y="976410"/>
                </a:lnTo>
                <a:lnTo>
                  <a:pt x="429375" y="993972"/>
                </a:lnTo>
                <a:lnTo>
                  <a:pt x="421974" y="1010633"/>
                </a:lnTo>
                <a:lnTo>
                  <a:pt x="407191" y="1020630"/>
                </a:lnTo>
                <a:lnTo>
                  <a:pt x="370763" y="1033836"/>
                </a:lnTo>
                <a:lnTo>
                  <a:pt x="338108" y="1052283"/>
                </a:lnTo>
                <a:lnTo>
                  <a:pt x="281366" y="1103100"/>
                </a:lnTo>
                <a:lnTo>
                  <a:pt x="249562" y="1165869"/>
                </a:lnTo>
                <a:lnTo>
                  <a:pt x="235795" y="1234900"/>
                </a:lnTo>
                <a:lnTo>
                  <a:pt x="225673" y="1257454"/>
                </a:lnTo>
                <a:lnTo>
                  <a:pt x="204940" y="1264877"/>
                </a:lnTo>
                <a:close/>
              </a:path>
              <a:path w="429894" h="1264920">
                <a:moveTo>
                  <a:pt x="219118" y="409314"/>
                </a:moveTo>
                <a:lnTo>
                  <a:pt x="198243" y="401748"/>
                </a:lnTo>
                <a:lnTo>
                  <a:pt x="187693" y="379336"/>
                </a:lnTo>
                <a:lnTo>
                  <a:pt x="178180" y="333077"/>
                </a:lnTo>
                <a:lnTo>
                  <a:pt x="156775" y="293293"/>
                </a:lnTo>
                <a:lnTo>
                  <a:pt x="125069" y="261051"/>
                </a:lnTo>
                <a:lnTo>
                  <a:pt x="84653" y="237417"/>
                </a:lnTo>
                <a:lnTo>
                  <a:pt x="72869" y="226618"/>
                </a:lnTo>
                <a:lnTo>
                  <a:pt x="69368" y="210981"/>
                </a:lnTo>
                <a:lnTo>
                  <a:pt x="73510" y="195154"/>
                </a:lnTo>
                <a:lnTo>
                  <a:pt x="84653" y="183786"/>
                </a:lnTo>
                <a:lnTo>
                  <a:pt x="125362" y="156054"/>
                </a:lnTo>
                <a:lnTo>
                  <a:pt x="157977" y="120353"/>
                </a:lnTo>
                <a:lnTo>
                  <a:pt x="180957" y="77916"/>
                </a:lnTo>
                <a:lnTo>
                  <a:pt x="192757" y="29977"/>
                </a:lnTo>
                <a:lnTo>
                  <a:pt x="204090" y="7707"/>
                </a:lnTo>
                <a:lnTo>
                  <a:pt x="224751" y="0"/>
                </a:lnTo>
                <a:lnTo>
                  <a:pt x="244985" y="7280"/>
                </a:lnTo>
                <a:lnTo>
                  <a:pt x="255036" y="29977"/>
                </a:lnTo>
                <a:lnTo>
                  <a:pt x="265254" y="80082"/>
                </a:lnTo>
                <a:lnTo>
                  <a:pt x="288550" y="123831"/>
                </a:lnTo>
                <a:lnTo>
                  <a:pt x="323001" y="159611"/>
                </a:lnTo>
                <a:lnTo>
                  <a:pt x="366684" y="185810"/>
                </a:lnTo>
                <a:lnTo>
                  <a:pt x="379671" y="198510"/>
                </a:lnTo>
                <a:lnTo>
                  <a:pt x="381526" y="216072"/>
                </a:lnTo>
                <a:lnTo>
                  <a:pt x="374125" y="232733"/>
                </a:lnTo>
                <a:lnTo>
                  <a:pt x="359342" y="242730"/>
                </a:lnTo>
                <a:lnTo>
                  <a:pt x="336051" y="251129"/>
                </a:lnTo>
                <a:lnTo>
                  <a:pt x="315228" y="262873"/>
                </a:lnTo>
                <a:lnTo>
                  <a:pt x="279088" y="295349"/>
                </a:lnTo>
                <a:lnTo>
                  <a:pt x="258739" y="335350"/>
                </a:lnTo>
                <a:lnTo>
                  <a:pt x="249973" y="379336"/>
                </a:lnTo>
                <a:lnTo>
                  <a:pt x="239850" y="401891"/>
                </a:lnTo>
                <a:lnTo>
                  <a:pt x="219118" y="409314"/>
                </a:lnTo>
                <a:close/>
              </a:path>
            </a:pathLst>
          </a:custGeom>
          <a:solidFill>
            <a:srgbClr val="A0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6863987" y="4032458"/>
            <a:ext cx="895350" cy="1111885"/>
          </a:xfrm>
          <a:custGeom>
            <a:avLst/>
            <a:gdLst/>
            <a:ahLst/>
            <a:cxnLst/>
            <a:rect l="l" t="t" r="r" b="b"/>
            <a:pathLst>
              <a:path w="895350" h="1111885">
                <a:moveTo>
                  <a:pt x="322629" y="426421"/>
                </a:moveTo>
                <a:lnTo>
                  <a:pt x="280241" y="389908"/>
                </a:lnTo>
                <a:lnTo>
                  <a:pt x="253076" y="352385"/>
                </a:lnTo>
                <a:lnTo>
                  <a:pt x="231579" y="311602"/>
                </a:lnTo>
                <a:lnTo>
                  <a:pt x="215250" y="268247"/>
                </a:lnTo>
                <a:lnTo>
                  <a:pt x="203592" y="223009"/>
                </a:lnTo>
                <a:lnTo>
                  <a:pt x="196103" y="176576"/>
                </a:lnTo>
                <a:lnTo>
                  <a:pt x="198785" y="168074"/>
                </a:lnTo>
                <a:lnTo>
                  <a:pt x="206546" y="165287"/>
                </a:lnTo>
                <a:lnTo>
                  <a:pt x="214972" y="168145"/>
                </a:lnTo>
                <a:lnTo>
                  <a:pt x="219648" y="176576"/>
                </a:lnTo>
                <a:lnTo>
                  <a:pt x="228578" y="228495"/>
                </a:lnTo>
                <a:lnTo>
                  <a:pt x="243389" y="278520"/>
                </a:lnTo>
                <a:lnTo>
                  <a:pt x="264799" y="325605"/>
                </a:lnTo>
                <a:lnTo>
                  <a:pt x="293525" y="368708"/>
                </a:lnTo>
                <a:lnTo>
                  <a:pt x="330283" y="406784"/>
                </a:lnTo>
                <a:lnTo>
                  <a:pt x="334188" y="414943"/>
                </a:lnTo>
                <a:lnTo>
                  <a:pt x="330568" y="422532"/>
                </a:lnTo>
                <a:lnTo>
                  <a:pt x="322629" y="426421"/>
                </a:lnTo>
                <a:close/>
              </a:path>
              <a:path w="895350" h="1111885">
                <a:moveTo>
                  <a:pt x="386993" y="479641"/>
                </a:moveTo>
                <a:lnTo>
                  <a:pt x="353575" y="455103"/>
                </a:lnTo>
                <a:lnTo>
                  <a:pt x="354081" y="447007"/>
                </a:lnTo>
                <a:lnTo>
                  <a:pt x="362942" y="438153"/>
                </a:lnTo>
                <a:lnTo>
                  <a:pt x="370284" y="438406"/>
                </a:lnTo>
                <a:lnTo>
                  <a:pt x="375094" y="442707"/>
                </a:lnTo>
                <a:lnTo>
                  <a:pt x="380917" y="448019"/>
                </a:lnTo>
                <a:lnTo>
                  <a:pt x="386487" y="451814"/>
                </a:lnTo>
                <a:lnTo>
                  <a:pt x="393322" y="455862"/>
                </a:lnTo>
                <a:lnTo>
                  <a:pt x="398892" y="458897"/>
                </a:lnTo>
                <a:lnTo>
                  <a:pt x="400664" y="466486"/>
                </a:lnTo>
                <a:lnTo>
                  <a:pt x="397626" y="472052"/>
                </a:lnTo>
                <a:lnTo>
                  <a:pt x="394335" y="477617"/>
                </a:lnTo>
                <a:lnTo>
                  <a:pt x="386993" y="479641"/>
                </a:lnTo>
                <a:close/>
              </a:path>
              <a:path w="895350" h="1111885">
                <a:moveTo>
                  <a:pt x="146767" y="653914"/>
                </a:moveTo>
                <a:lnTo>
                  <a:pt x="139900" y="648123"/>
                </a:lnTo>
                <a:lnTo>
                  <a:pt x="115093" y="607682"/>
                </a:lnTo>
                <a:lnTo>
                  <a:pt x="84234" y="572768"/>
                </a:lnTo>
                <a:lnTo>
                  <a:pt x="47726" y="543782"/>
                </a:lnTo>
                <a:lnTo>
                  <a:pt x="5973" y="521129"/>
                </a:lnTo>
                <a:lnTo>
                  <a:pt x="0" y="514512"/>
                </a:lnTo>
                <a:lnTo>
                  <a:pt x="1479" y="506330"/>
                </a:lnTo>
                <a:lnTo>
                  <a:pt x="8180" y="500425"/>
                </a:lnTo>
                <a:lnTo>
                  <a:pt x="17872" y="500638"/>
                </a:lnTo>
                <a:lnTo>
                  <a:pt x="62141" y="524813"/>
                </a:lnTo>
                <a:lnTo>
                  <a:pt x="101070" y="555913"/>
                </a:lnTo>
                <a:lnTo>
                  <a:pt x="133970" y="593275"/>
                </a:lnTo>
                <a:lnTo>
                  <a:pt x="160153" y="636233"/>
                </a:lnTo>
                <a:lnTo>
                  <a:pt x="160691" y="645668"/>
                </a:lnTo>
                <a:lnTo>
                  <a:pt x="154963" y="652329"/>
                </a:lnTo>
                <a:lnTo>
                  <a:pt x="146767" y="653914"/>
                </a:lnTo>
                <a:close/>
              </a:path>
              <a:path w="895350" h="1111885">
                <a:moveTo>
                  <a:pt x="171799" y="719462"/>
                </a:moveTo>
                <a:lnTo>
                  <a:pt x="156609" y="680757"/>
                </a:lnTo>
                <a:lnTo>
                  <a:pt x="159394" y="674432"/>
                </a:lnTo>
                <a:lnTo>
                  <a:pt x="171546" y="671144"/>
                </a:lnTo>
                <a:lnTo>
                  <a:pt x="179394" y="674685"/>
                </a:lnTo>
                <a:lnTo>
                  <a:pt x="180407" y="681010"/>
                </a:lnTo>
                <a:lnTo>
                  <a:pt x="181673" y="688599"/>
                </a:lnTo>
                <a:lnTo>
                  <a:pt x="183951" y="695935"/>
                </a:lnTo>
                <a:lnTo>
                  <a:pt x="186736" y="703272"/>
                </a:lnTo>
                <a:lnTo>
                  <a:pt x="189014" y="709090"/>
                </a:lnTo>
                <a:lnTo>
                  <a:pt x="183951" y="716173"/>
                </a:lnTo>
                <a:lnTo>
                  <a:pt x="171799" y="719462"/>
                </a:lnTo>
                <a:close/>
              </a:path>
              <a:path w="895350" h="1111885">
                <a:moveTo>
                  <a:pt x="833672" y="908079"/>
                </a:moveTo>
                <a:lnTo>
                  <a:pt x="795257" y="875710"/>
                </a:lnTo>
                <a:lnTo>
                  <a:pt x="773109" y="837317"/>
                </a:lnTo>
                <a:lnTo>
                  <a:pt x="757653" y="795272"/>
                </a:lnTo>
                <a:lnTo>
                  <a:pt x="748013" y="753867"/>
                </a:lnTo>
                <a:lnTo>
                  <a:pt x="750149" y="744483"/>
                </a:lnTo>
                <a:lnTo>
                  <a:pt x="757507" y="739510"/>
                </a:lnTo>
                <a:lnTo>
                  <a:pt x="765814" y="740135"/>
                </a:lnTo>
                <a:lnTo>
                  <a:pt x="770799" y="747542"/>
                </a:lnTo>
                <a:lnTo>
                  <a:pt x="779023" y="784137"/>
                </a:lnTo>
                <a:lnTo>
                  <a:pt x="792160" y="822676"/>
                </a:lnTo>
                <a:lnTo>
                  <a:pt x="811136" y="858180"/>
                </a:lnTo>
                <a:lnTo>
                  <a:pt x="836876" y="885667"/>
                </a:lnTo>
                <a:lnTo>
                  <a:pt x="841852" y="893992"/>
                </a:lnTo>
                <a:lnTo>
                  <a:pt x="840040" y="902743"/>
                </a:lnTo>
                <a:lnTo>
                  <a:pt x="833672" y="908079"/>
                </a:lnTo>
                <a:close/>
              </a:path>
              <a:path w="895350" h="1111885">
                <a:moveTo>
                  <a:pt x="881940" y="942081"/>
                </a:moveTo>
                <a:lnTo>
                  <a:pt x="876117" y="939298"/>
                </a:lnTo>
                <a:lnTo>
                  <a:pt x="872826" y="937780"/>
                </a:lnTo>
                <a:lnTo>
                  <a:pt x="869535" y="936009"/>
                </a:lnTo>
                <a:lnTo>
                  <a:pt x="866244" y="934491"/>
                </a:lnTo>
                <a:lnTo>
                  <a:pt x="860421" y="931709"/>
                </a:lnTo>
                <a:lnTo>
                  <a:pt x="858902" y="923360"/>
                </a:lnTo>
                <a:lnTo>
                  <a:pt x="861940" y="918301"/>
                </a:lnTo>
                <a:lnTo>
                  <a:pt x="865484" y="912482"/>
                </a:lnTo>
                <a:lnTo>
                  <a:pt x="872320" y="911218"/>
                </a:lnTo>
                <a:lnTo>
                  <a:pt x="878142" y="914000"/>
                </a:lnTo>
                <a:lnTo>
                  <a:pt x="881434" y="915518"/>
                </a:lnTo>
                <a:lnTo>
                  <a:pt x="884725" y="917289"/>
                </a:lnTo>
                <a:lnTo>
                  <a:pt x="888016" y="918807"/>
                </a:lnTo>
                <a:lnTo>
                  <a:pt x="893586" y="921590"/>
                </a:lnTo>
                <a:lnTo>
                  <a:pt x="895105" y="929938"/>
                </a:lnTo>
                <a:lnTo>
                  <a:pt x="892320" y="934997"/>
                </a:lnTo>
                <a:lnTo>
                  <a:pt x="888776" y="940816"/>
                </a:lnTo>
                <a:lnTo>
                  <a:pt x="881940" y="942081"/>
                </a:lnTo>
                <a:close/>
              </a:path>
              <a:path w="895350" h="1111885">
                <a:moveTo>
                  <a:pt x="706565" y="1052892"/>
                </a:moveTo>
                <a:lnTo>
                  <a:pt x="699658" y="1047065"/>
                </a:lnTo>
                <a:lnTo>
                  <a:pt x="683981" y="1020958"/>
                </a:lnTo>
                <a:lnTo>
                  <a:pt x="664436" y="998526"/>
                </a:lnTo>
                <a:lnTo>
                  <a:pt x="641235" y="979936"/>
                </a:lnTo>
                <a:lnTo>
                  <a:pt x="614593" y="965354"/>
                </a:lnTo>
                <a:lnTo>
                  <a:pt x="608655" y="958631"/>
                </a:lnTo>
                <a:lnTo>
                  <a:pt x="610194" y="950460"/>
                </a:lnTo>
                <a:lnTo>
                  <a:pt x="616907" y="944614"/>
                </a:lnTo>
                <a:lnTo>
                  <a:pt x="626492" y="944863"/>
                </a:lnTo>
                <a:lnTo>
                  <a:pt x="681303" y="981766"/>
                </a:lnTo>
                <a:lnTo>
                  <a:pt x="720165" y="1035176"/>
                </a:lnTo>
                <a:lnTo>
                  <a:pt x="720663" y="1044717"/>
                </a:lnTo>
                <a:lnTo>
                  <a:pt x="714848" y="1051366"/>
                </a:lnTo>
                <a:lnTo>
                  <a:pt x="706565" y="1052892"/>
                </a:lnTo>
                <a:close/>
              </a:path>
              <a:path w="895350" h="1111885">
                <a:moveTo>
                  <a:pt x="742697" y="1111321"/>
                </a:moveTo>
                <a:lnTo>
                  <a:pt x="736114" y="1107527"/>
                </a:lnTo>
                <a:lnTo>
                  <a:pt x="734342" y="1101455"/>
                </a:lnTo>
                <a:lnTo>
                  <a:pt x="733329" y="1097661"/>
                </a:lnTo>
                <a:lnTo>
                  <a:pt x="732317" y="1094119"/>
                </a:lnTo>
                <a:lnTo>
                  <a:pt x="731304" y="1090324"/>
                </a:lnTo>
                <a:lnTo>
                  <a:pt x="729785" y="1084253"/>
                </a:lnTo>
                <a:lnTo>
                  <a:pt x="733583" y="1077676"/>
                </a:lnTo>
                <a:lnTo>
                  <a:pt x="739659" y="1075905"/>
                </a:lnTo>
                <a:lnTo>
                  <a:pt x="745735" y="1074387"/>
                </a:lnTo>
                <a:lnTo>
                  <a:pt x="752317" y="1078181"/>
                </a:lnTo>
                <a:lnTo>
                  <a:pt x="754089" y="1084253"/>
                </a:lnTo>
                <a:lnTo>
                  <a:pt x="755102" y="1087795"/>
                </a:lnTo>
                <a:lnTo>
                  <a:pt x="757127" y="1095384"/>
                </a:lnTo>
                <a:lnTo>
                  <a:pt x="758646" y="1101455"/>
                </a:lnTo>
                <a:lnTo>
                  <a:pt x="754849" y="1108033"/>
                </a:lnTo>
                <a:lnTo>
                  <a:pt x="748773" y="1109803"/>
                </a:lnTo>
                <a:lnTo>
                  <a:pt x="742697" y="1111321"/>
                </a:lnTo>
                <a:close/>
              </a:path>
              <a:path w="895350" h="1111885">
                <a:moveTo>
                  <a:pt x="741423" y="258517"/>
                </a:moveTo>
                <a:lnTo>
                  <a:pt x="734089" y="252975"/>
                </a:lnTo>
                <a:lnTo>
                  <a:pt x="722878" y="231887"/>
                </a:lnTo>
                <a:lnTo>
                  <a:pt x="709721" y="209495"/>
                </a:lnTo>
                <a:lnTo>
                  <a:pt x="693431" y="190186"/>
                </a:lnTo>
                <a:lnTo>
                  <a:pt x="672822" y="178347"/>
                </a:lnTo>
                <a:lnTo>
                  <a:pt x="665551" y="172477"/>
                </a:lnTo>
                <a:lnTo>
                  <a:pt x="664974" y="163833"/>
                </a:lnTo>
                <a:lnTo>
                  <a:pt x="669902" y="156753"/>
                </a:lnTo>
                <a:lnTo>
                  <a:pt x="679151" y="155579"/>
                </a:lnTo>
                <a:lnTo>
                  <a:pt x="704646" y="169153"/>
                </a:lnTo>
                <a:lnTo>
                  <a:pt x="724563" y="190553"/>
                </a:lnTo>
                <a:lnTo>
                  <a:pt x="740636" y="215843"/>
                </a:lnTo>
                <a:lnTo>
                  <a:pt x="754596" y="241085"/>
                </a:lnTo>
                <a:lnTo>
                  <a:pt x="755521" y="250343"/>
                </a:lnTo>
                <a:lnTo>
                  <a:pt x="749849" y="256896"/>
                </a:lnTo>
                <a:lnTo>
                  <a:pt x="741423" y="258517"/>
                </a:lnTo>
                <a:close/>
              </a:path>
              <a:path w="895350" h="1111885">
                <a:moveTo>
                  <a:pt x="753583" y="298258"/>
                </a:moveTo>
                <a:lnTo>
                  <a:pt x="748266" y="292186"/>
                </a:lnTo>
                <a:lnTo>
                  <a:pt x="748266" y="272960"/>
                </a:lnTo>
                <a:lnTo>
                  <a:pt x="753583" y="268154"/>
                </a:lnTo>
                <a:lnTo>
                  <a:pt x="760165" y="267648"/>
                </a:lnTo>
                <a:lnTo>
                  <a:pt x="766748" y="267395"/>
                </a:lnTo>
                <a:lnTo>
                  <a:pt x="772064" y="273466"/>
                </a:lnTo>
                <a:lnTo>
                  <a:pt x="772064" y="292692"/>
                </a:lnTo>
                <a:lnTo>
                  <a:pt x="766495" y="297752"/>
                </a:lnTo>
                <a:lnTo>
                  <a:pt x="753583" y="298258"/>
                </a:lnTo>
                <a:close/>
              </a:path>
              <a:path w="895350" h="1111885">
                <a:moveTo>
                  <a:pt x="839451" y="153682"/>
                </a:moveTo>
                <a:lnTo>
                  <a:pt x="801211" y="122554"/>
                </a:lnTo>
                <a:lnTo>
                  <a:pt x="779533" y="89079"/>
                </a:lnTo>
                <a:lnTo>
                  <a:pt x="765640" y="51666"/>
                </a:lnTo>
                <a:lnTo>
                  <a:pt x="759912" y="11383"/>
                </a:lnTo>
                <a:lnTo>
                  <a:pt x="763199" y="2845"/>
                </a:lnTo>
                <a:lnTo>
                  <a:pt x="771210" y="0"/>
                </a:lnTo>
                <a:lnTo>
                  <a:pt x="779458" y="2845"/>
                </a:lnTo>
                <a:lnTo>
                  <a:pt x="783457" y="11383"/>
                </a:lnTo>
                <a:lnTo>
                  <a:pt x="788647" y="47136"/>
                </a:lnTo>
                <a:lnTo>
                  <a:pt x="801242" y="79971"/>
                </a:lnTo>
                <a:lnTo>
                  <a:pt x="820768" y="109249"/>
                </a:lnTo>
                <a:lnTo>
                  <a:pt x="846749" y="134330"/>
                </a:lnTo>
                <a:lnTo>
                  <a:pt x="850836" y="142203"/>
                </a:lnTo>
                <a:lnTo>
                  <a:pt x="847351" y="149698"/>
                </a:lnTo>
                <a:lnTo>
                  <a:pt x="839451" y="153682"/>
                </a:lnTo>
                <a:close/>
              </a:path>
              <a:path w="895350" h="1111885">
                <a:moveTo>
                  <a:pt x="887003" y="174300"/>
                </a:moveTo>
                <a:lnTo>
                  <a:pt x="875104" y="173794"/>
                </a:lnTo>
                <a:lnTo>
                  <a:pt x="870294" y="172529"/>
                </a:lnTo>
                <a:lnTo>
                  <a:pt x="864978" y="169999"/>
                </a:lnTo>
                <a:lnTo>
                  <a:pt x="859155" y="167469"/>
                </a:lnTo>
                <a:lnTo>
                  <a:pt x="857889" y="159121"/>
                </a:lnTo>
                <a:lnTo>
                  <a:pt x="860674" y="153809"/>
                </a:lnTo>
                <a:lnTo>
                  <a:pt x="864218" y="147990"/>
                </a:lnTo>
                <a:lnTo>
                  <a:pt x="871054" y="146725"/>
                </a:lnTo>
                <a:lnTo>
                  <a:pt x="876877" y="149508"/>
                </a:lnTo>
                <a:lnTo>
                  <a:pt x="877434" y="149508"/>
                </a:lnTo>
                <a:lnTo>
                  <a:pt x="878649" y="150014"/>
                </a:lnTo>
                <a:lnTo>
                  <a:pt x="878902" y="150014"/>
                </a:lnTo>
                <a:lnTo>
                  <a:pt x="879155" y="150267"/>
                </a:lnTo>
                <a:lnTo>
                  <a:pt x="880927" y="150267"/>
                </a:lnTo>
                <a:lnTo>
                  <a:pt x="887510" y="150520"/>
                </a:lnTo>
                <a:lnTo>
                  <a:pt x="892573" y="155579"/>
                </a:lnTo>
                <a:lnTo>
                  <a:pt x="893079" y="168481"/>
                </a:lnTo>
                <a:lnTo>
                  <a:pt x="887003" y="174300"/>
                </a:lnTo>
                <a:close/>
              </a:path>
              <a:path w="895350" h="1111885">
                <a:moveTo>
                  <a:pt x="877434" y="149508"/>
                </a:moveTo>
                <a:lnTo>
                  <a:pt x="876877" y="149508"/>
                </a:lnTo>
                <a:lnTo>
                  <a:pt x="875611" y="148749"/>
                </a:lnTo>
                <a:lnTo>
                  <a:pt x="877434" y="149508"/>
                </a:lnTo>
                <a:close/>
              </a:path>
            </a:pathLst>
          </a:custGeom>
          <a:solidFill>
            <a:srgbClr val="FF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5520912" y="578903"/>
            <a:ext cx="759460" cy="906780"/>
          </a:xfrm>
          <a:custGeom>
            <a:avLst/>
            <a:gdLst/>
            <a:ahLst/>
            <a:cxnLst/>
            <a:rect l="l" t="t" r="r" b="b"/>
            <a:pathLst>
              <a:path w="759459" h="906780">
                <a:moveTo>
                  <a:pt x="296602" y="906447"/>
                </a:moveTo>
                <a:lnTo>
                  <a:pt x="249516" y="902762"/>
                </a:lnTo>
                <a:lnTo>
                  <a:pt x="203191" y="893421"/>
                </a:lnTo>
                <a:lnTo>
                  <a:pt x="158344" y="878587"/>
                </a:lnTo>
                <a:lnTo>
                  <a:pt x="115695" y="858424"/>
                </a:lnTo>
                <a:lnTo>
                  <a:pt x="75960" y="833095"/>
                </a:lnTo>
                <a:lnTo>
                  <a:pt x="39858" y="802764"/>
                </a:lnTo>
                <a:lnTo>
                  <a:pt x="8108" y="767595"/>
                </a:lnTo>
                <a:lnTo>
                  <a:pt x="0" y="748842"/>
                </a:lnTo>
                <a:lnTo>
                  <a:pt x="1506" y="729222"/>
                </a:lnTo>
                <a:lnTo>
                  <a:pt x="12442" y="713920"/>
                </a:lnTo>
                <a:lnTo>
                  <a:pt x="32622" y="708121"/>
                </a:lnTo>
                <a:lnTo>
                  <a:pt x="78350" y="705973"/>
                </a:lnTo>
                <a:lnTo>
                  <a:pt x="122373" y="697452"/>
                </a:lnTo>
                <a:lnTo>
                  <a:pt x="164167" y="682998"/>
                </a:lnTo>
                <a:lnTo>
                  <a:pt x="203207" y="663053"/>
                </a:lnTo>
                <a:lnTo>
                  <a:pt x="238967" y="638059"/>
                </a:lnTo>
                <a:lnTo>
                  <a:pt x="270922" y="608456"/>
                </a:lnTo>
                <a:lnTo>
                  <a:pt x="298549" y="574685"/>
                </a:lnTo>
                <a:lnTo>
                  <a:pt x="321321" y="537190"/>
                </a:lnTo>
                <a:lnTo>
                  <a:pt x="338715" y="496409"/>
                </a:lnTo>
                <a:lnTo>
                  <a:pt x="350204" y="452787"/>
                </a:lnTo>
                <a:lnTo>
                  <a:pt x="355265" y="406762"/>
                </a:lnTo>
                <a:lnTo>
                  <a:pt x="353633" y="356992"/>
                </a:lnTo>
                <a:lnTo>
                  <a:pt x="345321" y="308460"/>
                </a:lnTo>
                <a:lnTo>
                  <a:pt x="330675" y="261793"/>
                </a:lnTo>
                <a:lnTo>
                  <a:pt x="310046" y="217620"/>
                </a:lnTo>
                <a:lnTo>
                  <a:pt x="283780" y="176565"/>
                </a:lnTo>
                <a:lnTo>
                  <a:pt x="252228" y="139257"/>
                </a:lnTo>
                <a:lnTo>
                  <a:pt x="215738" y="106322"/>
                </a:lnTo>
                <a:lnTo>
                  <a:pt x="174657" y="78386"/>
                </a:lnTo>
                <a:lnTo>
                  <a:pt x="165985" y="71440"/>
                </a:lnTo>
                <a:lnTo>
                  <a:pt x="160575" y="63201"/>
                </a:lnTo>
                <a:lnTo>
                  <a:pt x="158105" y="54214"/>
                </a:lnTo>
                <a:lnTo>
                  <a:pt x="158254" y="45023"/>
                </a:lnTo>
                <a:lnTo>
                  <a:pt x="159908" y="35215"/>
                </a:lnTo>
                <a:lnTo>
                  <a:pt x="164450" y="26392"/>
                </a:lnTo>
                <a:lnTo>
                  <a:pt x="172069" y="19270"/>
                </a:lnTo>
                <a:lnTo>
                  <a:pt x="182948" y="14561"/>
                </a:lnTo>
                <a:lnTo>
                  <a:pt x="183309" y="14380"/>
                </a:lnTo>
                <a:lnTo>
                  <a:pt x="183850" y="14380"/>
                </a:lnTo>
                <a:lnTo>
                  <a:pt x="184390" y="14198"/>
                </a:lnTo>
                <a:lnTo>
                  <a:pt x="185292" y="14017"/>
                </a:lnTo>
                <a:lnTo>
                  <a:pt x="186013" y="13836"/>
                </a:lnTo>
                <a:lnTo>
                  <a:pt x="238628" y="3985"/>
                </a:lnTo>
                <a:lnTo>
                  <a:pt x="290833" y="0"/>
                </a:lnTo>
                <a:lnTo>
                  <a:pt x="343007" y="1698"/>
                </a:lnTo>
                <a:lnTo>
                  <a:pt x="394627" y="9080"/>
                </a:lnTo>
                <a:lnTo>
                  <a:pt x="445167" y="22147"/>
                </a:lnTo>
                <a:lnTo>
                  <a:pt x="494107" y="40897"/>
                </a:lnTo>
                <a:lnTo>
                  <a:pt x="540920" y="65331"/>
                </a:lnTo>
                <a:lnTo>
                  <a:pt x="583932" y="94411"/>
                </a:lnTo>
                <a:lnTo>
                  <a:pt x="623834" y="128250"/>
                </a:lnTo>
                <a:lnTo>
                  <a:pt x="650872" y="155811"/>
                </a:lnTo>
                <a:lnTo>
                  <a:pt x="676968" y="187557"/>
                </a:lnTo>
                <a:lnTo>
                  <a:pt x="700124" y="221428"/>
                </a:lnTo>
                <a:lnTo>
                  <a:pt x="719969" y="257168"/>
                </a:lnTo>
                <a:lnTo>
                  <a:pt x="736129" y="294523"/>
                </a:lnTo>
                <a:lnTo>
                  <a:pt x="749745" y="340092"/>
                </a:lnTo>
                <a:lnTo>
                  <a:pt x="757300" y="386857"/>
                </a:lnTo>
                <a:lnTo>
                  <a:pt x="759140" y="434270"/>
                </a:lnTo>
                <a:lnTo>
                  <a:pt x="755613" y="481781"/>
                </a:lnTo>
                <a:lnTo>
                  <a:pt x="747066" y="528841"/>
                </a:lnTo>
                <a:lnTo>
                  <a:pt x="733846" y="574902"/>
                </a:lnTo>
                <a:lnTo>
                  <a:pt x="716299" y="619414"/>
                </a:lnTo>
                <a:lnTo>
                  <a:pt x="694774" y="661827"/>
                </a:lnTo>
                <a:lnTo>
                  <a:pt x="669617" y="701593"/>
                </a:lnTo>
                <a:lnTo>
                  <a:pt x="639224" y="740840"/>
                </a:lnTo>
                <a:lnTo>
                  <a:pt x="605289" y="776972"/>
                </a:lnTo>
                <a:lnTo>
                  <a:pt x="568104" y="809560"/>
                </a:lnTo>
                <a:lnTo>
                  <a:pt x="527965" y="838175"/>
                </a:lnTo>
                <a:lnTo>
                  <a:pt x="485164" y="862386"/>
                </a:lnTo>
                <a:lnTo>
                  <a:pt x="439996" y="881766"/>
                </a:lnTo>
                <a:lnTo>
                  <a:pt x="392753" y="895884"/>
                </a:lnTo>
                <a:lnTo>
                  <a:pt x="343729" y="904312"/>
                </a:lnTo>
                <a:lnTo>
                  <a:pt x="296602" y="906447"/>
                </a:lnTo>
                <a:close/>
              </a:path>
              <a:path w="759459" h="906780">
                <a:moveTo>
                  <a:pt x="650872" y="155811"/>
                </a:moveTo>
                <a:lnTo>
                  <a:pt x="623834" y="128250"/>
                </a:lnTo>
                <a:lnTo>
                  <a:pt x="630797" y="134877"/>
                </a:lnTo>
                <a:lnTo>
                  <a:pt x="637623" y="141691"/>
                </a:lnTo>
                <a:lnTo>
                  <a:pt x="644315" y="148675"/>
                </a:lnTo>
                <a:lnTo>
                  <a:pt x="650872" y="155811"/>
                </a:lnTo>
                <a:close/>
              </a:path>
            </a:pathLst>
          </a:custGeom>
          <a:solidFill>
            <a:srgbClr val="FFBD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5142588" y="743192"/>
            <a:ext cx="1412875" cy="633730"/>
          </a:xfrm>
          <a:custGeom>
            <a:avLst/>
            <a:gdLst/>
            <a:ahLst/>
            <a:cxnLst/>
            <a:rect l="l" t="t" r="r" b="b"/>
            <a:pathLst>
              <a:path w="1412875" h="633730">
                <a:moveTo>
                  <a:pt x="372144" y="42474"/>
                </a:moveTo>
                <a:lnTo>
                  <a:pt x="301715" y="42474"/>
                </a:lnTo>
                <a:lnTo>
                  <a:pt x="322263" y="11468"/>
                </a:lnTo>
                <a:lnTo>
                  <a:pt x="335770" y="583"/>
                </a:lnTo>
                <a:lnTo>
                  <a:pt x="351373" y="0"/>
                </a:lnTo>
                <a:lnTo>
                  <a:pt x="364542" y="8459"/>
                </a:lnTo>
                <a:lnTo>
                  <a:pt x="370750" y="24705"/>
                </a:lnTo>
                <a:lnTo>
                  <a:pt x="371110" y="31595"/>
                </a:lnTo>
                <a:lnTo>
                  <a:pt x="371831" y="38485"/>
                </a:lnTo>
                <a:lnTo>
                  <a:pt x="372144" y="42474"/>
                </a:lnTo>
                <a:close/>
              </a:path>
              <a:path w="1412875" h="633730">
                <a:moveTo>
                  <a:pt x="256833" y="195511"/>
                </a:moveTo>
                <a:lnTo>
                  <a:pt x="251426" y="194242"/>
                </a:lnTo>
                <a:lnTo>
                  <a:pt x="239712" y="192094"/>
                </a:lnTo>
                <a:lnTo>
                  <a:pt x="230314" y="185765"/>
                </a:lnTo>
                <a:lnTo>
                  <a:pt x="225343" y="175832"/>
                </a:lnTo>
                <a:lnTo>
                  <a:pt x="226912" y="162873"/>
                </a:lnTo>
                <a:lnTo>
                  <a:pt x="233277" y="148531"/>
                </a:lnTo>
                <a:lnTo>
                  <a:pt x="240791" y="134768"/>
                </a:lnTo>
                <a:lnTo>
                  <a:pt x="249116" y="121412"/>
                </a:lnTo>
                <a:lnTo>
                  <a:pt x="257914" y="108295"/>
                </a:lnTo>
                <a:lnTo>
                  <a:pt x="250367" y="99067"/>
                </a:lnTo>
                <a:lnTo>
                  <a:pt x="244306" y="89414"/>
                </a:lnTo>
                <a:lnTo>
                  <a:pt x="240273" y="79456"/>
                </a:lnTo>
                <a:lnTo>
                  <a:pt x="238808" y="69310"/>
                </a:lnTo>
                <a:lnTo>
                  <a:pt x="245139" y="50608"/>
                </a:lnTo>
                <a:lnTo>
                  <a:pt x="260798" y="42361"/>
                </a:lnTo>
                <a:lnTo>
                  <a:pt x="281189" y="40879"/>
                </a:lnTo>
                <a:lnTo>
                  <a:pt x="301715" y="42474"/>
                </a:lnTo>
                <a:lnTo>
                  <a:pt x="372144" y="42474"/>
                </a:lnTo>
                <a:lnTo>
                  <a:pt x="372372" y="45376"/>
                </a:lnTo>
                <a:lnTo>
                  <a:pt x="383440" y="47750"/>
                </a:lnTo>
                <a:lnTo>
                  <a:pt x="393731" y="51586"/>
                </a:lnTo>
                <a:lnTo>
                  <a:pt x="402941" y="57258"/>
                </a:lnTo>
                <a:lnTo>
                  <a:pt x="410765" y="65140"/>
                </a:lnTo>
                <a:lnTo>
                  <a:pt x="414598" y="74699"/>
                </a:lnTo>
                <a:lnTo>
                  <a:pt x="413446" y="84768"/>
                </a:lnTo>
                <a:lnTo>
                  <a:pt x="408610" y="93953"/>
                </a:lnTo>
                <a:lnTo>
                  <a:pt x="401392" y="100860"/>
                </a:lnTo>
                <a:lnTo>
                  <a:pt x="394723" y="105393"/>
                </a:lnTo>
                <a:lnTo>
                  <a:pt x="387873" y="109926"/>
                </a:lnTo>
                <a:lnTo>
                  <a:pt x="381204" y="114460"/>
                </a:lnTo>
                <a:lnTo>
                  <a:pt x="383302" y="125883"/>
                </a:lnTo>
                <a:lnTo>
                  <a:pt x="385552" y="137306"/>
                </a:lnTo>
                <a:lnTo>
                  <a:pt x="387972" y="148730"/>
                </a:lnTo>
                <a:lnTo>
                  <a:pt x="390577" y="160153"/>
                </a:lnTo>
                <a:lnTo>
                  <a:pt x="390590" y="160878"/>
                </a:lnTo>
                <a:lnTo>
                  <a:pt x="313070" y="160878"/>
                </a:lnTo>
                <a:lnTo>
                  <a:pt x="269450" y="190434"/>
                </a:lnTo>
                <a:lnTo>
                  <a:pt x="263142" y="194786"/>
                </a:lnTo>
                <a:lnTo>
                  <a:pt x="256833" y="195511"/>
                </a:lnTo>
                <a:close/>
              </a:path>
              <a:path w="1412875" h="633730">
                <a:moveTo>
                  <a:pt x="365522" y="193335"/>
                </a:moveTo>
                <a:lnTo>
                  <a:pt x="351193" y="191425"/>
                </a:lnTo>
                <a:lnTo>
                  <a:pt x="337674" y="184042"/>
                </a:lnTo>
                <a:lnTo>
                  <a:pt x="324967" y="173191"/>
                </a:lnTo>
                <a:lnTo>
                  <a:pt x="313070" y="160878"/>
                </a:lnTo>
                <a:lnTo>
                  <a:pt x="390590" y="160878"/>
                </a:lnTo>
                <a:lnTo>
                  <a:pt x="390794" y="172579"/>
                </a:lnTo>
                <a:lnTo>
                  <a:pt x="385958" y="182728"/>
                </a:lnTo>
                <a:lnTo>
                  <a:pt x="377168" y="189884"/>
                </a:lnTo>
                <a:lnTo>
                  <a:pt x="365522" y="193335"/>
                </a:lnTo>
                <a:close/>
              </a:path>
              <a:path w="1412875" h="633730">
                <a:moveTo>
                  <a:pt x="32191" y="531683"/>
                </a:moveTo>
                <a:lnTo>
                  <a:pt x="408" y="507726"/>
                </a:lnTo>
                <a:lnTo>
                  <a:pt x="0" y="498969"/>
                </a:lnTo>
                <a:lnTo>
                  <a:pt x="3224" y="489617"/>
                </a:lnTo>
                <a:lnTo>
                  <a:pt x="8871" y="479114"/>
                </a:lnTo>
                <a:lnTo>
                  <a:pt x="14467" y="468560"/>
                </a:lnTo>
                <a:lnTo>
                  <a:pt x="25575" y="447368"/>
                </a:lnTo>
                <a:lnTo>
                  <a:pt x="20708" y="442835"/>
                </a:lnTo>
                <a:lnTo>
                  <a:pt x="16022" y="438302"/>
                </a:lnTo>
                <a:lnTo>
                  <a:pt x="11516" y="433225"/>
                </a:lnTo>
                <a:lnTo>
                  <a:pt x="4858" y="419320"/>
                </a:lnTo>
                <a:lnTo>
                  <a:pt x="6379" y="404803"/>
                </a:lnTo>
                <a:lnTo>
                  <a:pt x="15064" y="393345"/>
                </a:lnTo>
                <a:lnTo>
                  <a:pt x="29901" y="388620"/>
                </a:lnTo>
                <a:lnTo>
                  <a:pt x="59642" y="388438"/>
                </a:lnTo>
                <a:lnTo>
                  <a:pt x="64880" y="380865"/>
                </a:lnTo>
                <a:lnTo>
                  <a:pt x="91599" y="352721"/>
                </a:lnTo>
                <a:lnTo>
                  <a:pt x="103465" y="351698"/>
                </a:lnTo>
                <a:lnTo>
                  <a:pt x="114688" y="355673"/>
                </a:lnTo>
                <a:lnTo>
                  <a:pt x="133363" y="387713"/>
                </a:lnTo>
                <a:lnTo>
                  <a:pt x="160754" y="387713"/>
                </a:lnTo>
                <a:lnTo>
                  <a:pt x="174502" y="392385"/>
                </a:lnTo>
                <a:lnTo>
                  <a:pt x="184171" y="404327"/>
                </a:lnTo>
                <a:lnTo>
                  <a:pt x="186505" y="419022"/>
                </a:lnTo>
                <a:lnTo>
                  <a:pt x="178786" y="432137"/>
                </a:lnTo>
                <a:lnTo>
                  <a:pt x="173485" y="436293"/>
                </a:lnTo>
                <a:lnTo>
                  <a:pt x="157516" y="448456"/>
                </a:lnTo>
                <a:lnTo>
                  <a:pt x="161978" y="461851"/>
                </a:lnTo>
                <a:lnTo>
                  <a:pt x="166168" y="475383"/>
                </a:lnTo>
                <a:lnTo>
                  <a:pt x="170089" y="489050"/>
                </a:lnTo>
                <a:lnTo>
                  <a:pt x="172013" y="496325"/>
                </a:lnTo>
                <a:lnTo>
                  <a:pt x="90644" y="496325"/>
                </a:lnTo>
                <a:lnTo>
                  <a:pt x="78548" y="504445"/>
                </a:lnTo>
                <a:lnTo>
                  <a:pt x="66334" y="512463"/>
                </a:lnTo>
                <a:lnTo>
                  <a:pt x="54018" y="520345"/>
                </a:lnTo>
                <a:lnTo>
                  <a:pt x="41617" y="528057"/>
                </a:lnTo>
                <a:lnTo>
                  <a:pt x="32191" y="531683"/>
                </a:lnTo>
                <a:close/>
              </a:path>
              <a:path w="1412875" h="633730">
                <a:moveTo>
                  <a:pt x="160754" y="387713"/>
                </a:moveTo>
                <a:lnTo>
                  <a:pt x="133363" y="387713"/>
                </a:lnTo>
                <a:lnTo>
                  <a:pt x="160220" y="387532"/>
                </a:lnTo>
                <a:lnTo>
                  <a:pt x="160754" y="387713"/>
                </a:lnTo>
                <a:close/>
              </a:path>
              <a:path w="1412875" h="633730">
                <a:moveTo>
                  <a:pt x="145907" y="535491"/>
                </a:moveTo>
                <a:lnTo>
                  <a:pt x="130299" y="528238"/>
                </a:lnTo>
                <a:lnTo>
                  <a:pt x="120884" y="519657"/>
                </a:lnTo>
                <a:lnTo>
                  <a:pt x="111080" y="511534"/>
                </a:lnTo>
                <a:lnTo>
                  <a:pt x="100972" y="503785"/>
                </a:lnTo>
                <a:lnTo>
                  <a:pt x="90644" y="496325"/>
                </a:lnTo>
                <a:lnTo>
                  <a:pt x="172013" y="496325"/>
                </a:lnTo>
                <a:lnTo>
                  <a:pt x="173739" y="502853"/>
                </a:lnTo>
                <a:lnTo>
                  <a:pt x="172325" y="520079"/>
                </a:lnTo>
                <a:lnTo>
                  <a:pt x="161482" y="531865"/>
                </a:lnTo>
                <a:lnTo>
                  <a:pt x="145907" y="535491"/>
                </a:lnTo>
                <a:close/>
              </a:path>
              <a:path w="1412875" h="633730">
                <a:moveTo>
                  <a:pt x="1242423" y="633610"/>
                </a:moveTo>
                <a:lnTo>
                  <a:pt x="1228729" y="629054"/>
                </a:lnTo>
                <a:lnTo>
                  <a:pt x="1227107" y="627966"/>
                </a:lnTo>
                <a:lnTo>
                  <a:pt x="1224403" y="625246"/>
                </a:lnTo>
                <a:lnTo>
                  <a:pt x="1222533" y="623546"/>
                </a:lnTo>
                <a:lnTo>
                  <a:pt x="1220798" y="621801"/>
                </a:lnTo>
                <a:lnTo>
                  <a:pt x="1219357" y="619625"/>
                </a:lnTo>
                <a:lnTo>
                  <a:pt x="1215078" y="605972"/>
                </a:lnTo>
                <a:lnTo>
                  <a:pt x="1217712" y="591588"/>
                </a:lnTo>
                <a:lnTo>
                  <a:pt x="1224096" y="577578"/>
                </a:lnTo>
                <a:lnTo>
                  <a:pt x="1231073" y="565047"/>
                </a:lnTo>
                <a:lnTo>
                  <a:pt x="1233236" y="561058"/>
                </a:lnTo>
                <a:lnTo>
                  <a:pt x="1235399" y="557250"/>
                </a:lnTo>
                <a:lnTo>
                  <a:pt x="1237562" y="553261"/>
                </a:lnTo>
                <a:lnTo>
                  <a:pt x="1222961" y="544557"/>
                </a:lnTo>
                <a:lnTo>
                  <a:pt x="1211457" y="531199"/>
                </a:lnTo>
                <a:lnTo>
                  <a:pt x="1211493" y="515886"/>
                </a:lnTo>
                <a:lnTo>
                  <a:pt x="1220553" y="502714"/>
                </a:lnTo>
                <a:lnTo>
                  <a:pt x="1236120" y="495782"/>
                </a:lnTo>
                <a:lnTo>
                  <a:pt x="1254212" y="493198"/>
                </a:lnTo>
                <a:lnTo>
                  <a:pt x="1272169" y="490342"/>
                </a:lnTo>
                <a:lnTo>
                  <a:pt x="1284223" y="468402"/>
                </a:lnTo>
                <a:lnTo>
                  <a:pt x="1290191" y="457449"/>
                </a:lnTo>
                <a:lnTo>
                  <a:pt x="1296142" y="446462"/>
                </a:lnTo>
                <a:lnTo>
                  <a:pt x="1307303" y="436180"/>
                </a:lnTo>
                <a:lnTo>
                  <a:pt x="1322030" y="434109"/>
                </a:lnTo>
                <a:lnTo>
                  <a:pt x="1335709" y="439756"/>
                </a:lnTo>
                <a:lnTo>
                  <a:pt x="1343728" y="452627"/>
                </a:lnTo>
                <a:lnTo>
                  <a:pt x="1349135" y="474929"/>
                </a:lnTo>
                <a:lnTo>
                  <a:pt x="1402502" y="474929"/>
                </a:lnTo>
                <a:lnTo>
                  <a:pt x="1408572" y="480437"/>
                </a:lnTo>
                <a:lnTo>
                  <a:pt x="1412470" y="496107"/>
                </a:lnTo>
                <a:lnTo>
                  <a:pt x="1404471" y="511557"/>
                </a:lnTo>
                <a:lnTo>
                  <a:pt x="1368422" y="544195"/>
                </a:lnTo>
                <a:lnTo>
                  <a:pt x="1372108" y="555315"/>
                </a:lnTo>
                <a:lnTo>
                  <a:pt x="1375879" y="566384"/>
                </a:lnTo>
                <a:lnTo>
                  <a:pt x="1379809" y="577578"/>
                </a:lnTo>
                <a:lnTo>
                  <a:pt x="1383743" y="588438"/>
                </a:lnTo>
                <a:lnTo>
                  <a:pt x="1383748" y="595690"/>
                </a:lnTo>
                <a:lnTo>
                  <a:pt x="1308399" y="595690"/>
                </a:lnTo>
                <a:lnTo>
                  <a:pt x="1302040" y="600793"/>
                </a:lnTo>
                <a:lnTo>
                  <a:pt x="1295646" y="605777"/>
                </a:lnTo>
                <a:lnTo>
                  <a:pt x="1289186" y="610658"/>
                </a:lnTo>
                <a:lnTo>
                  <a:pt x="1282524" y="615523"/>
                </a:lnTo>
                <a:lnTo>
                  <a:pt x="1270755" y="623546"/>
                </a:lnTo>
                <a:lnTo>
                  <a:pt x="1256893" y="630686"/>
                </a:lnTo>
                <a:lnTo>
                  <a:pt x="1242423" y="633610"/>
                </a:lnTo>
                <a:close/>
              </a:path>
              <a:path w="1412875" h="633730">
                <a:moveTo>
                  <a:pt x="1402502" y="474929"/>
                </a:moveTo>
                <a:lnTo>
                  <a:pt x="1349135" y="474929"/>
                </a:lnTo>
                <a:lnTo>
                  <a:pt x="1379417" y="467676"/>
                </a:lnTo>
                <a:lnTo>
                  <a:pt x="1396360" y="469357"/>
                </a:lnTo>
                <a:lnTo>
                  <a:pt x="1402502" y="474929"/>
                </a:lnTo>
                <a:close/>
              </a:path>
              <a:path w="1412875" h="633730">
                <a:moveTo>
                  <a:pt x="1360322" y="621050"/>
                </a:moveTo>
                <a:lnTo>
                  <a:pt x="1345530" y="617993"/>
                </a:lnTo>
                <a:lnTo>
                  <a:pt x="1341331" y="615455"/>
                </a:lnTo>
                <a:lnTo>
                  <a:pt x="1308399" y="595690"/>
                </a:lnTo>
                <a:lnTo>
                  <a:pt x="1383748" y="595690"/>
                </a:lnTo>
                <a:lnTo>
                  <a:pt x="1383754" y="603841"/>
                </a:lnTo>
                <a:lnTo>
                  <a:pt x="1374505" y="615523"/>
                </a:lnTo>
                <a:lnTo>
                  <a:pt x="1360322" y="621050"/>
                </a:lnTo>
                <a:close/>
              </a:path>
            </a:pathLst>
          </a:custGeom>
          <a:solidFill>
            <a:srgbClr val="A0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233405" y="775512"/>
            <a:ext cx="1237615" cy="501015"/>
          </a:xfrm>
          <a:custGeom>
            <a:avLst/>
            <a:gdLst/>
            <a:ahLst/>
            <a:cxnLst/>
            <a:rect l="l" t="t" r="r" b="b"/>
            <a:pathLst>
              <a:path w="1237615" h="501015">
                <a:moveTo>
                  <a:pt x="697102" y="292742"/>
                </a:moveTo>
                <a:lnTo>
                  <a:pt x="690357" y="292473"/>
                </a:lnTo>
                <a:lnTo>
                  <a:pt x="684237" y="289462"/>
                </a:lnTo>
                <a:lnTo>
                  <a:pt x="680061" y="284291"/>
                </a:lnTo>
                <a:lnTo>
                  <a:pt x="678013" y="277863"/>
                </a:lnTo>
                <a:lnTo>
                  <a:pt x="678281" y="271077"/>
                </a:lnTo>
                <a:lnTo>
                  <a:pt x="679542" y="265456"/>
                </a:lnTo>
                <a:lnTo>
                  <a:pt x="680804" y="259654"/>
                </a:lnTo>
                <a:lnTo>
                  <a:pt x="682066" y="254033"/>
                </a:lnTo>
                <a:lnTo>
                  <a:pt x="685060" y="247876"/>
                </a:lnTo>
                <a:lnTo>
                  <a:pt x="690199" y="243675"/>
                </a:lnTo>
                <a:lnTo>
                  <a:pt x="696590" y="241615"/>
                </a:lnTo>
                <a:lnTo>
                  <a:pt x="703335" y="241884"/>
                </a:lnTo>
                <a:lnTo>
                  <a:pt x="709455" y="244896"/>
                </a:lnTo>
                <a:lnTo>
                  <a:pt x="713632" y="250066"/>
                </a:lnTo>
                <a:lnTo>
                  <a:pt x="715679" y="256495"/>
                </a:lnTo>
                <a:lnTo>
                  <a:pt x="715412" y="263280"/>
                </a:lnTo>
                <a:lnTo>
                  <a:pt x="714150" y="268901"/>
                </a:lnTo>
                <a:lnTo>
                  <a:pt x="712888" y="274704"/>
                </a:lnTo>
                <a:lnTo>
                  <a:pt x="711626" y="280325"/>
                </a:lnTo>
                <a:lnTo>
                  <a:pt x="708633" y="286481"/>
                </a:lnTo>
                <a:lnTo>
                  <a:pt x="703493" y="290683"/>
                </a:lnTo>
                <a:lnTo>
                  <a:pt x="697102" y="292742"/>
                </a:lnTo>
                <a:close/>
              </a:path>
              <a:path w="1237615" h="501015">
                <a:moveTo>
                  <a:pt x="772911" y="264119"/>
                </a:moveTo>
                <a:lnTo>
                  <a:pt x="766242" y="263824"/>
                </a:lnTo>
                <a:lnTo>
                  <a:pt x="760020" y="260813"/>
                </a:lnTo>
                <a:lnTo>
                  <a:pt x="755945" y="255642"/>
                </a:lnTo>
                <a:lnTo>
                  <a:pt x="753999" y="249214"/>
                </a:lnTo>
                <a:lnTo>
                  <a:pt x="754165" y="242428"/>
                </a:lnTo>
                <a:lnTo>
                  <a:pt x="755275" y="236173"/>
                </a:lnTo>
                <a:lnTo>
                  <a:pt x="757561" y="223661"/>
                </a:lnTo>
                <a:lnTo>
                  <a:pt x="758671" y="217406"/>
                </a:lnTo>
                <a:lnTo>
                  <a:pt x="761589" y="211173"/>
                </a:lnTo>
                <a:lnTo>
                  <a:pt x="766872" y="206980"/>
                </a:lnTo>
                <a:lnTo>
                  <a:pt x="773373" y="204962"/>
                </a:lnTo>
                <a:lnTo>
                  <a:pt x="779940" y="205257"/>
                </a:lnTo>
                <a:lnTo>
                  <a:pt x="786162" y="208269"/>
                </a:lnTo>
                <a:lnTo>
                  <a:pt x="790237" y="213439"/>
                </a:lnTo>
                <a:lnTo>
                  <a:pt x="792183" y="219868"/>
                </a:lnTo>
                <a:lnTo>
                  <a:pt x="792017" y="226653"/>
                </a:lnTo>
                <a:lnTo>
                  <a:pt x="790907" y="232909"/>
                </a:lnTo>
                <a:lnTo>
                  <a:pt x="788620" y="245420"/>
                </a:lnTo>
                <a:lnTo>
                  <a:pt x="787511" y="251676"/>
                </a:lnTo>
                <a:lnTo>
                  <a:pt x="784694" y="257909"/>
                </a:lnTo>
                <a:lnTo>
                  <a:pt x="779445" y="262102"/>
                </a:lnTo>
                <a:lnTo>
                  <a:pt x="772911" y="264119"/>
                </a:lnTo>
                <a:close/>
              </a:path>
              <a:path w="1237615" h="501015">
                <a:moveTo>
                  <a:pt x="717755" y="364753"/>
                </a:moveTo>
                <a:lnTo>
                  <a:pt x="698393" y="352310"/>
                </a:lnTo>
                <a:lnTo>
                  <a:pt x="698399" y="347051"/>
                </a:lnTo>
                <a:lnTo>
                  <a:pt x="717890" y="313983"/>
                </a:lnTo>
                <a:lnTo>
                  <a:pt x="724385" y="313510"/>
                </a:lnTo>
                <a:lnTo>
                  <a:pt x="730913" y="315501"/>
                </a:lnTo>
                <a:lnTo>
                  <a:pt x="735901" y="319980"/>
                </a:lnTo>
                <a:lnTo>
                  <a:pt x="738776" y="326177"/>
                </a:lnTo>
                <a:lnTo>
                  <a:pt x="739252" y="333019"/>
                </a:lnTo>
                <a:lnTo>
                  <a:pt x="737041" y="339436"/>
                </a:lnTo>
                <a:lnTo>
                  <a:pt x="736629" y="340161"/>
                </a:lnTo>
                <a:lnTo>
                  <a:pt x="735780" y="340161"/>
                </a:lnTo>
                <a:lnTo>
                  <a:pt x="732715" y="347051"/>
                </a:lnTo>
                <a:lnTo>
                  <a:pt x="733521" y="347051"/>
                </a:lnTo>
                <a:lnTo>
                  <a:pt x="732896" y="349409"/>
                </a:lnTo>
                <a:lnTo>
                  <a:pt x="732355" y="352310"/>
                </a:lnTo>
                <a:lnTo>
                  <a:pt x="729539" y="358543"/>
                </a:lnTo>
                <a:lnTo>
                  <a:pt x="724289" y="362736"/>
                </a:lnTo>
                <a:lnTo>
                  <a:pt x="717755" y="364753"/>
                </a:lnTo>
                <a:close/>
              </a:path>
              <a:path w="1237615" h="501015">
                <a:moveTo>
                  <a:pt x="732715" y="347051"/>
                </a:moveTo>
                <a:lnTo>
                  <a:pt x="735780" y="340161"/>
                </a:lnTo>
                <a:lnTo>
                  <a:pt x="734557" y="343852"/>
                </a:lnTo>
                <a:lnTo>
                  <a:pt x="732715" y="347051"/>
                </a:lnTo>
                <a:close/>
              </a:path>
              <a:path w="1237615" h="501015">
                <a:moveTo>
                  <a:pt x="734557" y="343852"/>
                </a:moveTo>
                <a:lnTo>
                  <a:pt x="735780" y="340161"/>
                </a:lnTo>
                <a:lnTo>
                  <a:pt x="736629" y="340161"/>
                </a:lnTo>
                <a:lnTo>
                  <a:pt x="736320" y="340705"/>
                </a:lnTo>
                <a:lnTo>
                  <a:pt x="735419" y="342156"/>
                </a:lnTo>
                <a:lnTo>
                  <a:pt x="734698" y="343606"/>
                </a:lnTo>
                <a:lnTo>
                  <a:pt x="734557" y="343852"/>
                </a:lnTo>
                <a:close/>
              </a:path>
              <a:path w="1237615" h="501015">
                <a:moveTo>
                  <a:pt x="733521" y="347051"/>
                </a:moveTo>
                <a:lnTo>
                  <a:pt x="732715" y="347051"/>
                </a:lnTo>
                <a:lnTo>
                  <a:pt x="734557" y="343852"/>
                </a:lnTo>
                <a:lnTo>
                  <a:pt x="733617" y="346689"/>
                </a:lnTo>
                <a:lnTo>
                  <a:pt x="733521" y="347051"/>
                </a:lnTo>
                <a:close/>
              </a:path>
              <a:path w="1237615" h="501015">
                <a:moveTo>
                  <a:pt x="245506" y="56754"/>
                </a:moveTo>
                <a:lnTo>
                  <a:pt x="238656" y="47869"/>
                </a:lnTo>
                <a:lnTo>
                  <a:pt x="237935" y="38803"/>
                </a:lnTo>
                <a:lnTo>
                  <a:pt x="237575" y="31912"/>
                </a:lnTo>
                <a:lnTo>
                  <a:pt x="236493" y="17950"/>
                </a:lnTo>
                <a:lnTo>
                  <a:pt x="235952" y="8159"/>
                </a:lnTo>
                <a:lnTo>
                  <a:pt x="245145" y="906"/>
                </a:lnTo>
                <a:lnTo>
                  <a:pt x="253797" y="543"/>
                </a:lnTo>
                <a:lnTo>
                  <a:pt x="263530" y="0"/>
                </a:lnTo>
                <a:lnTo>
                  <a:pt x="270380" y="8884"/>
                </a:lnTo>
                <a:lnTo>
                  <a:pt x="271101" y="17950"/>
                </a:lnTo>
                <a:lnTo>
                  <a:pt x="271461" y="24841"/>
                </a:lnTo>
                <a:lnTo>
                  <a:pt x="272543" y="38803"/>
                </a:lnTo>
                <a:lnTo>
                  <a:pt x="271385" y="45602"/>
                </a:lnTo>
                <a:lnTo>
                  <a:pt x="267473" y="51042"/>
                </a:lnTo>
                <a:lnTo>
                  <a:pt x="261770" y="54714"/>
                </a:lnTo>
                <a:lnTo>
                  <a:pt x="255239" y="56210"/>
                </a:lnTo>
                <a:lnTo>
                  <a:pt x="245506" y="56754"/>
                </a:lnTo>
                <a:close/>
              </a:path>
              <a:path w="1237615" h="501015">
                <a:moveTo>
                  <a:pt x="18573" y="414897"/>
                </a:moveTo>
                <a:lnTo>
                  <a:pt x="1630" y="392563"/>
                </a:lnTo>
                <a:lnTo>
                  <a:pt x="368" y="387668"/>
                </a:lnTo>
                <a:lnTo>
                  <a:pt x="19114" y="365697"/>
                </a:lnTo>
                <a:lnTo>
                  <a:pt x="25513" y="367926"/>
                </a:lnTo>
                <a:lnTo>
                  <a:pt x="30695" y="372366"/>
                </a:lnTo>
                <a:lnTo>
                  <a:pt x="33714" y="378420"/>
                </a:lnTo>
                <a:lnTo>
                  <a:pt x="34976" y="383316"/>
                </a:lnTo>
                <a:lnTo>
                  <a:pt x="36058" y="388030"/>
                </a:lnTo>
                <a:lnTo>
                  <a:pt x="37319" y="392926"/>
                </a:lnTo>
                <a:lnTo>
                  <a:pt x="37688" y="399839"/>
                </a:lnTo>
                <a:lnTo>
                  <a:pt x="35539" y="406072"/>
                </a:lnTo>
                <a:lnTo>
                  <a:pt x="31261" y="411081"/>
                </a:lnTo>
                <a:lnTo>
                  <a:pt x="25243" y="414322"/>
                </a:lnTo>
                <a:lnTo>
                  <a:pt x="18573" y="414897"/>
                </a:lnTo>
                <a:close/>
              </a:path>
              <a:path w="1237615" h="501015">
                <a:moveTo>
                  <a:pt x="1208950" y="500762"/>
                </a:moveTo>
                <a:lnTo>
                  <a:pt x="1202622" y="498819"/>
                </a:lnTo>
                <a:lnTo>
                  <a:pt x="1198836" y="496824"/>
                </a:lnTo>
                <a:lnTo>
                  <a:pt x="1195772" y="492472"/>
                </a:lnTo>
                <a:lnTo>
                  <a:pt x="1193429" y="483769"/>
                </a:lnTo>
                <a:lnTo>
                  <a:pt x="1194510" y="479417"/>
                </a:lnTo>
                <a:lnTo>
                  <a:pt x="1196493" y="475065"/>
                </a:lnTo>
                <a:lnTo>
                  <a:pt x="1199017" y="469444"/>
                </a:lnTo>
                <a:lnTo>
                  <a:pt x="1201720" y="463642"/>
                </a:lnTo>
                <a:lnTo>
                  <a:pt x="1204244" y="458021"/>
                </a:lnTo>
                <a:lnTo>
                  <a:pt x="1208646" y="452723"/>
                </a:lnTo>
                <a:lnTo>
                  <a:pt x="1214856" y="450043"/>
                </a:lnTo>
                <a:lnTo>
                  <a:pt x="1221708" y="449810"/>
                </a:lnTo>
                <a:lnTo>
                  <a:pt x="1228036" y="451856"/>
                </a:lnTo>
                <a:lnTo>
                  <a:pt x="1231822" y="453851"/>
                </a:lnTo>
                <a:lnTo>
                  <a:pt x="1234886" y="458202"/>
                </a:lnTo>
                <a:lnTo>
                  <a:pt x="1237229" y="466906"/>
                </a:lnTo>
                <a:lnTo>
                  <a:pt x="1236148" y="471258"/>
                </a:lnTo>
                <a:lnTo>
                  <a:pt x="1234165" y="475609"/>
                </a:lnTo>
                <a:lnTo>
                  <a:pt x="1231642" y="481230"/>
                </a:lnTo>
                <a:lnTo>
                  <a:pt x="1228938" y="487033"/>
                </a:lnTo>
                <a:lnTo>
                  <a:pt x="1226414" y="492654"/>
                </a:lnTo>
                <a:lnTo>
                  <a:pt x="1222012" y="497850"/>
                </a:lnTo>
                <a:lnTo>
                  <a:pt x="1215802" y="500496"/>
                </a:lnTo>
                <a:lnTo>
                  <a:pt x="1208950" y="500762"/>
                </a:lnTo>
                <a:close/>
              </a:path>
            </a:pathLst>
          </a:custGeom>
          <a:solidFill>
            <a:srgbClr val="FF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6138159" y="2354694"/>
            <a:ext cx="831850" cy="967105"/>
          </a:xfrm>
          <a:custGeom>
            <a:avLst/>
            <a:gdLst/>
            <a:ahLst/>
            <a:cxnLst/>
            <a:rect l="l" t="t" r="r" b="b"/>
            <a:pathLst>
              <a:path w="831850" h="967104">
                <a:moveTo>
                  <a:pt x="106569" y="7778"/>
                </a:moveTo>
                <a:lnTo>
                  <a:pt x="114716" y="2458"/>
                </a:lnTo>
                <a:lnTo>
                  <a:pt x="124248" y="0"/>
                </a:lnTo>
                <a:lnTo>
                  <a:pt x="134985" y="530"/>
                </a:lnTo>
                <a:lnTo>
                  <a:pt x="162468" y="27787"/>
                </a:lnTo>
                <a:lnTo>
                  <a:pt x="164003" y="43723"/>
                </a:lnTo>
                <a:lnTo>
                  <a:pt x="163648" y="51733"/>
                </a:lnTo>
                <a:lnTo>
                  <a:pt x="162330" y="59490"/>
                </a:lnTo>
                <a:lnTo>
                  <a:pt x="152118" y="103905"/>
                </a:lnTo>
                <a:lnTo>
                  <a:pt x="120177" y="236749"/>
                </a:lnTo>
                <a:lnTo>
                  <a:pt x="84870" y="376229"/>
                </a:lnTo>
                <a:lnTo>
                  <a:pt x="84063" y="381833"/>
                </a:lnTo>
                <a:lnTo>
                  <a:pt x="82662" y="389423"/>
                </a:lnTo>
                <a:lnTo>
                  <a:pt x="89356" y="388111"/>
                </a:lnTo>
                <a:lnTo>
                  <a:pt x="94429" y="387495"/>
                </a:lnTo>
                <a:lnTo>
                  <a:pt x="145045" y="373561"/>
                </a:lnTo>
                <a:lnTo>
                  <a:pt x="190310" y="359272"/>
                </a:lnTo>
                <a:lnTo>
                  <a:pt x="234920" y="343320"/>
                </a:lnTo>
                <a:lnTo>
                  <a:pt x="278846" y="325660"/>
                </a:lnTo>
                <a:lnTo>
                  <a:pt x="322058" y="306247"/>
                </a:lnTo>
                <a:lnTo>
                  <a:pt x="391710" y="271268"/>
                </a:lnTo>
                <a:lnTo>
                  <a:pt x="419155" y="258049"/>
                </a:lnTo>
                <a:lnTo>
                  <a:pt x="474575" y="232768"/>
                </a:lnTo>
                <a:lnTo>
                  <a:pt x="518520" y="219879"/>
                </a:lnTo>
                <a:lnTo>
                  <a:pt x="540159" y="220769"/>
                </a:lnTo>
                <a:lnTo>
                  <a:pt x="556609" y="229785"/>
                </a:lnTo>
                <a:lnTo>
                  <a:pt x="556937" y="230095"/>
                </a:lnTo>
                <a:lnTo>
                  <a:pt x="567059" y="245982"/>
                </a:lnTo>
                <a:lnTo>
                  <a:pt x="569497" y="267755"/>
                </a:lnTo>
                <a:lnTo>
                  <a:pt x="568317" y="279155"/>
                </a:lnTo>
                <a:lnTo>
                  <a:pt x="566507" y="290555"/>
                </a:lnTo>
                <a:lnTo>
                  <a:pt x="564045" y="301817"/>
                </a:lnTo>
                <a:lnTo>
                  <a:pt x="560912" y="312802"/>
                </a:lnTo>
                <a:lnTo>
                  <a:pt x="490244" y="533456"/>
                </a:lnTo>
                <a:lnTo>
                  <a:pt x="458582" y="637863"/>
                </a:lnTo>
                <a:lnTo>
                  <a:pt x="468804" y="633838"/>
                </a:lnTo>
                <a:lnTo>
                  <a:pt x="473994" y="631742"/>
                </a:lnTo>
                <a:lnTo>
                  <a:pt x="479354" y="629805"/>
                </a:lnTo>
                <a:lnTo>
                  <a:pt x="522269" y="610869"/>
                </a:lnTo>
                <a:lnTo>
                  <a:pt x="563978" y="589748"/>
                </a:lnTo>
                <a:lnTo>
                  <a:pt x="604815" y="567043"/>
                </a:lnTo>
                <a:lnTo>
                  <a:pt x="735729" y="489395"/>
                </a:lnTo>
                <a:lnTo>
                  <a:pt x="746106" y="483552"/>
                </a:lnTo>
                <a:lnTo>
                  <a:pt x="756647" y="478043"/>
                </a:lnTo>
                <a:lnTo>
                  <a:pt x="767435" y="473037"/>
                </a:lnTo>
                <a:lnTo>
                  <a:pt x="788383" y="468164"/>
                </a:lnTo>
                <a:lnTo>
                  <a:pt x="806855" y="472144"/>
                </a:lnTo>
                <a:lnTo>
                  <a:pt x="820816" y="484332"/>
                </a:lnTo>
                <a:lnTo>
                  <a:pt x="828225" y="504086"/>
                </a:lnTo>
                <a:lnTo>
                  <a:pt x="830461" y="523819"/>
                </a:lnTo>
                <a:lnTo>
                  <a:pt x="831258" y="543802"/>
                </a:lnTo>
                <a:lnTo>
                  <a:pt x="830637" y="563758"/>
                </a:lnTo>
                <a:lnTo>
                  <a:pt x="828619" y="583409"/>
                </a:lnTo>
                <a:lnTo>
                  <a:pt x="821114" y="634266"/>
                </a:lnTo>
                <a:lnTo>
                  <a:pt x="796497" y="786704"/>
                </a:lnTo>
                <a:lnTo>
                  <a:pt x="791189" y="823966"/>
                </a:lnTo>
                <a:lnTo>
                  <a:pt x="786330" y="861293"/>
                </a:lnTo>
                <a:lnTo>
                  <a:pt x="777274" y="935979"/>
                </a:lnTo>
                <a:lnTo>
                  <a:pt x="774296" y="947404"/>
                </a:lnTo>
                <a:lnTo>
                  <a:pt x="768451" y="956805"/>
                </a:lnTo>
                <a:lnTo>
                  <a:pt x="759995" y="963560"/>
                </a:lnTo>
                <a:lnTo>
                  <a:pt x="749186" y="967045"/>
                </a:lnTo>
                <a:lnTo>
                  <a:pt x="736331" y="966550"/>
                </a:lnTo>
                <a:lnTo>
                  <a:pt x="706638" y="931365"/>
                </a:lnTo>
                <a:lnTo>
                  <a:pt x="705466" y="910062"/>
                </a:lnTo>
                <a:lnTo>
                  <a:pt x="706456" y="899588"/>
                </a:lnTo>
                <a:lnTo>
                  <a:pt x="748726" y="633303"/>
                </a:lnTo>
                <a:lnTo>
                  <a:pt x="759821" y="558794"/>
                </a:lnTo>
                <a:lnTo>
                  <a:pt x="717847" y="583532"/>
                </a:lnTo>
                <a:lnTo>
                  <a:pt x="663826" y="617265"/>
                </a:lnTo>
                <a:lnTo>
                  <a:pt x="621320" y="641272"/>
                </a:lnTo>
                <a:lnTo>
                  <a:pt x="577977" y="663675"/>
                </a:lnTo>
                <a:lnTo>
                  <a:pt x="533965" y="684808"/>
                </a:lnTo>
                <a:lnTo>
                  <a:pt x="489448" y="705004"/>
                </a:lnTo>
                <a:lnTo>
                  <a:pt x="444592" y="724597"/>
                </a:lnTo>
                <a:lnTo>
                  <a:pt x="419672" y="729483"/>
                </a:lnTo>
                <a:lnTo>
                  <a:pt x="398924" y="722766"/>
                </a:lnTo>
                <a:lnTo>
                  <a:pt x="385343" y="706052"/>
                </a:lnTo>
                <a:lnTo>
                  <a:pt x="381922" y="680946"/>
                </a:lnTo>
                <a:lnTo>
                  <a:pt x="385304" y="651946"/>
                </a:lnTo>
                <a:lnTo>
                  <a:pt x="396401" y="594580"/>
                </a:lnTo>
                <a:lnTo>
                  <a:pt x="418351" y="520639"/>
                </a:lnTo>
                <a:lnTo>
                  <a:pt x="478920" y="338111"/>
                </a:lnTo>
                <a:lnTo>
                  <a:pt x="480963" y="331407"/>
                </a:lnTo>
                <a:lnTo>
                  <a:pt x="487775" y="306689"/>
                </a:lnTo>
                <a:lnTo>
                  <a:pt x="445010" y="326872"/>
                </a:lnTo>
                <a:lnTo>
                  <a:pt x="383461" y="358084"/>
                </a:lnTo>
                <a:lnTo>
                  <a:pt x="334215" y="381356"/>
                </a:lnTo>
                <a:lnTo>
                  <a:pt x="284256" y="402856"/>
                </a:lnTo>
                <a:lnTo>
                  <a:pt x="233464" y="422296"/>
                </a:lnTo>
                <a:lnTo>
                  <a:pt x="181722" y="439386"/>
                </a:lnTo>
                <a:lnTo>
                  <a:pt x="128909" y="453838"/>
                </a:lnTo>
                <a:lnTo>
                  <a:pt x="89179" y="463033"/>
                </a:lnTo>
                <a:lnTo>
                  <a:pt x="49282" y="470877"/>
                </a:lnTo>
                <a:lnTo>
                  <a:pt x="27821" y="470424"/>
                </a:lnTo>
                <a:lnTo>
                  <a:pt x="11593" y="461667"/>
                </a:lnTo>
                <a:lnTo>
                  <a:pt x="1889" y="445947"/>
                </a:lnTo>
                <a:lnTo>
                  <a:pt x="0" y="424602"/>
                </a:lnTo>
                <a:lnTo>
                  <a:pt x="1124" y="416324"/>
                </a:lnTo>
                <a:lnTo>
                  <a:pt x="2696" y="408050"/>
                </a:lnTo>
                <a:lnTo>
                  <a:pt x="4545" y="399801"/>
                </a:lnTo>
                <a:lnTo>
                  <a:pt x="6504" y="391595"/>
                </a:lnTo>
                <a:lnTo>
                  <a:pt x="72059" y="134273"/>
                </a:lnTo>
                <a:lnTo>
                  <a:pt x="77421" y="111000"/>
                </a:lnTo>
                <a:lnTo>
                  <a:pt x="82193" y="87587"/>
                </a:lnTo>
                <a:lnTo>
                  <a:pt x="86778" y="64117"/>
                </a:lnTo>
                <a:lnTo>
                  <a:pt x="91580" y="40672"/>
                </a:lnTo>
                <a:lnTo>
                  <a:pt x="93068" y="34269"/>
                </a:lnTo>
                <a:lnTo>
                  <a:pt x="94847" y="27843"/>
                </a:lnTo>
                <a:lnTo>
                  <a:pt x="97095" y="21622"/>
                </a:lnTo>
                <a:lnTo>
                  <a:pt x="99988" y="15831"/>
                </a:lnTo>
                <a:lnTo>
                  <a:pt x="106569" y="7778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16587" y="2489851"/>
            <a:ext cx="1715770" cy="1187450"/>
          </a:xfrm>
          <a:custGeom>
            <a:avLst/>
            <a:gdLst/>
            <a:ahLst/>
            <a:cxnLst/>
            <a:rect l="l" t="t" r="r" b="b"/>
            <a:pathLst>
              <a:path w="1715770" h="1187450">
                <a:moveTo>
                  <a:pt x="894944" y="231495"/>
                </a:moveTo>
                <a:lnTo>
                  <a:pt x="745802" y="138242"/>
                </a:lnTo>
                <a:lnTo>
                  <a:pt x="768792" y="136141"/>
                </a:lnTo>
                <a:lnTo>
                  <a:pt x="791672" y="135468"/>
                </a:lnTo>
                <a:lnTo>
                  <a:pt x="836954" y="138319"/>
                </a:lnTo>
                <a:lnTo>
                  <a:pt x="884899" y="145829"/>
                </a:lnTo>
                <a:lnTo>
                  <a:pt x="930785" y="159542"/>
                </a:lnTo>
                <a:lnTo>
                  <a:pt x="974840" y="178101"/>
                </a:lnTo>
                <a:lnTo>
                  <a:pt x="1015274" y="203383"/>
                </a:lnTo>
                <a:lnTo>
                  <a:pt x="1053663" y="231879"/>
                </a:lnTo>
                <a:lnTo>
                  <a:pt x="1087543" y="266543"/>
                </a:lnTo>
                <a:lnTo>
                  <a:pt x="1117580" y="306294"/>
                </a:lnTo>
                <a:lnTo>
                  <a:pt x="1143018" y="349160"/>
                </a:lnTo>
                <a:lnTo>
                  <a:pt x="1160471" y="388531"/>
                </a:lnTo>
                <a:lnTo>
                  <a:pt x="941072" y="251349"/>
                </a:lnTo>
                <a:lnTo>
                  <a:pt x="894944" y="231495"/>
                </a:lnTo>
                <a:close/>
              </a:path>
              <a:path w="1715770" h="1187450">
                <a:moveTo>
                  <a:pt x="65155" y="239893"/>
                </a:moveTo>
                <a:lnTo>
                  <a:pt x="0" y="199153"/>
                </a:lnTo>
                <a:lnTo>
                  <a:pt x="5" y="197659"/>
                </a:lnTo>
                <a:lnTo>
                  <a:pt x="1352" y="195505"/>
                </a:lnTo>
                <a:lnTo>
                  <a:pt x="30691" y="162924"/>
                </a:lnTo>
                <a:lnTo>
                  <a:pt x="62146" y="133164"/>
                </a:lnTo>
                <a:lnTo>
                  <a:pt x="96538" y="105240"/>
                </a:lnTo>
                <a:lnTo>
                  <a:pt x="132634" y="81376"/>
                </a:lnTo>
                <a:lnTo>
                  <a:pt x="177384" y="56933"/>
                </a:lnTo>
                <a:lnTo>
                  <a:pt x="224203" y="36779"/>
                </a:lnTo>
                <a:lnTo>
                  <a:pt x="272823" y="20747"/>
                </a:lnTo>
                <a:lnTo>
                  <a:pt x="322300" y="9744"/>
                </a:lnTo>
                <a:lnTo>
                  <a:pt x="373038" y="2526"/>
                </a:lnTo>
                <a:lnTo>
                  <a:pt x="424095" y="0"/>
                </a:lnTo>
                <a:lnTo>
                  <a:pt x="473772" y="2602"/>
                </a:lnTo>
                <a:lnTo>
                  <a:pt x="523752" y="9888"/>
                </a:lnTo>
                <a:lnTo>
                  <a:pt x="572754" y="22552"/>
                </a:lnTo>
                <a:lnTo>
                  <a:pt x="620168" y="40216"/>
                </a:lnTo>
                <a:lnTo>
                  <a:pt x="664713" y="63575"/>
                </a:lnTo>
                <a:lnTo>
                  <a:pt x="705107" y="93325"/>
                </a:lnTo>
                <a:lnTo>
                  <a:pt x="715718" y="104453"/>
                </a:lnTo>
                <a:lnTo>
                  <a:pt x="726857" y="114414"/>
                </a:lnTo>
                <a:lnTo>
                  <a:pt x="745802" y="138242"/>
                </a:lnTo>
                <a:lnTo>
                  <a:pt x="894944" y="231495"/>
                </a:lnTo>
                <a:lnTo>
                  <a:pt x="867542" y="223348"/>
                </a:lnTo>
                <a:lnTo>
                  <a:pt x="839555" y="217832"/>
                </a:lnTo>
                <a:lnTo>
                  <a:pt x="811086" y="215009"/>
                </a:lnTo>
                <a:lnTo>
                  <a:pt x="782237" y="214945"/>
                </a:lnTo>
                <a:lnTo>
                  <a:pt x="785001" y="231651"/>
                </a:lnTo>
                <a:lnTo>
                  <a:pt x="621607" y="129487"/>
                </a:lnTo>
                <a:lnTo>
                  <a:pt x="581134" y="108675"/>
                </a:lnTo>
                <a:lnTo>
                  <a:pt x="537904" y="93627"/>
                </a:lnTo>
                <a:lnTo>
                  <a:pt x="492708" y="84840"/>
                </a:lnTo>
                <a:lnTo>
                  <a:pt x="447687" y="80655"/>
                </a:lnTo>
                <a:lnTo>
                  <a:pt x="400731" y="79753"/>
                </a:lnTo>
                <a:lnTo>
                  <a:pt x="353260" y="84522"/>
                </a:lnTo>
                <a:lnTo>
                  <a:pt x="306268" y="94083"/>
                </a:lnTo>
                <a:lnTo>
                  <a:pt x="260745" y="107558"/>
                </a:lnTo>
                <a:lnTo>
                  <a:pt x="217009" y="125146"/>
                </a:lnTo>
                <a:lnTo>
                  <a:pt x="175379" y="147047"/>
                </a:lnTo>
                <a:lnTo>
                  <a:pt x="136173" y="173458"/>
                </a:lnTo>
                <a:lnTo>
                  <a:pt x="99709" y="204580"/>
                </a:lnTo>
                <a:lnTo>
                  <a:pt x="67652" y="238458"/>
                </a:lnTo>
                <a:lnTo>
                  <a:pt x="66793" y="239419"/>
                </a:lnTo>
                <a:lnTo>
                  <a:pt x="65155" y="239893"/>
                </a:lnTo>
                <a:close/>
              </a:path>
              <a:path w="1715770" h="1187450">
                <a:moveTo>
                  <a:pt x="1449615" y="612759"/>
                </a:moveTo>
                <a:lnTo>
                  <a:pt x="1177573" y="442662"/>
                </a:lnTo>
                <a:lnTo>
                  <a:pt x="1185228" y="442954"/>
                </a:lnTo>
                <a:lnTo>
                  <a:pt x="1206377" y="447191"/>
                </a:lnTo>
                <a:lnTo>
                  <a:pt x="1257714" y="459818"/>
                </a:lnTo>
                <a:lnTo>
                  <a:pt x="1306560" y="479875"/>
                </a:lnTo>
                <a:lnTo>
                  <a:pt x="1352617" y="505677"/>
                </a:lnTo>
                <a:lnTo>
                  <a:pt x="1393565" y="538770"/>
                </a:lnTo>
                <a:lnTo>
                  <a:pt x="1428434" y="578545"/>
                </a:lnTo>
                <a:lnTo>
                  <a:pt x="1449615" y="612759"/>
                </a:lnTo>
                <a:close/>
              </a:path>
              <a:path w="1715770" h="1187450">
                <a:moveTo>
                  <a:pt x="895413" y="776994"/>
                </a:moveTo>
                <a:lnTo>
                  <a:pt x="869955" y="755086"/>
                </a:lnTo>
                <a:lnTo>
                  <a:pt x="850078" y="727679"/>
                </a:lnTo>
                <a:lnTo>
                  <a:pt x="835056" y="692823"/>
                </a:lnTo>
                <a:lnTo>
                  <a:pt x="829353" y="654807"/>
                </a:lnTo>
                <a:lnTo>
                  <a:pt x="831839" y="617418"/>
                </a:lnTo>
                <a:lnTo>
                  <a:pt x="863043" y="548558"/>
                </a:lnTo>
                <a:lnTo>
                  <a:pt x="917976" y="497529"/>
                </a:lnTo>
                <a:lnTo>
                  <a:pt x="984468" y="464213"/>
                </a:lnTo>
                <a:lnTo>
                  <a:pt x="1020733" y="452439"/>
                </a:lnTo>
                <a:lnTo>
                  <a:pt x="1058053" y="444319"/>
                </a:lnTo>
                <a:lnTo>
                  <a:pt x="1096098" y="439649"/>
                </a:lnTo>
                <a:lnTo>
                  <a:pt x="1077564" y="393610"/>
                </a:lnTo>
                <a:lnTo>
                  <a:pt x="1052078" y="350714"/>
                </a:lnTo>
                <a:lnTo>
                  <a:pt x="1020625" y="311576"/>
                </a:lnTo>
                <a:lnTo>
                  <a:pt x="982845" y="278967"/>
                </a:lnTo>
                <a:lnTo>
                  <a:pt x="941072" y="251349"/>
                </a:lnTo>
                <a:lnTo>
                  <a:pt x="1160471" y="388531"/>
                </a:lnTo>
                <a:lnTo>
                  <a:pt x="1163227" y="394748"/>
                </a:lnTo>
                <a:lnTo>
                  <a:pt x="1177573" y="442662"/>
                </a:lnTo>
                <a:lnTo>
                  <a:pt x="1449615" y="612759"/>
                </a:lnTo>
                <a:lnTo>
                  <a:pt x="1461108" y="634923"/>
                </a:lnTo>
                <a:lnTo>
                  <a:pt x="1471588" y="666939"/>
                </a:lnTo>
                <a:lnTo>
                  <a:pt x="1473304" y="674003"/>
                </a:lnTo>
                <a:lnTo>
                  <a:pt x="1290598" y="559764"/>
                </a:lnTo>
                <a:lnTo>
                  <a:pt x="1266296" y="547564"/>
                </a:lnTo>
                <a:lnTo>
                  <a:pt x="1240916" y="537687"/>
                </a:lnTo>
                <a:lnTo>
                  <a:pt x="1214593" y="530215"/>
                </a:lnTo>
                <a:lnTo>
                  <a:pt x="1188135" y="524157"/>
                </a:lnTo>
                <a:lnTo>
                  <a:pt x="1187863" y="525484"/>
                </a:lnTo>
                <a:lnTo>
                  <a:pt x="1188300" y="525757"/>
                </a:lnTo>
                <a:lnTo>
                  <a:pt x="1188023" y="527082"/>
                </a:lnTo>
                <a:lnTo>
                  <a:pt x="1185835" y="567653"/>
                </a:lnTo>
                <a:lnTo>
                  <a:pt x="1108836" y="519509"/>
                </a:lnTo>
                <a:lnTo>
                  <a:pt x="1098116" y="520295"/>
                </a:lnTo>
                <a:lnTo>
                  <a:pt x="1087573" y="521192"/>
                </a:lnTo>
                <a:lnTo>
                  <a:pt x="1076544" y="523282"/>
                </a:lnTo>
                <a:lnTo>
                  <a:pt x="1066384" y="524419"/>
                </a:lnTo>
                <a:lnTo>
                  <a:pt x="1023358" y="534962"/>
                </a:lnTo>
                <a:lnTo>
                  <a:pt x="981363" y="552141"/>
                </a:lnTo>
                <a:lnTo>
                  <a:pt x="943970" y="578189"/>
                </a:lnTo>
                <a:lnTo>
                  <a:pt x="916772" y="612109"/>
                </a:lnTo>
                <a:lnTo>
                  <a:pt x="907310" y="654123"/>
                </a:lnTo>
                <a:lnTo>
                  <a:pt x="911724" y="674857"/>
                </a:lnTo>
                <a:lnTo>
                  <a:pt x="921704" y="694577"/>
                </a:lnTo>
                <a:lnTo>
                  <a:pt x="936187" y="709624"/>
                </a:lnTo>
                <a:lnTo>
                  <a:pt x="1048826" y="780053"/>
                </a:lnTo>
                <a:lnTo>
                  <a:pt x="1047614" y="780793"/>
                </a:lnTo>
                <a:lnTo>
                  <a:pt x="1018973" y="792841"/>
                </a:lnTo>
                <a:lnTo>
                  <a:pt x="988967" y="799543"/>
                </a:lnTo>
                <a:lnTo>
                  <a:pt x="958219" y="799789"/>
                </a:lnTo>
                <a:lnTo>
                  <a:pt x="925070" y="792542"/>
                </a:lnTo>
                <a:lnTo>
                  <a:pt x="895413" y="776994"/>
                </a:lnTo>
                <a:close/>
              </a:path>
              <a:path w="1715770" h="1187450">
                <a:moveTo>
                  <a:pt x="474340" y="584111"/>
                </a:moveTo>
                <a:lnTo>
                  <a:pt x="424982" y="541267"/>
                </a:lnTo>
                <a:lnTo>
                  <a:pt x="400115" y="479286"/>
                </a:lnTo>
                <a:lnTo>
                  <a:pt x="397075" y="445932"/>
                </a:lnTo>
                <a:lnTo>
                  <a:pt x="403569" y="396070"/>
                </a:lnTo>
                <a:lnTo>
                  <a:pt x="420157" y="349525"/>
                </a:lnTo>
                <a:lnTo>
                  <a:pt x="445148" y="306736"/>
                </a:lnTo>
                <a:lnTo>
                  <a:pt x="477521" y="267065"/>
                </a:lnTo>
                <a:lnTo>
                  <a:pt x="514240" y="233106"/>
                </a:lnTo>
                <a:lnTo>
                  <a:pt x="554283" y="204222"/>
                </a:lnTo>
                <a:lnTo>
                  <a:pt x="604392" y="177138"/>
                </a:lnTo>
                <a:lnTo>
                  <a:pt x="657855" y="156645"/>
                </a:lnTo>
                <a:lnTo>
                  <a:pt x="621607" y="129487"/>
                </a:lnTo>
                <a:lnTo>
                  <a:pt x="785001" y="231651"/>
                </a:lnTo>
                <a:lnTo>
                  <a:pt x="788317" y="251699"/>
                </a:lnTo>
                <a:lnTo>
                  <a:pt x="787866" y="278377"/>
                </a:lnTo>
                <a:lnTo>
                  <a:pt x="703829" y="225832"/>
                </a:lnTo>
                <a:lnTo>
                  <a:pt x="696890" y="227485"/>
                </a:lnTo>
                <a:lnTo>
                  <a:pt x="632026" y="251334"/>
                </a:lnTo>
                <a:lnTo>
                  <a:pt x="590054" y="274519"/>
                </a:lnTo>
                <a:lnTo>
                  <a:pt x="551341" y="304234"/>
                </a:lnTo>
                <a:lnTo>
                  <a:pt x="518545" y="339148"/>
                </a:lnTo>
                <a:lnTo>
                  <a:pt x="493650" y="379001"/>
                </a:lnTo>
                <a:lnTo>
                  <a:pt x="478521" y="429454"/>
                </a:lnTo>
                <a:lnTo>
                  <a:pt x="477956" y="456062"/>
                </a:lnTo>
                <a:lnTo>
                  <a:pt x="483541" y="482021"/>
                </a:lnTo>
                <a:lnTo>
                  <a:pt x="496738" y="505251"/>
                </a:lnTo>
                <a:lnTo>
                  <a:pt x="619745" y="582163"/>
                </a:lnTo>
                <a:lnTo>
                  <a:pt x="603703" y="590106"/>
                </a:lnTo>
                <a:lnTo>
                  <a:pt x="567038" y="598635"/>
                </a:lnTo>
                <a:lnTo>
                  <a:pt x="535293" y="599756"/>
                </a:lnTo>
                <a:lnTo>
                  <a:pt x="503884" y="595095"/>
                </a:lnTo>
                <a:lnTo>
                  <a:pt x="474340" y="584111"/>
                </a:lnTo>
                <a:close/>
              </a:path>
              <a:path w="1715770" h="1187450">
                <a:moveTo>
                  <a:pt x="1238275" y="959919"/>
                </a:moveTo>
                <a:lnTo>
                  <a:pt x="1210431" y="939513"/>
                </a:lnTo>
                <a:lnTo>
                  <a:pt x="1189585" y="911501"/>
                </a:lnTo>
                <a:lnTo>
                  <a:pt x="1175926" y="878995"/>
                </a:lnTo>
                <a:lnTo>
                  <a:pt x="1170551" y="839687"/>
                </a:lnTo>
                <a:lnTo>
                  <a:pt x="1176523" y="801482"/>
                </a:lnTo>
                <a:lnTo>
                  <a:pt x="1192663" y="766639"/>
                </a:lnTo>
                <a:lnTo>
                  <a:pt x="1217793" y="737417"/>
                </a:lnTo>
                <a:lnTo>
                  <a:pt x="1257113" y="709579"/>
                </a:lnTo>
                <a:lnTo>
                  <a:pt x="1300195" y="693079"/>
                </a:lnTo>
                <a:lnTo>
                  <a:pt x="1346712" y="684719"/>
                </a:lnTo>
                <a:lnTo>
                  <a:pt x="1394990" y="683451"/>
                </a:lnTo>
                <a:lnTo>
                  <a:pt x="1390630" y="671738"/>
                </a:lnTo>
                <a:lnTo>
                  <a:pt x="1373844" y="637277"/>
                </a:lnTo>
                <a:lnTo>
                  <a:pt x="1337086" y="593324"/>
                </a:lnTo>
                <a:lnTo>
                  <a:pt x="1290598" y="559764"/>
                </a:lnTo>
                <a:lnTo>
                  <a:pt x="1473304" y="674003"/>
                </a:lnTo>
                <a:lnTo>
                  <a:pt x="1479310" y="698728"/>
                </a:lnTo>
                <a:lnTo>
                  <a:pt x="1647223" y="803717"/>
                </a:lnTo>
                <a:lnTo>
                  <a:pt x="1662403" y="820698"/>
                </a:lnTo>
                <a:lnTo>
                  <a:pt x="1688443" y="863940"/>
                </a:lnTo>
                <a:lnTo>
                  <a:pt x="1706756" y="911339"/>
                </a:lnTo>
                <a:lnTo>
                  <a:pt x="1708056" y="918143"/>
                </a:lnTo>
                <a:lnTo>
                  <a:pt x="1521897" y="801745"/>
                </a:lnTo>
                <a:lnTo>
                  <a:pt x="1481252" y="782322"/>
                </a:lnTo>
                <a:lnTo>
                  <a:pt x="1478165" y="801362"/>
                </a:lnTo>
                <a:lnTo>
                  <a:pt x="1476163" y="809097"/>
                </a:lnTo>
                <a:lnTo>
                  <a:pt x="1403625" y="763742"/>
                </a:lnTo>
                <a:lnTo>
                  <a:pt x="1378748" y="763165"/>
                </a:lnTo>
                <a:lnTo>
                  <a:pt x="1329972" y="768615"/>
                </a:lnTo>
                <a:lnTo>
                  <a:pt x="1285766" y="784412"/>
                </a:lnTo>
                <a:lnTo>
                  <a:pt x="1254755" y="814450"/>
                </a:lnTo>
                <a:lnTo>
                  <a:pt x="1249094" y="836373"/>
                </a:lnTo>
                <a:lnTo>
                  <a:pt x="1249478" y="848596"/>
                </a:lnTo>
                <a:lnTo>
                  <a:pt x="1271657" y="887926"/>
                </a:lnTo>
                <a:lnTo>
                  <a:pt x="1372287" y="950846"/>
                </a:lnTo>
                <a:lnTo>
                  <a:pt x="1361919" y="957844"/>
                </a:lnTo>
                <a:lnTo>
                  <a:pt x="1318197" y="972445"/>
                </a:lnTo>
                <a:lnTo>
                  <a:pt x="1271582" y="971757"/>
                </a:lnTo>
                <a:lnTo>
                  <a:pt x="1238275" y="959919"/>
                </a:lnTo>
                <a:close/>
              </a:path>
              <a:path w="1715770" h="1187450">
                <a:moveTo>
                  <a:pt x="1647223" y="803717"/>
                </a:moveTo>
                <a:lnTo>
                  <a:pt x="1479310" y="698728"/>
                </a:lnTo>
                <a:lnTo>
                  <a:pt x="1486617" y="700301"/>
                </a:lnTo>
                <a:lnTo>
                  <a:pt x="1499831" y="705567"/>
                </a:lnTo>
                <a:lnTo>
                  <a:pt x="1546341" y="725661"/>
                </a:lnTo>
                <a:lnTo>
                  <a:pt x="1589972" y="751444"/>
                </a:lnTo>
                <a:lnTo>
                  <a:pt x="1629007" y="783341"/>
                </a:lnTo>
                <a:lnTo>
                  <a:pt x="1647223" y="803717"/>
                </a:lnTo>
                <a:close/>
              </a:path>
              <a:path w="1715770" h="1187450">
                <a:moveTo>
                  <a:pt x="619745" y="582163"/>
                </a:moveTo>
                <a:lnTo>
                  <a:pt x="517221" y="518058"/>
                </a:lnTo>
                <a:lnTo>
                  <a:pt x="541543" y="522781"/>
                </a:lnTo>
                <a:lnTo>
                  <a:pt x="567604" y="519604"/>
                </a:lnTo>
                <a:lnTo>
                  <a:pt x="608018" y="498441"/>
                </a:lnTo>
                <a:lnTo>
                  <a:pt x="638980" y="463879"/>
                </a:lnTo>
                <a:lnTo>
                  <a:pt x="662066" y="422894"/>
                </a:lnTo>
                <a:lnTo>
                  <a:pt x="679521" y="381385"/>
                </a:lnTo>
                <a:lnTo>
                  <a:pt x="697737" y="332862"/>
                </a:lnTo>
                <a:lnTo>
                  <a:pt x="709457" y="283273"/>
                </a:lnTo>
                <a:lnTo>
                  <a:pt x="710163" y="268736"/>
                </a:lnTo>
                <a:lnTo>
                  <a:pt x="709881" y="253581"/>
                </a:lnTo>
                <a:lnTo>
                  <a:pt x="707306" y="239989"/>
                </a:lnTo>
                <a:lnTo>
                  <a:pt x="703829" y="225832"/>
                </a:lnTo>
                <a:lnTo>
                  <a:pt x="787866" y="278377"/>
                </a:lnTo>
                <a:lnTo>
                  <a:pt x="781016" y="326518"/>
                </a:lnTo>
                <a:lnTo>
                  <a:pt x="762955" y="384125"/>
                </a:lnTo>
                <a:lnTo>
                  <a:pt x="744239" y="427842"/>
                </a:lnTo>
                <a:lnTo>
                  <a:pt x="725171" y="468343"/>
                </a:lnTo>
                <a:lnTo>
                  <a:pt x="702976" y="506889"/>
                </a:lnTo>
                <a:lnTo>
                  <a:pt x="666241" y="551322"/>
                </a:lnTo>
                <a:lnTo>
                  <a:pt x="637125" y="573558"/>
                </a:lnTo>
                <a:lnTo>
                  <a:pt x="619745" y="582163"/>
                </a:lnTo>
                <a:close/>
              </a:path>
              <a:path w="1715770" h="1187450">
                <a:moveTo>
                  <a:pt x="1048826" y="780053"/>
                </a:moveTo>
                <a:lnTo>
                  <a:pt x="936187" y="709624"/>
                </a:lnTo>
                <a:lnTo>
                  <a:pt x="953299" y="718826"/>
                </a:lnTo>
                <a:lnTo>
                  <a:pt x="972450" y="721813"/>
                </a:lnTo>
                <a:lnTo>
                  <a:pt x="1035842" y="695546"/>
                </a:lnTo>
                <a:lnTo>
                  <a:pt x="1068646" y="660637"/>
                </a:lnTo>
                <a:lnTo>
                  <a:pt x="1091474" y="617994"/>
                </a:lnTo>
                <a:lnTo>
                  <a:pt x="1105014" y="571040"/>
                </a:lnTo>
                <a:lnTo>
                  <a:pt x="1108533" y="532799"/>
                </a:lnTo>
                <a:lnTo>
                  <a:pt x="1108836" y="519509"/>
                </a:lnTo>
                <a:lnTo>
                  <a:pt x="1185835" y="567653"/>
                </a:lnTo>
                <a:lnTo>
                  <a:pt x="1176098" y="616984"/>
                </a:lnTo>
                <a:lnTo>
                  <a:pt x="1160369" y="659573"/>
                </a:lnTo>
                <a:lnTo>
                  <a:pt x="1137922" y="699460"/>
                </a:lnTo>
                <a:lnTo>
                  <a:pt x="1109611" y="734181"/>
                </a:lnTo>
                <a:lnTo>
                  <a:pt x="1074270" y="764508"/>
                </a:lnTo>
                <a:lnTo>
                  <a:pt x="1048826" y="780053"/>
                </a:lnTo>
                <a:close/>
              </a:path>
              <a:path w="1715770" h="1187450">
                <a:moveTo>
                  <a:pt x="1602080" y="1187392"/>
                </a:moveTo>
                <a:lnTo>
                  <a:pt x="1600331" y="1186298"/>
                </a:lnTo>
                <a:lnTo>
                  <a:pt x="1564611" y="1119029"/>
                </a:lnTo>
                <a:lnTo>
                  <a:pt x="1565674" y="1116698"/>
                </a:lnTo>
                <a:lnTo>
                  <a:pt x="1566972" y="1116012"/>
                </a:lnTo>
                <a:lnTo>
                  <a:pt x="1589769" y="1098812"/>
                </a:lnTo>
                <a:lnTo>
                  <a:pt x="1608289" y="1077440"/>
                </a:lnTo>
                <a:lnTo>
                  <a:pt x="1622204" y="1053188"/>
                </a:lnTo>
                <a:lnTo>
                  <a:pt x="1631861" y="1026274"/>
                </a:lnTo>
                <a:lnTo>
                  <a:pt x="1637827" y="980577"/>
                </a:lnTo>
                <a:lnTo>
                  <a:pt x="1632105" y="936558"/>
                </a:lnTo>
                <a:lnTo>
                  <a:pt x="1615635" y="896303"/>
                </a:lnTo>
                <a:lnTo>
                  <a:pt x="1590702" y="859744"/>
                </a:lnTo>
                <a:lnTo>
                  <a:pt x="1558918" y="827888"/>
                </a:lnTo>
                <a:lnTo>
                  <a:pt x="1521897" y="801745"/>
                </a:lnTo>
                <a:lnTo>
                  <a:pt x="1708056" y="918143"/>
                </a:lnTo>
                <a:lnTo>
                  <a:pt x="1715206" y="955565"/>
                </a:lnTo>
                <a:lnTo>
                  <a:pt x="1714697" y="1001679"/>
                </a:lnTo>
                <a:lnTo>
                  <a:pt x="1707499" y="1045109"/>
                </a:lnTo>
                <a:lnTo>
                  <a:pt x="1692518" y="1086668"/>
                </a:lnTo>
                <a:lnTo>
                  <a:pt x="1670004" y="1125015"/>
                </a:lnTo>
                <a:lnTo>
                  <a:pt x="1640210" y="1158809"/>
                </a:lnTo>
                <a:lnTo>
                  <a:pt x="1604059" y="1185634"/>
                </a:lnTo>
                <a:lnTo>
                  <a:pt x="1602080" y="1187392"/>
                </a:lnTo>
                <a:close/>
              </a:path>
              <a:path w="1715770" h="1187450">
                <a:moveTo>
                  <a:pt x="1372287" y="950846"/>
                </a:moveTo>
                <a:lnTo>
                  <a:pt x="1271657" y="887926"/>
                </a:lnTo>
                <a:lnTo>
                  <a:pt x="1280288" y="891825"/>
                </a:lnTo>
                <a:lnTo>
                  <a:pt x="1289803" y="893281"/>
                </a:lnTo>
                <a:lnTo>
                  <a:pt x="1339643" y="878012"/>
                </a:lnTo>
                <a:lnTo>
                  <a:pt x="1372174" y="848924"/>
                </a:lnTo>
                <a:lnTo>
                  <a:pt x="1394119" y="808724"/>
                </a:lnTo>
                <a:lnTo>
                  <a:pt x="1403625" y="763742"/>
                </a:lnTo>
                <a:lnTo>
                  <a:pt x="1476163" y="809097"/>
                </a:lnTo>
                <a:lnTo>
                  <a:pt x="1458434" y="857924"/>
                </a:lnTo>
                <a:lnTo>
                  <a:pt x="1434037" y="896592"/>
                </a:lnTo>
                <a:lnTo>
                  <a:pt x="1401087" y="931408"/>
                </a:lnTo>
                <a:lnTo>
                  <a:pt x="1372287" y="950846"/>
                </a:lnTo>
                <a:close/>
              </a:path>
            </a:pathLst>
          </a:custGeom>
          <a:solidFill>
            <a:srgbClr val="A8E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101626" y="1588709"/>
            <a:ext cx="800100" cy="802005"/>
          </a:xfrm>
          <a:custGeom>
            <a:avLst/>
            <a:gdLst/>
            <a:ahLst/>
            <a:cxnLst/>
            <a:rect l="l" t="t" r="r" b="b"/>
            <a:pathLst>
              <a:path w="800100" h="802005">
                <a:moveTo>
                  <a:pt x="185188" y="787879"/>
                </a:moveTo>
                <a:lnTo>
                  <a:pt x="153209" y="762386"/>
                </a:lnTo>
                <a:lnTo>
                  <a:pt x="111687" y="706774"/>
                </a:lnTo>
                <a:lnTo>
                  <a:pt x="88604" y="665777"/>
                </a:lnTo>
                <a:lnTo>
                  <a:pt x="69249" y="622822"/>
                </a:lnTo>
                <a:lnTo>
                  <a:pt x="53230" y="578426"/>
                </a:lnTo>
                <a:lnTo>
                  <a:pt x="40154" y="533106"/>
                </a:lnTo>
                <a:lnTo>
                  <a:pt x="26799" y="473370"/>
                </a:lnTo>
                <a:lnTo>
                  <a:pt x="16611" y="412995"/>
                </a:lnTo>
                <a:lnTo>
                  <a:pt x="8041" y="348828"/>
                </a:lnTo>
                <a:lnTo>
                  <a:pt x="1756" y="284396"/>
                </a:lnTo>
                <a:lnTo>
                  <a:pt x="0" y="233812"/>
                </a:lnTo>
                <a:lnTo>
                  <a:pt x="3523" y="182939"/>
                </a:lnTo>
                <a:lnTo>
                  <a:pt x="14259" y="133625"/>
                </a:lnTo>
                <a:lnTo>
                  <a:pt x="34143" y="87719"/>
                </a:lnTo>
                <a:lnTo>
                  <a:pt x="65106" y="47067"/>
                </a:lnTo>
                <a:lnTo>
                  <a:pt x="110994" y="14820"/>
                </a:lnTo>
                <a:lnTo>
                  <a:pt x="165118" y="378"/>
                </a:lnTo>
                <a:lnTo>
                  <a:pt x="193074" y="0"/>
                </a:lnTo>
                <a:lnTo>
                  <a:pt x="220806" y="3497"/>
                </a:lnTo>
                <a:lnTo>
                  <a:pt x="273954" y="20612"/>
                </a:lnTo>
                <a:lnTo>
                  <a:pt x="318071" y="46171"/>
                </a:lnTo>
                <a:lnTo>
                  <a:pt x="356928" y="78698"/>
                </a:lnTo>
                <a:lnTo>
                  <a:pt x="391532" y="116239"/>
                </a:lnTo>
                <a:lnTo>
                  <a:pt x="422891" y="156840"/>
                </a:lnTo>
                <a:lnTo>
                  <a:pt x="452012" y="198549"/>
                </a:lnTo>
                <a:lnTo>
                  <a:pt x="465163" y="187564"/>
                </a:lnTo>
                <a:lnTo>
                  <a:pt x="508190" y="157063"/>
                </a:lnTo>
                <a:lnTo>
                  <a:pt x="572720" y="129617"/>
                </a:lnTo>
                <a:lnTo>
                  <a:pt x="639462" y="124132"/>
                </a:lnTo>
                <a:lnTo>
                  <a:pt x="671164" y="128171"/>
                </a:lnTo>
                <a:lnTo>
                  <a:pt x="730270" y="150481"/>
                </a:lnTo>
                <a:lnTo>
                  <a:pt x="774425" y="196956"/>
                </a:lnTo>
                <a:lnTo>
                  <a:pt x="797101" y="257796"/>
                </a:lnTo>
                <a:lnTo>
                  <a:pt x="799590" y="288628"/>
                </a:lnTo>
                <a:lnTo>
                  <a:pt x="798679" y="304180"/>
                </a:lnTo>
                <a:lnTo>
                  <a:pt x="791915" y="351648"/>
                </a:lnTo>
                <a:lnTo>
                  <a:pt x="766204" y="433611"/>
                </a:lnTo>
                <a:lnTo>
                  <a:pt x="742478" y="481522"/>
                </a:lnTo>
                <a:lnTo>
                  <a:pt x="713775" y="526725"/>
                </a:lnTo>
                <a:lnTo>
                  <a:pt x="680871" y="569017"/>
                </a:lnTo>
                <a:lnTo>
                  <a:pt x="644540" y="608199"/>
                </a:lnTo>
                <a:lnTo>
                  <a:pt x="610505" y="639826"/>
                </a:lnTo>
                <a:lnTo>
                  <a:pt x="574405" y="669163"/>
                </a:lnTo>
                <a:lnTo>
                  <a:pt x="536445" y="696100"/>
                </a:lnTo>
                <a:lnTo>
                  <a:pt x="496833" y="720527"/>
                </a:lnTo>
                <a:lnTo>
                  <a:pt x="455775" y="742336"/>
                </a:lnTo>
                <a:lnTo>
                  <a:pt x="413477" y="761417"/>
                </a:lnTo>
                <a:lnTo>
                  <a:pt x="350699" y="784217"/>
                </a:lnTo>
                <a:lnTo>
                  <a:pt x="285711" y="799279"/>
                </a:lnTo>
                <a:lnTo>
                  <a:pt x="252170" y="801770"/>
                </a:lnTo>
                <a:lnTo>
                  <a:pt x="217591" y="798567"/>
                </a:lnTo>
                <a:lnTo>
                  <a:pt x="185188" y="787879"/>
                </a:lnTo>
                <a:close/>
              </a:path>
            </a:pathLst>
          </a:custGeom>
          <a:solidFill>
            <a:srgbClr val="FFBD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412" y="3862630"/>
            <a:ext cx="2376695" cy="2426275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630161" y="6788846"/>
            <a:ext cx="1039494" cy="1383665"/>
          </a:xfrm>
          <a:custGeom>
            <a:avLst/>
            <a:gdLst/>
            <a:ahLst/>
            <a:cxnLst/>
            <a:rect l="l" t="t" r="r" b="b"/>
            <a:pathLst>
              <a:path w="1039494" h="1383665">
                <a:moveTo>
                  <a:pt x="584285" y="1317585"/>
                </a:moveTo>
                <a:lnTo>
                  <a:pt x="536813" y="1338122"/>
                </a:lnTo>
                <a:lnTo>
                  <a:pt x="487772" y="1355234"/>
                </a:lnTo>
                <a:lnTo>
                  <a:pt x="441820" y="1367627"/>
                </a:lnTo>
                <a:lnTo>
                  <a:pt x="391784" y="1377515"/>
                </a:lnTo>
                <a:lnTo>
                  <a:pt x="339571" y="1383353"/>
                </a:lnTo>
                <a:lnTo>
                  <a:pt x="287090" y="1383599"/>
                </a:lnTo>
                <a:lnTo>
                  <a:pt x="236252" y="1376708"/>
                </a:lnTo>
                <a:lnTo>
                  <a:pt x="188963" y="1361139"/>
                </a:lnTo>
                <a:lnTo>
                  <a:pt x="147133" y="1335346"/>
                </a:lnTo>
                <a:lnTo>
                  <a:pt x="113250" y="1298711"/>
                </a:lnTo>
                <a:lnTo>
                  <a:pt x="92686" y="1256988"/>
                </a:lnTo>
                <a:lnTo>
                  <a:pt x="84808" y="1212575"/>
                </a:lnTo>
                <a:lnTo>
                  <a:pt x="88983" y="1167870"/>
                </a:lnTo>
                <a:lnTo>
                  <a:pt x="104577" y="1125270"/>
                </a:lnTo>
                <a:lnTo>
                  <a:pt x="130957" y="1087175"/>
                </a:lnTo>
                <a:lnTo>
                  <a:pt x="167489" y="1055980"/>
                </a:lnTo>
                <a:lnTo>
                  <a:pt x="174938" y="1051395"/>
                </a:lnTo>
                <a:lnTo>
                  <a:pt x="176864" y="1050221"/>
                </a:lnTo>
                <a:lnTo>
                  <a:pt x="180437" y="1048613"/>
                </a:lnTo>
                <a:lnTo>
                  <a:pt x="821974" y="740241"/>
                </a:lnTo>
                <a:lnTo>
                  <a:pt x="842673" y="729762"/>
                </a:lnTo>
                <a:lnTo>
                  <a:pt x="863576" y="718903"/>
                </a:lnTo>
                <a:lnTo>
                  <a:pt x="884691" y="708642"/>
                </a:lnTo>
                <a:lnTo>
                  <a:pt x="906025" y="699958"/>
                </a:lnTo>
                <a:lnTo>
                  <a:pt x="930506" y="697690"/>
                </a:lnTo>
                <a:lnTo>
                  <a:pt x="954481" y="705615"/>
                </a:lnTo>
                <a:lnTo>
                  <a:pt x="994674" y="737405"/>
                </a:lnTo>
                <a:lnTo>
                  <a:pt x="1029807" y="799548"/>
                </a:lnTo>
                <a:lnTo>
                  <a:pt x="1039214" y="870493"/>
                </a:lnTo>
                <a:lnTo>
                  <a:pt x="1031134" y="919536"/>
                </a:lnTo>
                <a:lnTo>
                  <a:pt x="1012449" y="964727"/>
                </a:lnTo>
                <a:lnTo>
                  <a:pt x="985481" y="1006396"/>
                </a:lnTo>
                <a:lnTo>
                  <a:pt x="952552" y="1044872"/>
                </a:lnTo>
                <a:lnTo>
                  <a:pt x="915983" y="1080486"/>
                </a:lnTo>
                <a:lnTo>
                  <a:pt x="878097" y="1113566"/>
                </a:lnTo>
                <a:lnTo>
                  <a:pt x="801265" y="1177280"/>
                </a:lnTo>
                <a:lnTo>
                  <a:pt x="760285" y="1209049"/>
                </a:lnTo>
                <a:lnTo>
                  <a:pt x="718188" y="1239356"/>
                </a:lnTo>
                <a:lnTo>
                  <a:pt x="674882" y="1267810"/>
                </a:lnTo>
                <a:lnTo>
                  <a:pt x="630278" y="1294017"/>
                </a:lnTo>
                <a:lnTo>
                  <a:pt x="584285" y="1317585"/>
                </a:lnTo>
                <a:close/>
              </a:path>
              <a:path w="1039494" h="1383665">
                <a:moveTo>
                  <a:pt x="123314" y="368000"/>
                </a:moveTo>
                <a:lnTo>
                  <a:pt x="110396" y="367674"/>
                </a:lnTo>
                <a:lnTo>
                  <a:pt x="100359" y="359178"/>
                </a:lnTo>
                <a:lnTo>
                  <a:pt x="99489" y="344968"/>
                </a:lnTo>
                <a:lnTo>
                  <a:pt x="103335" y="300132"/>
                </a:lnTo>
                <a:lnTo>
                  <a:pt x="84970" y="266156"/>
                </a:lnTo>
                <a:lnTo>
                  <a:pt x="56211" y="235932"/>
                </a:lnTo>
                <a:lnTo>
                  <a:pt x="28877" y="202352"/>
                </a:lnTo>
                <a:lnTo>
                  <a:pt x="12885" y="166586"/>
                </a:lnTo>
                <a:lnTo>
                  <a:pt x="4291" y="128531"/>
                </a:lnTo>
                <a:lnTo>
                  <a:pt x="771" y="89349"/>
                </a:lnTo>
                <a:lnTo>
                  <a:pt x="0" y="50201"/>
                </a:lnTo>
                <a:lnTo>
                  <a:pt x="5429" y="37889"/>
                </a:lnTo>
                <a:lnTo>
                  <a:pt x="17612" y="34959"/>
                </a:lnTo>
                <a:lnTo>
                  <a:pt x="29879" y="40656"/>
                </a:lnTo>
                <a:lnTo>
                  <a:pt x="35563" y="54226"/>
                </a:lnTo>
                <a:lnTo>
                  <a:pt x="35958" y="82510"/>
                </a:lnTo>
                <a:lnTo>
                  <a:pt x="37751" y="111088"/>
                </a:lnTo>
                <a:lnTo>
                  <a:pt x="50719" y="166335"/>
                </a:lnTo>
                <a:lnTo>
                  <a:pt x="75838" y="202982"/>
                </a:lnTo>
                <a:lnTo>
                  <a:pt x="91468" y="218061"/>
                </a:lnTo>
                <a:lnTo>
                  <a:pt x="107852" y="233985"/>
                </a:lnTo>
                <a:lnTo>
                  <a:pt x="127725" y="261380"/>
                </a:lnTo>
                <a:lnTo>
                  <a:pt x="138443" y="292086"/>
                </a:lnTo>
                <a:lnTo>
                  <a:pt x="140111" y="324669"/>
                </a:lnTo>
                <a:lnTo>
                  <a:pt x="132831" y="357695"/>
                </a:lnTo>
                <a:lnTo>
                  <a:pt x="123314" y="368000"/>
                </a:lnTo>
                <a:close/>
              </a:path>
              <a:path w="1039494" h="1383665">
                <a:moveTo>
                  <a:pt x="237134" y="306418"/>
                </a:moveTo>
                <a:lnTo>
                  <a:pt x="224829" y="309331"/>
                </a:lnTo>
                <a:lnTo>
                  <a:pt x="212652" y="303578"/>
                </a:lnTo>
                <a:lnTo>
                  <a:pt x="207304" y="289987"/>
                </a:lnTo>
                <a:lnTo>
                  <a:pt x="206104" y="265272"/>
                </a:lnTo>
                <a:lnTo>
                  <a:pt x="201494" y="242380"/>
                </a:lnTo>
                <a:lnTo>
                  <a:pt x="192454" y="221020"/>
                </a:lnTo>
                <a:lnTo>
                  <a:pt x="177959" y="200900"/>
                </a:lnTo>
                <a:lnTo>
                  <a:pt x="168902" y="190552"/>
                </a:lnTo>
                <a:lnTo>
                  <a:pt x="160597" y="180212"/>
                </a:lnTo>
                <a:lnTo>
                  <a:pt x="136991" y="124018"/>
                </a:lnTo>
                <a:lnTo>
                  <a:pt x="127977" y="54331"/>
                </a:lnTo>
                <a:lnTo>
                  <a:pt x="124769" y="19943"/>
                </a:lnTo>
                <a:lnTo>
                  <a:pt x="128799" y="6205"/>
                </a:lnTo>
                <a:lnTo>
                  <a:pt x="140419" y="0"/>
                </a:lnTo>
                <a:lnTo>
                  <a:pt x="153040" y="2413"/>
                </a:lnTo>
                <a:lnTo>
                  <a:pt x="160075" y="14533"/>
                </a:lnTo>
                <a:lnTo>
                  <a:pt x="163702" y="56339"/>
                </a:lnTo>
                <a:lnTo>
                  <a:pt x="168712" y="99111"/>
                </a:lnTo>
                <a:lnTo>
                  <a:pt x="179898" y="139625"/>
                </a:lnTo>
                <a:lnTo>
                  <a:pt x="202051" y="174655"/>
                </a:lnTo>
                <a:lnTo>
                  <a:pt x="221987" y="201285"/>
                </a:lnTo>
                <a:lnTo>
                  <a:pt x="234618" y="229903"/>
                </a:lnTo>
                <a:lnTo>
                  <a:pt x="241170" y="260736"/>
                </a:lnTo>
                <a:lnTo>
                  <a:pt x="242867" y="294013"/>
                </a:lnTo>
                <a:lnTo>
                  <a:pt x="237134" y="306418"/>
                </a:lnTo>
                <a:close/>
              </a:path>
              <a:path w="1039494" h="1383665">
                <a:moveTo>
                  <a:pt x="331305" y="259608"/>
                </a:moveTo>
                <a:lnTo>
                  <a:pt x="319037" y="262552"/>
                </a:lnTo>
                <a:lnTo>
                  <a:pt x="306798" y="256991"/>
                </a:lnTo>
                <a:lnTo>
                  <a:pt x="301242" y="243715"/>
                </a:lnTo>
                <a:lnTo>
                  <a:pt x="298631" y="216208"/>
                </a:lnTo>
                <a:lnTo>
                  <a:pt x="291235" y="192066"/>
                </a:lnTo>
                <a:lnTo>
                  <a:pt x="280121" y="169251"/>
                </a:lnTo>
                <a:lnTo>
                  <a:pt x="266355" y="145722"/>
                </a:lnTo>
                <a:lnTo>
                  <a:pt x="258103" y="126144"/>
                </a:lnTo>
                <a:lnTo>
                  <a:pt x="253968" y="105234"/>
                </a:lnTo>
                <a:lnTo>
                  <a:pt x="252111" y="83760"/>
                </a:lnTo>
                <a:lnTo>
                  <a:pt x="250693" y="62494"/>
                </a:lnTo>
                <a:lnTo>
                  <a:pt x="255076" y="48771"/>
                </a:lnTo>
                <a:lnTo>
                  <a:pt x="266813" y="42570"/>
                </a:lnTo>
                <a:lnTo>
                  <a:pt x="279317" y="44979"/>
                </a:lnTo>
                <a:lnTo>
                  <a:pt x="286000" y="57084"/>
                </a:lnTo>
                <a:lnTo>
                  <a:pt x="286876" y="73106"/>
                </a:lnTo>
                <a:lnTo>
                  <a:pt x="287607" y="90406"/>
                </a:lnTo>
                <a:lnTo>
                  <a:pt x="289526" y="107403"/>
                </a:lnTo>
                <a:lnTo>
                  <a:pt x="293962" y="122517"/>
                </a:lnTo>
                <a:lnTo>
                  <a:pt x="299104" y="131675"/>
                </a:lnTo>
                <a:lnTo>
                  <a:pt x="305398" y="140517"/>
                </a:lnTo>
                <a:lnTo>
                  <a:pt x="311858" y="149343"/>
                </a:lnTo>
                <a:lnTo>
                  <a:pt x="317495" y="158452"/>
                </a:lnTo>
                <a:lnTo>
                  <a:pt x="326748" y="179731"/>
                </a:lnTo>
                <a:lnTo>
                  <a:pt x="332767" y="201686"/>
                </a:lnTo>
                <a:lnTo>
                  <a:pt x="336012" y="224253"/>
                </a:lnTo>
                <a:lnTo>
                  <a:pt x="336945" y="247370"/>
                </a:lnTo>
                <a:lnTo>
                  <a:pt x="331305" y="259608"/>
                </a:lnTo>
                <a:close/>
              </a:path>
            </a:pathLst>
          </a:custGeom>
          <a:solidFill>
            <a:srgbClr val="A8E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71889" y="7044337"/>
            <a:ext cx="1141095" cy="966469"/>
          </a:xfrm>
          <a:custGeom>
            <a:avLst/>
            <a:gdLst/>
            <a:ahLst/>
            <a:cxnLst/>
            <a:rect l="l" t="t" r="r" b="b"/>
            <a:pathLst>
              <a:path w="1141095" h="966470">
                <a:moveTo>
                  <a:pt x="576255" y="921313"/>
                </a:moveTo>
                <a:lnTo>
                  <a:pt x="533816" y="939330"/>
                </a:lnTo>
                <a:lnTo>
                  <a:pt x="490241" y="953930"/>
                </a:lnTo>
                <a:lnTo>
                  <a:pt x="445476" y="963519"/>
                </a:lnTo>
                <a:lnTo>
                  <a:pt x="409005" y="966194"/>
                </a:lnTo>
                <a:lnTo>
                  <a:pt x="373297" y="963529"/>
                </a:lnTo>
                <a:lnTo>
                  <a:pt x="305115" y="940712"/>
                </a:lnTo>
                <a:lnTo>
                  <a:pt x="272404" y="913946"/>
                </a:lnTo>
                <a:lnTo>
                  <a:pt x="246662" y="877546"/>
                </a:lnTo>
                <a:lnTo>
                  <a:pt x="225188" y="837204"/>
                </a:lnTo>
                <a:lnTo>
                  <a:pt x="205279" y="798613"/>
                </a:lnTo>
                <a:lnTo>
                  <a:pt x="180617" y="753704"/>
                </a:lnTo>
                <a:lnTo>
                  <a:pt x="156512" y="708486"/>
                </a:lnTo>
                <a:lnTo>
                  <a:pt x="132963" y="662971"/>
                </a:lnTo>
                <a:lnTo>
                  <a:pt x="109967" y="617168"/>
                </a:lnTo>
                <a:lnTo>
                  <a:pt x="87521" y="571090"/>
                </a:lnTo>
                <a:lnTo>
                  <a:pt x="67162" y="528004"/>
                </a:lnTo>
                <a:lnTo>
                  <a:pt x="34485" y="456129"/>
                </a:lnTo>
                <a:lnTo>
                  <a:pt x="3191" y="384249"/>
                </a:lnTo>
                <a:lnTo>
                  <a:pt x="0" y="371242"/>
                </a:lnTo>
                <a:lnTo>
                  <a:pt x="1239" y="359708"/>
                </a:lnTo>
                <a:lnTo>
                  <a:pt x="6120" y="350002"/>
                </a:lnTo>
                <a:lnTo>
                  <a:pt x="13853" y="342479"/>
                </a:lnTo>
                <a:lnTo>
                  <a:pt x="30371" y="308203"/>
                </a:lnTo>
                <a:lnTo>
                  <a:pt x="55121" y="278542"/>
                </a:lnTo>
                <a:lnTo>
                  <a:pt x="84573" y="252427"/>
                </a:lnTo>
                <a:lnTo>
                  <a:pt x="115197" y="228789"/>
                </a:lnTo>
                <a:lnTo>
                  <a:pt x="160464" y="195712"/>
                </a:lnTo>
                <a:lnTo>
                  <a:pt x="207027" y="164363"/>
                </a:lnTo>
                <a:lnTo>
                  <a:pt x="254741" y="134807"/>
                </a:lnTo>
                <a:lnTo>
                  <a:pt x="303463" y="107108"/>
                </a:lnTo>
                <a:lnTo>
                  <a:pt x="353346" y="80966"/>
                </a:lnTo>
                <a:lnTo>
                  <a:pt x="404524" y="56552"/>
                </a:lnTo>
                <a:lnTo>
                  <a:pt x="456827" y="34637"/>
                </a:lnTo>
                <a:lnTo>
                  <a:pt x="510082" y="15990"/>
                </a:lnTo>
                <a:lnTo>
                  <a:pt x="551853" y="5105"/>
                </a:lnTo>
                <a:lnTo>
                  <a:pt x="594325" y="0"/>
                </a:lnTo>
                <a:lnTo>
                  <a:pt x="636592" y="3132"/>
                </a:lnTo>
                <a:lnTo>
                  <a:pt x="677746" y="16961"/>
                </a:lnTo>
                <a:lnTo>
                  <a:pt x="697264" y="41454"/>
                </a:lnTo>
                <a:lnTo>
                  <a:pt x="607775" y="81719"/>
                </a:lnTo>
                <a:lnTo>
                  <a:pt x="118517" y="348688"/>
                </a:lnTo>
                <a:lnTo>
                  <a:pt x="172327" y="343577"/>
                </a:lnTo>
                <a:lnTo>
                  <a:pt x="224795" y="330477"/>
                </a:lnTo>
                <a:lnTo>
                  <a:pt x="275877" y="311316"/>
                </a:lnTo>
                <a:lnTo>
                  <a:pt x="730079" y="106952"/>
                </a:lnTo>
                <a:lnTo>
                  <a:pt x="741035" y="128980"/>
                </a:lnTo>
                <a:lnTo>
                  <a:pt x="907795" y="53948"/>
                </a:lnTo>
                <a:lnTo>
                  <a:pt x="925924" y="55034"/>
                </a:lnTo>
                <a:lnTo>
                  <a:pt x="977141" y="66850"/>
                </a:lnTo>
                <a:lnTo>
                  <a:pt x="993263" y="74042"/>
                </a:lnTo>
                <a:lnTo>
                  <a:pt x="842762" y="141759"/>
                </a:lnTo>
                <a:lnTo>
                  <a:pt x="824545" y="153643"/>
                </a:lnTo>
                <a:lnTo>
                  <a:pt x="813840" y="164034"/>
                </a:lnTo>
                <a:lnTo>
                  <a:pt x="804102" y="175550"/>
                </a:lnTo>
                <a:lnTo>
                  <a:pt x="795040" y="187802"/>
                </a:lnTo>
                <a:lnTo>
                  <a:pt x="786298" y="200487"/>
                </a:lnTo>
                <a:lnTo>
                  <a:pt x="784248" y="203201"/>
                </a:lnTo>
                <a:lnTo>
                  <a:pt x="781993" y="206372"/>
                </a:lnTo>
                <a:lnTo>
                  <a:pt x="779993" y="209429"/>
                </a:lnTo>
                <a:lnTo>
                  <a:pt x="799101" y="250921"/>
                </a:lnTo>
                <a:lnTo>
                  <a:pt x="821514" y="300683"/>
                </a:lnTo>
                <a:lnTo>
                  <a:pt x="840750" y="344508"/>
                </a:lnTo>
                <a:lnTo>
                  <a:pt x="843867" y="351726"/>
                </a:lnTo>
                <a:lnTo>
                  <a:pt x="861484" y="392813"/>
                </a:lnTo>
                <a:lnTo>
                  <a:pt x="880905" y="439162"/>
                </a:lnTo>
                <a:lnTo>
                  <a:pt x="884609" y="440576"/>
                </a:lnTo>
                <a:lnTo>
                  <a:pt x="886577" y="441539"/>
                </a:lnTo>
                <a:lnTo>
                  <a:pt x="901993" y="444241"/>
                </a:lnTo>
                <a:lnTo>
                  <a:pt x="919337" y="440356"/>
                </a:lnTo>
                <a:lnTo>
                  <a:pt x="937019" y="432622"/>
                </a:lnTo>
                <a:lnTo>
                  <a:pt x="1131310" y="345202"/>
                </a:lnTo>
                <a:lnTo>
                  <a:pt x="1114985" y="385300"/>
                </a:lnTo>
                <a:lnTo>
                  <a:pt x="1086260" y="425023"/>
                </a:lnTo>
                <a:lnTo>
                  <a:pt x="1039428" y="464658"/>
                </a:lnTo>
                <a:lnTo>
                  <a:pt x="914760" y="521906"/>
                </a:lnTo>
                <a:lnTo>
                  <a:pt x="923692" y="541342"/>
                </a:lnTo>
                <a:lnTo>
                  <a:pt x="932476" y="561537"/>
                </a:lnTo>
                <a:lnTo>
                  <a:pt x="939518" y="581823"/>
                </a:lnTo>
                <a:lnTo>
                  <a:pt x="943222" y="601531"/>
                </a:lnTo>
                <a:lnTo>
                  <a:pt x="942465" y="619135"/>
                </a:lnTo>
                <a:lnTo>
                  <a:pt x="923879" y="669699"/>
                </a:lnTo>
                <a:lnTo>
                  <a:pt x="900051" y="706224"/>
                </a:lnTo>
                <a:lnTo>
                  <a:pt x="870614" y="738340"/>
                </a:lnTo>
                <a:lnTo>
                  <a:pt x="837370" y="766855"/>
                </a:lnTo>
                <a:lnTo>
                  <a:pt x="802121" y="792574"/>
                </a:lnTo>
                <a:lnTo>
                  <a:pt x="757497" y="822242"/>
                </a:lnTo>
                <a:lnTo>
                  <a:pt x="711807" y="850310"/>
                </a:lnTo>
                <a:lnTo>
                  <a:pt x="665148" y="876734"/>
                </a:lnTo>
                <a:lnTo>
                  <a:pt x="617615" y="901471"/>
                </a:lnTo>
                <a:lnTo>
                  <a:pt x="576255" y="921313"/>
                </a:lnTo>
                <a:close/>
              </a:path>
              <a:path w="1141095" h="966470">
                <a:moveTo>
                  <a:pt x="730079" y="106952"/>
                </a:moveTo>
                <a:lnTo>
                  <a:pt x="275877" y="311316"/>
                </a:lnTo>
                <a:lnTo>
                  <a:pt x="325527" y="288023"/>
                </a:lnTo>
                <a:lnTo>
                  <a:pt x="373698" y="262525"/>
                </a:lnTo>
                <a:lnTo>
                  <a:pt x="416987" y="237949"/>
                </a:lnTo>
                <a:lnTo>
                  <a:pt x="459355" y="211741"/>
                </a:lnTo>
                <a:lnTo>
                  <a:pt x="500209" y="183458"/>
                </a:lnTo>
                <a:lnTo>
                  <a:pt x="538959" y="152656"/>
                </a:lnTo>
                <a:lnTo>
                  <a:pt x="575011" y="118891"/>
                </a:lnTo>
                <a:lnTo>
                  <a:pt x="607775" y="81719"/>
                </a:lnTo>
                <a:lnTo>
                  <a:pt x="697264" y="41454"/>
                </a:lnTo>
                <a:lnTo>
                  <a:pt x="698100" y="44468"/>
                </a:lnTo>
                <a:lnTo>
                  <a:pt x="698330" y="44980"/>
                </a:lnTo>
                <a:lnTo>
                  <a:pt x="698931" y="45634"/>
                </a:lnTo>
                <a:lnTo>
                  <a:pt x="699162" y="46146"/>
                </a:lnTo>
                <a:lnTo>
                  <a:pt x="709774" y="66790"/>
                </a:lnTo>
                <a:lnTo>
                  <a:pt x="720290" y="87477"/>
                </a:lnTo>
                <a:lnTo>
                  <a:pt x="730079" y="106952"/>
                </a:lnTo>
                <a:close/>
              </a:path>
              <a:path w="1141095" h="966470">
                <a:moveTo>
                  <a:pt x="907795" y="53948"/>
                </a:moveTo>
                <a:lnTo>
                  <a:pt x="741035" y="128980"/>
                </a:lnTo>
                <a:lnTo>
                  <a:pt x="753007" y="114283"/>
                </a:lnTo>
                <a:lnTo>
                  <a:pt x="765855" y="100520"/>
                </a:lnTo>
                <a:lnTo>
                  <a:pt x="795844" y="76898"/>
                </a:lnTo>
                <a:lnTo>
                  <a:pt x="855172" y="55827"/>
                </a:lnTo>
                <a:lnTo>
                  <a:pt x="889618" y="52860"/>
                </a:lnTo>
                <a:lnTo>
                  <a:pt x="907795" y="53948"/>
                </a:lnTo>
                <a:close/>
              </a:path>
              <a:path w="1141095" h="966470">
                <a:moveTo>
                  <a:pt x="1131310" y="345202"/>
                </a:moveTo>
                <a:lnTo>
                  <a:pt x="937019" y="432622"/>
                </a:lnTo>
                <a:lnTo>
                  <a:pt x="963823" y="418183"/>
                </a:lnTo>
                <a:lnTo>
                  <a:pt x="987226" y="404813"/>
                </a:lnTo>
                <a:lnTo>
                  <a:pt x="1023509" y="376683"/>
                </a:lnTo>
                <a:lnTo>
                  <a:pt x="1055011" y="328974"/>
                </a:lnTo>
                <a:lnTo>
                  <a:pt x="1062628" y="292541"/>
                </a:lnTo>
                <a:lnTo>
                  <a:pt x="1059777" y="254579"/>
                </a:lnTo>
                <a:lnTo>
                  <a:pt x="1046270" y="217484"/>
                </a:lnTo>
                <a:lnTo>
                  <a:pt x="994312" y="161678"/>
                </a:lnTo>
                <a:lnTo>
                  <a:pt x="958292" y="143551"/>
                </a:lnTo>
                <a:lnTo>
                  <a:pt x="917960" y="133487"/>
                </a:lnTo>
                <a:lnTo>
                  <a:pt x="889280" y="131708"/>
                </a:lnTo>
                <a:lnTo>
                  <a:pt x="864277" y="134456"/>
                </a:lnTo>
                <a:lnTo>
                  <a:pt x="842762" y="141759"/>
                </a:lnTo>
                <a:lnTo>
                  <a:pt x="993263" y="74042"/>
                </a:lnTo>
                <a:lnTo>
                  <a:pt x="1064411" y="116486"/>
                </a:lnTo>
                <a:lnTo>
                  <a:pt x="1097662" y="152401"/>
                </a:lnTo>
                <a:lnTo>
                  <a:pt x="1122125" y="194445"/>
                </a:lnTo>
                <a:lnTo>
                  <a:pt x="1137151" y="243024"/>
                </a:lnTo>
                <a:lnTo>
                  <a:pt x="1140754" y="292337"/>
                </a:lnTo>
                <a:lnTo>
                  <a:pt x="1133258" y="340417"/>
                </a:lnTo>
                <a:lnTo>
                  <a:pt x="1131310" y="345202"/>
                </a:lnTo>
                <a:close/>
              </a:path>
              <a:path w="1141095" h="966470">
                <a:moveTo>
                  <a:pt x="975641" y="500367"/>
                </a:moveTo>
                <a:lnTo>
                  <a:pt x="940426" y="515018"/>
                </a:lnTo>
                <a:lnTo>
                  <a:pt x="914760" y="521906"/>
                </a:lnTo>
                <a:lnTo>
                  <a:pt x="1032501" y="468930"/>
                </a:lnTo>
                <a:lnTo>
                  <a:pt x="1009930" y="482850"/>
                </a:lnTo>
                <a:lnTo>
                  <a:pt x="975641" y="500367"/>
                </a:lnTo>
                <a:close/>
              </a:path>
            </a:pathLst>
          </a:custGeom>
          <a:solidFill>
            <a:srgbClr val="A0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618898" y="7094359"/>
            <a:ext cx="916305" cy="926465"/>
          </a:xfrm>
          <a:custGeom>
            <a:avLst/>
            <a:gdLst/>
            <a:ahLst/>
            <a:cxnLst/>
            <a:rect l="l" t="t" r="r" b="b"/>
            <a:pathLst>
              <a:path w="916305" h="926465">
                <a:moveTo>
                  <a:pt x="317907" y="273455"/>
                </a:moveTo>
                <a:lnTo>
                  <a:pt x="258335" y="298944"/>
                </a:lnTo>
                <a:lnTo>
                  <a:pt x="198158" y="318889"/>
                </a:lnTo>
                <a:lnTo>
                  <a:pt x="140571" y="333019"/>
                </a:lnTo>
                <a:lnTo>
                  <a:pt x="88767" y="341058"/>
                </a:lnTo>
                <a:lnTo>
                  <a:pt x="45941" y="342736"/>
                </a:lnTo>
                <a:lnTo>
                  <a:pt x="15287" y="337778"/>
                </a:lnTo>
                <a:lnTo>
                  <a:pt x="0" y="325912"/>
                </a:lnTo>
                <a:lnTo>
                  <a:pt x="3432" y="304717"/>
                </a:lnTo>
                <a:lnTo>
                  <a:pt x="60802" y="245731"/>
                </a:lnTo>
                <a:lnTo>
                  <a:pt x="105163" y="212540"/>
                </a:lnTo>
                <a:lnTo>
                  <a:pt x="153589" y="179950"/>
                </a:lnTo>
                <a:lnTo>
                  <a:pt x="201291" y="150262"/>
                </a:lnTo>
                <a:lnTo>
                  <a:pt x="243482" y="125776"/>
                </a:lnTo>
                <a:lnTo>
                  <a:pt x="291731" y="99923"/>
                </a:lnTo>
                <a:lnTo>
                  <a:pt x="344756" y="73806"/>
                </a:lnTo>
                <a:lnTo>
                  <a:pt x="399485" y="49161"/>
                </a:lnTo>
                <a:lnTo>
                  <a:pt x="452849" y="27722"/>
                </a:lnTo>
                <a:lnTo>
                  <a:pt x="501777" y="11225"/>
                </a:lnTo>
                <a:lnTo>
                  <a:pt x="543199" y="1406"/>
                </a:lnTo>
                <a:lnTo>
                  <a:pt x="574046" y="0"/>
                </a:lnTo>
                <a:lnTo>
                  <a:pt x="591245" y="8741"/>
                </a:lnTo>
                <a:lnTo>
                  <a:pt x="592922" y="27206"/>
                </a:lnTo>
                <a:lnTo>
                  <a:pt x="581461" y="54135"/>
                </a:lnTo>
                <a:lnTo>
                  <a:pt x="558310" y="87386"/>
                </a:lnTo>
                <a:lnTo>
                  <a:pt x="524918" y="124815"/>
                </a:lnTo>
                <a:lnTo>
                  <a:pt x="482732" y="164279"/>
                </a:lnTo>
                <a:lnTo>
                  <a:pt x="433203" y="203636"/>
                </a:lnTo>
                <a:lnTo>
                  <a:pt x="377778" y="240742"/>
                </a:lnTo>
                <a:lnTo>
                  <a:pt x="317907" y="273455"/>
                </a:lnTo>
                <a:close/>
              </a:path>
              <a:path w="916305" h="926465">
                <a:moveTo>
                  <a:pt x="540861" y="255865"/>
                </a:moveTo>
                <a:lnTo>
                  <a:pt x="261498" y="381562"/>
                </a:lnTo>
                <a:lnTo>
                  <a:pt x="305533" y="360747"/>
                </a:lnTo>
                <a:lnTo>
                  <a:pt x="348583" y="337949"/>
                </a:lnTo>
                <a:lnTo>
                  <a:pt x="390651" y="313745"/>
                </a:lnTo>
                <a:lnTo>
                  <a:pt x="434655" y="286876"/>
                </a:lnTo>
                <a:lnTo>
                  <a:pt x="478295" y="258305"/>
                </a:lnTo>
                <a:lnTo>
                  <a:pt x="520535" y="227503"/>
                </a:lnTo>
                <a:lnTo>
                  <a:pt x="560335" y="193939"/>
                </a:lnTo>
                <a:lnTo>
                  <a:pt x="596657" y="157085"/>
                </a:lnTo>
                <a:lnTo>
                  <a:pt x="628463" y="116409"/>
                </a:lnTo>
                <a:lnTo>
                  <a:pt x="654716" y="71382"/>
                </a:lnTo>
                <a:lnTo>
                  <a:pt x="665531" y="61663"/>
                </a:lnTo>
                <a:lnTo>
                  <a:pt x="678861" y="62135"/>
                </a:lnTo>
                <a:lnTo>
                  <a:pt x="688454" y="70413"/>
                </a:lnTo>
                <a:lnTo>
                  <a:pt x="688058" y="84109"/>
                </a:lnTo>
                <a:lnTo>
                  <a:pt x="664471" y="125867"/>
                </a:lnTo>
                <a:lnTo>
                  <a:pt x="636729" y="164054"/>
                </a:lnTo>
                <a:lnTo>
                  <a:pt x="605418" y="199059"/>
                </a:lnTo>
                <a:lnTo>
                  <a:pt x="571128" y="231270"/>
                </a:lnTo>
                <a:lnTo>
                  <a:pt x="540861" y="255865"/>
                </a:lnTo>
                <a:close/>
              </a:path>
              <a:path w="916305" h="926465">
                <a:moveTo>
                  <a:pt x="276381" y="413667"/>
                </a:moveTo>
                <a:lnTo>
                  <a:pt x="227822" y="433224"/>
                </a:lnTo>
                <a:lnTo>
                  <a:pt x="178187" y="449337"/>
                </a:lnTo>
                <a:lnTo>
                  <a:pt x="127444" y="461442"/>
                </a:lnTo>
                <a:lnTo>
                  <a:pt x="75558" y="468978"/>
                </a:lnTo>
                <a:lnTo>
                  <a:pt x="22496" y="471382"/>
                </a:lnTo>
                <a:lnTo>
                  <a:pt x="10279" y="465691"/>
                </a:lnTo>
                <a:lnTo>
                  <a:pt x="7346" y="453397"/>
                </a:lnTo>
                <a:lnTo>
                  <a:pt x="12964" y="441183"/>
                </a:lnTo>
                <a:lnTo>
                  <a:pt x="26400" y="435734"/>
                </a:lnTo>
                <a:lnTo>
                  <a:pt x="75422" y="433473"/>
                </a:lnTo>
                <a:lnTo>
                  <a:pt x="123439" y="426349"/>
                </a:lnTo>
                <a:lnTo>
                  <a:pt x="170454" y="414939"/>
                </a:lnTo>
                <a:lnTo>
                  <a:pt x="216473" y="399818"/>
                </a:lnTo>
                <a:lnTo>
                  <a:pt x="261498" y="381562"/>
                </a:lnTo>
                <a:lnTo>
                  <a:pt x="540861" y="255865"/>
                </a:lnTo>
                <a:lnTo>
                  <a:pt x="534448" y="261076"/>
                </a:lnTo>
                <a:lnTo>
                  <a:pt x="495965" y="288866"/>
                </a:lnTo>
                <a:lnTo>
                  <a:pt x="456267" y="315029"/>
                </a:lnTo>
                <a:lnTo>
                  <a:pt x="415945" y="339953"/>
                </a:lnTo>
                <a:lnTo>
                  <a:pt x="370409" y="366469"/>
                </a:lnTo>
                <a:lnTo>
                  <a:pt x="323899" y="391228"/>
                </a:lnTo>
                <a:lnTo>
                  <a:pt x="276381" y="413667"/>
                </a:lnTo>
                <a:close/>
              </a:path>
              <a:path w="916305" h="926465">
                <a:moveTo>
                  <a:pt x="647307" y="334664"/>
                </a:moveTo>
                <a:lnTo>
                  <a:pt x="392824" y="449166"/>
                </a:lnTo>
                <a:lnTo>
                  <a:pt x="435765" y="429012"/>
                </a:lnTo>
                <a:lnTo>
                  <a:pt x="478308" y="407747"/>
                </a:lnTo>
                <a:lnTo>
                  <a:pt x="519978" y="384560"/>
                </a:lnTo>
                <a:lnTo>
                  <a:pt x="560258" y="359085"/>
                </a:lnTo>
                <a:lnTo>
                  <a:pt x="598520" y="331019"/>
                </a:lnTo>
                <a:lnTo>
                  <a:pt x="634164" y="300043"/>
                </a:lnTo>
                <a:lnTo>
                  <a:pt x="666590" y="265840"/>
                </a:lnTo>
                <a:lnTo>
                  <a:pt x="695198" y="228090"/>
                </a:lnTo>
                <a:lnTo>
                  <a:pt x="719389" y="186476"/>
                </a:lnTo>
                <a:lnTo>
                  <a:pt x="730301" y="176877"/>
                </a:lnTo>
                <a:lnTo>
                  <a:pt x="743687" y="177314"/>
                </a:lnTo>
                <a:lnTo>
                  <a:pt x="753202" y="185386"/>
                </a:lnTo>
                <a:lnTo>
                  <a:pt x="752500" y="198691"/>
                </a:lnTo>
                <a:lnTo>
                  <a:pt x="728580" y="240698"/>
                </a:lnTo>
                <a:lnTo>
                  <a:pt x="700698" y="279118"/>
                </a:lnTo>
                <a:lnTo>
                  <a:pt x="669300" y="314218"/>
                </a:lnTo>
                <a:lnTo>
                  <a:pt x="647307" y="334664"/>
                </a:lnTo>
                <a:close/>
              </a:path>
              <a:path w="916305" h="926465">
                <a:moveTo>
                  <a:pt x="375496" y="496068"/>
                </a:moveTo>
                <a:lnTo>
                  <a:pt x="324283" y="516506"/>
                </a:lnTo>
                <a:lnTo>
                  <a:pt x="272102" y="533769"/>
                </a:lnTo>
                <a:lnTo>
                  <a:pt x="223760" y="545339"/>
                </a:lnTo>
                <a:lnTo>
                  <a:pt x="174972" y="552401"/>
                </a:lnTo>
                <a:lnTo>
                  <a:pt x="125721" y="556262"/>
                </a:lnTo>
                <a:lnTo>
                  <a:pt x="75993" y="558229"/>
                </a:lnTo>
                <a:lnTo>
                  <a:pt x="62305" y="553051"/>
                </a:lnTo>
                <a:lnTo>
                  <a:pt x="56068" y="540967"/>
                </a:lnTo>
                <a:lnTo>
                  <a:pt x="58417" y="528660"/>
                </a:lnTo>
                <a:lnTo>
                  <a:pt x="70488" y="522809"/>
                </a:lnTo>
                <a:lnTo>
                  <a:pt x="118466" y="521052"/>
                </a:lnTo>
                <a:lnTo>
                  <a:pt x="166027" y="517604"/>
                </a:lnTo>
                <a:lnTo>
                  <a:pt x="213166" y="511169"/>
                </a:lnTo>
                <a:lnTo>
                  <a:pt x="259872" y="500451"/>
                </a:lnTo>
                <a:lnTo>
                  <a:pt x="304978" y="485739"/>
                </a:lnTo>
                <a:lnTo>
                  <a:pt x="349227" y="468373"/>
                </a:lnTo>
                <a:lnTo>
                  <a:pt x="647307" y="334664"/>
                </a:lnTo>
                <a:lnTo>
                  <a:pt x="634834" y="346260"/>
                </a:lnTo>
                <a:lnTo>
                  <a:pt x="597745" y="375511"/>
                </a:lnTo>
                <a:lnTo>
                  <a:pt x="558480" y="402235"/>
                </a:lnTo>
                <a:lnTo>
                  <a:pt x="517486" y="426697"/>
                </a:lnTo>
                <a:lnTo>
                  <a:pt x="475208" y="449162"/>
                </a:lnTo>
                <a:lnTo>
                  <a:pt x="425788" y="473329"/>
                </a:lnTo>
                <a:lnTo>
                  <a:pt x="375496" y="496068"/>
                </a:lnTo>
                <a:close/>
              </a:path>
              <a:path w="916305" h="926465">
                <a:moveTo>
                  <a:pt x="641820" y="493370"/>
                </a:moveTo>
                <a:lnTo>
                  <a:pt x="409359" y="597963"/>
                </a:lnTo>
                <a:lnTo>
                  <a:pt x="456974" y="573773"/>
                </a:lnTo>
                <a:lnTo>
                  <a:pt x="502932" y="547606"/>
                </a:lnTo>
                <a:lnTo>
                  <a:pt x="542928" y="522345"/>
                </a:lnTo>
                <a:lnTo>
                  <a:pt x="581647" y="495205"/>
                </a:lnTo>
                <a:lnTo>
                  <a:pt x="619048" y="466288"/>
                </a:lnTo>
                <a:lnTo>
                  <a:pt x="655093" y="435699"/>
                </a:lnTo>
                <a:lnTo>
                  <a:pt x="687469" y="406791"/>
                </a:lnTo>
                <a:lnTo>
                  <a:pt x="719033" y="374926"/>
                </a:lnTo>
                <a:lnTo>
                  <a:pt x="745221" y="339298"/>
                </a:lnTo>
                <a:lnTo>
                  <a:pt x="761472" y="299101"/>
                </a:lnTo>
                <a:lnTo>
                  <a:pt x="770012" y="287075"/>
                </a:lnTo>
                <a:lnTo>
                  <a:pt x="783272" y="284132"/>
                </a:lnTo>
                <a:lnTo>
                  <a:pt x="794558" y="289587"/>
                </a:lnTo>
                <a:lnTo>
                  <a:pt x="797175" y="302756"/>
                </a:lnTo>
                <a:lnTo>
                  <a:pt x="783187" y="341833"/>
                </a:lnTo>
                <a:lnTo>
                  <a:pt x="762047" y="376331"/>
                </a:lnTo>
                <a:lnTo>
                  <a:pt x="735817" y="407572"/>
                </a:lnTo>
                <a:lnTo>
                  <a:pt x="706561" y="436882"/>
                </a:lnTo>
                <a:lnTo>
                  <a:pt x="668219" y="471701"/>
                </a:lnTo>
                <a:lnTo>
                  <a:pt x="641820" y="493370"/>
                </a:lnTo>
                <a:close/>
              </a:path>
              <a:path w="916305" h="926465">
                <a:moveTo>
                  <a:pt x="407933" y="638109"/>
                </a:moveTo>
                <a:lnTo>
                  <a:pt x="359991" y="658522"/>
                </a:lnTo>
                <a:lnTo>
                  <a:pt x="311040" y="676181"/>
                </a:lnTo>
                <a:lnTo>
                  <a:pt x="261275" y="690720"/>
                </a:lnTo>
                <a:lnTo>
                  <a:pt x="210888" y="701768"/>
                </a:lnTo>
                <a:lnTo>
                  <a:pt x="160074" y="708958"/>
                </a:lnTo>
                <a:lnTo>
                  <a:pt x="146332" y="704714"/>
                </a:lnTo>
                <a:lnTo>
                  <a:pt x="140146" y="692968"/>
                </a:lnTo>
                <a:lnTo>
                  <a:pt x="142548" y="680362"/>
                </a:lnTo>
                <a:lnTo>
                  <a:pt x="154570" y="673538"/>
                </a:lnTo>
                <a:lnTo>
                  <a:pt x="206981" y="665972"/>
                </a:lnTo>
                <a:lnTo>
                  <a:pt x="258898" y="654182"/>
                </a:lnTo>
                <a:lnTo>
                  <a:pt x="310089" y="638617"/>
                </a:lnTo>
                <a:lnTo>
                  <a:pt x="360320" y="619728"/>
                </a:lnTo>
                <a:lnTo>
                  <a:pt x="641820" y="493370"/>
                </a:lnTo>
                <a:lnTo>
                  <a:pt x="628252" y="504506"/>
                </a:lnTo>
                <a:lnTo>
                  <a:pt x="586743" y="535290"/>
                </a:lnTo>
                <a:lnTo>
                  <a:pt x="543774" y="564045"/>
                </a:lnTo>
                <a:lnTo>
                  <a:pt x="500019" y="590502"/>
                </a:lnTo>
                <a:lnTo>
                  <a:pt x="454674" y="615313"/>
                </a:lnTo>
                <a:lnTo>
                  <a:pt x="407933" y="638109"/>
                </a:lnTo>
                <a:close/>
              </a:path>
              <a:path w="916305" h="926465">
                <a:moveTo>
                  <a:pt x="732561" y="571392"/>
                </a:moveTo>
                <a:lnTo>
                  <a:pt x="497303" y="677244"/>
                </a:lnTo>
                <a:lnTo>
                  <a:pt x="540759" y="656909"/>
                </a:lnTo>
                <a:lnTo>
                  <a:pt x="580818" y="635549"/>
                </a:lnTo>
                <a:lnTo>
                  <a:pt x="620858" y="611462"/>
                </a:lnTo>
                <a:lnTo>
                  <a:pt x="660057" y="584677"/>
                </a:lnTo>
                <a:lnTo>
                  <a:pt x="697596" y="555223"/>
                </a:lnTo>
                <a:lnTo>
                  <a:pt x="732653" y="523131"/>
                </a:lnTo>
                <a:lnTo>
                  <a:pt x="764407" y="488430"/>
                </a:lnTo>
                <a:lnTo>
                  <a:pt x="792039" y="451150"/>
                </a:lnTo>
                <a:lnTo>
                  <a:pt x="814726" y="411322"/>
                </a:lnTo>
                <a:lnTo>
                  <a:pt x="825434" y="401652"/>
                </a:lnTo>
                <a:lnTo>
                  <a:pt x="838776" y="402119"/>
                </a:lnTo>
                <a:lnTo>
                  <a:pt x="848429" y="410369"/>
                </a:lnTo>
                <a:lnTo>
                  <a:pt x="848068" y="424050"/>
                </a:lnTo>
                <a:lnTo>
                  <a:pt x="825310" y="464612"/>
                </a:lnTo>
                <a:lnTo>
                  <a:pt x="798081" y="502640"/>
                </a:lnTo>
                <a:lnTo>
                  <a:pt x="767053" y="538139"/>
                </a:lnTo>
                <a:lnTo>
                  <a:pt x="732897" y="571112"/>
                </a:lnTo>
                <a:lnTo>
                  <a:pt x="732561" y="571392"/>
                </a:lnTo>
                <a:close/>
              </a:path>
              <a:path w="916305" h="926465">
                <a:moveTo>
                  <a:pt x="531607" y="701375"/>
                </a:moveTo>
                <a:lnTo>
                  <a:pt x="483589" y="721944"/>
                </a:lnTo>
                <a:lnTo>
                  <a:pt x="434523" y="739735"/>
                </a:lnTo>
                <a:lnTo>
                  <a:pt x="384568" y="754915"/>
                </a:lnTo>
                <a:lnTo>
                  <a:pt x="333888" y="767648"/>
                </a:lnTo>
                <a:lnTo>
                  <a:pt x="282641" y="778101"/>
                </a:lnTo>
                <a:lnTo>
                  <a:pt x="230990" y="786440"/>
                </a:lnTo>
                <a:lnTo>
                  <a:pt x="179095" y="792831"/>
                </a:lnTo>
                <a:lnTo>
                  <a:pt x="165351" y="788583"/>
                </a:lnTo>
                <a:lnTo>
                  <a:pt x="159152" y="776809"/>
                </a:lnTo>
                <a:lnTo>
                  <a:pt x="161520" y="764127"/>
                </a:lnTo>
                <a:lnTo>
                  <a:pt x="173475" y="757155"/>
                </a:lnTo>
                <a:lnTo>
                  <a:pt x="221088" y="751428"/>
                </a:lnTo>
                <a:lnTo>
                  <a:pt x="268429" y="744043"/>
                </a:lnTo>
                <a:lnTo>
                  <a:pt x="315392" y="734857"/>
                </a:lnTo>
                <a:lnTo>
                  <a:pt x="361868" y="723727"/>
                </a:lnTo>
                <a:lnTo>
                  <a:pt x="407750" y="710510"/>
                </a:lnTo>
                <a:lnTo>
                  <a:pt x="452931" y="695064"/>
                </a:lnTo>
                <a:lnTo>
                  <a:pt x="497303" y="677244"/>
                </a:lnTo>
                <a:lnTo>
                  <a:pt x="732561" y="571392"/>
                </a:lnTo>
                <a:lnTo>
                  <a:pt x="696285" y="601567"/>
                </a:lnTo>
                <a:lnTo>
                  <a:pt x="657886" y="629507"/>
                </a:lnTo>
                <a:lnTo>
                  <a:pt x="618373" y="654937"/>
                </a:lnTo>
                <a:lnTo>
                  <a:pt x="578416" y="677862"/>
                </a:lnTo>
                <a:lnTo>
                  <a:pt x="531607" y="701375"/>
                </a:lnTo>
                <a:close/>
              </a:path>
              <a:path w="916305" h="926465">
                <a:moveTo>
                  <a:pt x="767145" y="759591"/>
                </a:moveTo>
                <a:lnTo>
                  <a:pt x="567505" y="849417"/>
                </a:lnTo>
                <a:lnTo>
                  <a:pt x="616759" y="825138"/>
                </a:lnTo>
                <a:lnTo>
                  <a:pt x="660435" y="799522"/>
                </a:lnTo>
                <a:lnTo>
                  <a:pt x="700915" y="770520"/>
                </a:lnTo>
                <a:lnTo>
                  <a:pt x="738294" y="738349"/>
                </a:lnTo>
                <a:lnTo>
                  <a:pt x="772666" y="703228"/>
                </a:lnTo>
                <a:lnTo>
                  <a:pt x="804125" y="665373"/>
                </a:lnTo>
                <a:lnTo>
                  <a:pt x="832766" y="625002"/>
                </a:lnTo>
                <a:lnTo>
                  <a:pt x="858682" y="582334"/>
                </a:lnTo>
                <a:lnTo>
                  <a:pt x="881969" y="537584"/>
                </a:lnTo>
                <a:lnTo>
                  <a:pt x="892748" y="528060"/>
                </a:lnTo>
                <a:lnTo>
                  <a:pt x="906152" y="528590"/>
                </a:lnTo>
                <a:lnTo>
                  <a:pt x="915893" y="536835"/>
                </a:lnTo>
                <a:lnTo>
                  <a:pt x="915682" y="550453"/>
                </a:lnTo>
                <a:lnTo>
                  <a:pt x="893639" y="593228"/>
                </a:lnTo>
                <a:lnTo>
                  <a:pt x="869403" y="634186"/>
                </a:lnTo>
                <a:lnTo>
                  <a:pt x="842894" y="673181"/>
                </a:lnTo>
                <a:lnTo>
                  <a:pt x="814036" y="710069"/>
                </a:lnTo>
                <a:lnTo>
                  <a:pt x="782750" y="744704"/>
                </a:lnTo>
                <a:lnTo>
                  <a:pt x="767145" y="759591"/>
                </a:lnTo>
                <a:close/>
              </a:path>
              <a:path w="916305" h="926465">
                <a:moveTo>
                  <a:pt x="589388" y="878850"/>
                </a:moveTo>
                <a:lnTo>
                  <a:pt x="545891" y="897275"/>
                </a:lnTo>
                <a:lnTo>
                  <a:pt x="501222" y="912013"/>
                </a:lnTo>
                <a:lnTo>
                  <a:pt x="455319" y="921981"/>
                </a:lnTo>
                <a:lnTo>
                  <a:pt x="408124" y="926098"/>
                </a:lnTo>
                <a:lnTo>
                  <a:pt x="356446" y="923209"/>
                </a:lnTo>
                <a:lnTo>
                  <a:pt x="305909" y="913395"/>
                </a:lnTo>
                <a:lnTo>
                  <a:pt x="256932" y="897332"/>
                </a:lnTo>
                <a:lnTo>
                  <a:pt x="209937" y="875699"/>
                </a:lnTo>
                <a:lnTo>
                  <a:pt x="200417" y="864514"/>
                </a:lnTo>
                <a:lnTo>
                  <a:pt x="200894" y="850998"/>
                </a:lnTo>
                <a:lnTo>
                  <a:pt x="209040" y="841484"/>
                </a:lnTo>
                <a:lnTo>
                  <a:pt x="222527" y="842305"/>
                </a:lnTo>
                <a:lnTo>
                  <a:pt x="266951" y="862986"/>
                </a:lnTo>
                <a:lnTo>
                  <a:pt x="313105" y="878499"/>
                </a:lnTo>
                <a:lnTo>
                  <a:pt x="360720" y="887924"/>
                </a:lnTo>
                <a:lnTo>
                  <a:pt x="409526" y="890343"/>
                </a:lnTo>
                <a:lnTo>
                  <a:pt x="464136" y="884104"/>
                </a:lnTo>
                <a:lnTo>
                  <a:pt x="516713" y="869767"/>
                </a:lnTo>
                <a:lnTo>
                  <a:pt x="567505" y="849417"/>
                </a:lnTo>
                <a:lnTo>
                  <a:pt x="767145" y="759591"/>
                </a:lnTo>
                <a:lnTo>
                  <a:pt x="748958" y="776942"/>
                </a:lnTo>
                <a:lnTo>
                  <a:pt x="712583" y="806637"/>
                </a:lnTo>
                <a:lnTo>
                  <a:pt x="673547" y="833645"/>
                </a:lnTo>
                <a:lnTo>
                  <a:pt x="631771" y="857821"/>
                </a:lnTo>
                <a:lnTo>
                  <a:pt x="589388" y="878850"/>
                </a:lnTo>
                <a:close/>
              </a:path>
            </a:pathLst>
          </a:custGeom>
          <a:solidFill>
            <a:srgbClr val="FF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690384" y="7254659"/>
            <a:ext cx="326390" cy="144145"/>
          </a:xfrm>
          <a:custGeom>
            <a:avLst/>
            <a:gdLst/>
            <a:ahLst/>
            <a:cxnLst/>
            <a:rect l="l" t="t" r="r" b="b"/>
            <a:pathLst>
              <a:path w="326390" h="144145">
                <a:moveTo>
                  <a:pt x="223030" y="86398"/>
                </a:moveTo>
                <a:lnTo>
                  <a:pt x="172999" y="108558"/>
                </a:lnTo>
                <a:lnTo>
                  <a:pt x="122182" y="127114"/>
                </a:lnTo>
                <a:lnTo>
                  <a:pt x="69840" y="139597"/>
                </a:lnTo>
                <a:lnTo>
                  <a:pt x="15236" y="143537"/>
                </a:lnTo>
                <a:lnTo>
                  <a:pt x="2954" y="137702"/>
                </a:lnTo>
                <a:lnTo>
                  <a:pt x="0" y="125359"/>
                </a:lnTo>
                <a:lnTo>
                  <a:pt x="5639" y="113193"/>
                </a:lnTo>
                <a:lnTo>
                  <a:pt x="19141" y="107889"/>
                </a:lnTo>
                <a:lnTo>
                  <a:pt x="68714" y="103915"/>
                </a:lnTo>
                <a:lnTo>
                  <a:pt x="116471" y="91748"/>
                </a:lnTo>
                <a:lnTo>
                  <a:pt x="162846" y="74079"/>
                </a:lnTo>
                <a:lnTo>
                  <a:pt x="208363" y="53599"/>
                </a:lnTo>
                <a:lnTo>
                  <a:pt x="222284" y="53285"/>
                </a:lnTo>
                <a:lnTo>
                  <a:pt x="231258" y="62746"/>
                </a:lnTo>
                <a:lnTo>
                  <a:pt x="232429" y="75834"/>
                </a:lnTo>
                <a:lnTo>
                  <a:pt x="223030" y="86398"/>
                </a:lnTo>
                <a:close/>
              </a:path>
              <a:path w="326390" h="144145">
                <a:moveTo>
                  <a:pt x="208363" y="53599"/>
                </a:moveTo>
                <a:lnTo>
                  <a:pt x="162846" y="74079"/>
                </a:lnTo>
                <a:lnTo>
                  <a:pt x="208273" y="53601"/>
                </a:lnTo>
                <a:close/>
              </a:path>
              <a:path w="326390" h="144145">
                <a:moveTo>
                  <a:pt x="284979" y="53595"/>
                </a:moveTo>
                <a:lnTo>
                  <a:pt x="278326" y="55409"/>
                </a:lnTo>
                <a:lnTo>
                  <a:pt x="271413" y="53961"/>
                </a:lnTo>
                <a:lnTo>
                  <a:pt x="265327" y="50003"/>
                </a:lnTo>
                <a:lnTo>
                  <a:pt x="261154" y="44288"/>
                </a:lnTo>
                <a:lnTo>
                  <a:pt x="256889" y="34808"/>
                </a:lnTo>
                <a:lnTo>
                  <a:pt x="261777" y="25214"/>
                </a:lnTo>
                <a:lnTo>
                  <a:pt x="270107" y="20541"/>
                </a:lnTo>
                <a:lnTo>
                  <a:pt x="276909" y="16628"/>
                </a:lnTo>
                <a:lnTo>
                  <a:pt x="283662" y="12478"/>
                </a:lnTo>
                <a:lnTo>
                  <a:pt x="290350" y="8184"/>
                </a:lnTo>
                <a:lnTo>
                  <a:pt x="296958" y="3838"/>
                </a:lnTo>
                <a:lnTo>
                  <a:pt x="303344" y="792"/>
                </a:lnTo>
                <a:lnTo>
                  <a:pt x="326217" y="19597"/>
                </a:lnTo>
                <a:lnTo>
                  <a:pt x="324459" y="26430"/>
                </a:lnTo>
                <a:lnTo>
                  <a:pt x="319929" y="31707"/>
                </a:lnTo>
                <a:lnTo>
                  <a:pt x="311367" y="37346"/>
                </a:lnTo>
                <a:lnTo>
                  <a:pt x="302680" y="42896"/>
                </a:lnTo>
                <a:lnTo>
                  <a:pt x="293879" y="48324"/>
                </a:lnTo>
                <a:lnTo>
                  <a:pt x="284979" y="53595"/>
                </a:lnTo>
                <a:close/>
              </a:path>
            </a:pathLst>
          </a:custGeom>
          <a:solidFill>
            <a:srgbClr val="FF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7028061" y="6370795"/>
            <a:ext cx="810260" cy="1708150"/>
          </a:xfrm>
          <a:custGeom>
            <a:avLst/>
            <a:gdLst/>
            <a:ahLst/>
            <a:cxnLst/>
            <a:rect l="l" t="t" r="r" b="b"/>
            <a:pathLst>
              <a:path w="810259" h="1708150">
                <a:moveTo>
                  <a:pt x="26205" y="1653970"/>
                </a:moveTo>
                <a:lnTo>
                  <a:pt x="70000" y="1672286"/>
                </a:lnTo>
                <a:lnTo>
                  <a:pt x="65005" y="1677871"/>
                </a:lnTo>
                <a:lnTo>
                  <a:pt x="56604" y="1687201"/>
                </a:lnTo>
                <a:lnTo>
                  <a:pt x="47596" y="1697072"/>
                </a:lnTo>
                <a:lnTo>
                  <a:pt x="40781" y="1704275"/>
                </a:lnTo>
                <a:lnTo>
                  <a:pt x="35169" y="1707948"/>
                </a:lnTo>
                <a:lnTo>
                  <a:pt x="32541" y="1706304"/>
                </a:lnTo>
                <a:lnTo>
                  <a:pt x="31782" y="1702790"/>
                </a:lnTo>
                <a:lnTo>
                  <a:pt x="31782" y="1700512"/>
                </a:lnTo>
                <a:lnTo>
                  <a:pt x="32539" y="1656744"/>
                </a:lnTo>
                <a:lnTo>
                  <a:pt x="26212" y="1654098"/>
                </a:lnTo>
                <a:lnTo>
                  <a:pt x="26205" y="1653970"/>
                </a:lnTo>
                <a:close/>
              </a:path>
              <a:path w="810259" h="1708150">
                <a:moveTo>
                  <a:pt x="16900" y="1496565"/>
                </a:moveTo>
                <a:lnTo>
                  <a:pt x="192632" y="1570059"/>
                </a:lnTo>
                <a:lnTo>
                  <a:pt x="74828" y="1676881"/>
                </a:lnTo>
                <a:lnTo>
                  <a:pt x="73295" y="1675241"/>
                </a:lnTo>
                <a:lnTo>
                  <a:pt x="71681" y="1673722"/>
                </a:lnTo>
                <a:lnTo>
                  <a:pt x="70000" y="1672286"/>
                </a:lnTo>
                <a:lnTo>
                  <a:pt x="26205" y="1653970"/>
                </a:lnTo>
                <a:lnTo>
                  <a:pt x="16900" y="1496565"/>
                </a:lnTo>
                <a:close/>
              </a:path>
              <a:path w="810259" h="1708150">
                <a:moveTo>
                  <a:pt x="26212" y="1654098"/>
                </a:moveTo>
                <a:lnTo>
                  <a:pt x="32539" y="1656744"/>
                </a:lnTo>
                <a:lnTo>
                  <a:pt x="30435" y="1656582"/>
                </a:lnTo>
                <a:lnTo>
                  <a:pt x="28372" y="1656547"/>
                </a:lnTo>
                <a:lnTo>
                  <a:pt x="26361" y="1656611"/>
                </a:lnTo>
                <a:lnTo>
                  <a:pt x="26212" y="1654098"/>
                </a:lnTo>
                <a:close/>
              </a:path>
              <a:path w="810259" h="1708150">
                <a:moveTo>
                  <a:pt x="11824" y="1461223"/>
                </a:moveTo>
                <a:lnTo>
                  <a:pt x="221769" y="1549025"/>
                </a:lnTo>
                <a:lnTo>
                  <a:pt x="209944" y="1577299"/>
                </a:lnTo>
                <a:lnTo>
                  <a:pt x="0" y="1489497"/>
                </a:lnTo>
                <a:lnTo>
                  <a:pt x="11824" y="1461223"/>
                </a:lnTo>
                <a:close/>
              </a:path>
              <a:path w="810259" h="1708150">
                <a:moveTo>
                  <a:pt x="115128" y="1190671"/>
                </a:moveTo>
                <a:lnTo>
                  <a:pt x="340872" y="1285081"/>
                </a:lnTo>
                <a:lnTo>
                  <a:pt x="305098" y="1361581"/>
                </a:lnTo>
                <a:lnTo>
                  <a:pt x="305149" y="1361758"/>
                </a:lnTo>
                <a:lnTo>
                  <a:pt x="304589" y="1362648"/>
                </a:lnTo>
                <a:lnTo>
                  <a:pt x="218139" y="1547507"/>
                </a:lnTo>
                <a:lnTo>
                  <a:pt x="15029" y="1462563"/>
                </a:lnTo>
                <a:lnTo>
                  <a:pt x="115128" y="1190671"/>
                </a:lnTo>
                <a:close/>
              </a:path>
              <a:path w="810259" h="1708150">
                <a:moveTo>
                  <a:pt x="346816" y="1276061"/>
                </a:moveTo>
                <a:lnTo>
                  <a:pt x="342494" y="1286508"/>
                </a:lnTo>
                <a:lnTo>
                  <a:pt x="340872" y="1285081"/>
                </a:lnTo>
                <a:lnTo>
                  <a:pt x="115128" y="1190671"/>
                </a:lnTo>
                <a:lnTo>
                  <a:pt x="118305" y="1182040"/>
                </a:lnTo>
                <a:lnTo>
                  <a:pt x="344763" y="1276748"/>
                </a:lnTo>
                <a:lnTo>
                  <a:pt x="346816" y="1276061"/>
                </a:lnTo>
                <a:close/>
              </a:path>
              <a:path w="810259" h="1708150">
                <a:moveTo>
                  <a:pt x="318680" y="698882"/>
                </a:moveTo>
                <a:lnTo>
                  <a:pt x="547320" y="794503"/>
                </a:lnTo>
                <a:lnTo>
                  <a:pt x="551720" y="802270"/>
                </a:lnTo>
                <a:lnTo>
                  <a:pt x="554209" y="810218"/>
                </a:lnTo>
                <a:lnTo>
                  <a:pt x="554603" y="818112"/>
                </a:lnTo>
                <a:lnTo>
                  <a:pt x="552728" y="825691"/>
                </a:lnTo>
                <a:lnTo>
                  <a:pt x="521238" y="900986"/>
                </a:lnTo>
                <a:lnTo>
                  <a:pt x="520131" y="902849"/>
                </a:lnTo>
                <a:lnTo>
                  <a:pt x="518827" y="904583"/>
                </a:lnTo>
                <a:lnTo>
                  <a:pt x="375446" y="1211153"/>
                </a:lnTo>
                <a:lnTo>
                  <a:pt x="375701" y="1211400"/>
                </a:lnTo>
                <a:lnTo>
                  <a:pt x="374114" y="1214748"/>
                </a:lnTo>
                <a:lnTo>
                  <a:pt x="371016" y="1221445"/>
                </a:lnTo>
                <a:lnTo>
                  <a:pt x="370617" y="1221466"/>
                </a:lnTo>
                <a:lnTo>
                  <a:pt x="344763" y="1276748"/>
                </a:lnTo>
                <a:lnTo>
                  <a:pt x="118305" y="1182040"/>
                </a:lnTo>
                <a:lnTo>
                  <a:pt x="227244" y="886136"/>
                </a:lnTo>
                <a:lnTo>
                  <a:pt x="225004" y="883014"/>
                </a:lnTo>
                <a:lnTo>
                  <a:pt x="225915" y="880835"/>
                </a:lnTo>
                <a:lnTo>
                  <a:pt x="231587" y="874371"/>
                </a:lnTo>
                <a:lnTo>
                  <a:pt x="260269" y="796450"/>
                </a:lnTo>
                <a:lnTo>
                  <a:pt x="260575" y="794299"/>
                </a:lnTo>
                <a:lnTo>
                  <a:pt x="261124" y="792202"/>
                </a:lnTo>
                <a:lnTo>
                  <a:pt x="292613" y="716907"/>
                </a:lnTo>
                <a:lnTo>
                  <a:pt x="296703" y="710236"/>
                </a:lnTo>
                <a:lnTo>
                  <a:pt x="302616" y="704970"/>
                </a:lnTo>
                <a:lnTo>
                  <a:pt x="310045" y="701167"/>
                </a:lnTo>
                <a:lnTo>
                  <a:pt x="318680" y="698882"/>
                </a:lnTo>
                <a:close/>
              </a:path>
              <a:path w="810259" h="1708150">
                <a:moveTo>
                  <a:pt x="297036" y="656611"/>
                </a:moveTo>
                <a:lnTo>
                  <a:pt x="588358" y="778447"/>
                </a:lnTo>
                <a:lnTo>
                  <a:pt x="576534" y="806720"/>
                </a:lnTo>
                <a:lnTo>
                  <a:pt x="285212" y="684885"/>
                </a:lnTo>
                <a:lnTo>
                  <a:pt x="297036" y="656611"/>
                </a:lnTo>
                <a:close/>
              </a:path>
              <a:path w="810259" h="1708150">
                <a:moveTo>
                  <a:pt x="231925" y="602250"/>
                </a:moveTo>
                <a:lnTo>
                  <a:pt x="273850" y="619783"/>
                </a:lnTo>
                <a:lnTo>
                  <a:pt x="263759" y="643912"/>
                </a:lnTo>
                <a:lnTo>
                  <a:pt x="257678" y="653824"/>
                </a:lnTo>
                <a:lnTo>
                  <a:pt x="249564" y="660602"/>
                </a:lnTo>
                <a:lnTo>
                  <a:pt x="240457" y="663653"/>
                </a:lnTo>
                <a:lnTo>
                  <a:pt x="231399" y="662380"/>
                </a:lnTo>
                <a:lnTo>
                  <a:pt x="224140" y="656829"/>
                </a:lnTo>
                <a:lnTo>
                  <a:pt x="219920" y="648205"/>
                </a:lnTo>
                <a:lnTo>
                  <a:pt x="219048" y="637668"/>
                </a:lnTo>
                <a:lnTo>
                  <a:pt x="221834" y="626378"/>
                </a:lnTo>
                <a:lnTo>
                  <a:pt x="231925" y="602250"/>
                </a:lnTo>
                <a:close/>
              </a:path>
              <a:path w="810259" h="1708150">
                <a:moveTo>
                  <a:pt x="741634" y="8620"/>
                </a:moveTo>
                <a:lnTo>
                  <a:pt x="778104" y="33314"/>
                </a:lnTo>
                <a:lnTo>
                  <a:pt x="801467" y="68831"/>
                </a:lnTo>
                <a:lnTo>
                  <a:pt x="809808" y="110503"/>
                </a:lnTo>
                <a:lnTo>
                  <a:pt x="801209" y="153658"/>
                </a:lnTo>
                <a:lnTo>
                  <a:pt x="782205" y="199098"/>
                </a:lnTo>
                <a:lnTo>
                  <a:pt x="789769" y="210279"/>
                </a:lnTo>
                <a:lnTo>
                  <a:pt x="794036" y="222831"/>
                </a:lnTo>
                <a:lnTo>
                  <a:pt x="794679" y="236043"/>
                </a:lnTo>
                <a:lnTo>
                  <a:pt x="791372" y="249201"/>
                </a:lnTo>
                <a:lnTo>
                  <a:pt x="749163" y="350127"/>
                </a:lnTo>
                <a:lnTo>
                  <a:pt x="747763" y="352616"/>
                </a:lnTo>
                <a:lnTo>
                  <a:pt x="746225" y="354955"/>
                </a:lnTo>
                <a:lnTo>
                  <a:pt x="571977" y="771595"/>
                </a:lnTo>
                <a:lnTo>
                  <a:pt x="313418" y="663462"/>
                </a:lnTo>
                <a:lnTo>
                  <a:pt x="487664" y="246820"/>
                </a:lnTo>
                <a:lnTo>
                  <a:pt x="488247" y="244083"/>
                </a:lnTo>
                <a:lnTo>
                  <a:pt x="531257" y="140418"/>
                </a:lnTo>
                <a:lnTo>
                  <a:pt x="563544" y="113221"/>
                </a:lnTo>
                <a:lnTo>
                  <a:pt x="578297" y="111729"/>
                </a:lnTo>
                <a:lnTo>
                  <a:pt x="596556" y="68069"/>
                </a:lnTo>
                <a:lnTo>
                  <a:pt x="621238" y="31640"/>
                </a:lnTo>
                <a:lnTo>
                  <a:pt x="656757" y="8311"/>
                </a:lnTo>
                <a:lnTo>
                  <a:pt x="698445" y="0"/>
                </a:lnTo>
                <a:lnTo>
                  <a:pt x="741634" y="8620"/>
                </a:lnTo>
                <a:close/>
              </a:path>
              <a:path w="810259" h="1708150">
                <a:moveTo>
                  <a:pt x="324446" y="500745"/>
                </a:moveTo>
                <a:lnTo>
                  <a:pt x="324792" y="500890"/>
                </a:lnTo>
                <a:lnTo>
                  <a:pt x="332635" y="506200"/>
                </a:lnTo>
                <a:lnTo>
                  <a:pt x="337659" y="513838"/>
                </a:lnTo>
                <a:lnTo>
                  <a:pt x="339452" y="522800"/>
                </a:lnTo>
                <a:lnTo>
                  <a:pt x="337602" y="532083"/>
                </a:lnTo>
                <a:lnTo>
                  <a:pt x="306074" y="607471"/>
                </a:lnTo>
                <a:lnTo>
                  <a:pt x="300762" y="615312"/>
                </a:lnTo>
                <a:lnTo>
                  <a:pt x="293123" y="620329"/>
                </a:lnTo>
                <a:lnTo>
                  <a:pt x="284158" y="622113"/>
                </a:lnTo>
                <a:lnTo>
                  <a:pt x="274871" y="620257"/>
                </a:lnTo>
                <a:lnTo>
                  <a:pt x="274525" y="620112"/>
                </a:lnTo>
                <a:lnTo>
                  <a:pt x="273850" y="619783"/>
                </a:lnTo>
                <a:lnTo>
                  <a:pt x="231925" y="602250"/>
                </a:lnTo>
                <a:lnTo>
                  <a:pt x="281807" y="482976"/>
                </a:lnTo>
                <a:lnTo>
                  <a:pt x="323733" y="500509"/>
                </a:lnTo>
                <a:lnTo>
                  <a:pt x="324084" y="500641"/>
                </a:lnTo>
                <a:lnTo>
                  <a:pt x="324446" y="500745"/>
                </a:lnTo>
                <a:close/>
              </a:path>
              <a:path w="810259" h="1708150">
                <a:moveTo>
                  <a:pt x="436190" y="172701"/>
                </a:moveTo>
                <a:lnTo>
                  <a:pt x="443458" y="178254"/>
                </a:lnTo>
                <a:lnTo>
                  <a:pt x="447684" y="186875"/>
                </a:lnTo>
                <a:lnTo>
                  <a:pt x="448559" y="197407"/>
                </a:lnTo>
                <a:lnTo>
                  <a:pt x="445774" y="208695"/>
                </a:lnTo>
                <a:lnTo>
                  <a:pt x="438228" y="226739"/>
                </a:lnTo>
                <a:lnTo>
                  <a:pt x="486682" y="247003"/>
                </a:lnTo>
                <a:lnTo>
                  <a:pt x="439200" y="360537"/>
                </a:lnTo>
                <a:lnTo>
                  <a:pt x="390746" y="340273"/>
                </a:lnTo>
                <a:lnTo>
                  <a:pt x="323733" y="500509"/>
                </a:lnTo>
                <a:lnTo>
                  <a:pt x="281807" y="482976"/>
                </a:lnTo>
                <a:lnTo>
                  <a:pt x="403849" y="191162"/>
                </a:lnTo>
                <a:lnTo>
                  <a:pt x="427141" y="171430"/>
                </a:lnTo>
                <a:lnTo>
                  <a:pt x="436190" y="172701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7081564" y="6544583"/>
            <a:ext cx="727710" cy="1498600"/>
          </a:xfrm>
          <a:custGeom>
            <a:avLst/>
            <a:gdLst/>
            <a:ahLst/>
            <a:cxnLst/>
            <a:rect l="l" t="t" r="r" b="b"/>
            <a:pathLst>
              <a:path w="727709" h="1498600">
                <a:moveTo>
                  <a:pt x="681843" y="0"/>
                </a:moveTo>
                <a:lnTo>
                  <a:pt x="727255" y="23690"/>
                </a:lnTo>
                <a:lnTo>
                  <a:pt x="505642" y="592441"/>
                </a:lnTo>
                <a:lnTo>
                  <a:pt x="439144" y="564630"/>
                </a:lnTo>
                <a:lnTo>
                  <a:pt x="681843" y="0"/>
                </a:lnTo>
                <a:close/>
              </a:path>
              <a:path w="727709" h="1498600">
                <a:moveTo>
                  <a:pt x="454784" y="705344"/>
                </a:moveTo>
                <a:lnTo>
                  <a:pt x="396383" y="831951"/>
                </a:lnTo>
                <a:lnTo>
                  <a:pt x="395332" y="832073"/>
                </a:lnTo>
                <a:lnTo>
                  <a:pt x="394311" y="832161"/>
                </a:lnTo>
                <a:lnTo>
                  <a:pt x="393267" y="832303"/>
                </a:lnTo>
                <a:lnTo>
                  <a:pt x="389935" y="839635"/>
                </a:lnTo>
                <a:lnTo>
                  <a:pt x="392360" y="840650"/>
                </a:lnTo>
                <a:lnTo>
                  <a:pt x="149398" y="1367346"/>
                </a:lnTo>
                <a:lnTo>
                  <a:pt x="103470" y="1348138"/>
                </a:lnTo>
                <a:lnTo>
                  <a:pt x="265435" y="970429"/>
                </a:lnTo>
                <a:lnTo>
                  <a:pt x="268306" y="971630"/>
                </a:lnTo>
                <a:lnTo>
                  <a:pt x="273122" y="961608"/>
                </a:lnTo>
                <a:lnTo>
                  <a:pt x="270808" y="960156"/>
                </a:lnTo>
                <a:lnTo>
                  <a:pt x="269987" y="959813"/>
                </a:lnTo>
                <a:lnTo>
                  <a:pt x="331923" y="815374"/>
                </a:lnTo>
                <a:lnTo>
                  <a:pt x="389935" y="839635"/>
                </a:lnTo>
                <a:lnTo>
                  <a:pt x="392964" y="839341"/>
                </a:lnTo>
                <a:lnTo>
                  <a:pt x="332491" y="814050"/>
                </a:lnTo>
                <a:lnTo>
                  <a:pt x="390392" y="679022"/>
                </a:lnTo>
                <a:lnTo>
                  <a:pt x="452786" y="705117"/>
                </a:lnTo>
                <a:lnTo>
                  <a:pt x="454116" y="705298"/>
                </a:lnTo>
                <a:lnTo>
                  <a:pt x="454784" y="705344"/>
                </a:lnTo>
                <a:close/>
              </a:path>
              <a:path w="727709" h="1498600">
                <a:moveTo>
                  <a:pt x="269987" y="959813"/>
                </a:moveTo>
                <a:lnTo>
                  <a:pt x="270808" y="960156"/>
                </a:lnTo>
                <a:lnTo>
                  <a:pt x="266479" y="970507"/>
                </a:lnTo>
                <a:lnTo>
                  <a:pt x="268306" y="971630"/>
                </a:lnTo>
                <a:lnTo>
                  <a:pt x="265435" y="970429"/>
                </a:lnTo>
                <a:lnTo>
                  <a:pt x="269987" y="959813"/>
                </a:lnTo>
                <a:close/>
              </a:path>
              <a:path w="727709" h="1498600">
                <a:moveTo>
                  <a:pt x="427320" y="592904"/>
                </a:moveTo>
                <a:lnTo>
                  <a:pt x="493817" y="620715"/>
                </a:lnTo>
                <a:lnTo>
                  <a:pt x="457661" y="699101"/>
                </a:lnTo>
                <a:lnTo>
                  <a:pt x="451610" y="700270"/>
                </a:lnTo>
                <a:lnTo>
                  <a:pt x="452317" y="702017"/>
                </a:lnTo>
                <a:lnTo>
                  <a:pt x="452786" y="705117"/>
                </a:lnTo>
                <a:lnTo>
                  <a:pt x="390392" y="679022"/>
                </a:lnTo>
                <a:lnTo>
                  <a:pt x="417710" y="615314"/>
                </a:lnTo>
                <a:lnTo>
                  <a:pt x="481830" y="642130"/>
                </a:lnTo>
                <a:lnTo>
                  <a:pt x="484910" y="635925"/>
                </a:lnTo>
                <a:lnTo>
                  <a:pt x="484241" y="635021"/>
                </a:lnTo>
                <a:lnTo>
                  <a:pt x="420662" y="608431"/>
                </a:lnTo>
                <a:lnTo>
                  <a:pt x="427320" y="592904"/>
                </a:lnTo>
                <a:close/>
              </a:path>
              <a:path w="727709" h="1498600">
                <a:moveTo>
                  <a:pt x="420662" y="608431"/>
                </a:moveTo>
                <a:lnTo>
                  <a:pt x="484241" y="635021"/>
                </a:lnTo>
                <a:lnTo>
                  <a:pt x="475294" y="635197"/>
                </a:lnTo>
                <a:lnTo>
                  <a:pt x="481830" y="642130"/>
                </a:lnTo>
                <a:lnTo>
                  <a:pt x="417710" y="615314"/>
                </a:lnTo>
                <a:lnTo>
                  <a:pt x="420662" y="608431"/>
                </a:lnTo>
                <a:close/>
              </a:path>
              <a:path w="727709" h="1498600">
                <a:moveTo>
                  <a:pt x="89718" y="1375606"/>
                </a:moveTo>
                <a:lnTo>
                  <a:pt x="130592" y="1392700"/>
                </a:lnTo>
                <a:lnTo>
                  <a:pt x="16276" y="1498280"/>
                </a:lnTo>
                <a:lnTo>
                  <a:pt x="11355" y="1492975"/>
                </a:lnTo>
                <a:lnTo>
                  <a:pt x="0" y="1488226"/>
                </a:lnTo>
                <a:lnTo>
                  <a:pt x="89718" y="1375606"/>
                </a:lnTo>
                <a:close/>
              </a:path>
            </a:pathLst>
          </a:custGeom>
          <a:solidFill>
            <a:srgbClr val="FF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7028061" y="6370795"/>
            <a:ext cx="810260" cy="1677035"/>
          </a:xfrm>
          <a:custGeom>
            <a:avLst/>
            <a:gdLst/>
            <a:ahLst/>
            <a:cxnLst/>
            <a:rect l="l" t="t" r="r" b="b"/>
            <a:pathLst>
              <a:path w="810259" h="1677034">
                <a:moveTo>
                  <a:pt x="282259" y="1384140"/>
                </a:moveTo>
                <a:lnTo>
                  <a:pt x="282634" y="1385671"/>
                </a:lnTo>
                <a:lnTo>
                  <a:pt x="283446" y="1387166"/>
                </a:lnTo>
                <a:lnTo>
                  <a:pt x="282453" y="1388608"/>
                </a:lnTo>
                <a:lnTo>
                  <a:pt x="280415" y="1389520"/>
                </a:lnTo>
                <a:lnTo>
                  <a:pt x="279175" y="1388377"/>
                </a:lnTo>
                <a:lnTo>
                  <a:pt x="278964" y="1386790"/>
                </a:lnTo>
                <a:lnTo>
                  <a:pt x="278485" y="1385544"/>
                </a:lnTo>
                <a:lnTo>
                  <a:pt x="282259" y="1384140"/>
                </a:lnTo>
                <a:close/>
              </a:path>
              <a:path w="810259" h="1677034">
                <a:moveTo>
                  <a:pt x="282914" y="1116679"/>
                </a:moveTo>
                <a:lnTo>
                  <a:pt x="280097" y="1123415"/>
                </a:lnTo>
                <a:lnTo>
                  <a:pt x="278355" y="1122686"/>
                </a:lnTo>
                <a:lnTo>
                  <a:pt x="281167" y="1115963"/>
                </a:lnTo>
                <a:lnTo>
                  <a:pt x="282914" y="1116679"/>
                </a:lnTo>
                <a:close/>
              </a:path>
              <a:path w="810259" h="1677034">
                <a:moveTo>
                  <a:pt x="508411" y="503938"/>
                </a:moveTo>
                <a:lnTo>
                  <a:pt x="511033" y="505550"/>
                </a:lnTo>
                <a:lnTo>
                  <a:pt x="509987" y="507267"/>
                </a:lnTo>
                <a:lnTo>
                  <a:pt x="508988" y="509019"/>
                </a:lnTo>
                <a:lnTo>
                  <a:pt x="507698" y="510759"/>
                </a:lnTo>
                <a:lnTo>
                  <a:pt x="506331" y="509844"/>
                </a:lnTo>
                <a:lnTo>
                  <a:pt x="505540" y="509419"/>
                </a:lnTo>
                <a:lnTo>
                  <a:pt x="508411" y="503938"/>
                </a:lnTo>
                <a:close/>
              </a:path>
              <a:path w="810259" h="1677034">
                <a:moveTo>
                  <a:pt x="490196" y="695979"/>
                </a:moveTo>
                <a:lnTo>
                  <a:pt x="493218" y="698054"/>
                </a:lnTo>
                <a:lnTo>
                  <a:pt x="489235" y="703991"/>
                </a:lnTo>
                <a:lnTo>
                  <a:pt x="486664" y="702369"/>
                </a:lnTo>
                <a:lnTo>
                  <a:pt x="490196" y="695979"/>
                </a:lnTo>
                <a:close/>
              </a:path>
              <a:path w="810259" h="1677034">
                <a:moveTo>
                  <a:pt x="405473" y="896655"/>
                </a:moveTo>
                <a:lnTo>
                  <a:pt x="407264" y="897529"/>
                </a:lnTo>
                <a:lnTo>
                  <a:pt x="408015" y="899654"/>
                </a:lnTo>
                <a:lnTo>
                  <a:pt x="407561" y="901712"/>
                </a:lnTo>
                <a:lnTo>
                  <a:pt x="405252" y="903088"/>
                </a:lnTo>
                <a:lnTo>
                  <a:pt x="403449" y="902318"/>
                </a:lnTo>
                <a:lnTo>
                  <a:pt x="402971" y="900510"/>
                </a:lnTo>
                <a:lnTo>
                  <a:pt x="401898" y="898704"/>
                </a:lnTo>
                <a:lnTo>
                  <a:pt x="403842" y="897909"/>
                </a:lnTo>
                <a:lnTo>
                  <a:pt x="405473" y="896655"/>
                </a:lnTo>
                <a:close/>
              </a:path>
              <a:path w="810259" h="1677034">
                <a:moveTo>
                  <a:pt x="515409" y="543612"/>
                </a:moveTo>
                <a:lnTo>
                  <a:pt x="517480" y="545009"/>
                </a:lnTo>
                <a:lnTo>
                  <a:pt x="513405" y="551765"/>
                </a:lnTo>
                <a:lnTo>
                  <a:pt x="512459" y="551151"/>
                </a:lnTo>
                <a:lnTo>
                  <a:pt x="510563" y="549968"/>
                </a:lnTo>
                <a:lnTo>
                  <a:pt x="515409" y="543612"/>
                </a:lnTo>
                <a:close/>
              </a:path>
              <a:path w="810259" h="1677034">
                <a:moveTo>
                  <a:pt x="578352" y="429192"/>
                </a:moveTo>
                <a:lnTo>
                  <a:pt x="580746" y="430193"/>
                </a:lnTo>
                <a:lnTo>
                  <a:pt x="578898" y="436179"/>
                </a:lnTo>
                <a:lnTo>
                  <a:pt x="577787" y="435512"/>
                </a:lnTo>
                <a:lnTo>
                  <a:pt x="575645" y="434507"/>
                </a:lnTo>
                <a:lnTo>
                  <a:pt x="576332" y="432453"/>
                </a:lnTo>
                <a:lnTo>
                  <a:pt x="577425" y="430849"/>
                </a:lnTo>
                <a:lnTo>
                  <a:pt x="578352" y="429192"/>
                </a:lnTo>
                <a:close/>
              </a:path>
              <a:path w="810259" h="1677034">
                <a:moveTo>
                  <a:pt x="103829" y="1435401"/>
                </a:moveTo>
                <a:lnTo>
                  <a:pt x="103232" y="1438211"/>
                </a:lnTo>
                <a:lnTo>
                  <a:pt x="95330" y="1436936"/>
                </a:lnTo>
                <a:lnTo>
                  <a:pt x="95941" y="1434054"/>
                </a:lnTo>
                <a:lnTo>
                  <a:pt x="103829" y="1435401"/>
                </a:lnTo>
                <a:close/>
              </a:path>
              <a:path w="810259" h="1677034">
                <a:moveTo>
                  <a:pt x="77701" y="1417153"/>
                </a:moveTo>
                <a:lnTo>
                  <a:pt x="75162" y="1426659"/>
                </a:lnTo>
                <a:lnTo>
                  <a:pt x="72085" y="1425950"/>
                </a:lnTo>
                <a:lnTo>
                  <a:pt x="74711" y="1416495"/>
                </a:lnTo>
                <a:lnTo>
                  <a:pt x="77701" y="1417153"/>
                </a:lnTo>
                <a:close/>
              </a:path>
              <a:path w="810259" h="1677034">
                <a:moveTo>
                  <a:pt x="353580" y="627199"/>
                </a:moveTo>
                <a:lnTo>
                  <a:pt x="357752" y="629177"/>
                </a:lnTo>
                <a:lnTo>
                  <a:pt x="353824" y="633826"/>
                </a:lnTo>
                <a:lnTo>
                  <a:pt x="351838" y="632746"/>
                </a:lnTo>
                <a:lnTo>
                  <a:pt x="353580" y="627199"/>
                </a:lnTo>
                <a:close/>
              </a:path>
              <a:path w="810259" h="1677034">
                <a:moveTo>
                  <a:pt x="537744" y="808809"/>
                </a:moveTo>
                <a:lnTo>
                  <a:pt x="538413" y="809713"/>
                </a:lnTo>
                <a:lnTo>
                  <a:pt x="535333" y="815918"/>
                </a:lnTo>
                <a:lnTo>
                  <a:pt x="528797" y="808985"/>
                </a:lnTo>
                <a:lnTo>
                  <a:pt x="537744" y="808809"/>
                </a:lnTo>
                <a:close/>
              </a:path>
              <a:path w="810259" h="1677034">
                <a:moveTo>
                  <a:pt x="475261" y="331503"/>
                </a:moveTo>
                <a:lnTo>
                  <a:pt x="474792" y="332743"/>
                </a:lnTo>
                <a:lnTo>
                  <a:pt x="474298" y="334738"/>
                </a:lnTo>
                <a:lnTo>
                  <a:pt x="471484" y="334669"/>
                </a:lnTo>
                <a:lnTo>
                  <a:pt x="469048" y="334181"/>
                </a:lnTo>
                <a:lnTo>
                  <a:pt x="466594" y="333810"/>
                </a:lnTo>
                <a:lnTo>
                  <a:pt x="467556" y="329717"/>
                </a:lnTo>
                <a:lnTo>
                  <a:pt x="475261" y="331503"/>
                </a:lnTo>
                <a:close/>
              </a:path>
              <a:path w="810259" h="1677034">
                <a:moveTo>
                  <a:pt x="285860" y="1175716"/>
                </a:moveTo>
                <a:lnTo>
                  <a:pt x="283960" y="1185974"/>
                </a:lnTo>
                <a:lnTo>
                  <a:pt x="280386" y="1185369"/>
                </a:lnTo>
                <a:lnTo>
                  <a:pt x="282773" y="1175253"/>
                </a:lnTo>
                <a:lnTo>
                  <a:pt x="285860" y="1175716"/>
                </a:lnTo>
                <a:close/>
              </a:path>
              <a:path w="810259" h="1677034">
                <a:moveTo>
                  <a:pt x="390837" y="659108"/>
                </a:moveTo>
                <a:lnTo>
                  <a:pt x="392684" y="660443"/>
                </a:lnTo>
                <a:lnTo>
                  <a:pt x="391424" y="662897"/>
                </a:lnTo>
                <a:lnTo>
                  <a:pt x="390390" y="665556"/>
                </a:lnTo>
                <a:lnTo>
                  <a:pt x="388252" y="668315"/>
                </a:lnTo>
                <a:lnTo>
                  <a:pt x="385994" y="667401"/>
                </a:lnTo>
                <a:lnTo>
                  <a:pt x="384552" y="667189"/>
                </a:lnTo>
                <a:lnTo>
                  <a:pt x="384286" y="664986"/>
                </a:lnTo>
                <a:lnTo>
                  <a:pt x="390837" y="659108"/>
                </a:lnTo>
                <a:close/>
              </a:path>
              <a:path w="810259" h="1677034">
                <a:moveTo>
                  <a:pt x="67746" y="1400798"/>
                </a:moveTo>
                <a:lnTo>
                  <a:pt x="65505" y="1411350"/>
                </a:lnTo>
                <a:lnTo>
                  <a:pt x="62338" y="1410853"/>
                </a:lnTo>
                <a:lnTo>
                  <a:pt x="64837" y="1400283"/>
                </a:lnTo>
                <a:lnTo>
                  <a:pt x="67746" y="1400798"/>
                </a:lnTo>
                <a:close/>
              </a:path>
              <a:path w="810259" h="1677034">
                <a:moveTo>
                  <a:pt x="301413" y="864937"/>
                </a:moveTo>
                <a:lnTo>
                  <a:pt x="299324" y="870043"/>
                </a:lnTo>
                <a:lnTo>
                  <a:pt x="291639" y="866828"/>
                </a:lnTo>
                <a:lnTo>
                  <a:pt x="293046" y="862828"/>
                </a:lnTo>
                <a:lnTo>
                  <a:pt x="301413" y="864937"/>
                </a:lnTo>
                <a:close/>
              </a:path>
              <a:path w="810259" h="1677034">
                <a:moveTo>
                  <a:pt x="301011" y="827273"/>
                </a:moveTo>
                <a:lnTo>
                  <a:pt x="300000" y="828942"/>
                </a:lnTo>
                <a:lnTo>
                  <a:pt x="298495" y="832168"/>
                </a:lnTo>
                <a:lnTo>
                  <a:pt x="295556" y="831313"/>
                </a:lnTo>
                <a:lnTo>
                  <a:pt x="293339" y="829778"/>
                </a:lnTo>
                <a:lnTo>
                  <a:pt x="291025" y="828513"/>
                </a:lnTo>
                <a:lnTo>
                  <a:pt x="292822" y="824738"/>
                </a:lnTo>
                <a:lnTo>
                  <a:pt x="301011" y="827273"/>
                </a:lnTo>
                <a:close/>
              </a:path>
              <a:path w="810259" h="1677034">
                <a:moveTo>
                  <a:pt x="347607" y="594713"/>
                </a:moveTo>
                <a:lnTo>
                  <a:pt x="348563" y="596611"/>
                </a:lnTo>
                <a:lnTo>
                  <a:pt x="348310" y="597364"/>
                </a:lnTo>
                <a:lnTo>
                  <a:pt x="346839" y="601479"/>
                </a:lnTo>
                <a:lnTo>
                  <a:pt x="343336" y="609520"/>
                </a:lnTo>
                <a:lnTo>
                  <a:pt x="340657" y="608790"/>
                </a:lnTo>
                <a:lnTo>
                  <a:pt x="341847" y="604137"/>
                </a:lnTo>
                <a:lnTo>
                  <a:pt x="342717" y="600317"/>
                </a:lnTo>
                <a:lnTo>
                  <a:pt x="344297" y="595342"/>
                </a:lnTo>
                <a:lnTo>
                  <a:pt x="346103" y="594349"/>
                </a:lnTo>
                <a:lnTo>
                  <a:pt x="347607" y="594713"/>
                </a:lnTo>
                <a:close/>
              </a:path>
              <a:path w="810259" h="1677034">
                <a:moveTo>
                  <a:pt x="568990" y="405482"/>
                </a:moveTo>
                <a:lnTo>
                  <a:pt x="571376" y="407136"/>
                </a:lnTo>
                <a:lnTo>
                  <a:pt x="569479" y="416192"/>
                </a:lnTo>
                <a:lnTo>
                  <a:pt x="561621" y="411970"/>
                </a:lnTo>
                <a:lnTo>
                  <a:pt x="562470" y="408968"/>
                </a:lnTo>
                <a:lnTo>
                  <a:pt x="568990" y="405482"/>
                </a:lnTo>
                <a:close/>
              </a:path>
              <a:path w="810259" h="1677034">
                <a:moveTo>
                  <a:pt x="352976" y="839701"/>
                </a:moveTo>
                <a:lnTo>
                  <a:pt x="358289" y="848402"/>
                </a:lnTo>
                <a:lnTo>
                  <a:pt x="357442" y="850202"/>
                </a:lnTo>
                <a:lnTo>
                  <a:pt x="346857" y="852128"/>
                </a:lnTo>
                <a:lnTo>
                  <a:pt x="352976" y="839701"/>
                </a:lnTo>
                <a:close/>
              </a:path>
              <a:path w="810259" h="1677034">
                <a:moveTo>
                  <a:pt x="232192" y="873672"/>
                </a:moveTo>
                <a:lnTo>
                  <a:pt x="234677" y="878114"/>
                </a:lnTo>
                <a:lnTo>
                  <a:pt x="233987" y="880323"/>
                </a:lnTo>
                <a:lnTo>
                  <a:pt x="228037" y="887154"/>
                </a:lnTo>
                <a:lnTo>
                  <a:pt x="227722" y="886788"/>
                </a:lnTo>
                <a:lnTo>
                  <a:pt x="225004" y="883014"/>
                </a:lnTo>
                <a:lnTo>
                  <a:pt x="225915" y="880835"/>
                </a:lnTo>
                <a:lnTo>
                  <a:pt x="232192" y="873672"/>
                </a:lnTo>
                <a:close/>
              </a:path>
              <a:path w="810259" h="1677034">
                <a:moveTo>
                  <a:pt x="605320" y="293435"/>
                </a:moveTo>
                <a:lnTo>
                  <a:pt x="608963" y="299032"/>
                </a:lnTo>
                <a:lnTo>
                  <a:pt x="606330" y="302115"/>
                </a:lnTo>
                <a:lnTo>
                  <a:pt x="601100" y="304720"/>
                </a:lnTo>
                <a:lnTo>
                  <a:pt x="597348" y="298936"/>
                </a:lnTo>
                <a:lnTo>
                  <a:pt x="597889" y="295104"/>
                </a:lnTo>
                <a:lnTo>
                  <a:pt x="605320" y="293435"/>
                </a:lnTo>
                <a:close/>
              </a:path>
              <a:path w="810259" h="1677034">
                <a:moveTo>
                  <a:pt x="751563" y="294370"/>
                </a:moveTo>
                <a:lnTo>
                  <a:pt x="752086" y="294651"/>
                </a:lnTo>
                <a:lnTo>
                  <a:pt x="752565" y="294961"/>
                </a:lnTo>
                <a:lnTo>
                  <a:pt x="753572" y="295804"/>
                </a:lnTo>
                <a:lnTo>
                  <a:pt x="751737" y="299407"/>
                </a:lnTo>
                <a:lnTo>
                  <a:pt x="751011" y="301554"/>
                </a:lnTo>
                <a:lnTo>
                  <a:pt x="749639" y="300575"/>
                </a:lnTo>
                <a:lnTo>
                  <a:pt x="750597" y="298509"/>
                </a:lnTo>
                <a:lnTo>
                  <a:pt x="751237" y="296419"/>
                </a:lnTo>
                <a:lnTo>
                  <a:pt x="751563" y="294370"/>
                </a:lnTo>
                <a:close/>
              </a:path>
              <a:path w="810259" h="1677034">
                <a:moveTo>
                  <a:pt x="387507" y="769909"/>
                </a:moveTo>
                <a:lnTo>
                  <a:pt x="386463" y="771658"/>
                </a:lnTo>
                <a:lnTo>
                  <a:pt x="385764" y="774300"/>
                </a:lnTo>
                <a:lnTo>
                  <a:pt x="378749" y="777813"/>
                </a:lnTo>
                <a:lnTo>
                  <a:pt x="377780" y="773443"/>
                </a:lnTo>
                <a:lnTo>
                  <a:pt x="376678" y="769579"/>
                </a:lnTo>
                <a:lnTo>
                  <a:pt x="378012" y="766577"/>
                </a:lnTo>
                <a:lnTo>
                  <a:pt x="387507" y="769909"/>
                </a:lnTo>
                <a:close/>
              </a:path>
              <a:path w="810259" h="1677034">
                <a:moveTo>
                  <a:pt x="445677" y="550244"/>
                </a:moveTo>
                <a:lnTo>
                  <a:pt x="448230" y="553216"/>
                </a:lnTo>
                <a:lnTo>
                  <a:pt x="446702" y="555075"/>
                </a:lnTo>
                <a:lnTo>
                  <a:pt x="445109" y="558436"/>
                </a:lnTo>
                <a:lnTo>
                  <a:pt x="440707" y="558578"/>
                </a:lnTo>
                <a:lnTo>
                  <a:pt x="437813" y="556868"/>
                </a:lnTo>
                <a:lnTo>
                  <a:pt x="435170" y="555763"/>
                </a:lnTo>
                <a:lnTo>
                  <a:pt x="445677" y="550244"/>
                </a:lnTo>
                <a:close/>
              </a:path>
              <a:path w="810259" h="1677034">
                <a:moveTo>
                  <a:pt x="435170" y="555763"/>
                </a:moveTo>
                <a:lnTo>
                  <a:pt x="437813" y="556868"/>
                </a:lnTo>
                <a:lnTo>
                  <a:pt x="434905" y="555902"/>
                </a:lnTo>
                <a:lnTo>
                  <a:pt x="435170" y="555763"/>
                </a:lnTo>
                <a:close/>
              </a:path>
              <a:path w="810259" h="1677034">
                <a:moveTo>
                  <a:pt x="461636" y="415893"/>
                </a:moveTo>
                <a:lnTo>
                  <a:pt x="462432" y="419332"/>
                </a:lnTo>
                <a:lnTo>
                  <a:pt x="463611" y="422713"/>
                </a:lnTo>
                <a:lnTo>
                  <a:pt x="463979" y="428034"/>
                </a:lnTo>
                <a:lnTo>
                  <a:pt x="462387" y="430085"/>
                </a:lnTo>
                <a:lnTo>
                  <a:pt x="461570" y="432038"/>
                </a:lnTo>
                <a:lnTo>
                  <a:pt x="459335" y="431181"/>
                </a:lnTo>
                <a:lnTo>
                  <a:pt x="458842" y="427244"/>
                </a:lnTo>
                <a:lnTo>
                  <a:pt x="458045" y="423321"/>
                </a:lnTo>
                <a:lnTo>
                  <a:pt x="458026" y="418286"/>
                </a:lnTo>
                <a:lnTo>
                  <a:pt x="460371" y="417050"/>
                </a:lnTo>
                <a:lnTo>
                  <a:pt x="461636" y="415893"/>
                </a:lnTo>
                <a:close/>
              </a:path>
              <a:path w="810259" h="1677034">
                <a:moveTo>
                  <a:pt x="324311" y="1133944"/>
                </a:moveTo>
                <a:lnTo>
                  <a:pt x="326625" y="1135396"/>
                </a:lnTo>
                <a:lnTo>
                  <a:pt x="321809" y="1145418"/>
                </a:lnTo>
                <a:lnTo>
                  <a:pt x="319982" y="1144295"/>
                </a:lnTo>
                <a:lnTo>
                  <a:pt x="324311" y="1133944"/>
                </a:lnTo>
                <a:close/>
              </a:path>
              <a:path w="810259" h="1677034">
                <a:moveTo>
                  <a:pt x="518503" y="871478"/>
                </a:moveTo>
                <a:lnTo>
                  <a:pt x="518100" y="874010"/>
                </a:lnTo>
                <a:lnTo>
                  <a:pt x="518067" y="878086"/>
                </a:lnTo>
                <a:lnTo>
                  <a:pt x="514383" y="879199"/>
                </a:lnTo>
                <a:lnTo>
                  <a:pt x="511246" y="879417"/>
                </a:lnTo>
                <a:lnTo>
                  <a:pt x="508287" y="879132"/>
                </a:lnTo>
                <a:lnTo>
                  <a:pt x="507619" y="879086"/>
                </a:lnTo>
                <a:lnTo>
                  <a:pt x="506289" y="878905"/>
                </a:lnTo>
                <a:lnTo>
                  <a:pt x="505820" y="875805"/>
                </a:lnTo>
                <a:lnTo>
                  <a:pt x="505113" y="874058"/>
                </a:lnTo>
                <a:lnTo>
                  <a:pt x="518503" y="871478"/>
                </a:lnTo>
                <a:close/>
              </a:path>
              <a:path w="810259" h="1677034">
                <a:moveTo>
                  <a:pt x="453963" y="517805"/>
                </a:moveTo>
                <a:lnTo>
                  <a:pt x="456191" y="519611"/>
                </a:lnTo>
                <a:lnTo>
                  <a:pt x="456656" y="526643"/>
                </a:lnTo>
                <a:lnTo>
                  <a:pt x="452306" y="527556"/>
                </a:lnTo>
                <a:lnTo>
                  <a:pt x="445182" y="530695"/>
                </a:lnTo>
                <a:lnTo>
                  <a:pt x="440372" y="523704"/>
                </a:lnTo>
                <a:lnTo>
                  <a:pt x="447342" y="523513"/>
                </a:lnTo>
                <a:lnTo>
                  <a:pt x="453963" y="517805"/>
                </a:lnTo>
                <a:close/>
              </a:path>
              <a:path w="810259" h="1677034">
                <a:moveTo>
                  <a:pt x="498791" y="380058"/>
                </a:moveTo>
                <a:lnTo>
                  <a:pt x="502533" y="388257"/>
                </a:lnTo>
                <a:lnTo>
                  <a:pt x="499966" y="388604"/>
                </a:lnTo>
                <a:lnTo>
                  <a:pt x="497024" y="389887"/>
                </a:lnTo>
                <a:lnTo>
                  <a:pt x="492831" y="388258"/>
                </a:lnTo>
                <a:lnTo>
                  <a:pt x="491591" y="385320"/>
                </a:lnTo>
                <a:lnTo>
                  <a:pt x="489984" y="383337"/>
                </a:lnTo>
                <a:lnTo>
                  <a:pt x="498791" y="380058"/>
                </a:lnTo>
                <a:close/>
              </a:path>
              <a:path w="810259" h="1677034">
                <a:moveTo>
                  <a:pt x="120603" y="1263504"/>
                </a:moveTo>
                <a:lnTo>
                  <a:pt x="124812" y="1266514"/>
                </a:lnTo>
                <a:lnTo>
                  <a:pt x="127142" y="1269908"/>
                </a:lnTo>
                <a:lnTo>
                  <a:pt x="131405" y="1274657"/>
                </a:lnTo>
                <a:lnTo>
                  <a:pt x="127544" y="1275820"/>
                </a:lnTo>
                <a:lnTo>
                  <a:pt x="124384" y="1277699"/>
                </a:lnTo>
                <a:lnTo>
                  <a:pt x="120447" y="1273851"/>
                </a:lnTo>
                <a:lnTo>
                  <a:pt x="118133" y="1269933"/>
                </a:lnTo>
                <a:lnTo>
                  <a:pt x="115500" y="1266366"/>
                </a:lnTo>
                <a:lnTo>
                  <a:pt x="117624" y="1265584"/>
                </a:lnTo>
                <a:lnTo>
                  <a:pt x="120603" y="1263504"/>
                </a:lnTo>
                <a:close/>
              </a:path>
              <a:path w="810259" h="1677034">
                <a:moveTo>
                  <a:pt x="584879" y="182731"/>
                </a:moveTo>
                <a:lnTo>
                  <a:pt x="585029" y="184761"/>
                </a:lnTo>
                <a:lnTo>
                  <a:pt x="586047" y="187856"/>
                </a:lnTo>
                <a:lnTo>
                  <a:pt x="581966" y="191675"/>
                </a:lnTo>
                <a:lnTo>
                  <a:pt x="578119" y="194000"/>
                </a:lnTo>
                <a:lnTo>
                  <a:pt x="573659" y="197193"/>
                </a:lnTo>
                <a:lnTo>
                  <a:pt x="569767" y="190288"/>
                </a:lnTo>
                <a:lnTo>
                  <a:pt x="584879" y="182731"/>
                </a:lnTo>
                <a:close/>
              </a:path>
              <a:path w="810259" h="1677034">
                <a:moveTo>
                  <a:pt x="323125" y="794903"/>
                </a:moveTo>
                <a:lnTo>
                  <a:pt x="328934" y="799019"/>
                </a:lnTo>
                <a:lnTo>
                  <a:pt x="333419" y="802565"/>
                </a:lnTo>
                <a:lnTo>
                  <a:pt x="334401" y="804474"/>
                </a:lnTo>
                <a:lnTo>
                  <a:pt x="335797" y="806291"/>
                </a:lnTo>
                <a:lnTo>
                  <a:pt x="331700" y="812165"/>
                </a:lnTo>
                <a:lnTo>
                  <a:pt x="328731" y="810486"/>
                </a:lnTo>
                <a:lnTo>
                  <a:pt x="325052" y="802734"/>
                </a:lnTo>
                <a:lnTo>
                  <a:pt x="319072" y="800233"/>
                </a:lnTo>
                <a:lnTo>
                  <a:pt x="323125" y="794903"/>
                </a:lnTo>
                <a:close/>
              </a:path>
              <a:path w="810259" h="1677034">
                <a:moveTo>
                  <a:pt x="319072" y="800233"/>
                </a:moveTo>
                <a:lnTo>
                  <a:pt x="325052" y="802734"/>
                </a:lnTo>
                <a:lnTo>
                  <a:pt x="318334" y="801205"/>
                </a:lnTo>
                <a:lnTo>
                  <a:pt x="319072" y="800233"/>
                </a:lnTo>
                <a:close/>
              </a:path>
              <a:path w="810259" h="1677034">
                <a:moveTo>
                  <a:pt x="304565" y="1360578"/>
                </a:moveTo>
                <a:lnTo>
                  <a:pt x="304983" y="1361221"/>
                </a:lnTo>
                <a:lnTo>
                  <a:pt x="305149" y="1361758"/>
                </a:lnTo>
                <a:lnTo>
                  <a:pt x="302720" y="1365660"/>
                </a:lnTo>
                <a:lnTo>
                  <a:pt x="300899" y="1368707"/>
                </a:lnTo>
                <a:lnTo>
                  <a:pt x="297431" y="1373189"/>
                </a:lnTo>
                <a:lnTo>
                  <a:pt x="295441" y="1374324"/>
                </a:lnTo>
                <a:lnTo>
                  <a:pt x="294064" y="1375450"/>
                </a:lnTo>
                <a:lnTo>
                  <a:pt x="292787" y="1374619"/>
                </a:lnTo>
                <a:lnTo>
                  <a:pt x="292162" y="1374357"/>
                </a:lnTo>
                <a:lnTo>
                  <a:pt x="288145" y="1367900"/>
                </a:lnTo>
                <a:lnTo>
                  <a:pt x="294660" y="1365770"/>
                </a:lnTo>
                <a:lnTo>
                  <a:pt x="298311" y="1360850"/>
                </a:lnTo>
                <a:lnTo>
                  <a:pt x="301880" y="1361094"/>
                </a:lnTo>
                <a:lnTo>
                  <a:pt x="304565" y="1360578"/>
                </a:lnTo>
                <a:close/>
              </a:path>
              <a:path w="810259" h="1677034">
                <a:moveTo>
                  <a:pt x="292162" y="1374357"/>
                </a:moveTo>
                <a:lnTo>
                  <a:pt x="292787" y="1374619"/>
                </a:lnTo>
                <a:lnTo>
                  <a:pt x="292227" y="1374463"/>
                </a:lnTo>
                <a:close/>
              </a:path>
              <a:path w="810259" h="1677034">
                <a:moveTo>
                  <a:pt x="266383" y="1039471"/>
                </a:moveTo>
                <a:lnTo>
                  <a:pt x="270815" y="1044337"/>
                </a:lnTo>
                <a:lnTo>
                  <a:pt x="259368" y="1056394"/>
                </a:lnTo>
                <a:lnTo>
                  <a:pt x="252948" y="1051835"/>
                </a:lnTo>
                <a:lnTo>
                  <a:pt x="254410" y="1048451"/>
                </a:lnTo>
                <a:lnTo>
                  <a:pt x="266383" y="1039471"/>
                </a:lnTo>
                <a:close/>
              </a:path>
              <a:path w="810259" h="1677034">
                <a:moveTo>
                  <a:pt x="460326" y="1004907"/>
                </a:moveTo>
                <a:lnTo>
                  <a:pt x="461882" y="1006791"/>
                </a:lnTo>
                <a:lnTo>
                  <a:pt x="462377" y="1009043"/>
                </a:lnTo>
                <a:lnTo>
                  <a:pt x="460897" y="1011499"/>
                </a:lnTo>
                <a:lnTo>
                  <a:pt x="455626" y="1012261"/>
                </a:lnTo>
                <a:lnTo>
                  <a:pt x="443438" y="1013424"/>
                </a:lnTo>
                <a:lnTo>
                  <a:pt x="446770" y="1006091"/>
                </a:lnTo>
                <a:lnTo>
                  <a:pt x="447814" y="1005950"/>
                </a:lnTo>
                <a:lnTo>
                  <a:pt x="448835" y="1005861"/>
                </a:lnTo>
                <a:lnTo>
                  <a:pt x="453007" y="1005374"/>
                </a:lnTo>
                <a:lnTo>
                  <a:pt x="456140" y="1005092"/>
                </a:lnTo>
                <a:lnTo>
                  <a:pt x="460326" y="1004907"/>
                </a:lnTo>
                <a:close/>
              </a:path>
              <a:path w="810259" h="1677034">
                <a:moveTo>
                  <a:pt x="377043" y="526083"/>
                </a:moveTo>
                <a:lnTo>
                  <a:pt x="382081" y="530250"/>
                </a:lnTo>
                <a:lnTo>
                  <a:pt x="381962" y="531169"/>
                </a:lnTo>
                <a:lnTo>
                  <a:pt x="382072" y="531839"/>
                </a:lnTo>
                <a:lnTo>
                  <a:pt x="378520" y="536410"/>
                </a:lnTo>
                <a:lnTo>
                  <a:pt x="375327" y="540757"/>
                </a:lnTo>
                <a:lnTo>
                  <a:pt x="370680" y="545854"/>
                </a:lnTo>
                <a:lnTo>
                  <a:pt x="368449" y="545811"/>
                </a:lnTo>
                <a:lnTo>
                  <a:pt x="366771" y="546311"/>
                </a:lnTo>
                <a:lnTo>
                  <a:pt x="366652" y="544279"/>
                </a:lnTo>
                <a:lnTo>
                  <a:pt x="365721" y="541688"/>
                </a:lnTo>
                <a:lnTo>
                  <a:pt x="369556" y="535581"/>
                </a:lnTo>
                <a:lnTo>
                  <a:pt x="373158" y="531264"/>
                </a:lnTo>
                <a:lnTo>
                  <a:pt x="377043" y="526083"/>
                </a:lnTo>
                <a:close/>
              </a:path>
              <a:path w="810259" h="1677034">
                <a:moveTo>
                  <a:pt x="126057" y="1476761"/>
                </a:moveTo>
                <a:lnTo>
                  <a:pt x="129132" y="1491113"/>
                </a:lnTo>
                <a:lnTo>
                  <a:pt x="123815" y="1491387"/>
                </a:lnTo>
                <a:lnTo>
                  <a:pt x="121165" y="1491559"/>
                </a:lnTo>
                <a:lnTo>
                  <a:pt x="120273" y="1486706"/>
                </a:lnTo>
                <a:lnTo>
                  <a:pt x="119935" y="1481912"/>
                </a:lnTo>
                <a:lnTo>
                  <a:pt x="126057" y="1476761"/>
                </a:lnTo>
                <a:close/>
              </a:path>
              <a:path w="810259" h="1677034">
                <a:moveTo>
                  <a:pt x="172698" y="1458365"/>
                </a:moveTo>
                <a:lnTo>
                  <a:pt x="170131" y="1466782"/>
                </a:lnTo>
                <a:lnTo>
                  <a:pt x="165121" y="1465686"/>
                </a:lnTo>
                <a:lnTo>
                  <a:pt x="160566" y="1464624"/>
                </a:lnTo>
                <a:lnTo>
                  <a:pt x="150472" y="1462573"/>
                </a:lnTo>
                <a:lnTo>
                  <a:pt x="149925" y="1459362"/>
                </a:lnTo>
                <a:lnTo>
                  <a:pt x="153329" y="1453652"/>
                </a:lnTo>
                <a:lnTo>
                  <a:pt x="172698" y="1458365"/>
                </a:lnTo>
                <a:close/>
              </a:path>
              <a:path w="810259" h="1677034">
                <a:moveTo>
                  <a:pt x="368085" y="1204172"/>
                </a:moveTo>
                <a:lnTo>
                  <a:pt x="370951" y="1206697"/>
                </a:lnTo>
                <a:lnTo>
                  <a:pt x="373224" y="1208881"/>
                </a:lnTo>
                <a:lnTo>
                  <a:pt x="375701" y="1211400"/>
                </a:lnTo>
                <a:lnTo>
                  <a:pt x="373485" y="1216109"/>
                </a:lnTo>
                <a:lnTo>
                  <a:pt x="371016" y="1221445"/>
                </a:lnTo>
                <a:lnTo>
                  <a:pt x="369200" y="1221529"/>
                </a:lnTo>
                <a:lnTo>
                  <a:pt x="363821" y="1219264"/>
                </a:lnTo>
                <a:lnTo>
                  <a:pt x="361755" y="1211203"/>
                </a:lnTo>
                <a:lnTo>
                  <a:pt x="365139" y="1205688"/>
                </a:lnTo>
                <a:lnTo>
                  <a:pt x="368085" y="1204172"/>
                </a:lnTo>
                <a:close/>
              </a:path>
              <a:path w="810259" h="1677034">
                <a:moveTo>
                  <a:pt x="151470" y="1197580"/>
                </a:moveTo>
                <a:lnTo>
                  <a:pt x="161578" y="1209160"/>
                </a:lnTo>
                <a:lnTo>
                  <a:pt x="141297" y="1221456"/>
                </a:lnTo>
                <a:lnTo>
                  <a:pt x="139387" y="1219299"/>
                </a:lnTo>
                <a:lnTo>
                  <a:pt x="151470" y="1197580"/>
                </a:lnTo>
                <a:close/>
              </a:path>
              <a:path w="810259" h="1677034">
                <a:moveTo>
                  <a:pt x="610598" y="412455"/>
                </a:moveTo>
                <a:lnTo>
                  <a:pt x="613540" y="424098"/>
                </a:lnTo>
                <a:lnTo>
                  <a:pt x="610623" y="428420"/>
                </a:lnTo>
                <a:lnTo>
                  <a:pt x="602890" y="431820"/>
                </a:lnTo>
                <a:lnTo>
                  <a:pt x="598396" y="431471"/>
                </a:lnTo>
                <a:lnTo>
                  <a:pt x="593635" y="426904"/>
                </a:lnTo>
                <a:lnTo>
                  <a:pt x="592239" y="422323"/>
                </a:lnTo>
                <a:lnTo>
                  <a:pt x="589603" y="417381"/>
                </a:lnTo>
                <a:lnTo>
                  <a:pt x="607395" y="412942"/>
                </a:lnTo>
                <a:lnTo>
                  <a:pt x="610598" y="412455"/>
                </a:lnTo>
                <a:close/>
              </a:path>
              <a:path w="810259" h="1677034">
                <a:moveTo>
                  <a:pt x="346816" y="1276061"/>
                </a:moveTo>
                <a:lnTo>
                  <a:pt x="342494" y="1286508"/>
                </a:lnTo>
                <a:lnTo>
                  <a:pt x="335147" y="1280017"/>
                </a:lnTo>
                <a:lnTo>
                  <a:pt x="346816" y="1276061"/>
                </a:lnTo>
                <a:close/>
              </a:path>
              <a:path w="810259" h="1677034">
                <a:moveTo>
                  <a:pt x="297036" y="656611"/>
                </a:moveTo>
                <a:lnTo>
                  <a:pt x="588358" y="778447"/>
                </a:lnTo>
                <a:lnTo>
                  <a:pt x="576534" y="806720"/>
                </a:lnTo>
                <a:lnTo>
                  <a:pt x="285212" y="684885"/>
                </a:lnTo>
                <a:lnTo>
                  <a:pt x="297036" y="656611"/>
                </a:lnTo>
                <a:close/>
              </a:path>
              <a:path w="810259" h="1677034">
                <a:moveTo>
                  <a:pt x="231925" y="602250"/>
                </a:moveTo>
                <a:lnTo>
                  <a:pt x="273850" y="619783"/>
                </a:lnTo>
                <a:lnTo>
                  <a:pt x="263759" y="643912"/>
                </a:lnTo>
                <a:lnTo>
                  <a:pt x="257678" y="653824"/>
                </a:lnTo>
                <a:lnTo>
                  <a:pt x="249564" y="660602"/>
                </a:lnTo>
                <a:lnTo>
                  <a:pt x="240457" y="663653"/>
                </a:lnTo>
                <a:lnTo>
                  <a:pt x="231399" y="662380"/>
                </a:lnTo>
                <a:lnTo>
                  <a:pt x="224140" y="656829"/>
                </a:lnTo>
                <a:lnTo>
                  <a:pt x="219920" y="648205"/>
                </a:lnTo>
                <a:lnTo>
                  <a:pt x="219048" y="637668"/>
                </a:lnTo>
                <a:lnTo>
                  <a:pt x="221834" y="626378"/>
                </a:lnTo>
                <a:lnTo>
                  <a:pt x="231925" y="602250"/>
                </a:lnTo>
                <a:close/>
              </a:path>
              <a:path w="810259" h="1677034">
                <a:moveTo>
                  <a:pt x="324446" y="500745"/>
                </a:moveTo>
                <a:lnTo>
                  <a:pt x="324792" y="500890"/>
                </a:lnTo>
                <a:lnTo>
                  <a:pt x="332635" y="506200"/>
                </a:lnTo>
                <a:lnTo>
                  <a:pt x="337659" y="513838"/>
                </a:lnTo>
                <a:lnTo>
                  <a:pt x="339452" y="522800"/>
                </a:lnTo>
                <a:lnTo>
                  <a:pt x="337602" y="532083"/>
                </a:lnTo>
                <a:lnTo>
                  <a:pt x="306074" y="607471"/>
                </a:lnTo>
                <a:lnTo>
                  <a:pt x="300762" y="615312"/>
                </a:lnTo>
                <a:lnTo>
                  <a:pt x="293123" y="620329"/>
                </a:lnTo>
                <a:lnTo>
                  <a:pt x="284158" y="622113"/>
                </a:lnTo>
                <a:lnTo>
                  <a:pt x="274871" y="620257"/>
                </a:lnTo>
                <a:lnTo>
                  <a:pt x="274525" y="620112"/>
                </a:lnTo>
                <a:lnTo>
                  <a:pt x="273850" y="619783"/>
                </a:lnTo>
                <a:lnTo>
                  <a:pt x="231925" y="602250"/>
                </a:lnTo>
                <a:lnTo>
                  <a:pt x="281807" y="482976"/>
                </a:lnTo>
                <a:lnTo>
                  <a:pt x="323733" y="500509"/>
                </a:lnTo>
                <a:lnTo>
                  <a:pt x="324084" y="500641"/>
                </a:lnTo>
                <a:lnTo>
                  <a:pt x="324446" y="500745"/>
                </a:lnTo>
                <a:close/>
              </a:path>
              <a:path w="810259" h="1677034">
                <a:moveTo>
                  <a:pt x="436190" y="172701"/>
                </a:moveTo>
                <a:lnTo>
                  <a:pt x="443458" y="178254"/>
                </a:lnTo>
                <a:lnTo>
                  <a:pt x="447684" y="186875"/>
                </a:lnTo>
                <a:lnTo>
                  <a:pt x="448559" y="197407"/>
                </a:lnTo>
                <a:lnTo>
                  <a:pt x="445774" y="208695"/>
                </a:lnTo>
                <a:lnTo>
                  <a:pt x="438228" y="226739"/>
                </a:lnTo>
                <a:lnTo>
                  <a:pt x="486682" y="247003"/>
                </a:lnTo>
                <a:lnTo>
                  <a:pt x="439200" y="360537"/>
                </a:lnTo>
                <a:lnTo>
                  <a:pt x="390746" y="340273"/>
                </a:lnTo>
                <a:lnTo>
                  <a:pt x="323733" y="500509"/>
                </a:lnTo>
                <a:lnTo>
                  <a:pt x="281807" y="482976"/>
                </a:lnTo>
                <a:lnTo>
                  <a:pt x="403849" y="191162"/>
                </a:lnTo>
                <a:lnTo>
                  <a:pt x="427141" y="171430"/>
                </a:lnTo>
                <a:lnTo>
                  <a:pt x="436190" y="172701"/>
                </a:lnTo>
                <a:close/>
              </a:path>
              <a:path w="810259" h="1677034">
                <a:moveTo>
                  <a:pt x="184095" y="1566489"/>
                </a:moveTo>
                <a:lnTo>
                  <a:pt x="192632" y="1570059"/>
                </a:lnTo>
                <a:lnTo>
                  <a:pt x="74828" y="1676881"/>
                </a:lnTo>
                <a:lnTo>
                  <a:pt x="73295" y="1675241"/>
                </a:lnTo>
                <a:lnTo>
                  <a:pt x="71681" y="1673722"/>
                </a:lnTo>
                <a:lnTo>
                  <a:pt x="70000" y="1672286"/>
                </a:lnTo>
                <a:lnTo>
                  <a:pt x="69587" y="1671988"/>
                </a:lnTo>
                <a:lnTo>
                  <a:pt x="69779" y="1672069"/>
                </a:lnTo>
                <a:lnTo>
                  <a:pt x="184095" y="1566489"/>
                </a:lnTo>
                <a:close/>
              </a:path>
              <a:path w="810259" h="1677034">
                <a:moveTo>
                  <a:pt x="26000" y="1650517"/>
                </a:moveTo>
                <a:lnTo>
                  <a:pt x="51987" y="1661385"/>
                </a:lnTo>
                <a:lnTo>
                  <a:pt x="42251" y="1658271"/>
                </a:lnTo>
                <a:lnTo>
                  <a:pt x="32539" y="1656744"/>
                </a:lnTo>
                <a:lnTo>
                  <a:pt x="30435" y="1656582"/>
                </a:lnTo>
                <a:lnTo>
                  <a:pt x="28372" y="1656547"/>
                </a:lnTo>
                <a:lnTo>
                  <a:pt x="26361" y="1656611"/>
                </a:lnTo>
                <a:lnTo>
                  <a:pt x="26000" y="1650517"/>
                </a:lnTo>
                <a:close/>
              </a:path>
              <a:path w="810259" h="1677034">
                <a:moveTo>
                  <a:pt x="16900" y="1496565"/>
                </a:moveTo>
                <a:lnTo>
                  <a:pt x="143221" y="1549394"/>
                </a:lnTo>
                <a:lnTo>
                  <a:pt x="53503" y="1662015"/>
                </a:lnTo>
                <a:lnTo>
                  <a:pt x="64864" y="1666770"/>
                </a:lnTo>
                <a:lnTo>
                  <a:pt x="69779" y="1672069"/>
                </a:lnTo>
                <a:lnTo>
                  <a:pt x="69587" y="1671988"/>
                </a:lnTo>
                <a:lnTo>
                  <a:pt x="61364" y="1666064"/>
                </a:lnTo>
                <a:lnTo>
                  <a:pt x="51987" y="1661385"/>
                </a:lnTo>
                <a:lnTo>
                  <a:pt x="26000" y="1650513"/>
                </a:lnTo>
                <a:lnTo>
                  <a:pt x="16900" y="1496565"/>
                </a:lnTo>
                <a:close/>
              </a:path>
              <a:path w="810259" h="1677034">
                <a:moveTo>
                  <a:pt x="11824" y="1461223"/>
                </a:moveTo>
                <a:lnTo>
                  <a:pt x="221769" y="1549025"/>
                </a:lnTo>
                <a:lnTo>
                  <a:pt x="209944" y="1577299"/>
                </a:lnTo>
                <a:lnTo>
                  <a:pt x="0" y="1489497"/>
                </a:lnTo>
                <a:lnTo>
                  <a:pt x="11824" y="1461223"/>
                </a:lnTo>
                <a:close/>
              </a:path>
              <a:path w="810259" h="1677034">
                <a:moveTo>
                  <a:pt x="741634" y="8620"/>
                </a:moveTo>
                <a:lnTo>
                  <a:pt x="778104" y="33314"/>
                </a:lnTo>
                <a:lnTo>
                  <a:pt x="801467" y="68831"/>
                </a:lnTo>
                <a:lnTo>
                  <a:pt x="809808" y="110503"/>
                </a:lnTo>
                <a:lnTo>
                  <a:pt x="801209" y="153658"/>
                </a:lnTo>
                <a:lnTo>
                  <a:pt x="782205" y="199098"/>
                </a:lnTo>
                <a:lnTo>
                  <a:pt x="781729" y="198556"/>
                </a:lnTo>
                <a:lnTo>
                  <a:pt x="775815" y="192414"/>
                </a:lnTo>
                <a:lnTo>
                  <a:pt x="769852" y="188218"/>
                </a:lnTo>
                <a:lnTo>
                  <a:pt x="579586" y="108646"/>
                </a:lnTo>
                <a:lnTo>
                  <a:pt x="596556" y="68069"/>
                </a:lnTo>
                <a:lnTo>
                  <a:pt x="621238" y="31640"/>
                </a:lnTo>
                <a:lnTo>
                  <a:pt x="656757" y="8311"/>
                </a:lnTo>
                <a:lnTo>
                  <a:pt x="698445" y="0"/>
                </a:lnTo>
                <a:lnTo>
                  <a:pt x="741634" y="8620"/>
                </a:lnTo>
                <a:close/>
              </a:path>
              <a:path w="810259" h="1677034">
                <a:moveTo>
                  <a:pt x="579586" y="108646"/>
                </a:moveTo>
                <a:lnTo>
                  <a:pt x="590662" y="113279"/>
                </a:lnTo>
                <a:lnTo>
                  <a:pt x="584425" y="111981"/>
                </a:lnTo>
                <a:lnTo>
                  <a:pt x="578297" y="111729"/>
                </a:lnTo>
                <a:lnTo>
                  <a:pt x="579586" y="108646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5501125" y="7992536"/>
            <a:ext cx="898525" cy="904875"/>
          </a:xfrm>
          <a:custGeom>
            <a:avLst/>
            <a:gdLst/>
            <a:ahLst/>
            <a:cxnLst/>
            <a:rect l="l" t="t" r="r" b="b"/>
            <a:pathLst>
              <a:path w="898525" h="904875">
                <a:moveTo>
                  <a:pt x="877602" y="631615"/>
                </a:moveTo>
                <a:lnTo>
                  <a:pt x="842329" y="677685"/>
                </a:lnTo>
                <a:lnTo>
                  <a:pt x="776896" y="707958"/>
                </a:lnTo>
                <a:lnTo>
                  <a:pt x="733494" y="708783"/>
                </a:lnTo>
                <a:lnTo>
                  <a:pt x="689587" y="703055"/>
                </a:lnTo>
                <a:lnTo>
                  <a:pt x="646226" y="696845"/>
                </a:lnTo>
                <a:lnTo>
                  <a:pt x="645748" y="733538"/>
                </a:lnTo>
                <a:lnTo>
                  <a:pt x="622643" y="802484"/>
                </a:lnTo>
                <a:lnTo>
                  <a:pt x="578357" y="856925"/>
                </a:lnTo>
                <a:lnTo>
                  <a:pt x="521425" y="891958"/>
                </a:lnTo>
                <a:lnTo>
                  <a:pt x="473454" y="903730"/>
                </a:lnTo>
                <a:lnTo>
                  <a:pt x="457284" y="904483"/>
                </a:lnTo>
                <a:lnTo>
                  <a:pt x="441065" y="903304"/>
                </a:lnTo>
                <a:lnTo>
                  <a:pt x="397643" y="887100"/>
                </a:lnTo>
                <a:lnTo>
                  <a:pt x="351686" y="841252"/>
                </a:lnTo>
                <a:lnTo>
                  <a:pt x="320329" y="778201"/>
                </a:lnTo>
                <a:lnTo>
                  <a:pt x="304538" y="711839"/>
                </a:lnTo>
                <a:lnTo>
                  <a:pt x="301578" y="678506"/>
                </a:lnTo>
                <a:lnTo>
                  <a:pt x="302430" y="645157"/>
                </a:lnTo>
                <a:lnTo>
                  <a:pt x="307613" y="612473"/>
                </a:lnTo>
                <a:lnTo>
                  <a:pt x="291902" y="621005"/>
                </a:lnTo>
                <a:lnTo>
                  <a:pt x="243238" y="642502"/>
                </a:lnTo>
                <a:lnTo>
                  <a:pt x="204326" y="654311"/>
                </a:lnTo>
                <a:lnTo>
                  <a:pt x="164463" y="659768"/>
                </a:lnTo>
                <a:lnTo>
                  <a:pt x="147761" y="658788"/>
                </a:lnTo>
                <a:lnTo>
                  <a:pt x="100684" y="643527"/>
                </a:lnTo>
                <a:lnTo>
                  <a:pt x="54922" y="613787"/>
                </a:lnTo>
                <a:lnTo>
                  <a:pt x="20253" y="571994"/>
                </a:lnTo>
                <a:lnTo>
                  <a:pt x="0" y="503374"/>
                </a:lnTo>
                <a:lnTo>
                  <a:pt x="2695" y="467322"/>
                </a:lnTo>
                <a:lnTo>
                  <a:pt x="15516" y="425281"/>
                </a:lnTo>
                <a:lnTo>
                  <a:pt x="36301" y="377518"/>
                </a:lnTo>
                <a:lnTo>
                  <a:pt x="83716" y="325017"/>
                </a:lnTo>
                <a:lnTo>
                  <a:pt x="142146" y="292663"/>
                </a:lnTo>
                <a:lnTo>
                  <a:pt x="172930" y="279708"/>
                </a:lnTo>
                <a:lnTo>
                  <a:pt x="155540" y="252144"/>
                </a:lnTo>
                <a:lnTo>
                  <a:pt x="139742" y="223221"/>
                </a:lnTo>
                <a:lnTo>
                  <a:pt x="126804" y="192973"/>
                </a:lnTo>
                <a:lnTo>
                  <a:pt x="117996" y="161429"/>
                </a:lnTo>
                <a:lnTo>
                  <a:pt x="115430" y="133270"/>
                </a:lnTo>
                <a:lnTo>
                  <a:pt x="118881" y="105760"/>
                </a:lnTo>
                <a:lnTo>
                  <a:pt x="145395" y="57130"/>
                </a:lnTo>
                <a:lnTo>
                  <a:pt x="199553" y="21586"/>
                </a:lnTo>
                <a:lnTo>
                  <a:pt x="262385" y="4293"/>
                </a:lnTo>
                <a:lnTo>
                  <a:pt x="291784" y="999"/>
                </a:lnTo>
                <a:lnTo>
                  <a:pt x="321361" y="1218"/>
                </a:lnTo>
                <a:lnTo>
                  <a:pt x="378783" y="13861"/>
                </a:lnTo>
                <a:lnTo>
                  <a:pt x="432680" y="45907"/>
                </a:lnTo>
                <a:lnTo>
                  <a:pt x="475631" y="92049"/>
                </a:lnTo>
                <a:lnTo>
                  <a:pt x="495902" y="62951"/>
                </a:lnTo>
                <a:lnTo>
                  <a:pt x="521426" y="38501"/>
                </a:lnTo>
                <a:lnTo>
                  <a:pt x="551143" y="19400"/>
                </a:lnTo>
                <a:lnTo>
                  <a:pt x="583994" y="6350"/>
                </a:lnTo>
                <a:lnTo>
                  <a:pt x="617530" y="0"/>
                </a:lnTo>
                <a:lnTo>
                  <a:pt x="651125" y="403"/>
                </a:lnTo>
                <a:lnTo>
                  <a:pt x="714689" y="20259"/>
                </a:lnTo>
                <a:lnTo>
                  <a:pt x="765040" y="60720"/>
                </a:lnTo>
                <a:lnTo>
                  <a:pt x="797905" y="116580"/>
                </a:lnTo>
                <a:lnTo>
                  <a:pt x="810010" y="164638"/>
                </a:lnTo>
                <a:lnTo>
                  <a:pt x="812712" y="214109"/>
                </a:lnTo>
                <a:lnTo>
                  <a:pt x="808375" y="264036"/>
                </a:lnTo>
                <a:lnTo>
                  <a:pt x="799361" y="313463"/>
                </a:lnTo>
                <a:lnTo>
                  <a:pt x="788033" y="361436"/>
                </a:lnTo>
                <a:lnTo>
                  <a:pt x="787983" y="362603"/>
                </a:lnTo>
                <a:lnTo>
                  <a:pt x="787020" y="363263"/>
                </a:lnTo>
                <a:lnTo>
                  <a:pt x="786310" y="363467"/>
                </a:lnTo>
                <a:lnTo>
                  <a:pt x="791230" y="373962"/>
                </a:lnTo>
                <a:lnTo>
                  <a:pt x="792193" y="373301"/>
                </a:lnTo>
                <a:lnTo>
                  <a:pt x="793359" y="373350"/>
                </a:lnTo>
                <a:lnTo>
                  <a:pt x="794272" y="373856"/>
                </a:lnTo>
                <a:lnTo>
                  <a:pt x="847748" y="420382"/>
                </a:lnTo>
                <a:lnTo>
                  <a:pt x="883777" y="481430"/>
                </a:lnTo>
                <a:lnTo>
                  <a:pt x="898380" y="542923"/>
                </a:lnTo>
                <a:lnTo>
                  <a:pt x="897332" y="574557"/>
                </a:lnTo>
                <a:lnTo>
                  <a:pt x="889639" y="605364"/>
                </a:lnTo>
                <a:lnTo>
                  <a:pt x="877602" y="631615"/>
                </a:lnTo>
                <a:close/>
              </a:path>
            </a:pathLst>
          </a:custGeom>
          <a:solidFill>
            <a:srgbClr val="FFBD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5752040" y="8139143"/>
            <a:ext cx="398145" cy="427355"/>
          </a:xfrm>
          <a:custGeom>
            <a:avLst/>
            <a:gdLst/>
            <a:ahLst/>
            <a:cxnLst/>
            <a:rect l="l" t="t" r="r" b="b"/>
            <a:pathLst>
              <a:path w="398144" h="427354">
                <a:moveTo>
                  <a:pt x="363733" y="314798"/>
                </a:moveTo>
                <a:lnTo>
                  <a:pt x="332207" y="356710"/>
                </a:lnTo>
                <a:lnTo>
                  <a:pt x="292665" y="390766"/>
                </a:lnTo>
                <a:lnTo>
                  <a:pt x="246546" y="414838"/>
                </a:lnTo>
                <a:lnTo>
                  <a:pt x="195287" y="426797"/>
                </a:lnTo>
                <a:lnTo>
                  <a:pt x="164926" y="427150"/>
                </a:lnTo>
                <a:lnTo>
                  <a:pt x="134940" y="422391"/>
                </a:lnTo>
                <a:lnTo>
                  <a:pt x="79492" y="397848"/>
                </a:lnTo>
                <a:lnTo>
                  <a:pt x="36701" y="356127"/>
                </a:lnTo>
                <a:lnTo>
                  <a:pt x="9305" y="302777"/>
                </a:lnTo>
                <a:lnTo>
                  <a:pt x="124" y="259292"/>
                </a:lnTo>
                <a:lnTo>
                  <a:pt x="0" y="215104"/>
                </a:lnTo>
                <a:lnTo>
                  <a:pt x="8282" y="171593"/>
                </a:lnTo>
                <a:lnTo>
                  <a:pt x="24322" y="130143"/>
                </a:lnTo>
                <a:lnTo>
                  <a:pt x="47468" y="92135"/>
                </a:lnTo>
                <a:lnTo>
                  <a:pt x="77071" y="58950"/>
                </a:lnTo>
                <a:lnTo>
                  <a:pt x="116980" y="29113"/>
                </a:lnTo>
                <a:lnTo>
                  <a:pt x="162121" y="9001"/>
                </a:lnTo>
                <a:lnTo>
                  <a:pt x="210180" y="0"/>
                </a:lnTo>
                <a:lnTo>
                  <a:pt x="258843" y="3492"/>
                </a:lnTo>
                <a:lnTo>
                  <a:pt x="305796" y="20863"/>
                </a:lnTo>
                <a:lnTo>
                  <a:pt x="364552" y="74477"/>
                </a:lnTo>
                <a:lnTo>
                  <a:pt x="386943" y="118909"/>
                </a:lnTo>
                <a:lnTo>
                  <a:pt x="397673" y="167745"/>
                </a:lnTo>
                <a:lnTo>
                  <a:pt x="397156" y="218116"/>
                </a:lnTo>
                <a:lnTo>
                  <a:pt x="385807" y="267158"/>
                </a:lnTo>
                <a:lnTo>
                  <a:pt x="363733" y="314798"/>
                </a:lnTo>
                <a:close/>
              </a:path>
            </a:pathLst>
          </a:custGeom>
          <a:solidFill>
            <a:srgbClr val="FF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6860625" y="9200565"/>
            <a:ext cx="787400" cy="429259"/>
          </a:xfrm>
          <a:custGeom>
            <a:avLst/>
            <a:gdLst/>
            <a:ahLst/>
            <a:cxnLst/>
            <a:rect l="l" t="t" r="r" b="b"/>
            <a:pathLst>
              <a:path w="787400" h="429259">
                <a:moveTo>
                  <a:pt x="481652" y="396091"/>
                </a:moveTo>
                <a:lnTo>
                  <a:pt x="447076" y="361320"/>
                </a:lnTo>
                <a:lnTo>
                  <a:pt x="425427" y="303997"/>
                </a:lnTo>
                <a:lnTo>
                  <a:pt x="422431" y="273069"/>
                </a:lnTo>
                <a:lnTo>
                  <a:pt x="423109" y="242285"/>
                </a:lnTo>
                <a:lnTo>
                  <a:pt x="433211" y="191373"/>
                </a:lnTo>
                <a:lnTo>
                  <a:pt x="456221" y="144829"/>
                </a:lnTo>
                <a:lnTo>
                  <a:pt x="492107" y="107207"/>
                </a:lnTo>
                <a:lnTo>
                  <a:pt x="538261" y="83990"/>
                </a:lnTo>
                <a:lnTo>
                  <a:pt x="578917" y="77597"/>
                </a:lnTo>
                <a:lnTo>
                  <a:pt x="593968" y="77918"/>
                </a:lnTo>
                <a:lnTo>
                  <a:pt x="637948" y="84857"/>
                </a:lnTo>
                <a:lnTo>
                  <a:pt x="679375" y="96817"/>
                </a:lnTo>
                <a:lnTo>
                  <a:pt x="724568" y="119350"/>
                </a:lnTo>
                <a:lnTo>
                  <a:pt x="760872" y="154160"/>
                </a:lnTo>
                <a:lnTo>
                  <a:pt x="783641" y="208870"/>
                </a:lnTo>
                <a:lnTo>
                  <a:pt x="787103" y="238615"/>
                </a:lnTo>
                <a:lnTo>
                  <a:pt x="786474" y="268512"/>
                </a:lnTo>
                <a:lnTo>
                  <a:pt x="772209" y="324043"/>
                </a:lnTo>
                <a:lnTo>
                  <a:pt x="740410" y="371790"/>
                </a:lnTo>
                <a:lnTo>
                  <a:pt x="694372" y="407051"/>
                </a:lnTo>
                <a:lnTo>
                  <a:pt x="639690" y="426247"/>
                </a:lnTo>
                <a:lnTo>
                  <a:pt x="609616" y="429155"/>
                </a:lnTo>
                <a:lnTo>
                  <a:pt x="594537" y="428917"/>
                </a:lnTo>
                <a:lnTo>
                  <a:pt x="552482" y="423843"/>
                </a:lnTo>
                <a:lnTo>
                  <a:pt x="502991" y="408285"/>
                </a:lnTo>
                <a:lnTo>
                  <a:pt x="481652" y="396091"/>
                </a:lnTo>
                <a:close/>
              </a:path>
              <a:path w="787400" h="429259">
                <a:moveTo>
                  <a:pt x="111490" y="336646"/>
                </a:moveTo>
                <a:lnTo>
                  <a:pt x="74420" y="308687"/>
                </a:lnTo>
                <a:lnTo>
                  <a:pt x="45609" y="281104"/>
                </a:lnTo>
                <a:lnTo>
                  <a:pt x="11456" y="230182"/>
                </a:lnTo>
                <a:lnTo>
                  <a:pt x="0" y="183545"/>
                </a:lnTo>
                <a:lnTo>
                  <a:pt x="1555" y="154333"/>
                </a:lnTo>
                <a:lnTo>
                  <a:pt x="20351" y="98370"/>
                </a:lnTo>
                <a:lnTo>
                  <a:pt x="54712" y="50230"/>
                </a:lnTo>
                <a:lnTo>
                  <a:pt x="103529" y="16114"/>
                </a:lnTo>
                <a:lnTo>
                  <a:pt x="161779" y="337"/>
                </a:lnTo>
                <a:lnTo>
                  <a:pt x="192256" y="0"/>
                </a:lnTo>
                <a:lnTo>
                  <a:pt x="222377" y="4646"/>
                </a:lnTo>
                <a:lnTo>
                  <a:pt x="264386" y="20222"/>
                </a:lnTo>
                <a:lnTo>
                  <a:pt x="300919" y="43025"/>
                </a:lnTo>
                <a:lnTo>
                  <a:pt x="338219" y="76016"/>
                </a:lnTo>
                <a:lnTo>
                  <a:pt x="363397" y="114105"/>
                </a:lnTo>
                <a:lnTo>
                  <a:pt x="374681" y="158284"/>
                </a:lnTo>
                <a:lnTo>
                  <a:pt x="373439" y="187503"/>
                </a:lnTo>
                <a:lnTo>
                  <a:pt x="355848" y="243258"/>
                </a:lnTo>
                <a:lnTo>
                  <a:pt x="334544" y="280855"/>
                </a:lnTo>
                <a:lnTo>
                  <a:pt x="307403" y="312846"/>
                </a:lnTo>
                <a:lnTo>
                  <a:pt x="261832" y="345048"/>
                </a:lnTo>
                <a:lnTo>
                  <a:pt x="207632" y="360551"/>
                </a:lnTo>
                <a:lnTo>
                  <a:pt x="179325" y="360330"/>
                </a:lnTo>
                <a:lnTo>
                  <a:pt x="151541" y="354820"/>
                </a:lnTo>
                <a:lnTo>
                  <a:pt x="124970" y="344259"/>
                </a:lnTo>
                <a:lnTo>
                  <a:pt x="111490" y="336646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7107490" y="8685570"/>
            <a:ext cx="434975" cy="652780"/>
          </a:xfrm>
          <a:custGeom>
            <a:avLst/>
            <a:gdLst/>
            <a:ahLst/>
            <a:cxnLst/>
            <a:rect l="l" t="t" r="r" b="b"/>
            <a:pathLst>
              <a:path w="434975" h="652779">
                <a:moveTo>
                  <a:pt x="59963" y="624434"/>
                </a:moveTo>
                <a:lnTo>
                  <a:pt x="40741" y="594175"/>
                </a:lnTo>
                <a:lnTo>
                  <a:pt x="41007" y="593257"/>
                </a:lnTo>
                <a:lnTo>
                  <a:pt x="41689" y="592571"/>
                </a:lnTo>
                <a:lnTo>
                  <a:pt x="42398" y="591768"/>
                </a:lnTo>
                <a:lnTo>
                  <a:pt x="71049" y="553725"/>
                </a:lnTo>
                <a:lnTo>
                  <a:pt x="97221" y="507743"/>
                </a:lnTo>
                <a:lnTo>
                  <a:pt x="125204" y="439314"/>
                </a:lnTo>
                <a:lnTo>
                  <a:pt x="144589" y="365946"/>
                </a:lnTo>
                <a:lnTo>
                  <a:pt x="151594" y="327633"/>
                </a:lnTo>
                <a:lnTo>
                  <a:pt x="156878" y="289041"/>
                </a:lnTo>
                <a:lnTo>
                  <a:pt x="160607" y="250286"/>
                </a:lnTo>
                <a:lnTo>
                  <a:pt x="163595" y="190901"/>
                </a:lnTo>
                <a:lnTo>
                  <a:pt x="163889" y="161170"/>
                </a:lnTo>
                <a:lnTo>
                  <a:pt x="163384" y="131449"/>
                </a:lnTo>
                <a:lnTo>
                  <a:pt x="162865" y="115646"/>
                </a:lnTo>
                <a:lnTo>
                  <a:pt x="162449" y="107744"/>
                </a:lnTo>
                <a:lnTo>
                  <a:pt x="153149" y="107382"/>
                </a:lnTo>
                <a:lnTo>
                  <a:pt x="143887" y="106383"/>
                </a:lnTo>
                <a:lnTo>
                  <a:pt x="106484" y="96869"/>
                </a:lnTo>
                <a:lnTo>
                  <a:pt x="69414" y="80567"/>
                </a:lnTo>
                <a:lnTo>
                  <a:pt x="30255" y="55270"/>
                </a:lnTo>
                <a:lnTo>
                  <a:pt x="0" y="22171"/>
                </a:lnTo>
                <a:lnTo>
                  <a:pt x="3244" y="15068"/>
                </a:lnTo>
                <a:lnTo>
                  <a:pt x="50020" y="0"/>
                </a:lnTo>
                <a:lnTo>
                  <a:pt x="64942" y="550"/>
                </a:lnTo>
                <a:lnTo>
                  <a:pt x="114050" y="10998"/>
                </a:lnTo>
                <a:lnTo>
                  <a:pt x="151973" y="26641"/>
                </a:lnTo>
                <a:lnTo>
                  <a:pt x="188022" y="49675"/>
                </a:lnTo>
                <a:lnTo>
                  <a:pt x="204222" y="65191"/>
                </a:lnTo>
                <a:lnTo>
                  <a:pt x="207307" y="63680"/>
                </a:lnTo>
                <a:lnTo>
                  <a:pt x="208928" y="63127"/>
                </a:lnTo>
                <a:lnTo>
                  <a:pt x="216422" y="52684"/>
                </a:lnTo>
                <a:lnTo>
                  <a:pt x="225544" y="43535"/>
                </a:lnTo>
                <a:lnTo>
                  <a:pt x="272128" y="17516"/>
                </a:lnTo>
                <a:lnTo>
                  <a:pt x="327215" y="7719"/>
                </a:lnTo>
                <a:lnTo>
                  <a:pt x="354874" y="10430"/>
                </a:lnTo>
                <a:lnTo>
                  <a:pt x="380379" y="26881"/>
                </a:lnTo>
                <a:lnTo>
                  <a:pt x="379820" y="33952"/>
                </a:lnTo>
                <a:lnTo>
                  <a:pt x="356822" y="67601"/>
                </a:lnTo>
                <a:lnTo>
                  <a:pt x="318621" y="90293"/>
                </a:lnTo>
                <a:lnTo>
                  <a:pt x="268815" y="105686"/>
                </a:lnTo>
                <a:lnTo>
                  <a:pt x="282111" y="118224"/>
                </a:lnTo>
                <a:lnTo>
                  <a:pt x="319215" y="158512"/>
                </a:lnTo>
                <a:lnTo>
                  <a:pt x="347350" y="195699"/>
                </a:lnTo>
                <a:lnTo>
                  <a:pt x="371978" y="235270"/>
                </a:lnTo>
                <a:lnTo>
                  <a:pt x="392827" y="276960"/>
                </a:lnTo>
                <a:lnTo>
                  <a:pt x="409626" y="320504"/>
                </a:lnTo>
                <a:lnTo>
                  <a:pt x="424196" y="375178"/>
                </a:lnTo>
                <a:lnTo>
                  <a:pt x="432399" y="431188"/>
                </a:lnTo>
                <a:lnTo>
                  <a:pt x="434720" y="493596"/>
                </a:lnTo>
                <a:lnTo>
                  <a:pt x="433200" y="524823"/>
                </a:lnTo>
                <a:lnTo>
                  <a:pt x="426472" y="574292"/>
                </a:lnTo>
                <a:lnTo>
                  <a:pt x="410312" y="628054"/>
                </a:lnTo>
                <a:lnTo>
                  <a:pt x="396213" y="652379"/>
                </a:lnTo>
                <a:lnTo>
                  <a:pt x="360535" y="631189"/>
                </a:lnTo>
                <a:lnTo>
                  <a:pt x="360286" y="629358"/>
                </a:lnTo>
                <a:lnTo>
                  <a:pt x="361638" y="628112"/>
                </a:lnTo>
                <a:lnTo>
                  <a:pt x="362074" y="627416"/>
                </a:lnTo>
                <a:lnTo>
                  <a:pt x="377201" y="581360"/>
                </a:lnTo>
                <a:lnTo>
                  <a:pt x="384047" y="524252"/>
                </a:lnTo>
                <a:lnTo>
                  <a:pt x="386045" y="478323"/>
                </a:lnTo>
                <a:lnTo>
                  <a:pt x="386240" y="451319"/>
                </a:lnTo>
                <a:lnTo>
                  <a:pt x="385403" y="424406"/>
                </a:lnTo>
                <a:lnTo>
                  <a:pt x="379431" y="370860"/>
                </a:lnTo>
                <a:lnTo>
                  <a:pt x="370181" y="330246"/>
                </a:lnTo>
                <a:lnTo>
                  <a:pt x="357021" y="290805"/>
                </a:lnTo>
                <a:lnTo>
                  <a:pt x="340031" y="252876"/>
                </a:lnTo>
                <a:lnTo>
                  <a:pt x="319291" y="216803"/>
                </a:lnTo>
                <a:lnTo>
                  <a:pt x="283925" y="169634"/>
                </a:lnTo>
                <a:lnTo>
                  <a:pt x="242243" y="127967"/>
                </a:lnTo>
                <a:lnTo>
                  <a:pt x="212451" y="105488"/>
                </a:lnTo>
                <a:lnTo>
                  <a:pt x="210426" y="104628"/>
                </a:lnTo>
                <a:lnTo>
                  <a:pt x="208603" y="103518"/>
                </a:lnTo>
                <a:lnTo>
                  <a:pt x="209407" y="111264"/>
                </a:lnTo>
                <a:lnTo>
                  <a:pt x="210470" y="124275"/>
                </a:lnTo>
                <a:lnTo>
                  <a:pt x="211068" y="133620"/>
                </a:lnTo>
                <a:lnTo>
                  <a:pt x="211535" y="142974"/>
                </a:lnTo>
                <a:lnTo>
                  <a:pt x="211886" y="152332"/>
                </a:lnTo>
                <a:lnTo>
                  <a:pt x="212313" y="184222"/>
                </a:lnTo>
                <a:lnTo>
                  <a:pt x="211620" y="216116"/>
                </a:lnTo>
                <a:lnTo>
                  <a:pt x="207179" y="279762"/>
                </a:lnTo>
                <a:lnTo>
                  <a:pt x="202108" y="324093"/>
                </a:lnTo>
                <a:lnTo>
                  <a:pt x="195132" y="368338"/>
                </a:lnTo>
                <a:lnTo>
                  <a:pt x="185399" y="411997"/>
                </a:lnTo>
                <a:lnTo>
                  <a:pt x="172052" y="454569"/>
                </a:lnTo>
                <a:lnTo>
                  <a:pt x="142004" y="520091"/>
                </a:lnTo>
                <a:lnTo>
                  <a:pt x="102226" y="580204"/>
                </a:lnTo>
                <a:lnTo>
                  <a:pt x="73406" y="613669"/>
                </a:lnTo>
                <a:lnTo>
                  <a:pt x="61539" y="624683"/>
                </a:lnTo>
                <a:lnTo>
                  <a:pt x="59963" y="624434"/>
                </a:lnTo>
                <a:close/>
              </a:path>
            </a:pathLst>
          </a:custGeom>
          <a:solidFill>
            <a:srgbClr val="A8E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7139497" y="9333891"/>
            <a:ext cx="466725" cy="172085"/>
          </a:xfrm>
          <a:custGeom>
            <a:avLst/>
            <a:gdLst/>
            <a:ahLst/>
            <a:cxnLst/>
            <a:rect l="l" t="t" r="r" b="b"/>
            <a:pathLst>
              <a:path w="466725" h="172084">
                <a:moveTo>
                  <a:pt x="17775" y="133286"/>
                </a:moveTo>
                <a:lnTo>
                  <a:pt x="683" y="119989"/>
                </a:lnTo>
                <a:lnTo>
                  <a:pt x="0" y="118654"/>
                </a:lnTo>
                <a:lnTo>
                  <a:pt x="4916" y="111933"/>
                </a:lnTo>
                <a:lnTo>
                  <a:pt x="8401" y="105731"/>
                </a:lnTo>
                <a:lnTo>
                  <a:pt x="24247" y="68371"/>
                </a:lnTo>
                <a:lnTo>
                  <a:pt x="25943" y="57465"/>
                </a:lnTo>
                <a:lnTo>
                  <a:pt x="25482" y="46293"/>
                </a:lnTo>
                <a:lnTo>
                  <a:pt x="22963" y="35014"/>
                </a:lnTo>
                <a:lnTo>
                  <a:pt x="18735" y="24437"/>
                </a:lnTo>
                <a:lnTo>
                  <a:pt x="13147" y="15371"/>
                </a:lnTo>
                <a:lnTo>
                  <a:pt x="12687" y="14771"/>
                </a:lnTo>
                <a:lnTo>
                  <a:pt x="12587" y="14114"/>
                </a:lnTo>
                <a:lnTo>
                  <a:pt x="12701" y="13507"/>
                </a:lnTo>
                <a:lnTo>
                  <a:pt x="12767" y="12886"/>
                </a:lnTo>
                <a:lnTo>
                  <a:pt x="13055" y="12276"/>
                </a:lnTo>
                <a:lnTo>
                  <a:pt x="30395" y="0"/>
                </a:lnTo>
                <a:lnTo>
                  <a:pt x="31712" y="751"/>
                </a:lnTo>
                <a:lnTo>
                  <a:pt x="36720" y="7610"/>
                </a:lnTo>
                <a:lnTo>
                  <a:pt x="51449" y="46716"/>
                </a:lnTo>
                <a:lnTo>
                  <a:pt x="52267" y="55698"/>
                </a:lnTo>
                <a:lnTo>
                  <a:pt x="51811" y="64120"/>
                </a:lnTo>
                <a:lnTo>
                  <a:pt x="33480" y="110699"/>
                </a:lnTo>
                <a:lnTo>
                  <a:pt x="19198" y="132580"/>
                </a:lnTo>
                <a:lnTo>
                  <a:pt x="17775" y="133286"/>
                </a:lnTo>
                <a:close/>
              </a:path>
              <a:path w="466725" h="172084">
                <a:moveTo>
                  <a:pt x="427161" y="171464"/>
                </a:moveTo>
                <a:lnTo>
                  <a:pt x="408754" y="160532"/>
                </a:lnTo>
                <a:lnTo>
                  <a:pt x="408409" y="158635"/>
                </a:lnTo>
                <a:lnTo>
                  <a:pt x="409541" y="157673"/>
                </a:lnTo>
                <a:lnTo>
                  <a:pt x="421788" y="145326"/>
                </a:lnTo>
                <a:lnTo>
                  <a:pt x="432085" y="130637"/>
                </a:lnTo>
                <a:lnTo>
                  <a:pt x="439296" y="114386"/>
                </a:lnTo>
                <a:lnTo>
                  <a:pt x="442285" y="97351"/>
                </a:lnTo>
                <a:lnTo>
                  <a:pt x="441528" y="84779"/>
                </a:lnTo>
                <a:lnTo>
                  <a:pt x="438728" y="72241"/>
                </a:lnTo>
                <a:lnTo>
                  <a:pt x="434171" y="60198"/>
                </a:lnTo>
                <a:lnTo>
                  <a:pt x="428142" y="49113"/>
                </a:lnTo>
                <a:lnTo>
                  <a:pt x="427829" y="48621"/>
                </a:lnTo>
                <a:lnTo>
                  <a:pt x="427782" y="48153"/>
                </a:lnTo>
                <a:lnTo>
                  <a:pt x="427849" y="47717"/>
                </a:lnTo>
                <a:lnTo>
                  <a:pt x="427855" y="47044"/>
                </a:lnTo>
                <a:lnTo>
                  <a:pt x="428173" y="46399"/>
                </a:lnTo>
                <a:lnTo>
                  <a:pt x="447271" y="38431"/>
                </a:lnTo>
                <a:lnTo>
                  <a:pt x="448494" y="38340"/>
                </a:lnTo>
                <a:lnTo>
                  <a:pt x="452474" y="43628"/>
                </a:lnTo>
                <a:lnTo>
                  <a:pt x="455098" y="48665"/>
                </a:lnTo>
                <a:lnTo>
                  <a:pt x="457366" y="53716"/>
                </a:lnTo>
                <a:lnTo>
                  <a:pt x="463423" y="70932"/>
                </a:lnTo>
                <a:lnTo>
                  <a:pt x="466459" y="89177"/>
                </a:lnTo>
                <a:lnTo>
                  <a:pt x="465865" y="107553"/>
                </a:lnTo>
                <a:lnTo>
                  <a:pt x="447227" y="149404"/>
                </a:lnTo>
                <a:lnTo>
                  <a:pt x="428332" y="171345"/>
                </a:lnTo>
                <a:lnTo>
                  <a:pt x="427161" y="171464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149663" y="7482416"/>
            <a:ext cx="628015" cy="1381760"/>
          </a:xfrm>
          <a:custGeom>
            <a:avLst/>
            <a:gdLst/>
            <a:ahLst/>
            <a:cxnLst/>
            <a:rect l="l" t="t" r="r" b="b"/>
            <a:pathLst>
              <a:path w="628014" h="1381759">
                <a:moveTo>
                  <a:pt x="50986" y="1381408"/>
                </a:moveTo>
                <a:lnTo>
                  <a:pt x="1055" y="1365745"/>
                </a:lnTo>
                <a:lnTo>
                  <a:pt x="0" y="1363701"/>
                </a:lnTo>
                <a:lnTo>
                  <a:pt x="3794" y="1359204"/>
                </a:lnTo>
                <a:lnTo>
                  <a:pt x="18783" y="1341027"/>
                </a:lnTo>
                <a:lnTo>
                  <a:pt x="48106" y="1304140"/>
                </a:lnTo>
                <a:lnTo>
                  <a:pt x="90180" y="1248899"/>
                </a:lnTo>
                <a:lnTo>
                  <a:pt x="117285" y="1211878"/>
                </a:lnTo>
                <a:lnTo>
                  <a:pt x="143810" y="1174442"/>
                </a:lnTo>
                <a:lnTo>
                  <a:pt x="169737" y="1136594"/>
                </a:lnTo>
                <a:lnTo>
                  <a:pt x="201059" y="1089025"/>
                </a:lnTo>
                <a:lnTo>
                  <a:pt x="231308" y="1040762"/>
                </a:lnTo>
                <a:lnTo>
                  <a:pt x="260326" y="991757"/>
                </a:lnTo>
                <a:lnTo>
                  <a:pt x="287957" y="941965"/>
                </a:lnTo>
                <a:lnTo>
                  <a:pt x="307461" y="904394"/>
                </a:lnTo>
                <a:lnTo>
                  <a:pt x="325943" y="866313"/>
                </a:lnTo>
                <a:lnTo>
                  <a:pt x="317420" y="864461"/>
                </a:lnTo>
                <a:lnTo>
                  <a:pt x="309062" y="861796"/>
                </a:lnTo>
                <a:lnTo>
                  <a:pt x="258041" y="835937"/>
                </a:lnTo>
                <a:lnTo>
                  <a:pt x="225280" y="811929"/>
                </a:lnTo>
                <a:lnTo>
                  <a:pt x="193704" y="782616"/>
                </a:lnTo>
                <a:lnTo>
                  <a:pt x="166864" y="748991"/>
                </a:lnTo>
                <a:lnTo>
                  <a:pt x="145161" y="698720"/>
                </a:lnTo>
                <a:lnTo>
                  <a:pt x="143901" y="680484"/>
                </a:lnTo>
                <a:lnTo>
                  <a:pt x="146558" y="664245"/>
                </a:lnTo>
                <a:lnTo>
                  <a:pt x="175424" y="625074"/>
                </a:lnTo>
                <a:lnTo>
                  <a:pt x="203964" y="617902"/>
                </a:lnTo>
                <a:lnTo>
                  <a:pt x="218778" y="619715"/>
                </a:lnTo>
                <a:lnTo>
                  <a:pt x="266447" y="642848"/>
                </a:lnTo>
                <a:lnTo>
                  <a:pt x="295446" y="667877"/>
                </a:lnTo>
                <a:lnTo>
                  <a:pt x="323432" y="699952"/>
                </a:lnTo>
                <a:lnTo>
                  <a:pt x="346685" y="735575"/>
                </a:lnTo>
                <a:lnTo>
                  <a:pt x="364469" y="774922"/>
                </a:lnTo>
                <a:lnTo>
                  <a:pt x="369923" y="760096"/>
                </a:lnTo>
                <a:lnTo>
                  <a:pt x="382859" y="722023"/>
                </a:lnTo>
                <a:lnTo>
                  <a:pt x="402404" y="660427"/>
                </a:lnTo>
                <a:lnTo>
                  <a:pt x="423662" y="590084"/>
                </a:lnTo>
                <a:lnTo>
                  <a:pt x="435307" y="550588"/>
                </a:lnTo>
                <a:lnTo>
                  <a:pt x="446797" y="511045"/>
                </a:lnTo>
                <a:lnTo>
                  <a:pt x="458164" y="471468"/>
                </a:lnTo>
                <a:lnTo>
                  <a:pt x="470002" y="429857"/>
                </a:lnTo>
                <a:lnTo>
                  <a:pt x="481741" y="388219"/>
                </a:lnTo>
                <a:lnTo>
                  <a:pt x="504968" y="304873"/>
                </a:lnTo>
                <a:lnTo>
                  <a:pt x="525785" y="229255"/>
                </a:lnTo>
                <a:lnTo>
                  <a:pt x="553815" y="126205"/>
                </a:lnTo>
                <a:lnTo>
                  <a:pt x="587513" y="431"/>
                </a:lnTo>
                <a:lnTo>
                  <a:pt x="588668" y="0"/>
                </a:lnTo>
                <a:lnTo>
                  <a:pt x="590692" y="358"/>
                </a:lnTo>
                <a:lnTo>
                  <a:pt x="627512" y="19269"/>
                </a:lnTo>
                <a:lnTo>
                  <a:pt x="627798" y="20627"/>
                </a:lnTo>
                <a:lnTo>
                  <a:pt x="615144" y="70635"/>
                </a:lnTo>
                <a:lnTo>
                  <a:pt x="603194" y="116929"/>
                </a:lnTo>
                <a:lnTo>
                  <a:pt x="566513" y="256757"/>
                </a:lnTo>
                <a:lnTo>
                  <a:pt x="553975" y="304064"/>
                </a:lnTo>
                <a:lnTo>
                  <a:pt x="541341" y="351346"/>
                </a:lnTo>
                <a:lnTo>
                  <a:pt x="528596" y="398598"/>
                </a:lnTo>
                <a:lnTo>
                  <a:pt x="515726" y="445816"/>
                </a:lnTo>
                <a:lnTo>
                  <a:pt x="502715" y="492996"/>
                </a:lnTo>
                <a:lnTo>
                  <a:pt x="475456" y="590318"/>
                </a:lnTo>
                <a:lnTo>
                  <a:pt x="461164" y="640525"/>
                </a:lnTo>
                <a:lnTo>
                  <a:pt x="446381" y="690617"/>
                </a:lnTo>
                <a:lnTo>
                  <a:pt x="430812" y="740457"/>
                </a:lnTo>
                <a:lnTo>
                  <a:pt x="414165" y="789908"/>
                </a:lnTo>
                <a:lnTo>
                  <a:pt x="396146" y="838833"/>
                </a:lnTo>
                <a:lnTo>
                  <a:pt x="377251" y="885419"/>
                </a:lnTo>
                <a:lnTo>
                  <a:pt x="356869" y="931382"/>
                </a:lnTo>
                <a:lnTo>
                  <a:pt x="335048" y="976693"/>
                </a:lnTo>
                <a:lnTo>
                  <a:pt x="311838" y="1021323"/>
                </a:lnTo>
                <a:lnTo>
                  <a:pt x="287290" y="1065242"/>
                </a:lnTo>
                <a:lnTo>
                  <a:pt x="261452" y="1108422"/>
                </a:lnTo>
                <a:lnTo>
                  <a:pt x="234376" y="1150832"/>
                </a:lnTo>
                <a:lnTo>
                  <a:pt x="206109" y="1192444"/>
                </a:lnTo>
                <a:lnTo>
                  <a:pt x="176703" y="1233229"/>
                </a:lnTo>
                <a:lnTo>
                  <a:pt x="147684" y="1271576"/>
                </a:lnTo>
                <a:lnTo>
                  <a:pt x="117519" y="1309321"/>
                </a:lnTo>
                <a:lnTo>
                  <a:pt x="85925" y="1345867"/>
                </a:lnTo>
                <a:lnTo>
                  <a:pt x="51990" y="1381229"/>
                </a:lnTo>
                <a:lnTo>
                  <a:pt x="50986" y="1381408"/>
                </a:lnTo>
                <a:close/>
              </a:path>
            </a:pathLst>
          </a:custGeom>
          <a:solidFill>
            <a:srgbClr val="A8E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307727" y="7433911"/>
            <a:ext cx="846455" cy="429895"/>
          </a:xfrm>
          <a:custGeom>
            <a:avLst/>
            <a:gdLst/>
            <a:ahLst/>
            <a:cxnLst/>
            <a:rect l="l" t="t" r="r" b="b"/>
            <a:pathLst>
              <a:path w="846455" h="429895">
                <a:moveTo>
                  <a:pt x="226435" y="379697"/>
                </a:moveTo>
                <a:lnTo>
                  <a:pt x="183642" y="349933"/>
                </a:lnTo>
                <a:lnTo>
                  <a:pt x="156413" y="307216"/>
                </a:lnTo>
                <a:lnTo>
                  <a:pt x="145440" y="277995"/>
                </a:lnTo>
                <a:lnTo>
                  <a:pt x="137922" y="277308"/>
                </a:lnTo>
                <a:lnTo>
                  <a:pt x="88459" y="266342"/>
                </a:lnTo>
                <a:lnTo>
                  <a:pt x="50657" y="246719"/>
                </a:lnTo>
                <a:lnTo>
                  <a:pt x="25860" y="212202"/>
                </a:lnTo>
                <a:lnTo>
                  <a:pt x="16822" y="159943"/>
                </a:lnTo>
                <a:lnTo>
                  <a:pt x="17341" y="142227"/>
                </a:lnTo>
                <a:lnTo>
                  <a:pt x="18022" y="134420"/>
                </a:lnTo>
                <a:lnTo>
                  <a:pt x="18987" y="126595"/>
                </a:lnTo>
                <a:lnTo>
                  <a:pt x="20301" y="118818"/>
                </a:lnTo>
                <a:lnTo>
                  <a:pt x="22030" y="111155"/>
                </a:lnTo>
                <a:lnTo>
                  <a:pt x="18459" y="108769"/>
                </a:lnTo>
                <a:lnTo>
                  <a:pt x="15088" y="106075"/>
                </a:lnTo>
                <a:lnTo>
                  <a:pt x="12152" y="102936"/>
                </a:lnTo>
                <a:lnTo>
                  <a:pt x="643" y="81442"/>
                </a:lnTo>
                <a:lnTo>
                  <a:pt x="0" y="57342"/>
                </a:lnTo>
                <a:lnTo>
                  <a:pt x="6741" y="33127"/>
                </a:lnTo>
                <a:lnTo>
                  <a:pt x="17387" y="11284"/>
                </a:lnTo>
                <a:lnTo>
                  <a:pt x="19623" y="7407"/>
                </a:lnTo>
                <a:lnTo>
                  <a:pt x="22274" y="0"/>
                </a:lnTo>
                <a:lnTo>
                  <a:pt x="34864" y="20"/>
                </a:lnTo>
                <a:lnTo>
                  <a:pt x="42321" y="289"/>
                </a:lnTo>
                <a:lnTo>
                  <a:pt x="306197" y="5265"/>
                </a:lnTo>
                <a:lnTo>
                  <a:pt x="306694" y="5090"/>
                </a:lnTo>
                <a:lnTo>
                  <a:pt x="307248" y="5151"/>
                </a:lnTo>
                <a:lnTo>
                  <a:pt x="308719" y="6100"/>
                </a:lnTo>
                <a:lnTo>
                  <a:pt x="312952" y="9500"/>
                </a:lnTo>
                <a:lnTo>
                  <a:pt x="333299" y="25049"/>
                </a:lnTo>
                <a:lnTo>
                  <a:pt x="375987" y="53558"/>
                </a:lnTo>
                <a:lnTo>
                  <a:pt x="410451" y="71880"/>
                </a:lnTo>
                <a:lnTo>
                  <a:pt x="448863" y="83199"/>
                </a:lnTo>
                <a:lnTo>
                  <a:pt x="462081" y="83933"/>
                </a:lnTo>
                <a:lnTo>
                  <a:pt x="475335" y="83664"/>
                </a:lnTo>
                <a:lnTo>
                  <a:pt x="523079" y="77361"/>
                </a:lnTo>
                <a:lnTo>
                  <a:pt x="565342" y="67355"/>
                </a:lnTo>
                <a:lnTo>
                  <a:pt x="591162" y="59188"/>
                </a:lnTo>
                <a:lnTo>
                  <a:pt x="599827" y="62064"/>
                </a:lnTo>
                <a:lnTo>
                  <a:pt x="605279" y="64083"/>
                </a:lnTo>
                <a:lnTo>
                  <a:pt x="813600" y="137221"/>
                </a:lnTo>
                <a:lnTo>
                  <a:pt x="815726" y="137651"/>
                </a:lnTo>
                <a:lnTo>
                  <a:pt x="817611" y="140023"/>
                </a:lnTo>
                <a:lnTo>
                  <a:pt x="839769" y="180214"/>
                </a:lnTo>
                <a:lnTo>
                  <a:pt x="846150" y="217037"/>
                </a:lnTo>
                <a:lnTo>
                  <a:pt x="844141" y="229887"/>
                </a:lnTo>
                <a:lnTo>
                  <a:pt x="824095" y="262639"/>
                </a:lnTo>
                <a:lnTo>
                  <a:pt x="781903" y="283321"/>
                </a:lnTo>
                <a:lnTo>
                  <a:pt x="766274" y="285203"/>
                </a:lnTo>
                <a:lnTo>
                  <a:pt x="766009" y="295290"/>
                </a:lnTo>
                <a:lnTo>
                  <a:pt x="756465" y="340693"/>
                </a:lnTo>
                <a:lnTo>
                  <a:pt x="728244" y="379563"/>
                </a:lnTo>
                <a:lnTo>
                  <a:pt x="684566" y="391644"/>
                </a:lnTo>
                <a:lnTo>
                  <a:pt x="669174" y="390605"/>
                </a:lnTo>
                <a:lnTo>
                  <a:pt x="647258" y="386696"/>
                </a:lnTo>
                <a:lnTo>
                  <a:pt x="625585" y="380600"/>
                </a:lnTo>
                <a:lnTo>
                  <a:pt x="604474" y="372644"/>
                </a:lnTo>
                <a:lnTo>
                  <a:pt x="584249" y="363153"/>
                </a:lnTo>
                <a:lnTo>
                  <a:pt x="579463" y="369828"/>
                </a:lnTo>
                <a:lnTo>
                  <a:pt x="551435" y="398756"/>
                </a:lnTo>
                <a:lnTo>
                  <a:pt x="511150" y="422649"/>
                </a:lnTo>
                <a:lnTo>
                  <a:pt x="473039" y="429509"/>
                </a:lnTo>
                <a:lnTo>
                  <a:pt x="453722" y="427907"/>
                </a:lnTo>
                <a:lnTo>
                  <a:pt x="413669" y="413345"/>
                </a:lnTo>
                <a:lnTo>
                  <a:pt x="379532" y="380837"/>
                </a:lnTo>
                <a:lnTo>
                  <a:pt x="369824" y="359611"/>
                </a:lnTo>
                <a:lnTo>
                  <a:pt x="360714" y="363552"/>
                </a:lnTo>
                <a:lnTo>
                  <a:pt x="315257" y="378477"/>
                </a:lnTo>
                <a:lnTo>
                  <a:pt x="261533" y="385670"/>
                </a:lnTo>
                <a:lnTo>
                  <a:pt x="243513" y="384115"/>
                </a:lnTo>
                <a:lnTo>
                  <a:pt x="226435" y="379697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353284" y="7352931"/>
            <a:ext cx="725805" cy="419100"/>
          </a:xfrm>
          <a:custGeom>
            <a:avLst/>
            <a:gdLst/>
            <a:ahLst/>
            <a:cxnLst/>
            <a:rect l="l" t="t" r="r" b="b"/>
            <a:pathLst>
              <a:path w="725805" h="419100">
                <a:moveTo>
                  <a:pt x="237680" y="154266"/>
                </a:moveTo>
                <a:lnTo>
                  <a:pt x="233248" y="134429"/>
                </a:lnTo>
                <a:lnTo>
                  <a:pt x="232664" y="133972"/>
                </a:lnTo>
                <a:lnTo>
                  <a:pt x="231787" y="133692"/>
                </a:lnTo>
                <a:lnTo>
                  <a:pt x="231394" y="133553"/>
                </a:lnTo>
                <a:lnTo>
                  <a:pt x="230962" y="133477"/>
                </a:lnTo>
                <a:lnTo>
                  <a:pt x="927" y="175552"/>
                </a:lnTo>
                <a:lnTo>
                  <a:pt x="0" y="177038"/>
                </a:lnTo>
                <a:lnTo>
                  <a:pt x="4813" y="194995"/>
                </a:lnTo>
                <a:lnTo>
                  <a:pt x="6096" y="195757"/>
                </a:lnTo>
                <a:lnTo>
                  <a:pt x="236855" y="155765"/>
                </a:lnTo>
                <a:lnTo>
                  <a:pt x="237680" y="154266"/>
                </a:lnTo>
                <a:close/>
              </a:path>
              <a:path w="725805" h="419100">
                <a:moveTo>
                  <a:pt x="276212" y="181114"/>
                </a:moveTo>
                <a:lnTo>
                  <a:pt x="276021" y="179654"/>
                </a:lnTo>
                <a:lnTo>
                  <a:pt x="262521" y="165836"/>
                </a:lnTo>
                <a:lnTo>
                  <a:pt x="261378" y="165849"/>
                </a:lnTo>
                <a:lnTo>
                  <a:pt x="260489" y="166319"/>
                </a:lnTo>
                <a:lnTo>
                  <a:pt x="260286" y="166395"/>
                </a:lnTo>
                <a:lnTo>
                  <a:pt x="259702" y="166878"/>
                </a:lnTo>
                <a:lnTo>
                  <a:pt x="259562" y="166941"/>
                </a:lnTo>
                <a:lnTo>
                  <a:pt x="127749" y="335800"/>
                </a:lnTo>
                <a:lnTo>
                  <a:pt x="127876" y="337350"/>
                </a:lnTo>
                <a:lnTo>
                  <a:pt x="142976" y="351104"/>
                </a:lnTo>
                <a:lnTo>
                  <a:pt x="144627" y="350989"/>
                </a:lnTo>
                <a:lnTo>
                  <a:pt x="276212" y="181114"/>
                </a:lnTo>
                <a:close/>
              </a:path>
              <a:path w="725805" h="419100">
                <a:moveTo>
                  <a:pt x="392087" y="225310"/>
                </a:moveTo>
                <a:lnTo>
                  <a:pt x="391464" y="223901"/>
                </a:lnTo>
                <a:lnTo>
                  <a:pt x="372795" y="218046"/>
                </a:lnTo>
                <a:lnTo>
                  <a:pt x="372402" y="218046"/>
                </a:lnTo>
                <a:lnTo>
                  <a:pt x="372033" y="218109"/>
                </a:lnTo>
                <a:lnTo>
                  <a:pt x="371157" y="218173"/>
                </a:lnTo>
                <a:lnTo>
                  <a:pt x="370344" y="218681"/>
                </a:lnTo>
                <a:lnTo>
                  <a:pt x="326047" y="406920"/>
                </a:lnTo>
                <a:lnTo>
                  <a:pt x="326631" y="408317"/>
                </a:lnTo>
                <a:lnTo>
                  <a:pt x="343446" y="413588"/>
                </a:lnTo>
                <a:lnTo>
                  <a:pt x="345020" y="412877"/>
                </a:lnTo>
                <a:lnTo>
                  <a:pt x="392087" y="225310"/>
                </a:lnTo>
                <a:close/>
              </a:path>
              <a:path w="725805" h="419100">
                <a:moveTo>
                  <a:pt x="541426" y="413854"/>
                </a:moveTo>
                <a:lnTo>
                  <a:pt x="503301" y="231178"/>
                </a:lnTo>
                <a:lnTo>
                  <a:pt x="501853" y="230327"/>
                </a:lnTo>
                <a:lnTo>
                  <a:pt x="482981" y="234556"/>
                </a:lnTo>
                <a:lnTo>
                  <a:pt x="482460" y="235191"/>
                </a:lnTo>
                <a:lnTo>
                  <a:pt x="481965" y="236791"/>
                </a:lnTo>
                <a:lnTo>
                  <a:pt x="517893" y="418160"/>
                </a:lnTo>
                <a:lnTo>
                  <a:pt x="519328" y="418884"/>
                </a:lnTo>
                <a:lnTo>
                  <a:pt x="540626" y="415366"/>
                </a:lnTo>
                <a:lnTo>
                  <a:pt x="541426" y="413854"/>
                </a:lnTo>
                <a:close/>
              </a:path>
              <a:path w="725805" h="419100">
                <a:moveTo>
                  <a:pt x="546265" y="117221"/>
                </a:moveTo>
                <a:lnTo>
                  <a:pt x="532968" y="80759"/>
                </a:lnTo>
                <a:lnTo>
                  <a:pt x="508685" y="49479"/>
                </a:lnTo>
                <a:lnTo>
                  <a:pt x="477088" y="25336"/>
                </a:lnTo>
                <a:lnTo>
                  <a:pt x="436295" y="7683"/>
                </a:lnTo>
                <a:lnTo>
                  <a:pt x="392049" y="0"/>
                </a:lnTo>
                <a:lnTo>
                  <a:pt x="347548" y="3416"/>
                </a:lnTo>
                <a:lnTo>
                  <a:pt x="306019" y="19113"/>
                </a:lnTo>
                <a:lnTo>
                  <a:pt x="265557" y="57607"/>
                </a:lnTo>
                <a:lnTo>
                  <a:pt x="253022" y="106667"/>
                </a:lnTo>
                <a:lnTo>
                  <a:pt x="256832" y="122097"/>
                </a:lnTo>
                <a:lnTo>
                  <a:pt x="293789" y="159626"/>
                </a:lnTo>
                <a:lnTo>
                  <a:pt x="350062" y="182359"/>
                </a:lnTo>
                <a:lnTo>
                  <a:pt x="395833" y="194843"/>
                </a:lnTo>
                <a:lnTo>
                  <a:pt x="451662" y="205943"/>
                </a:lnTo>
                <a:lnTo>
                  <a:pt x="486003" y="206984"/>
                </a:lnTo>
                <a:lnTo>
                  <a:pt x="516851" y="197827"/>
                </a:lnTo>
                <a:lnTo>
                  <a:pt x="541616" y="167932"/>
                </a:lnTo>
                <a:lnTo>
                  <a:pt x="546265" y="117221"/>
                </a:lnTo>
                <a:close/>
              </a:path>
              <a:path w="725805" h="419100">
                <a:moveTo>
                  <a:pt x="725614" y="331101"/>
                </a:moveTo>
                <a:lnTo>
                  <a:pt x="725144" y="329285"/>
                </a:lnTo>
                <a:lnTo>
                  <a:pt x="559879" y="193840"/>
                </a:lnTo>
                <a:lnTo>
                  <a:pt x="558838" y="194068"/>
                </a:lnTo>
                <a:lnTo>
                  <a:pt x="558126" y="194754"/>
                </a:lnTo>
                <a:lnTo>
                  <a:pt x="557695" y="195021"/>
                </a:lnTo>
                <a:lnTo>
                  <a:pt x="557326" y="195414"/>
                </a:lnTo>
                <a:lnTo>
                  <a:pt x="551434" y="214198"/>
                </a:lnTo>
                <a:lnTo>
                  <a:pt x="551967" y="215201"/>
                </a:lnTo>
                <a:lnTo>
                  <a:pt x="709777" y="343839"/>
                </a:lnTo>
                <a:lnTo>
                  <a:pt x="711200" y="343560"/>
                </a:lnTo>
                <a:lnTo>
                  <a:pt x="725614" y="331101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54092" y="9004169"/>
            <a:ext cx="1742439" cy="829310"/>
          </a:xfrm>
          <a:custGeom>
            <a:avLst/>
            <a:gdLst/>
            <a:ahLst/>
            <a:cxnLst/>
            <a:rect l="l" t="t" r="r" b="b"/>
            <a:pathLst>
              <a:path w="1742439" h="829309">
                <a:moveTo>
                  <a:pt x="1738167" y="826650"/>
                </a:moveTo>
                <a:lnTo>
                  <a:pt x="1737075" y="828084"/>
                </a:lnTo>
                <a:lnTo>
                  <a:pt x="1623110" y="828841"/>
                </a:lnTo>
                <a:lnTo>
                  <a:pt x="1621362" y="827424"/>
                </a:lnTo>
                <a:lnTo>
                  <a:pt x="1624414" y="790023"/>
                </a:lnTo>
                <a:lnTo>
                  <a:pt x="1625258" y="754188"/>
                </a:lnTo>
                <a:lnTo>
                  <a:pt x="1619923" y="682772"/>
                </a:lnTo>
                <a:lnTo>
                  <a:pt x="1610023" y="631168"/>
                </a:lnTo>
                <a:lnTo>
                  <a:pt x="1594745" y="580940"/>
                </a:lnTo>
                <a:lnTo>
                  <a:pt x="1566774" y="532341"/>
                </a:lnTo>
                <a:lnTo>
                  <a:pt x="1517065" y="515725"/>
                </a:lnTo>
                <a:lnTo>
                  <a:pt x="1489335" y="527231"/>
                </a:lnTo>
                <a:lnTo>
                  <a:pt x="1446578" y="569856"/>
                </a:lnTo>
                <a:lnTo>
                  <a:pt x="1419197" y="623563"/>
                </a:lnTo>
                <a:lnTo>
                  <a:pt x="1400788" y="681355"/>
                </a:lnTo>
                <a:lnTo>
                  <a:pt x="1392322" y="712194"/>
                </a:lnTo>
                <a:lnTo>
                  <a:pt x="1390609" y="713198"/>
                </a:lnTo>
                <a:lnTo>
                  <a:pt x="1280616" y="683473"/>
                </a:lnTo>
                <a:lnTo>
                  <a:pt x="1279675" y="681748"/>
                </a:lnTo>
                <a:lnTo>
                  <a:pt x="1291865" y="632036"/>
                </a:lnTo>
                <a:lnTo>
                  <a:pt x="1302189" y="583578"/>
                </a:lnTo>
                <a:lnTo>
                  <a:pt x="1309920" y="534702"/>
                </a:lnTo>
                <a:lnTo>
                  <a:pt x="1313924" y="485357"/>
                </a:lnTo>
                <a:lnTo>
                  <a:pt x="1313759" y="447022"/>
                </a:lnTo>
                <a:lnTo>
                  <a:pt x="1309806" y="408725"/>
                </a:lnTo>
                <a:lnTo>
                  <a:pt x="1300925" y="371460"/>
                </a:lnTo>
                <a:lnTo>
                  <a:pt x="1285977" y="336222"/>
                </a:lnTo>
                <a:lnTo>
                  <a:pt x="1238590" y="279789"/>
                </a:lnTo>
                <a:lnTo>
                  <a:pt x="1171506" y="251424"/>
                </a:lnTo>
                <a:lnTo>
                  <a:pt x="1132888" y="256646"/>
                </a:lnTo>
                <a:lnTo>
                  <a:pt x="1076062" y="307686"/>
                </a:lnTo>
                <a:lnTo>
                  <a:pt x="1057592" y="342036"/>
                </a:lnTo>
                <a:lnTo>
                  <a:pt x="1042785" y="383511"/>
                </a:lnTo>
                <a:lnTo>
                  <a:pt x="1038244" y="416983"/>
                </a:lnTo>
                <a:lnTo>
                  <a:pt x="1037030" y="428147"/>
                </a:lnTo>
                <a:lnTo>
                  <a:pt x="1029298" y="471084"/>
                </a:lnTo>
                <a:lnTo>
                  <a:pt x="1017873" y="514461"/>
                </a:lnTo>
                <a:lnTo>
                  <a:pt x="1016617" y="515750"/>
                </a:lnTo>
                <a:lnTo>
                  <a:pt x="905118" y="501331"/>
                </a:lnTo>
                <a:lnTo>
                  <a:pt x="903248" y="500252"/>
                </a:lnTo>
                <a:lnTo>
                  <a:pt x="905518" y="482928"/>
                </a:lnTo>
                <a:lnTo>
                  <a:pt x="907432" y="476412"/>
                </a:lnTo>
                <a:lnTo>
                  <a:pt x="907495" y="468820"/>
                </a:lnTo>
                <a:lnTo>
                  <a:pt x="914194" y="426150"/>
                </a:lnTo>
                <a:lnTo>
                  <a:pt x="922628" y="383819"/>
                </a:lnTo>
                <a:lnTo>
                  <a:pt x="923913" y="377429"/>
                </a:lnTo>
                <a:lnTo>
                  <a:pt x="924861" y="370991"/>
                </a:lnTo>
                <a:lnTo>
                  <a:pt x="925272" y="364398"/>
                </a:lnTo>
                <a:lnTo>
                  <a:pt x="925356" y="356868"/>
                </a:lnTo>
                <a:lnTo>
                  <a:pt x="925191" y="349335"/>
                </a:lnTo>
                <a:lnTo>
                  <a:pt x="920491" y="307194"/>
                </a:lnTo>
                <a:lnTo>
                  <a:pt x="908782" y="266118"/>
                </a:lnTo>
                <a:lnTo>
                  <a:pt x="875556" y="214884"/>
                </a:lnTo>
                <a:lnTo>
                  <a:pt x="817980" y="186611"/>
                </a:lnTo>
                <a:lnTo>
                  <a:pt x="784578" y="185508"/>
                </a:lnTo>
                <a:lnTo>
                  <a:pt x="751501" y="192257"/>
                </a:lnTo>
                <a:lnTo>
                  <a:pt x="689604" y="225434"/>
                </a:lnTo>
                <a:lnTo>
                  <a:pt x="640180" y="278724"/>
                </a:lnTo>
                <a:lnTo>
                  <a:pt x="612532" y="328511"/>
                </a:lnTo>
                <a:lnTo>
                  <a:pt x="598123" y="366423"/>
                </a:lnTo>
                <a:lnTo>
                  <a:pt x="587717" y="405993"/>
                </a:lnTo>
                <a:lnTo>
                  <a:pt x="580901" y="446844"/>
                </a:lnTo>
                <a:lnTo>
                  <a:pt x="577303" y="468437"/>
                </a:lnTo>
                <a:lnTo>
                  <a:pt x="575792" y="469689"/>
                </a:lnTo>
                <a:lnTo>
                  <a:pt x="464396" y="455283"/>
                </a:lnTo>
                <a:lnTo>
                  <a:pt x="462553" y="454208"/>
                </a:lnTo>
                <a:lnTo>
                  <a:pt x="466849" y="423959"/>
                </a:lnTo>
                <a:lnTo>
                  <a:pt x="471509" y="395627"/>
                </a:lnTo>
                <a:lnTo>
                  <a:pt x="475949" y="367262"/>
                </a:lnTo>
                <a:lnTo>
                  <a:pt x="479362" y="338724"/>
                </a:lnTo>
                <a:lnTo>
                  <a:pt x="481217" y="312101"/>
                </a:lnTo>
                <a:lnTo>
                  <a:pt x="481622" y="285364"/>
                </a:lnTo>
                <a:lnTo>
                  <a:pt x="480136" y="258703"/>
                </a:lnTo>
                <a:lnTo>
                  <a:pt x="464396" y="193549"/>
                </a:lnTo>
                <a:lnTo>
                  <a:pt x="444157" y="159719"/>
                </a:lnTo>
                <a:lnTo>
                  <a:pt x="415265" y="134033"/>
                </a:lnTo>
                <a:lnTo>
                  <a:pt x="377386" y="119707"/>
                </a:lnTo>
                <a:lnTo>
                  <a:pt x="333535" y="117886"/>
                </a:lnTo>
                <a:lnTo>
                  <a:pt x="290971" y="127112"/>
                </a:lnTo>
                <a:lnTo>
                  <a:pt x="251437" y="145931"/>
                </a:lnTo>
                <a:lnTo>
                  <a:pt x="216677" y="172889"/>
                </a:lnTo>
                <a:lnTo>
                  <a:pt x="184529" y="210552"/>
                </a:lnTo>
                <a:lnTo>
                  <a:pt x="159594" y="253388"/>
                </a:lnTo>
                <a:lnTo>
                  <a:pt x="141115" y="299943"/>
                </a:lnTo>
                <a:lnTo>
                  <a:pt x="128338" y="348766"/>
                </a:lnTo>
                <a:lnTo>
                  <a:pt x="120507" y="398403"/>
                </a:lnTo>
                <a:lnTo>
                  <a:pt x="116867" y="447403"/>
                </a:lnTo>
                <a:lnTo>
                  <a:pt x="116804" y="449075"/>
                </a:lnTo>
                <a:lnTo>
                  <a:pt x="115513" y="450502"/>
                </a:lnTo>
                <a:lnTo>
                  <a:pt x="1538" y="451257"/>
                </a:lnTo>
                <a:lnTo>
                  <a:pt x="0" y="449845"/>
                </a:lnTo>
                <a:lnTo>
                  <a:pt x="3132" y="401382"/>
                </a:lnTo>
                <a:lnTo>
                  <a:pt x="9082" y="354824"/>
                </a:lnTo>
                <a:lnTo>
                  <a:pt x="18264" y="308833"/>
                </a:lnTo>
                <a:lnTo>
                  <a:pt x="31029" y="263740"/>
                </a:lnTo>
                <a:lnTo>
                  <a:pt x="47732" y="219876"/>
                </a:lnTo>
                <a:lnTo>
                  <a:pt x="71125" y="173915"/>
                </a:lnTo>
                <a:lnTo>
                  <a:pt x="99891" y="131270"/>
                </a:lnTo>
                <a:lnTo>
                  <a:pt x="133696" y="92926"/>
                </a:lnTo>
                <a:lnTo>
                  <a:pt x="172206" y="59868"/>
                </a:lnTo>
                <a:lnTo>
                  <a:pt x="215088" y="33081"/>
                </a:lnTo>
                <a:lnTo>
                  <a:pt x="262008" y="13549"/>
                </a:lnTo>
                <a:lnTo>
                  <a:pt x="312633" y="2258"/>
                </a:lnTo>
                <a:lnTo>
                  <a:pt x="358629" y="0"/>
                </a:lnTo>
                <a:lnTo>
                  <a:pt x="404349" y="5442"/>
                </a:lnTo>
                <a:lnTo>
                  <a:pt x="448182" y="19039"/>
                </a:lnTo>
                <a:lnTo>
                  <a:pt x="488517" y="41244"/>
                </a:lnTo>
                <a:lnTo>
                  <a:pt x="519223" y="67041"/>
                </a:lnTo>
                <a:lnTo>
                  <a:pt x="544698" y="97296"/>
                </a:lnTo>
                <a:lnTo>
                  <a:pt x="564944" y="131349"/>
                </a:lnTo>
                <a:lnTo>
                  <a:pt x="579968" y="168539"/>
                </a:lnTo>
                <a:lnTo>
                  <a:pt x="598497" y="150009"/>
                </a:lnTo>
                <a:lnTo>
                  <a:pt x="639338" y="117345"/>
                </a:lnTo>
                <a:lnTo>
                  <a:pt x="707844" y="83149"/>
                </a:lnTo>
                <a:lnTo>
                  <a:pt x="756991" y="71324"/>
                </a:lnTo>
                <a:lnTo>
                  <a:pt x="807378" y="68747"/>
                </a:lnTo>
                <a:lnTo>
                  <a:pt x="857319" y="76015"/>
                </a:lnTo>
                <a:lnTo>
                  <a:pt x="905571" y="94396"/>
                </a:lnTo>
                <a:lnTo>
                  <a:pt x="947703" y="122815"/>
                </a:lnTo>
                <a:lnTo>
                  <a:pt x="982805" y="159758"/>
                </a:lnTo>
                <a:lnTo>
                  <a:pt x="1009964" y="203713"/>
                </a:lnTo>
                <a:lnTo>
                  <a:pt x="1042812" y="175079"/>
                </a:lnTo>
                <a:lnTo>
                  <a:pt x="1079846" y="153059"/>
                </a:lnTo>
                <a:lnTo>
                  <a:pt x="1120320" y="138831"/>
                </a:lnTo>
                <a:lnTo>
                  <a:pt x="1163490" y="133572"/>
                </a:lnTo>
                <a:lnTo>
                  <a:pt x="1187924" y="135112"/>
                </a:lnTo>
                <a:lnTo>
                  <a:pt x="1235371" y="146111"/>
                </a:lnTo>
                <a:lnTo>
                  <a:pt x="1296086" y="176914"/>
                </a:lnTo>
                <a:lnTo>
                  <a:pt x="1329968" y="204364"/>
                </a:lnTo>
                <a:lnTo>
                  <a:pt x="1359332" y="236723"/>
                </a:lnTo>
                <a:lnTo>
                  <a:pt x="1383789" y="273097"/>
                </a:lnTo>
                <a:lnTo>
                  <a:pt x="1401658" y="309572"/>
                </a:lnTo>
                <a:lnTo>
                  <a:pt x="1414850" y="347830"/>
                </a:lnTo>
                <a:lnTo>
                  <a:pt x="1423767" y="387380"/>
                </a:lnTo>
                <a:lnTo>
                  <a:pt x="1428814" y="427732"/>
                </a:lnTo>
                <a:lnTo>
                  <a:pt x="1458085" y="412737"/>
                </a:lnTo>
                <a:lnTo>
                  <a:pt x="1489164" y="402300"/>
                </a:lnTo>
                <a:lnTo>
                  <a:pt x="1521418" y="397307"/>
                </a:lnTo>
                <a:lnTo>
                  <a:pt x="1554211" y="398643"/>
                </a:lnTo>
                <a:lnTo>
                  <a:pt x="1598872" y="412483"/>
                </a:lnTo>
                <a:lnTo>
                  <a:pt x="1636100" y="437887"/>
                </a:lnTo>
                <a:lnTo>
                  <a:pt x="1666402" y="471949"/>
                </a:lnTo>
                <a:lnTo>
                  <a:pt x="1690285" y="511763"/>
                </a:lnTo>
                <a:lnTo>
                  <a:pt x="1708256" y="554424"/>
                </a:lnTo>
                <a:lnTo>
                  <a:pt x="1723972" y="606936"/>
                </a:lnTo>
                <a:lnTo>
                  <a:pt x="1734754" y="660726"/>
                </a:lnTo>
                <a:lnTo>
                  <a:pt x="1740687" y="715316"/>
                </a:lnTo>
                <a:lnTo>
                  <a:pt x="1741856" y="770228"/>
                </a:lnTo>
                <a:lnTo>
                  <a:pt x="1738345" y="824986"/>
                </a:lnTo>
                <a:lnTo>
                  <a:pt x="1738167" y="826650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26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97758" y="2222594"/>
            <a:ext cx="7692482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0" b="0" i="0">
                <a:solidFill>
                  <a:srgbClr val="26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9247" y="3470230"/>
            <a:ext cx="17269505" cy="5850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reta.com/post/rekayasa-genetika-dan-kesehatan-manusia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D6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311" y="2777566"/>
            <a:ext cx="6404470" cy="750358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637279" y="378215"/>
            <a:ext cx="15629255" cy="8968105"/>
            <a:chOff x="1637279" y="378215"/>
            <a:chExt cx="15629255" cy="8968105"/>
          </a:xfrm>
        </p:grpSpPr>
        <p:sp>
          <p:nvSpPr>
            <p:cNvPr id="5" name="object 5"/>
            <p:cNvSpPr/>
            <p:nvPr/>
          </p:nvSpPr>
          <p:spPr>
            <a:xfrm>
              <a:off x="12138346" y="921962"/>
              <a:ext cx="5128260" cy="5098415"/>
            </a:xfrm>
            <a:custGeom>
              <a:avLst/>
              <a:gdLst/>
              <a:ahLst/>
              <a:cxnLst/>
              <a:rect l="l" t="t" r="r" b="b"/>
              <a:pathLst>
                <a:path w="5128259" h="5098415">
                  <a:moveTo>
                    <a:pt x="3771768" y="5086296"/>
                  </a:moveTo>
                  <a:lnTo>
                    <a:pt x="415529" y="4360279"/>
                  </a:lnTo>
                  <a:lnTo>
                    <a:pt x="369073" y="4348024"/>
                  </a:lnTo>
                  <a:lnTo>
                    <a:pt x="324684" y="4331930"/>
                  </a:lnTo>
                  <a:lnTo>
                    <a:pt x="282504" y="4312220"/>
                  </a:lnTo>
                  <a:lnTo>
                    <a:pt x="242675" y="4289114"/>
                  </a:lnTo>
                  <a:lnTo>
                    <a:pt x="205340" y="4262835"/>
                  </a:lnTo>
                  <a:lnTo>
                    <a:pt x="170642" y="4233602"/>
                  </a:lnTo>
                  <a:lnTo>
                    <a:pt x="138722" y="4201638"/>
                  </a:lnTo>
                  <a:lnTo>
                    <a:pt x="109724" y="4167163"/>
                  </a:lnTo>
                  <a:lnTo>
                    <a:pt x="83789" y="4130400"/>
                  </a:lnTo>
                  <a:lnTo>
                    <a:pt x="61061" y="4091569"/>
                  </a:lnTo>
                  <a:lnTo>
                    <a:pt x="41681" y="4050892"/>
                  </a:lnTo>
                  <a:lnTo>
                    <a:pt x="25793" y="4008589"/>
                  </a:lnTo>
                  <a:lnTo>
                    <a:pt x="13538" y="3964883"/>
                  </a:lnTo>
                  <a:lnTo>
                    <a:pt x="5059" y="3919995"/>
                  </a:lnTo>
                  <a:lnTo>
                    <a:pt x="499" y="3874146"/>
                  </a:lnTo>
                  <a:lnTo>
                    <a:pt x="0" y="3827557"/>
                  </a:lnTo>
                  <a:lnTo>
                    <a:pt x="3704" y="3780449"/>
                  </a:lnTo>
                  <a:lnTo>
                    <a:pt x="11754" y="3733045"/>
                  </a:lnTo>
                  <a:lnTo>
                    <a:pt x="729291" y="416009"/>
                  </a:lnTo>
                  <a:lnTo>
                    <a:pt x="741556" y="369507"/>
                  </a:lnTo>
                  <a:lnTo>
                    <a:pt x="757663" y="325059"/>
                  </a:lnTo>
                  <a:lnTo>
                    <a:pt x="777394" y="282811"/>
                  </a:lnTo>
                  <a:lnTo>
                    <a:pt x="800530" y="242908"/>
                  </a:lnTo>
                  <a:lnTo>
                    <a:pt x="826734" y="205635"/>
                  </a:lnTo>
                  <a:lnTo>
                    <a:pt x="855957" y="170901"/>
                  </a:lnTo>
                  <a:lnTo>
                    <a:pt x="887908" y="138948"/>
                  </a:lnTo>
                  <a:lnTo>
                    <a:pt x="922367" y="109917"/>
                  </a:lnTo>
                  <a:lnTo>
                    <a:pt x="959112" y="83951"/>
                  </a:lnTo>
                  <a:lnTo>
                    <a:pt x="997923" y="61193"/>
                  </a:lnTo>
                  <a:lnTo>
                    <a:pt x="1038577" y="41786"/>
                  </a:lnTo>
                  <a:lnTo>
                    <a:pt x="1080853" y="25872"/>
                  </a:lnTo>
                  <a:lnTo>
                    <a:pt x="1124531" y="13593"/>
                  </a:lnTo>
                  <a:lnTo>
                    <a:pt x="1169390" y="5093"/>
                  </a:lnTo>
                  <a:lnTo>
                    <a:pt x="1215207" y="515"/>
                  </a:lnTo>
                  <a:lnTo>
                    <a:pt x="1261762" y="0"/>
                  </a:lnTo>
                  <a:lnTo>
                    <a:pt x="1308834" y="3691"/>
                  </a:lnTo>
                  <a:lnTo>
                    <a:pt x="1356201" y="11731"/>
                  </a:lnTo>
                  <a:lnTo>
                    <a:pt x="4712440" y="737749"/>
                  </a:lnTo>
                  <a:lnTo>
                    <a:pt x="4758926" y="749865"/>
                  </a:lnTo>
                  <a:lnTo>
                    <a:pt x="4803338" y="765852"/>
                  </a:lnTo>
                  <a:lnTo>
                    <a:pt x="4845535" y="785484"/>
                  </a:lnTo>
                  <a:lnTo>
                    <a:pt x="4885375" y="808538"/>
                  </a:lnTo>
                  <a:lnTo>
                    <a:pt x="4922716" y="834788"/>
                  </a:lnTo>
                  <a:lnTo>
                    <a:pt x="4957416" y="864012"/>
                  </a:lnTo>
                  <a:lnTo>
                    <a:pt x="4989334" y="895984"/>
                  </a:lnTo>
                  <a:lnTo>
                    <a:pt x="5018328" y="930481"/>
                  </a:lnTo>
                  <a:lnTo>
                    <a:pt x="5044255" y="967279"/>
                  </a:lnTo>
                  <a:lnTo>
                    <a:pt x="5066974" y="1006152"/>
                  </a:lnTo>
                  <a:lnTo>
                    <a:pt x="5086343" y="1046878"/>
                  </a:lnTo>
                  <a:lnTo>
                    <a:pt x="5102221" y="1089231"/>
                  </a:lnTo>
                  <a:lnTo>
                    <a:pt x="5114465" y="1132988"/>
                  </a:lnTo>
                  <a:lnTo>
                    <a:pt x="5122944" y="1178040"/>
                  </a:lnTo>
                  <a:lnTo>
                    <a:pt x="5127485" y="1223885"/>
                  </a:lnTo>
                  <a:lnTo>
                    <a:pt x="5127974" y="1270472"/>
                  </a:lnTo>
                  <a:lnTo>
                    <a:pt x="5124266" y="1317578"/>
                  </a:lnTo>
                  <a:lnTo>
                    <a:pt x="5116215" y="1364983"/>
                  </a:lnTo>
                  <a:lnTo>
                    <a:pt x="4398678" y="4682019"/>
                  </a:lnTo>
                  <a:lnTo>
                    <a:pt x="4386416" y="4728513"/>
                  </a:lnTo>
                  <a:lnTo>
                    <a:pt x="4370320" y="4772939"/>
                  </a:lnTo>
                  <a:lnTo>
                    <a:pt x="4350610" y="4815157"/>
                  </a:lnTo>
                  <a:lnTo>
                    <a:pt x="4327508" y="4855022"/>
                  </a:lnTo>
                  <a:lnTo>
                    <a:pt x="4301235" y="4892393"/>
                  </a:lnTo>
                  <a:lnTo>
                    <a:pt x="4272012" y="4927127"/>
                  </a:lnTo>
                  <a:lnTo>
                    <a:pt x="4240060" y="4959080"/>
                  </a:lnTo>
                  <a:lnTo>
                    <a:pt x="4205601" y="4988111"/>
                  </a:lnTo>
                  <a:lnTo>
                    <a:pt x="4168856" y="5014077"/>
                  </a:lnTo>
                  <a:lnTo>
                    <a:pt x="4130046" y="5036835"/>
                  </a:lnTo>
                  <a:lnTo>
                    <a:pt x="4089392" y="5056242"/>
                  </a:lnTo>
                  <a:lnTo>
                    <a:pt x="4047115" y="5072156"/>
                  </a:lnTo>
                  <a:lnTo>
                    <a:pt x="4003437" y="5084434"/>
                  </a:lnTo>
                  <a:lnTo>
                    <a:pt x="3958579" y="5092934"/>
                  </a:lnTo>
                  <a:lnTo>
                    <a:pt x="3912761" y="5097513"/>
                  </a:lnTo>
                  <a:lnTo>
                    <a:pt x="3866206" y="5098028"/>
                  </a:lnTo>
                  <a:lnTo>
                    <a:pt x="3819134" y="5094336"/>
                  </a:lnTo>
                  <a:lnTo>
                    <a:pt x="3771768" y="5086296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040774" y="787811"/>
              <a:ext cx="5129530" cy="5098415"/>
            </a:xfrm>
            <a:custGeom>
              <a:avLst/>
              <a:gdLst/>
              <a:ahLst/>
              <a:cxnLst/>
              <a:rect l="l" t="t" r="r" b="b"/>
              <a:pathLst>
                <a:path w="5129530" h="5098415">
                  <a:moveTo>
                    <a:pt x="3772702" y="5086498"/>
                  </a:moveTo>
                  <a:lnTo>
                    <a:pt x="415533" y="4360279"/>
                  </a:lnTo>
                  <a:lnTo>
                    <a:pt x="369048" y="4348162"/>
                  </a:lnTo>
                  <a:lnTo>
                    <a:pt x="324635" y="4332176"/>
                  </a:lnTo>
                  <a:lnTo>
                    <a:pt x="282438" y="4312544"/>
                  </a:lnTo>
                  <a:lnTo>
                    <a:pt x="242598" y="4289490"/>
                  </a:lnTo>
                  <a:lnTo>
                    <a:pt x="205257" y="4263240"/>
                  </a:lnTo>
                  <a:lnTo>
                    <a:pt x="170557" y="4234016"/>
                  </a:lnTo>
                  <a:lnTo>
                    <a:pt x="138639" y="4202044"/>
                  </a:lnTo>
                  <a:lnTo>
                    <a:pt x="109645" y="4167547"/>
                  </a:lnTo>
                  <a:lnTo>
                    <a:pt x="83718" y="4130749"/>
                  </a:lnTo>
                  <a:lnTo>
                    <a:pt x="60999" y="4091876"/>
                  </a:lnTo>
                  <a:lnTo>
                    <a:pt x="41630" y="4051150"/>
                  </a:lnTo>
                  <a:lnTo>
                    <a:pt x="25752" y="4008797"/>
                  </a:lnTo>
                  <a:lnTo>
                    <a:pt x="13508" y="3965039"/>
                  </a:lnTo>
                  <a:lnTo>
                    <a:pt x="5029" y="3919988"/>
                  </a:lnTo>
                  <a:lnTo>
                    <a:pt x="488" y="3874143"/>
                  </a:lnTo>
                  <a:lnTo>
                    <a:pt x="0" y="3827556"/>
                  </a:lnTo>
                  <a:lnTo>
                    <a:pt x="3708" y="3780450"/>
                  </a:lnTo>
                  <a:lnTo>
                    <a:pt x="11758" y="3733045"/>
                  </a:lnTo>
                  <a:lnTo>
                    <a:pt x="729295" y="416009"/>
                  </a:lnTo>
                  <a:lnTo>
                    <a:pt x="741557" y="369515"/>
                  </a:lnTo>
                  <a:lnTo>
                    <a:pt x="757653" y="325088"/>
                  </a:lnTo>
                  <a:lnTo>
                    <a:pt x="777363" y="282871"/>
                  </a:lnTo>
                  <a:lnTo>
                    <a:pt x="800465" y="243006"/>
                  </a:lnTo>
                  <a:lnTo>
                    <a:pt x="826738" y="205635"/>
                  </a:lnTo>
                  <a:lnTo>
                    <a:pt x="855961" y="170901"/>
                  </a:lnTo>
                  <a:lnTo>
                    <a:pt x="887913" y="138948"/>
                  </a:lnTo>
                  <a:lnTo>
                    <a:pt x="922371" y="109917"/>
                  </a:lnTo>
                  <a:lnTo>
                    <a:pt x="959117" y="83951"/>
                  </a:lnTo>
                  <a:lnTo>
                    <a:pt x="997927" y="61193"/>
                  </a:lnTo>
                  <a:lnTo>
                    <a:pt x="1038581" y="41786"/>
                  </a:lnTo>
                  <a:lnTo>
                    <a:pt x="1080857" y="25872"/>
                  </a:lnTo>
                  <a:lnTo>
                    <a:pt x="1124536" y="13593"/>
                  </a:lnTo>
                  <a:lnTo>
                    <a:pt x="1169394" y="5093"/>
                  </a:lnTo>
                  <a:lnTo>
                    <a:pt x="1215211" y="515"/>
                  </a:lnTo>
                  <a:lnTo>
                    <a:pt x="1261766" y="0"/>
                  </a:lnTo>
                  <a:lnTo>
                    <a:pt x="1308838" y="3691"/>
                  </a:lnTo>
                  <a:lnTo>
                    <a:pt x="1356206" y="11731"/>
                  </a:lnTo>
                  <a:lnTo>
                    <a:pt x="4712444" y="737749"/>
                  </a:lnTo>
                  <a:lnTo>
                    <a:pt x="4759046" y="750036"/>
                  </a:lnTo>
                  <a:lnTo>
                    <a:pt x="4803566" y="766157"/>
                  </a:lnTo>
                  <a:lnTo>
                    <a:pt x="4845861" y="785892"/>
                  </a:lnTo>
                  <a:lnTo>
                    <a:pt x="4885790" y="809020"/>
                  </a:lnTo>
                  <a:lnTo>
                    <a:pt x="4923212" y="835318"/>
                  </a:lnTo>
                  <a:lnTo>
                    <a:pt x="4957986" y="864567"/>
                  </a:lnTo>
                  <a:lnTo>
                    <a:pt x="4989969" y="896545"/>
                  </a:lnTo>
                  <a:lnTo>
                    <a:pt x="5019020" y="931031"/>
                  </a:lnTo>
                  <a:lnTo>
                    <a:pt x="5044998" y="967804"/>
                  </a:lnTo>
                  <a:lnTo>
                    <a:pt x="5067761" y="1006642"/>
                  </a:lnTo>
                  <a:lnTo>
                    <a:pt x="5087167" y="1047325"/>
                  </a:lnTo>
                  <a:lnTo>
                    <a:pt x="5103076" y="1089632"/>
                  </a:lnTo>
                  <a:lnTo>
                    <a:pt x="5115345" y="1133341"/>
                  </a:lnTo>
                  <a:lnTo>
                    <a:pt x="5123834" y="1178231"/>
                  </a:lnTo>
                  <a:lnTo>
                    <a:pt x="5128400" y="1224082"/>
                  </a:lnTo>
                  <a:lnTo>
                    <a:pt x="5128903" y="1270672"/>
                  </a:lnTo>
                  <a:lnTo>
                    <a:pt x="5125199" y="1317779"/>
                  </a:lnTo>
                  <a:lnTo>
                    <a:pt x="5117149" y="1365184"/>
                  </a:lnTo>
                  <a:lnTo>
                    <a:pt x="4399612" y="4682220"/>
                  </a:lnTo>
                  <a:lnTo>
                    <a:pt x="4387348" y="4728722"/>
                  </a:lnTo>
                  <a:lnTo>
                    <a:pt x="4371240" y="4773170"/>
                  </a:lnTo>
                  <a:lnTo>
                    <a:pt x="4351509" y="4815418"/>
                  </a:lnTo>
                  <a:lnTo>
                    <a:pt x="4328374" y="4855321"/>
                  </a:lnTo>
                  <a:lnTo>
                    <a:pt x="4302169" y="4892594"/>
                  </a:lnTo>
                  <a:lnTo>
                    <a:pt x="4272946" y="4927328"/>
                  </a:lnTo>
                  <a:lnTo>
                    <a:pt x="4240995" y="4959281"/>
                  </a:lnTo>
                  <a:lnTo>
                    <a:pt x="4206536" y="4988312"/>
                  </a:lnTo>
                  <a:lnTo>
                    <a:pt x="4169791" y="5014278"/>
                  </a:lnTo>
                  <a:lnTo>
                    <a:pt x="4130981" y="5037036"/>
                  </a:lnTo>
                  <a:lnTo>
                    <a:pt x="4090327" y="5056443"/>
                  </a:lnTo>
                  <a:lnTo>
                    <a:pt x="4048050" y="5072357"/>
                  </a:lnTo>
                  <a:lnTo>
                    <a:pt x="4004372" y="5084636"/>
                  </a:lnTo>
                  <a:lnTo>
                    <a:pt x="3959514" y="5093136"/>
                  </a:lnTo>
                  <a:lnTo>
                    <a:pt x="3913696" y="5097714"/>
                  </a:lnTo>
                  <a:lnTo>
                    <a:pt x="3867141" y="5098229"/>
                  </a:lnTo>
                  <a:lnTo>
                    <a:pt x="3820069" y="5094538"/>
                  </a:lnTo>
                  <a:lnTo>
                    <a:pt x="3772702" y="5086498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014264" y="757853"/>
              <a:ext cx="1889125" cy="869315"/>
            </a:xfrm>
            <a:custGeom>
              <a:avLst/>
              <a:gdLst/>
              <a:ahLst/>
              <a:cxnLst/>
              <a:rect l="l" t="t" r="r" b="b"/>
              <a:pathLst>
                <a:path w="1889125" h="869314">
                  <a:moveTo>
                    <a:pt x="1785094" y="869320"/>
                  </a:moveTo>
                  <a:lnTo>
                    <a:pt x="0" y="483171"/>
                  </a:lnTo>
                  <a:lnTo>
                    <a:pt x="20495" y="439857"/>
                  </a:lnTo>
                  <a:lnTo>
                    <a:pt x="40882" y="396547"/>
                  </a:lnTo>
                  <a:lnTo>
                    <a:pt x="83306" y="306286"/>
                  </a:lnTo>
                  <a:lnTo>
                    <a:pt x="101849" y="267007"/>
                  </a:lnTo>
                  <a:lnTo>
                    <a:pt x="122261" y="224081"/>
                  </a:lnTo>
                  <a:lnTo>
                    <a:pt x="117691" y="168260"/>
                  </a:lnTo>
                  <a:lnTo>
                    <a:pt x="113314" y="112389"/>
                  </a:lnTo>
                  <a:lnTo>
                    <a:pt x="108975" y="56344"/>
                  </a:lnTo>
                  <a:lnTo>
                    <a:pt x="104519" y="0"/>
                  </a:lnTo>
                  <a:lnTo>
                    <a:pt x="1888683" y="385948"/>
                  </a:lnTo>
                  <a:lnTo>
                    <a:pt x="1880528" y="416190"/>
                  </a:lnTo>
                  <a:lnTo>
                    <a:pt x="1863945" y="476252"/>
                  </a:lnTo>
                  <a:lnTo>
                    <a:pt x="1855790" y="506496"/>
                  </a:lnTo>
                  <a:lnTo>
                    <a:pt x="1831956" y="593920"/>
                  </a:lnTo>
                  <a:lnTo>
                    <a:pt x="1820350" y="636146"/>
                  </a:lnTo>
                  <a:lnTo>
                    <a:pt x="1808627" y="679505"/>
                  </a:lnTo>
                  <a:lnTo>
                    <a:pt x="1780894" y="780704"/>
                  </a:lnTo>
                  <a:lnTo>
                    <a:pt x="1782336" y="802943"/>
                  </a:lnTo>
                  <a:lnTo>
                    <a:pt x="1783343" y="825088"/>
                  </a:lnTo>
                  <a:lnTo>
                    <a:pt x="1784175" y="847195"/>
                  </a:lnTo>
                  <a:lnTo>
                    <a:pt x="1785094" y="869320"/>
                  </a:lnTo>
                  <a:close/>
                </a:path>
                <a:path w="1889125" h="869314">
                  <a:moveTo>
                    <a:pt x="1855790" y="506496"/>
                  </a:moveTo>
                  <a:close/>
                </a:path>
                <a:path w="1889125" h="869314">
                  <a:moveTo>
                    <a:pt x="1832209" y="593000"/>
                  </a:moveTo>
                  <a:lnTo>
                    <a:pt x="1855790" y="506496"/>
                  </a:lnTo>
                  <a:lnTo>
                    <a:pt x="1844068" y="549854"/>
                  </a:lnTo>
                  <a:lnTo>
                    <a:pt x="1832209" y="593000"/>
                  </a:lnTo>
                  <a:close/>
                </a:path>
              </a:pathLst>
            </a:custGeom>
            <a:solidFill>
              <a:srgbClr val="FFB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609923" y="1456674"/>
              <a:ext cx="3960495" cy="3889375"/>
            </a:xfrm>
            <a:custGeom>
              <a:avLst/>
              <a:gdLst/>
              <a:ahLst/>
              <a:cxnLst/>
              <a:rect l="l" t="t" r="r" b="b"/>
              <a:pathLst>
                <a:path w="3960494" h="3889375">
                  <a:moveTo>
                    <a:pt x="3079045" y="513195"/>
                  </a:moveTo>
                  <a:lnTo>
                    <a:pt x="1164584" y="99061"/>
                  </a:lnTo>
                  <a:lnTo>
                    <a:pt x="1312781" y="130743"/>
                  </a:lnTo>
                  <a:lnTo>
                    <a:pt x="2105164" y="290489"/>
                  </a:lnTo>
                  <a:lnTo>
                    <a:pt x="3944623" y="627194"/>
                  </a:lnTo>
                  <a:lnTo>
                    <a:pt x="3958034" y="636094"/>
                  </a:lnTo>
                  <a:lnTo>
                    <a:pt x="3959979" y="650737"/>
                  </a:lnTo>
                  <a:lnTo>
                    <a:pt x="3952081" y="663616"/>
                  </a:lnTo>
                  <a:lnTo>
                    <a:pt x="3935964" y="667225"/>
                  </a:lnTo>
                  <a:lnTo>
                    <a:pt x="3079045" y="513195"/>
                  </a:lnTo>
                  <a:close/>
                </a:path>
                <a:path w="3960494" h="3889375">
                  <a:moveTo>
                    <a:pt x="1155970" y="139103"/>
                  </a:moveTo>
                  <a:lnTo>
                    <a:pt x="712200" y="40031"/>
                  </a:lnTo>
                  <a:lnTo>
                    <a:pt x="698931" y="30476"/>
                  </a:lnTo>
                  <a:lnTo>
                    <a:pt x="697071" y="15440"/>
                  </a:lnTo>
                  <a:lnTo>
                    <a:pt x="704941" y="2692"/>
                  </a:lnTo>
                  <a:lnTo>
                    <a:pt x="720860" y="0"/>
                  </a:lnTo>
                  <a:lnTo>
                    <a:pt x="3079045" y="513195"/>
                  </a:lnTo>
                  <a:lnTo>
                    <a:pt x="1848790" y="282130"/>
                  </a:lnTo>
                  <a:lnTo>
                    <a:pt x="1155970" y="139103"/>
                  </a:lnTo>
                  <a:close/>
                </a:path>
                <a:path w="3960494" h="3889375">
                  <a:moveTo>
                    <a:pt x="2962845" y="1050363"/>
                  </a:moveTo>
                  <a:lnTo>
                    <a:pt x="1048430" y="636239"/>
                  </a:lnTo>
                  <a:lnTo>
                    <a:pt x="1196659" y="667928"/>
                  </a:lnTo>
                  <a:lnTo>
                    <a:pt x="1989259" y="827721"/>
                  </a:lnTo>
                  <a:lnTo>
                    <a:pt x="3828424" y="1164362"/>
                  </a:lnTo>
                  <a:lnTo>
                    <a:pt x="3841835" y="1173262"/>
                  </a:lnTo>
                  <a:lnTo>
                    <a:pt x="3843779" y="1187905"/>
                  </a:lnTo>
                  <a:lnTo>
                    <a:pt x="3835881" y="1200784"/>
                  </a:lnTo>
                  <a:lnTo>
                    <a:pt x="3819764" y="1204393"/>
                  </a:lnTo>
                  <a:lnTo>
                    <a:pt x="2962845" y="1050363"/>
                  </a:lnTo>
                  <a:close/>
                </a:path>
                <a:path w="3960494" h="3889375">
                  <a:moveTo>
                    <a:pt x="1039771" y="676271"/>
                  </a:moveTo>
                  <a:lnTo>
                    <a:pt x="596001" y="577199"/>
                  </a:lnTo>
                  <a:lnTo>
                    <a:pt x="582703" y="567775"/>
                  </a:lnTo>
                  <a:lnTo>
                    <a:pt x="580796" y="552958"/>
                  </a:lnTo>
                  <a:lnTo>
                    <a:pt x="588656" y="540253"/>
                  </a:lnTo>
                  <a:lnTo>
                    <a:pt x="604660" y="537168"/>
                  </a:lnTo>
                  <a:lnTo>
                    <a:pt x="2962845" y="1050363"/>
                  </a:lnTo>
                  <a:lnTo>
                    <a:pt x="1732590" y="819298"/>
                  </a:lnTo>
                  <a:lnTo>
                    <a:pt x="1039771" y="676271"/>
                  </a:lnTo>
                  <a:close/>
                </a:path>
                <a:path w="3960494" h="3889375">
                  <a:moveTo>
                    <a:pt x="2846646" y="1587531"/>
                  </a:moveTo>
                  <a:lnTo>
                    <a:pt x="932231" y="1173407"/>
                  </a:lnTo>
                  <a:lnTo>
                    <a:pt x="1080460" y="1205096"/>
                  </a:lnTo>
                  <a:lnTo>
                    <a:pt x="1873059" y="1364889"/>
                  </a:lnTo>
                  <a:lnTo>
                    <a:pt x="3712224" y="1701530"/>
                  </a:lnTo>
                  <a:lnTo>
                    <a:pt x="3725635" y="1710431"/>
                  </a:lnTo>
                  <a:lnTo>
                    <a:pt x="3727580" y="1725073"/>
                  </a:lnTo>
                  <a:lnTo>
                    <a:pt x="3719682" y="1737952"/>
                  </a:lnTo>
                  <a:lnTo>
                    <a:pt x="3703564" y="1741562"/>
                  </a:lnTo>
                  <a:lnTo>
                    <a:pt x="2846646" y="1587531"/>
                  </a:lnTo>
                  <a:close/>
                </a:path>
                <a:path w="3960494" h="3889375">
                  <a:moveTo>
                    <a:pt x="923571" y="1213439"/>
                  </a:moveTo>
                  <a:lnTo>
                    <a:pt x="479801" y="1114367"/>
                  </a:lnTo>
                  <a:lnTo>
                    <a:pt x="466503" y="1104943"/>
                  </a:lnTo>
                  <a:lnTo>
                    <a:pt x="464596" y="1090126"/>
                  </a:lnTo>
                  <a:lnTo>
                    <a:pt x="472457" y="1077421"/>
                  </a:lnTo>
                  <a:lnTo>
                    <a:pt x="488461" y="1074336"/>
                  </a:lnTo>
                  <a:lnTo>
                    <a:pt x="2846646" y="1587531"/>
                  </a:lnTo>
                  <a:lnTo>
                    <a:pt x="1616391" y="1356466"/>
                  </a:lnTo>
                  <a:lnTo>
                    <a:pt x="923571" y="1213439"/>
                  </a:lnTo>
                  <a:close/>
                </a:path>
                <a:path w="3960494" h="3889375">
                  <a:moveTo>
                    <a:pt x="2730440" y="2124698"/>
                  </a:moveTo>
                  <a:lnTo>
                    <a:pt x="816031" y="1710576"/>
                  </a:lnTo>
                  <a:lnTo>
                    <a:pt x="964260" y="1742264"/>
                  </a:lnTo>
                  <a:lnTo>
                    <a:pt x="1756860" y="1902057"/>
                  </a:lnTo>
                  <a:lnTo>
                    <a:pt x="3596024" y="2238698"/>
                  </a:lnTo>
                  <a:lnTo>
                    <a:pt x="3609436" y="2247599"/>
                  </a:lnTo>
                  <a:lnTo>
                    <a:pt x="3611380" y="2262241"/>
                  </a:lnTo>
                  <a:lnTo>
                    <a:pt x="3603482" y="2275120"/>
                  </a:lnTo>
                  <a:lnTo>
                    <a:pt x="3587365" y="2278730"/>
                  </a:lnTo>
                  <a:lnTo>
                    <a:pt x="2730440" y="2124698"/>
                  </a:lnTo>
                  <a:close/>
                </a:path>
                <a:path w="3960494" h="3889375">
                  <a:moveTo>
                    <a:pt x="807372" y="1750607"/>
                  </a:moveTo>
                  <a:lnTo>
                    <a:pt x="363602" y="1651536"/>
                  </a:lnTo>
                  <a:lnTo>
                    <a:pt x="350304" y="1642111"/>
                  </a:lnTo>
                  <a:lnTo>
                    <a:pt x="348397" y="1627294"/>
                  </a:lnTo>
                  <a:lnTo>
                    <a:pt x="356257" y="1614590"/>
                  </a:lnTo>
                  <a:lnTo>
                    <a:pt x="372261" y="1611504"/>
                  </a:lnTo>
                  <a:lnTo>
                    <a:pt x="2730440" y="2124698"/>
                  </a:lnTo>
                  <a:lnTo>
                    <a:pt x="1500191" y="1893634"/>
                  </a:lnTo>
                  <a:lnTo>
                    <a:pt x="807372" y="1750607"/>
                  </a:lnTo>
                  <a:close/>
                </a:path>
                <a:path w="3960494" h="3889375">
                  <a:moveTo>
                    <a:pt x="2614242" y="2661867"/>
                  </a:moveTo>
                  <a:lnTo>
                    <a:pt x="699832" y="2247744"/>
                  </a:lnTo>
                  <a:lnTo>
                    <a:pt x="848061" y="2279432"/>
                  </a:lnTo>
                  <a:lnTo>
                    <a:pt x="1640660" y="2439225"/>
                  </a:lnTo>
                  <a:lnTo>
                    <a:pt x="3479825" y="2775866"/>
                  </a:lnTo>
                  <a:lnTo>
                    <a:pt x="3493236" y="2784767"/>
                  </a:lnTo>
                  <a:lnTo>
                    <a:pt x="3495181" y="2799409"/>
                  </a:lnTo>
                  <a:lnTo>
                    <a:pt x="3487283" y="2812288"/>
                  </a:lnTo>
                  <a:lnTo>
                    <a:pt x="3471165" y="2815898"/>
                  </a:lnTo>
                  <a:lnTo>
                    <a:pt x="2614242" y="2661867"/>
                  </a:lnTo>
                  <a:close/>
                </a:path>
                <a:path w="3960494" h="3889375">
                  <a:moveTo>
                    <a:pt x="691172" y="2287775"/>
                  </a:moveTo>
                  <a:lnTo>
                    <a:pt x="247402" y="2188703"/>
                  </a:lnTo>
                  <a:lnTo>
                    <a:pt x="234104" y="2179279"/>
                  </a:lnTo>
                  <a:lnTo>
                    <a:pt x="232197" y="2164462"/>
                  </a:lnTo>
                  <a:lnTo>
                    <a:pt x="240058" y="2151758"/>
                  </a:lnTo>
                  <a:lnTo>
                    <a:pt x="256062" y="2148672"/>
                  </a:lnTo>
                  <a:lnTo>
                    <a:pt x="2614242" y="2661867"/>
                  </a:lnTo>
                  <a:lnTo>
                    <a:pt x="1383992" y="2430802"/>
                  </a:lnTo>
                  <a:lnTo>
                    <a:pt x="691172" y="2287775"/>
                  </a:lnTo>
                  <a:close/>
                </a:path>
                <a:path w="3960494" h="3889375">
                  <a:moveTo>
                    <a:pt x="2498243" y="3198103"/>
                  </a:moveTo>
                  <a:lnTo>
                    <a:pt x="583834" y="2783981"/>
                  </a:lnTo>
                  <a:lnTo>
                    <a:pt x="732063" y="2815670"/>
                  </a:lnTo>
                  <a:lnTo>
                    <a:pt x="1524662" y="2975462"/>
                  </a:lnTo>
                  <a:lnTo>
                    <a:pt x="3363827" y="3312103"/>
                  </a:lnTo>
                  <a:lnTo>
                    <a:pt x="3377210" y="3321135"/>
                  </a:lnTo>
                  <a:lnTo>
                    <a:pt x="3379107" y="3335996"/>
                  </a:lnTo>
                  <a:lnTo>
                    <a:pt x="3371200" y="3348918"/>
                  </a:lnTo>
                  <a:lnTo>
                    <a:pt x="3355167" y="3352135"/>
                  </a:lnTo>
                  <a:lnTo>
                    <a:pt x="2498243" y="3198103"/>
                  </a:lnTo>
                  <a:close/>
                </a:path>
                <a:path w="3960494" h="3889375">
                  <a:moveTo>
                    <a:pt x="575174" y="2824012"/>
                  </a:moveTo>
                  <a:lnTo>
                    <a:pt x="131404" y="2724941"/>
                  </a:lnTo>
                  <a:lnTo>
                    <a:pt x="118106" y="2715516"/>
                  </a:lnTo>
                  <a:lnTo>
                    <a:pt x="116199" y="2700699"/>
                  </a:lnTo>
                  <a:lnTo>
                    <a:pt x="124059" y="2687995"/>
                  </a:lnTo>
                  <a:lnTo>
                    <a:pt x="140063" y="2684909"/>
                  </a:lnTo>
                  <a:lnTo>
                    <a:pt x="2498243" y="3198103"/>
                  </a:lnTo>
                  <a:lnTo>
                    <a:pt x="1267994" y="2967039"/>
                  </a:lnTo>
                  <a:lnTo>
                    <a:pt x="575174" y="2824012"/>
                  </a:lnTo>
                  <a:close/>
                </a:path>
                <a:path w="3960494" h="3889375">
                  <a:moveTo>
                    <a:pt x="2382043" y="3735272"/>
                  </a:moveTo>
                  <a:lnTo>
                    <a:pt x="467634" y="3321149"/>
                  </a:lnTo>
                  <a:lnTo>
                    <a:pt x="615863" y="3352838"/>
                  </a:lnTo>
                  <a:lnTo>
                    <a:pt x="1408463" y="3512630"/>
                  </a:lnTo>
                  <a:lnTo>
                    <a:pt x="3247627" y="3849272"/>
                  </a:lnTo>
                  <a:lnTo>
                    <a:pt x="3261010" y="3858303"/>
                  </a:lnTo>
                  <a:lnTo>
                    <a:pt x="3262908" y="3873164"/>
                  </a:lnTo>
                  <a:lnTo>
                    <a:pt x="3255000" y="3886086"/>
                  </a:lnTo>
                  <a:lnTo>
                    <a:pt x="3238968" y="3889303"/>
                  </a:lnTo>
                  <a:lnTo>
                    <a:pt x="2382043" y="3735272"/>
                  </a:lnTo>
                  <a:close/>
                </a:path>
                <a:path w="3960494" h="3889375">
                  <a:moveTo>
                    <a:pt x="458974" y="3361181"/>
                  </a:moveTo>
                  <a:lnTo>
                    <a:pt x="15204" y="3262109"/>
                  </a:lnTo>
                  <a:lnTo>
                    <a:pt x="1906" y="3252685"/>
                  </a:lnTo>
                  <a:lnTo>
                    <a:pt x="0" y="3237867"/>
                  </a:lnTo>
                  <a:lnTo>
                    <a:pt x="7860" y="3225163"/>
                  </a:lnTo>
                  <a:lnTo>
                    <a:pt x="23864" y="3222077"/>
                  </a:lnTo>
                  <a:lnTo>
                    <a:pt x="2382043" y="3735272"/>
                  </a:lnTo>
                  <a:lnTo>
                    <a:pt x="1151794" y="3504208"/>
                  </a:lnTo>
                  <a:lnTo>
                    <a:pt x="458974" y="3361181"/>
                  </a:lnTo>
                  <a:close/>
                </a:path>
              </a:pathLst>
            </a:custGeom>
            <a:solidFill>
              <a:srgbClr val="FF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279" y="378215"/>
              <a:ext cx="12628708" cy="8967691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5352993" y="4341229"/>
            <a:ext cx="759650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1850">
              <a:lnSpc>
                <a:spcPct val="100000"/>
              </a:lnSpc>
              <a:spcBef>
                <a:spcPts val="100"/>
              </a:spcBef>
            </a:pPr>
            <a:r>
              <a:rPr sz="8000" spc="495" dirty="0">
                <a:solidFill>
                  <a:srgbClr val="262525"/>
                </a:solidFill>
                <a:latin typeface="Lucida Sans Unicode"/>
                <a:cs typeface="Lucida Sans Unicode"/>
              </a:rPr>
              <a:t>Ethical </a:t>
            </a:r>
            <a:r>
              <a:rPr sz="8000" spc="-80" dirty="0">
                <a:solidFill>
                  <a:srgbClr val="262525"/>
                </a:solidFill>
                <a:latin typeface="Lucida Sans Unicode"/>
                <a:cs typeface="Lucida Sans Unicode"/>
              </a:rPr>
              <a:t>isue </a:t>
            </a:r>
            <a:r>
              <a:rPr sz="8000" spc="-7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8000" spc="65" dirty="0">
                <a:solidFill>
                  <a:srgbClr val="262525"/>
                </a:solidFill>
                <a:latin typeface="Lucida Sans Unicode"/>
                <a:cs typeface="Lucida Sans Unicode"/>
              </a:rPr>
              <a:t>dalam</a:t>
            </a:r>
            <a:r>
              <a:rPr sz="8000" spc="-5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8000" spc="35" dirty="0">
                <a:solidFill>
                  <a:srgbClr val="262525"/>
                </a:solidFill>
                <a:latin typeface="Lucida Sans Unicode"/>
                <a:cs typeface="Lucida Sans Unicode"/>
              </a:rPr>
              <a:t>genetika</a:t>
            </a:r>
            <a:endParaRPr sz="8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27956" y="3592745"/>
            <a:ext cx="273685" cy="5022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00" spc="30" dirty="0">
                <a:solidFill>
                  <a:srgbClr val="FFFEFE"/>
                </a:solidFill>
                <a:latin typeface="Lucida Sans Unicode"/>
                <a:cs typeface="Lucida Sans Unicode"/>
              </a:rPr>
              <a:t>h</a:t>
            </a:r>
            <a:endParaRPr sz="3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69645" y="3564620"/>
            <a:ext cx="1944370" cy="5022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73860" algn="l"/>
              </a:tabLst>
            </a:pPr>
            <a:r>
              <a:rPr sz="3100" spc="-30" dirty="0">
                <a:solidFill>
                  <a:srgbClr val="FFFEFE"/>
                </a:solidFill>
                <a:latin typeface="Lucida Sans Unicode"/>
                <a:cs typeface="Lucida Sans Unicode"/>
              </a:rPr>
              <a:t>e	</a:t>
            </a:r>
            <a:r>
              <a:rPr sz="3100" spc="-385" dirty="0">
                <a:solidFill>
                  <a:srgbClr val="FFFEFE"/>
                </a:solidFill>
                <a:latin typeface="Lucida Sans Unicode"/>
                <a:cs typeface="Lucida Sans Unicode"/>
              </a:rPr>
              <a:t>O</a:t>
            </a:r>
            <a:endParaRPr sz="3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6493" y="3518444"/>
            <a:ext cx="249554" cy="5022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00" spc="105" dirty="0">
                <a:solidFill>
                  <a:srgbClr val="FFFEFE"/>
                </a:solidFill>
                <a:latin typeface="Lucida Sans Unicode"/>
                <a:cs typeface="Lucida Sans Unicode"/>
              </a:rPr>
              <a:t>L</a:t>
            </a:r>
            <a:endParaRPr sz="31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87252" y="3542819"/>
            <a:ext cx="249554" cy="5022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00" spc="105" dirty="0">
                <a:solidFill>
                  <a:srgbClr val="FFFEFE"/>
                </a:solidFill>
                <a:latin typeface="Lucida Sans Unicode"/>
                <a:cs typeface="Lucida Sans Unicode"/>
              </a:rPr>
              <a:t>L</a:t>
            </a:r>
            <a:endParaRPr sz="3100">
              <a:latin typeface="Lucida Sans Unicode"/>
              <a:cs typeface="Lucida Sans Unicode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05537" y="803540"/>
            <a:ext cx="15539719" cy="4578985"/>
            <a:chOff x="1305537" y="803540"/>
            <a:chExt cx="15539719" cy="4578985"/>
          </a:xfrm>
        </p:grpSpPr>
        <p:sp>
          <p:nvSpPr>
            <p:cNvPr id="16" name="object 16"/>
            <p:cNvSpPr/>
            <p:nvPr/>
          </p:nvSpPr>
          <p:spPr>
            <a:xfrm>
              <a:off x="2189023" y="2238830"/>
              <a:ext cx="835025" cy="837565"/>
            </a:xfrm>
            <a:custGeom>
              <a:avLst/>
              <a:gdLst/>
              <a:ahLst/>
              <a:cxnLst/>
              <a:rect l="l" t="t" r="r" b="b"/>
              <a:pathLst>
                <a:path w="835025" h="837564">
                  <a:moveTo>
                    <a:pt x="505955" y="246074"/>
                  </a:moveTo>
                  <a:lnTo>
                    <a:pt x="282554" y="325934"/>
                  </a:lnTo>
                  <a:lnTo>
                    <a:pt x="135374" y="115026"/>
                  </a:lnTo>
                  <a:lnTo>
                    <a:pt x="135238" y="114180"/>
                  </a:lnTo>
                  <a:lnTo>
                    <a:pt x="135291" y="113373"/>
                  </a:lnTo>
                  <a:lnTo>
                    <a:pt x="135255" y="112204"/>
                  </a:lnTo>
                  <a:lnTo>
                    <a:pt x="135693" y="111026"/>
                  </a:lnTo>
                  <a:lnTo>
                    <a:pt x="221921" y="52668"/>
                  </a:lnTo>
                  <a:lnTo>
                    <a:pt x="224448" y="53117"/>
                  </a:lnTo>
                  <a:lnTo>
                    <a:pt x="226041" y="55302"/>
                  </a:lnTo>
                  <a:lnTo>
                    <a:pt x="226293" y="55704"/>
                  </a:lnTo>
                  <a:lnTo>
                    <a:pt x="226590" y="56056"/>
                  </a:lnTo>
                  <a:lnTo>
                    <a:pt x="231514" y="62284"/>
                  </a:lnTo>
                  <a:lnTo>
                    <a:pt x="236195" y="68767"/>
                  </a:lnTo>
                  <a:lnTo>
                    <a:pt x="240956" y="75600"/>
                  </a:lnTo>
                  <a:lnTo>
                    <a:pt x="245362" y="81814"/>
                  </a:lnTo>
                  <a:lnTo>
                    <a:pt x="385950" y="274727"/>
                  </a:lnTo>
                  <a:lnTo>
                    <a:pt x="508323" y="230983"/>
                  </a:lnTo>
                  <a:lnTo>
                    <a:pt x="505955" y="246074"/>
                  </a:lnTo>
                  <a:close/>
                </a:path>
                <a:path w="835025" h="837564">
                  <a:moveTo>
                    <a:pt x="508323" y="230983"/>
                  </a:moveTo>
                  <a:lnTo>
                    <a:pt x="385950" y="274727"/>
                  </a:lnTo>
                  <a:lnTo>
                    <a:pt x="434428" y="2330"/>
                  </a:lnTo>
                  <a:lnTo>
                    <a:pt x="435018" y="1555"/>
                  </a:lnTo>
                  <a:lnTo>
                    <a:pt x="435808" y="979"/>
                  </a:lnTo>
                  <a:lnTo>
                    <a:pt x="436029" y="806"/>
                  </a:lnTo>
                  <a:lnTo>
                    <a:pt x="436274" y="702"/>
                  </a:lnTo>
                  <a:lnTo>
                    <a:pt x="437016" y="253"/>
                  </a:lnTo>
                  <a:lnTo>
                    <a:pt x="437909" y="0"/>
                  </a:lnTo>
                  <a:lnTo>
                    <a:pt x="539756" y="19631"/>
                  </a:lnTo>
                  <a:lnTo>
                    <a:pt x="541143" y="21793"/>
                  </a:lnTo>
                  <a:lnTo>
                    <a:pt x="540728" y="24445"/>
                  </a:lnTo>
                  <a:lnTo>
                    <a:pt x="540623" y="24906"/>
                  </a:lnTo>
                  <a:lnTo>
                    <a:pt x="540583" y="25366"/>
                  </a:lnTo>
                  <a:lnTo>
                    <a:pt x="539652" y="33253"/>
                  </a:lnTo>
                  <a:lnTo>
                    <a:pt x="538380" y="41145"/>
                  </a:lnTo>
                  <a:lnTo>
                    <a:pt x="536974" y="49020"/>
                  </a:lnTo>
                  <a:lnTo>
                    <a:pt x="535643" y="56854"/>
                  </a:lnTo>
                  <a:lnTo>
                    <a:pt x="508323" y="230983"/>
                  </a:lnTo>
                  <a:close/>
                </a:path>
                <a:path w="835025" h="837564">
                  <a:moveTo>
                    <a:pt x="92934" y="685263"/>
                  </a:moveTo>
                  <a:lnTo>
                    <a:pt x="91062" y="685080"/>
                  </a:lnTo>
                  <a:lnTo>
                    <a:pt x="38220" y="596595"/>
                  </a:lnTo>
                  <a:lnTo>
                    <a:pt x="37408" y="594324"/>
                  </a:lnTo>
                  <a:lnTo>
                    <a:pt x="37504" y="592552"/>
                  </a:lnTo>
                  <a:lnTo>
                    <a:pt x="39849" y="591039"/>
                  </a:lnTo>
                  <a:lnTo>
                    <a:pt x="40270" y="590814"/>
                  </a:lnTo>
                  <a:lnTo>
                    <a:pt x="40633" y="590533"/>
                  </a:lnTo>
                  <a:lnTo>
                    <a:pt x="47077" y="585919"/>
                  </a:lnTo>
                  <a:lnTo>
                    <a:pt x="53830" y="581612"/>
                  </a:lnTo>
                  <a:lnTo>
                    <a:pt x="60679" y="577444"/>
                  </a:lnTo>
                  <a:lnTo>
                    <a:pt x="67412" y="573250"/>
                  </a:lnTo>
                  <a:lnTo>
                    <a:pt x="272922" y="440614"/>
                  </a:lnTo>
                  <a:lnTo>
                    <a:pt x="3325" y="376705"/>
                  </a:lnTo>
                  <a:lnTo>
                    <a:pt x="2592" y="376259"/>
                  </a:lnTo>
                  <a:lnTo>
                    <a:pt x="1077" y="375588"/>
                  </a:lnTo>
                  <a:lnTo>
                    <a:pt x="0" y="374142"/>
                  </a:lnTo>
                  <a:lnTo>
                    <a:pt x="25600" y="272644"/>
                  </a:lnTo>
                  <a:lnTo>
                    <a:pt x="27595" y="270986"/>
                  </a:lnTo>
                  <a:lnTo>
                    <a:pt x="30306" y="271571"/>
                  </a:lnTo>
                  <a:lnTo>
                    <a:pt x="30763" y="271709"/>
                  </a:lnTo>
                  <a:lnTo>
                    <a:pt x="31219" y="271767"/>
                  </a:lnTo>
                  <a:lnTo>
                    <a:pt x="39038" y="273070"/>
                  </a:lnTo>
                  <a:lnTo>
                    <a:pt x="46858" y="274798"/>
                  </a:lnTo>
                  <a:lnTo>
                    <a:pt x="54647" y="276689"/>
                  </a:lnTo>
                  <a:lnTo>
                    <a:pt x="62376" y="278482"/>
                  </a:lnTo>
                  <a:lnTo>
                    <a:pt x="282554" y="325934"/>
                  </a:lnTo>
                  <a:lnTo>
                    <a:pt x="505955" y="246074"/>
                  </a:lnTo>
                  <a:lnTo>
                    <a:pt x="498249" y="295187"/>
                  </a:lnTo>
                  <a:lnTo>
                    <a:pt x="764410" y="200042"/>
                  </a:lnTo>
                  <a:lnTo>
                    <a:pt x="794199" y="250676"/>
                  </a:lnTo>
                  <a:lnTo>
                    <a:pt x="794123" y="253346"/>
                  </a:lnTo>
                  <a:lnTo>
                    <a:pt x="791740" y="254816"/>
                  </a:lnTo>
                  <a:lnTo>
                    <a:pt x="791311" y="255031"/>
                  </a:lnTo>
                  <a:lnTo>
                    <a:pt x="790945" y="255306"/>
                  </a:lnTo>
                  <a:lnTo>
                    <a:pt x="784420" y="259809"/>
                  </a:lnTo>
                  <a:lnTo>
                    <a:pt x="777566" y="263983"/>
                  </a:lnTo>
                  <a:lnTo>
                    <a:pt x="770612" y="268006"/>
                  </a:lnTo>
                  <a:lnTo>
                    <a:pt x="763786" y="272056"/>
                  </a:lnTo>
                  <a:lnTo>
                    <a:pt x="574433" y="388836"/>
                  </a:lnTo>
                  <a:lnTo>
                    <a:pt x="680554" y="411707"/>
                  </a:lnTo>
                  <a:lnTo>
                    <a:pt x="339903" y="533480"/>
                  </a:lnTo>
                  <a:lnTo>
                    <a:pt x="95566" y="684172"/>
                  </a:lnTo>
                  <a:lnTo>
                    <a:pt x="94507" y="684551"/>
                  </a:lnTo>
                  <a:lnTo>
                    <a:pt x="92934" y="685263"/>
                  </a:lnTo>
                  <a:close/>
                </a:path>
                <a:path w="835025" h="837564">
                  <a:moveTo>
                    <a:pt x="764410" y="200042"/>
                  </a:moveTo>
                  <a:lnTo>
                    <a:pt x="498249" y="295187"/>
                  </a:lnTo>
                  <a:lnTo>
                    <a:pt x="729756" y="145774"/>
                  </a:lnTo>
                  <a:lnTo>
                    <a:pt x="732576" y="145934"/>
                  </a:lnTo>
                  <a:lnTo>
                    <a:pt x="764410" y="200042"/>
                  </a:lnTo>
                  <a:close/>
                </a:path>
                <a:path w="835025" h="837564">
                  <a:moveTo>
                    <a:pt x="411115" y="837292"/>
                  </a:moveTo>
                  <a:lnTo>
                    <a:pt x="291923" y="813506"/>
                  </a:lnTo>
                  <a:lnTo>
                    <a:pt x="290450" y="811354"/>
                  </a:lnTo>
                  <a:lnTo>
                    <a:pt x="290923" y="808700"/>
                  </a:lnTo>
                  <a:lnTo>
                    <a:pt x="291039" y="808240"/>
                  </a:lnTo>
                  <a:lnTo>
                    <a:pt x="291086" y="807781"/>
                  </a:lnTo>
                  <a:lnTo>
                    <a:pt x="292154" y="799908"/>
                  </a:lnTo>
                  <a:lnTo>
                    <a:pt x="293593" y="792031"/>
                  </a:lnTo>
                  <a:lnTo>
                    <a:pt x="295176" y="784175"/>
                  </a:lnTo>
                  <a:lnTo>
                    <a:pt x="296677" y="776367"/>
                  </a:lnTo>
                  <a:lnTo>
                    <a:pt x="339903" y="533480"/>
                  </a:lnTo>
                  <a:lnTo>
                    <a:pt x="680554" y="411707"/>
                  </a:lnTo>
                  <a:lnTo>
                    <a:pt x="770102" y="431005"/>
                  </a:lnTo>
                  <a:lnTo>
                    <a:pt x="555697" y="507649"/>
                  </a:lnTo>
                  <a:lnTo>
                    <a:pt x="572406" y="530576"/>
                  </a:lnTo>
                  <a:lnTo>
                    <a:pt x="454720" y="572645"/>
                  </a:lnTo>
                  <a:lnTo>
                    <a:pt x="413438" y="835767"/>
                  </a:lnTo>
                  <a:lnTo>
                    <a:pt x="411115" y="837292"/>
                  </a:lnTo>
                  <a:close/>
                </a:path>
                <a:path w="835025" h="837564">
                  <a:moveTo>
                    <a:pt x="802329" y="566115"/>
                  </a:moveTo>
                  <a:lnTo>
                    <a:pt x="799621" y="565473"/>
                  </a:lnTo>
                  <a:lnTo>
                    <a:pt x="799165" y="565323"/>
                  </a:lnTo>
                  <a:lnTo>
                    <a:pt x="798711" y="565257"/>
                  </a:lnTo>
                  <a:lnTo>
                    <a:pt x="790912" y="563819"/>
                  </a:lnTo>
                  <a:lnTo>
                    <a:pt x="783116" y="561925"/>
                  </a:lnTo>
                  <a:lnTo>
                    <a:pt x="775356" y="559857"/>
                  </a:lnTo>
                  <a:lnTo>
                    <a:pt x="767664" y="557897"/>
                  </a:lnTo>
                  <a:lnTo>
                    <a:pt x="555697" y="507649"/>
                  </a:lnTo>
                  <a:lnTo>
                    <a:pt x="770102" y="431005"/>
                  </a:lnTo>
                  <a:lnTo>
                    <a:pt x="833023" y="444565"/>
                  </a:lnTo>
                  <a:lnTo>
                    <a:pt x="834813" y="446726"/>
                  </a:lnTo>
                  <a:lnTo>
                    <a:pt x="804321" y="564369"/>
                  </a:lnTo>
                  <a:lnTo>
                    <a:pt x="802329" y="566115"/>
                  </a:lnTo>
                  <a:close/>
                </a:path>
                <a:path w="835025" h="837564">
                  <a:moveTo>
                    <a:pt x="95246" y="684370"/>
                  </a:moveTo>
                  <a:lnTo>
                    <a:pt x="94877" y="684444"/>
                  </a:lnTo>
                  <a:lnTo>
                    <a:pt x="94507" y="684551"/>
                  </a:lnTo>
                  <a:lnTo>
                    <a:pt x="95566" y="684172"/>
                  </a:lnTo>
                  <a:lnTo>
                    <a:pt x="95246" y="684370"/>
                  </a:lnTo>
                  <a:close/>
                </a:path>
                <a:path w="835025" h="837564">
                  <a:moveTo>
                    <a:pt x="608148" y="789187"/>
                  </a:moveTo>
                  <a:lnTo>
                    <a:pt x="605566" y="788806"/>
                  </a:lnTo>
                  <a:lnTo>
                    <a:pt x="604013" y="786580"/>
                  </a:lnTo>
                  <a:lnTo>
                    <a:pt x="603770" y="786171"/>
                  </a:lnTo>
                  <a:lnTo>
                    <a:pt x="603478" y="785814"/>
                  </a:lnTo>
                  <a:lnTo>
                    <a:pt x="598660" y="779498"/>
                  </a:lnTo>
                  <a:lnTo>
                    <a:pt x="594107" y="772908"/>
                  </a:lnTo>
                  <a:lnTo>
                    <a:pt x="589675" y="766230"/>
                  </a:lnTo>
                  <a:lnTo>
                    <a:pt x="585218" y="759647"/>
                  </a:lnTo>
                  <a:lnTo>
                    <a:pt x="454720" y="572645"/>
                  </a:lnTo>
                  <a:lnTo>
                    <a:pt x="572406" y="530576"/>
                  </a:lnTo>
                  <a:lnTo>
                    <a:pt x="709713" y="718985"/>
                  </a:lnTo>
                  <a:lnTo>
                    <a:pt x="709250" y="721724"/>
                  </a:lnTo>
                  <a:lnTo>
                    <a:pt x="608148" y="789187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05537" y="803540"/>
              <a:ext cx="1755775" cy="1824989"/>
            </a:xfrm>
            <a:custGeom>
              <a:avLst/>
              <a:gdLst/>
              <a:ahLst/>
              <a:cxnLst/>
              <a:rect l="l" t="t" r="r" b="b"/>
              <a:pathLst>
                <a:path w="1755775" h="1824989">
                  <a:moveTo>
                    <a:pt x="423602" y="770406"/>
                  </a:moveTo>
                  <a:lnTo>
                    <a:pt x="271492" y="920962"/>
                  </a:lnTo>
                  <a:lnTo>
                    <a:pt x="275771" y="893497"/>
                  </a:lnTo>
                  <a:lnTo>
                    <a:pt x="281518" y="866365"/>
                  </a:lnTo>
                  <a:lnTo>
                    <a:pt x="296373" y="812351"/>
                  </a:lnTo>
                  <a:lnTo>
                    <a:pt x="315072" y="765253"/>
                  </a:lnTo>
                  <a:lnTo>
                    <a:pt x="339264" y="721652"/>
                  </a:lnTo>
                  <a:lnTo>
                    <a:pt x="366878" y="680025"/>
                  </a:lnTo>
                  <a:lnTo>
                    <a:pt x="399415" y="642460"/>
                  </a:lnTo>
                  <a:lnTo>
                    <a:pt x="434804" y="607433"/>
                  </a:lnTo>
                  <a:lnTo>
                    <a:pt x="474546" y="577031"/>
                  </a:lnTo>
                  <a:lnTo>
                    <a:pt x="518355" y="551539"/>
                  </a:lnTo>
                  <a:lnTo>
                    <a:pt x="562304" y="531269"/>
                  </a:lnTo>
                  <a:lnTo>
                    <a:pt x="608664" y="515759"/>
                  </a:lnTo>
                  <a:lnTo>
                    <a:pt x="655320" y="503531"/>
                  </a:lnTo>
                  <a:lnTo>
                    <a:pt x="682682" y="499679"/>
                  </a:lnTo>
                  <a:lnTo>
                    <a:pt x="490325" y="690070"/>
                  </a:lnTo>
                  <a:lnTo>
                    <a:pt x="454096" y="727715"/>
                  </a:lnTo>
                  <a:lnTo>
                    <a:pt x="423602" y="770406"/>
                  </a:lnTo>
                  <a:close/>
                </a:path>
                <a:path w="1755775" h="1824989">
                  <a:moveTo>
                    <a:pt x="204964" y="1758750"/>
                  </a:moveTo>
                  <a:lnTo>
                    <a:pt x="138511" y="1824524"/>
                  </a:lnTo>
                  <a:lnTo>
                    <a:pt x="136043" y="1823393"/>
                  </a:lnTo>
                  <a:lnTo>
                    <a:pt x="134257" y="1821587"/>
                  </a:lnTo>
                  <a:lnTo>
                    <a:pt x="103309" y="1777169"/>
                  </a:lnTo>
                  <a:lnTo>
                    <a:pt x="76993" y="1731740"/>
                  </a:lnTo>
                  <a:lnTo>
                    <a:pt x="53673" y="1683346"/>
                  </a:lnTo>
                  <a:lnTo>
                    <a:pt x="34356" y="1632776"/>
                  </a:lnTo>
                  <a:lnTo>
                    <a:pt x="19600" y="1581266"/>
                  </a:lnTo>
                  <a:lnTo>
                    <a:pt x="9220" y="1528999"/>
                  </a:lnTo>
                  <a:lnTo>
                    <a:pt x="3042" y="1476146"/>
                  </a:lnTo>
                  <a:lnTo>
                    <a:pt x="0" y="1421977"/>
                  </a:lnTo>
                  <a:lnTo>
                    <a:pt x="2600" y="1369369"/>
                  </a:lnTo>
                  <a:lnTo>
                    <a:pt x="7991" y="1315788"/>
                  </a:lnTo>
                  <a:lnTo>
                    <a:pt x="17785" y="1263208"/>
                  </a:lnTo>
                  <a:lnTo>
                    <a:pt x="32002" y="1213398"/>
                  </a:lnTo>
                  <a:lnTo>
                    <a:pt x="49812" y="1163607"/>
                  </a:lnTo>
                  <a:lnTo>
                    <a:pt x="72610" y="1116025"/>
                  </a:lnTo>
                  <a:lnTo>
                    <a:pt x="99113" y="1070137"/>
                  </a:lnTo>
                  <a:lnTo>
                    <a:pt x="130715" y="1028136"/>
                  </a:lnTo>
                  <a:lnTo>
                    <a:pt x="167028" y="990408"/>
                  </a:lnTo>
                  <a:lnTo>
                    <a:pt x="206765" y="956437"/>
                  </a:lnTo>
                  <a:lnTo>
                    <a:pt x="254744" y="928604"/>
                  </a:lnTo>
                  <a:lnTo>
                    <a:pt x="271492" y="920962"/>
                  </a:lnTo>
                  <a:lnTo>
                    <a:pt x="423602" y="770406"/>
                  </a:lnTo>
                  <a:lnTo>
                    <a:pt x="406029" y="800308"/>
                  </a:lnTo>
                  <a:lnTo>
                    <a:pt x="391913" y="832149"/>
                  </a:lnTo>
                  <a:lnTo>
                    <a:pt x="381358" y="865825"/>
                  </a:lnTo>
                  <a:lnTo>
                    <a:pt x="372683" y="899429"/>
                  </a:lnTo>
                  <a:lnTo>
                    <a:pt x="392874" y="900886"/>
                  </a:lnTo>
                  <a:lnTo>
                    <a:pt x="232982" y="1059144"/>
                  </a:lnTo>
                  <a:lnTo>
                    <a:pt x="202055" y="1093329"/>
                  </a:lnTo>
                  <a:lnTo>
                    <a:pt x="174945" y="1130884"/>
                  </a:lnTo>
                  <a:lnTo>
                    <a:pt x="153014" y="1172247"/>
                  </a:lnTo>
                  <a:lnTo>
                    <a:pt x="134942" y="1215150"/>
                  </a:lnTo>
                  <a:lnTo>
                    <a:pt x="120305" y="1258228"/>
                  </a:lnTo>
                  <a:lnTo>
                    <a:pt x="109509" y="1304652"/>
                  </a:lnTo>
                  <a:lnTo>
                    <a:pt x="101948" y="1351447"/>
                  </a:lnTo>
                  <a:lnTo>
                    <a:pt x="97800" y="1398439"/>
                  </a:lnTo>
                  <a:lnTo>
                    <a:pt x="98136" y="1446352"/>
                  </a:lnTo>
                  <a:lnTo>
                    <a:pt x="101347" y="1493207"/>
                  </a:lnTo>
                  <a:lnTo>
                    <a:pt x="108505" y="1539729"/>
                  </a:lnTo>
                  <a:lnTo>
                    <a:pt x="119787" y="1585743"/>
                  </a:lnTo>
                  <a:lnTo>
                    <a:pt x="135371" y="1631073"/>
                  </a:lnTo>
                  <a:lnTo>
                    <a:pt x="154541" y="1674641"/>
                  </a:lnTo>
                  <a:lnTo>
                    <a:pt x="177475" y="1716270"/>
                  </a:lnTo>
                  <a:lnTo>
                    <a:pt x="204350" y="1755784"/>
                  </a:lnTo>
                  <a:lnTo>
                    <a:pt x="205054" y="1756874"/>
                  </a:lnTo>
                  <a:lnTo>
                    <a:pt x="204964" y="1758750"/>
                  </a:lnTo>
                  <a:close/>
                </a:path>
                <a:path w="1755775" h="1824989">
                  <a:moveTo>
                    <a:pt x="1030235" y="220006"/>
                  </a:moveTo>
                  <a:lnTo>
                    <a:pt x="752668" y="494736"/>
                  </a:lnTo>
                  <a:lnTo>
                    <a:pt x="761972" y="469446"/>
                  </a:lnTo>
                  <a:lnTo>
                    <a:pt x="766037" y="461847"/>
                  </a:lnTo>
                  <a:lnTo>
                    <a:pt x="789586" y="413523"/>
                  </a:lnTo>
                  <a:lnTo>
                    <a:pt x="819707" y="369414"/>
                  </a:lnTo>
                  <a:lnTo>
                    <a:pt x="853147" y="327382"/>
                  </a:lnTo>
                  <a:lnTo>
                    <a:pt x="892012" y="290701"/>
                  </a:lnTo>
                  <a:lnTo>
                    <a:pt x="935727" y="259940"/>
                  </a:lnTo>
                  <a:lnTo>
                    <a:pt x="983720" y="235668"/>
                  </a:lnTo>
                  <a:lnTo>
                    <a:pt x="1020975" y="222023"/>
                  </a:lnTo>
                  <a:lnTo>
                    <a:pt x="1030235" y="220006"/>
                  </a:lnTo>
                  <a:close/>
                </a:path>
                <a:path w="1755775" h="1824989">
                  <a:moveTo>
                    <a:pt x="1073392" y="926000"/>
                  </a:moveTo>
                  <a:lnTo>
                    <a:pt x="1040214" y="949904"/>
                  </a:lnTo>
                  <a:lnTo>
                    <a:pt x="1002353" y="965936"/>
                  </a:lnTo>
                  <a:lnTo>
                    <a:pt x="955703" y="972797"/>
                  </a:lnTo>
                  <a:lnTo>
                    <a:pt x="909077" y="968914"/>
                  </a:lnTo>
                  <a:lnTo>
                    <a:pt x="865169" y="955192"/>
                  </a:lnTo>
                  <a:lnTo>
                    <a:pt x="824888" y="930733"/>
                  </a:lnTo>
                  <a:lnTo>
                    <a:pt x="792154" y="898805"/>
                  </a:lnTo>
                  <a:lnTo>
                    <a:pt x="766720" y="861437"/>
                  </a:lnTo>
                  <a:lnTo>
                    <a:pt x="747393" y="819812"/>
                  </a:lnTo>
                  <a:lnTo>
                    <a:pt x="732982" y="775108"/>
                  </a:lnTo>
                  <a:lnTo>
                    <a:pt x="724590" y="729808"/>
                  </a:lnTo>
                  <a:lnTo>
                    <a:pt x="720768" y="683558"/>
                  </a:lnTo>
                  <a:lnTo>
                    <a:pt x="722074" y="637592"/>
                  </a:lnTo>
                  <a:lnTo>
                    <a:pt x="727281" y="591339"/>
                  </a:lnTo>
                  <a:lnTo>
                    <a:pt x="675453" y="597965"/>
                  </a:lnTo>
                  <a:lnTo>
                    <a:pt x="625300" y="611869"/>
                  </a:lnTo>
                  <a:lnTo>
                    <a:pt x="576560" y="631520"/>
                  </a:lnTo>
                  <a:lnTo>
                    <a:pt x="531655" y="658097"/>
                  </a:lnTo>
                  <a:lnTo>
                    <a:pt x="490325" y="690070"/>
                  </a:lnTo>
                  <a:lnTo>
                    <a:pt x="682682" y="499679"/>
                  </a:lnTo>
                  <a:lnTo>
                    <a:pt x="703729" y="496716"/>
                  </a:lnTo>
                  <a:lnTo>
                    <a:pt x="752668" y="494736"/>
                  </a:lnTo>
                  <a:lnTo>
                    <a:pt x="1030235" y="220006"/>
                  </a:lnTo>
                  <a:lnTo>
                    <a:pt x="1060328" y="213450"/>
                  </a:lnTo>
                  <a:lnTo>
                    <a:pt x="1100559" y="209368"/>
                  </a:lnTo>
                  <a:lnTo>
                    <a:pt x="1109625" y="209329"/>
                  </a:lnTo>
                  <a:lnTo>
                    <a:pt x="923179" y="393869"/>
                  </a:lnTo>
                  <a:lnTo>
                    <a:pt x="902447" y="419750"/>
                  </a:lnTo>
                  <a:lnTo>
                    <a:pt x="882883" y="446263"/>
                  </a:lnTo>
                  <a:lnTo>
                    <a:pt x="866410" y="475075"/>
                  </a:lnTo>
                  <a:lnTo>
                    <a:pt x="852273" y="505150"/>
                  </a:lnTo>
                  <a:lnTo>
                    <a:pt x="853575" y="505648"/>
                  </a:lnTo>
                  <a:lnTo>
                    <a:pt x="854914" y="506109"/>
                  </a:lnTo>
                  <a:lnTo>
                    <a:pt x="856212" y="506612"/>
                  </a:lnTo>
                  <a:lnTo>
                    <a:pt x="902127" y="520133"/>
                  </a:lnTo>
                  <a:lnTo>
                    <a:pt x="903383" y="520677"/>
                  </a:lnTo>
                  <a:lnTo>
                    <a:pt x="825052" y="598207"/>
                  </a:lnTo>
                  <a:lnTo>
                    <a:pt x="823806" y="611950"/>
                  </a:lnTo>
                  <a:lnTo>
                    <a:pt x="821847" y="624610"/>
                  </a:lnTo>
                  <a:lnTo>
                    <a:pt x="820079" y="637081"/>
                  </a:lnTo>
                  <a:lnTo>
                    <a:pt x="819404" y="650258"/>
                  </a:lnTo>
                  <a:lnTo>
                    <a:pt x="820384" y="704681"/>
                  </a:lnTo>
                  <a:lnTo>
                    <a:pt x="829630" y="759858"/>
                  </a:lnTo>
                  <a:lnTo>
                    <a:pt x="848997" y="810378"/>
                  </a:lnTo>
                  <a:lnTo>
                    <a:pt x="883022" y="853537"/>
                  </a:lnTo>
                  <a:lnTo>
                    <a:pt x="930189" y="876541"/>
                  </a:lnTo>
                  <a:lnTo>
                    <a:pt x="956332" y="877469"/>
                  </a:lnTo>
                  <a:lnTo>
                    <a:pt x="982519" y="871206"/>
                  </a:lnTo>
                  <a:lnTo>
                    <a:pt x="1004504" y="858380"/>
                  </a:lnTo>
                  <a:lnTo>
                    <a:pt x="1118836" y="745216"/>
                  </a:lnTo>
                  <a:lnTo>
                    <a:pt x="1125693" y="783101"/>
                  </a:lnTo>
                  <a:lnTo>
                    <a:pt x="1125526" y="820792"/>
                  </a:lnTo>
                  <a:lnTo>
                    <a:pt x="1117387" y="857438"/>
                  </a:lnTo>
                  <a:lnTo>
                    <a:pt x="1099586" y="894713"/>
                  </a:lnTo>
                  <a:lnTo>
                    <a:pt x="1073392" y="926000"/>
                  </a:lnTo>
                  <a:close/>
                </a:path>
                <a:path w="1755775" h="1824989">
                  <a:moveTo>
                    <a:pt x="727135" y="1370571"/>
                  </a:moveTo>
                  <a:lnTo>
                    <a:pt x="698888" y="1396743"/>
                  </a:lnTo>
                  <a:lnTo>
                    <a:pt x="662367" y="1416809"/>
                  </a:lnTo>
                  <a:lnTo>
                    <a:pt x="623814" y="1428164"/>
                  </a:lnTo>
                  <a:lnTo>
                    <a:pt x="582661" y="1429585"/>
                  </a:lnTo>
                  <a:lnTo>
                    <a:pt x="541018" y="1422556"/>
                  </a:lnTo>
                  <a:lnTo>
                    <a:pt x="497979" y="1407975"/>
                  </a:lnTo>
                  <a:lnTo>
                    <a:pt x="457424" y="1385574"/>
                  </a:lnTo>
                  <a:lnTo>
                    <a:pt x="421595" y="1358495"/>
                  </a:lnTo>
                  <a:lnTo>
                    <a:pt x="389161" y="1326270"/>
                  </a:lnTo>
                  <a:lnTo>
                    <a:pt x="359683" y="1289331"/>
                  </a:lnTo>
                  <a:lnTo>
                    <a:pt x="334509" y="1249919"/>
                  </a:lnTo>
                  <a:lnTo>
                    <a:pt x="314095" y="1209370"/>
                  </a:lnTo>
                  <a:lnTo>
                    <a:pt x="297108" y="1167216"/>
                  </a:lnTo>
                  <a:lnTo>
                    <a:pt x="278550" y="1099814"/>
                  </a:lnTo>
                  <a:lnTo>
                    <a:pt x="269046" y="1030597"/>
                  </a:lnTo>
                  <a:lnTo>
                    <a:pt x="232982" y="1059144"/>
                  </a:lnTo>
                  <a:lnTo>
                    <a:pt x="392874" y="900886"/>
                  </a:lnTo>
                  <a:lnTo>
                    <a:pt x="418114" y="902708"/>
                  </a:lnTo>
                  <a:lnTo>
                    <a:pt x="449498" y="910956"/>
                  </a:lnTo>
                  <a:lnTo>
                    <a:pt x="363959" y="995622"/>
                  </a:lnTo>
                  <a:lnTo>
                    <a:pt x="364096" y="1004420"/>
                  </a:lnTo>
                  <a:lnTo>
                    <a:pt x="364322" y="1013131"/>
                  </a:lnTo>
                  <a:lnTo>
                    <a:pt x="364643" y="1021748"/>
                  </a:lnTo>
                  <a:lnTo>
                    <a:pt x="365955" y="1031171"/>
                  </a:lnTo>
                  <a:lnTo>
                    <a:pt x="372352" y="1078446"/>
                  </a:lnTo>
                  <a:lnTo>
                    <a:pt x="384084" y="1125801"/>
                  </a:lnTo>
                  <a:lnTo>
                    <a:pt x="401926" y="1172470"/>
                  </a:lnTo>
                  <a:lnTo>
                    <a:pt x="424864" y="1215882"/>
                  </a:lnTo>
                  <a:lnTo>
                    <a:pt x="453672" y="1255270"/>
                  </a:lnTo>
                  <a:lnTo>
                    <a:pt x="488232" y="1288965"/>
                  </a:lnTo>
                  <a:lnTo>
                    <a:pt x="544940" y="1322182"/>
                  </a:lnTo>
                  <a:lnTo>
                    <a:pt x="608457" y="1330790"/>
                  </a:lnTo>
                  <a:lnTo>
                    <a:pt x="639505" y="1321502"/>
                  </a:lnTo>
                  <a:lnTo>
                    <a:pt x="765027" y="1197263"/>
                  </a:lnTo>
                  <a:lnTo>
                    <a:pt x="770241" y="1218905"/>
                  </a:lnTo>
                  <a:lnTo>
                    <a:pt x="770495" y="1265113"/>
                  </a:lnTo>
                  <a:lnTo>
                    <a:pt x="762921" y="1302988"/>
                  </a:lnTo>
                  <a:lnTo>
                    <a:pt x="748473" y="1338730"/>
                  </a:lnTo>
                  <a:lnTo>
                    <a:pt x="727135" y="1370571"/>
                  </a:lnTo>
                  <a:close/>
                </a:path>
                <a:path w="1755775" h="1824989">
                  <a:moveTo>
                    <a:pt x="1385430" y="570691"/>
                  </a:moveTo>
                  <a:lnTo>
                    <a:pt x="1352979" y="597450"/>
                  </a:lnTo>
                  <a:lnTo>
                    <a:pt x="1314130" y="614459"/>
                  </a:lnTo>
                  <a:lnTo>
                    <a:pt x="1272236" y="621973"/>
                  </a:lnTo>
                  <a:lnTo>
                    <a:pt x="1223472" y="616633"/>
                  </a:lnTo>
                  <a:lnTo>
                    <a:pt x="1179959" y="598946"/>
                  </a:lnTo>
                  <a:lnTo>
                    <a:pt x="1142763" y="569647"/>
                  </a:lnTo>
                  <a:lnTo>
                    <a:pt x="1113844" y="530369"/>
                  </a:lnTo>
                  <a:lnTo>
                    <a:pt x="1095631" y="487640"/>
                  </a:lnTo>
                  <a:lnTo>
                    <a:pt x="1086303" y="443266"/>
                  </a:lnTo>
                  <a:lnTo>
                    <a:pt x="1084093" y="397208"/>
                  </a:lnTo>
                  <a:lnTo>
                    <a:pt x="1089019" y="351233"/>
                  </a:lnTo>
                  <a:lnTo>
                    <a:pt x="1099314" y="305305"/>
                  </a:lnTo>
                  <a:lnTo>
                    <a:pt x="1084494" y="307466"/>
                  </a:lnTo>
                  <a:lnTo>
                    <a:pt x="1038518" y="317234"/>
                  </a:lnTo>
                  <a:lnTo>
                    <a:pt x="976227" y="348512"/>
                  </a:lnTo>
                  <a:lnTo>
                    <a:pt x="923179" y="393869"/>
                  </a:lnTo>
                  <a:lnTo>
                    <a:pt x="1109625" y="209329"/>
                  </a:lnTo>
                  <a:lnTo>
                    <a:pt x="1140451" y="209196"/>
                  </a:lnTo>
                  <a:lnTo>
                    <a:pt x="1311003" y="40386"/>
                  </a:lnTo>
                  <a:lnTo>
                    <a:pt x="1323110" y="33764"/>
                  </a:lnTo>
                  <a:lnTo>
                    <a:pt x="1365673" y="16652"/>
                  </a:lnTo>
                  <a:lnTo>
                    <a:pt x="1409994" y="4949"/>
                  </a:lnTo>
                  <a:lnTo>
                    <a:pt x="1456517" y="0"/>
                  </a:lnTo>
                  <a:lnTo>
                    <a:pt x="1466906" y="438"/>
                  </a:lnTo>
                  <a:lnTo>
                    <a:pt x="1271190" y="194154"/>
                  </a:lnTo>
                  <a:lnTo>
                    <a:pt x="1240951" y="231232"/>
                  </a:lnTo>
                  <a:lnTo>
                    <a:pt x="1262605" y="240176"/>
                  </a:lnTo>
                  <a:lnTo>
                    <a:pt x="1271940" y="245232"/>
                  </a:lnTo>
                  <a:lnTo>
                    <a:pt x="1197848" y="318566"/>
                  </a:lnTo>
                  <a:lnTo>
                    <a:pt x="1189170" y="346811"/>
                  </a:lnTo>
                  <a:lnTo>
                    <a:pt x="1184337" y="376611"/>
                  </a:lnTo>
                  <a:lnTo>
                    <a:pt x="1182706" y="406816"/>
                  </a:lnTo>
                  <a:lnTo>
                    <a:pt x="1183633" y="436276"/>
                  </a:lnTo>
                  <a:lnTo>
                    <a:pt x="1199386" y="488586"/>
                  </a:lnTo>
                  <a:lnTo>
                    <a:pt x="1241128" y="522321"/>
                  </a:lnTo>
                  <a:lnTo>
                    <a:pt x="1270551" y="525362"/>
                  </a:lnTo>
                  <a:lnTo>
                    <a:pt x="1285534" y="523040"/>
                  </a:lnTo>
                  <a:lnTo>
                    <a:pt x="1299704" y="517950"/>
                  </a:lnTo>
                  <a:lnTo>
                    <a:pt x="1309002" y="510533"/>
                  </a:lnTo>
                  <a:lnTo>
                    <a:pt x="1411880" y="408707"/>
                  </a:lnTo>
                  <a:lnTo>
                    <a:pt x="1420327" y="441445"/>
                  </a:lnTo>
                  <a:lnTo>
                    <a:pt x="1421442" y="488588"/>
                  </a:lnTo>
                  <a:lnTo>
                    <a:pt x="1409027" y="534827"/>
                  </a:lnTo>
                  <a:lnTo>
                    <a:pt x="1385430" y="570691"/>
                  </a:lnTo>
                  <a:close/>
                </a:path>
                <a:path w="1755775" h="1824989">
                  <a:moveTo>
                    <a:pt x="1311003" y="40386"/>
                  </a:moveTo>
                  <a:lnTo>
                    <a:pt x="1140451" y="209196"/>
                  </a:lnTo>
                  <a:lnTo>
                    <a:pt x="1144114" y="203782"/>
                  </a:lnTo>
                  <a:lnTo>
                    <a:pt x="1146879" y="197472"/>
                  </a:lnTo>
                  <a:lnTo>
                    <a:pt x="1181204" y="149203"/>
                  </a:lnTo>
                  <a:lnTo>
                    <a:pt x="1211351" y="114003"/>
                  </a:lnTo>
                  <a:lnTo>
                    <a:pt x="1245947" y="83335"/>
                  </a:lnTo>
                  <a:lnTo>
                    <a:pt x="1282753" y="55839"/>
                  </a:lnTo>
                  <a:lnTo>
                    <a:pt x="1311003" y="40386"/>
                  </a:lnTo>
                  <a:close/>
                </a:path>
                <a:path w="1755775" h="1824989">
                  <a:moveTo>
                    <a:pt x="765027" y="1197263"/>
                  </a:moveTo>
                  <a:lnTo>
                    <a:pt x="660396" y="1300825"/>
                  </a:lnTo>
                  <a:lnTo>
                    <a:pt x="673248" y="1273809"/>
                  </a:lnTo>
                  <a:lnTo>
                    <a:pt x="676606" y="1241895"/>
                  </a:lnTo>
                  <a:lnTo>
                    <a:pt x="666933" y="1197861"/>
                  </a:lnTo>
                  <a:lnTo>
                    <a:pt x="644763" y="1159050"/>
                  </a:lnTo>
                  <a:lnTo>
                    <a:pt x="614111" y="1125061"/>
                  </a:lnTo>
                  <a:lnTo>
                    <a:pt x="578099" y="1094590"/>
                  </a:lnTo>
                  <a:lnTo>
                    <a:pt x="542527" y="1069043"/>
                  </a:lnTo>
                  <a:lnTo>
                    <a:pt x="489862" y="1033613"/>
                  </a:lnTo>
                  <a:lnTo>
                    <a:pt x="434623" y="1006089"/>
                  </a:lnTo>
                  <a:lnTo>
                    <a:pt x="381040" y="994797"/>
                  </a:lnTo>
                  <a:lnTo>
                    <a:pt x="363959" y="995622"/>
                  </a:lnTo>
                  <a:lnTo>
                    <a:pt x="449498" y="910956"/>
                  </a:lnTo>
                  <a:lnTo>
                    <a:pt x="504240" y="931823"/>
                  </a:lnTo>
                  <a:lnTo>
                    <a:pt x="545387" y="955425"/>
                  </a:lnTo>
                  <a:lnTo>
                    <a:pt x="592307" y="987608"/>
                  </a:lnTo>
                  <a:lnTo>
                    <a:pt x="637984" y="1022809"/>
                  </a:lnTo>
                  <a:lnTo>
                    <a:pt x="677879" y="1056584"/>
                  </a:lnTo>
                  <a:lnTo>
                    <a:pt x="714654" y="1095234"/>
                  </a:lnTo>
                  <a:lnTo>
                    <a:pt x="741137" y="1133350"/>
                  </a:lnTo>
                  <a:lnTo>
                    <a:pt x="759465" y="1174177"/>
                  </a:lnTo>
                  <a:lnTo>
                    <a:pt x="765027" y="1197263"/>
                  </a:lnTo>
                  <a:close/>
                </a:path>
                <a:path w="1755775" h="1824989">
                  <a:moveTo>
                    <a:pt x="1118836" y="745216"/>
                  </a:moveTo>
                  <a:lnTo>
                    <a:pt x="1004504" y="858380"/>
                  </a:lnTo>
                  <a:lnTo>
                    <a:pt x="1019483" y="839980"/>
                  </a:lnTo>
                  <a:lnTo>
                    <a:pt x="1027748" y="817504"/>
                  </a:lnTo>
                  <a:lnTo>
                    <a:pt x="1018888" y="745863"/>
                  </a:lnTo>
                  <a:lnTo>
                    <a:pt x="996963" y="705023"/>
                  </a:lnTo>
                  <a:lnTo>
                    <a:pt x="964876" y="668880"/>
                  </a:lnTo>
                  <a:lnTo>
                    <a:pt x="927263" y="639993"/>
                  </a:lnTo>
                  <a:lnTo>
                    <a:pt x="886078" y="618216"/>
                  </a:lnTo>
                  <a:lnTo>
                    <a:pt x="840751" y="602325"/>
                  </a:lnTo>
                  <a:lnTo>
                    <a:pt x="825052" y="598207"/>
                  </a:lnTo>
                  <a:lnTo>
                    <a:pt x="903383" y="520677"/>
                  </a:lnTo>
                  <a:lnTo>
                    <a:pt x="946091" y="539160"/>
                  </a:lnTo>
                  <a:lnTo>
                    <a:pt x="986892" y="563104"/>
                  </a:lnTo>
                  <a:lnTo>
                    <a:pt x="1025109" y="593181"/>
                  </a:lnTo>
                  <a:lnTo>
                    <a:pt x="1057744" y="626994"/>
                  </a:lnTo>
                  <a:lnTo>
                    <a:pt x="1085375" y="665760"/>
                  </a:lnTo>
                  <a:lnTo>
                    <a:pt x="1106793" y="708890"/>
                  </a:lnTo>
                  <a:lnTo>
                    <a:pt x="1118836" y="745216"/>
                  </a:lnTo>
                  <a:close/>
                </a:path>
                <a:path w="1755775" h="1824989">
                  <a:moveTo>
                    <a:pt x="1754694" y="205200"/>
                  </a:moveTo>
                  <a:lnTo>
                    <a:pt x="1664606" y="228253"/>
                  </a:lnTo>
                  <a:lnTo>
                    <a:pt x="1662530" y="226734"/>
                  </a:lnTo>
                  <a:lnTo>
                    <a:pt x="1662274" y="225201"/>
                  </a:lnTo>
                  <a:lnTo>
                    <a:pt x="1646982" y="192089"/>
                  </a:lnTo>
                  <a:lnTo>
                    <a:pt x="1601604" y="140511"/>
                  </a:lnTo>
                  <a:lnTo>
                    <a:pt x="1526017" y="102751"/>
                  </a:lnTo>
                  <a:lnTo>
                    <a:pt x="1479042" y="95640"/>
                  </a:lnTo>
                  <a:lnTo>
                    <a:pt x="1433292" y="99823"/>
                  </a:lnTo>
                  <a:lnTo>
                    <a:pt x="1388083" y="112406"/>
                  </a:lnTo>
                  <a:lnTo>
                    <a:pt x="1345411" y="133199"/>
                  </a:lnTo>
                  <a:lnTo>
                    <a:pt x="1306377" y="161113"/>
                  </a:lnTo>
                  <a:lnTo>
                    <a:pt x="1271190" y="194154"/>
                  </a:lnTo>
                  <a:lnTo>
                    <a:pt x="1466906" y="438"/>
                  </a:lnTo>
                  <a:lnTo>
                    <a:pt x="1504999" y="2046"/>
                  </a:lnTo>
                  <a:lnTo>
                    <a:pt x="1552728" y="11985"/>
                  </a:lnTo>
                  <a:lnTo>
                    <a:pt x="1597630" y="28297"/>
                  </a:lnTo>
                  <a:lnTo>
                    <a:pt x="1639415" y="51267"/>
                  </a:lnTo>
                  <a:lnTo>
                    <a:pt x="1676903" y="80277"/>
                  </a:lnTo>
                  <a:lnTo>
                    <a:pt x="1709805" y="115614"/>
                  </a:lnTo>
                  <a:lnTo>
                    <a:pt x="1736045" y="155757"/>
                  </a:lnTo>
                  <a:lnTo>
                    <a:pt x="1755336" y="200991"/>
                  </a:lnTo>
                  <a:lnTo>
                    <a:pt x="1755585" y="202532"/>
                  </a:lnTo>
                  <a:lnTo>
                    <a:pt x="1754694" y="205200"/>
                  </a:lnTo>
                  <a:close/>
                </a:path>
                <a:path w="1755775" h="1824989">
                  <a:moveTo>
                    <a:pt x="1411880" y="408707"/>
                  </a:moveTo>
                  <a:lnTo>
                    <a:pt x="1309002" y="510533"/>
                  </a:lnTo>
                  <a:lnTo>
                    <a:pt x="1316226" y="501597"/>
                  </a:lnTo>
                  <a:lnTo>
                    <a:pt x="1320296" y="490421"/>
                  </a:lnTo>
                  <a:lnTo>
                    <a:pt x="1322814" y="478994"/>
                  </a:lnTo>
                  <a:lnTo>
                    <a:pt x="1322162" y="452836"/>
                  </a:lnTo>
                  <a:lnTo>
                    <a:pt x="1314998" y="425975"/>
                  </a:lnTo>
                  <a:lnTo>
                    <a:pt x="1289779" y="379461"/>
                  </a:lnTo>
                  <a:lnTo>
                    <a:pt x="1248130" y="342061"/>
                  </a:lnTo>
                  <a:lnTo>
                    <a:pt x="1197848" y="318566"/>
                  </a:lnTo>
                  <a:lnTo>
                    <a:pt x="1271940" y="245232"/>
                  </a:lnTo>
                  <a:lnTo>
                    <a:pt x="1324099" y="279377"/>
                  </a:lnTo>
                  <a:lnTo>
                    <a:pt x="1357569" y="312363"/>
                  </a:lnTo>
                  <a:lnTo>
                    <a:pt x="1386394" y="351736"/>
                  </a:lnTo>
                  <a:lnTo>
                    <a:pt x="1408574" y="395897"/>
                  </a:lnTo>
                  <a:lnTo>
                    <a:pt x="1411880" y="408707"/>
                  </a:lnTo>
                  <a:close/>
                </a:path>
              </a:pathLst>
            </a:custGeom>
            <a:solidFill>
              <a:srgbClr val="A8EB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096263" y="3853795"/>
              <a:ext cx="970280" cy="631190"/>
            </a:xfrm>
            <a:custGeom>
              <a:avLst/>
              <a:gdLst/>
              <a:ahLst/>
              <a:cxnLst/>
              <a:rect l="l" t="t" r="r" b="b"/>
              <a:pathLst>
                <a:path w="970280" h="631189">
                  <a:moveTo>
                    <a:pt x="697750" y="456873"/>
                  </a:moveTo>
                  <a:lnTo>
                    <a:pt x="637362" y="441425"/>
                  </a:lnTo>
                  <a:lnTo>
                    <a:pt x="604355" y="420427"/>
                  </a:lnTo>
                  <a:lnTo>
                    <a:pt x="576463" y="393174"/>
                  </a:lnTo>
                  <a:lnTo>
                    <a:pt x="553102" y="361542"/>
                  </a:lnTo>
                  <a:lnTo>
                    <a:pt x="533852" y="327699"/>
                  </a:lnTo>
                  <a:lnTo>
                    <a:pt x="511833" y="265941"/>
                  </a:lnTo>
                  <a:lnTo>
                    <a:pt x="506766" y="200602"/>
                  </a:lnTo>
                  <a:lnTo>
                    <a:pt x="511471" y="168095"/>
                  </a:lnTo>
                  <a:lnTo>
                    <a:pt x="536871" y="107646"/>
                  </a:lnTo>
                  <a:lnTo>
                    <a:pt x="581439" y="59441"/>
                  </a:lnTo>
                  <a:lnTo>
                    <a:pt x="613929" y="39213"/>
                  </a:lnTo>
                  <a:lnTo>
                    <a:pt x="649215" y="24256"/>
                  </a:lnTo>
                  <a:lnTo>
                    <a:pt x="701712" y="8484"/>
                  </a:lnTo>
                  <a:lnTo>
                    <a:pt x="751523" y="395"/>
                  </a:lnTo>
                  <a:lnTo>
                    <a:pt x="783639" y="0"/>
                  </a:lnTo>
                  <a:lnTo>
                    <a:pt x="815319" y="4366"/>
                  </a:lnTo>
                  <a:lnTo>
                    <a:pt x="878617" y="33574"/>
                  </a:lnTo>
                  <a:lnTo>
                    <a:pt x="929472" y="89116"/>
                  </a:lnTo>
                  <a:lnTo>
                    <a:pt x="961443" y="155910"/>
                  </a:lnTo>
                  <a:lnTo>
                    <a:pt x="969831" y="227642"/>
                  </a:lnTo>
                  <a:lnTo>
                    <a:pt x="964903" y="263728"/>
                  </a:lnTo>
                  <a:lnTo>
                    <a:pt x="937464" y="331664"/>
                  </a:lnTo>
                  <a:lnTo>
                    <a:pt x="890139" y="387738"/>
                  </a:lnTo>
                  <a:lnTo>
                    <a:pt x="859143" y="410277"/>
                  </a:lnTo>
                  <a:lnTo>
                    <a:pt x="825227" y="428213"/>
                  </a:lnTo>
                  <a:lnTo>
                    <a:pt x="776789" y="446750"/>
                  </a:lnTo>
                  <a:lnTo>
                    <a:pt x="729002" y="456351"/>
                  </a:lnTo>
                  <a:lnTo>
                    <a:pt x="697750" y="456873"/>
                  </a:lnTo>
                  <a:close/>
                </a:path>
                <a:path w="970280" h="631189">
                  <a:moveTo>
                    <a:pt x="254397" y="630941"/>
                  </a:moveTo>
                  <a:lnTo>
                    <a:pt x="215160" y="627544"/>
                  </a:lnTo>
                  <a:lnTo>
                    <a:pt x="162594" y="617613"/>
                  </a:lnTo>
                  <a:lnTo>
                    <a:pt x="102029" y="595632"/>
                  </a:lnTo>
                  <a:lnTo>
                    <a:pt x="52610" y="560312"/>
                  </a:lnTo>
                  <a:lnTo>
                    <a:pt x="15791" y="503956"/>
                  </a:lnTo>
                  <a:lnTo>
                    <a:pt x="0" y="431113"/>
                  </a:lnTo>
                  <a:lnTo>
                    <a:pt x="194" y="394154"/>
                  </a:lnTo>
                  <a:lnTo>
                    <a:pt x="18922" y="321140"/>
                  </a:lnTo>
                  <a:lnTo>
                    <a:pt x="61623" y="258880"/>
                  </a:lnTo>
                  <a:lnTo>
                    <a:pt x="90976" y="233578"/>
                  </a:lnTo>
                  <a:lnTo>
                    <a:pt x="124082" y="213568"/>
                  </a:lnTo>
                  <a:lnTo>
                    <a:pt x="160034" y="199198"/>
                  </a:lnTo>
                  <a:lnTo>
                    <a:pt x="197925" y="190814"/>
                  </a:lnTo>
                  <a:lnTo>
                    <a:pt x="234350" y="188466"/>
                  </a:lnTo>
                  <a:lnTo>
                    <a:pt x="252631" y="188933"/>
                  </a:lnTo>
                  <a:lnTo>
                    <a:pt x="302266" y="194449"/>
                  </a:lnTo>
                  <a:lnTo>
                    <a:pt x="360251" y="212627"/>
                  </a:lnTo>
                  <a:lnTo>
                    <a:pt x="407571" y="245440"/>
                  </a:lnTo>
                  <a:lnTo>
                    <a:pt x="443964" y="300265"/>
                  </a:lnTo>
                  <a:lnTo>
                    <a:pt x="460938" y="372107"/>
                  </a:lnTo>
                  <a:lnTo>
                    <a:pt x="462672" y="408987"/>
                  </a:lnTo>
                  <a:lnTo>
                    <a:pt x="462508" y="417820"/>
                  </a:lnTo>
                  <a:lnTo>
                    <a:pt x="453158" y="478844"/>
                  </a:lnTo>
                  <a:lnTo>
                    <a:pt x="424243" y="543161"/>
                  </a:lnTo>
                  <a:lnTo>
                    <a:pt x="375047" y="594916"/>
                  </a:lnTo>
                  <a:lnTo>
                    <a:pt x="309993" y="624849"/>
                  </a:lnTo>
                  <a:lnTo>
                    <a:pt x="254397" y="630941"/>
                  </a:lnTo>
                  <a:close/>
                </a:path>
              </a:pathLst>
            </a:custGeom>
            <a:solidFill>
              <a:srgbClr val="FD8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958838" y="3250275"/>
              <a:ext cx="845819" cy="862330"/>
            </a:xfrm>
            <a:custGeom>
              <a:avLst/>
              <a:gdLst/>
              <a:ahLst/>
              <a:cxnLst/>
              <a:rect l="l" t="t" r="r" b="b"/>
              <a:pathLst>
                <a:path w="845819" h="862329">
                  <a:moveTo>
                    <a:pt x="457856" y="862005"/>
                  </a:moveTo>
                  <a:lnTo>
                    <a:pt x="417187" y="841557"/>
                  </a:lnTo>
                  <a:lnTo>
                    <a:pt x="416882" y="840389"/>
                  </a:lnTo>
                  <a:lnTo>
                    <a:pt x="417182" y="839205"/>
                  </a:lnTo>
                  <a:lnTo>
                    <a:pt x="417436" y="837877"/>
                  </a:lnTo>
                  <a:lnTo>
                    <a:pt x="420465" y="818002"/>
                  </a:lnTo>
                  <a:lnTo>
                    <a:pt x="422683" y="798107"/>
                  </a:lnTo>
                  <a:lnTo>
                    <a:pt x="424058" y="778129"/>
                  </a:lnTo>
                  <a:lnTo>
                    <a:pt x="424557" y="758003"/>
                  </a:lnTo>
                  <a:lnTo>
                    <a:pt x="422812" y="711362"/>
                  </a:lnTo>
                  <a:lnTo>
                    <a:pt x="417525" y="664981"/>
                  </a:lnTo>
                  <a:lnTo>
                    <a:pt x="408971" y="619069"/>
                  </a:lnTo>
                  <a:lnTo>
                    <a:pt x="397423" y="573837"/>
                  </a:lnTo>
                  <a:lnTo>
                    <a:pt x="382520" y="526959"/>
                  </a:lnTo>
                  <a:lnTo>
                    <a:pt x="365298" y="480868"/>
                  </a:lnTo>
                  <a:lnTo>
                    <a:pt x="346013" y="435584"/>
                  </a:lnTo>
                  <a:lnTo>
                    <a:pt x="324921" y="391126"/>
                  </a:lnTo>
                  <a:lnTo>
                    <a:pt x="289622" y="324756"/>
                  </a:lnTo>
                  <a:lnTo>
                    <a:pt x="250782" y="260377"/>
                  </a:lnTo>
                  <a:lnTo>
                    <a:pt x="234365" y="235256"/>
                  </a:lnTo>
                  <a:lnTo>
                    <a:pt x="223960" y="240858"/>
                  </a:lnTo>
                  <a:lnTo>
                    <a:pt x="213184" y="245743"/>
                  </a:lnTo>
                  <a:lnTo>
                    <a:pt x="166108" y="259525"/>
                  </a:lnTo>
                  <a:lnTo>
                    <a:pt x="114986" y="265727"/>
                  </a:lnTo>
                  <a:lnTo>
                    <a:pt x="89455" y="266098"/>
                  </a:lnTo>
                  <a:lnTo>
                    <a:pt x="72625" y="265345"/>
                  </a:lnTo>
                  <a:lnTo>
                    <a:pt x="23010" y="255285"/>
                  </a:lnTo>
                  <a:lnTo>
                    <a:pt x="0" y="235555"/>
                  </a:lnTo>
                  <a:lnTo>
                    <a:pt x="343" y="233790"/>
                  </a:lnTo>
                  <a:lnTo>
                    <a:pt x="25891" y="201560"/>
                  </a:lnTo>
                  <a:lnTo>
                    <a:pt x="75589" y="174297"/>
                  </a:lnTo>
                  <a:lnTo>
                    <a:pt x="118614" y="161465"/>
                  </a:lnTo>
                  <a:lnTo>
                    <a:pt x="170238" y="153998"/>
                  </a:lnTo>
                  <a:lnTo>
                    <a:pt x="196227" y="153501"/>
                  </a:lnTo>
                  <a:lnTo>
                    <a:pt x="210397" y="154210"/>
                  </a:lnTo>
                  <a:lnTo>
                    <a:pt x="224615" y="155759"/>
                  </a:lnTo>
                  <a:lnTo>
                    <a:pt x="238684" y="158343"/>
                  </a:lnTo>
                  <a:lnTo>
                    <a:pt x="252406" y="162156"/>
                  </a:lnTo>
                  <a:lnTo>
                    <a:pt x="254797" y="158527"/>
                  </a:lnTo>
                  <a:lnTo>
                    <a:pt x="256210" y="156883"/>
                  </a:lnTo>
                  <a:lnTo>
                    <a:pt x="257623" y="140720"/>
                  </a:lnTo>
                  <a:lnTo>
                    <a:pt x="261655" y="124913"/>
                  </a:lnTo>
                  <a:lnTo>
                    <a:pt x="295695" y="66654"/>
                  </a:lnTo>
                  <a:lnTo>
                    <a:pt x="349566" y="20518"/>
                  </a:lnTo>
                  <a:lnTo>
                    <a:pt x="388946" y="3136"/>
                  </a:lnTo>
                  <a:lnTo>
                    <a:pt x="405895" y="0"/>
                  </a:lnTo>
                  <a:lnTo>
                    <a:pt x="413533" y="1553"/>
                  </a:lnTo>
                  <a:lnTo>
                    <a:pt x="420142" y="7047"/>
                  </a:lnTo>
                  <a:lnTo>
                    <a:pt x="424123" y="15080"/>
                  </a:lnTo>
                  <a:lnTo>
                    <a:pt x="426095" y="24122"/>
                  </a:lnTo>
                  <a:lnTo>
                    <a:pt x="426679" y="32641"/>
                  </a:lnTo>
                  <a:lnTo>
                    <a:pt x="425212" y="49730"/>
                  </a:lnTo>
                  <a:lnTo>
                    <a:pt x="405957" y="97473"/>
                  </a:lnTo>
                  <a:lnTo>
                    <a:pt x="380098" y="133008"/>
                  </a:lnTo>
                  <a:lnTo>
                    <a:pt x="349332" y="164468"/>
                  </a:lnTo>
                  <a:lnTo>
                    <a:pt x="372014" y="169505"/>
                  </a:lnTo>
                  <a:lnTo>
                    <a:pt x="416756" y="181951"/>
                  </a:lnTo>
                  <a:lnTo>
                    <a:pt x="482848" y="206695"/>
                  </a:lnTo>
                  <a:lnTo>
                    <a:pt x="525543" y="227196"/>
                  </a:lnTo>
                  <a:lnTo>
                    <a:pt x="566595" y="250757"/>
                  </a:lnTo>
                  <a:lnTo>
                    <a:pt x="605764" y="277320"/>
                  </a:lnTo>
                  <a:lnTo>
                    <a:pt x="642809" y="306826"/>
                  </a:lnTo>
                  <a:lnTo>
                    <a:pt x="694247" y="356765"/>
                  </a:lnTo>
                  <a:lnTo>
                    <a:pt x="739591" y="412260"/>
                  </a:lnTo>
                  <a:lnTo>
                    <a:pt x="761999" y="444765"/>
                  </a:lnTo>
                  <a:lnTo>
                    <a:pt x="782659" y="478485"/>
                  </a:lnTo>
                  <a:lnTo>
                    <a:pt x="801276" y="513352"/>
                  </a:lnTo>
                  <a:lnTo>
                    <a:pt x="817556" y="549293"/>
                  </a:lnTo>
                  <a:lnTo>
                    <a:pt x="833352" y="593902"/>
                  </a:lnTo>
                  <a:lnTo>
                    <a:pt x="843291" y="640127"/>
                  </a:lnTo>
                  <a:lnTo>
                    <a:pt x="845332" y="664630"/>
                  </a:lnTo>
                  <a:lnTo>
                    <a:pt x="844858" y="672759"/>
                  </a:lnTo>
                  <a:lnTo>
                    <a:pt x="844681" y="674294"/>
                  </a:lnTo>
                  <a:lnTo>
                    <a:pt x="843672" y="675610"/>
                  </a:lnTo>
                  <a:lnTo>
                    <a:pt x="790899" y="675610"/>
                  </a:lnTo>
                  <a:lnTo>
                    <a:pt x="789438" y="673784"/>
                  </a:lnTo>
                  <a:lnTo>
                    <a:pt x="790107" y="671560"/>
                  </a:lnTo>
                  <a:lnTo>
                    <a:pt x="790131" y="670524"/>
                  </a:lnTo>
                  <a:lnTo>
                    <a:pt x="790181" y="671456"/>
                  </a:lnTo>
                  <a:lnTo>
                    <a:pt x="790389" y="667220"/>
                  </a:lnTo>
                  <a:lnTo>
                    <a:pt x="790274" y="661534"/>
                  </a:lnTo>
                  <a:lnTo>
                    <a:pt x="776761" y="610797"/>
                  </a:lnTo>
                  <a:lnTo>
                    <a:pt x="759837" y="570568"/>
                  </a:lnTo>
                  <a:lnTo>
                    <a:pt x="733636" y="518672"/>
                  </a:lnTo>
                  <a:lnTo>
                    <a:pt x="702193" y="463854"/>
                  </a:lnTo>
                  <a:lnTo>
                    <a:pt x="664009" y="407483"/>
                  </a:lnTo>
                  <a:lnTo>
                    <a:pt x="606005" y="342821"/>
                  </a:lnTo>
                  <a:lnTo>
                    <a:pt x="566001" y="308502"/>
                  </a:lnTo>
                  <a:lnTo>
                    <a:pt x="522791" y="278294"/>
                  </a:lnTo>
                  <a:lnTo>
                    <a:pt x="476687" y="252516"/>
                  </a:lnTo>
                  <a:lnTo>
                    <a:pt x="407384" y="224124"/>
                  </a:lnTo>
                  <a:lnTo>
                    <a:pt x="334747" y="205773"/>
                  </a:lnTo>
                  <a:lnTo>
                    <a:pt x="290308" y="199938"/>
                  </a:lnTo>
                  <a:lnTo>
                    <a:pt x="287573" y="200581"/>
                  </a:lnTo>
                  <a:lnTo>
                    <a:pt x="284800" y="200953"/>
                  </a:lnTo>
                  <a:lnTo>
                    <a:pt x="282086" y="200922"/>
                  </a:lnTo>
                  <a:lnTo>
                    <a:pt x="287996" y="208811"/>
                  </a:lnTo>
                  <a:lnTo>
                    <a:pt x="297608" y="222244"/>
                  </a:lnTo>
                  <a:lnTo>
                    <a:pt x="338555" y="286109"/>
                  </a:lnTo>
                  <a:lnTo>
                    <a:pt x="358510" y="321166"/>
                  </a:lnTo>
                  <a:lnTo>
                    <a:pt x="377301" y="356859"/>
                  </a:lnTo>
                  <a:lnTo>
                    <a:pt x="394988" y="393095"/>
                  </a:lnTo>
                  <a:lnTo>
                    <a:pt x="418232" y="444470"/>
                  </a:lnTo>
                  <a:lnTo>
                    <a:pt x="439339" y="496979"/>
                  </a:lnTo>
                  <a:lnTo>
                    <a:pt x="457049" y="550630"/>
                  </a:lnTo>
                  <a:lnTo>
                    <a:pt x="470104" y="605429"/>
                  </a:lnTo>
                  <a:lnTo>
                    <a:pt x="476699" y="650471"/>
                  </a:lnTo>
                  <a:lnTo>
                    <a:pt x="479799" y="695898"/>
                  </a:lnTo>
                  <a:lnTo>
                    <a:pt x="479361" y="741426"/>
                  </a:lnTo>
                  <a:lnTo>
                    <a:pt x="475344" y="786768"/>
                  </a:lnTo>
                  <a:lnTo>
                    <a:pt x="465564" y="841658"/>
                  </a:lnTo>
                  <a:lnTo>
                    <a:pt x="459741" y="861258"/>
                  </a:lnTo>
                  <a:lnTo>
                    <a:pt x="457856" y="862005"/>
                  </a:lnTo>
                  <a:close/>
                </a:path>
              </a:pathLst>
            </a:custGeom>
            <a:solidFill>
              <a:srgbClr val="A8EB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423888" y="3908761"/>
              <a:ext cx="564515" cy="381000"/>
            </a:xfrm>
            <a:custGeom>
              <a:avLst/>
              <a:gdLst/>
              <a:ahLst/>
              <a:cxnLst/>
              <a:rect l="l" t="t" r="r" b="b"/>
              <a:pathLst>
                <a:path w="564515" h="381000">
                  <a:moveTo>
                    <a:pt x="83747" y="380638"/>
                  </a:moveTo>
                  <a:lnTo>
                    <a:pt x="56423" y="377225"/>
                  </a:lnTo>
                  <a:lnTo>
                    <a:pt x="54808" y="376216"/>
                  </a:lnTo>
                  <a:lnTo>
                    <a:pt x="54969" y="374549"/>
                  </a:lnTo>
                  <a:lnTo>
                    <a:pt x="55419" y="367925"/>
                  </a:lnTo>
                  <a:lnTo>
                    <a:pt x="52028" y="319877"/>
                  </a:lnTo>
                  <a:lnTo>
                    <a:pt x="35679" y="281269"/>
                  </a:lnTo>
                  <a:lnTo>
                    <a:pt x="2109" y="255664"/>
                  </a:lnTo>
                  <a:lnTo>
                    <a:pt x="1217" y="255309"/>
                  </a:lnTo>
                  <a:lnTo>
                    <a:pt x="681" y="254660"/>
                  </a:lnTo>
                  <a:lnTo>
                    <a:pt x="412" y="253928"/>
                  </a:lnTo>
                  <a:lnTo>
                    <a:pt x="80" y="253211"/>
                  </a:lnTo>
                  <a:lnTo>
                    <a:pt x="0" y="252364"/>
                  </a:lnTo>
                  <a:lnTo>
                    <a:pt x="10986" y="227866"/>
                  </a:lnTo>
                  <a:lnTo>
                    <a:pt x="12915" y="227833"/>
                  </a:lnTo>
                  <a:lnTo>
                    <a:pt x="14212" y="228384"/>
                  </a:lnTo>
                  <a:lnTo>
                    <a:pt x="47958" y="249081"/>
                  </a:lnTo>
                  <a:lnTo>
                    <a:pt x="76045" y="283644"/>
                  </a:lnTo>
                  <a:lnTo>
                    <a:pt x="85556" y="330181"/>
                  </a:lnTo>
                  <a:lnTo>
                    <a:pt x="86251" y="346006"/>
                  </a:lnTo>
                  <a:lnTo>
                    <a:pt x="86044" y="361850"/>
                  </a:lnTo>
                  <a:lnTo>
                    <a:pt x="84975" y="377582"/>
                  </a:lnTo>
                  <a:lnTo>
                    <a:pt x="84844" y="378955"/>
                  </a:lnTo>
                  <a:lnTo>
                    <a:pt x="83747" y="380638"/>
                  </a:lnTo>
                  <a:close/>
                </a:path>
                <a:path w="564515" h="381000">
                  <a:moveTo>
                    <a:pt x="556178" y="158211"/>
                  </a:moveTo>
                  <a:lnTo>
                    <a:pt x="528952" y="158211"/>
                  </a:lnTo>
                  <a:lnTo>
                    <a:pt x="527343" y="156375"/>
                  </a:lnTo>
                  <a:lnTo>
                    <a:pt x="527956" y="154601"/>
                  </a:lnTo>
                  <a:lnTo>
                    <a:pt x="533328" y="133309"/>
                  </a:lnTo>
                  <a:lnTo>
                    <a:pt x="532379" y="88450"/>
                  </a:lnTo>
                  <a:lnTo>
                    <a:pt x="504388" y="43082"/>
                  </a:lnTo>
                  <a:lnTo>
                    <a:pt x="477130" y="24476"/>
                  </a:lnTo>
                  <a:lnTo>
                    <a:pt x="476775" y="23997"/>
                  </a:lnTo>
                  <a:lnTo>
                    <a:pt x="476566" y="23482"/>
                  </a:lnTo>
                  <a:lnTo>
                    <a:pt x="476135" y="22747"/>
                  </a:lnTo>
                  <a:lnTo>
                    <a:pt x="476064" y="21842"/>
                  </a:lnTo>
                  <a:lnTo>
                    <a:pt x="491771" y="887"/>
                  </a:lnTo>
                  <a:lnTo>
                    <a:pt x="493049" y="0"/>
                  </a:lnTo>
                  <a:lnTo>
                    <a:pt x="500835" y="3173"/>
                  </a:lnTo>
                  <a:lnTo>
                    <a:pt x="545709" y="43587"/>
                  </a:lnTo>
                  <a:lnTo>
                    <a:pt x="563142" y="86135"/>
                  </a:lnTo>
                  <a:lnTo>
                    <a:pt x="564445" y="103596"/>
                  </a:lnTo>
                  <a:lnTo>
                    <a:pt x="563793" y="121338"/>
                  </a:lnTo>
                  <a:lnTo>
                    <a:pt x="561454" y="138975"/>
                  </a:lnTo>
                  <a:lnTo>
                    <a:pt x="557630" y="156375"/>
                  </a:lnTo>
                  <a:lnTo>
                    <a:pt x="557381" y="157327"/>
                  </a:lnTo>
                  <a:lnTo>
                    <a:pt x="556178" y="158211"/>
                  </a:lnTo>
                  <a:close/>
                </a:path>
              </a:pathLst>
            </a:custGeom>
            <a:solidFill>
              <a:srgbClr val="FD8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016541" y="4553393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89" y="828579"/>
                  </a:moveTo>
                  <a:lnTo>
                    <a:pt x="371523" y="822182"/>
                  </a:lnTo>
                  <a:lnTo>
                    <a:pt x="333671" y="804275"/>
                  </a:lnTo>
                  <a:lnTo>
                    <a:pt x="302654" y="776781"/>
                  </a:lnTo>
                  <a:lnTo>
                    <a:pt x="280390" y="741626"/>
                  </a:lnTo>
                  <a:lnTo>
                    <a:pt x="268799" y="700735"/>
                  </a:lnTo>
                  <a:lnTo>
                    <a:pt x="228576" y="719642"/>
                  </a:lnTo>
                  <a:lnTo>
                    <a:pt x="185678" y="725595"/>
                  </a:lnTo>
                  <a:lnTo>
                    <a:pt x="143135" y="718961"/>
                  </a:lnTo>
                  <a:lnTo>
                    <a:pt x="103975" y="700109"/>
                  </a:lnTo>
                  <a:lnTo>
                    <a:pt x="71227" y="669405"/>
                  </a:lnTo>
                  <a:lnTo>
                    <a:pt x="51440" y="635544"/>
                  </a:lnTo>
                  <a:lnTo>
                    <a:pt x="41386" y="561291"/>
                  </a:lnTo>
                  <a:lnTo>
                    <a:pt x="50617" y="524889"/>
                  </a:lnTo>
                  <a:lnTo>
                    <a:pt x="29651" y="502425"/>
                  </a:lnTo>
                  <a:lnTo>
                    <a:pt x="13702" y="475986"/>
                  </a:lnTo>
                  <a:lnTo>
                    <a:pt x="3556" y="446350"/>
                  </a:lnTo>
                  <a:lnTo>
                    <a:pt x="0" y="414289"/>
                  </a:lnTo>
                  <a:lnTo>
                    <a:pt x="7465" y="368191"/>
                  </a:lnTo>
                  <a:lnTo>
                    <a:pt x="28233" y="328037"/>
                  </a:lnTo>
                  <a:lnTo>
                    <a:pt x="59860" y="296260"/>
                  </a:lnTo>
                  <a:lnTo>
                    <a:pt x="99904" y="275292"/>
                  </a:lnTo>
                  <a:lnTo>
                    <a:pt x="88465" y="231562"/>
                  </a:lnTo>
                  <a:lnTo>
                    <a:pt x="90685" y="186783"/>
                  </a:lnTo>
                  <a:lnTo>
                    <a:pt x="106409" y="144400"/>
                  </a:lnTo>
                  <a:lnTo>
                    <a:pt x="135482" y="107855"/>
                  </a:lnTo>
                  <a:lnTo>
                    <a:pt x="169305" y="84825"/>
                  </a:lnTo>
                  <a:lnTo>
                    <a:pt x="206933" y="72355"/>
                  </a:lnTo>
                  <a:lnTo>
                    <a:pt x="246076" y="70330"/>
                  </a:lnTo>
                  <a:lnTo>
                    <a:pt x="284445" y="78638"/>
                  </a:lnTo>
                  <a:lnTo>
                    <a:pt x="307233" y="46672"/>
                  </a:lnTo>
                  <a:lnTo>
                    <a:pt x="337548" y="21826"/>
                  </a:lnTo>
                  <a:lnTo>
                    <a:pt x="373773" y="5727"/>
                  </a:lnTo>
                  <a:lnTo>
                    <a:pt x="414289" y="0"/>
                  </a:lnTo>
                  <a:lnTo>
                    <a:pt x="463398" y="8504"/>
                  </a:lnTo>
                  <a:lnTo>
                    <a:pt x="505516" y="32027"/>
                  </a:lnTo>
                  <a:lnTo>
                    <a:pt x="537666" y="67583"/>
                  </a:lnTo>
                  <a:lnTo>
                    <a:pt x="556871" y="112184"/>
                  </a:lnTo>
                  <a:lnTo>
                    <a:pt x="601964" y="103088"/>
                  </a:lnTo>
                  <a:lnTo>
                    <a:pt x="647260" y="108181"/>
                  </a:lnTo>
                  <a:lnTo>
                    <a:pt x="689163" y="127022"/>
                  </a:lnTo>
                  <a:lnTo>
                    <a:pt x="724073" y="159173"/>
                  </a:lnTo>
                  <a:lnTo>
                    <a:pt x="752072" y="219930"/>
                  </a:lnTo>
                  <a:lnTo>
                    <a:pt x="754968" y="252515"/>
                  </a:lnTo>
                  <a:lnTo>
                    <a:pt x="750685" y="284827"/>
                  </a:lnTo>
                  <a:lnTo>
                    <a:pt x="782366" y="307651"/>
                  </a:lnTo>
                  <a:lnTo>
                    <a:pt x="806974" y="337898"/>
                  </a:lnTo>
                  <a:lnTo>
                    <a:pt x="822912" y="373975"/>
                  </a:lnTo>
                  <a:lnTo>
                    <a:pt x="828579" y="414289"/>
                  </a:lnTo>
                  <a:lnTo>
                    <a:pt x="821114" y="460389"/>
                  </a:lnTo>
                  <a:lnTo>
                    <a:pt x="800346" y="500542"/>
                  </a:lnTo>
                  <a:lnTo>
                    <a:pt x="768719" y="532319"/>
                  </a:lnTo>
                  <a:lnTo>
                    <a:pt x="728675" y="553288"/>
                  </a:lnTo>
                  <a:lnTo>
                    <a:pt x="740114" y="597017"/>
                  </a:lnTo>
                  <a:lnTo>
                    <a:pt x="737894" y="641796"/>
                  </a:lnTo>
                  <a:lnTo>
                    <a:pt x="722170" y="684180"/>
                  </a:lnTo>
                  <a:lnTo>
                    <a:pt x="693097" y="720725"/>
                  </a:lnTo>
                  <a:lnTo>
                    <a:pt x="659274" y="743755"/>
                  </a:lnTo>
                  <a:lnTo>
                    <a:pt x="621646" y="756225"/>
                  </a:lnTo>
                  <a:lnTo>
                    <a:pt x="582503" y="758249"/>
                  </a:lnTo>
                  <a:lnTo>
                    <a:pt x="544134" y="749942"/>
                  </a:lnTo>
                  <a:lnTo>
                    <a:pt x="521345" y="781907"/>
                  </a:lnTo>
                  <a:lnTo>
                    <a:pt x="491030" y="806753"/>
                  </a:lnTo>
                  <a:lnTo>
                    <a:pt x="454806" y="822852"/>
                  </a:lnTo>
                  <a:lnTo>
                    <a:pt x="414289" y="828579"/>
                  </a:lnTo>
                  <a:close/>
                </a:path>
              </a:pathLst>
            </a:custGeom>
            <a:solidFill>
              <a:srgbClr val="B9E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313543" y="4808285"/>
              <a:ext cx="274320" cy="252095"/>
            </a:xfrm>
            <a:custGeom>
              <a:avLst/>
              <a:gdLst/>
              <a:ahLst/>
              <a:cxnLst/>
              <a:rect l="l" t="t" r="r" b="b"/>
              <a:pathLst>
                <a:path w="274319" h="252095">
                  <a:moveTo>
                    <a:pt x="152994" y="251879"/>
                  </a:moveTo>
                  <a:lnTo>
                    <a:pt x="112856" y="245981"/>
                  </a:lnTo>
                  <a:lnTo>
                    <a:pt x="74639" y="229145"/>
                  </a:lnTo>
                  <a:lnTo>
                    <a:pt x="41267" y="202654"/>
                  </a:lnTo>
                  <a:lnTo>
                    <a:pt x="15664" y="167794"/>
                  </a:lnTo>
                  <a:lnTo>
                    <a:pt x="60" y="121592"/>
                  </a:lnTo>
                  <a:lnTo>
                    <a:pt x="0" y="100123"/>
                  </a:lnTo>
                  <a:lnTo>
                    <a:pt x="5113" y="79842"/>
                  </a:lnTo>
                  <a:lnTo>
                    <a:pt x="45696" y="31703"/>
                  </a:lnTo>
                  <a:lnTo>
                    <a:pt x="93587" y="8059"/>
                  </a:lnTo>
                  <a:lnTo>
                    <a:pt x="144178" y="0"/>
                  </a:lnTo>
                  <a:lnTo>
                    <a:pt x="195343" y="8556"/>
                  </a:lnTo>
                  <a:lnTo>
                    <a:pt x="238926" y="33765"/>
                  </a:lnTo>
                  <a:lnTo>
                    <a:pt x="266775" y="75659"/>
                  </a:lnTo>
                  <a:lnTo>
                    <a:pt x="272657" y="100345"/>
                  </a:lnTo>
                  <a:lnTo>
                    <a:pt x="273901" y="126002"/>
                  </a:lnTo>
                  <a:lnTo>
                    <a:pt x="270543" y="151745"/>
                  </a:lnTo>
                  <a:lnTo>
                    <a:pt x="250049" y="200129"/>
                  </a:lnTo>
                  <a:lnTo>
                    <a:pt x="214463" y="234953"/>
                  </a:lnTo>
                  <a:lnTo>
                    <a:pt x="172964" y="250309"/>
                  </a:lnTo>
                  <a:lnTo>
                    <a:pt x="152994" y="251879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91757" y="1512588"/>
            <a:ext cx="5228197" cy="7263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201343" y="579871"/>
            <a:ext cx="1102360" cy="1076325"/>
          </a:xfrm>
          <a:custGeom>
            <a:avLst/>
            <a:gdLst/>
            <a:ahLst/>
            <a:cxnLst/>
            <a:rect l="l" t="t" r="r" b="b"/>
            <a:pathLst>
              <a:path w="1102360" h="1076325">
                <a:moveTo>
                  <a:pt x="599933" y="311687"/>
                </a:moveTo>
                <a:lnTo>
                  <a:pt x="396213" y="311687"/>
                </a:lnTo>
                <a:lnTo>
                  <a:pt x="395720" y="264092"/>
                </a:lnTo>
                <a:lnTo>
                  <a:pt x="395197" y="232199"/>
                </a:lnTo>
                <a:lnTo>
                  <a:pt x="395212" y="179722"/>
                </a:lnTo>
                <a:lnTo>
                  <a:pt x="397488" y="140467"/>
                </a:lnTo>
                <a:lnTo>
                  <a:pt x="406934" y="87855"/>
                </a:lnTo>
                <a:lnTo>
                  <a:pt x="427813" y="39820"/>
                </a:lnTo>
                <a:lnTo>
                  <a:pt x="460871" y="8642"/>
                </a:lnTo>
                <a:lnTo>
                  <a:pt x="499572" y="0"/>
                </a:lnTo>
                <a:lnTo>
                  <a:pt x="536645" y="13527"/>
                </a:lnTo>
                <a:lnTo>
                  <a:pt x="564817" y="48860"/>
                </a:lnTo>
                <a:lnTo>
                  <a:pt x="586664" y="116076"/>
                </a:lnTo>
                <a:lnTo>
                  <a:pt x="598603" y="186648"/>
                </a:lnTo>
                <a:lnTo>
                  <a:pt x="601135" y="236327"/>
                </a:lnTo>
                <a:lnTo>
                  <a:pt x="601149" y="251182"/>
                </a:lnTo>
                <a:lnTo>
                  <a:pt x="600309" y="285386"/>
                </a:lnTo>
                <a:lnTo>
                  <a:pt x="599933" y="311687"/>
                </a:lnTo>
                <a:close/>
              </a:path>
              <a:path w="1102360" h="1076325">
                <a:moveTo>
                  <a:pt x="820996" y="326167"/>
                </a:moveTo>
                <a:lnTo>
                  <a:pt x="599725" y="326167"/>
                </a:lnTo>
                <a:lnTo>
                  <a:pt x="624571" y="291269"/>
                </a:lnTo>
                <a:lnTo>
                  <a:pt x="646396" y="260196"/>
                </a:lnTo>
                <a:lnTo>
                  <a:pt x="687499" y="206531"/>
                </a:lnTo>
                <a:lnTo>
                  <a:pt x="712546" y="177741"/>
                </a:lnTo>
                <a:lnTo>
                  <a:pt x="738399" y="149528"/>
                </a:lnTo>
                <a:lnTo>
                  <a:pt x="765538" y="122767"/>
                </a:lnTo>
                <a:lnTo>
                  <a:pt x="829560" y="78225"/>
                </a:lnTo>
                <a:lnTo>
                  <a:pt x="862694" y="71886"/>
                </a:lnTo>
                <a:lnTo>
                  <a:pt x="892591" y="78146"/>
                </a:lnTo>
                <a:lnTo>
                  <a:pt x="917993" y="95843"/>
                </a:lnTo>
                <a:lnTo>
                  <a:pt x="935515" y="121158"/>
                </a:lnTo>
                <a:lnTo>
                  <a:pt x="941272" y="150095"/>
                </a:lnTo>
                <a:lnTo>
                  <a:pt x="934416" y="182395"/>
                </a:lnTo>
                <a:lnTo>
                  <a:pt x="914100" y="217803"/>
                </a:lnTo>
                <a:lnTo>
                  <a:pt x="887688" y="251182"/>
                </a:lnTo>
                <a:lnTo>
                  <a:pt x="859680" y="283395"/>
                </a:lnTo>
                <a:lnTo>
                  <a:pt x="830953" y="315084"/>
                </a:lnTo>
                <a:lnTo>
                  <a:pt x="820996" y="326167"/>
                </a:lnTo>
                <a:close/>
              </a:path>
              <a:path w="1102360" h="1076325">
                <a:moveTo>
                  <a:pt x="151435" y="959611"/>
                </a:moveTo>
                <a:lnTo>
                  <a:pt x="103318" y="936784"/>
                </a:lnTo>
                <a:lnTo>
                  <a:pt x="94265" y="895510"/>
                </a:lnTo>
                <a:lnTo>
                  <a:pt x="98779" y="871541"/>
                </a:lnTo>
                <a:lnTo>
                  <a:pt x="116456" y="824401"/>
                </a:lnTo>
                <a:lnTo>
                  <a:pt x="141008" y="782192"/>
                </a:lnTo>
                <a:lnTo>
                  <a:pt x="171930" y="744458"/>
                </a:lnTo>
                <a:lnTo>
                  <a:pt x="208718" y="710745"/>
                </a:lnTo>
                <a:lnTo>
                  <a:pt x="253401" y="676917"/>
                </a:lnTo>
                <a:lnTo>
                  <a:pt x="310193" y="635558"/>
                </a:lnTo>
                <a:lnTo>
                  <a:pt x="278260" y="633287"/>
                </a:lnTo>
                <a:lnTo>
                  <a:pt x="225986" y="629471"/>
                </a:lnTo>
                <a:lnTo>
                  <a:pt x="159487" y="616032"/>
                </a:lnTo>
                <a:lnTo>
                  <a:pt x="115879" y="605660"/>
                </a:lnTo>
                <a:lnTo>
                  <a:pt x="72837" y="593668"/>
                </a:lnTo>
                <a:lnTo>
                  <a:pt x="30821" y="579128"/>
                </a:lnTo>
                <a:lnTo>
                  <a:pt x="0" y="542967"/>
                </a:lnTo>
                <a:lnTo>
                  <a:pt x="4561" y="520543"/>
                </a:lnTo>
                <a:lnTo>
                  <a:pt x="47154" y="485493"/>
                </a:lnTo>
                <a:lnTo>
                  <a:pt x="100448" y="461623"/>
                </a:lnTo>
                <a:lnTo>
                  <a:pt x="156205" y="445564"/>
                </a:lnTo>
                <a:lnTo>
                  <a:pt x="249437" y="431684"/>
                </a:lnTo>
                <a:lnTo>
                  <a:pt x="220278" y="405007"/>
                </a:lnTo>
                <a:lnTo>
                  <a:pt x="166028" y="354793"/>
                </a:lnTo>
                <a:lnTo>
                  <a:pt x="125464" y="307756"/>
                </a:lnTo>
                <a:lnTo>
                  <a:pt x="98611" y="261014"/>
                </a:lnTo>
                <a:lnTo>
                  <a:pt x="90665" y="236327"/>
                </a:lnTo>
                <a:lnTo>
                  <a:pt x="92032" y="190677"/>
                </a:lnTo>
                <a:lnTo>
                  <a:pt x="114302" y="158696"/>
                </a:lnTo>
                <a:lnTo>
                  <a:pt x="151012" y="145455"/>
                </a:lnTo>
                <a:lnTo>
                  <a:pt x="195695" y="156027"/>
                </a:lnTo>
                <a:lnTo>
                  <a:pt x="230059" y="176575"/>
                </a:lnTo>
                <a:lnTo>
                  <a:pt x="262774" y="200270"/>
                </a:lnTo>
                <a:lnTo>
                  <a:pt x="326478" y="250632"/>
                </a:lnTo>
                <a:lnTo>
                  <a:pt x="357484" y="276863"/>
                </a:lnTo>
                <a:lnTo>
                  <a:pt x="375212" y="292905"/>
                </a:lnTo>
                <a:lnTo>
                  <a:pt x="396213" y="311687"/>
                </a:lnTo>
                <a:lnTo>
                  <a:pt x="599933" y="311687"/>
                </a:lnTo>
                <a:lnTo>
                  <a:pt x="599725" y="326167"/>
                </a:lnTo>
                <a:lnTo>
                  <a:pt x="820996" y="326167"/>
                </a:lnTo>
                <a:lnTo>
                  <a:pt x="802383" y="346887"/>
                </a:lnTo>
                <a:lnTo>
                  <a:pt x="789294" y="361666"/>
                </a:lnTo>
                <a:lnTo>
                  <a:pt x="749355" y="406211"/>
                </a:lnTo>
                <a:lnTo>
                  <a:pt x="534807" y="406211"/>
                </a:lnTo>
                <a:lnTo>
                  <a:pt x="483147" y="416716"/>
                </a:lnTo>
                <a:lnTo>
                  <a:pt x="444499" y="442250"/>
                </a:lnTo>
                <a:lnTo>
                  <a:pt x="420726" y="480896"/>
                </a:lnTo>
                <a:lnTo>
                  <a:pt x="413691" y="530739"/>
                </a:lnTo>
                <a:lnTo>
                  <a:pt x="424808" y="585889"/>
                </a:lnTo>
                <a:lnTo>
                  <a:pt x="451566" y="629409"/>
                </a:lnTo>
                <a:lnTo>
                  <a:pt x="490463" y="657484"/>
                </a:lnTo>
                <a:lnTo>
                  <a:pt x="537998" y="666295"/>
                </a:lnTo>
                <a:lnTo>
                  <a:pt x="857180" y="666295"/>
                </a:lnTo>
                <a:lnTo>
                  <a:pt x="878621" y="680262"/>
                </a:lnTo>
                <a:lnTo>
                  <a:pt x="917233" y="716096"/>
                </a:lnTo>
                <a:lnTo>
                  <a:pt x="929636" y="733731"/>
                </a:lnTo>
                <a:lnTo>
                  <a:pt x="641379" y="733731"/>
                </a:lnTo>
                <a:lnTo>
                  <a:pt x="635059" y="792462"/>
                </a:lnTo>
                <a:lnTo>
                  <a:pt x="432700" y="792462"/>
                </a:lnTo>
                <a:lnTo>
                  <a:pt x="371961" y="838769"/>
                </a:lnTo>
                <a:lnTo>
                  <a:pt x="344647" y="859072"/>
                </a:lnTo>
                <a:lnTo>
                  <a:pt x="285415" y="898170"/>
                </a:lnTo>
                <a:lnTo>
                  <a:pt x="252700" y="917940"/>
                </a:lnTo>
                <a:lnTo>
                  <a:pt x="219338" y="936485"/>
                </a:lnTo>
                <a:lnTo>
                  <a:pt x="169406" y="958120"/>
                </a:lnTo>
                <a:lnTo>
                  <a:pt x="151435" y="959611"/>
                </a:lnTo>
                <a:close/>
              </a:path>
              <a:path w="1102360" h="1076325">
                <a:moveTo>
                  <a:pt x="1040638" y="415693"/>
                </a:moveTo>
                <a:lnTo>
                  <a:pt x="740844" y="415693"/>
                </a:lnTo>
                <a:lnTo>
                  <a:pt x="828759" y="405076"/>
                </a:lnTo>
                <a:lnTo>
                  <a:pt x="867891" y="401148"/>
                </a:lnTo>
                <a:lnTo>
                  <a:pt x="905636" y="399680"/>
                </a:lnTo>
                <a:lnTo>
                  <a:pt x="941333" y="401049"/>
                </a:lnTo>
                <a:lnTo>
                  <a:pt x="977066" y="404643"/>
                </a:lnTo>
                <a:lnTo>
                  <a:pt x="1012614" y="410114"/>
                </a:lnTo>
                <a:lnTo>
                  <a:pt x="1040638" y="415693"/>
                </a:lnTo>
                <a:close/>
              </a:path>
              <a:path w="1102360" h="1076325">
                <a:moveTo>
                  <a:pt x="857180" y="666295"/>
                </a:moveTo>
                <a:lnTo>
                  <a:pt x="537998" y="666295"/>
                </a:lnTo>
                <a:lnTo>
                  <a:pt x="581451" y="652723"/>
                </a:lnTo>
                <a:lnTo>
                  <a:pt x="617298" y="619561"/>
                </a:lnTo>
                <a:lnTo>
                  <a:pt x="641319" y="572469"/>
                </a:lnTo>
                <a:lnTo>
                  <a:pt x="649294" y="517108"/>
                </a:lnTo>
                <a:lnTo>
                  <a:pt x="639607" y="471756"/>
                </a:lnTo>
                <a:lnTo>
                  <a:pt x="615176" y="436101"/>
                </a:lnTo>
                <a:lnTo>
                  <a:pt x="579182" y="413225"/>
                </a:lnTo>
                <a:lnTo>
                  <a:pt x="534807" y="406211"/>
                </a:lnTo>
                <a:lnTo>
                  <a:pt x="749355" y="406211"/>
                </a:lnTo>
                <a:lnTo>
                  <a:pt x="740844" y="415693"/>
                </a:lnTo>
                <a:lnTo>
                  <a:pt x="1040638" y="415693"/>
                </a:lnTo>
                <a:lnTo>
                  <a:pt x="1047760" y="417111"/>
                </a:lnTo>
                <a:lnTo>
                  <a:pt x="1068735" y="425458"/>
                </a:lnTo>
                <a:lnTo>
                  <a:pt x="1085037" y="439711"/>
                </a:lnTo>
                <a:lnTo>
                  <a:pt x="1096299" y="458926"/>
                </a:lnTo>
                <a:lnTo>
                  <a:pt x="1102156" y="482164"/>
                </a:lnTo>
                <a:lnTo>
                  <a:pt x="1101107" y="506782"/>
                </a:lnTo>
                <a:lnTo>
                  <a:pt x="1077986" y="543660"/>
                </a:lnTo>
                <a:lnTo>
                  <a:pt x="1020695" y="567182"/>
                </a:lnTo>
                <a:lnTo>
                  <a:pt x="981909" y="578012"/>
                </a:lnTo>
                <a:lnTo>
                  <a:pt x="942592" y="586750"/>
                </a:lnTo>
                <a:lnTo>
                  <a:pt x="902830" y="593375"/>
                </a:lnTo>
                <a:lnTo>
                  <a:pt x="886158" y="594723"/>
                </a:lnTo>
                <a:lnTo>
                  <a:pt x="750968" y="594723"/>
                </a:lnTo>
                <a:lnTo>
                  <a:pt x="768292" y="616910"/>
                </a:lnTo>
                <a:lnTo>
                  <a:pt x="789218" y="630820"/>
                </a:lnTo>
                <a:lnTo>
                  <a:pt x="811423" y="640568"/>
                </a:lnTo>
                <a:lnTo>
                  <a:pt x="832580" y="650270"/>
                </a:lnTo>
                <a:lnTo>
                  <a:pt x="857180" y="666295"/>
                </a:lnTo>
                <a:close/>
              </a:path>
              <a:path w="1102360" h="1076325">
                <a:moveTo>
                  <a:pt x="829981" y="596441"/>
                </a:moveTo>
                <a:lnTo>
                  <a:pt x="750968" y="594723"/>
                </a:lnTo>
                <a:lnTo>
                  <a:pt x="886158" y="594723"/>
                </a:lnTo>
                <a:lnTo>
                  <a:pt x="866937" y="596277"/>
                </a:lnTo>
                <a:lnTo>
                  <a:pt x="829981" y="596441"/>
                </a:lnTo>
                <a:close/>
              </a:path>
              <a:path w="1102360" h="1076325">
                <a:moveTo>
                  <a:pt x="911377" y="915407"/>
                </a:moveTo>
                <a:lnTo>
                  <a:pt x="864356" y="902987"/>
                </a:lnTo>
                <a:lnTo>
                  <a:pt x="807118" y="868035"/>
                </a:lnTo>
                <a:lnTo>
                  <a:pt x="752476" y="829195"/>
                </a:lnTo>
                <a:lnTo>
                  <a:pt x="699913" y="785489"/>
                </a:lnTo>
                <a:lnTo>
                  <a:pt x="641379" y="733731"/>
                </a:lnTo>
                <a:lnTo>
                  <a:pt x="929636" y="733731"/>
                </a:lnTo>
                <a:lnTo>
                  <a:pt x="947427" y="759024"/>
                </a:lnTo>
                <a:lnTo>
                  <a:pt x="968216" y="810300"/>
                </a:lnTo>
                <a:lnTo>
                  <a:pt x="973359" y="833088"/>
                </a:lnTo>
                <a:lnTo>
                  <a:pt x="974320" y="854665"/>
                </a:lnTo>
                <a:lnTo>
                  <a:pt x="969181" y="874974"/>
                </a:lnTo>
                <a:lnTo>
                  <a:pt x="956023" y="893958"/>
                </a:lnTo>
                <a:lnTo>
                  <a:pt x="934455" y="909628"/>
                </a:lnTo>
                <a:lnTo>
                  <a:pt x="911377" y="915407"/>
                </a:lnTo>
                <a:close/>
              </a:path>
              <a:path w="1102360" h="1076325">
                <a:moveTo>
                  <a:pt x="540564" y="1076141"/>
                </a:moveTo>
                <a:lnTo>
                  <a:pt x="493983" y="1051129"/>
                </a:lnTo>
                <a:lnTo>
                  <a:pt x="469088" y="1015957"/>
                </a:lnTo>
                <a:lnTo>
                  <a:pt x="450742" y="977929"/>
                </a:lnTo>
                <a:lnTo>
                  <a:pt x="438774" y="937374"/>
                </a:lnTo>
                <a:lnTo>
                  <a:pt x="433016" y="894620"/>
                </a:lnTo>
                <a:lnTo>
                  <a:pt x="432251" y="842880"/>
                </a:lnTo>
                <a:lnTo>
                  <a:pt x="432474" y="824401"/>
                </a:lnTo>
                <a:lnTo>
                  <a:pt x="432700" y="792462"/>
                </a:lnTo>
                <a:lnTo>
                  <a:pt x="635059" y="792462"/>
                </a:lnTo>
                <a:lnTo>
                  <a:pt x="629786" y="842880"/>
                </a:lnTo>
                <a:lnTo>
                  <a:pt x="623826" y="893528"/>
                </a:lnTo>
                <a:lnTo>
                  <a:pt x="616501" y="942835"/>
                </a:lnTo>
                <a:lnTo>
                  <a:pt x="603020" y="994710"/>
                </a:lnTo>
                <a:lnTo>
                  <a:pt x="581324" y="1043761"/>
                </a:lnTo>
                <a:lnTo>
                  <a:pt x="562528" y="1067162"/>
                </a:lnTo>
                <a:lnTo>
                  <a:pt x="540564" y="1076141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26969" y="8313836"/>
            <a:ext cx="1090295" cy="1089025"/>
          </a:xfrm>
          <a:custGeom>
            <a:avLst/>
            <a:gdLst/>
            <a:ahLst/>
            <a:cxnLst/>
            <a:rect l="l" t="t" r="r" b="b"/>
            <a:pathLst>
              <a:path w="1090295" h="1089025">
                <a:moveTo>
                  <a:pt x="253404" y="1069780"/>
                </a:moveTo>
                <a:lnTo>
                  <a:pt x="216550" y="1042623"/>
                </a:lnTo>
                <a:lnTo>
                  <a:pt x="190218" y="1011867"/>
                </a:lnTo>
                <a:lnTo>
                  <a:pt x="158853" y="968488"/>
                </a:lnTo>
                <a:lnTo>
                  <a:pt x="131447" y="922697"/>
                </a:lnTo>
                <a:lnTo>
                  <a:pt x="107689" y="874903"/>
                </a:lnTo>
                <a:lnTo>
                  <a:pt x="87273" y="825511"/>
                </a:lnTo>
                <a:lnTo>
                  <a:pt x="69888" y="774927"/>
                </a:lnTo>
                <a:lnTo>
                  <a:pt x="55226" y="723559"/>
                </a:lnTo>
                <a:lnTo>
                  <a:pt x="45445" y="683129"/>
                </a:lnTo>
                <a:lnTo>
                  <a:pt x="36906" y="642421"/>
                </a:lnTo>
                <a:lnTo>
                  <a:pt x="29445" y="601498"/>
                </a:lnTo>
                <a:lnTo>
                  <a:pt x="22900" y="560423"/>
                </a:lnTo>
                <a:lnTo>
                  <a:pt x="16681" y="516916"/>
                </a:lnTo>
                <a:lnTo>
                  <a:pt x="11093" y="473279"/>
                </a:lnTo>
                <a:lnTo>
                  <a:pt x="6284" y="429553"/>
                </a:lnTo>
                <a:lnTo>
                  <a:pt x="2400" y="385779"/>
                </a:lnTo>
                <a:lnTo>
                  <a:pt x="0" y="336866"/>
                </a:lnTo>
                <a:lnTo>
                  <a:pt x="886" y="287392"/>
                </a:lnTo>
                <a:lnTo>
                  <a:pt x="6020" y="238272"/>
                </a:lnTo>
                <a:lnTo>
                  <a:pt x="16364" y="190422"/>
                </a:lnTo>
                <a:lnTo>
                  <a:pt x="32880" y="144759"/>
                </a:lnTo>
                <a:lnTo>
                  <a:pt x="56529" y="102198"/>
                </a:lnTo>
                <a:lnTo>
                  <a:pt x="88274" y="63655"/>
                </a:lnTo>
                <a:lnTo>
                  <a:pt x="117726" y="38931"/>
                </a:lnTo>
                <a:lnTo>
                  <a:pt x="186593" y="7039"/>
                </a:lnTo>
                <a:lnTo>
                  <a:pt x="224492" y="458"/>
                </a:lnTo>
                <a:lnTo>
                  <a:pt x="262594" y="0"/>
                </a:lnTo>
                <a:lnTo>
                  <a:pt x="300397" y="4803"/>
                </a:lnTo>
                <a:lnTo>
                  <a:pt x="337342" y="14356"/>
                </a:lnTo>
                <a:lnTo>
                  <a:pt x="372869" y="28147"/>
                </a:lnTo>
                <a:lnTo>
                  <a:pt x="416644" y="51919"/>
                </a:lnTo>
                <a:lnTo>
                  <a:pt x="456569" y="80898"/>
                </a:lnTo>
                <a:lnTo>
                  <a:pt x="493143" y="114119"/>
                </a:lnTo>
                <a:lnTo>
                  <a:pt x="526865" y="150616"/>
                </a:lnTo>
                <a:lnTo>
                  <a:pt x="558233" y="189424"/>
                </a:lnTo>
                <a:lnTo>
                  <a:pt x="587746" y="229575"/>
                </a:lnTo>
                <a:lnTo>
                  <a:pt x="615904" y="270106"/>
                </a:lnTo>
                <a:lnTo>
                  <a:pt x="633806" y="255216"/>
                </a:lnTo>
                <a:lnTo>
                  <a:pt x="692390" y="213887"/>
                </a:lnTo>
                <a:lnTo>
                  <a:pt x="735058" y="192037"/>
                </a:lnTo>
                <a:lnTo>
                  <a:pt x="780287" y="176747"/>
                </a:lnTo>
                <a:lnTo>
                  <a:pt x="828179" y="169406"/>
                </a:lnTo>
                <a:lnTo>
                  <a:pt x="871241" y="169432"/>
                </a:lnTo>
                <a:lnTo>
                  <a:pt x="914457" y="174978"/>
                </a:lnTo>
                <a:lnTo>
                  <a:pt x="956254" y="186734"/>
                </a:lnTo>
                <a:lnTo>
                  <a:pt x="995060" y="205389"/>
                </a:lnTo>
                <a:lnTo>
                  <a:pt x="1029230" y="233284"/>
                </a:lnTo>
                <a:lnTo>
                  <a:pt x="1055333" y="268581"/>
                </a:lnTo>
                <a:lnTo>
                  <a:pt x="1074125" y="308743"/>
                </a:lnTo>
                <a:lnTo>
                  <a:pt x="1086360" y="351234"/>
                </a:lnTo>
                <a:lnTo>
                  <a:pt x="1089812" y="393103"/>
                </a:lnTo>
                <a:lnTo>
                  <a:pt x="1088602" y="414218"/>
                </a:lnTo>
                <a:lnTo>
                  <a:pt x="1083404" y="456964"/>
                </a:lnTo>
                <a:lnTo>
                  <a:pt x="1074664" y="500174"/>
                </a:lnTo>
                <a:lnTo>
                  <a:pt x="1052414" y="570686"/>
                </a:lnTo>
                <a:lnTo>
                  <a:pt x="1031677" y="618193"/>
                </a:lnTo>
                <a:lnTo>
                  <a:pt x="1007168" y="663898"/>
                </a:lnTo>
                <a:lnTo>
                  <a:pt x="979274" y="707702"/>
                </a:lnTo>
                <a:lnTo>
                  <a:pt x="948378" y="749506"/>
                </a:lnTo>
                <a:lnTo>
                  <a:pt x="914866" y="789210"/>
                </a:lnTo>
                <a:lnTo>
                  <a:pt x="879120" y="826717"/>
                </a:lnTo>
                <a:lnTo>
                  <a:pt x="844652" y="859160"/>
                </a:lnTo>
                <a:lnTo>
                  <a:pt x="808557" y="889872"/>
                </a:lnTo>
                <a:lnTo>
                  <a:pt x="770956" y="918792"/>
                </a:lnTo>
                <a:lnTo>
                  <a:pt x="731966" y="945855"/>
                </a:lnTo>
                <a:lnTo>
                  <a:pt x="691707" y="971001"/>
                </a:lnTo>
                <a:lnTo>
                  <a:pt x="650296" y="994165"/>
                </a:lnTo>
                <a:lnTo>
                  <a:pt x="607853" y="1015286"/>
                </a:lnTo>
                <a:lnTo>
                  <a:pt x="564497" y="1034301"/>
                </a:lnTo>
                <a:lnTo>
                  <a:pt x="522269" y="1050658"/>
                </a:lnTo>
                <a:lnTo>
                  <a:pt x="478978" y="1065136"/>
                </a:lnTo>
                <a:lnTo>
                  <a:pt x="434931" y="1076985"/>
                </a:lnTo>
                <a:lnTo>
                  <a:pt x="390433" y="1085458"/>
                </a:lnTo>
                <a:lnTo>
                  <a:pt x="344723" y="1088774"/>
                </a:lnTo>
                <a:lnTo>
                  <a:pt x="297588" y="1084356"/>
                </a:lnTo>
                <a:lnTo>
                  <a:pt x="253404" y="1069780"/>
                </a:lnTo>
                <a:close/>
              </a:path>
            </a:pathLst>
          </a:custGeom>
          <a:solidFill>
            <a:srgbClr val="FFBD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8883" y="472878"/>
            <a:ext cx="89204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b="1" spc="200" dirty="0">
                <a:solidFill>
                  <a:srgbClr val="000000"/>
                </a:solidFill>
                <a:latin typeface="Tahoma"/>
                <a:cs typeface="Tahoma"/>
              </a:rPr>
              <a:t>Daftar</a:t>
            </a:r>
            <a:r>
              <a:rPr sz="9000" b="1" spc="-36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9000" b="1" spc="220" dirty="0">
                <a:solidFill>
                  <a:srgbClr val="000000"/>
                </a:solidFill>
                <a:latin typeface="Tahoma"/>
                <a:cs typeface="Tahoma"/>
              </a:rPr>
              <a:t>Pustaka</a:t>
            </a:r>
            <a:endParaRPr sz="9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2354" y="2671526"/>
            <a:ext cx="14948535" cy="5121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5715" algn="ctr">
              <a:lnSpc>
                <a:spcPct val="122900"/>
              </a:lnSpc>
              <a:spcBef>
                <a:spcPts val="95"/>
              </a:spcBef>
            </a:pPr>
            <a:r>
              <a:rPr sz="2950" spc="125" dirty="0">
                <a:latin typeface="Microsoft Sans Serif"/>
                <a:cs typeface="Microsoft Sans Serif"/>
              </a:rPr>
              <a:t>h</a:t>
            </a:r>
            <a:r>
              <a:rPr sz="2900" spc="125" dirty="0">
                <a:latin typeface="Trebuchet MS"/>
                <a:cs typeface="Trebuchet MS"/>
              </a:rPr>
              <a:t>tt</a:t>
            </a:r>
            <a:r>
              <a:rPr sz="2950" spc="125" dirty="0">
                <a:latin typeface="Microsoft Sans Serif"/>
                <a:cs typeface="Microsoft Sans Serif"/>
              </a:rPr>
              <a:t>p</a:t>
            </a:r>
            <a:r>
              <a:rPr sz="2900" spc="125" dirty="0">
                <a:latin typeface="Trebuchet MS"/>
                <a:cs typeface="Trebuchet MS"/>
              </a:rPr>
              <a:t>s</a:t>
            </a:r>
            <a:r>
              <a:rPr sz="3000" spc="125" dirty="0">
                <a:latin typeface="Tahoma"/>
                <a:cs typeface="Tahoma"/>
              </a:rPr>
              <a:t>://</a:t>
            </a:r>
            <a:r>
              <a:rPr sz="2900" spc="125" dirty="0">
                <a:latin typeface="Trebuchet MS"/>
                <a:cs typeface="Trebuchet MS"/>
              </a:rPr>
              <a:t>www</a:t>
            </a:r>
            <a:r>
              <a:rPr sz="3000" spc="125" dirty="0">
                <a:latin typeface="Tahoma"/>
                <a:cs typeface="Tahoma"/>
              </a:rPr>
              <a:t>-</a:t>
            </a:r>
            <a:r>
              <a:rPr sz="2950" spc="125" dirty="0">
                <a:latin typeface="Microsoft Sans Serif"/>
                <a:cs typeface="Microsoft Sans Serif"/>
              </a:rPr>
              <a:t>enc</a:t>
            </a:r>
            <a:r>
              <a:rPr sz="2900" spc="125" dirty="0">
                <a:latin typeface="Trebuchet MS"/>
                <a:cs typeface="Trebuchet MS"/>
              </a:rPr>
              <a:t>y</a:t>
            </a:r>
            <a:r>
              <a:rPr sz="2950" spc="125" dirty="0">
                <a:latin typeface="Microsoft Sans Serif"/>
                <a:cs typeface="Microsoft Sans Serif"/>
              </a:rPr>
              <a:t>clopedia</a:t>
            </a:r>
            <a:r>
              <a:rPr sz="3000" spc="125" dirty="0">
                <a:latin typeface="Tahoma"/>
                <a:cs typeface="Tahoma"/>
              </a:rPr>
              <a:t>-</a:t>
            </a:r>
            <a:r>
              <a:rPr sz="2950" spc="125" dirty="0">
                <a:latin typeface="Microsoft Sans Serif"/>
                <a:cs typeface="Microsoft Sans Serif"/>
              </a:rPr>
              <a:t>com</a:t>
            </a:r>
            <a:r>
              <a:rPr sz="3000" spc="125" dirty="0">
                <a:latin typeface="Tahoma"/>
                <a:cs typeface="Tahoma"/>
              </a:rPr>
              <a:t>.</a:t>
            </a:r>
            <a:r>
              <a:rPr sz="2900" spc="125" dirty="0">
                <a:latin typeface="Trebuchet MS"/>
                <a:cs typeface="Trebuchet MS"/>
              </a:rPr>
              <a:t>tr</a:t>
            </a:r>
            <a:r>
              <a:rPr sz="2950" spc="125" dirty="0">
                <a:latin typeface="Microsoft Sans Serif"/>
                <a:cs typeface="Microsoft Sans Serif"/>
              </a:rPr>
              <a:t>an</a:t>
            </a:r>
            <a:r>
              <a:rPr sz="2900" spc="125" dirty="0">
                <a:latin typeface="Trebuchet MS"/>
                <a:cs typeface="Trebuchet MS"/>
              </a:rPr>
              <a:t>s</a:t>
            </a:r>
            <a:r>
              <a:rPr sz="2950" spc="125" dirty="0">
                <a:latin typeface="Microsoft Sans Serif"/>
                <a:cs typeface="Microsoft Sans Serif"/>
              </a:rPr>
              <a:t>la</a:t>
            </a:r>
            <a:r>
              <a:rPr sz="2900" spc="125" dirty="0">
                <a:latin typeface="Trebuchet MS"/>
                <a:cs typeface="Trebuchet MS"/>
              </a:rPr>
              <a:t>t</a:t>
            </a:r>
            <a:r>
              <a:rPr sz="2950" spc="125" dirty="0">
                <a:latin typeface="Microsoft Sans Serif"/>
                <a:cs typeface="Microsoft Sans Serif"/>
              </a:rPr>
              <a:t>e</a:t>
            </a:r>
            <a:r>
              <a:rPr sz="3000" spc="125" dirty="0">
                <a:latin typeface="Tahoma"/>
                <a:cs typeface="Tahoma"/>
              </a:rPr>
              <a:t>.</a:t>
            </a:r>
            <a:r>
              <a:rPr sz="2950" spc="125" dirty="0">
                <a:latin typeface="Microsoft Sans Serif"/>
                <a:cs typeface="Microsoft Sans Serif"/>
              </a:rPr>
              <a:t>goog</a:t>
            </a:r>
            <a:r>
              <a:rPr sz="3000" spc="125" dirty="0">
                <a:latin typeface="Tahoma"/>
                <a:cs typeface="Tahoma"/>
              </a:rPr>
              <a:t>/</a:t>
            </a:r>
            <a:r>
              <a:rPr sz="2900" spc="125" dirty="0">
                <a:latin typeface="Trebuchet MS"/>
                <a:cs typeface="Trebuchet MS"/>
              </a:rPr>
              <a:t>s</a:t>
            </a:r>
            <a:r>
              <a:rPr sz="2950" spc="125" dirty="0">
                <a:latin typeface="Microsoft Sans Serif"/>
                <a:cs typeface="Microsoft Sans Serif"/>
              </a:rPr>
              <a:t>cience</a:t>
            </a:r>
            <a:r>
              <a:rPr sz="3000" spc="125" dirty="0">
                <a:latin typeface="Tahoma"/>
                <a:cs typeface="Tahoma"/>
              </a:rPr>
              <a:t>/</a:t>
            </a:r>
            <a:r>
              <a:rPr sz="2950" spc="125" dirty="0">
                <a:latin typeface="Microsoft Sans Serif"/>
                <a:cs typeface="Microsoft Sans Serif"/>
              </a:rPr>
              <a:t>enc</a:t>
            </a:r>
            <a:r>
              <a:rPr sz="2900" spc="125" dirty="0">
                <a:latin typeface="Trebuchet MS"/>
                <a:cs typeface="Trebuchet MS"/>
              </a:rPr>
              <a:t>y</a:t>
            </a:r>
            <a:r>
              <a:rPr sz="2950" spc="125" dirty="0">
                <a:latin typeface="Microsoft Sans Serif"/>
                <a:cs typeface="Microsoft Sans Serif"/>
              </a:rPr>
              <a:t>clopedia</a:t>
            </a:r>
            <a:r>
              <a:rPr sz="2900" spc="125" dirty="0">
                <a:latin typeface="Trebuchet MS"/>
                <a:cs typeface="Trebuchet MS"/>
              </a:rPr>
              <a:t>s</a:t>
            </a:r>
            <a:r>
              <a:rPr sz="3000" spc="125" dirty="0">
                <a:latin typeface="Tahoma"/>
                <a:cs typeface="Tahoma"/>
              </a:rPr>
              <a:t>-</a:t>
            </a:r>
            <a:r>
              <a:rPr sz="2950" spc="125" dirty="0">
                <a:latin typeface="Microsoft Sans Serif"/>
                <a:cs typeface="Microsoft Sans Serif"/>
              </a:rPr>
              <a:t>almanac</a:t>
            </a:r>
            <a:r>
              <a:rPr sz="2900" spc="125" dirty="0">
                <a:latin typeface="Trebuchet MS"/>
                <a:cs typeface="Trebuchet MS"/>
              </a:rPr>
              <a:t>s</a:t>
            </a:r>
            <a:r>
              <a:rPr sz="3000" spc="125" dirty="0">
                <a:latin typeface="Tahoma"/>
                <a:cs typeface="Tahoma"/>
              </a:rPr>
              <a:t>- </a:t>
            </a:r>
            <a:r>
              <a:rPr sz="3000" spc="-925" dirty="0">
                <a:latin typeface="Tahoma"/>
                <a:cs typeface="Tahoma"/>
              </a:rPr>
              <a:t> </a:t>
            </a:r>
            <a:r>
              <a:rPr sz="2900" spc="135" dirty="0">
                <a:latin typeface="Trebuchet MS"/>
                <a:cs typeface="Trebuchet MS"/>
              </a:rPr>
              <a:t>tr</a:t>
            </a:r>
            <a:r>
              <a:rPr sz="2950" spc="135" dirty="0">
                <a:latin typeface="Microsoft Sans Serif"/>
                <a:cs typeface="Microsoft Sans Serif"/>
              </a:rPr>
              <a:t>an</a:t>
            </a:r>
            <a:r>
              <a:rPr sz="2900" spc="135" dirty="0">
                <a:latin typeface="Trebuchet MS"/>
                <a:cs typeface="Trebuchet MS"/>
              </a:rPr>
              <a:t>s</a:t>
            </a:r>
            <a:r>
              <a:rPr sz="2950" spc="135" dirty="0">
                <a:latin typeface="Microsoft Sans Serif"/>
                <a:cs typeface="Microsoft Sans Serif"/>
              </a:rPr>
              <a:t>c</a:t>
            </a:r>
            <a:r>
              <a:rPr sz="2900" spc="135" dirty="0">
                <a:latin typeface="Trebuchet MS"/>
                <a:cs typeface="Trebuchet MS"/>
              </a:rPr>
              <a:t>r</a:t>
            </a:r>
            <a:r>
              <a:rPr sz="2950" spc="135" dirty="0">
                <a:latin typeface="Microsoft Sans Serif"/>
                <a:cs typeface="Microsoft Sans Serif"/>
              </a:rPr>
              <a:t>ip</a:t>
            </a:r>
            <a:r>
              <a:rPr sz="2900" spc="135" dirty="0">
                <a:latin typeface="Trebuchet MS"/>
                <a:cs typeface="Trebuchet MS"/>
              </a:rPr>
              <a:t>ts</a:t>
            </a:r>
            <a:r>
              <a:rPr sz="3000" spc="135" dirty="0">
                <a:latin typeface="Tahoma"/>
                <a:cs typeface="Tahoma"/>
              </a:rPr>
              <a:t>-</a:t>
            </a:r>
            <a:r>
              <a:rPr sz="2950" spc="135" dirty="0">
                <a:latin typeface="Microsoft Sans Serif"/>
                <a:cs typeface="Microsoft Sans Serif"/>
              </a:rPr>
              <a:t>and</a:t>
            </a:r>
            <a:r>
              <a:rPr sz="3000" spc="135" dirty="0">
                <a:latin typeface="Tahoma"/>
                <a:cs typeface="Tahoma"/>
              </a:rPr>
              <a:t>-</a:t>
            </a:r>
            <a:r>
              <a:rPr sz="2950" spc="135" dirty="0">
                <a:latin typeface="Microsoft Sans Serif"/>
                <a:cs typeface="Microsoft Sans Serif"/>
              </a:rPr>
              <a:t>map</a:t>
            </a:r>
            <a:r>
              <a:rPr sz="2900" spc="135" dirty="0">
                <a:latin typeface="Trebuchet MS"/>
                <a:cs typeface="Trebuchet MS"/>
              </a:rPr>
              <a:t>s</a:t>
            </a:r>
            <a:r>
              <a:rPr sz="3000" spc="135" dirty="0">
                <a:latin typeface="Tahoma"/>
                <a:cs typeface="Tahoma"/>
              </a:rPr>
              <a:t>/</a:t>
            </a:r>
            <a:r>
              <a:rPr sz="2950" spc="135" dirty="0">
                <a:latin typeface="Microsoft Sans Serif"/>
                <a:cs typeface="Microsoft Sans Serif"/>
              </a:rPr>
              <a:t>gene</a:t>
            </a:r>
            <a:r>
              <a:rPr sz="2900" spc="135" dirty="0">
                <a:latin typeface="Trebuchet MS"/>
                <a:cs typeface="Trebuchet MS"/>
              </a:rPr>
              <a:t>t</a:t>
            </a:r>
            <a:r>
              <a:rPr sz="2950" spc="135" dirty="0">
                <a:latin typeface="Microsoft Sans Serif"/>
                <a:cs typeface="Microsoft Sans Serif"/>
              </a:rPr>
              <a:t>ic</a:t>
            </a:r>
            <a:r>
              <a:rPr sz="3000" spc="135" dirty="0">
                <a:latin typeface="Tahoma"/>
                <a:cs typeface="Tahoma"/>
              </a:rPr>
              <a:t>-</a:t>
            </a:r>
            <a:r>
              <a:rPr sz="2950" spc="135" dirty="0">
                <a:latin typeface="Microsoft Sans Serif"/>
                <a:cs typeface="Microsoft Sans Serif"/>
              </a:rPr>
              <a:t>co</a:t>
            </a:r>
            <a:r>
              <a:rPr sz="2900" spc="135" dirty="0">
                <a:latin typeface="Trebuchet MS"/>
                <a:cs typeface="Trebuchet MS"/>
              </a:rPr>
              <a:t>u</a:t>
            </a:r>
            <a:r>
              <a:rPr sz="2950" spc="135" dirty="0">
                <a:latin typeface="Microsoft Sans Serif"/>
                <a:cs typeface="Microsoft Sans Serif"/>
              </a:rPr>
              <a:t>n</a:t>
            </a:r>
            <a:r>
              <a:rPr sz="2900" spc="135" dirty="0">
                <a:latin typeface="Trebuchet MS"/>
                <a:cs typeface="Trebuchet MS"/>
              </a:rPr>
              <a:t>s</a:t>
            </a:r>
            <a:r>
              <a:rPr sz="2950" spc="135" dirty="0">
                <a:latin typeface="Microsoft Sans Serif"/>
                <a:cs typeface="Microsoft Sans Serif"/>
              </a:rPr>
              <a:t>eling</a:t>
            </a:r>
            <a:r>
              <a:rPr sz="3000" spc="135" dirty="0">
                <a:latin typeface="Tahoma"/>
                <a:cs typeface="Tahoma"/>
              </a:rPr>
              <a:t>-</a:t>
            </a:r>
            <a:r>
              <a:rPr sz="2950" spc="135" dirty="0">
                <a:latin typeface="Microsoft Sans Serif"/>
                <a:cs typeface="Microsoft Sans Serif"/>
              </a:rPr>
              <a:t>e</a:t>
            </a:r>
            <a:r>
              <a:rPr sz="2900" spc="135" dirty="0">
                <a:latin typeface="Trebuchet MS"/>
                <a:cs typeface="Trebuchet MS"/>
              </a:rPr>
              <a:t>t</a:t>
            </a:r>
            <a:r>
              <a:rPr sz="2950" spc="135" dirty="0">
                <a:latin typeface="Microsoft Sans Serif"/>
                <a:cs typeface="Microsoft Sans Serif"/>
              </a:rPr>
              <a:t>hical</a:t>
            </a:r>
            <a:r>
              <a:rPr sz="3000" spc="135" dirty="0">
                <a:latin typeface="Tahoma"/>
                <a:cs typeface="Tahoma"/>
              </a:rPr>
              <a:t>-</a:t>
            </a:r>
            <a:r>
              <a:rPr sz="2950" spc="135" dirty="0">
                <a:latin typeface="Microsoft Sans Serif"/>
                <a:cs typeface="Microsoft Sans Serif"/>
              </a:rPr>
              <a:t>i</a:t>
            </a:r>
            <a:r>
              <a:rPr sz="2900" spc="135" dirty="0">
                <a:latin typeface="Trebuchet MS"/>
                <a:cs typeface="Trebuchet MS"/>
              </a:rPr>
              <a:t>ssu</a:t>
            </a:r>
            <a:r>
              <a:rPr sz="2950" spc="135" dirty="0">
                <a:latin typeface="Microsoft Sans Serif"/>
                <a:cs typeface="Microsoft Sans Serif"/>
              </a:rPr>
              <a:t>e</a:t>
            </a:r>
            <a:r>
              <a:rPr sz="2900" spc="135" dirty="0">
                <a:latin typeface="Trebuchet MS"/>
                <a:cs typeface="Trebuchet MS"/>
              </a:rPr>
              <a:t>s</a:t>
            </a:r>
            <a:r>
              <a:rPr sz="3000" spc="135" dirty="0">
                <a:latin typeface="Tahoma"/>
                <a:cs typeface="Tahoma"/>
              </a:rPr>
              <a:t>?</a:t>
            </a:r>
            <a:endParaRPr sz="3000">
              <a:latin typeface="Tahoma"/>
              <a:cs typeface="Tahoma"/>
            </a:endParaRPr>
          </a:p>
          <a:p>
            <a:pPr marL="114935" algn="ctr">
              <a:lnSpc>
                <a:spcPct val="100000"/>
              </a:lnSpc>
              <a:spcBef>
                <a:spcPts val="825"/>
              </a:spcBef>
            </a:pP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x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tr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s</a:t>
            </a:r>
            <a:r>
              <a:rPr sz="2950" spc="135" dirty="0">
                <a:latin typeface="Microsoft Sans Serif"/>
                <a:cs typeface="Microsoft Sans Serif"/>
              </a:rPr>
              <a:t>l</a:t>
            </a:r>
            <a:r>
              <a:rPr sz="3000" spc="135" dirty="0">
                <a:latin typeface="Tahoma"/>
                <a:cs typeface="Tahoma"/>
              </a:rPr>
              <a:t>=</a:t>
            </a:r>
            <a:r>
              <a:rPr sz="2950" spc="135" dirty="0">
                <a:latin typeface="Microsoft Sans Serif"/>
                <a:cs typeface="Microsoft Sans Serif"/>
              </a:rPr>
              <a:t>en</a:t>
            </a:r>
            <a:r>
              <a:rPr sz="3000" spc="135" dirty="0">
                <a:latin typeface="Tahoma"/>
                <a:cs typeface="Tahoma"/>
              </a:rPr>
              <a:t>&amp;_</a:t>
            </a:r>
            <a:r>
              <a:rPr sz="2900" spc="135" dirty="0">
                <a:latin typeface="Trebuchet MS"/>
                <a:cs typeface="Trebuchet MS"/>
              </a:rPr>
              <a:t>x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tr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t</a:t>
            </a:r>
            <a:r>
              <a:rPr sz="2950" spc="135" dirty="0">
                <a:latin typeface="Microsoft Sans Serif"/>
                <a:cs typeface="Microsoft Sans Serif"/>
              </a:rPr>
              <a:t>l</a:t>
            </a:r>
            <a:r>
              <a:rPr sz="3000" spc="135" dirty="0">
                <a:latin typeface="Tahoma"/>
                <a:cs typeface="Tahoma"/>
              </a:rPr>
              <a:t>=</a:t>
            </a:r>
            <a:r>
              <a:rPr sz="2950" spc="135" dirty="0">
                <a:latin typeface="Microsoft Sans Serif"/>
                <a:cs typeface="Microsoft Sans Serif"/>
              </a:rPr>
              <a:t>id</a:t>
            </a:r>
            <a:r>
              <a:rPr sz="3000" spc="135" dirty="0">
                <a:latin typeface="Tahoma"/>
                <a:cs typeface="Tahoma"/>
              </a:rPr>
              <a:t>&amp;_</a:t>
            </a:r>
            <a:r>
              <a:rPr sz="2900" spc="135" dirty="0">
                <a:latin typeface="Trebuchet MS"/>
                <a:cs typeface="Trebuchet MS"/>
              </a:rPr>
              <a:t>x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tr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50" spc="135" dirty="0">
                <a:latin typeface="Microsoft Sans Serif"/>
                <a:cs typeface="Microsoft Sans Serif"/>
              </a:rPr>
              <a:t>hl</a:t>
            </a:r>
            <a:r>
              <a:rPr sz="3000" spc="135" dirty="0">
                <a:latin typeface="Tahoma"/>
                <a:cs typeface="Tahoma"/>
              </a:rPr>
              <a:t>=</a:t>
            </a:r>
            <a:r>
              <a:rPr sz="2950" spc="135" dirty="0">
                <a:latin typeface="Microsoft Sans Serif"/>
                <a:cs typeface="Microsoft Sans Serif"/>
              </a:rPr>
              <a:t>id</a:t>
            </a:r>
            <a:r>
              <a:rPr sz="3000" spc="135" dirty="0">
                <a:latin typeface="Tahoma"/>
                <a:cs typeface="Tahoma"/>
              </a:rPr>
              <a:t>&amp;_</a:t>
            </a:r>
            <a:r>
              <a:rPr sz="2900" spc="135" dirty="0">
                <a:latin typeface="Trebuchet MS"/>
                <a:cs typeface="Trebuchet MS"/>
              </a:rPr>
              <a:t>x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00" spc="135" dirty="0">
                <a:latin typeface="Trebuchet MS"/>
                <a:cs typeface="Trebuchet MS"/>
              </a:rPr>
              <a:t>tr</a:t>
            </a:r>
            <a:r>
              <a:rPr sz="3000" spc="135" dirty="0">
                <a:latin typeface="Tahoma"/>
                <a:cs typeface="Tahoma"/>
              </a:rPr>
              <a:t>_</a:t>
            </a:r>
            <a:r>
              <a:rPr sz="2950" spc="135" dirty="0">
                <a:latin typeface="Microsoft Sans Serif"/>
                <a:cs typeface="Microsoft Sans Serif"/>
              </a:rPr>
              <a:t>p</a:t>
            </a:r>
            <a:r>
              <a:rPr sz="2900" spc="135" dirty="0">
                <a:latin typeface="Trebuchet MS"/>
                <a:cs typeface="Trebuchet MS"/>
              </a:rPr>
              <a:t>t</a:t>
            </a:r>
            <a:r>
              <a:rPr sz="2950" spc="135" dirty="0">
                <a:latin typeface="Microsoft Sans Serif"/>
                <a:cs typeface="Microsoft Sans Serif"/>
              </a:rPr>
              <a:t>o</a:t>
            </a:r>
            <a:r>
              <a:rPr sz="3000" spc="135" dirty="0">
                <a:latin typeface="Tahoma"/>
                <a:cs typeface="Tahoma"/>
              </a:rPr>
              <a:t>=</a:t>
            </a:r>
            <a:r>
              <a:rPr sz="2900" spc="135" dirty="0">
                <a:latin typeface="Trebuchet MS"/>
                <a:cs typeface="Trebuchet MS"/>
              </a:rPr>
              <a:t>t</a:t>
            </a:r>
            <a:r>
              <a:rPr sz="2950" spc="135" dirty="0">
                <a:latin typeface="Microsoft Sans Serif"/>
                <a:cs typeface="Microsoft Sans Serif"/>
              </a:rPr>
              <a:t>c</a:t>
            </a:r>
            <a:r>
              <a:rPr sz="3000" spc="135" dirty="0">
                <a:latin typeface="Tahoma"/>
                <a:cs typeface="Tahoma"/>
              </a:rPr>
              <a:t>,</a:t>
            </a:r>
            <a:r>
              <a:rPr sz="2900" spc="135" dirty="0">
                <a:latin typeface="Trebuchet MS"/>
                <a:cs typeface="Trebuchet MS"/>
              </a:rPr>
              <a:t>s</a:t>
            </a:r>
            <a:r>
              <a:rPr sz="2950" spc="135" dirty="0">
                <a:latin typeface="Microsoft Sans Serif"/>
                <a:cs typeface="Microsoft Sans Serif"/>
              </a:rPr>
              <a:t>c</a:t>
            </a:r>
            <a:endParaRPr sz="2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sz="3100" spc="135" dirty="0">
                <a:latin typeface="Microsoft Sans Serif"/>
                <a:cs typeface="Microsoft Sans Serif"/>
              </a:rPr>
              <a:t>h</a:t>
            </a:r>
            <a:r>
              <a:rPr sz="3050" spc="135" dirty="0">
                <a:latin typeface="Trebuchet MS"/>
                <a:cs typeface="Trebuchet MS"/>
              </a:rPr>
              <a:t>tt</a:t>
            </a:r>
            <a:r>
              <a:rPr sz="3100" spc="135" dirty="0">
                <a:latin typeface="Microsoft Sans Serif"/>
                <a:cs typeface="Microsoft Sans Serif"/>
              </a:rPr>
              <a:t>p</a:t>
            </a:r>
            <a:r>
              <a:rPr sz="3050" spc="135" dirty="0">
                <a:latin typeface="Trebuchet MS"/>
                <a:cs typeface="Trebuchet MS"/>
              </a:rPr>
              <a:t>s</a:t>
            </a:r>
            <a:r>
              <a:rPr sz="3200" spc="135" dirty="0">
                <a:latin typeface="Tahoma"/>
                <a:cs typeface="Tahoma"/>
              </a:rPr>
              <a:t>://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www</a:t>
            </a:r>
            <a:r>
              <a:rPr sz="3200" spc="135" dirty="0">
                <a:latin typeface="Tahoma"/>
                <a:cs typeface="Tahoma"/>
                <a:hlinkClick r:id="rId3"/>
              </a:rPr>
              <a:t>.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q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ur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e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t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a</a:t>
            </a:r>
            <a:r>
              <a:rPr sz="3200" spc="135" dirty="0">
                <a:latin typeface="Tahoma"/>
                <a:cs typeface="Tahoma"/>
                <a:hlinkClick r:id="rId3"/>
              </a:rPr>
              <a:t>.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com</a:t>
            </a:r>
            <a:r>
              <a:rPr sz="3200" spc="135" dirty="0">
                <a:latin typeface="Tahoma"/>
                <a:cs typeface="Tahoma"/>
                <a:hlinkClick r:id="rId3"/>
              </a:rPr>
              <a:t>/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po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st</a:t>
            </a:r>
            <a:r>
              <a:rPr sz="3200" spc="135" dirty="0">
                <a:latin typeface="Tahoma"/>
                <a:cs typeface="Tahoma"/>
                <a:hlinkClick r:id="rId3"/>
              </a:rPr>
              <a:t>/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r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eka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y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a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s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a</a:t>
            </a:r>
            <a:r>
              <a:rPr sz="3200" spc="135" dirty="0">
                <a:latin typeface="Tahoma"/>
                <a:cs typeface="Tahoma"/>
                <a:hlinkClick r:id="rId3"/>
              </a:rPr>
              <a:t>-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gene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t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ika</a:t>
            </a:r>
            <a:r>
              <a:rPr sz="3200" spc="135" dirty="0">
                <a:latin typeface="Tahoma"/>
                <a:cs typeface="Tahoma"/>
                <a:hlinkClick r:id="rId3"/>
              </a:rPr>
              <a:t>-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dan</a:t>
            </a:r>
            <a:r>
              <a:rPr sz="3200" spc="135" dirty="0">
                <a:latin typeface="Tahoma"/>
                <a:cs typeface="Tahoma"/>
                <a:hlinkClick r:id="rId3"/>
              </a:rPr>
              <a:t>-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ke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s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eha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t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an</a:t>
            </a:r>
            <a:r>
              <a:rPr sz="3200" spc="135" dirty="0">
                <a:latin typeface="Tahoma"/>
                <a:cs typeface="Tahoma"/>
                <a:hlinkClick r:id="rId3"/>
              </a:rPr>
              <a:t>-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man</a:t>
            </a:r>
            <a:r>
              <a:rPr sz="3050" spc="135" dirty="0">
                <a:latin typeface="Trebuchet MS"/>
                <a:cs typeface="Trebuchet MS"/>
                <a:hlinkClick r:id="rId3"/>
              </a:rPr>
              <a:t>us</a:t>
            </a:r>
            <a:r>
              <a:rPr sz="3100" spc="135" dirty="0">
                <a:latin typeface="Microsoft Sans Serif"/>
                <a:cs typeface="Microsoft Sans Serif"/>
                <a:hlinkClick r:id="rId3"/>
              </a:rPr>
              <a:t>ia</a:t>
            </a:r>
            <a:endParaRPr sz="3100">
              <a:latin typeface="Microsoft Sans Serif"/>
              <a:cs typeface="Microsoft Sans Serif"/>
            </a:endParaRPr>
          </a:p>
          <a:p>
            <a:pPr marL="3985260" marR="203200" indent="-3660140">
              <a:lnSpc>
                <a:spcPct val="123100"/>
              </a:lnSpc>
              <a:spcBef>
                <a:spcPts val="890"/>
              </a:spcBef>
            </a:pPr>
            <a:r>
              <a:rPr sz="3250" spc="180" dirty="0">
                <a:latin typeface="Microsoft Sans Serif"/>
                <a:cs typeface="Microsoft Sans Serif"/>
              </a:rPr>
              <a:t>h</a:t>
            </a:r>
            <a:r>
              <a:rPr sz="3200" spc="180" dirty="0">
                <a:latin typeface="Trebuchet MS"/>
                <a:cs typeface="Trebuchet MS"/>
              </a:rPr>
              <a:t>tt</a:t>
            </a:r>
            <a:r>
              <a:rPr sz="3250" spc="180" dirty="0">
                <a:latin typeface="Microsoft Sans Serif"/>
                <a:cs typeface="Microsoft Sans Serif"/>
              </a:rPr>
              <a:t>p</a:t>
            </a:r>
            <a:r>
              <a:rPr sz="3200" spc="180" dirty="0">
                <a:latin typeface="Trebuchet MS"/>
                <a:cs typeface="Trebuchet MS"/>
              </a:rPr>
              <a:t>s</a:t>
            </a:r>
            <a:r>
              <a:rPr sz="3300" spc="180" dirty="0">
                <a:latin typeface="Tahoma"/>
                <a:cs typeface="Tahoma"/>
              </a:rPr>
              <a:t>://</a:t>
            </a:r>
            <a:r>
              <a:rPr sz="3250" spc="180" dirty="0">
                <a:latin typeface="Microsoft Sans Serif"/>
                <a:cs typeface="Microsoft Sans Serif"/>
              </a:rPr>
              <a:t>media</a:t>
            </a:r>
            <a:r>
              <a:rPr sz="3300" spc="180" dirty="0">
                <a:latin typeface="Tahoma"/>
                <a:cs typeface="Tahoma"/>
              </a:rPr>
              <a:t>.</a:t>
            </a:r>
            <a:r>
              <a:rPr sz="3250" spc="180" dirty="0">
                <a:latin typeface="Microsoft Sans Serif"/>
                <a:cs typeface="Microsoft Sans Serif"/>
              </a:rPr>
              <a:t>neli</a:t>
            </a:r>
            <a:r>
              <a:rPr sz="3200" spc="180" dirty="0">
                <a:latin typeface="Trebuchet MS"/>
                <a:cs typeface="Trebuchet MS"/>
              </a:rPr>
              <a:t>t</a:t>
            </a:r>
            <a:r>
              <a:rPr sz="3250" spc="180" dirty="0">
                <a:latin typeface="Microsoft Sans Serif"/>
                <a:cs typeface="Microsoft Sans Serif"/>
              </a:rPr>
              <a:t>i</a:t>
            </a:r>
            <a:r>
              <a:rPr sz="3300" spc="180" dirty="0">
                <a:latin typeface="Tahoma"/>
                <a:cs typeface="Tahoma"/>
              </a:rPr>
              <a:t>.</a:t>
            </a:r>
            <a:r>
              <a:rPr sz="3250" spc="180" dirty="0">
                <a:latin typeface="Microsoft Sans Serif"/>
                <a:cs typeface="Microsoft Sans Serif"/>
              </a:rPr>
              <a:t>com</a:t>
            </a:r>
            <a:r>
              <a:rPr sz="3300" spc="180" dirty="0">
                <a:latin typeface="Tahoma"/>
                <a:cs typeface="Tahoma"/>
              </a:rPr>
              <a:t>/</a:t>
            </a:r>
            <a:r>
              <a:rPr sz="3250" spc="180" dirty="0">
                <a:latin typeface="Microsoft Sans Serif"/>
                <a:cs typeface="Microsoft Sans Serif"/>
              </a:rPr>
              <a:t>media</a:t>
            </a:r>
            <a:r>
              <a:rPr sz="3300" spc="180" dirty="0">
                <a:latin typeface="Tahoma"/>
                <a:cs typeface="Tahoma"/>
              </a:rPr>
              <a:t>/</a:t>
            </a:r>
            <a:r>
              <a:rPr sz="3250" spc="180" dirty="0">
                <a:latin typeface="Microsoft Sans Serif"/>
                <a:cs typeface="Microsoft Sans Serif"/>
              </a:rPr>
              <a:t>p</a:t>
            </a:r>
            <a:r>
              <a:rPr sz="3200" spc="180" dirty="0">
                <a:latin typeface="Trebuchet MS"/>
                <a:cs typeface="Trebuchet MS"/>
              </a:rPr>
              <a:t>u</a:t>
            </a:r>
            <a:r>
              <a:rPr sz="3250" spc="180" dirty="0">
                <a:latin typeface="Microsoft Sans Serif"/>
                <a:cs typeface="Microsoft Sans Serif"/>
              </a:rPr>
              <a:t>blica</a:t>
            </a:r>
            <a:r>
              <a:rPr sz="3200" spc="180" dirty="0">
                <a:latin typeface="Trebuchet MS"/>
                <a:cs typeface="Trebuchet MS"/>
              </a:rPr>
              <a:t>t</a:t>
            </a:r>
            <a:r>
              <a:rPr sz="3250" spc="180" dirty="0">
                <a:latin typeface="Microsoft Sans Serif"/>
                <a:cs typeface="Microsoft Sans Serif"/>
              </a:rPr>
              <a:t>ion</a:t>
            </a:r>
            <a:r>
              <a:rPr sz="3200" spc="180" dirty="0">
                <a:latin typeface="Trebuchet MS"/>
                <a:cs typeface="Trebuchet MS"/>
              </a:rPr>
              <a:t>s</a:t>
            </a:r>
            <a:r>
              <a:rPr sz="3300" spc="180" dirty="0">
                <a:latin typeface="Tahoma"/>
                <a:cs typeface="Tahoma"/>
              </a:rPr>
              <a:t>/</a:t>
            </a:r>
            <a:r>
              <a:rPr sz="3200" spc="180" dirty="0">
                <a:latin typeface="Trebuchet MS"/>
                <a:cs typeface="Trebuchet MS"/>
              </a:rPr>
              <a:t>51149</a:t>
            </a:r>
            <a:r>
              <a:rPr sz="3300" spc="180" dirty="0">
                <a:latin typeface="Tahoma"/>
                <a:cs typeface="Tahoma"/>
              </a:rPr>
              <a:t>-</a:t>
            </a:r>
            <a:r>
              <a:rPr sz="3250" spc="180" dirty="0">
                <a:latin typeface="Microsoft Sans Serif"/>
                <a:cs typeface="Microsoft Sans Serif"/>
              </a:rPr>
              <a:t>ID</a:t>
            </a:r>
            <a:r>
              <a:rPr sz="3300" spc="180" dirty="0">
                <a:latin typeface="Tahoma"/>
                <a:cs typeface="Tahoma"/>
              </a:rPr>
              <a:t>-</a:t>
            </a:r>
            <a:r>
              <a:rPr sz="3250" spc="180" dirty="0">
                <a:latin typeface="Microsoft Sans Serif"/>
                <a:cs typeface="Microsoft Sans Serif"/>
              </a:rPr>
              <a:t>i</a:t>
            </a:r>
            <a:r>
              <a:rPr sz="3200" spc="180" dirty="0">
                <a:latin typeface="Trebuchet MS"/>
                <a:cs typeface="Trebuchet MS"/>
              </a:rPr>
              <a:t>su</a:t>
            </a:r>
            <a:r>
              <a:rPr sz="3300" spc="180" dirty="0">
                <a:latin typeface="Tahoma"/>
                <a:cs typeface="Tahoma"/>
              </a:rPr>
              <a:t>-</a:t>
            </a:r>
            <a:r>
              <a:rPr sz="3250" spc="180" dirty="0">
                <a:latin typeface="Microsoft Sans Serif"/>
                <a:cs typeface="Microsoft Sans Serif"/>
              </a:rPr>
              <a:t>e</a:t>
            </a:r>
            <a:r>
              <a:rPr sz="3200" spc="180" dirty="0">
                <a:latin typeface="Trebuchet MS"/>
                <a:cs typeface="Trebuchet MS"/>
              </a:rPr>
              <a:t>t</a:t>
            </a:r>
            <a:r>
              <a:rPr sz="3250" spc="180" dirty="0">
                <a:latin typeface="Microsoft Sans Serif"/>
                <a:cs typeface="Microsoft Sans Serif"/>
              </a:rPr>
              <a:t>ik</a:t>
            </a:r>
            <a:r>
              <a:rPr sz="3300" spc="180" dirty="0">
                <a:latin typeface="Tahoma"/>
                <a:cs typeface="Tahoma"/>
              </a:rPr>
              <a:t>-</a:t>
            </a:r>
            <a:r>
              <a:rPr sz="3250" spc="180" dirty="0">
                <a:latin typeface="Microsoft Sans Serif"/>
                <a:cs typeface="Microsoft Sans Serif"/>
              </a:rPr>
              <a:t>dalam</a:t>
            </a:r>
            <a:r>
              <a:rPr sz="3300" spc="180" dirty="0">
                <a:latin typeface="Tahoma"/>
                <a:cs typeface="Tahoma"/>
              </a:rPr>
              <a:t>- </a:t>
            </a:r>
            <a:r>
              <a:rPr sz="3300" spc="-1019" dirty="0">
                <a:latin typeface="Tahoma"/>
                <a:cs typeface="Tahoma"/>
              </a:rPr>
              <a:t> </a:t>
            </a:r>
            <a:r>
              <a:rPr sz="3250" spc="140" dirty="0">
                <a:latin typeface="Microsoft Sans Serif"/>
                <a:cs typeface="Microsoft Sans Serif"/>
              </a:rPr>
              <a:t>peneli</a:t>
            </a:r>
            <a:r>
              <a:rPr sz="3200" spc="140" dirty="0">
                <a:latin typeface="Trebuchet MS"/>
                <a:cs typeface="Trebuchet MS"/>
              </a:rPr>
              <a:t>t</a:t>
            </a:r>
            <a:r>
              <a:rPr sz="3250" spc="140" dirty="0">
                <a:latin typeface="Microsoft Sans Serif"/>
                <a:cs typeface="Microsoft Sans Serif"/>
              </a:rPr>
              <a:t>ian</a:t>
            </a:r>
            <a:r>
              <a:rPr sz="3300" spc="140" dirty="0">
                <a:latin typeface="Tahoma"/>
                <a:cs typeface="Tahoma"/>
              </a:rPr>
              <a:t>-</a:t>
            </a:r>
            <a:r>
              <a:rPr sz="3250" spc="140" dirty="0">
                <a:latin typeface="Microsoft Sans Serif"/>
                <a:cs typeface="Microsoft Sans Serif"/>
              </a:rPr>
              <a:t>di</a:t>
            </a:r>
            <a:r>
              <a:rPr sz="3300" spc="140" dirty="0">
                <a:latin typeface="Tahoma"/>
                <a:cs typeface="Tahoma"/>
              </a:rPr>
              <a:t>-</a:t>
            </a:r>
            <a:r>
              <a:rPr sz="3250" spc="140" dirty="0">
                <a:latin typeface="Microsoft Sans Serif"/>
                <a:cs typeface="Microsoft Sans Serif"/>
              </a:rPr>
              <a:t>bidang</a:t>
            </a:r>
            <a:r>
              <a:rPr sz="3300" spc="140" dirty="0">
                <a:latin typeface="Tahoma"/>
                <a:cs typeface="Tahoma"/>
              </a:rPr>
              <a:t>-</a:t>
            </a:r>
            <a:r>
              <a:rPr sz="3250" spc="140" dirty="0">
                <a:latin typeface="Microsoft Sans Serif"/>
                <a:cs typeface="Microsoft Sans Serif"/>
              </a:rPr>
              <a:t>ke</a:t>
            </a:r>
            <a:r>
              <a:rPr sz="3200" spc="140" dirty="0">
                <a:latin typeface="Trebuchet MS"/>
                <a:cs typeface="Trebuchet MS"/>
              </a:rPr>
              <a:t>s</a:t>
            </a:r>
            <a:r>
              <a:rPr sz="3250" spc="140" dirty="0">
                <a:latin typeface="Microsoft Sans Serif"/>
                <a:cs typeface="Microsoft Sans Serif"/>
              </a:rPr>
              <a:t>eha</a:t>
            </a:r>
            <a:r>
              <a:rPr sz="3200" spc="140" dirty="0">
                <a:latin typeface="Trebuchet MS"/>
                <a:cs typeface="Trebuchet MS"/>
              </a:rPr>
              <a:t>t</a:t>
            </a:r>
            <a:r>
              <a:rPr sz="3250" spc="140" dirty="0">
                <a:latin typeface="Microsoft Sans Serif"/>
                <a:cs typeface="Microsoft Sans Serif"/>
              </a:rPr>
              <a:t>an</a:t>
            </a:r>
            <a:r>
              <a:rPr sz="3300" spc="140" dirty="0">
                <a:latin typeface="Tahoma"/>
                <a:cs typeface="Tahoma"/>
              </a:rPr>
              <a:t>.</a:t>
            </a:r>
            <a:r>
              <a:rPr sz="3250" spc="140" dirty="0">
                <a:latin typeface="Microsoft Sans Serif"/>
                <a:cs typeface="Microsoft Sans Serif"/>
              </a:rPr>
              <a:t>pdf</a:t>
            </a:r>
            <a:endParaRPr sz="3250">
              <a:latin typeface="Microsoft Sans Serif"/>
              <a:cs typeface="Microsoft Sans Serif"/>
            </a:endParaRPr>
          </a:p>
          <a:p>
            <a:pPr marL="502920">
              <a:lnSpc>
                <a:spcPct val="100000"/>
              </a:lnSpc>
              <a:spcBef>
                <a:spcPts val="1839"/>
              </a:spcBef>
            </a:pPr>
            <a:r>
              <a:rPr sz="3200" spc="135" dirty="0">
                <a:latin typeface="Microsoft Sans Serif"/>
                <a:cs typeface="Microsoft Sans Serif"/>
              </a:rPr>
              <a:t>h</a:t>
            </a:r>
            <a:r>
              <a:rPr sz="3100" spc="135" dirty="0">
                <a:latin typeface="Trebuchet MS"/>
                <a:cs typeface="Trebuchet MS"/>
              </a:rPr>
              <a:t>tt</a:t>
            </a:r>
            <a:r>
              <a:rPr sz="3200" spc="135" dirty="0">
                <a:latin typeface="Microsoft Sans Serif"/>
                <a:cs typeface="Microsoft Sans Serif"/>
              </a:rPr>
              <a:t>p</a:t>
            </a:r>
            <a:r>
              <a:rPr sz="3100" spc="135" dirty="0">
                <a:latin typeface="Trebuchet MS"/>
                <a:cs typeface="Trebuchet MS"/>
              </a:rPr>
              <a:t>s</a:t>
            </a:r>
            <a:r>
              <a:rPr sz="3250" spc="135" dirty="0">
                <a:latin typeface="Tahoma"/>
                <a:cs typeface="Tahoma"/>
              </a:rPr>
              <a:t>://</a:t>
            </a:r>
            <a:r>
              <a:rPr sz="3200" spc="135" dirty="0">
                <a:latin typeface="Microsoft Sans Serif"/>
                <a:cs typeface="Microsoft Sans Serif"/>
              </a:rPr>
              <a:t>en</a:t>
            </a:r>
            <a:r>
              <a:rPr sz="3250" spc="135" dirty="0">
                <a:latin typeface="Tahoma"/>
                <a:cs typeface="Tahoma"/>
              </a:rPr>
              <a:t>-</a:t>
            </a:r>
            <a:r>
              <a:rPr sz="3200" spc="135" dirty="0">
                <a:latin typeface="Microsoft Sans Serif"/>
                <a:cs typeface="Microsoft Sans Serif"/>
              </a:rPr>
              <a:t>m</a:t>
            </a:r>
            <a:r>
              <a:rPr sz="3250" spc="135" dirty="0">
                <a:latin typeface="Tahoma"/>
                <a:cs typeface="Tahoma"/>
              </a:rPr>
              <a:t>-</a:t>
            </a:r>
            <a:r>
              <a:rPr sz="3100" spc="135" dirty="0">
                <a:latin typeface="Trebuchet MS"/>
                <a:cs typeface="Trebuchet MS"/>
              </a:rPr>
              <a:t>w</a:t>
            </a:r>
            <a:r>
              <a:rPr sz="3200" spc="135" dirty="0">
                <a:latin typeface="Microsoft Sans Serif"/>
                <a:cs typeface="Microsoft Sans Serif"/>
              </a:rPr>
              <a:t>ikipedia</a:t>
            </a:r>
            <a:r>
              <a:rPr sz="3250" spc="135" dirty="0">
                <a:latin typeface="Tahoma"/>
                <a:cs typeface="Tahoma"/>
              </a:rPr>
              <a:t>-</a:t>
            </a:r>
            <a:r>
              <a:rPr sz="3200" spc="135" dirty="0">
                <a:latin typeface="Microsoft Sans Serif"/>
                <a:cs typeface="Microsoft Sans Serif"/>
              </a:rPr>
              <a:t>o</a:t>
            </a:r>
            <a:r>
              <a:rPr sz="3100" spc="135" dirty="0">
                <a:latin typeface="Trebuchet MS"/>
                <a:cs typeface="Trebuchet MS"/>
              </a:rPr>
              <a:t>r</a:t>
            </a:r>
            <a:r>
              <a:rPr sz="3200" spc="135" dirty="0">
                <a:latin typeface="Microsoft Sans Serif"/>
                <a:cs typeface="Microsoft Sans Serif"/>
              </a:rPr>
              <a:t>g</a:t>
            </a:r>
            <a:r>
              <a:rPr sz="3250" spc="135" dirty="0">
                <a:latin typeface="Tahoma"/>
                <a:cs typeface="Tahoma"/>
              </a:rPr>
              <a:t>.</a:t>
            </a:r>
            <a:r>
              <a:rPr sz="3100" spc="135" dirty="0">
                <a:latin typeface="Trebuchet MS"/>
                <a:cs typeface="Trebuchet MS"/>
              </a:rPr>
              <a:t>tr</a:t>
            </a:r>
            <a:r>
              <a:rPr sz="3200" spc="135" dirty="0">
                <a:latin typeface="Microsoft Sans Serif"/>
                <a:cs typeface="Microsoft Sans Serif"/>
              </a:rPr>
              <a:t>an</a:t>
            </a:r>
            <a:r>
              <a:rPr sz="3100" spc="135" dirty="0">
                <a:latin typeface="Trebuchet MS"/>
                <a:cs typeface="Trebuchet MS"/>
              </a:rPr>
              <a:t>s</a:t>
            </a:r>
            <a:r>
              <a:rPr sz="3200" spc="135" dirty="0">
                <a:latin typeface="Microsoft Sans Serif"/>
                <a:cs typeface="Microsoft Sans Serif"/>
              </a:rPr>
              <a:t>la</a:t>
            </a:r>
            <a:r>
              <a:rPr sz="3100" spc="135" dirty="0">
                <a:latin typeface="Trebuchet MS"/>
                <a:cs typeface="Trebuchet MS"/>
              </a:rPr>
              <a:t>t</a:t>
            </a:r>
            <a:r>
              <a:rPr sz="3200" spc="135" dirty="0">
                <a:latin typeface="Microsoft Sans Serif"/>
                <a:cs typeface="Microsoft Sans Serif"/>
              </a:rPr>
              <a:t>e</a:t>
            </a:r>
            <a:r>
              <a:rPr sz="3250" spc="135" dirty="0">
                <a:latin typeface="Tahoma"/>
                <a:cs typeface="Tahoma"/>
              </a:rPr>
              <a:t>.</a:t>
            </a:r>
            <a:r>
              <a:rPr sz="3200" spc="135" dirty="0">
                <a:latin typeface="Microsoft Sans Serif"/>
                <a:cs typeface="Microsoft Sans Serif"/>
              </a:rPr>
              <a:t>goog</a:t>
            </a:r>
            <a:r>
              <a:rPr sz="3250" spc="135" dirty="0">
                <a:latin typeface="Tahoma"/>
                <a:cs typeface="Tahoma"/>
              </a:rPr>
              <a:t>/</a:t>
            </a:r>
            <a:r>
              <a:rPr sz="3100" spc="135" dirty="0">
                <a:latin typeface="Trebuchet MS"/>
                <a:cs typeface="Trebuchet MS"/>
              </a:rPr>
              <a:t>w</a:t>
            </a:r>
            <a:r>
              <a:rPr sz="3200" spc="135" dirty="0">
                <a:latin typeface="Microsoft Sans Serif"/>
                <a:cs typeface="Microsoft Sans Serif"/>
              </a:rPr>
              <a:t>iki</a:t>
            </a:r>
            <a:r>
              <a:rPr sz="3250" spc="135" dirty="0">
                <a:latin typeface="Tahoma"/>
                <a:cs typeface="Tahoma"/>
              </a:rPr>
              <a:t>/</a:t>
            </a:r>
            <a:r>
              <a:rPr sz="3200" spc="135" dirty="0">
                <a:latin typeface="Microsoft Sans Serif"/>
                <a:cs typeface="Microsoft Sans Serif"/>
              </a:rPr>
              <a:t>Medical</a:t>
            </a:r>
            <a:r>
              <a:rPr sz="3250" spc="135" dirty="0">
                <a:latin typeface="Tahoma"/>
                <a:cs typeface="Tahoma"/>
              </a:rPr>
              <a:t>_</a:t>
            </a:r>
            <a:r>
              <a:rPr sz="3200" spc="135" dirty="0">
                <a:latin typeface="Microsoft Sans Serif"/>
                <a:cs typeface="Microsoft Sans Serif"/>
              </a:rPr>
              <a:t>gene</a:t>
            </a:r>
            <a:r>
              <a:rPr sz="3100" spc="135" dirty="0">
                <a:latin typeface="Trebuchet MS"/>
                <a:cs typeface="Trebuchet MS"/>
              </a:rPr>
              <a:t>t</a:t>
            </a:r>
            <a:r>
              <a:rPr sz="3200" spc="135" dirty="0">
                <a:latin typeface="Microsoft Sans Serif"/>
                <a:cs typeface="Microsoft Sans Serif"/>
              </a:rPr>
              <a:t>ic</a:t>
            </a:r>
            <a:r>
              <a:rPr sz="3250" spc="135" dirty="0">
                <a:latin typeface="Tahoma"/>
                <a:cs typeface="Tahoma"/>
              </a:rPr>
              <a:t>_</a:t>
            </a:r>
            <a:r>
              <a:rPr sz="3200" spc="135" dirty="0">
                <a:latin typeface="Microsoft Sans Serif"/>
                <a:cs typeface="Microsoft Sans Serif"/>
              </a:rPr>
              <a:t>e</a:t>
            </a:r>
            <a:r>
              <a:rPr sz="3100" spc="135" dirty="0">
                <a:latin typeface="Trebuchet MS"/>
                <a:cs typeface="Trebuchet MS"/>
              </a:rPr>
              <a:t>t</a:t>
            </a:r>
            <a:r>
              <a:rPr sz="3200" spc="135" dirty="0">
                <a:latin typeface="Microsoft Sans Serif"/>
                <a:cs typeface="Microsoft Sans Serif"/>
              </a:rPr>
              <a:t>hic</a:t>
            </a:r>
            <a:r>
              <a:rPr sz="3100" spc="135" dirty="0">
                <a:latin typeface="Trebuchet MS"/>
                <a:cs typeface="Trebuchet MS"/>
              </a:rPr>
              <a:t>s</a:t>
            </a:r>
            <a:r>
              <a:rPr sz="3250" spc="135" dirty="0">
                <a:latin typeface="Tahoma"/>
                <a:cs typeface="Tahoma"/>
              </a:rPr>
              <a:t>?</a:t>
            </a:r>
            <a:endParaRPr sz="3250">
              <a:latin typeface="Tahoma"/>
              <a:cs typeface="Tahoma"/>
            </a:endParaRPr>
          </a:p>
          <a:p>
            <a:pPr marL="490220" algn="ctr">
              <a:lnSpc>
                <a:spcPct val="100000"/>
              </a:lnSpc>
              <a:spcBef>
                <a:spcPts val="900"/>
              </a:spcBef>
            </a:pP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x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tr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s</a:t>
            </a:r>
            <a:r>
              <a:rPr sz="3200" spc="145" dirty="0">
                <a:latin typeface="Microsoft Sans Serif"/>
                <a:cs typeface="Microsoft Sans Serif"/>
              </a:rPr>
              <a:t>l</a:t>
            </a:r>
            <a:r>
              <a:rPr sz="3250" spc="145" dirty="0">
                <a:latin typeface="Tahoma"/>
                <a:cs typeface="Tahoma"/>
              </a:rPr>
              <a:t>=</a:t>
            </a:r>
            <a:r>
              <a:rPr sz="3200" spc="145" dirty="0">
                <a:latin typeface="Microsoft Sans Serif"/>
                <a:cs typeface="Microsoft Sans Serif"/>
              </a:rPr>
              <a:t>en</a:t>
            </a:r>
            <a:r>
              <a:rPr sz="3250" spc="145" dirty="0">
                <a:latin typeface="Tahoma"/>
                <a:cs typeface="Tahoma"/>
              </a:rPr>
              <a:t>&amp;_</a:t>
            </a:r>
            <a:r>
              <a:rPr sz="3100" spc="145" dirty="0">
                <a:latin typeface="Trebuchet MS"/>
                <a:cs typeface="Trebuchet MS"/>
              </a:rPr>
              <a:t>x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tr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t</a:t>
            </a:r>
            <a:r>
              <a:rPr sz="3200" spc="145" dirty="0">
                <a:latin typeface="Microsoft Sans Serif"/>
                <a:cs typeface="Microsoft Sans Serif"/>
              </a:rPr>
              <a:t>l</a:t>
            </a:r>
            <a:r>
              <a:rPr sz="3250" spc="145" dirty="0">
                <a:latin typeface="Tahoma"/>
                <a:cs typeface="Tahoma"/>
              </a:rPr>
              <a:t>=</a:t>
            </a:r>
            <a:r>
              <a:rPr sz="3200" spc="145" dirty="0">
                <a:latin typeface="Microsoft Sans Serif"/>
                <a:cs typeface="Microsoft Sans Serif"/>
              </a:rPr>
              <a:t>id</a:t>
            </a:r>
            <a:r>
              <a:rPr sz="3250" spc="145" dirty="0">
                <a:latin typeface="Tahoma"/>
                <a:cs typeface="Tahoma"/>
              </a:rPr>
              <a:t>&amp;_</a:t>
            </a:r>
            <a:r>
              <a:rPr sz="3100" spc="145" dirty="0">
                <a:latin typeface="Trebuchet MS"/>
                <a:cs typeface="Trebuchet MS"/>
              </a:rPr>
              <a:t>x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tr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200" spc="145" dirty="0">
                <a:latin typeface="Microsoft Sans Serif"/>
                <a:cs typeface="Microsoft Sans Serif"/>
              </a:rPr>
              <a:t>hl</a:t>
            </a:r>
            <a:r>
              <a:rPr sz="3250" spc="145" dirty="0">
                <a:latin typeface="Tahoma"/>
                <a:cs typeface="Tahoma"/>
              </a:rPr>
              <a:t>=</a:t>
            </a:r>
            <a:r>
              <a:rPr sz="3200" spc="145" dirty="0">
                <a:latin typeface="Microsoft Sans Serif"/>
                <a:cs typeface="Microsoft Sans Serif"/>
              </a:rPr>
              <a:t>id</a:t>
            </a:r>
            <a:r>
              <a:rPr sz="3250" spc="145" dirty="0">
                <a:latin typeface="Tahoma"/>
                <a:cs typeface="Tahoma"/>
              </a:rPr>
              <a:t>&amp;_</a:t>
            </a:r>
            <a:r>
              <a:rPr sz="3100" spc="145" dirty="0">
                <a:latin typeface="Trebuchet MS"/>
                <a:cs typeface="Trebuchet MS"/>
              </a:rPr>
              <a:t>x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100" spc="145" dirty="0">
                <a:latin typeface="Trebuchet MS"/>
                <a:cs typeface="Trebuchet MS"/>
              </a:rPr>
              <a:t>tr</a:t>
            </a:r>
            <a:r>
              <a:rPr sz="3250" spc="145" dirty="0">
                <a:latin typeface="Tahoma"/>
                <a:cs typeface="Tahoma"/>
              </a:rPr>
              <a:t>_</a:t>
            </a:r>
            <a:r>
              <a:rPr sz="3200" spc="145" dirty="0">
                <a:latin typeface="Microsoft Sans Serif"/>
                <a:cs typeface="Microsoft Sans Serif"/>
              </a:rPr>
              <a:t>p</a:t>
            </a:r>
            <a:r>
              <a:rPr sz="3100" spc="145" dirty="0">
                <a:latin typeface="Trebuchet MS"/>
                <a:cs typeface="Trebuchet MS"/>
              </a:rPr>
              <a:t>t</a:t>
            </a:r>
            <a:r>
              <a:rPr sz="3200" spc="145" dirty="0">
                <a:latin typeface="Microsoft Sans Serif"/>
                <a:cs typeface="Microsoft Sans Serif"/>
              </a:rPr>
              <a:t>o</a:t>
            </a:r>
            <a:r>
              <a:rPr sz="3250" spc="145" dirty="0">
                <a:latin typeface="Tahoma"/>
                <a:cs typeface="Tahoma"/>
              </a:rPr>
              <a:t>=</a:t>
            </a:r>
            <a:r>
              <a:rPr sz="3100" spc="145" dirty="0">
                <a:latin typeface="Trebuchet MS"/>
                <a:cs typeface="Trebuchet MS"/>
              </a:rPr>
              <a:t>t</a:t>
            </a:r>
            <a:r>
              <a:rPr sz="3200" spc="145" dirty="0">
                <a:latin typeface="Microsoft Sans Serif"/>
                <a:cs typeface="Microsoft Sans Serif"/>
              </a:rPr>
              <a:t>c</a:t>
            </a:r>
            <a:r>
              <a:rPr sz="3250" spc="145" dirty="0">
                <a:latin typeface="Tahoma"/>
                <a:cs typeface="Tahoma"/>
              </a:rPr>
              <a:t>,</a:t>
            </a:r>
            <a:r>
              <a:rPr sz="3100" spc="145" dirty="0">
                <a:latin typeface="Trebuchet MS"/>
                <a:cs typeface="Trebuchet MS"/>
              </a:rPr>
              <a:t>s</a:t>
            </a:r>
            <a:r>
              <a:rPr sz="3200" spc="145" dirty="0">
                <a:latin typeface="Microsoft Sans Serif"/>
                <a:cs typeface="Microsoft Sans Serif"/>
              </a:rPr>
              <a:t>c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1D8DBE-D869-FFC8-2888-95DF15C5E834}"/>
              </a:ext>
            </a:extLst>
          </p:cNvPr>
          <p:cNvSpPr txBox="1"/>
          <p:nvPr/>
        </p:nvSpPr>
        <p:spPr>
          <a:xfrm>
            <a:off x="685800" y="342900"/>
            <a:ext cx="168402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hnschrift SemiBold" panose="020B0502040204020203" pitchFamily="34" charset="0"/>
              </a:rPr>
              <a:t>Hasil </a:t>
            </a:r>
            <a:r>
              <a:rPr lang="en-US" sz="2800" dirty="0" err="1">
                <a:latin typeface="Bahnschrift SemiBold" panose="020B0502040204020203" pitchFamily="34" charset="0"/>
              </a:rPr>
              <a:t>diskusi</a:t>
            </a:r>
            <a:r>
              <a:rPr lang="en-US" sz="2800" dirty="0">
                <a:latin typeface="Bahnschrift SemiBold" panose="020B0502040204020203" pitchFamily="34" charset="0"/>
              </a:rPr>
              <a:t> </a:t>
            </a:r>
            <a:r>
              <a:rPr lang="en-US" sz="2800" dirty="0" err="1">
                <a:latin typeface="Bahnschrift SemiBold" panose="020B0502040204020203" pitchFamily="34" charset="0"/>
              </a:rPr>
              <a:t>kelompok</a:t>
            </a:r>
            <a:r>
              <a:rPr lang="en-US" sz="2800" dirty="0">
                <a:latin typeface="Bahnschrift SemiBold" panose="020B0502040204020203" pitchFamily="34" charset="0"/>
              </a:rPr>
              <a:t> b2</a:t>
            </a:r>
          </a:p>
          <a:p>
            <a:endParaRPr lang="en-US" sz="2800" dirty="0">
              <a:latin typeface="Bahnschrift SemiBold" panose="020B0502040204020203" pitchFamily="34" charset="0"/>
            </a:endParaRPr>
          </a:p>
          <a:p>
            <a:r>
              <a:rPr lang="en-US" sz="2800" dirty="0" err="1">
                <a:latin typeface="Bahnschrift SemiBold" panose="020B0502040204020203" pitchFamily="34" charset="0"/>
              </a:rPr>
              <a:t>Pertanyaan</a:t>
            </a:r>
            <a:r>
              <a:rPr lang="en-US" sz="2800" dirty="0">
                <a:latin typeface="Bahnschrift SemiBold" panose="020B0502040204020203" pitchFamily="34" charset="0"/>
              </a:rPr>
              <a:t> 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1.Apa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implikasi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terapeutik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Implikasi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terapeutik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keterlibatan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pengobatan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menyembuhkan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2.Bagaimana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genetic?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testing (uji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protein. Hasil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uji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mengkonfirmasi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menyingkirkan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dugaan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kemungkinan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menderita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mewariskan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keturunan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3.Apa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eugenic?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eugenic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dan juga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keturunan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4.Bagaimana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5.Isu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Wewenang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diatur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Permenkes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 No. 28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tercantum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penyenggaraan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berencana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ika kelainan genetik tidak ada tapi bisa berkaitan dengan semisal ada kasus aborsi bidan ikut serta dan yg berhak memeriksa adalah dokter ahli patologi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70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3C8D-D13D-A73D-5899-A78ED78E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0" y="4542865"/>
            <a:ext cx="9332642" cy="3077766"/>
          </a:xfrm>
        </p:spPr>
        <p:txBody>
          <a:bodyPr/>
          <a:lstStyle/>
          <a:p>
            <a:r>
              <a:rPr lang="en-US" dirty="0"/>
              <a:t>TERIMAKASIH!</a:t>
            </a:r>
          </a:p>
        </p:txBody>
      </p:sp>
    </p:spTree>
    <p:extLst>
      <p:ext uri="{BB962C8B-B14F-4D97-AF65-F5344CB8AC3E}">
        <p14:creationId xmlns:p14="http://schemas.microsoft.com/office/powerpoint/2010/main" val="18496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958385" y="732326"/>
            <a:ext cx="13682344" cy="9069705"/>
            <a:chOff x="3958385" y="732326"/>
            <a:chExt cx="13682344" cy="9069705"/>
          </a:xfrm>
        </p:grpSpPr>
        <p:sp>
          <p:nvSpPr>
            <p:cNvPr id="4" name="object 4"/>
            <p:cNvSpPr/>
            <p:nvPr/>
          </p:nvSpPr>
          <p:spPr>
            <a:xfrm>
              <a:off x="3958385" y="943556"/>
              <a:ext cx="13439140" cy="8858250"/>
            </a:xfrm>
            <a:custGeom>
              <a:avLst/>
              <a:gdLst/>
              <a:ahLst/>
              <a:cxnLst/>
              <a:rect l="l" t="t" r="r" b="b"/>
              <a:pathLst>
                <a:path w="13439140" h="8858250">
                  <a:moveTo>
                    <a:pt x="372143" y="8858250"/>
                  </a:moveTo>
                  <a:lnTo>
                    <a:pt x="323929" y="8856017"/>
                  </a:lnTo>
                  <a:lnTo>
                    <a:pt x="277924" y="8849318"/>
                  </a:lnTo>
                  <a:lnTo>
                    <a:pt x="234432" y="8838152"/>
                  </a:lnTo>
                  <a:lnTo>
                    <a:pt x="193757" y="8822517"/>
                  </a:lnTo>
                  <a:lnTo>
                    <a:pt x="156204" y="8802412"/>
                  </a:lnTo>
                  <a:lnTo>
                    <a:pt x="122075" y="8777835"/>
                  </a:lnTo>
                  <a:lnTo>
                    <a:pt x="91676" y="8748785"/>
                  </a:lnTo>
                  <a:lnTo>
                    <a:pt x="65310" y="8715260"/>
                  </a:lnTo>
                  <a:lnTo>
                    <a:pt x="43282" y="8677260"/>
                  </a:lnTo>
                  <a:lnTo>
                    <a:pt x="25895" y="8634782"/>
                  </a:lnTo>
                  <a:lnTo>
                    <a:pt x="13453" y="8587826"/>
                  </a:lnTo>
                  <a:lnTo>
                    <a:pt x="6261" y="8536390"/>
                  </a:lnTo>
                  <a:lnTo>
                    <a:pt x="4623" y="8480473"/>
                  </a:lnTo>
                  <a:lnTo>
                    <a:pt x="4557" y="7447667"/>
                  </a:lnTo>
                  <a:lnTo>
                    <a:pt x="3248" y="5518143"/>
                  </a:lnTo>
                  <a:lnTo>
                    <a:pt x="0" y="2078968"/>
                  </a:lnTo>
                  <a:lnTo>
                    <a:pt x="1511" y="1289711"/>
                  </a:lnTo>
                  <a:lnTo>
                    <a:pt x="10675" y="775209"/>
                  </a:lnTo>
                  <a:lnTo>
                    <a:pt x="20961" y="495682"/>
                  </a:lnTo>
                  <a:lnTo>
                    <a:pt x="29250" y="356612"/>
                  </a:lnTo>
                  <a:lnTo>
                    <a:pt x="38186" y="304659"/>
                  </a:lnTo>
                  <a:lnTo>
                    <a:pt x="52235" y="255864"/>
                  </a:lnTo>
                  <a:lnTo>
                    <a:pt x="70980" y="210604"/>
                  </a:lnTo>
                  <a:lnTo>
                    <a:pt x="94009" y="169257"/>
                  </a:lnTo>
                  <a:lnTo>
                    <a:pt x="120907" y="132199"/>
                  </a:lnTo>
                  <a:lnTo>
                    <a:pt x="151258" y="99808"/>
                  </a:lnTo>
                  <a:lnTo>
                    <a:pt x="184649" y="72460"/>
                  </a:lnTo>
                  <a:lnTo>
                    <a:pt x="220664" y="50534"/>
                  </a:lnTo>
                  <a:lnTo>
                    <a:pt x="258890" y="34405"/>
                  </a:lnTo>
                  <a:lnTo>
                    <a:pt x="298911" y="24451"/>
                  </a:lnTo>
                  <a:lnTo>
                    <a:pt x="340313" y="21049"/>
                  </a:lnTo>
                  <a:lnTo>
                    <a:pt x="614076" y="18181"/>
                  </a:lnTo>
                  <a:lnTo>
                    <a:pt x="922590" y="16260"/>
                  </a:lnTo>
                  <a:lnTo>
                    <a:pt x="1315579" y="15495"/>
                  </a:lnTo>
                  <a:lnTo>
                    <a:pt x="7218732" y="13188"/>
                  </a:lnTo>
                  <a:lnTo>
                    <a:pt x="10817604" y="7849"/>
                  </a:lnTo>
                  <a:lnTo>
                    <a:pt x="12611078" y="2459"/>
                  </a:lnTo>
                  <a:lnTo>
                    <a:pt x="13098040" y="0"/>
                  </a:lnTo>
                  <a:lnTo>
                    <a:pt x="13140841" y="490"/>
                  </a:lnTo>
                  <a:lnTo>
                    <a:pt x="13185202" y="3920"/>
                  </a:lnTo>
                  <a:lnTo>
                    <a:pt x="13230931" y="13231"/>
                  </a:lnTo>
                  <a:lnTo>
                    <a:pt x="13277832" y="31363"/>
                  </a:lnTo>
                  <a:lnTo>
                    <a:pt x="13325711" y="61257"/>
                  </a:lnTo>
                  <a:lnTo>
                    <a:pt x="13374372" y="105853"/>
                  </a:lnTo>
                  <a:lnTo>
                    <a:pt x="13396992" y="140667"/>
                  </a:lnTo>
                  <a:lnTo>
                    <a:pt x="13412351" y="185259"/>
                  </a:lnTo>
                  <a:lnTo>
                    <a:pt x="13421871" y="236485"/>
                  </a:lnTo>
                  <a:lnTo>
                    <a:pt x="13426980" y="291200"/>
                  </a:lnTo>
                  <a:lnTo>
                    <a:pt x="13429100" y="346257"/>
                  </a:lnTo>
                  <a:lnTo>
                    <a:pt x="13429659" y="398512"/>
                  </a:lnTo>
                  <a:lnTo>
                    <a:pt x="13427870" y="6164288"/>
                  </a:lnTo>
                  <a:lnTo>
                    <a:pt x="13427538" y="7909398"/>
                  </a:lnTo>
                  <a:lnTo>
                    <a:pt x="13429316" y="8121615"/>
                  </a:lnTo>
                  <a:lnTo>
                    <a:pt x="13433227" y="8328686"/>
                  </a:lnTo>
                  <a:lnTo>
                    <a:pt x="13437138" y="8485794"/>
                  </a:lnTo>
                  <a:lnTo>
                    <a:pt x="13438916" y="8548122"/>
                  </a:lnTo>
                  <a:lnTo>
                    <a:pt x="13438632" y="8587850"/>
                  </a:lnTo>
                  <a:lnTo>
                    <a:pt x="13437076" y="8626637"/>
                  </a:lnTo>
                  <a:lnTo>
                    <a:pt x="13425924" y="8699305"/>
                  </a:lnTo>
                  <a:lnTo>
                    <a:pt x="13397014" y="8761957"/>
                  </a:lnTo>
                  <a:lnTo>
                    <a:pt x="13341898" y="8810425"/>
                  </a:lnTo>
                  <a:lnTo>
                    <a:pt x="13301873" y="8828036"/>
                  </a:lnTo>
                  <a:lnTo>
                    <a:pt x="13252129" y="8840538"/>
                  </a:lnTo>
                  <a:lnTo>
                    <a:pt x="13191610" y="8847409"/>
                  </a:lnTo>
                  <a:lnTo>
                    <a:pt x="13119260" y="8848128"/>
                  </a:lnTo>
                  <a:lnTo>
                    <a:pt x="13024819" y="8844330"/>
                  </a:lnTo>
                  <a:lnTo>
                    <a:pt x="12714912" y="8836682"/>
                  </a:lnTo>
                  <a:lnTo>
                    <a:pt x="12149664" y="8830807"/>
                  </a:lnTo>
                  <a:lnTo>
                    <a:pt x="6153650" y="8840647"/>
                  </a:lnTo>
                  <a:lnTo>
                    <a:pt x="2781996" y="8849084"/>
                  </a:lnTo>
                  <a:lnTo>
                    <a:pt x="934680" y="8855623"/>
                  </a:lnTo>
                  <a:lnTo>
                    <a:pt x="372143" y="8858250"/>
                  </a:lnTo>
                  <a:close/>
                </a:path>
              </a:pathLst>
            </a:custGeom>
            <a:solidFill>
              <a:srgbClr val="D0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10702" y="732326"/>
              <a:ext cx="13429615" cy="8791575"/>
            </a:xfrm>
            <a:custGeom>
              <a:avLst/>
              <a:gdLst/>
              <a:ahLst/>
              <a:cxnLst/>
              <a:rect l="l" t="t" r="r" b="b"/>
              <a:pathLst>
                <a:path w="13429615" h="8791575">
                  <a:moveTo>
                    <a:pt x="371349" y="8791573"/>
                  </a:moveTo>
                  <a:lnTo>
                    <a:pt x="323238" y="8789348"/>
                  </a:lnTo>
                  <a:lnTo>
                    <a:pt x="277331" y="8782669"/>
                  </a:lnTo>
                  <a:lnTo>
                    <a:pt x="233932" y="8771537"/>
                  </a:lnTo>
                  <a:lnTo>
                    <a:pt x="193344" y="8755949"/>
                  </a:lnTo>
                  <a:lnTo>
                    <a:pt x="155870" y="8735904"/>
                  </a:lnTo>
                  <a:lnTo>
                    <a:pt x="121815" y="8711401"/>
                  </a:lnTo>
                  <a:lnTo>
                    <a:pt x="91480" y="8682438"/>
                  </a:lnTo>
                  <a:lnTo>
                    <a:pt x="65171" y="8649015"/>
                  </a:lnTo>
                  <a:lnTo>
                    <a:pt x="43190" y="8611129"/>
                  </a:lnTo>
                  <a:lnTo>
                    <a:pt x="25840" y="8568780"/>
                  </a:lnTo>
                  <a:lnTo>
                    <a:pt x="13425" y="8521965"/>
                  </a:lnTo>
                  <a:lnTo>
                    <a:pt x="6248" y="8470684"/>
                  </a:lnTo>
                  <a:lnTo>
                    <a:pt x="4613" y="8414935"/>
                  </a:lnTo>
                  <a:lnTo>
                    <a:pt x="4547" y="7389536"/>
                  </a:lnTo>
                  <a:lnTo>
                    <a:pt x="3241" y="5476023"/>
                  </a:lnTo>
                  <a:lnTo>
                    <a:pt x="0" y="2067068"/>
                  </a:lnTo>
                  <a:lnTo>
                    <a:pt x="1508" y="1283446"/>
                  </a:lnTo>
                  <a:lnTo>
                    <a:pt x="10652" y="772168"/>
                  </a:lnTo>
                  <a:lnTo>
                    <a:pt x="20917" y="494099"/>
                  </a:lnTo>
                  <a:lnTo>
                    <a:pt x="29188" y="355537"/>
                  </a:lnTo>
                  <a:lnTo>
                    <a:pt x="38105" y="303740"/>
                  </a:lnTo>
                  <a:lnTo>
                    <a:pt x="52123" y="255092"/>
                  </a:lnTo>
                  <a:lnTo>
                    <a:pt x="70829" y="209969"/>
                  </a:lnTo>
                  <a:lnTo>
                    <a:pt x="93809" y="168746"/>
                  </a:lnTo>
                  <a:lnTo>
                    <a:pt x="120649" y="131800"/>
                  </a:lnTo>
                  <a:lnTo>
                    <a:pt x="150935" y="99507"/>
                  </a:lnTo>
                  <a:lnTo>
                    <a:pt x="184255" y="72242"/>
                  </a:lnTo>
                  <a:lnTo>
                    <a:pt x="220193" y="50381"/>
                  </a:lnTo>
                  <a:lnTo>
                    <a:pt x="258337" y="34301"/>
                  </a:lnTo>
                  <a:lnTo>
                    <a:pt x="298273" y="24377"/>
                  </a:lnTo>
                  <a:lnTo>
                    <a:pt x="339587" y="20986"/>
                  </a:lnTo>
                  <a:lnTo>
                    <a:pt x="612809" y="18126"/>
                  </a:lnTo>
                  <a:lnTo>
                    <a:pt x="920766" y="16211"/>
                  </a:lnTo>
                  <a:lnTo>
                    <a:pt x="1313114" y="15448"/>
                  </a:lnTo>
                  <a:lnTo>
                    <a:pt x="7213546" y="13148"/>
                  </a:lnTo>
                  <a:lnTo>
                    <a:pt x="10810450" y="7825"/>
                  </a:lnTo>
                  <a:lnTo>
                    <a:pt x="12602728" y="2451"/>
                  </a:lnTo>
                  <a:lnTo>
                    <a:pt x="13089287" y="0"/>
                  </a:lnTo>
                  <a:lnTo>
                    <a:pt x="13131996" y="488"/>
                  </a:lnTo>
                  <a:lnTo>
                    <a:pt x="13176263" y="3908"/>
                  </a:lnTo>
                  <a:lnTo>
                    <a:pt x="13221894" y="13191"/>
                  </a:lnTo>
                  <a:lnTo>
                    <a:pt x="13268695" y="31269"/>
                  </a:lnTo>
                  <a:lnTo>
                    <a:pt x="13316472" y="61073"/>
                  </a:lnTo>
                  <a:lnTo>
                    <a:pt x="13365029" y="105534"/>
                  </a:lnTo>
                  <a:lnTo>
                    <a:pt x="13387602" y="140242"/>
                  </a:lnTo>
                  <a:lnTo>
                    <a:pt x="13402927" y="184700"/>
                  </a:lnTo>
                  <a:lnTo>
                    <a:pt x="13412427" y="235772"/>
                  </a:lnTo>
                  <a:lnTo>
                    <a:pt x="13417524" y="290321"/>
                  </a:lnTo>
                  <a:lnTo>
                    <a:pt x="13419640" y="345213"/>
                  </a:lnTo>
                  <a:lnTo>
                    <a:pt x="13420197" y="397310"/>
                  </a:lnTo>
                  <a:lnTo>
                    <a:pt x="13418413" y="6114890"/>
                  </a:lnTo>
                  <a:lnTo>
                    <a:pt x="13418083" y="7845583"/>
                  </a:lnTo>
                  <a:lnTo>
                    <a:pt x="13419856" y="8057160"/>
                  </a:lnTo>
                  <a:lnTo>
                    <a:pt x="13423759" y="8263607"/>
                  </a:lnTo>
                  <a:lnTo>
                    <a:pt x="13427662" y="8420241"/>
                  </a:lnTo>
                  <a:lnTo>
                    <a:pt x="13429436" y="8482381"/>
                  </a:lnTo>
                  <a:lnTo>
                    <a:pt x="13429152" y="8521989"/>
                  </a:lnTo>
                  <a:lnTo>
                    <a:pt x="13427599" y="8560659"/>
                  </a:lnTo>
                  <a:lnTo>
                    <a:pt x="13416472" y="8633108"/>
                  </a:lnTo>
                  <a:lnTo>
                    <a:pt x="13387623" y="8695572"/>
                  </a:lnTo>
                  <a:lnTo>
                    <a:pt x="13332625" y="8743893"/>
                  </a:lnTo>
                  <a:lnTo>
                    <a:pt x="13292685" y="8761451"/>
                  </a:lnTo>
                  <a:lnTo>
                    <a:pt x="13243047" y="8773915"/>
                  </a:lnTo>
                  <a:lnTo>
                    <a:pt x="13182657" y="8780766"/>
                  </a:lnTo>
                  <a:lnTo>
                    <a:pt x="13110462" y="8781483"/>
                  </a:lnTo>
                  <a:lnTo>
                    <a:pt x="13016193" y="8777696"/>
                  </a:lnTo>
                  <a:lnTo>
                    <a:pt x="12706746" y="8770071"/>
                  </a:lnTo>
                  <a:lnTo>
                    <a:pt x="12142158" y="8764213"/>
                  </a:lnTo>
                  <a:lnTo>
                    <a:pt x="6149312" y="8774024"/>
                  </a:lnTo>
                  <a:lnTo>
                    <a:pt x="2779537" y="8782435"/>
                  </a:lnTo>
                  <a:lnTo>
                    <a:pt x="933447" y="8788954"/>
                  </a:lnTo>
                  <a:lnTo>
                    <a:pt x="371349" y="8791573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359909" y="1287410"/>
            <a:ext cx="1056640" cy="1998980"/>
            <a:chOff x="2359909" y="1287410"/>
            <a:chExt cx="1056640" cy="1998980"/>
          </a:xfrm>
        </p:grpSpPr>
        <p:sp>
          <p:nvSpPr>
            <p:cNvPr id="7" name="object 7"/>
            <p:cNvSpPr/>
            <p:nvPr/>
          </p:nvSpPr>
          <p:spPr>
            <a:xfrm>
              <a:off x="2553260" y="1677786"/>
              <a:ext cx="863600" cy="1608455"/>
            </a:xfrm>
            <a:custGeom>
              <a:avLst/>
              <a:gdLst/>
              <a:ahLst/>
              <a:cxnLst/>
              <a:rect l="l" t="t" r="r" b="b"/>
              <a:pathLst>
                <a:path w="863600" h="1608454">
                  <a:moveTo>
                    <a:pt x="261110" y="1055398"/>
                  </a:moveTo>
                  <a:lnTo>
                    <a:pt x="214470" y="1031897"/>
                  </a:lnTo>
                  <a:lnTo>
                    <a:pt x="15692" y="384419"/>
                  </a:lnTo>
                  <a:lnTo>
                    <a:pt x="4416" y="336233"/>
                  </a:lnTo>
                  <a:lnTo>
                    <a:pt x="0" y="287535"/>
                  </a:lnTo>
                  <a:lnTo>
                    <a:pt x="2686" y="239221"/>
                  </a:lnTo>
                  <a:lnTo>
                    <a:pt x="12722" y="192187"/>
                  </a:lnTo>
                  <a:lnTo>
                    <a:pt x="30352" y="147327"/>
                  </a:lnTo>
                  <a:lnTo>
                    <a:pt x="55821" y="105539"/>
                  </a:lnTo>
                  <a:lnTo>
                    <a:pt x="89374" y="67718"/>
                  </a:lnTo>
                  <a:lnTo>
                    <a:pt x="127216" y="38446"/>
                  </a:lnTo>
                  <a:lnTo>
                    <a:pt x="168405" y="17644"/>
                  </a:lnTo>
                  <a:lnTo>
                    <a:pt x="211940" y="4950"/>
                  </a:lnTo>
                  <a:lnTo>
                    <a:pt x="256819" y="0"/>
                  </a:lnTo>
                  <a:lnTo>
                    <a:pt x="302041" y="2429"/>
                  </a:lnTo>
                  <a:lnTo>
                    <a:pt x="346604" y="11874"/>
                  </a:lnTo>
                  <a:lnTo>
                    <a:pt x="387846" y="27349"/>
                  </a:lnTo>
                  <a:lnTo>
                    <a:pt x="199318" y="85228"/>
                  </a:lnTo>
                  <a:lnTo>
                    <a:pt x="159228" y="106445"/>
                  </a:lnTo>
                  <a:lnTo>
                    <a:pt x="124100" y="137834"/>
                  </a:lnTo>
                  <a:lnTo>
                    <a:pt x="99505" y="173224"/>
                  </a:lnTo>
                  <a:lnTo>
                    <a:pt x="84203" y="211936"/>
                  </a:lnTo>
                  <a:lnTo>
                    <a:pt x="76951" y="253288"/>
                  </a:lnTo>
                  <a:lnTo>
                    <a:pt x="76511" y="296598"/>
                  </a:lnTo>
                  <a:lnTo>
                    <a:pt x="81641" y="341184"/>
                  </a:lnTo>
                  <a:lnTo>
                    <a:pt x="91100" y="386366"/>
                  </a:lnTo>
                  <a:lnTo>
                    <a:pt x="103648" y="431462"/>
                  </a:lnTo>
                  <a:lnTo>
                    <a:pt x="118044" y="475790"/>
                  </a:lnTo>
                  <a:lnTo>
                    <a:pt x="133047" y="518670"/>
                  </a:lnTo>
                  <a:lnTo>
                    <a:pt x="147417" y="559419"/>
                  </a:lnTo>
                  <a:lnTo>
                    <a:pt x="158519" y="593123"/>
                  </a:lnTo>
                  <a:lnTo>
                    <a:pt x="286528" y="1009775"/>
                  </a:lnTo>
                  <a:lnTo>
                    <a:pt x="283227" y="1039153"/>
                  </a:lnTo>
                  <a:lnTo>
                    <a:pt x="261110" y="1055398"/>
                  </a:lnTo>
                  <a:close/>
                </a:path>
                <a:path w="863600" h="1608454">
                  <a:moveTo>
                    <a:pt x="638635" y="534289"/>
                  </a:moveTo>
                  <a:lnTo>
                    <a:pt x="567500" y="556128"/>
                  </a:lnTo>
                  <a:lnTo>
                    <a:pt x="536647" y="443137"/>
                  </a:lnTo>
                  <a:lnTo>
                    <a:pt x="529873" y="418772"/>
                  </a:lnTo>
                  <a:lnTo>
                    <a:pt x="516426" y="369853"/>
                  </a:lnTo>
                  <a:lnTo>
                    <a:pt x="509652" y="345488"/>
                  </a:lnTo>
                  <a:lnTo>
                    <a:pt x="496854" y="297893"/>
                  </a:lnTo>
                  <a:lnTo>
                    <a:pt x="483253" y="251580"/>
                  </a:lnTo>
                  <a:lnTo>
                    <a:pt x="466441" y="207688"/>
                  </a:lnTo>
                  <a:lnTo>
                    <a:pt x="444010" y="167358"/>
                  </a:lnTo>
                  <a:lnTo>
                    <a:pt x="413551" y="131729"/>
                  </a:lnTo>
                  <a:lnTo>
                    <a:pt x="372656" y="101941"/>
                  </a:lnTo>
                  <a:lnTo>
                    <a:pt x="331347" y="83869"/>
                  </a:lnTo>
                  <a:lnTo>
                    <a:pt x="287363" y="74612"/>
                  </a:lnTo>
                  <a:lnTo>
                    <a:pt x="242692" y="74841"/>
                  </a:lnTo>
                  <a:lnTo>
                    <a:pt x="199318" y="85228"/>
                  </a:lnTo>
                  <a:lnTo>
                    <a:pt x="387846" y="27349"/>
                  </a:lnTo>
                  <a:lnTo>
                    <a:pt x="429746" y="50359"/>
                  </a:lnTo>
                  <a:lnTo>
                    <a:pt x="466322" y="78670"/>
                  </a:lnTo>
                  <a:lnTo>
                    <a:pt x="498233" y="112543"/>
                  </a:lnTo>
                  <a:lnTo>
                    <a:pt x="526314" y="154631"/>
                  </a:lnTo>
                  <a:lnTo>
                    <a:pt x="548438" y="200971"/>
                  </a:lnTo>
                  <a:lnTo>
                    <a:pt x="565937" y="250311"/>
                  </a:lnTo>
                  <a:lnTo>
                    <a:pt x="580139" y="301396"/>
                  </a:lnTo>
                  <a:lnTo>
                    <a:pt x="592375" y="352973"/>
                  </a:lnTo>
                  <a:lnTo>
                    <a:pt x="603975" y="403790"/>
                  </a:lnTo>
                  <a:lnTo>
                    <a:pt x="616268" y="452593"/>
                  </a:lnTo>
                  <a:lnTo>
                    <a:pt x="638635" y="534289"/>
                  </a:lnTo>
                  <a:close/>
                </a:path>
                <a:path w="863600" h="1608454">
                  <a:moveTo>
                    <a:pt x="704841" y="1602318"/>
                  </a:moveTo>
                  <a:lnTo>
                    <a:pt x="664689" y="1608062"/>
                  </a:lnTo>
                  <a:lnTo>
                    <a:pt x="624155" y="1606398"/>
                  </a:lnTo>
                  <a:lnTo>
                    <a:pt x="584496" y="1597428"/>
                  </a:lnTo>
                  <a:lnTo>
                    <a:pt x="546965" y="1581256"/>
                  </a:lnTo>
                  <a:lnTo>
                    <a:pt x="512817" y="1557981"/>
                  </a:lnTo>
                  <a:lnTo>
                    <a:pt x="483309" y="1527706"/>
                  </a:lnTo>
                  <a:lnTo>
                    <a:pt x="459695" y="1490533"/>
                  </a:lnTo>
                  <a:lnTo>
                    <a:pt x="437855" y="1442497"/>
                  </a:lnTo>
                  <a:lnTo>
                    <a:pt x="418826" y="1392301"/>
                  </a:lnTo>
                  <a:lnTo>
                    <a:pt x="401908" y="1340626"/>
                  </a:lnTo>
                  <a:lnTo>
                    <a:pt x="386401" y="1288155"/>
                  </a:lnTo>
                  <a:lnTo>
                    <a:pt x="371604" y="1235570"/>
                  </a:lnTo>
                  <a:lnTo>
                    <a:pt x="356817" y="1183552"/>
                  </a:lnTo>
                  <a:lnTo>
                    <a:pt x="341340" y="1132784"/>
                  </a:lnTo>
                  <a:lnTo>
                    <a:pt x="294135" y="986758"/>
                  </a:lnTo>
                  <a:lnTo>
                    <a:pt x="262744" y="889449"/>
                  </a:lnTo>
                  <a:lnTo>
                    <a:pt x="247077" y="840775"/>
                  </a:lnTo>
                  <a:lnTo>
                    <a:pt x="231433" y="792075"/>
                  </a:lnTo>
                  <a:lnTo>
                    <a:pt x="215812" y="743338"/>
                  </a:lnTo>
                  <a:lnTo>
                    <a:pt x="199119" y="690198"/>
                  </a:lnTo>
                  <a:lnTo>
                    <a:pt x="186935" y="641304"/>
                  </a:lnTo>
                  <a:lnTo>
                    <a:pt x="182145" y="591393"/>
                  </a:lnTo>
                  <a:lnTo>
                    <a:pt x="189279" y="541807"/>
                  </a:lnTo>
                  <a:lnTo>
                    <a:pt x="212458" y="492239"/>
                  </a:lnTo>
                  <a:lnTo>
                    <a:pt x="240482" y="458776"/>
                  </a:lnTo>
                  <a:lnTo>
                    <a:pt x="274945" y="434158"/>
                  </a:lnTo>
                  <a:lnTo>
                    <a:pt x="314120" y="418955"/>
                  </a:lnTo>
                  <a:lnTo>
                    <a:pt x="356278" y="413738"/>
                  </a:lnTo>
                  <a:lnTo>
                    <a:pt x="399693" y="419078"/>
                  </a:lnTo>
                  <a:lnTo>
                    <a:pt x="446900" y="437546"/>
                  </a:lnTo>
                  <a:lnTo>
                    <a:pt x="464107" y="450490"/>
                  </a:lnTo>
                  <a:lnTo>
                    <a:pt x="322278" y="494032"/>
                  </a:lnTo>
                  <a:lnTo>
                    <a:pt x="290225" y="513705"/>
                  </a:lnTo>
                  <a:lnTo>
                    <a:pt x="266821" y="545899"/>
                  </a:lnTo>
                  <a:lnTo>
                    <a:pt x="256744" y="583824"/>
                  </a:lnTo>
                  <a:lnTo>
                    <a:pt x="257272" y="625704"/>
                  </a:lnTo>
                  <a:lnTo>
                    <a:pt x="265680" y="669763"/>
                  </a:lnTo>
                  <a:lnTo>
                    <a:pt x="279247" y="714225"/>
                  </a:lnTo>
                  <a:lnTo>
                    <a:pt x="295249" y="757313"/>
                  </a:lnTo>
                  <a:lnTo>
                    <a:pt x="310963" y="797252"/>
                  </a:lnTo>
                  <a:lnTo>
                    <a:pt x="323667" y="832265"/>
                  </a:lnTo>
                  <a:lnTo>
                    <a:pt x="340121" y="883182"/>
                  </a:lnTo>
                  <a:lnTo>
                    <a:pt x="389505" y="1036230"/>
                  </a:lnTo>
                  <a:lnTo>
                    <a:pt x="409891" y="1098974"/>
                  </a:lnTo>
                  <a:lnTo>
                    <a:pt x="422737" y="1138305"/>
                  </a:lnTo>
                  <a:lnTo>
                    <a:pt x="438459" y="1189152"/>
                  </a:lnTo>
                  <a:lnTo>
                    <a:pt x="466271" y="1284393"/>
                  </a:lnTo>
                  <a:lnTo>
                    <a:pt x="484605" y="1344148"/>
                  </a:lnTo>
                  <a:lnTo>
                    <a:pt x="502094" y="1394949"/>
                  </a:lnTo>
                  <a:lnTo>
                    <a:pt x="521807" y="1444345"/>
                  </a:lnTo>
                  <a:lnTo>
                    <a:pt x="543215" y="1479812"/>
                  </a:lnTo>
                  <a:lnTo>
                    <a:pt x="572362" y="1507263"/>
                  </a:lnTo>
                  <a:lnTo>
                    <a:pt x="606945" y="1525758"/>
                  </a:lnTo>
                  <a:lnTo>
                    <a:pt x="644664" y="1534359"/>
                  </a:lnTo>
                  <a:lnTo>
                    <a:pt x="683217" y="1532126"/>
                  </a:lnTo>
                  <a:lnTo>
                    <a:pt x="845236" y="1482385"/>
                  </a:lnTo>
                  <a:lnTo>
                    <a:pt x="836530" y="1503238"/>
                  </a:lnTo>
                  <a:lnTo>
                    <a:pt x="810456" y="1539628"/>
                  </a:lnTo>
                  <a:lnTo>
                    <a:pt x="778979" y="1568203"/>
                  </a:lnTo>
                  <a:lnTo>
                    <a:pt x="743356" y="1589066"/>
                  </a:lnTo>
                  <a:lnTo>
                    <a:pt x="704841" y="1602318"/>
                  </a:lnTo>
                  <a:close/>
                </a:path>
                <a:path w="863600" h="1608454">
                  <a:moveTo>
                    <a:pt x="621023" y="1034155"/>
                  </a:moveTo>
                  <a:lnTo>
                    <a:pt x="594139" y="1033053"/>
                  </a:lnTo>
                  <a:lnTo>
                    <a:pt x="576473" y="1010172"/>
                  </a:lnTo>
                  <a:lnTo>
                    <a:pt x="492807" y="671012"/>
                  </a:lnTo>
                  <a:lnTo>
                    <a:pt x="483337" y="628777"/>
                  </a:lnTo>
                  <a:lnTo>
                    <a:pt x="472300" y="585990"/>
                  </a:lnTo>
                  <a:lnTo>
                    <a:pt x="454973" y="546406"/>
                  </a:lnTo>
                  <a:lnTo>
                    <a:pt x="426635" y="513777"/>
                  </a:lnTo>
                  <a:lnTo>
                    <a:pt x="393894" y="495286"/>
                  </a:lnTo>
                  <a:lnTo>
                    <a:pt x="357971" y="488298"/>
                  </a:lnTo>
                  <a:lnTo>
                    <a:pt x="322278" y="494032"/>
                  </a:lnTo>
                  <a:lnTo>
                    <a:pt x="464107" y="450490"/>
                  </a:lnTo>
                  <a:lnTo>
                    <a:pt x="513832" y="502384"/>
                  </a:lnTo>
                  <a:lnTo>
                    <a:pt x="535614" y="545194"/>
                  </a:lnTo>
                  <a:lnTo>
                    <a:pt x="550980" y="592557"/>
                  </a:lnTo>
                  <a:lnTo>
                    <a:pt x="563458" y="641837"/>
                  </a:lnTo>
                  <a:lnTo>
                    <a:pt x="575802" y="691217"/>
                  </a:lnTo>
                  <a:lnTo>
                    <a:pt x="588038" y="740671"/>
                  </a:lnTo>
                  <a:lnTo>
                    <a:pt x="600193" y="790169"/>
                  </a:lnTo>
                  <a:lnTo>
                    <a:pt x="636782" y="940065"/>
                  </a:lnTo>
                  <a:lnTo>
                    <a:pt x="648530" y="988050"/>
                  </a:lnTo>
                  <a:lnTo>
                    <a:pt x="643645" y="1017735"/>
                  </a:lnTo>
                  <a:lnTo>
                    <a:pt x="621023" y="1034155"/>
                  </a:lnTo>
                  <a:close/>
                </a:path>
                <a:path w="863600" h="1608454">
                  <a:moveTo>
                    <a:pt x="845236" y="1482385"/>
                  </a:moveTo>
                  <a:lnTo>
                    <a:pt x="683217" y="1532126"/>
                  </a:lnTo>
                  <a:lnTo>
                    <a:pt x="720303" y="1518120"/>
                  </a:lnTo>
                  <a:lnTo>
                    <a:pt x="753621" y="1491402"/>
                  </a:lnTo>
                  <a:lnTo>
                    <a:pt x="779753" y="1450302"/>
                  </a:lnTo>
                  <a:lnTo>
                    <a:pt x="789337" y="1405512"/>
                  </a:lnTo>
                  <a:lnTo>
                    <a:pt x="786669" y="1358529"/>
                  </a:lnTo>
                  <a:lnTo>
                    <a:pt x="776044" y="1310845"/>
                  </a:lnTo>
                  <a:lnTo>
                    <a:pt x="748099" y="1219357"/>
                  </a:lnTo>
                  <a:lnTo>
                    <a:pt x="734986" y="1171684"/>
                  </a:lnTo>
                  <a:lnTo>
                    <a:pt x="681888" y="977809"/>
                  </a:lnTo>
                  <a:lnTo>
                    <a:pt x="668421" y="928833"/>
                  </a:lnTo>
                  <a:lnTo>
                    <a:pt x="566736" y="556362"/>
                  </a:lnTo>
                  <a:lnTo>
                    <a:pt x="536647" y="443137"/>
                  </a:lnTo>
                  <a:lnTo>
                    <a:pt x="567500" y="556128"/>
                  </a:lnTo>
                  <a:lnTo>
                    <a:pt x="638635" y="534289"/>
                  </a:lnTo>
                  <a:lnTo>
                    <a:pt x="656213" y="598495"/>
                  </a:lnTo>
                  <a:lnTo>
                    <a:pt x="682350" y="694209"/>
                  </a:lnTo>
                  <a:lnTo>
                    <a:pt x="695513" y="742538"/>
                  </a:lnTo>
                  <a:lnTo>
                    <a:pt x="708655" y="790895"/>
                  </a:lnTo>
                  <a:lnTo>
                    <a:pt x="721773" y="839288"/>
                  </a:lnTo>
                  <a:lnTo>
                    <a:pt x="761469" y="984282"/>
                  </a:lnTo>
                  <a:lnTo>
                    <a:pt x="788101" y="1081810"/>
                  </a:lnTo>
                  <a:lnTo>
                    <a:pt x="801017" y="1129233"/>
                  </a:lnTo>
                  <a:lnTo>
                    <a:pt x="814159" y="1177589"/>
                  </a:lnTo>
                  <a:lnTo>
                    <a:pt x="827277" y="1225983"/>
                  </a:lnTo>
                  <a:lnTo>
                    <a:pt x="840549" y="1272671"/>
                  </a:lnTo>
                  <a:lnTo>
                    <a:pt x="852749" y="1319030"/>
                  </a:lnTo>
                  <a:lnTo>
                    <a:pt x="861162" y="1365162"/>
                  </a:lnTo>
                  <a:lnTo>
                    <a:pt x="863073" y="1411172"/>
                  </a:lnTo>
                  <a:lnTo>
                    <a:pt x="855767" y="1457163"/>
                  </a:lnTo>
                  <a:lnTo>
                    <a:pt x="845236" y="1482385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59909" y="1287410"/>
              <a:ext cx="718820" cy="770890"/>
            </a:xfrm>
            <a:custGeom>
              <a:avLst/>
              <a:gdLst/>
              <a:ahLst/>
              <a:cxnLst/>
              <a:rect l="l" t="t" r="r" b="b"/>
              <a:pathLst>
                <a:path w="718819" h="770889">
                  <a:moveTo>
                    <a:pt x="522354" y="769396"/>
                  </a:moveTo>
                  <a:lnTo>
                    <a:pt x="515713" y="770322"/>
                  </a:lnTo>
                  <a:lnTo>
                    <a:pt x="509299" y="769908"/>
                  </a:lnTo>
                  <a:lnTo>
                    <a:pt x="462535" y="761523"/>
                  </a:lnTo>
                  <a:lnTo>
                    <a:pt x="416273" y="750725"/>
                  </a:lnTo>
                  <a:lnTo>
                    <a:pt x="370676" y="737463"/>
                  </a:lnTo>
                  <a:lnTo>
                    <a:pt x="325905" y="721686"/>
                  </a:lnTo>
                  <a:lnTo>
                    <a:pt x="282123" y="703347"/>
                  </a:lnTo>
                  <a:lnTo>
                    <a:pt x="239492" y="682394"/>
                  </a:lnTo>
                  <a:lnTo>
                    <a:pt x="197035" y="659206"/>
                  </a:lnTo>
                  <a:lnTo>
                    <a:pt x="155055" y="633838"/>
                  </a:lnTo>
                  <a:lnTo>
                    <a:pt x="115138" y="605396"/>
                  </a:lnTo>
                  <a:lnTo>
                    <a:pt x="78872" y="572986"/>
                  </a:lnTo>
                  <a:lnTo>
                    <a:pt x="47844" y="535713"/>
                  </a:lnTo>
                  <a:lnTo>
                    <a:pt x="24881" y="494320"/>
                  </a:lnTo>
                  <a:lnTo>
                    <a:pt x="9452" y="448814"/>
                  </a:lnTo>
                  <a:lnTo>
                    <a:pt x="1258" y="400804"/>
                  </a:lnTo>
                  <a:lnTo>
                    <a:pt x="0" y="351900"/>
                  </a:lnTo>
                  <a:lnTo>
                    <a:pt x="5378" y="303713"/>
                  </a:lnTo>
                  <a:lnTo>
                    <a:pt x="17094" y="257853"/>
                  </a:lnTo>
                  <a:lnTo>
                    <a:pt x="36412" y="216794"/>
                  </a:lnTo>
                  <a:lnTo>
                    <a:pt x="63543" y="182250"/>
                  </a:lnTo>
                  <a:lnTo>
                    <a:pt x="96951" y="154746"/>
                  </a:lnTo>
                  <a:lnTo>
                    <a:pt x="135100" y="134810"/>
                  </a:lnTo>
                  <a:lnTo>
                    <a:pt x="176453" y="122968"/>
                  </a:lnTo>
                  <a:lnTo>
                    <a:pt x="219473" y="119746"/>
                  </a:lnTo>
                  <a:lnTo>
                    <a:pt x="262624" y="125670"/>
                  </a:lnTo>
                  <a:lnTo>
                    <a:pt x="304370" y="141268"/>
                  </a:lnTo>
                  <a:lnTo>
                    <a:pt x="328489" y="102723"/>
                  </a:lnTo>
                  <a:lnTo>
                    <a:pt x="358281" y="68671"/>
                  </a:lnTo>
                  <a:lnTo>
                    <a:pt x="392961" y="40242"/>
                  </a:lnTo>
                  <a:lnTo>
                    <a:pt x="431742" y="18566"/>
                  </a:lnTo>
                  <a:lnTo>
                    <a:pt x="473838" y="4775"/>
                  </a:lnTo>
                  <a:lnTo>
                    <a:pt x="518464" y="0"/>
                  </a:lnTo>
                  <a:lnTo>
                    <a:pt x="564832" y="5370"/>
                  </a:lnTo>
                  <a:lnTo>
                    <a:pt x="605721" y="19791"/>
                  </a:lnTo>
                  <a:lnTo>
                    <a:pt x="641602" y="42503"/>
                  </a:lnTo>
                  <a:lnTo>
                    <a:pt x="671376" y="72652"/>
                  </a:lnTo>
                  <a:lnTo>
                    <a:pt x="693941" y="109383"/>
                  </a:lnTo>
                  <a:lnTo>
                    <a:pt x="709493" y="154618"/>
                  </a:lnTo>
                  <a:lnTo>
                    <a:pt x="716771" y="201796"/>
                  </a:lnTo>
                  <a:lnTo>
                    <a:pt x="718254" y="249879"/>
                  </a:lnTo>
                  <a:lnTo>
                    <a:pt x="716419" y="297830"/>
                  </a:lnTo>
                  <a:lnTo>
                    <a:pt x="711545" y="348611"/>
                  </a:lnTo>
                  <a:lnTo>
                    <a:pt x="703218" y="398591"/>
                  </a:lnTo>
                  <a:lnTo>
                    <a:pt x="691615" y="447711"/>
                  </a:lnTo>
                  <a:lnTo>
                    <a:pt x="676911" y="495912"/>
                  </a:lnTo>
                  <a:lnTo>
                    <a:pt x="659284" y="543134"/>
                  </a:lnTo>
                  <a:lnTo>
                    <a:pt x="638908" y="589318"/>
                  </a:lnTo>
                  <a:lnTo>
                    <a:pt x="615960" y="634406"/>
                  </a:lnTo>
                  <a:lnTo>
                    <a:pt x="590617" y="678337"/>
                  </a:lnTo>
                  <a:lnTo>
                    <a:pt x="563054" y="721053"/>
                  </a:lnTo>
                  <a:lnTo>
                    <a:pt x="533448" y="762494"/>
                  </a:lnTo>
                  <a:lnTo>
                    <a:pt x="528505" y="766872"/>
                  </a:lnTo>
                  <a:lnTo>
                    <a:pt x="522354" y="769396"/>
                  </a:lnTo>
                  <a:close/>
                </a:path>
              </a:pathLst>
            </a:custGeom>
            <a:solidFill>
              <a:srgbClr val="FD8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04874" y="1462798"/>
              <a:ext cx="548640" cy="514350"/>
            </a:xfrm>
            <a:custGeom>
              <a:avLst/>
              <a:gdLst/>
              <a:ahLst/>
              <a:cxnLst/>
              <a:rect l="l" t="t" r="r" b="b"/>
              <a:pathLst>
                <a:path w="548639" h="514350">
                  <a:moveTo>
                    <a:pt x="173540" y="63112"/>
                  </a:moveTo>
                  <a:lnTo>
                    <a:pt x="146946" y="25512"/>
                  </a:lnTo>
                  <a:lnTo>
                    <a:pt x="143752" y="15369"/>
                  </a:lnTo>
                  <a:lnTo>
                    <a:pt x="145015" y="5447"/>
                  </a:lnTo>
                  <a:lnTo>
                    <a:pt x="152406" y="0"/>
                  </a:lnTo>
                  <a:lnTo>
                    <a:pt x="161507" y="383"/>
                  </a:lnTo>
                  <a:lnTo>
                    <a:pt x="167901" y="7955"/>
                  </a:lnTo>
                  <a:lnTo>
                    <a:pt x="171095" y="18098"/>
                  </a:lnTo>
                  <a:lnTo>
                    <a:pt x="174435" y="28196"/>
                  </a:lnTo>
                  <a:lnTo>
                    <a:pt x="177920" y="38249"/>
                  </a:lnTo>
                  <a:lnTo>
                    <a:pt x="181552" y="48257"/>
                  </a:lnTo>
                  <a:lnTo>
                    <a:pt x="180825" y="57776"/>
                  </a:lnTo>
                  <a:lnTo>
                    <a:pt x="173540" y="63112"/>
                  </a:lnTo>
                  <a:close/>
                </a:path>
                <a:path w="548639" h="514350">
                  <a:moveTo>
                    <a:pt x="209747" y="188336"/>
                  </a:moveTo>
                  <a:lnTo>
                    <a:pt x="200627" y="187958"/>
                  </a:lnTo>
                  <a:lnTo>
                    <a:pt x="194398" y="180336"/>
                  </a:lnTo>
                  <a:lnTo>
                    <a:pt x="176901" y="119180"/>
                  </a:lnTo>
                  <a:lnTo>
                    <a:pt x="178163" y="109258"/>
                  </a:lnTo>
                  <a:lnTo>
                    <a:pt x="185555" y="103810"/>
                  </a:lnTo>
                  <a:lnTo>
                    <a:pt x="194656" y="104194"/>
                  </a:lnTo>
                  <a:lnTo>
                    <a:pt x="201050" y="111766"/>
                  </a:lnTo>
                  <a:lnTo>
                    <a:pt x="218547" y="172922"/>
                  </a:lnTo>
                  <a:lnTo>
                    <a:pt x="217229" y="182861"/>
                  </a:lnTo>
                  <a:lnTo>
                    <a:pt x="209747" y="188336"/>
                  </a:lnTo>
                  <a:close/>
                </a:path>
                <a:path w="548639" h="514350">
                  <a:moveTo>
                    <a:pt x="110248" y="121421"/>
                  </a:moveTo>
                  <a:lnTo>
                    <a:pt x="100399" y="120578"/>
                  </a:lnTo>
                  <a:lnTo>
                    <a:pt x="94966" y="113294"/>
                  </a:lnTo>
                  <a:lnTo>
                    <a:pt x="95332" y="104072"/>
                  </a:lnTo>
                  <a:lnTo>
                    <a:pt x="102877" y="97412"/>
                  </a:lnTo>
                  <a:lnTo>
                    <a:pt x="150818" y="81422"/>
                  </a:lnTo>
                  <a:lnTo>
                    <a:pt x="160650" y="82211"/>
                  </a:lnTo>
                  <a:lnTo>
                    <a:pt x="166055" y="89404"/>
                  </a:lnTo>
                  <a:lnTo>
                    <a:pt x="165684" y="98609"/>
                  </a:lnTo>
                  <a:lnTo>
                    <a:pt x="158189" y="105432"/>
                  </a:lnTo>
                  <a:lnTo>
                    <a:pt x="110248" y="121421"/>
                  </a:lnTo>
                  <a:close/>
                </a:path>
                <a:path w="548639" h="514350">
                  <a:moveTo>
                    <a:pt x="201674" y="87421"/>
                  </a:moveTo>
                  <a:lnTo>
                    <a:pt x="191775" y="86414"/>
                  </a:lnTo>
                  <a:lnTo>
                    <a:pt x="186348" y="79149"/>
                  </a:lnTo>
                  <a:lnTo>
                    <a:pt x="186741" y="70017"/>
                  </a:lnTo>
                  <a:lnTo>
                    <a:pt x="194303" y="63411"/>
                  </a:lnTo>
                  <a:lnTo>
                    <a:pt x="246139" y="46226"/>
                  </a:lnTo>
                  <a:lnTo>
                    <a:pt x="255769" y="47136"/>
                  </a:lnTo>
                  <a:lnTo>
                    <a:pt x="261128" y="54443"/>
                  </a:lnTo>
                  <a:lnTo>
                    <a:pt x="260836" y="63643"/>
                  </a:lnTo>
                  <a:lnTo>
                    <a:pt x="253510" y="70235"/>
                  </a:lnTo>
                  <a:lnTo>
                    <a:pt x="201674" y="87421"/>
                  </a:lnTo>
                  <a:close/>
                </a:path>
                <a:path w="548639" h="514350">
                  <a:moveTo>
                    <a:pt x="68221" y="183054"/>
                  </a:moveTo>
                  <a:lnTo>
                    <a:pt x="36415" y="147478"/>
                  </a:lnTo>
                  <a:lnTo>
                    <a:pt x="37732" y="137540"/>
                  </a:lnTo>
                  <a:lnTo>
                    <a:pt x="45215" y="132064"/>
                  </a:lnTo>
                  <a:lnTo>
                    <a:pt x="54335" y="132442"/>
                  </a:lnTo>
                  <a:lnTo>
                    <a:pt x="60564" y="140064"/>
                  </a:lnTo>
                  <a:lnTo>
                    <a:pt x="65179" y="154750"/>
                  </a:lnTo>
                  <a:lnTo>
                    <a:pt x="67680" y="162073"/>
                  </a:lnTo>
                  <a:lnTo>
                    <a:pt x="72789" y="175720"/>
                  </a:lnTo>
                  <a:lnTo>
                    <a:pt x="68221" y="183054"/>
                  </a:lnTo>
                  <a:close/>
                </a:path>
                <a:path w="548639" h="514350">
                  <a:moveTo>
                    <a:pt x="95190" y="295543"/>
                  </a:moveTo>
                  <a:lnTo>
                    <a:pt x="70270" y="254608"/>
                  </a:lnTo>
                  <a:lnTo>
                    <a:pt x="67186" y="243544"/>
                  </a:lnTo>
                  <a:lnTo>
                    <a:pt x="68449" y="233622"/>
                  </a:lnTo>
                  <a:lnTo>
                    <a:pt x="75840" y="228175"/>
                  </a:lnTo>
                  <a:lnTo>
                    <a:pt x="84942" y="228559"/>
                  </a:lnTo>
                  <a:lnTo>
                    <a:pt x="100907" y="269065"/>
                  </a:lnTo>
                  <a:lnTo>
                    <a:pt x="103990" y="280129"/>
                  </a:lnTo>
                  <a:lnTo>
                    <a:pt x="102673" y="290067"/>
                  </a:lnTo>
                  <a:lnTo>
                    <a:pt x="95190" y="295543"/>
                  </a:lnTo>
                  <a:close/>
                </a:path>
                <a:path w="548639" h="514350">
                  <a:moveTo>
                    <a:pt x="15281" y="238292"/>
                  </a:moveTo>
                  <a:lnTo>
                    <a:pt x="5432" y="237449"/>
                  </a:lnTo>
                  <a:lnTo>
                    <a:pt x="0" y="230165"/>
                  </a:lnTo>
                  <a:lnTo>
                    <a:pt x="365" y="220942"/>
                  </a:lnTo>
                  <a:lnTo>
                    <a:pt x="7910" y="214283"/>
                  </a:lnTo>
                  <a:lnTo>
                    <a:pt x="16428" y="211595"/>
                  </a:lnTo>
                  <a:lnTo>
                    <a:pt x="25022" y="208764"/>
                  </a:lnTo>
                  <a:lnTo>
                    <a:pt x="42338" y="202866"/>
                  </a:lnTo>
                  <a:lnTo>
                    <a:pt x="51967" y="203776"/>
                  </a:lnTo>
                  <a:lnTo>
                    <a:pt x="57327" y="211082"/>
                  </a:lnTo>
                  <a:lnTo>
                    <a:pt x="57035" y="220283"/>
                  </a:lnTo>
                  <a:lnTo>
                    <a:pt x="49709" y="226875"/>
                  </a:lnTo>
                  <a:lnTo>
                    <a:pt x="41190" y="229563"/>
                  </a:lnTo>
                  <a:lnTo>
                    <a:pt x="15281" y="238292"/>
                  </a:lnTo>
                  <a:close/>
                </a:path>
                <a:path w="548639" h="514350">
                  <a:moveTo>
                    <a:pt x="91602" y="210623"/>
                  </a:moveTo>
                  <a:lnTo>
                    <a:pt x="81704" y="209617"/>
                  </a:lnTo>
                  <a:lnTo>
                    <a:pt x="76277" y="202351"/>
                  </a:lnTo>
                  <a:lnTo>
                    <a:pt x="76670" y="193219"/>
                  </a:lnTo>
                  <a:lnTo>
                    <a:pt x="84231" y="186614"/>
                  </a:lnTo>
                  <a:lnTo>
                    <a:pt x="121386" y="174360"/>
                  </a:lnTo>
                  <a:lnTo>
                    <a:pt x="131234" y="175203"/>
                  </a:lnTo>
                  <a:lnTo>
                    <a:pt x="136667" y="182487"/>
                  </a:lnTo>
                  <a:lnTo>
                    <a:pt x="136302" y="191710"/>
                  </a:lnTo>
                  <a:lnTo>
                    <a:pt x="128757" y="198370"/>
                  </a:lnTo>
                  <a:lnTo>
                    <a:pt x="91602" y="210623"/>
                  </a:lnTo>
                  <a:close/>
                </a:path>
                <a:path w="548639" h="514350">
                  <a:moveTo>
                    <a:pt x="448783" y="360850"/>
                  </a:moveTo>
                  <a:lnTo>
                    <a:pt x="442464" y="362240"/>
                  </a:lnTo>
                  <a:lnTo>
                    <a:pt x="436654" y="362753"/>
                  </a:lnTo>
                  <a:lnTo>
                    <a:pt x="431874" y="358288"/>
                  </a:lnTo>
                  <a:lnTo>
                    <a:pt x="429939" y="353373"/>
                  </a:lnTo>
                  <a:lnTo>
                    <a:pt x="428358" y="342669"/>
                  </a:lnTo>
                  <a:lnTo>
                    <a:pt x="431379" y="332380"/>
                  </a:lnTo>
                  <a:lnTo>
                    <a:pt x="438123" y="323807"/>
                  </a:lnTo>
                  <a:lnTo>
                    <a:pt x="447713" y="318254"/>
                  </a:lnTo>
                  <a:lnTo>
                    <a:pt x="451219" y="317178"/>
                  </a:lnTo>
                  <a:lnTo>
                    <a:pt x="454810" y="317770"/>
                  </a:lnTo>
                  <a:lnTo>
                    <a:pt x="457980" y="319764"/>
                  </a:lnTo>
                  <a:lnTo>
                    <a:pt x="460013" y="320834"/>
                  </a:lnTo>
                  <a:lnTo>
                    <a:pt x="462166" y="322292"/>
                  </a:lnTo>
                  <a:lnTo>
                    <a:pt x="463149" y="324109"/>
                  </a:lnTo>
                  <a:lnTo>
                    <a:pt x="465530" y="330085"/>
                  </a:lnTo>
                  <a:lnTo>
                    <a:pt x="441682" y="337480"/>
                  </a:lnTo>
                  <a:lnTo>
                    <a:pt x="441801" y="337867"/>
                  </a:lnTo>
                  <a:lnTo>
                    <a:pt x="465603" y="330559"/>
                  </a:lnTo>
                  <a:lnTo>
                    <a:pt x="466490" y="336378"/>
                  </a:lnTo>
                  <a:lnTo>
                    <a:pt x="465878" y="342757"/>
                  </a:lnTo>
                  <a:lnTo>
                    <a:pt x="463542" y="348989"/>
                  </a:lnTo>
                  <a:lnTo>
                    <a:pt x="459589" y="354182"/>
                  </a:lnTo>
                  <a:lnTo>
                    <a:pt x="454581" y="358150"/>
                  </a:lnTo>
                  <a:lnTo>
                    <a:pt x="448783" y="360850"/>
                  </a:lnTo>
                  <a:close/>
                </a:path>
                <a:path w="548639" h="514350">
                  <a:moveTo>
                    <a:pt x="465603" y="330559"/>
                  </a:moveTo>
                  <a:lnTo>
                    <a:pt x="441801" y="337867"/>
                  </a:lnTo>
                  <a:lnTo>
                    <a:pt x="441682" y="337480"/>
                  </a:lnTo>
                  <a:lnTo>
                    <a:pt x="465541" y="330155"/>
                  </a:lnTo>
                  <a:lnTo>
                    <a:pt x="465603" y="330559"/>
                  </a:lnTo>
                  <a:close/>
                </a:path>
                <a:path w="548639" h="514350">
                  <a:moveTo>
                    <a:pt x="531315" y="328183"/>
                  </a:moveTo>
                  <a:lnTo>
                    <a:pt x="523591" y="328012"/>
                  </a:lnTo>
                  <a:lnTo>
                    <a:pt x="517544" y="327750"/>
                  </a:lnTo>
                  <a:lnTo>
                    <a:pt x="511713" y="324031"/>
                  </a:lnTo>
                  <a:lnTo>
                    <a:pt x="508741" y="314350"/>
                  </a:lnTo>
                  <a:lnTo>
                    <a:pt x="509229" y="310386"/>
                  </a:lnTo>
                  <a:lnTo>
                    <a:pt x="510496" y="306183"/>
                  </a:lnTo>
                  <a:lnTo>
                    <a:pt x="512998" y="299059"/>
                  </a:lnTo>
                  <a:lnTo>
                    <a:pt x="516245" y="292977"/>
                  </a:lnTo>
                  <a:lnTo>
                    <a:pt x="520390" y="287043"/>
                  </a:lnTo>
                  <a:lnTo>
                    <a:pt x="522133" y="284390"/>
                  </a:lnTo>
                  <a:lnTo>
                    <a:pt x="524740" y="283165"/>
                  </a:lnTo>
                  <a:lnTo>
                    <a:pt x="527705" y="283103"/>
                  </a:lnTo>
                  <a:lnTo>
                    <a:pt x="530821" y="282146"/>
                  </a:lnTo>
                  <a:lnTo>
                    <a:pt x="532108" y="282175"/>
                  </a:lnTo>
                  <a:lnTo>
                    <a:pt x="539086" y="281304"/>
                  </a:lnTo>
                  <a:lnTo>
                    <a:pt x="544071" y="287824"/>
                  </a:lnTo>
                  <a:lnTo>
                    <a:pt x="544686" y="293992"/>
                  </a:lnTo>
                  <a:lnTo>
                    <a:pt x="545658" y="301321"/>
                  </a:lnTo>
                  <a:lnTo>
                    <a:pt x="545461" y="309009"/>
                  </a:lnTo>
                  <a:lnTo>
                    <a:pt x="541943" y="315598"/>
                  </a:lnTo>
                  <a:lnTo>
                    <a:pt x="538544" y="322574"/>
                  </a:lnTo>
                  <a:lnTo>
                    <a:pt x="531315" y="328183"/>
                  </a:lnTo>
                  <a:close/>
                </a:path>
                <a:path w="548639" h="514350">
                  <a:moveTo>
                    <a:pt x="531928" y="414863"/>
                  </a:moveTo>
                  <a:lnTo>
                    <a:pt x="523424" y="414931"/>
                  </a:lnTo>
                  <a:lnTo>
                    <a:pt x="515959" y="412826"/>
                  </a:lnTo>
                  <a:lnTo>
                    <a:pt x="511083" y="407702"/>
                  </a:lnTo>
                  <a:lnTo>
                    <a:pt x="509006" y="400765"/>
                  </a:lnTo>
                  <a:lnTo>
                    <a:pt x="509940" y="393222"/>
                  </a:lnTo>
                  <a:lnTo>
                    <a:pt x="512204" y="385323"/>
                  </a:lnTo>
                  <a:lnTo>
                    <a:pt x="516111" y="378615"/>
                  </a:lnTo>
                  <a:lnTo>
                    <a:pt x="521035" y="372442"/>
                  </a:lnTo>
                  <a:lnTo>
                    <a:pt x="524369" y="368029"/>
                  </a:lnTo>
                  <a:lnTo>
                    <a:pt x="530178" y="367516"/>
                  </a:lnTo>
                  <a:lnTo>
                    <a:pt x="535024" y="369419"/>
                  </a:lnTo>
                  <a:lnTo>
                    <a:pt x="541851" y="369442"/>
                  </a:lnTo>
                  <a:lnTo>
                    <a:pt x="546209" y="375307"/>
                  </a:lnTo>
                  <a:lnTo>
                    <a:pt x="548455" y="388178"/>
                  </a:lnTo>
                  <a:lnTo>
                    <a:pt x="546581" y="395957"/>
                  </a:lnTo>
                  <a:lnTo>
                    <a:pt x="542826" y="401771"/>
                  </a:lnTo>
                  <a:lnTo>
                    <a:pt x="538918" y="408479"/>
                  </a:lnTo>
                  <a:lnTo>
                    <a:pt x="531928" y="414863"/>
                  </a:lnTo>
                  <a:close/>
                </a:path>
                <a:path w="548639" h="514350">
                  <a:moveTo>
                    <a:pt x="464843" y="449018"/>
                  </a:moveTo>
                  <a:lnTo>
                    <a:pt x="457832" y="451170"/>
                  </a:lnTo>
                  <a:lnTo>
                    <a:pt x="449361" y="449957"/>
                  </a:lnTo>
                  <a:lnTo>
                    <a:pt x="443974" y="449069"/>
                  </a:lnTo>
                  <a:lnTo>
                    <a:pt x="440006" y="443083"/>
                  </a:lnTo>
                  <a:lnTo>
                    <a:pt x="439747" y="438078"/>
                  </a:lnTo>
                  <a:lnTo>
                    <a:pt x="440978" y="429635"/>
                  </a:lnTo>
                  <a:lnTo>
                    <a:pt x="444693" y="422258"/>
                  </a:lnTo>
                  <a:lnTo>
                    <a:pt x="450449" y="416319"/>
                  </a:lnTo>
                  <a:lnTo>
                    <a:pt x="457800" y="412195"/>
                  </a:lnTo>
                  <a:lnTo>
                    <a:pt x="459358" y="411717"/>
                  </a:lnTo>
                  <a:lnTo>
                    <a:pt x="461933" y="411774"/>
                  </a:lnTo>
                  <a:lnTo>
                    <a:pt x="464270" y="411057"/>
                  </a:lnTo>
                  <a:lnTo>
                    <a:pt x="466336" y="410846"/>
                  </a:lnTo>
                  <a:lnTo>
                    <a:pt x="468641" y="411410"/>
                  </a:lnTo>
                  <a:lnTo>
                    <a:pt x="475045" y="412834"/>
                  </a:lnTo>
                  <a:lnTo>
                    <a:pt x="479370" y="419981"/>
                  </a:lnTo>
                  <a:lnTo>
                    <a:pt x="477918" y="426359"/>
                  </a:lnTo>
                  <a:lnTo>
                    <a:pt x="476737" y="432230"/>
                  </a:lnTo>
                  <a:lnTo>
                    <a:pt x="474388" y="438460"/>
                  </a:lnTo>
                  <a:lnTo>
                    <a:pt x="470276" y="443113"/>
                  </a:lnTo>
                  <a:lnTo>
                    <a:pt x="464843" y="449018"/>
                  </a:lnTo>
                  <a:close/>
                </a:path>
                <a:path w="548639" h="514350">
                  <a:moveTo>
                    <a:pt x="486658" y="513828"/>
                  </a:moveTo>
                  <a:lnTo>
                    <a:pt x="467022" y="494292"/>
                  </a:lnTo>
                  <a:lnTo>
                    <a:pt x="469126" y="487959"/>
                  </a:lnTo>
                  <a:lnTo>
                    <a:pt x="471832" y="482891"/>
                  </a:lnTo>
                  <a:lnTo>
                    <a:pt x="476658" y="480562"/>
                  </a:lnTo>
                  <a:lnTo>
                    <a:pt x="479873" y="475761"/>
                  </a:lnTo>
                  <a:lnTo>
                    <a:pt x="482816" y="471467"/>
                  </a:lnTo>
                  <a:lnTo>
                    <a:pt x="488626" y="470955"/>
                  </a:lnTo>
                  <a:lnTo>
                    <a:pt x="493353" y="472470"/>
                  </a:lnTo>
                  <a:lnTo>
                    <a:pt x="494997" y="473660"/>
                  </a:lnTo>
                  <a:lnTo>
                    <a:pt x="498827" y="475027"/>
                  </a:lnTo>
                  <a:lnTo>
                    <a:pt x="503792" y="477316"/>
                  </a:lnTo>
                  <a:lnTo>
                    <a:pt x="506592" y="483661"/>
                  </a:lnTo>
                  <a:lnTo>
                    <a:pt x="505173" y="488757"/>
                  </a:lnTo>
                  <a:lnTo>
                    <a:pt x="503602" y="494748"/>
                  </a:lnTo>
                  <a:lnTo>
                    <a:pt x="503060" y="496186"/>
                  </a:lnTo>
                  <a:lnTo>
                    <a:pt x="491104" y="499863"/>
                  </a:lnTo>
                  <a:lnTo>
                    <a:pt x="490954" y="500750"/>
                  </a:lnTo>
                  <a:lnTo>
                    <a:pt x="490175" y="500989"/>
                  </a:lnTo>
                  <a:lnTo>
                    <a:pt x="490683" y="501257"/>
                  </a:lnTo>
                  <a:lnTo>
                    <a:pt x="502518" y="497623"/>
                  </a:lnTo>
                  <a:lnTo>
                    <a:pt x="501253" y="500978"/>
                  </a:lnTo>
                  <a:lnTo>
                    <a:pt x="497378" y="506405"/>
                  </a:lnTo>
                  <a:lnTo>
                    <a:pt x="492473" y="511208"/>
                  </a:lnTo>
                  <a:lnTo>
                    <a:pt x="486658" y="513828"/>
                  </a:lnTo>
                  <a:close/>
                </a:path>
                <a:path w="548639" h="514350">
                  <a:moveTo>
                    <a:pt x="502518" y="497623"/>
                  </a:moveTo>
                  <a:lnTo>
                    <a:pt x="490683" y="501257"/>
                  </a:lnTo>
                  <a:lnTo>
                    <a:pt x="490954" y="500750"/>
                  </a:lnTo>
                  <a:lnTo>
                    <a:pt x="491106" y="499856"/>
                  </a:lnTo>
                  <a:lnTo>
                    <a:pt x="503060" y="496186"/>
                  </a:lnTo>
                  <a:lnTo>
                    <a:pt x="502518" y="497623"/>
                  </a:lnTo>
                  <a:close/>
                </a:path>
                <a:path w="548639" h="514350">
                  <a:moveTo>
                    <a:pt x="490683" y="501257"/>
                  </a:moveTo>
                  <a:lnTo>
                    <a:pt x="490175" y="500989"/>
                  </a:lnTo>
                  <a:lnTo>
                    <a:pt x="490954" y="500750"/>
                  </a:lnTo>
                  <a:lnTo>
                    <a:pt x="490683" y="501257"/>
                  </a:lnTo>
                  <a:close/>
                </a:path>
                <a:path w="548639" h="514350">
                  <a:moveTo>
                    <a:pt x="393496" y="493063"/>
                  </a:moveTo>
                  <a:lnTo>
                    <a:pt x="387461" y="492691"/>
                  </a:lnTo>
                  <a:lnTo>
                    <a:pt x="381756" y="489357"/>
                  </a:lnTo>
                  <a:lnTo>
                    <a:pt x="377133" y="480805"/>
                  </a:lnTo>
                  <a:lnTo>
                    <a:pt x="377778" y="471192"/>
                  </a:lnTo>
                  <a:lnTo>
                    <a:pt x="382272" y="462145"/>
                  </a:lnTo>
                  <a:lnTo>
                    <a:pt x="389198" y="455291"/>
                  </a:lnTo>
                  <a:lnTo>
                    <a:pt x="394836" y="451442"/>
                  </a:lnTo>
                  <a:lnTo>
                    <a:pt x="401986" y="453908"/>
                  </a:lnTo>
                  <a:lnTo>
                    <a:pt x="405988" y="458612"/>
                  </a:lnTo>
                  <a:lnTo>
                    <a:pt x="410953" y="460901"/>
                  </a:lnTo>
                  <a:lnTo>
                    <a:pt x="414770" y="467781"/>
                  </a:lnTo>
                  <a:lnTo>
                    <a:pt x="412961" y="472997"/>
                  </a:lnTo>
                  <a:lnTo>
                    <a:pt x="411272" y="478601"/>
                  </a:lnTo>
                  <a:lnTo>
                    <a:pt x="408566" y="483669"/>
                  </a:lnTo>
                  <a:lnTo>
                    <a:pt x="404605" y="487427"/>
                  </a:lnTo>
                  <a:lnTo>
                    <a:pt x="399373" y="491099"/>
                  </a:lnTo>
                  <a:lnTo>
                    <a:pt x="393496" y="493063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4554" y="965867"/>
            <a:ext cx="10599420" cy="77739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200" spc="45" dirty="0">
                <a:latin typeface="Lucida Sans Unicode"/>
                <a:cs typeface="Lucida Sans Unicode"/>
              </a:rPr>
              <a:t>Kelompok</a:t>
            </a:r>
            <a:r>
              <a:rPr sz="5200" spc="-95" dirty="0">
                <a:latin typeface="Lucida Sans Unicode"/>
                <a:cs typeface="Lucida Sans Unicode"/>
              </a:rPr>
              <a:t> </a:t>
            </a:r>
            <a:r>
              <a:rPr sz="5200" spc="185" dirty="0">
                <a:latin typeface="Lucida Sans Unicode"/>
                <a:cs typeface="Lucida Sans Unicode"/>
              </a:rPr>
              <a:t>B2</a:t>
            </a:r>
            <a:r>
              <a:rPr sz="5200" spc="-95" dirty="0">
                <a:latin typeface="Lucida Sans Unicode"/>
                <a:cs typeface="Lucida Sans Unicode"/>
              </a:rPr>
              <a:t> </a:t>
            </a:r>
            <a:r>
              <a:rPr sz="5200" spc="200" dirty="0">
                <a:latin typeface="Lucida Sans Unicode"/>
                <a:cs typeface="Lucida Sans Unicode"/>
              </a:rPr>
              <a:t>b</a:t>
            </a:r>
            <a:endParaRPr sz="52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75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r>
              <a:rPr sz="5200" spc="-85" dirty="0">
                <a:solidFill>
                  <a:srgbClr val="FD86B0"/>
                </a:solidFill>
                <a:latin typeface="Lucida Sans Unicode"/>
                <a:cs typeface="Lucida Sans Unicode"/>
              </a:rPr>
              <a:t>-</a:t>
            </a:r>
            <a:r>
              <a:rPr sz="5200" spc="-80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310" dirty="0">
                <a:solidFill>
                  <a:srgbClr val="FD86B0"/>
                </a:solidFill>
                <a:latin typeface="Lucida Sans Unicode"/>
                <a:cs typeface="Lucida Sans Unicode"/>
              </a:rPr>
              <a:t>Shalihati</a:t>
            </a:r>
            <a:r>
              <a:rPr sz="5200" spc="-80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775" dirty="0">
                <a:solidFill>
                  <a:srgbClr val="FD86B0"/>
                </a:solidFill>
                <a:latin typeface="Lucida Sans Unicode"/>
                <a:cs typeface="Lucida Sans Unicode"/>
              </a:rPr>
              <a:t>al</a:t>
            </a:r>
            <a:r>
              <a:rPr sz="5200" spc="-7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305" dirty="0">
                <a:solidFill>
                  <a:srgbClr val="FD86B0"/>
                </a:solidFill>
                <a:latin typeface="Lucida Sans Unicode"/>
                <a:cs typeface="Lucida Sans Unicode"/>
              </a:rPr>
              <a:t>izzati</a:t>
            </a:r>
            <a:endParaRPr sz="5200" dirty="0">
              <a:latin typeface="Lucida Sans Unicode"/>
              <a:cs typeface="Lucida Sans Unicode"/>
            </a:endParaRPr>
          </a:p>
          <a:p>
            <a:pPr marR="192405">
              <a:lnSpc>
                <a:spcPct val="100000"/>
              </a:lnSpc>
              <a:spcBef>
                <a:spcPts val="1035"/>
              </a:spcBef>
            </a:pPr>
            <a:r>
              <a:rPr sz="5200" spc="140" dirty="0">
                <a:solidFill>
                  <a:srgbClr val="FD86B0"/>
                </a:solidFill>
                <a:latin typeface="Lucida Sans Unicode"/>
                <a:cs typeface="Lucida Sans Unicode"/>
              </a:rPr>
              <a:t>-Evi</a:t>
            </a:r>
            <a:r>
              <a:rPr sz="5200" spc="-9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215" dirty="0">
                <a:solidFill>
                  <a:srgbClr val="FD86B0"/>
                </a:solidFill>
                <a:latin typeface="Lucida Sans Unicode"/>
                <a:cs typeface="Lucida Sans Unicode"/>
              </a:rPr>
              <a:t>noviandari</a:t>
            </a:r>
            <a:endParaRPr sz="5200" dirty="0">
              <a:latin typeface="Lucida Sans Unicode"/>
              <a:cs typeface="Lucida Sans Unicode"/>
            </a:endParaRPr>
          </a:p>
          <a:p>
            <a:pPr marR="192405">
              <a:lnSpc>
                <a:spcPct val="100000"/>
              </a:lnSpc>
              <a:spcBef>
                <a:spcPts val="1035"/>
              </a:spcBef>
            </a:pPr>
            <a:r>
              <a:rPr sz="5200" spc="10" dirty="0">
                <a:solidFill>
                  <a:srgbClr val="FD86B0"/>
                </a:solidFill>
                <a:latin typeface="Lucida Sans Unicode"/>
                <a:cs typeface="Lucida Sans Unicode"/>
              </a:rPr>
              <a:t>-Azizah</a:t>
            </a:r>
            <a:r>
              <a:rPr sz="5200" spc="-9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204" dirty="0">
                <a:solidFill>
                  <a:srgbClr val="FD86B0"/>
                </a:solidFill>
                <a:latin typeface="Lucida Sans Unicode"/>
                <a:cs typeface="Lucida Sans Unicode"/>
              </a:rPr>
              <a:t>puspasari</a:t>
            </a:r>
            <a:endParaRPr sz="52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35"/>
              </a:spcBef>
            </a:pPr>
            <a:r>
              <a:rPr sz="5200" spc="175" dirty="0">
                <a:solidFill>
                  <a:srgbClr val="FD86B0"/>
                </a:solidFill>
                <a:latin typeface="Lucida Sans Unicode"/>
                <a:cs typeface="Lucida Sans Unicode"/>
              </a:rPr>
              <a:t>-Tiara</a:t>
            </a:r>
            <a:r>
              <a:rPr sz="5200" spc="-8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254" dirty="0">
                <a:solidFill>
                  <a:srgbClr val="FD86B0"/>
                </a:solidFill>
                <a:latin typeface="Lucida Sans Unicode"/>
                <a:cs typeface="Lucida Sans Unicode"/>
              </a:rPr>
              <a:t>Sinta</a:t>
            </a:r>
            <a:r>
              <a:rPr sz="5200" spc="-8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105" dirty="0">
                <a:solidFill>
                  <a:srgbClr val="FD86B0"/>
                </a:solidFill>
                <a:latin typeface="Lucida Sans Unicode"/>
                <a:cs typeface="Lucida Sans Unicode"/>
              </a:rPr>
              <a:t>azka</a:t>
            </a:r>
            <a:endParaRPr sz="52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35"/>
              </a:spcBef>
            </a:pPr>
            <a:r>
              <a:rPr sz="5200" spc="-95" dirty="0">
                <a:solidFill>
                  <a:srgbClr val="FD86B0"/>
                </a:solidFill>
                <a:latin typeface="Lucida Sans Unicode"/>
                <a:cs typeface="Lucida Sans Unicode"/>
              </a:rPr>
              <a:t>-Dinanda</a:t>
            </a:r>
            <a:r>
              <a:rPr sz="5200" spc="-90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-30" dirty="0" err="1">
                <a:solidFill>
                  <a:srgbClr val="FD86B0"/>
                </a:solidFill>
                <a:latin typeface="Lucida Sans Unicode"/>
                <a:cs typeface="Lucida Sans Unicode"/>
              </a:rPr>
              <a:t>dwi</a:t>
            </a:r>
            <a:r>
              <a:rPr sz="5200" spc="-8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415" dirty="0" err="1">
                <a:solidFill>
                  <a:srgbClr val="FD86B0"/>
                </a:solidFill>
                <a:latin typeface="Lucida Sans Unicode"/>
                <a:cs typeface="Lucida Sans Unicode"/>
              </a:rPr>
              <a:t>setryorini</a:t>
            </a:r>
            <a:endParaRPr lang="en-US" sz="5200" spc="415" dirty="0">
              <a:solidFill>
                <a:srgbClr val="FD86B0"/>
              </a:solidFill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35"/>
              </a:spcBef>
            </a:pPr>
            <a:r>
              <a:rPr lang="en-US" sz="5200" spc="415" dirty="0">
                <a:solidFill>
                  <a:srgbClr val="FD86B0"/>
                </a:solidFill>
                <a:latin typeface="Lucida Sans Unicode"/>
                <a:cs typeface="Lucida Sans Unicode"/>
              </a:rPr>
              <a:t>-Nurul </a:t>
            </a:r>
            <a:r>
              <a:rPr lang="en-US" sz="5200" spc="415" dirty="0" err="1">
                <a:solidFill>
                  <a:srgbClr val="FD86B0"/>
                </a:solidFill>
                <a:latin typeface="Lucida Sans Unicode"/>
                <a:cs typeface="Lucida Sans Unicode"/>
              </a:rPr>
              <a:t>fajila</a:t>
            </a:r>
            <a:endParaRPr sz="52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35"/>
              </a:spcBef>
            </a:pPr>
            <a:r>
              <a:rPr sz="5200" spc="-35" dirty="0">
                <a:solidFill>
                  <a:srgbClr val="FD86B0"/>
                </a:solidFill>
                <a:latin typeface="Lucida Sans Unicode"/>
                <a:cs typeface="Lucida Sans Unicode"/>
              </a:rPr>
              <a:t>-Annisa</a:t>
            </a:r>
            <a:r>
              <a:rPr sz="5200" spc="-70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305" dirty="0">
                <a:solidFill>
                  <a:srgbClr val="FD86B0"/>
                </a:solidFill>
                <a:latin typeface="Lucida Sans Unicode"/>
                <a:cs typeface="Lucida Sans Unicode"/>
              </a:rPr>
              <a:t>adzakiyyatul</a:t>
            </a:r>
            <a:r>
              <a:rPr sz="5200" spc="-65" dirty="0">
                <a:solidFill>
                  <a:srgbClr val="FD86B0"/>
                </a:solidFill>
                <a:latin typeface="Lucida Sans Unicode"/>
                <a:cs typeface="Lucida Sans Unicode"/>
              </a:rPr>
              <a:t> </a:t>
            </a:r>
            <a:r>
              <a:rPr sz="5200" spc="200" dirty="0">
                <a:solidFill>
                  <a:srgbClr val="FD86B0"/>
                </a:solidFill>
                <a:latin typeface="Lucida Sans Unicode"/>
                <a:cs typeface="Lucida Sans Unicode"/>
              </a:rPr>
              <a:t>khairiyah</a:t>
            </a:r>
            <a:endParaRPr sz="52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6374" y="735213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6374" y="3649635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374" y="6564057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374" y="8021269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374" y="2192424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6374" y="2921030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6374" y="5835452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6374" y="1463819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6374" y="4378241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76374" y="5106846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76374" y="7292663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76374" y="8749874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6374" y="9478480"/>
            <a:ext cx="16775430" cy="73025"/>
          </a:xfrm>
          <a:custGeom>
            <a:avLst/>
            <a:gdLst/>
            <a:ahLst/>
            <a:cxnLst/>
            <a:rect l="l" t="t" r="r" b="b"/>
            <a:pathLst>
              <a:path w="16775430" h="73025">
                <a:moveTo>
                  <a:pt x="0" y="72860"/>
                </a:moveTo>
                <a:lnTo>
                  <a:pt x="16775193" y="72860"/>
                </a:lnTo>
                <a:lnTo>
                  <a:pt x="16775193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EF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0" y="1"/>
            <a:ext cx="18288000" cy="10287000"/>
            <a:chOff x="0" y="1"/>
            <a:chExt cx="18288000" cy="10287000"/>
          </a:xfrm>
        </p:grpSpPr>
        <p:sp>
          <p:nvSpPr>
            <p:cNvPr id="16" name="object 16"/>
            <p:cNvSpPr/>
            <p:nvPr/>
          </p:nvSpPr>
          <p:spPr>
            <a:xfrm>
              <a:off x="1476362" y="6615"/>
              <a:ext cx="16811625" cy="10277475"/>
            </a:xfrm>
            <a:custGeom>
              <a:avLst/>
              <a:gdLst/>
              <a:ahLst/>
              <a:cxnLst/>
              <a:rect l="l" t="t" r="r" b="b"/>
              <a:pathLst>
                <a:path w="16811625" h="10277475">
                  <a:moveTo>
                    <a:pt x="16811625" y="0"/>
                  </a:moveTo>
                  <a:lnTo>
                    <a:pt x="16010166" y="0"/>
                  </a:lnTo>
                  <a:lnTo>
                    <a:pt x="16010166" y="72390"/>
                  </a:lnTo>
                  <a:lnTo>
                    <a:pt x="16010166" y="10200475"/>
                  </a:lnTo>
                  <a:lnTo>
                    <a:pt x="15354415" y="10200475"/>
                  </a:lnTo>
                  <a:lnTo>
                    <a:pt x="15354415" y="72390"/>
                  </a:lnTo>
                  <a:lnTo>
                    <a:pt x="16010166" y="72390"/>
                  </a:lnTo>
                  <a:lnTo>
                    <a:pt x="16010166" y="0"/>
                  </a:lnTo>
                  <a:lnTo>
                    <a:pt x="15281555" y="0"/>
                  </a:lnTo>
                  <a:lnTo>
                    <a:pt x="15281555" y="72390"/>
                  </a:lnTo>
                  <a:lnTo>
                    <a:pt x="15281555" y="10200475"/>
                  </a:lnTo>
                  <a:lnTo>
                    <a:pt x="14625815" y="10200475"/>
                  </a:lnTo>
                  <a:lnTo>
                    <a:pt x="14625815" y="72390"/>
                  </a:lnTo>
                  <a:lnTo>
                    <a:pt x="15281555" y="72390"/>
                  </a:lnTo>
                  <a:lnTo>
                    <a:pt x="15281555" y="0"/>
                  </a:lnTo>
                  <a:lnTo>
                    <a:pt x="14552956" y="0"/>
                  </a:lnTo>
                  <a:lnTo>
                    <a:pt x="14552956" y="72390"/>
                  </a:lnTo>
                  <a:lnTo>
                    <a:pt x="14552956" y="10200475"/>
                  </a:lnTo>
                  <a:lnTo>
                    <a:pt x="13897204" y="10200475"/>
                  </a:lnTo>
                  <a:lnTo>
                    <a:pt x="13897204" y="72390"/>
                  </a:lnTo>
                  <a:lnTo>
                    <a:pt x="14552956" y="72390"/>
                  </a:lnTo>
                  <a:lnTo>
                    <a:pt x="14552956" y="0"/>
                  </a:lnTo>
                  <a:lnTo>
                    <a:pt x="13824344" y="0"/>
                  </a:lnTo>
                  <a:lnTo>
                    <a:pt x="13824344" y="72390"/>
                  </a:lnTo>
                  <a:lnTo>
                    <a:pt x="13824344" y="10200475"/>
                  </a:lnTo>
                  <a:lnTo>
                    <a:pt x="13168605" y="10200475"/>
                  </a:lnTo>
                  <a:lnTo>
                    <a:pt x="13168605" y="72390"/>
                  </a:lnTo>
                  <a:lnTo>
                    <a:pt x="13824344" y="72390"/>
                  </a:lnTo>
                  <a:lnTo>
                    <a:pt x="13824344" y="0"/>
                  </a:lnTo>
                  <a:lnTo>
                    <a:pt x="13095745" y="0"/>
                  </a:lnTo>
                  <a:lnTo>
                    <a:pt x="13095745" y="72390"/>
                  </a:lnTo>
                  <a:lnTo>
                    <a:pt x="13095745" y="10200475"/>
                  </a:lnTo>
                  <a:lnTo>
                    <a:pt x="12439993" y="10200475"/>
                  </a:lnTo>
                  <a:lnTo>
                    <a:pt x="12439993" y="72390"/>
                  </a:lnTo>
                  <a:lnTo>
                    <a:pt x="13095745" y="72390"/>
                  </a:lnTo>
                  <a:lnTo>
                    <a:pt x="13095745" y="0"/>
                  </a:lnTo>
                  <a:lnTo>
                    <a:pt x="12367133" y="0"/>
                  </a:lnTo>
                  <a:lnTo>
                    <a:pt x="12367133" y="72390"/>
                  </a:lnTo>
                  <a:lnTo>
                    <a:pt x="12367133" y="10200475"/>
                  </a:lnTo>
                  <a:lnTo>
                    <a:pt x="11711394" y="10200475"/>
                  </a:lnTo>
                  <a:lnTo>
                    <a:pt x="11711394" y="72390"/>
                  </a:lnTo>
                  <a:lnTo>
                    <a:pt x="12367133" y="72390"/>
                  </a:lnTo>
                  <a:lnTo>
                    <a:pt x="12367133" y="0"/>
                  </a:lnTo>
                  <a:lnTo>
                    <a:pt x="11638534" y="0"/>
                  </a:lnTo>
                  <a:lnTo>
                    <a:pt x="11638534" y="72390"/>
                  </a:lnTo>
                  <a:lnTo>
                    <a:pt x="11638534" y="10200475"/>
                  </a:lnTo>
                  <a:lnTo>
                    <a:pt x="10982782" y="10200475"/>
                  </a:lnTo>
                  <a:lnTo>
                    <a:pt x="10982782" y="72390"/>
                  </a:lnTo>
                  <a:lnTo>
                    <a:pt x="11638534" y="72390"/>
                  </a:lnTo>
                  <a:lnTo>
                    <a:pt x="11638534" y="0"/>
                  </a:lnTo>
                  <a:lnTo>
                    <a:pt x="10909922" y="0"/>
                  </a:lnTo>
                  <a:lnTo>
                    <a:pt x="10909922" y="72390"/>
                  </a:lnTo>
                  <a:lnTo>
                    <a:pt x="10909922" y="10200475"/>
                  </a:lnTo>
                  <a:lnTo>
                    <a:pt x="10254183" y="10200475"/>
                  </a:lnTo>
                  <a:lnTo>
                    <a:pt x="10254183" y="72390"/>
                  </a:lnTo>
                  <a:lnTo>
                    <a:pt x="10909922" y="72390"/>
                  </a:lnTo>
                  <a:lnTo>
                    <a:pt x="10909922" y="0"/>
                  </a:lnTo>
                  <a:lnTo>
                    <a:pt x="10181323" y="0"/>
                  </a:lnTo>
                  <a:lnTo>
                    <a:pt x="10181323" y="72390"/>
                  </a:lnTo>
                  <a:lnTo>
                    <a:pt x="10181323" y="10200475"/>
                  </a:lnTo>
                  <a:lnTo>
                    <a:pt x="9525571" y="10200475"/>
                  </a:lnTo>
                  <a:lnTo>
                    <a:pt x="9525571" y="72390"/>
                  </a:lnTo>
                  <a:lnTo>
                    <a:pt x="10181323" y="72390"/>
                  </a:lnTo>
                  <a:lnTo>
                    <a:pt x="10181323" y="0"/>
                  </a:lnTo>
                  <a:lnTo>
                    <a:pt x="9452712" y="0"/>
                  </a:lnTo>
                  <a:lnTo>
                    <a:pt x="9452712" y="72390"/>
                  </a:lnTo>
                  <a:lnTo>
                    <a:pt x="9452712" y="10200475"/>
                  </a:lnTo>
                  <a:lnTo>
                    <a:pt x="8796972" y="10200475"/>
                  </a:lnTo>
                  <a:lnTo>
                    <a:pt x="8796972" y="72390"/>
                  </a:lnTo>
                  <a:lnTo>
                    <a:pt x="9452712" y="72390"/>
                  </a:lnTo>
                  <a:lnTo>
                    <a:pt x="9452712" y="0"/>
                  </a:lnTo>
                  <a:lnTo>
                    <a:pt x="8724113" y="0"/>
                  </a:lnTo>
                  <a:lnTo>
                    <a:pt x="8724113" y="72390"/>
                  </a:lnTo>
                  <a:lnTo>
                    <a:pt x="8724113" y="10200475"/>
                  </a:lnTo>
                  <a:lnTo>
                    <a:pt x="8068361" y="10200475"/>
                  </a:lnTo>
                  <a:lnTo>
                    <a:pt x="8068361" y="72390"/>
                  </a:lnTo>
                  <a:lnTo>
                    <a:pt x="8724113" y="72390"/>
                  </a:lnTo>
                  <a:lnTo>
                    <a:pt x="8724113" y="0"/>
                  </a:lnTo>
                  <a:lnTo>
                    <a:pt x="7995501" y="0"/>
                  </a:lnTo>
                  <a:lnTo>
                    <a:pt x="7995501" y="72390"/>
                  </a:lnTo>
                  <a:lnTo>
                    <a:pt x="7995501" y="10200475"/>
                  </a:lnTo>
                  <a:lnTo>
                    <a:pt x="7339762" y="10200475"/>
                  </a:lnTo>
                  <a:lnTo>
                    <a:pt x="7339762" y="72390"/>
                  </a:lnTo>
                  <a:lnTo>
                    <a:pt x="7995501" y="72390"/>
                  </a:lnTo>
                  <a:lnTo>
                    <a:pt x="7995501" y="0"/>
                  </a:lnTo>
                  <a:lnTo>
                    <a:pt x="7266902" y="0"/>
                  </a:lnTo>
                  <a:lnTo>
                    <a:pt x="7266902" y="72390"/>
                  </a:lnTo>
                  <a:lnTo>
                    <a:pt x="7266902" y="10200475"/>
                  </a:lnTo>
                  <a:lnTo>
                    <a:pt x="6611150" y="10200475"/>
                  </a:lnTo>
                  <a:lnTo>
                    <a:pt x="6611150" y="72390"/>
                  </a:lnTo>
                  <a:lnTo>
                    <a:pt x="7266902" y="72390"/>
                  </a:lnTo>
                  <a:lnTo>
                    <a:pt x="7266902" y="0"/>
                  </a:lnTo>
                  <a:lnTo>
                    <a:pt x="6538290" y="0"/>
                  </a:lnTo>
                  <a:lnTo>
                    <a:pt x="6538290" y="72390"/>
                  </a:lnTo>
                  <a:lnTo>
                    <a:pt x="6538290" y="10200475"/>
                  </a:lnTo>
                  <a:lnTo>
                    <a:pt x="5882551" y="10200475"/>
                  </a:lnTo>
                  <a:lnTo>
                    <a:pt x="5882551" y="72390"/>
                  </a:lnTo>
                  <a:lnTo>
                    <a:pt x="6538290" y="72390"/>
                  </a:lnTo>
                  <a:lnTo>
                    <a:pt x="6538290" y="0"/>
                  </a:lnTo>
                  <a:lnTo>
                    <a:pt x="5809691" y="0"/>
                  </a:lnTo>
                  <a:lnTo>
                    <a:pt x="5809691" y="72390"/>
                  </a:lnTo>
                  <a:lnTo>
                    <a:pt x="5809691" y="10200475"/>
                  </a:lnTo>
                  <a:lnTo>
                    <a:pt x="5153939" y="10200475"/>
                  </a:lnTo>
                  <a:lnTo>
                    <a:pt x="5153939" y="72390"/>
                  </a:lnTo>
                  <a:lnTo>
                    <a:pt x="5809691" y="72390"/>
                  </a:lnTo>
                  <a:lnTo>
                    <a:pt x="5809691" y="0"/>
                  </a:lnTo>
                  <a:lnTo>
                    <a:pt x="5081079" y="0"/>
                  </a:lnTo>
                  <a:lnTo>
                    <a:pt x="5081079" y="72390"/>
                  </a:lnTo>
                  <a:lnTo>
                    <a:pt x="5081079" y="10200475"/>
                  </a:lnTo>
                  <a:lnTo>
                    <a:pt x="4425340" y="10200475"/>
                  </a:lnTo>
                  <a:lnTo>
                    <a:pt x="4425340" y="72390"/>
                  </a:lnTo>
                  <a:lnTo>
                    <a:pt x="5081079" y="72390"/>
                  </a:lnTo>
                  <a:lnTo>
                    <a:pt x="5081079" y="0"/>
                  </a:lnTo>
                  <a:lnTo>
                    <a:pt x="4352480" y="0"/>
                  </a:lnTo>
                  <a:lnTo>
                    <a:pt x="4352480" y="72390"/>
                  </a:lnTo>
                  <a:lnTo>
                    <a:pt x="4352480" y="10200475"/>
                  </a:lnTo>
                  <a:lnTo>
                    <a:pt x="3696728" y="10200475"/>
                  </a:lnTo>
                  <a:lnTo>
                    <a:pt x="3696728" y="72390"/>
                  </a:lnTo>
                  <a:lnTo>
                    <a:pt x="4352480" y="72390"/>
                  </a:lnTo>
                  <a:lnTo>
                    <a:pt x="4352480" y="0"/>
                  </a:lnTo>
                  <a:lnTo>
                    <a:pt x="3623868" y="0"/>
                  </a:lnTo>
                  <a:lnTo>
                    <a:pt x="3623868" y="72390"/>
                  </a:lnTo>
                  <a:lnTo>
                    <a:pt x="3623868" y="10200475"/>
                  </a:lnTo>
                  <a:lnTo>
                    <a:pt x="2968129" y="10200475"/>
                  </a:lnTo>
                  <a:lnTo>
                    <a:pt x="2968129" y="72390"/>
                  </a:lnTo>
                  <a:lnTo>
                    <a:pt x="3623868" y="72390"/>
                  </a:lnTo>
                  <a:lnTo>
                    <a:pt x="3623868" y="0"/>
                  </a:lnTo>
                  <a:lnTo>
                    <a:pt x="2895269" y="0"/>
                  </a:lnTo>
                  <a:lnTo>
                    <a:pt x="2895269" y="72390"/>
                  </a:lnTo>
                  <a:lnTo>
                    <a:pt x="2895269" y="10200475"/>
                  </a:lnTo>
                  <a:lnTo>
                    <a:pt x="2239518" y="10200475"/>
                  </a:lnTo>
                  <a:lnTo>
                    <a:pt x="2239518" y="72390"/>
                  </a:lnTo>
                  <a:lnTo>
                    <a:pt x="2895269" y="72390"/>
                  </a:lnTo>
                  <a:lnTo>
                    <a:pt x="2895269" y="0"/>
                  </a:lnTo>
                  <a:lnTo>
                    <a:pt x="2166658" y="0"/>
                  </a:lnTo>
                  <a:lnTo>
                    <a:pt x="2166658" y="72390"/>
                  </a:lnTo>
                  <a:lnTo>
                    <a:pt x="2166658" y="10200475"/>
                  </a:lnTo>
                  <a:lnTo>
                    <a:pt x="1510919" y="10200475"/>
                  </a:lnTo>
                  <a:lnTo>
                    <a:pt x="1510919" y="72390"/>
                  </a:lnTo>
                  <a:lnTo>
                    <a:pt x="2166658" y="72390"/>
                  </a:lnTo>
                  <a:lnTo>
                    <a:pt x="2166658" y="0"/>
                  </a:lnTo>
                  <a:lnTo>
                    <a:pt x="1438059" y="0"/>
                  </a:lnTo>
                  <a:lnTo>
                    <a:pt x="1438059" y="72390"/>
                  </a:lnTo>
                  <a:lnTo>
                    <a:pt x="1438059" y="10200475"/>
                  </a:lnTo>
                  <a:lnTo>
                    <a:pt x="782307" y="10200475"/>
                  </a:lnTo>
                  <a:lnTo>
                    <a:pt x="782307" y="72390"/>
                  </a:lnTo>
                  <a:lnTo>
                    <a:pt x="1438059" y="72390"/>
                  </a:lnTo>
                  <a:lnTo>
                    <a:pt x="1438059" y="0"/>
                  </a:lnTo>
                  <a:lnTo>
                    <a:pt x="709447" y="0"/>
                  </a:lnTo>
                  <a:lnTo>
                    <a:pt x="709447" y="72390"/>
                  </a:lnTo>
                  <a:lnTo>
                    <a:pt x="709447" y="10200475"/>
                  </a:lnTo>
                  <a:lnTo>
                    <a:pt x="53708" y="10200475"/>
                  </a:lnTo>
                  <a:lnTo>
                    <a:pt x="53708" y="72390"/>
                  </a:lnTo>
                  <a:lnTo>
                    <a:pt x="709447" y="72390"/>
                  </a:lnTo>
                  <a:lnTo>
                    <a:pt x="709447" y="0"/>
                  </a:lnTo>
                  <a:lnTo>
                    <a:pt x="0" y="0"/>
                  </a:lnTo>
                  <a:lnTo>
                    <a:pt x="0" y="36423"/>
                  </a:lnTo>
                  <a:lnTo>
                    <a:pt x="0" y="72390"/>
                  </a:lnTo>
                  <a:lnTo>
                    <a:pt x="0" y="10200475"/>
                  </a:lnTo>
                  <a:lnTo>
                    <a:pt x="0" y="10273335"/>
                  </a:lnTo>
                  <a:lnTo>
                    <a:pt x="0" y="10277475"/>
                  </a:lnTo>
                  <a:lnTo>
                    <a:pt x="53708" y="10277475"/>
                  </a:lnTo>
                  <a:lnTo>
                    <a:pt x="53708" y="10273335"/>
                  </a:lnTo>
                  <a:lnTo>
                    <a:pt x="709447" y="10273335"/>
                  </a:lnTo>
                  <a:lnTo>
                    <a:pt x="709447" y="10277475"/>
                  </a:lnTo>
                  <a:lnTo>
                    <a:pt x="782307" y="10277475"/>
                  </a:lnTo>
                  <a:lnTo>
                    <a:pt x="782307" y="10273335"/>
                  </a:lnTo>
                  <a:lnTo>
                    <a:pt x="1438059" y="10273335"/>
                  </a:lnTo>
                  <a:lnTo>
                    <a:pt x="1438059" y="10277475"/>
                  </a:lnTo>
                  <a:lnTo>
                    <a:pt x="1510919" y="10277475"/>
                  </a:lnTo>
                  <a:lnTo>
                    <a:pt x="1510919" y="10273335"/>
                  </a:lnTo>
                  <a:lnTo>
                    <a:pt x="2166658" y="10273335"/>
                  </a:lnTo>
                  <a:lnTo>
                    <a:pt x="2166658" y="10277475"/>
                  </a:lnTo>
                  <a:lnTo>
                    <a:pt x="2239518" y="10277475"/>
                  </a:lnTo>
                  <a:lnTo>
                    <a:pt x="2239518" y="10273335"/>
                  </a:lnTo>
                  <a:lnTo>
                    <a:pt x="2895269" y="10273335"/>
                  </a:lnTo>
                  <a:lnTo>
                    <a:pt x="2895269" y="10277475"/>
                  </a:lnTo>
                  <a:lnTo>
                    <a:pt x="2968129" y="10277475"/>
                  </a:lnTo>
                  <a:lnTo>
                    <a:pt x="2968129" y="10273335"/>
                  </a:lnTo>
                  <a:lnTo>
                    <a:pt x="3623868" y="10273335"/>
                  </a:lnTo>
                  <a:lnTo>
                    <a:pt x="3623868" y="10277475"/>
                  </a:lnTo>
                  <a:lnTo>
                    <a:pt x="3696728" y="10277475"/>
                  </a:lnTo>
                  <a:lnTo>
                    <a:pt x="3696728" y="10273335"/>
                  </a:lnTo>
                  <a:lnTo>
                    <a:pt x="4352480" y="10273335"/>
                  </a:lnTo>
                  <a:lnTo>
                    <a:pt x="4352480" y="10277475"/>
                  </a:lnTo>
                  <a:lnTo>
                    <a:pt x="4425340" y="10277475"/>
                  </a:lnTo>
                  <a:lnTo>
                    <a:pt x="4425340" y="10273335"/>
                  </a:lnTo>
                  <a:lnTo>
                    <a:pt x="5081079" y="10273335"/>
                  </a:lnTo>
                  <a:lnTo>
                    <a:pt x="5081079" y="10277475"/>
                  </a:lnTo>
                  <a:lnTo>
                    <a:pt x="5153939" y="10277475"/>
                  </a:lnTo>
                  <a:lnTo>
                    <a:pt x="5153939" y="10273335"/>
                  </a:lnTo>
                  <a:lnTo>
                    <a:pt x="5809691" y="10273335"/>
                  </a:lnTo>
                  <a:lnTo>
                    <a:pt x="5809691" y="10277475"/>
                  </a:lnTo>
                  <a:lnTo>
                    <a:pt x="5882551" y="10277475"/>
                  </a:lnTo>
                  <a:lnTo>
                    <a:pt x="5882551" y="10273335"/>
                  </a:lnTo>
                  <a:lnTo>
                    <a:pt x="6538290" y="10273335"/>
                  </a:lnTo>
                  <a:lnTo>
                    <a:pt x="6538290" y="10277475"/>
                  </a:lnTo>
                  <a:lnTo>
                    <a:pt x="6611150" y="10277475"/>
                  </a:lnTo>
                  <a:lnTo>
                    <a:pt x="6611150" y="10273335"/>
                  </a:lnTo>
                  <a:lnTo>
                    <a:pt x="7266902" y="10273335"/>
                  </a:lnTo>
                  <a:lnTo>
                    <a:pt x="7266902" y="10277475"/>
                  </a:lnTo>
                  <a:lnTo>
                    <a:pt x="7339762" y="10277475"/>
                  </a:lnTo>
                  <a:lnTo>
                    <a:pt x="7339762" y="10273335"/>
                  </a:lnTo>
                  <a:lnTo>
                    <a:pt x="7995501" y="10273335"/>
                  </a:lnTo>
                  <a:lnTo>
                    <a:pt x="7995501" y="10277475"/>
                  </a:lnTo>
                  <a:lnTo>
                    <a:pt x="8068361" y="10277475"/>
                  </a:lnTo>
                  <a:lnTo>
                    <a:pt x="8068361" y="10273335"/>
                  </a:lnTo>
                  <a:lnTo>
                    <a:pt x="8724113" y="10273335"/>
                  </a:lnTo>
                  <a:lnTo>
                    <a:pt x="8724113" y="10277475"/>
                  </a:lnTo>
                  <a:lnTo>
                    <a:pt x="8796972" y="10277475"/>
                  </a:lnTo>
                  <a:lnTo>
                    <a:pt x="8796972" y="10273335"/>
                  </a:lnTo>
                  <a:lnTo>
                    <a:pt x="9452712" y="10273335"/>
                  </a:lnTo>
                  <a:lnTo>
                    <a:pt x="9452712" y="10277475"/>
                  </a:lnTo>
                  <a:lnTo>
                    <a:pt x="9525571" y="10277475"/>
                  </a:lnTo>
                  <a:lnTo>
                    <a:pt x="9525571" y="10273335"/>
                  </a:lnTo>
                  <a:lnTo>
                    <a:pt x="10181323" y="10273335"/>
                  </a:lnTo>
                  <a:lnTo>
                    <a:pt x="10181323" y="10277475"/>
                  </a:lnTo>
                  <a:lnTo>
                    <a:pt x="10254183" y="10277475"/>
                  </a:lnTo>
                  <a:lnTo>
                    <a:pt x="10254183" y="10273335"/>
                  </a:lnTo>
                  <a:lnTo>
                    <a:pt x="10909922" y="10273335"/>
                  </a:lnTo>
                  <a:lnTo>
                    <a:pt x="10909922" y="10277475"/>
                  </a:lnTo>
                  <a:lnTo>
                    <a:pt x="10982782" y="10277475"/>
                  </a:lnTo>
                  <a:lnTo>
                    <a:pt x="10982782" y="10273335"/>
                  </a:lnTo>
                  <a:lnTo>
                    <a:pt x="11638534" y="10273335"/>
                  </a:lnTo>
                  <a:lnTo>
                    <a:pt x="11638534" y="10277475"/>
                  </a:lnTo>
                  <a:lnTo>
                    <a:pt x="11711394" y="10277475"/>
                  </a:lnTo>
                  <a:lnTo>
                    <a:pt x="11711394" y="10273335"/>
                  </a:lnTo>
                  <a:lnTo>
                    <a:pt x="12367133" y="10273335"/>
                  </a:lnTo>
                  <a:lnTo>
                    <a:pt x="12367133" y="10277475"/>
                  </a:lnTo>
                  <a:lnTo>
                    <a:pt x="12439993" y="10277475"/>
                  </a:lnTo>
                  <a:lnTo>
                    <a:pt x="12439993" y="10273335"/>
                  </a:lnTo>
                  <a:lnTo>
                    <a:pt x="13095745" y="10273335"/>
                  </a:lnTo>
                  <a:lnTo>
                    <a:pt x="13095745" y="10277475"/>
                  </a:lnTo>
                  <a:lnTo>
                    <a:pt x="13168605" y="10277475"/>
                  </a:lnTo>
                  <a:lnTo>
                    <a:pt x="13168605" y="10273335"/>
                  </a:lnTo>
                  <a:lnTo>
                    <a:pt x="13824344" y="10273335"/>
                  </a:lnTo>
                  <a:lnTo>
                    <a:pt x="13824344" y="10277475"/>
                  </a:lnTo>
                  <a:lnTo>
                    <a:pt x="13897204" y="10277475"/>
                  </a:lnTo>
                  <a:lnTo>
                    <a:pt x="13897204" y="10273335"/>
                  </a:lnTo>
                  <a:lnTo>
                    <a:pt x="14552956" y="10273335"/>
                  </a:lnTo>
                  <a:lnTo>
                    <a:pt x="14552956" y="10277475"/>
                  </a:lnTo>
                  <a:lnTo>
                    <a:pt x="14625815" y="10277475"/>
                  </a:lnTo>
                  <a:lnTo>
                    <a:pt x="14625815" y="10273335"/>
                  </a:lnTo>
                  <a:lnTo>
                    <a:pt x="15281555" y="10273335"/>
                  </a:lnTo>
                  <a:lnTo>
                    <a:pt x="15281555" y="10277475"/>
                  </a:lnTo>
                  <a:lnTo>
                    <a:pt x="15354415" y="10277475"/>
                  </a:lnTo>
                  <a:lnTo>
                    <a:pt x="15354415" y="10273335"/>
                  </a:lnTo>
                  <a:lnTo>
                    <a:pt x="16010166" y="10273335"/>
                  </a:lnTo>
                  <a:lnTo>
                    <a:pt x="16010166" y="10277475"/>
                  </a:lnTo>
                  <a:lnTo>
                    <a:pt x="16083026" y="10277475"/>
                  </a:lnTo>
                  <a:lnTo>
                    <a:pt x="16083026" y="10273335"/>
                  </a:lnTo>
                  <a:lnTo>
                    <a:pt x="16738765" y="10273335"/>
                  </a:lnTo>
                  <a:lnTo>
                    <a:pt x="16738765" y="10277475"/>
                  </a:lnTo>
                  <a:lnTo>
                    <a:pt x="16811625" y="10277475"/>
                  </a:lnTo>
                  <a:lnTo>
                    <a:pt x="16811625" y="72859"/>
                  </a:lnTo>
                  <a:lnTo>
                    <a:pt x="16738765" y="72859"/>
                  </a:lnTo>
                  <a:lnTo>
                    <a:pt x="16738765" y="10200475"/>
                  </a:lnTo>
                  <a:lnTo>
                    <a:pt x="16083026" y="10200475"/>
                  </a:lnTo>
                  <a:lnTo>
                    <a:pt x="16083026" y="72390"/>
                  </a:lnTo>
                  <a:lnTo>
                    <a:pt x="16811625" y="72390"/>
                  </a:lnTo>
                  <a:lnTo>
                    <a:pt x="16811625" y="0"/>
                  </a:lnTo>
                  <a:close/>
                </a:path>
              </a:pathLst>
            </a:custGeom>
            <a:solidFill>
              <a:srgbClr val="FFFEF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566035" y="6082503"/>
              <a:ext cx="1119505" cy="1050290"/>
            </a:xfrm>
            <a:custGeom>
              <a:avLst/>
              <a:gdLst/>
              <a:ahLst/>
              <a:cxnLst/>
              <a:rect l="l" t="t" r="r" b="b"/>
              <a:pathLst>
                <a:path w="1119505" h="1050290">
                  <a:moveTo>
                    <a:pt x="733560" y="364882"/>
                  </a:moveTo>
                  <a:lnTo>
                    <a:pt x="554175" y="268329"/>
                  </a:lnTo>
                  <a:lnTo>
                    <a:pt x="576299" y="226185"/>
                  </a:lnTo>
                  <a:lnTo>
                    <a:pt x="590954" y="197854"/>
                  </a:lnTo>
                  <a:lnTo>
                    <a:pt x="615839" y="151652"/>
                  </a:lnTo>
                  <a:lnTo>
                    <a:pt x="636448" y="118165"/>
                  </a:lnTo>
                  <a:lnTo>
                    <a:pt x="669701" y="76315"/>
                  </a:lnTo>
                  <a:lnTo>
                    <a:pt x="710853" y="43913"/>
                  </a:lnTo>
                  <a:lnTo>
                    <a:pt x="754739" y="32127"/>
                  </a:lnTo>
                  <a:lnTo>
                    <a:pt x="792914" y="42860"/>
                  </a:lnTo>
                  <a:lnTo>
                    <a:pt x="819146" y="72342"/>
                  </a:lnTo>
                  <a:lnTo>
                    <a:pt x="827207" y="116807"/>
                  </a:lnTo>
                  <a:lnTo>
                    <a:pt x="822783" y="151668"/>
                  </a:lnTo>
                  <a:lnTo>
                    <a:pt x="803812" y="220593"/>
                  </a:lnTo>
                  <a:lnTo>
                    <a:pt x="779377" y="282133"/>
                  </a:lnTo>
                  <a:lnTo>
                    <a:pt x="746358" y="341901"/>
                  </a:lnTo>
                  <a:lnTo>
                    <a:pt x="733560" y="364882"/>
                  </a:lnTo>
                  <a:close/>
                </a:path>
                <a:path w="1119505" h="1050290">
                  <a:moveTo>
                    <a:pt x="921355" y="482406"/>
                  </a:moveTo>
                  <a:lnTo>
                    <a:pt x="726515" y="377534"/>
                  </a:lnTo>
                  <a:lnTo>
                    <a:pt x="764933" y="358581"/>
                  </a:lnTo>
                  <a:lnTo>
                    <a:pt x="798878" y="341563"/>
                  </a:lnTo>
                  <a:lnTo>
                    <a:pt x="860506" y="313789"/>
                  </a:lnTo>
                  <a:lnTo>
                    <a:pt x="896206" y="300310"/>
                  </a:lnTo>
                  <a:lnTo>
                    <a:pt x="932343" y="287720"/>
                  </a:lnTo>
                  <a:lnTo>
                    <a:pt x="968924" y="277018"/>
                  </a:lnTo>
                  <a:lnTo>
                    <a:pt x="1046409" y="268140"/>
                  </a:lnTo>
                  <a:lnTo>
                    <a:pt x="1078590" y="278262"/>
                  </a:lnTo>
                  <a:lnTo>
                    <a:pt x="1101948" y="297944"/>
                  </a:lnTo>
                  <a:lnTo>
                    <a:pt x="1115928" y="325567"/>
                  </a:lnTo>
                  <a:lnTo>
                    <a:pt x="1119359" y="356162"/>
                  </a:lnTo>
                  <a:lnTo>
                    <a:pt x="1110714" y="384371"/>
                  </a:lnTo>
                  <a:lnTo>
                    <a:pt x="1054697" y="431113"/>
                  </a:lnTo>
                  <a:lnTo>
                    <a:pt x="1015620" y="447986"/>
                  </a:lnTo>
                  <a:lnTo>
                    <a:pt x="975690" y="463078"/>
                  </a:lnTo>
                  <a:lnTo>
                    <a:pt x="935375" y="477366"/>
                  </a:lnTo>
                  <a:lnTo>
                    <a:pt x="921355" y="482406"/>
                  </a:lnTo>
                  <a:close/>
                </a:path>
                <a:path w="1119505" h="1050290">
                  <a:moveTo>
                    <a:pt x="31550" y="722844"/>
                  </a:moveTo>
                  <a:lnTo>
                    <a:pt x="17028" y="712745"/>
                  </a:lnTo>
                  <a:lnTo>
                    <a:pt x="6875" y="700779"/>
                  </a:lnTo>
                  <a:lnTo>
                    <a:pt x="0" y="679939"/>
                  </a:lnTo>
                  <a:lnTo>
                    <a:pt x="2093" y="659309"/>
                  </a:lnTo>
                  <a:lnTo>
                    <a:pt x="26925" y="620338"/>
                  </a:lnTo>
                  <a:lnTo>
                    <a:pt x="64833" y="587207"/>
                  </a:lnTo>
                  <a:lnTo>
                    <a:pt x="106457" y="561677"/>
                  </a:lnTo>
                  <a:lnTo>
                    <a:pt x="151570" y="543106"/>
                  </a:lnTo>
                  <a:lnTo>
                    <a:pt x="199942" y="530855"/>
                  </a:lnTo>
                  <a:lnTo>
                    <a:pt x="255321" y="522245"/>
                  </a:lnTo>
                  <a:lnTo>
                    <a:pt x="324931" y="512744"/>
                  </a:lnTo>
                  <a:lnTo>
                    <a:pt x="297889" y="495609"/>
                  </a:lnTo>
                  <a:lnTo>
                    <a:pt x="253667" y="467473"/>
                  </a:lnTo>
                  <a:lnTo>
                    <a:pt x="201481" y="424123"/>
                  </a:lnTo>
                  <a:lnTo>
                    <a:pt x="167998" y="394321"/>
                  </a:lnTo>
                  <a:lnTo>
                    <a:pt x="135781" y="363361"/>
                  </a:lnTo>
                  <a:lnTo>
                    <a:pt x="105674" y="330645"/>
                  </a:lnTo>
                  <a:lnTo>
                    <a:pt x="93538" y="306755"/>
                  </a:lnTo>
                  <a:lnTo>
                    <a:pt x="95674" y="284195"/>
                  </a:lnTo>
                  <a:lnTo>
                    <a:pt x="110318" y="266612"/>
                  </a:lnTo>
                  <a:lnTo>
                    <a:pt x="135709" y="257651"/>
                  </a:lnTo>
                  <a:lnTo>
                    <a:pt x="164435" y="255936"/>
                  </a:lnTo>
                  <a:lnTo>
                    <a:pt x="193571" y="256933"/>
                  </a:lnTo>
                  <a:lnTo>
                    <a:pt x="251310" y="265196"/>
                  </a:lnTo>
                  <a:lnTo>
                    <a:pt x="307636" y="282086"/>
                  </a:lnTo>
                  <a:lnTo>
                    <a:pt x="368059" y="304426"/>
                  </a:lnTo>
                  <a:lnTo>
                    <a:pt x="355026" y="267117"/>
                  </a:lnTo>
                  <a:lnTo>
                    <a:pt x="331056" y="197188"/>
                  </a:lnTo>
                  <a:lnTo>
                    <a:pt x="317630" y="136545"/>
                  </a:lnTo>
                  <a:lnTo>
                    <a:pt x="315341" y="109466"/>
                  </a:lnTo>
                  <a:lnTo>
                    <a:pt x="316139" y="82659"/>
                  </a:lnTo>
                  <a:lnTo>
                    <a:pt x="320842" y="57155"/>
                  </a:lnTo>
                  <a:lnTo>
                    <a:pt x="343682" y="17605"/>
                  </a:lnTo>
                  <a:lnTo>
                    <a:pt x="378450" y="0"/>
                  </a:lnTo>
                  <a:lnTo>
                    <a:pt x="417049" y="5739"/>
                  </a:lnTo>
                  <a:lnTo>
                    <a:pt x="451384" y="36226"/>
                  </a:lnTo>
                  <a:lnTo>
                    <a:pt x="471905" y="70606"/>
                  </a:lnTo>
                  <a:lnTo>
                    <a:pt x="489482" y="106977"/>
                  </a:lnTo>
                  <a:lnTo>
                    <a:pt x="521708" y="181516"/>
                  </a:lnTo>
                  <a:lnTo>
                    <a:pt x="536577" y="219308"/>
                  </a:lnTo>
                  <a:lnTo>
                    <a:pt x="544584" y="241836"/>
                  </a:lnTo>
                  <a:lnTo>
                    <a:pt x="554175" y="268329"/>
                  </a:lnTo>
                  <a:lnTo>
                    <a:pt x="733560" y="364882"/>
                  </a:lnTo>
                  <a:lnTo>
                    <a:pt x="726515" y="377534"/>
                  </a:lnTo>
                  <a:lnTo>
                    <a:pt x="921355" y="482406"/>
                  </a:lnTo>
                  <a:lnTo>
                    <a:pt x="895146" y="491830"/>
                  </a:lnTo>
                  <a:lnTo>
                    <a:pt x="876615" y="498640"/>
                  </a:lnTo>
                  <a:lnTo>
                    <a:pt x="820334" y="518934"/>
                  </a:lnTo>
                  <a:lnTo>
                    <a:pt x="631414" y="417248"/>
                  </a:lnTo>
                  <a:lnTo>
                    <a:pt x="580946" y="402015"/>
                  </a:lnTo>
                  <a:lnTo>
                    <a:pt x="534813" y="406181"/>
                  </a:lnTo>
                  <a:lnTo>
                    <a:pt x="495563" y="428943"/>
                  </a:lnTo>
                  <a:lnTo>
                    <a:pt x="465745" y="469498"/>
                  </a:lnTo>
                  <a:lnTo>
                    <a:pt x="449396" y="523330"/>
                  </a:lnTo>
                  <a:lnTo>
                    <a:pt x="452331" y="574334"/>
                  </a:lnTo>
                  <a:lnTo>
                    <a:pt x="473275" y="617490"/>
                  </a:lnTo>
                  <a:lnTo>
                    <a:pt x="510956" y="647778"/>
                  </a:lnTo>
                  <a:lnTo>
                    <a:pt x="792012" y="799056"/>
                  </a:lnTo>
                  <a:lnTo>
                    <a:pt x="804272" y="821516"/>
                  </a:lnTo>
                  <a:lnTo>
                    <a:pt x="821288" y="871370"/>
                  </a:lnTo>
                  <a:lnTo>
                    <a:pt x="823852" y="892777"/>
                  </a:lnTo>
                  <a:lnTo>
                    <a:pt x="570027" y="756156"/>
                  </a:lnTo>
                  <a:lnTo>
                    <a:pt x="536626" y="804877"/>
                  </a:lnTo>
                  <a:lnTo>
                    <a:pt x="358439" y="708968"/>
                  </a:lnTo>
                  <a:lnTo>
                    <a:pt x="283008" y="720956"/>
                  </a:lnTo>
                  <a:lnTo>
                    <a:pt x="249334" y="725889"/>
                  </a:lnTo>
                  <a:lnTo>
                    <a:pt x="216721" y="729424"/>
                  </a:lnTo>
                  <a:lnTo>
                    <a:pt x="178646" y="732243"/>
                  </a:lnTo>
                  <a:lnTo>
                    <a:pt x="140469" y="734146"/>
                  </a:lnTo>
                  <a:lnTo>
                    <a:pt x="102303" y="734664"/>
                  </a:lnTo>
                  <a:lnTo>
                    <a:pt x="64261" y="733329"/>
                  </a:lnTo>
                  <a:lnTo>
                    <a:pt x="48081" y="730049"/>
                  </a:lnTo>
                  <a:lnTo>
                    <a:pt x="31550" y="722844"/>
                  </a:lnTo>
                  <a:close/>
                </a:path>
                <a:path w="1119505" h="1050290">
                  <a:moveTo>
                    <a:pt x="1072330" y="665339"/>
                  </a:moveTo>
                  <a:lnTo>
                    <a:pt x="808346" y="523250"/>
                  </a:lnTo>
                  <a:lnTo>
                    <a:pt x="890791" y="555569"/>
                  </a:lnTo>
                  <a:lnTo>
                    <a:pt x="927111" y="570656"/>
                  </a:lnTo>
                  <a:lnTo>
                    <a:pt x="991827" y="605378"/>
                  </a:lnTo>
                  <a:lnTo>
                    <a:pt x="1050298" y="647144"/>
                  </a:lnTo>
                  <a:lnTo>
                    <a:pt x="1072330" y="665339"/>
                  </a:lnTo>
                  <a:close/>
                </a:path>
                <a:path w="1119505" h="1050290">
                  <a:moveTo>
                    <a:pt x="792012" y="799056"/>
                  </a:moveTo>
                  <a:lnTo>
                    <a:pt x="510956" y="647778"/>
                  </a:lnTo>
                  <a:lnTo>
                    <a:pt x="555651" y="656421"/>
                  </a:lnTo>
                  <a:lnTo>
                    <a:pt x="602933" y="644211"/>
                  </a:lnTo>
                  <a:lnTo>
                    <a:pt x="646405" y="614129"/>
                  </a:lnTo>
                  <a:lnTo>
                    <a:pt x="679666" y="569160"/>
                  </a:lnTo>
                  <a:lnTo>
                    <a:pt x="692631" y="524634"/>
                  </a:lnTo>
                  <a:lnTo>
                    <a:pt x="688017" y="481659"/>
                  </a:lnTo>
                  <a:lnTo>
                    <a:pt x="667164" y="444457"/>
                  </a:lnTo>
                  <a:lnTo>
                    <a:pt x="631414" y="417248"/>
                  </a:lnTo>
                  <a:lnTo>
                    <a:pt x="820334" y="518934"/>
                  </a:lnTo>
                  <a:lnTo>
                    <a:pt x="808346" y="523250"/>
                  </a:lnTo>
                  <a:lnTo>
                    <a:pt x="1072330" y="665339"/>
                  </a:lnTo>
                  <a:lnTo>
                    <a:pt x="1077928" y="669962"/>
                  </a:lnTo>
                  <a:lnTo>
                    <a:pt x="1092442" y="687254"/>
                  </a:lnTo>
                  <a:lnTo>
                    <a:pt x="1100042" y="707530"/>
                  </a:lnTo>
                  <a:lnTo>
                    <a:pt x="1100851" y="729788"/>
                  </a:lnTo>
                  <a:lnTo>
                    <a:pt x="1094995" y="753026"/>
                  </a:lnTo>
                  <a:lnTo>
                    <a:pt x="1082403" y="774206"/>
                  </a:lnTo>
                  <a:lnTo>
                    <a:pt x="1065031" y="788445"/>
                  </a:lnTo>
                  <a:lnTo>
                    <a:pt x="1044566" y="795721"/>
                  </a:lnTo>
                  <a:lnTo>
                    <a:pt x="1022695" y="796013"/>
                  </a:lnTo>
                  <a:lnTo>
                    <a:pt x="982970" y="789280"/>
                  </a:lnTo>
                  <a:lnTo>
                    <a:pt x="943684" y="780434"/>
                  </a:lnTo>
                  <a:lnTo>
                    <a:pt x="904922" y="769494"/>
                  </a:lnTo>
                  <a:lnTo>
                    <a:pt x="866770" y="756482"/>
                  </a:lnTo>
                  <a:lnTo>
                    <a:pt x="732409" y="685693"/>
                  </a:lnTo>
                  <a:lnTo>
                    <a:pt x="737147" y="713441"/>
                  </a:lnTo>
                  <a:lnTo>
                    <a:pt x="748982" y="735607"/>
                  </a:lnTo>
                  <a:lnTo>
                    <a:pt x="763914" y="754715"/>
                  </a:lnTo>
                  <a:lnTo>
                    <a:pt x="777946" y="773286"/>
                  </a:lnTo>
                  <a:lnTo>
                    <a:pt x="792012" y="799056"/>
                  </a:lnTo>
                  <a:close/>
                </a:path>
                <a:path w="1119505" h="1050290">
                  <a:moveTo>
                    <a:pt x="801169" y="724655"/>
                  </a:moveTo>
                  <a:lnTo>
                    <a:pt x="732409" y="685693"/>
                  </a:lnTo>
                  <a:lnTo>
                    <a:pt x="851451" y="749767"/>
                  </a:lnTo>
                  <a:lnTo>
                    <a:pt x="833789" y="742026"/>
                  </a:lnTo>
                  <a:lnTo>
                    <a:pt x="801169" y="724655"/>
                  </a:lnTo>
                  <a:close/>
                </a:path>
                <a:path w="1119505" h="1050290">
                  <a:moveTo>
                    <a:pt x="721668" y="1044098"/>
                  </a:moveTo>
                  <a:lnTo>
                    <a:pt x="686150" y="1010876"/>
                  </a:lnTo>
                  <a:lnTo>
                    <a:pt x="652315" y="952970"/>
                  </a:lnTo>
                  <a:lnTo>
                    <a:pt x="622608" y="892872"/>
                  </a:lnTo>
                  <a:lnTo>
                    <a:pt x="597038" y="829475"/>
                  </a:lnTo>
                  <a:lnTo>
                    <a:pt x="570027" y="756156"/>
                  </a:lnTo>
                  <a:lnTo>
                    <a:pt x="823852" y="892777"/>
                  </a:lnTo>
                  <a:lnTo>
                    <a:pt x="827530" y="923481"/>
                  </a:lnTo>
                  <a:lnTo>
                    <a:pt x="821533" y="978485"/>
                  </a:lnTo>
                  <a:lnTo>
                    <a:pt x="805881" y="1020444"/>
                  </a:lnTo>
                  <a:lnTo>
                    <a:pt x="771146" y="1046371"/>
                  </a:lnTo>
                  <a:lnTo>
                    <a:pt x="744727" y="1049947"/>
                  </a:lnTo>
                  <a:lnTo>
                    <a:pt x="721668" y="1044098"/>
                  </a:lnTo>
                  <a:close/>
                </a:path>
                <a:path w="1119505" h="1050290">
                  <a:moveTo>
                    <a:pt x="318968" y="1009884"/>
                  </a:moveTo>
                  <a:lnTo>
                    <a:pt x="300891" y="994057"/>
                  </a:lnTo>
                  <a:lnTo>
                    <a:pt x="289805" y="965782"/>
                  </a:lnTo>
                  <a:lnTo>
                    <a:pt x="284554" y="923013"/>
                  </a:lnTo>
                  <a:lnTo>
                    <a:pt x="286423" y="880832"/>
                  </a:lnTo>
                  <a:lnTo>
                    <a:pt x="295106" y="839449"/>
                  </a:lnTo>
                  <a:lnTo>
                    <a:pt x="310299" y="799073"/>
                  </a:lnTo>
                  <a:lnTo>
                    <a:pt x="334148" y="753151"/>
                  </a:lnTo>
                  <a:lnTo>
                    <a:pt x="343102" y="736985"/>
                  </a:lnTo>
                  <a:lnTo>
                    <a:pt x="358439" y="708968"/>
                  </a:lnTo>
                  <a:lnTo>
                    <a:pt x="536626" y="804877"/>
                  </a:lnTo>
                  <a:lnTo>
                    <a:pt x="508087" y="846773"/>
                  </a:lnTo>
                  <a:lnTo>
                    <a:pt x="478834" y="888547"/>
                  </a:lnTo>
                  <a:lnTo>
                    <a:pt x="449015" y="928492"/>
                  </a:lnTo>
                  <a:lnTo>
                    <a:pt x="412559" y="967781"/>
                  </a:lnTo>
                  <a:lnTo>
                    <a:pt x="370206" y="1000690"/>
                  </a:lnTo>
                  <a:lnTo>
                    <a:pt x="342564" y="1012387"/>
                  </a:lnTo>
                  <a:lnTo>
                    <a:pt x="318968" y="1009884"/>
                  </a:lnTo>
                  <a:close/>
                </a:path>
              </a:pathLst>
            </a:custGeom>
            <a:solidFill>
              <a:srgbClr val="FFB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1"/>
              <a:ext cx="1476375" cy="10287000"/>
            </a:xfrm>
            <a:custGeom>
              <a:avLst/>
              <a:gdLst/>
              <a:ahLst/>
              <a:cxnLst/>
              <a:rect l="l" t="t" r="r" b="b"/>
              <a:pathLst>
                <a:path w="1476375" h="10287000">
                  <a:moveTo>
                    <a:pt x="147637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1476374" y="0"/>
                  </a:lnTo>
                  <a:lnTo>
                    <a:pt x="1476374" y="10286999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76196" y="4610614"/>
              <a:ext cx="15962470" cy="5279256"/>
            </a:xfrm>
            <a:prstGeom prst="rect">
              <a:avLst/>
            </a:prstGeom>
          </p:spPr>
        </p:pic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445969" y="2546305"/>
            <a:ext cx="802195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200" spc="285" dirty="0">
                <a:solidFill>
                  <a:srgbClr val="000000"/>
                </a:solidFill>
                <a:latin typeface="Lucida Sans Unicode"/>
                <a:cs typeface="Lucida Sans Unicode"/>
              </a:rPr>
              <a:t>Pengertian</a:t>
            </a:r>
            <a:r>
              <a:rPr sz="5200" spc="-8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5200" spc="420" dirty="0">
                <a:solidFill>
                  <a:srgbClr val="000000"/>
                </a:solidFill>
                <a:latin typeface="Lucida Sans Unicode"/>
                <a:cs typeface="Lucida Sans Unicode"/>
              </a:rPr>
              <a:t>ethical</a:t>
            </a:r>
            <a:r>
              <a:rPr sz="5200" spc="-8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5200" spc="45" dirty="0">
                <a:solidFill>
                  <a:srgbClr val="000000"/>
                </a:solidFill>
                <a:latin typeface="Lucida Sans Unicode"/>
                <a:cs typeface="Lucida Sans Unicode"/>
              </a:rPr>
              <a:t>isue</a:t>
            </a:r>
            <a:endParaRPr sz="52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954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dalam</a:t>
            </a:r>
            <a:r>
              <a:rPr spc="-110" dirty="0"/>
              <a:t> </a:t>
            </a:r>
            <a:r>
              <a:rPr spc="135" dirty="0"/>
              <a:t>genetika</a:t>
            </a:r>
          </a:p>
          <a:p>
            <a:pPr marL="625475">
              <a:lnSpc>
                <a:spcPct val="100000"/>
              </a:lnSpc>
              <a:spcBef>
                <a:spcPts val="25"/>
              </a:spcBef>
            </a:pPr>
            <a:endParaRPr sz="6000" dirty="0"/>
          </a:p>
          <a:p>
            <a:pPr marL="2840355" marR="2207260" indent="1802130">
              <a:lnSpc>
                <a:spcPct val="126600"/>
              </a:lnSpc>
            </a:pPr>
            <a:r>
              <a:rPr sz="4000" spc="140" dirty="0">
                <a:latin typeface="Microsoft Sans Serif"/>
                <a:cs typeface="Microsoft Sans Serif"/>
              </a:rPr>
              <a:t>Pe</a:t>
            </a:r>
            <a:r>
              <a:rPr sz="3850" spc="140" dirty="0">
                <a:latin typeface="Trebuchet MS"/>
                <a:cs typeface="Trebuchet MS"/>
              </a:rPr>
              <a:t>rtu</a:t>
            </a:r>
            <a:r>
              <a:rPr sz="4000" spc="140" dirty="0">
                <a:latin typeface="Microsoft Sans Serif"/>
                <a:cs typeface="Microsoft Sans Serif"/>
              </a:rPr>
              <a:t>mb</a:t>
            </a:r>
            <a:r>
              <a:rPr sz="3850" spc="140" dirty="0">
                <a:latin typeface="Trebuchet MS"/>
                <a:cs typeface="Trebuchet MS"/>
              </a:rPr>
              <a:t>u</a:t>
            </a:r>
            <a:r>
              <a:rPr sz="4000" spc="140" dirty="0">
                <a:latin typeface="Microsoft Sans Serif"/>
                <a:cs typeface="Microsoft Sans Serif"/>
              </a:rPr>
              <a:t>han </a:t>
            </a:r>
            <a:r>
              <a:rPr sz="4000" spc="125" dirty="0">
                <a:latin typeface="Microsoft Sans Serif"/>
                <a:cs typeface="Microsoft Sans Serif"/>
              </a:rPr>
              <a:t>bidang </a:t>
            </a:r>
            <a:r>
              <a:rPr sz="4000" spc="260" dirty="0">
                <a:latin typeface="Microsoft Sans Serif"/>
                <a:cs typeface="Microsoft Sans Serif"/>
              </a:rPr>
              <a:t>ilm</a:t>
            </a:r>
            <a:r>
              <a:rPr sz="3850" spc="260" dirty="0">
                <a:latin typeface="Trebuchet MS"/>
                <a:cs typeface="Trebuchet MS"/>
              </a:rPr>
              <a:t>u </a:t>
            </a:r>
            <a:r>
              <a:rPr sz="4000" spc="75" dirty="0">
                <a:latin typeface="Microsoft Sans Serif"/>
                <a:cs typeface="Microsoft Sans Serif"/>
              </a:rPr>
              <a:t>gene</a:t>
            </a:r>
            <a:r>
              <a:rPr sz="3850" spc="75" dirty="0">
                <a:latin typeface="Trebuchet MS"/>
                <a:cs typeface="Trebuchet MS"/>
              </a:rPr>
              <a:t>t</a:t>
            </a:r>
            <a:r>
              <a:rPr sz="4000" spc="75" dirty="0">
                <a:latin typeface="Microsoft Sans Serif"/>
                <a:cs typeface="Microsoft Sans Serif"/>
              </a:rPr>
              <a:t>ika </a:t>
            </a:r>
            <a:r>
              <a:rPr sz="4000" spc="80" dirty="0">
                <a:latin typeface="Microsoft Sans Serif"/>
                <a:cs typeface="Microsoft Sans Serif"/>
              </a:rPr>
              <a:t> </a:t>
            </a:r>
            <a:r>
              <a:rPr sz="4000" spc="140" dirty="0">
                <a:latin typeface="Microsoft Sans Serif"/>
                <a:cs typeface="Microsoft Sans Serif"/>
              </a:rPr>
              <a:t>kebidanan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3850" spc="95" dirty="0">
                <a:latin typeface="Trebuchet MS"/>
                <a:cs typeface="Trebuchet MS"/>
              </a:rPr>
              <a:t>y</a:t>
            </a:r>
            <a:r>
              <a:rPr sz="4000" spc="95" dirty="0">
                <a:latin typeface="Microsoft Sans Serif"/>
                <a:cs typeface="Microsoft Sans Serif"/>
              </a:rPr>
              <a:t>ang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3850" spc="75" dirty="0">
                <a:latin typeface="Trebuchet MS"/>
                <a:cs typeface="Trebuchet MS"/>
              </a:rPr>
              <a:t>s</a:t>
            </a:r>
            <a:r>
              <a:rPr sz="4000" spc="75" dirty="0">
                <a:latin typeface="Microsoft Sans Serif"/>
                <a:cs typeface="Microsoft Sans Serif"/>
              </a:rPr>
              <a:t>anga</a:t>
            </a:r>
            <a:r>
              <a:rPr sz="3850" spc="75" dirty="0">
                <a:latin typeface="Trebuchet MS"/>
                <a:cs typeface="Trebuchet MS"/>
              </a:rPr>
              <a:t>t</a:t>
            </a:r>
            <a:r>
              <a:rPr sz="3850" spc="-55" dirty="0">
                <a:latin typeface="Trebuchet MS"/>
                <a:cs typeface="Trebuchet MS"/>
              </a:rPr>
              <a:t> </a:t>
            </a:r>
            <a:r>
              <a:rPr sz="4000" spc="60" dirty="0">
                <a:latin typeface="Microsoft Sans Serif"/>
                <a:cs typeface="Microsoft Sans Serif"/>
              </a:rPr>
              <a:t>cepa</a:t>
            </a:r>
            <a:r>
              <a:rPr sz="3850" spc="60" dirty="0">
                <a:latin typeface="Trebuchet MS"/>
                <a:cs typeface="Trebuchet MS"/>
              </a:rPr>
              <a:t>t</a:t>
            </a:r>
            <a:r>
              <a:rPr sz="3850" spc="-55" dirty="0">
                <a:latin typeface="Trebuchet MS"/>
                <a:cs typeface="Trebuchet MS"/>
              </a:rPr>
              <a:t> </a:t>
            </a:r>
            <a:r>
              <a:rPr sz="4000" spc="204" dirty="0">
                <a:latin typeface="Microsoft Sans Serif"/>
                <a:cs typeface="Microsoft Sans Serif"/>
              </a:rPr>
              <a:t>menimb</a:t>
            </a:r>
            <a:r>
              <a:rPr sz="3850" spc="204" dirty="0">
                <a:latin typeface="Trebuchet MS"/>
                <a:cs typeface="Trebuchet MS"/>
              </a:rPr>
              <a:t>u</a:t>
            </a:r>
            <a:r>
              <a:rPr sz="4000" spc="204" dirty="0">
                <a:latin typeface="Microsoft Sans Serif"/>
                <a:cs typeface="Microsoft Sans Serif"/>
              </a:rPr>
              <a:t>lkan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4000" spc="155" dirty="0">
                <a:latin typeface="Microsoft Sans Serif"/>
                <a:cs typeface="Microsoft Sans Serif"/>
              </a:rPr>
              <a:t>dilema</a:t>
            </a:r>
            <a:endParaRPr sz="4000" dirty="0">
              <a:latin typeface="Microsoft Sans Serif"/>
              <a:cs typeface="Microsoft Sans Serif"/>
            </a:endParaRPr>
          </a:p>
          <a:p>
            <a:pPr marL="638175" marR="5080" indent="1969770">
              <a:lnSpc>
                <a:spcPts val="6080"/>
              </a:lnSpc>
              <a:spcBef>
                <a:spcPts val="409"/>
              </a:spcBef>
            </a:pPr>
            <a:r>
              <a:rPr sz="3200" spc="735" dirty="0">
                <a:latin typeface="Microsoft Sans Serif"/>
                <a:cs typeface="Microsoft Sans Serif"/>
              </a:rPr>
              <a:t>-&gt; </a:t>
            </a:r>
            <a:r>
              <a:rPr sz="4000" spc="100" dirty="0">
                <a:latin typeface="Microsoft Sans Serif"/>
                <a:cs typeface="Microsoft Sans Serif"/>
              </a:rPr>
              <a:t>adan</a:t>
            </a:r>
            <a:r>
              <a:rPr sz="3850" spc="100" dirty="0">
                <a:latin typeface="Trebuchet MS"/>
                <a:cs typeface="Trebuchet MS"/>
              </a:rPr>
              <a:t>y</a:t>
            </a:r>
            <a:r>
              <a:rPr sz="4000" spc="100" dirty="0">
                <a:latin typeface="Microsoft Sans Serif"/>
                <a:cs typeface="Microsoft Sans Serif"/>
              </a:rPr>
              <a:t>a </a:t>
            </a:r>
            <a:r>
              <a:rPr sz="4000" spc="204" dirty="0">
                <a:latin typeface="Microsoft Sans Serif"/>
                <a:cs typeface="Microsoft Sans Serif"/>
              </a:rPr>
              <a:t>pilihan</a:t>
            </a:r>
            <a:r>
              <a:rPr sz="3200" spc="204" dirty="0">
                <a:latin typeface="Microsoft Sans Serif"/>
                <a:cs typeface="Microsoft Sans Serif"/>
              </a:rPr>
              <a:t>-</a:t>
            </a:r>
            <a:r>
              <a:rPr sz="4000" spc="204" dirty="0">
                <a:latin typeface="Microsoft Sans Serif"/>
                <a:cs typeface="Microsoft Sans Serif"/>
              </a:rPr>
              <a:t>pilihan </a:t>
            </a:r>
            <a:r>
              <a:rPr sz="4000" spc="185" dirty="0">
                <a:latin typeface="Microsoft Sans Serif"/>
                <a:cs typeface="Microsoft Sans Serif"/>
              </a:rPr>
              <a:t>ba</a:t>
            </a:r>
            <a:r>
              <a:rPr sz="3850" spc="185" dirty="0">
                <a:latin typeface="Trebuchet MS"/>
                <a:cs typeface="Trebuchet MS"/>
              </a:rPr>
              <a:t>ru </a:t>
            </a:r>
            <a:r>
              <a:rPr sz="4000" spc="190" dirty="0">
                <a:latin typeface="Microsoft Sans Serif"/>
                <a:cs typeface="Microsoft Sans Serif"/>
              </a:rPr>
              <a:t>di l</a:t>
            </a:r>
            <a:r>
              <a:rPr sz="3850" spc="190" dirty="0">
                <a:latin typeface="Trebuchet MS"/>
                <a:cs typeface="Trebuchet MS"/>
              </a:rPr>
              <a:t>u</a:t>
            </a:r>
            <a:r>
              <a:rPr sz="4000" spc="190" dirty="0">
                <a:latin typeface="Microsoft Sans Serif"/>
                <a:cs typeface="Microsoft Sans Serif"/>
              </a:rPr>
              <a:t>a</a:t>
            </a:r>
            <a:r>
              <a:rPr sz="3850" spc="190" dirty="0">
                <a:latin typeface="Trebuchet MS"/>
                <a:cs typeface="Trebuchet MS"/>
              </a:rPr>
              <a:t>r </a:t>
            </a:r>
            <a:r>
              <a:rPr sz="4000" spc="175" dirty="0">
                <a:latin typeface="Microsoft Sans Serif"/>
                <a:cs typeface="Microsoft Sans Serif"/>
              </a:rPr>
              <a:t>no</a:t>
            </a:r>
            <a:r>
              <a:rPr sz="3850" spc="175" dirty="0">
                <a:latin typeface="Trebuchet MS"/>
                <a:cs typeface="Trebuchet MS"/>
              </a:rPr>
              <a:t>r</a:t>
            </a:r>
            <a:r>
              <a:rPr sz="4000" spc="175" dirty="0">
                <a:latin typeface="Microsoft Sans Serif"/>
                <a:cs typeface="Microsoft Sans Serif"/>
              </a:rPr>
              <a:t>ma </a:t>
            </a:r>
            <a:r>
              <a:rPr sz="3850" spc="130" dirty="0">
                <a:latin typeface="Trebuchet MS"/>
                <a:cs typeface="Trebuchet MS"/>
              </a:rPr>
              <a:t>s</a:t>
            </a:r>
            <a:r>
              <a:rPr sz="4000" spc="130" dirty="0">
                <a:latin typeface="Microsoft Sans Serif"/>
                <a:cs typeface="Microsoft Sans Serif"/>
              </a:rPr>
              <a:t>epe</a:t>
            </a:r>
            <a:r>
              <a:rPr sz="3850" spc="130" dirty="0">
                <a:latin typeface="Trebuchet MS"/>
                <a:cs typeface="Trebuchet MS"/>
              </a:rPr>
              <a:t>rt</a:t>
            </a:r>
            <a:r>
              <a:rPr sz="4000" spc="130" dirty="0">
                <a:latin typeface="Microsoft Sans Serif"/>
                <a:cs typeface="Microsoft Sans Serif"/>
              </a:rPr>
              <a:t>i </a:t>
            </a:r>
            <a:r>
              <a:rPr sz="4000" spc="135" dirty="0">
                <a:latin typeface="Microsoft Sans Serif"/>
                <a:cs typeface="Microsoft Sans Serif"/>
              </a:rPr>
              <a:t> </a:t>
            </a:r>
            <a:r>
              <a:rPr sz="3850" spc="90" dirty="0">
                <a:latin typeface="Trebuchet MS"/>
                <a:cs typeface="Trebuchet MS"/>
              </a:rPr>
              <a:t>su</a:t>
            </a:r>
            <a:r>
              <a:rPr sz="4000" spc="90" dirty="0">
                <a:latin typeface="Microsoft Sans Serif"/>
                <a:cs typeface="Microsoft Sans Serif"/>
              </a:rPr>
              <a:t>gg</a:t>
            </a:r>
            <a:r>
              <a:rPr sz="3850" spc="90" dirty="0">
                <a:latin typeface="Trebuchet MS"/>
                <a:cs typeface="Trebuchet MS"/>
              </a:rPr>
              <a:t>r</a:t>
            </a:r>
            <a:r>
              <a:rPr sz="4000" spc="90" dirty="0">
                <a:latin typeface="Microsoft Sans Serif"/>
                <a:cs typeface="Microsoft Sans Serif"/>
              </a:rPr>
              <a:t>oga</a:t>
            </a:r>
            <a:r>
              <a:rPr sz="3850" spc="90" dirty="0">
                <a:latin typeface="Trebuchet MS"/>
                <a:cs typeface="Trebuchet MS"/>
              </a:rPr>
              <a:t>t</a:t>
            </a:r>
            <a:r>
              <a:rPr sz="4000" spc="90" dirty="0">
                <a:latin typeface="Microsoft Sans Serif"/>
                <a:cs typeface="Microsoft Sans Serif"/>
              </a:rPr>
              <a:t>e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4000" spc="190" dirty="0">
                <a:latin typeface="Microsoft Sans Serif"/>
                <a:cs typeface="Microsoft Sans Serif"/>
              </a:rPr>
              <a:t>mo</a:t>
            </a:r>
            <a:r>
              <a:rPr sz="3850" spc="190" dirty="0">
                <a:latin typeface="Trebuchet MS"/>
                <a:cs typeface="Trebuchet MS"/>
              </a:rPr>
              <a:t>t</a:t>
            </a:r>
            <a:r>
              <a:rPr sz="4000" spc="190" dirty="0">
                <a:latin typeface="Microsoft Sans Serif"/>
                <a:cs typeface="Microsoft Sans Serif"/>
              </a:rPr>
              <a:t>he</a:t>
            </a:r>
            <a:r>
              <a:rPr sz="3850" spc="190" dirty="0">
                <a:latin typeface="Trebuchet MS"/>
                <a:cs typeface="Trebuchet MS"/>
              </a:rPr>
              <a:t>r</a:t>
            </a:r>
            <a:r>
              <a:rPr sz="3200" spc="190" dirty="0">
                <a:latin typeface="Microsoft Sans Serif"/>
                <a:cs typeface="Microsoft Sans Serif"/>
              </a:rPr>
              <a:t>,</a:t>
            </a:r>
            <a:r>
              <a:rPr sz="3200" spc="260" dirty="0">
                <a:latin typeface="Microsoft Sans Serif"/>
                <a:cs typeface="Microsoft Sans Serif"/>
              </a:rPr>
              <a:t> </a:t>
            </a:r>
            <a:r>
              <a:rPr sz="4000" spc="190" dirty="0">
                <a:latin typeface="Microsoft Sans Serif"/>
                <a:cs typeface="Microsoft Sans Serif"/>
              </a:rPr>
              <a:t>dono</a:t>
            </a:r>
            <a:r>
              <a:rPr sz="3850" spc="190" dirty="0">
                <a:latin typeface="Trebuchet MS"/>
                <a:cs typeface="Trebuchet MS"/>
              </a:rPr>
              <a:t>r</a:t>
            </a:r>
            <a:r>
              <a:rPr sz="3850" spc="-55" dirty="0">
                <a:latin typeface="Trebuchet MS"/>
                <a:cs typeface="Trebuchet MS"/>
              </a:rPr>
              <a:t> </a:t>
            </a:r>
            <a:r>
              <a:rPr sz="3850" spc="215" dirty="0">
                <a:latin typeface="Trebuchet MS"/>
                <a:cs typeface="Trebuchet MS"/>
              </a:rPr>
              <a:t>s</a:t>
            </a:r>
            <a:r>
              <a:rPr sz="4000" spc="215" dirty="0">
                <a:latin typeface="Microsoft Sans Serif"/>
                <a:cs typeface="Microsoft Sans Serif"/>
              </a:rPr>
              <a:t>pe</a:t>
            </a:r>
            <a:r>
              <a:rPr sz="3850" spc="215" dirty="0">
                <a:latin typeface="Trebuchet MS"/>
                <a:cs typeface="Trebuchet MS"/>
              </a:rPr>
              <a:t>r</a:t>
            </a:r>
            <a:r>
              <a:rPr sz="4000" spc="215" dirty="0">
                <a:latin typeface="Microsoft Sans Serif"/>
                <a:cs typeface="Microsoft Sans Serif"/>
              </a:rPr>
              <a:t>ma</a:t>
            </a:r>
            <a:r>
              <a:rPr sz="3200" spc="215" dirty="0">
                <a:latin typeface="Microsoft Sans Serif"/>
                <a:cs typeface="Microsoft Sans Serif"/>
              </a:rPr>
              <a:t>,</a:t>
            </a:r>
            <a:r>
              <a:rPr sz="3200" spc="260" dirty="0">
                <a:latin typeface="Microsoft Sans Serif"/>
                <a:cs typeface="Microsoft Sans Serif"/>
              </a:rPr>
              <a:t> </a:t>
            </a:r>
            <a:r>
              <a:rPr sz="4000" spc="135" dirty="0">
                <a:latin typeface="Microsoft Sans Serif"/>
                <a:cs typeface="Microsoft Sans Serif"/>
              </a:rPr>
              <a:t>dan</a:t>
            </a:r>
            <a:r>
              <a:rPr sz="4000" spc="50" dirty="0">
                <a:latin typeface="Microsoft Sans Serif"/>
                <a:cs typeface="Microsoft Sans Serif"/>
              </a:rPr>
              <a:t> </a:t>
            </a:r>
            <a:r>
              <a:rPr sz="4000" spc="165" dirty="0">
                <a:latin typeface="Microsoft Sans Serif"/>
                <a:cs typeface="Microsoft Sans Serif"/>
              </a:rPr>
              <a:t>pemilihan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4000" spc="175" dirty="0">
                <a:latin typeface="Microsoft Sans Serif"/>
                <a:cs typeface="Microsoft Sans Serif"/>
              </a:rPr>
              <a:t>jeni</a:t>
            </a:r>
            <a:r>
              <a:rPr sz="3850" spc="175" dirty="0">
                <a:latin typeface="Trebuchet MS"/>
                <a:cs typeface="Trebuchet MS"/>
              </a:rPr>
              <a:t>s</a:t>
            </a:r>
            <a:r>
              <a:rPr sz="3850" spc="-50" dirty="0">
                <a:latin typeface="Trebuchet MS"/>
                <a:cs typeface="Trebuchet MS"/>
              </a:rPr>
              <a:t> </a:t>
            </a:r>
            <a:r>
              <a:rPr sz="4000" spc="175" dirty="0">
                <a:latin typeface="Microsoft Sans Serif"/>
                <a:cs typeface="Microsoft Sans Serif"/>
              </a:rPr>
              <a:t>kelamin</a:t>
            </a:r>
            <a:r>
              <a:rPr sz="4000" spc="50" dirty="0">
                <a:latin typeface="Microsoft Sans Serif"/>
                <a:cs typeface="Microsoft Sans Serif"/>
              </a:rPr>
              <a:t> </a:t>
            </a:r>
            <a:r>
              <a:rPr sz="4000" spc="114" dirty="0">
                <a:latin typeface="Microsoft Sans Serif"/>
                <a:cs typeface="Microsoft Sans Serif"/>
              </a:rPr>
              <a:t>anak</a:t>
            </a:r>
            <a:endParaRPr sz="4000" dirty="0">
              <a:latin typeface="Microsoft Sans Serif"/>
              <a:cs typeface="Microsoft Sans Serif"/>
            </a:endParaRPr>
          </a:p>
          <a:p>
            <a:pPr marL="6567805">
              <a:lnSpc>
                <a:spcPct val="100000"/>
              </a:lnSpc>
              <a:spcBef>
                <a:spcPts val="855"/>
              </a:spcBef>
            </a:pPr>
            <a:r>
              <a:rPr sz="3850" spc="204" dirty="0">
                <a:latin typeface="Trebuchet MS"/>
                <a:cs typeface="Trebuchet MS"/>
              </a:rPr>
              <a:t>s</a:t>
            </a:r>
            <a:r>
              <a:rPr sz="4000" spc="204" dirty="0">
                <a:latin typeface="Microsoft Sans Serif"/>
                <a:cs typeface="Microsoft Sans Serif"/>
              </a:rPr>
              <a:t>ebel</a:t>
            </a:r>
            <a:r>
              <a:rPr sz="3850" spc="204" dirty="0">
                <a:latin typeface="Trebuchet MS"/>
                <a:cs typeface="Trebuchet MS"/>
              </a:rPr>
              <a:t>u</a:t>
            </a:r>
            <a:r>
              <a:rPr sz="4000" spc="204" dirty="0">
                <a:latin typeface="Microsoft Sans Serif"/>
                <a:cs typeface="Microsoft Sans Serif"/>
              </a:rPr>
              <a:t>m</a:t>
            </a:r>
            <a:r>
              <a:rPr sz="4000" spc="10" dirty="0">
                <a:latin typeface="Microsoft Sans Serif"/>
                <a:cs typeface="Microsoft Sans Serif"/>
              </a:rPr>
              <a:t> </a:t>
            </a:r>
            <a:r>
              <a:rPr sz="4000" spc="180" dirty="0">
                <a:latin typeface="Microsoft Sans Serif"/>
                <a:cs typeface="Microsoft Sans Serif"/>
              </a:rPr>
              <a:t>kelahi</a:t>
            </a:r>
            <a:r>
              <a:rPr sz="3850" spc="180" dirty="0">
                <a:latin typeface="Trebuchet MS"/>
                <a:cs typeface="Trebuchet MS"/>
              </a:rPr>
              <a:t>r</a:t>
            </a:r>
            <a:r>
              <a:rPr sz="4000" spc="180" dirty="0">
                <a:latin typeface="Microsoft Sans Serif"/>
                <a:cs typeface="Microsoft Sans Serif"/>
              </a:rPr>
              <a:t>an</a:t>
            </a:r>
            <a:r>
              <a:rPr sz="3200" spc="180" dirty="0">
                <a:latin typeface="Microsoft Sans Serif"/>
                <a:cs typeface="Microsoft Sans Serif"/>
              </a:rPr>
              <a:t>.</a:t>
            </a:r>
            <a:endParaRPr sz="3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3403600" cy="3511550"/>
            <a:chOff x="0" y="0"/>
            <a:chExt cx="3403600" cy="351155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329940" cy="3508375"/>
            </a:xfrm>
            <a:custGeom>
              <a:avLst/>
              <a:gdLst/>
              <a:ahLst/>
              <a:cxnLst/>
              <a:rect l="l" t="t" r="r" b="b"/>
              <a:pathLst>
                <a:path w="3329940" h="3508375">
                  <a:moveTo>
                    <a:pt x="0" y="446783"/>
                  </a:moveTo>
                  <a:lnTo>
                    <a:pt x="0" y="0"/>
                  </a:lnTo>
                  <a:lnTo>
                    <a:pt x="1677504" y="0"/>
                  </a:lnTo>
                  <a:lnTo>
                    <a:pt x="3329633" y="409627"/>
                  </a:lnTo>
                  <a:lnTo>
                    <a:pt x="3224271" y="834575"/>
                  </a:lnTo>
                  <a:lnTo>
                    <a:pt x="167139" y="76592"/>
                  </a:lnTo>
                  <a:lnTo>
                    <a:pt x="132565" y="74984"/>
                  </a:lnTo>
                  <a:lnTo>
                    <a:pt x="101346" y="86290"/>
                  </a:lnTo>
                  <a:lnTo>
                    <a:pt x="76743" y="108550"/>
                  </a:lnTo>
                  <a:lnTo>
                    <a:pt x="62017" y="139803"/>
                  </a:lnTo>
                  <a:lnTo>
                    <a:pt x="60527" y="174337"/>
                  </a:lnTo>
                  <a:lnTo>
                    <a:pt x="72029" y="205549"/>
                  </a:lnTo>
                  <a:lnTo>
                    <a:pt x="94380" y="230137"/>
                  </a:lnTo>
                  <a:lnTo>
                    <a:pt x="125433" y="244801"/>
                  </a:lnTo>
                  <a:lnTo>
                    <a:pt x="3182566" y="1002783"/>
                  </a:lnTo>
                  <a:lnTo>
                    <a:pt x="3138352" y="1181110"/>
                  </a:lnTo>
                  <a:lnTo>
                    <a:pt x="81219" y="423127"/>
                  </a:lnTo>
                  <a:lnTo>
                    <a:pt x="46645" y="421519"/>
                  </a:lnTo>
                  <a:lnTo>
                    <a:pt x="15427" y="432825"/>
                  </a:lnTo>
                  <a:lnTo>
                    <a:pt x="0" y="446783"/>
                  </a:lnTo>
                  <a:close/>
                </a:path>
                <a:path w="3329940" h="3508375">
                  <a:moveTo>
                    <a:pt x="3182566" y="1002783"/>
                  </a:moveTo>
                  <a:lnTo>
                    <a:pt x="125433" y="244801"/>
                  </a:lnTo>
                  <a:lnTo>
                    <a:pt x="159740" y="246342"/>
                  </a:lnTo>
                  <a:lnTo>
                    <a:pt x="190988" y="235044"/>
                  </a:lnTo>
                  <a:lnTo>
                    <a:pt x="215739" y="212821"/>
                  </a:lnTo>
                  <a:lnTo>
                    <a:pt x="230555" y="181590"/>
                  </a:lnTo>
                  <a:lnTo>
                    <a:pt x="232134" y="147077"/>
                  </a:lnTo>
                  <a:lnTo>
                    <a:pt x="220780" y="115902"/>
                  </a:lnTo>
                  <a:lnTo>
                    <a:pt x="198459" y="91322"/>
                  </a:lnTo>
                  <a:lnTo>
                    <a:pt x="167139" y="76592"/>
                  </a:lnTo>
                  <a:lnTo>
                    <a:pt x="3224271" y="834575"/>
                  </a:lnTo>
                  <a:lnTo>
                    <a:pt x="3182566" y="1002783"/>
                  </a:lnTo>
                  <a:close/>
                </a:path>
                <a:path w="3329940" h="3508375">
                  <a:moveTo>
                    <a:pt x="3096646" y="1349318"/>
                  </a:moveTo>
                  <a:lnTo>
                    <a:pt x="39514" y="591335"/>
                  </a:lnTo>
                  <a:lnTo>
                    <a:pt x="73820" y="592877"/>
                  </a:lnTo>
                  <a:lnTo>
                    <a:pt x="105069" y="581579"/>
                  </a:lnTo>
                  <a:lnTo>
                    <a:pt x="129820" y="559356"/>
                  </a:lnTo>
                  <a:lnTo>
                    <a:pt x="144636" y="528125"/>
                  </a:lnTo>
                  <a:lnTo>
                    <a:pt x="146215" y="493612"/>
                  </a:lnTo>
                  <a:lnTo>
                    <a:pt x="134861" y="462437"/>
                  </a:lnTo>
                  <a:lnTo>
                    <a:pt x="112540" y="437857"/>
                  </a:lnTo>
                  <a:lnTo>
                    <a:pt x="81219" y="423127"/>
                  </a:lnTo>
                  <a:lnTo>
                    <a:pt x="3138352" y="1181110"/>
                  </a:lnTo>
                  <a:lnTo>
                    <a:pt x="3096646" y="1349318"/>
                  </a:lnTo>
                  <a:close/>
                </a:path>
                <a:path w="3329940" h="3508375">
                  <a:moveTo>
                    <a:pt x="2561374" y="3508205"/>
                  </a:moveTo>
                  <a:lnTo>
                    <a:pt x="0" y="2873140"/>
                  </a:lnTo>
                  <a:lnTo>
                    <a:pt x="0" y="935613"/>
                  </a:lnTo>
                  <a:lnTo>
                    <a:pt x="18992" y="928746"/>
                  </a:lnTo>
                  <a:lnTo>
                    <a:pt x="43744" y="906523"/>
                  </a:lnTo>
                  <a:lnTo>
                    <a:pt x="58559" y="875292"/>
                  </a:lnTo>
                  <a:lnTo>
                    <a:pt x="60139" y="840779"/>
                  </a:lnTo>
                  <a:lnTo>
                    <a:pt x="48784" y="809604"/>
                  </a:lnTo>
                  <a:lnTo>
                    <a:pt x="26464" y="785024"/>
                  </a:lnTo>
                  <a:lnTo>
                    <a:pt x="0" y="772578"/>
                  </a:lnTo>
                  <a:lnTo>
                    <a:pt x="0" y="567364"/>
                  </a:lnTo>
                  <a:lnTo>
                    <a:pt x="8460" y="576672"/>
                  </a:lnTo>
                  <a:lnTo>
                    <a:pt x="39514" y="591335"/>
                  </a:lnTo>
                  <a:lnTo>
                    <a:pt x="3096646" y="1349318"/>
                  </a:lnTo>
                  <a:lnTo>
                    <a:pt x="2561374" y="3508205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3403600" cy="3459479"/>
            </a:xfrm>
            <a:custGeom>
              <a:avLst/>
              <a:gdLst/>
              <a:ahLst/>
              <a:cxnLst/>
              <a:rect l="l" t="t" r="r" b="b"/>
              <a:pathLst>
                <a:path w="3403600" h="3459479">
                  <a:moveTo>
                    <a:pt x="0" y="733483"/>
                  </a:moveTo>
                  <a:lnTo>
                    <a:pt x="0" y="164790"/>
                  </a:lnTo>
                  <a:lnTo>
                    <a:pt x="40858" y="0"/>
                  </a:lnTo>
                  <a:lnTo>
                    <a:pt x="1948230" y="0"/>
                  </a:lnTo>
                  <a:lnTo>
                    <a:pt x="3403603" y="360843"/>
                  </a:lnTo>
                  <a:lnTo>
                    <a:pt x="3298085" y="786424"/>
                  </a:lnTo>
                  <a:lnTo>
                    <a:pt x="240319" y="28284"/>
                  </a:lnTo>
                  <a:lnTo>
                    <a:pt x="205745" y="26675"/>
                  </a:lnTo>
                  <a:lnTo>
                    <a:pt x="174526" y="37982"/>
                  </a:lnTo>
                  <a:lnTo>
                    <a:pt x="149923" y="60241"/>
                  </a:lnTo>
                  <a:lnTo>
                    <a:pt x="135197" y="91494"/>
                  </a:lnTo>
                  <a:lnTo>
                    <a:pt x="133706" y="126029"/>
                  </a:lnTo>
                  <a:lnTo>
                    <a:pt x="145209" y="157241"/>
                  </a:lnTo>
                  <a:lnTo>
                    <a:pt x="167560" y="181829"/>
                  </a:lnTo>
                  <a:lnTo>
                    <a:pt x="198613" y="196492"/>
                  </a:lnTo>
                  <a:lnTo>
                    <a:pt x="3256379" y="954632"/>
                  </a:lnTo>
                  <a:lnTo>
                    <a:pt x="3212165" y="1132958"/>
                  </a:lnTo>
                  <a:lnTo>
                    <a:pt x="154399" y="374819"/>
                  </a:lnTo>
                  <a:lnTo>
                    <a:pt x="119825" y="373210"/>
                  </a:lnTo>
                  <a:lnTo>
                    <a:pt x="88606" y="384516"/>
                  </a:lnTo>
                  <a:lnTo>
                    <a:pt x="64004" y="406776"/>
                  </a:lnTo>
                  <a:lnTo>
                    <a:pt x="49277" y="438029"/>
                  </a:lnTo>
                  <a:lnTo>
                    <a:pt x="47787" y="472564"/>
                  </a:lnTo>
                  <a:lnTo>
                    <a:pt x="59290" y="503776"/>
                  </a:lnTo>
                  <a:lnTo>
                    <a:pt x="81640" y="528364"/>
                  </a:lnTo>
                  <a:lnTo>
                    <a:pt x="112694" y="543027"/>
                  </a:lnTo>
                  <a:lnTo>
                    <a:pt x="3170460" y="1301167"/>
                  </a:lnTo>
                  <a:lnTo>
                    <a:pt x="3126246" y="1479493"/>
                  </a:lnTo>
                  <a:lnTo>
                    <a:pt x="68479" y="721353"/>
                  </a:lnTo>
                  <a:lnTo>
                    <a:pt x="33905" y="719745"/>
                  </a:lnTo>
                  <a:lnTo>
                    <a:pt x="2687" y="731051"/>
                  </a:lnTo>
                  <a:lnTo>
                    <a:pt x="0" y="733483"/>
                  </a:lnTo>
                  <a:close/>
                </a:path>
                <a:path w="3403600" h="3459479">
                  <a:moveTo>
                    <a:pt x="3256379" y="954632"/>
                  </a:moveTo>
                  <a:lnTo>
                    <a:pt x="198613" y="196492"/>
                  </a:lnTo>
                  <a:lnTo>
                    <a:pt x="232920" y="198034"/>
                  </a:lnTo>
                  <a:lnTo>
                    <a:pt x="264168" y="186735"/>
                  </a:lnTo>
                  <a:lnTo>
                    <a:pt x="288919" y="164512"/>
                  </a:lnTo>
                  <a:lnTo>
                    <a:pt x="303735" y="133282"/>
                  </a:lnTo>
                  <a:lnTo>
                    <a:pt x="305314" y="98769"/>
                  </a:lnTo>
                  <a:lnTo>
                    <a:pt x="293960" y="67594"/>
                  </a:lnTo>
                  <a:lnTo>
                    <a:pt x="271639" y="43013"/>
                  </a:lnTo>
                  <a:lnTo>
                    <a:pt x="240319" y="28284"/>
                  </a:lnTo>
                  <a:lnTo>
                    <a:pt x="3298085" y="786424"/>
                  </a:lnTo>
                  <a:lnTo>
                    <a:pt x="3256379" y="954632"/>
                  </a:lnTo>
                  <a:close/>
                </a:path>
                <a:path w="3403600" h="3459479">
                  <a:moveTo>
                    <a:pt x="3170460" y="1301167"/>
                  </a:moveTo>
                  <a:lnTo>
                    <a:pt x="112694" y="543027"/>
                  </a:lnTo>
                  <a:lnTo>
                    <a:pt x="147000" y="544569"/>
                  </a:lnTo>
                  <a:lnTo>
                    <a:pt x="178249" y="533270"/>
                  </a:lnTo>
                  <a:lnTo>
                    <a:pt x="203000" y="511047"/>
                  </a:lnTo>
                  <a:lnTo>
                    <a:pt x="217815" y="479816"/>
                  </a:lnTo>
                  <a:lnTo>
                    <a:pt x="219395" y="445304"/>
                  </a:lnTo>
                  <a:lnTo>
                    <a:pt x="208041" y="414129"/>
                  </a:lnTo>
                  <a:lnTo>
                    <a:pt x="185720" y="389548"/>
                  </a:lnTo>
                  <a:lnTo>
                    <a:pt x="154399" y="374819"/>
                  </a:lnTo>
                  <a:lnTo>
                    <a:pt x="3212165" y="1132958"/>
                  </a:lnTo>
                  <a:lnTo>
                    <a:pt x="3170460" y="1301167"/>
                  </a:lnTo>
                  <a:close/>
                </a:path>
                <a:path w="3403600" h="3459479">
                  <a:moveTo>
                    <a:pt x="3084540" y="1647702"/>
                  </a:moveTo>
                  <a:lnTo>
                    <a:pt x="26774" y="889562"/>
                  </a:lnTo>
                  <a:lnTo>
                    <a:pt x="61081" y="891104"/>
                  </a:lnTo>
                  <a:lnTo>
                    <a:pt x="92329" y="879805"/>
                  </a:lnTo>
                  <a:lnTo>
                    <a:pt x="117080" y="857582"/>
                  </a:lnTo>
                  <a:lnTo>
                    <a:pt x="131896" y="826351"/>
                  </a:lnTo>
                  <a:lnTo>
                    <a:pt x="133475" y="791839"/>
                  </a:lnTo>
                  <a:lnTo>
                    <a:pt x="122121" y="760664"/>
                  </a:lnTo>
                  <a:lnTo>
                    <a:pt x="99800" y="736083"/>
                  </a:lnTo>
                  <a:lnTo>
                    <a:pt x="68479" y="721353"/>
                  </a:lnTo>
                  <a:lnTo>
                    <a:pt x="3126246" y="1479493"/>
                  </a:lnTo>
                  <a:lnTo>
                    <a:pt x="3084540" y="1647702"/>
                  </a:lnTo>
                  <a:close/>
                </a:path>
                <a:path w="3403600" h="3459479">
                  <a:moveTo>
                    <a:pt x="2635344" y="3459422"/>
                  </a:moveTo>
                  <a:lnTo>
                    <a:pt x="0" y="2806017"/>
                  </a:lnTo>
                  <a:lnTo>
                    <a:pt x="0" y="1228658"/>
                  </a:lnTo>
                  <a:lnTo>
                    <a:pt x="6409" y="1226340"/>
                  </a:lnTo>
                  <a:lnTo>
                    <a:pt x="31161" y="1204117"/>
                  </a:lnTo>
                  <a:lnTo>
                    <a:pt x="45976" y="1172886"/>
                  </a:lnTo>
                  <a:lnTo>
                    <a:pt x="47556" y="1138373"/>
                  </a:lnTo>
                  <a:lnTo>
                    <a:pt x="36201" y="1107199"/>
                  </a:lnTo>
                  <a:lnTo>
                    <a:pt x="13881" y="1082618"/>
                  </a:lnTo>
                  <a:lnTo>
                    <a:pt x="0" y="1076090"/>
                  </a:lnTo>
                  <a:lnTo>
                    <a:pt x="0" y="876919"/>
                  </a:lnTo>
                  <a:lnTo>
                    <a:pt x="26774" y="889562"/>
                  </a:lnTo>
                  <a:lnTo>
                    <a:pt x="3084540" y="1647702"/>
                  </a:lnTo>
                  <a:lnTo>
                    <a:pt x="2635344" y="3459422"/>
                  </a:lnTo>
                  <a:close/>
                </a:path>
              </a:pathLst>
            </a:custGeom>
            <a:solidFill>
              <a:srgbClr val="A8EB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3329940" cy="3122295"/>
            </a:xfrm>
            <a:custGeom>
              <a:avLst/>
              <a:gdLst/>
              <a:ahLst/>
              <a:cxnLst/>
              <a:rect l="l" t="t" r="r" b="b"/>
              <a:pathLst>
                <a:path w="3329940" h="3122295">
                  <a:moveTo>
                    <a:pt x="439881" y="346917"/>
                  </a:moveTo>
                  <a:lnTo>
                    <a:pt x="405033" y="338277"/>
                  </a:lnTo>
                  <a:lnTo>
                    <a:pt x="432757" y="240475"/>
                  </a:lnTo>
                  <a:lnTo>
                    <a:pt x="446646" y="191580"/>
                  </a:lnTo>
                  <a:lnTo>
                    <a:pt x="460569" y="142694"/>
                  </a:lnTo>
                  <a:lnTo>
                    <a:pt x="474536" y="93819"/>
                  </a:lnTo>
                  <a:lnTo>
                    <a:pt x="488559" y="44957"/>
                  </a:lnTo>
                  <a:lnTo>
                    <a:pt x="499591" y="8439"/>
                  </a:lnTo>
                  <a:lnTo>
                    <a:pt x="477598" y="2986"/>
                  </a:lnTo>
                  <a:lnTo>
                    <a:pt x="623871" y="0"/>
                  </a:lnTo>
                  <a:lnTo>
                    <a:pt x="3329559" y="670845"/>
                  </a:lnTo>
                  <a:lnTo>
                    <a:pt x="3323447" y="695499"/>
                  </a:lnTo>
                  <a:lnTo>
                    <a:pt x="582276" y="15855"/>
                  </a:lnTo>
                  <a:lnTo>
                    <a:pt x="530004" y="15980"/>
                  </a:lnTo>
                  <a:lnTo>
                    <a:pt x="439881" y="346917"/>
                  </a:lnTo>
                  <a:close/>
                </a:path>
                <a:path w="3329940" h="3122295">
                  <a:moveTo>
                    <a:pt x="290043" y="349020"/>
                  </a:moveTo>
                  <a:lnTo>
                    <a:pt x="1522" y="277485"/>
                  </a:lnTo>
                  <a:lnTo>
                    <a:pt x="1070" y="238119"/>
                  </a:lnTo>
                  <a:lnTo>
                    <a:pt x="818788" y="440863"/>
                  </a:lnTo>
                  <a:lnTo>
                    <a:pt x="969798" y="465220"/>
                  </a:lnTo>
                  <a:lnTo>
                    <a:pt x="3239026" y="1027850"/>
                  </a:lnTo>
                  <a:lnTo>
                    <a:pt x="3232914" y="1052504"/>
                  </a:lnTo>
                  <a:lnTo>
                    <a:pt x="3085675" y="1015998"/>
                  </a:lnTo>
                  <a:lnTo>
                    <a:pt x="2837010" y="967429"/>
                  </a:lnTo>
                  <a:lnTo>
                    <a:pt x="345380" y="349656"/>
                  </a:lnTo>
                  <a:lnTo>
                    <a:pt x="290043" y="349020"/>
                  </a:lnTo>
                  <a:close/>
                </a:path>
                <a:path w="3329940" h="3122295">
                  <a:moveTo>
                    <a:pt x="346702" y="690182"/>
                  </a:moveTo>
                  <a:lnTo>
                    <a:pt x="309320" y="680913"/>
                  </a:lnTo>
                  <a:lnTo>
                    <a:pt x="322862" y="631932"/>
                  </a:lnTo>
                  <a:lnTo>
                    <a:pt x="339548" y="570647"/>
                  </a:lnTo>
                  <a:lnTo>
                    <a:pt x="353249" y="521706"/>
                  </a:lnTo>
                  <a:lnTo>
                    <a:pt x="367002" y="472778"/>
                  </a:lnTo>
                  <a:lnTo>
                    <a:pt x="397653" y="362616"/>
                  </a:lnTo>
                  <a:lnTo>
                    <a:pt x="433135" y="371414"/>
                  </a:lnTo>
                  <a:lnTo>
                    <a:pt x="429703" y="383647"/>
                  </a:lnTo>
                  <a:lnTo>
                    <a:pt x="420019" y="420500"/>
                  </a:lnTo>
                  <a:lnTo>
                    <a:pt x="416587" y="432733"/>
                  </a:lnTo>
                  <a:lnTo>
                    <a:pt x="346702" y="690182"/>
                  </a:lnTo>
                  <a:close/>
                </a:path>
                <a:path w="3329940" h="3122295">
                  <a:moveTo>
                    <a:pt x="408497" y="744757"/>
                  </a:moveTo>
                  <a:lnTo>
                    <a:pt x="1683" y="643891"/>
                  </a:lnTo>
                  <a:lnTo>
                    <a:pt x="1316" y="604547"/>
                  </a:lnTo>
                  <a:lnTo>
                    <a:pt x="950795" y="839960"/>
                  </a:lnTo>
                  <a:lnTo>
                    <a:pt x="1100498" y="863992"/>
                  </a:lnTo>
                  <a:lnTo>
                    <a:pt x="3055667" y="1348755"/>
                  </a:lnTo>
                  <a:lnTo>
                    <a:pt x="3150394" y="1385326"/>
                  </a:lnTo>
                  <a:lnTo>
                    <a:pt x="3144281" y="1409980"/>
                  </a:lnTo>
                  <a:lnTo>
                    <a:pt x="511885" y="757306"/>
                  </a:lnTo>
                  <a:lnTo>
                    <a:pt x="408497" y="744757"/>
                  </a:lnTo>
                  <a:close/>
                </a:path>
                <a:path w="3329940" h="3122295">
                  <a:moveTo>
                    <a:pt x="262170" y="1009421"/>
                  </a:moveTo>
                  <a:lnTo>
                    <a:pt x="222886" y="999681"/>
                  </a:lnTo>
                  <a:lnTo>
                    <a:pt x="236109" y="950621"/>
                  </a:lnTo>
                  <a:lnTo>
                    <a:pt x="249402" y="901579"/>
                  </a:lnTo>
                  <a:lnTo>
                    <a:pt x="276058" y="803512"/>
                  </a:lnTo>
                  <a:lnTo>
                    <a:pt x="286295" y="766796"/>
                  </a:lnTo>
                  <a:lnTo>
                    <a:pt x="299517" y="717736"/>
                  </a:lnTo>
                  <a:lnTo>
                    <a:pt x="337533" y="727162"/>
                  </a:lnTo>
                  <a:lnTo>
                    <a:pt x="314262" y="812984"/>
                  </a:lnTo>
                  <a:lnTo>
                    <a:pt x="301142" y="862069"/>
                  </a:lnTo>
                  <a:lnTo>
                    <a:pt x="288075" y="911167"/>
                  </a:lnTo>
                  <a:lnTo>
                    <a:pt x="275078" y="960283"/>
                  </a:lnTo>
                  <a:lnTo>
                    <a:pt x="262170" y="1009421"/>
                  </a:lnTo>
                  <a:close/>
                </a:path>
                <a:path w="3329940" h="3122295">
                  <a:moveTo>
                    <a:pt x="998915" y="1231342"/>
                  </a:moveTo>
                  <a:lnTo>
                    <a:pt x="2903" y="984392"/>
                  </a:lnTo>
                  <a:lnTo>
                    <a:pt x="2350" y="945001"/>
                  </a:lnTo>
                  <a:lnTo>
                    <a:pt x="3071564" y="1705979"/>
                  </a:lnTo>
                  <a:lnTo>
                    <a:pt x="3065451" y="1730633"/>
                  </a:lnTo>
                  <a:lnTo>
                    <a:pt x="1350337" y="1305389"/>
                  </a:lnTo>
                  <a:lnTo>
                    <a:pt x="998915" y="1231342"/>
                  </a:lnTo>
                  <a:close/>
                </a:path>
                <a:path w="3329940" h="3122295">
                  <a:moveTo>
                    <a:pt x="164779" y="1377810"/>
                  </a:moveTo>
                  <a:lnTo>
                    <a:pt x="124228" y="1367756"/>
                  </a:lnTo>
                  <a:lnTo>
                    <a:pt x="212450" y="1036347"/>
                  </a:lnTo>
                  <a:lnTo>
                    <a:pt x="252367" y="1046244"/>
                  </a:lnTo>
                  <a:lnTo>
                    <a:pt x="226302" y="1144458"/>
                  </a:lnTo>
                  <a:lnTo>
                    <a:pt x="213298" y="1193571"/>
                  </a:lnTo>
                  <a:lnTo>
                    <a:pt x="200326" y="1242693"/>
                  </a:lnTo>
                  <a:lnTo>
                    <a:pt x="190456" y="1279500"/>
                  </a:lnTo>
                  <a:lnTo>
                    <a:pt x="177584" y="1328646"/>
                  </a:lnTo>
                  <a:lnTo>
                    <a:pt x="164779" y="1377810"/>
                  </a:lnTo>
                  <a:close/>
                </a:path>
                <a:path w="3329940" h="3122295">
                  <a:moveTo>
                    <a:pt x="599100" y="1524749"/>
                  </a:moveTo>
                  <a:lnTo>
                    <a:pt x="1356" y="1376544"/>
                  </a:lnTo>
                  <a:lnTo>
                    <a:pt x="1510" y="1337329"/>
                  </a:lnTo>
                  <a:lnTo>
                    <a:pt x="2979875" y="2075782"/>
                  </a:lnTo>
                  <a:lnTo>
                    <a:pt x="2973763" y="2100436"/>
                  </a:lnTo>
                  <a:lnTo>
                    <a:pt x="752516" y="1549702"/>
                  </a:lnTo>
                  <a:lnTo>
                    <a:pt x="599100" y="1524749"/>
                  </a:lnTo>
                  <a:close/>
                </a:path>
                <a:path w="3329940" h="3122295">
                  <a:moveTo>
                    <a:pt x="66" y="1729507"/>
                  </a:moveTo>
                  <a:lnTo>
                    <a:pt x="2943" y="1677882"/>
                  </a:lnTo>
                  <a:lnTo>
                    <a:pt x="40330" y="1687152"/>
                  </a:lnTo>
                  <a:lnTo>
                    <a:pt x="50088" y="1650318"/>
                  </a:lnTo>
                  <a:lnTo>
                    <a:pt x="75612" y="1551970"/>
                  </a:lnTo>
                  <a:lnTo>
                    <a:pt x="88427" y="1502809"/>
                  </a:lnTo>
                  <a:lnTo>
                    <a:pt x="101347" y="1453674"/>
                  </a:lnTo>
                  <a:lnTo>
                    <a:pt x="114426" y="1404579"/>
                  </a:lnTo>
                  <a:lnTo>
                    <a:pt x="154976" y="1414633"/>
                  </a:lnTo>
                  <a:lnTo>
                    <a:pt x="129282" y="1512939"/>
                  </a:lnTo>
                  <a:lnTo>
                    <a:pt x="116479" y="1562102"/>
                  </a:lnTo>
                  <a:lnTo>
                    <a:pt x="103729" y="1611279"/>
                  </a:lnTo>
                  <a:lnTo>
                    <a:pt x="91049" y="1660474"/>
                  </a:lnTo>
                  <a:lnTo>
                    <a:pt x="78457" y="1709690"/>
                  </a:lnTo>
                  <a:lnTo>
                    <a:pt x="2897356" y="2408605"/>
                  </a:lnTo>
                  <a:lnTo>
                    <a:pt x="2894299" y="2420932"/>
                  </a:lnTo>
                  <a:lnTo>
                    <a:pt x="2606644" y="2349611"/>
                  </a:lnTo>
                  <a:lnTo>
                    <a:pt x="1626374" y="2119648"/>
                  </a:lnTo>
                  <a:lnTo>
                    <a:pt x="31161" y="1724132"/>
                  </a:lnTo>
                  <a:lnTo>
                    <a:pt x="66" y="1729507"/>
                  </a:lnTo>
                  <a:close/>
                </a:path>
                <a:path w="3329940" h="3122295">
                  <a:moveTo>
                    <a:pt x="2897356" y="2408605"/>
                  </a:moveTo>
                  <a:lnTo>
                    <a:pt x="180975" y="1735108"/>
                  </a:lnTo>
                  <a:lnTo>
                    <a:pt x="337615" y="1760860"/>
                  </a:lnTo>
                  <a:lnTo>
                    <a:pt x="2900412" y="2396278"/>
                  </a:lnTo>
                  <a:lnTo>
                    <a:pt x="2897356" y="2408605"/>
                  </a:lnTo>
                  <a:close/>
                </a:path>
                <a:path w="3329940" h="3122295">
                  <a:moveTo>
                    <a:pt x="2432" y="2004869"/>
                  </a:moveTo>
                  <a:lnTo>
                    <a:pt x="2585" y="1834808"/>
                  </a:lnTo>
                  <a:lnTo>
                    <a:pt x="18429" y="1773314"/>
                  </a:lnTo>
                  <a:lnTo>
                    <a:pt x="31161" y="1724132"/>
                  </a:lnTo>
                  <a:lnTo>
                    <a:pt x="125253" y="1747461"/>
                  </a:lnTo>
                  <a:lnTo>
                    <a:pt x="69289" y="1746670"/>
                  </a:lnTo>
                  <a:lnTo>
                    <a:pt x="66123" y="1758970"/>
                  </a:lnTo>
                  <a:lnTo>
                    <a:pt x="59724" y="1783552"/>
                  </a:lnTo>
                  <a:lnTo>
                    <a:pt x="53205" y="1808105"/>
                  </a:lnTo>
                  <a:lnTo>
                    <a:pt x="46627" y="1832643"/>
                  </a:lnTo>
                  <a:lnTo>
                    <a:pt x="2432" y="2004869"/>
                  </a:lnTo>
                  <a:close/>
                </a:path>
                <a:path w="3329940" h="3122295">
                  <a:moveTo>
                    <a:pt x="0" y="2114987"/>
                  </a:moveTo>
                  <a:lnTo>
                    <a:pt x="0" y="2079457"/>
                  </a:lnTo>
                  <a:lnTo>
                    <a:pt x="1625411" y="2476336"/>
                  </a:lnTo>
                  <a:lnTo>
                    <a:pt x="2807346" y="2771634"/>
                  </a:lnTo>
                  <a:lnTo>
                    <a:pt x="2801388" y="2795664"/>
                  </a:lnTo>
                  <a:lnTo>
                    <a:pt x="0" y="2114987"/>
                  </a:lnTo>
                  <a:close/>
                </a:path>
                <a:path w="3329940" h="3122295">
                  <a:moveTo>
                    <a:pt x="0" y="2461543"/>
                  </a:moveTo>
                  <a:lnTo>
                    <a:pt x="0" y="2425357"/>
                  </a:lnTo>
                  <a:lnTo>
                    <a:pt x="1847757" y="2876529"/>
                  </a:lnTo>
                  <a:lnTo>
                    <a:pt x="2726914" y="3096037"/>
                  </a:lnTo>
                  <a:lnTo>
                    <a:pt x="2720486" y="3121963"/>
                  </a:lnTo>
                  <a:lnTo>
                    <a:pt x="84283" y="2480976"/>
                  </a:lnTo>
                  <a:lnTo>
                    <a:pt x="0" y="2461543"/>
                  </a:lnTo>
                  <a:close/>
                </a:path>
              </a:pathLst>
            </a:custGeom>
            <a:solidFill>
              <a:srgbClr val="FF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5104259" y="0"/>
            <a:ext cx="3183890" cy="10297795"/>
            <a:chOff x="15104259" y="0"/>
            <a:chExt cx="3183890" cy="10297795"/>
          </a:xfrm>
        </p:grpSpPr>
        <p:pic>
          <p:nvPicPr>
            <p:cNvPr id="8" name="object 8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104259" y="0"/>
              <a:ext cx="3183741" cy="1029753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367631" y="7274177"/>
              <a:ext cx="1920875" cy="2847340"/>
            </a:xfrm>
            <a:custGeom>
              <a:avLst/>
              <a:gdLst/>
              <a:ahLst/>
              <a:cxnLst/>
              <a:rect l="l" t="t" r="r" b="b"/>
              <a:pathLst>
                <a:path w="1920875" h="2847340">
                  <a:moveTo>
                    <a:pt x="1920367" y="306336"/>
                  </a:moveTo>
                  <a:lnTo>
                    <a:pt x="904730" y="79395"/>
                  </a:lnTo>
                  <a:lnTo>
                    <a:pt x="1201235" y="143748"/>
                  </a:lnTo>
                  <a:lnTo>
                    <a:pt x="1920367" y="288706"/>
                  </a:lnTo>
                  <a:lnTo>
                    <a:pt x="1920367" y="306336"/>
                  </a:lnTo>
                  <a:close/>
                </a:path>
                <a:path w="1920875" h="2847340">
                  <a:moveTo>
                    <a:pt x="898036" y="109522"/>
                  </a:moveTo>
                  <a:lnTo>
                    <a:pt x="553041" y="30119"/>
                  </a:lnTo>
                  <a:lnTo>
                    <a:pt x="543075" y="22847"/>
                  </a:lnTo>
                  <a:lnTo>
                    <a:pt x="541745" y="11507"/>
                  </a:lnTo>
                  <a:lnTo>
                    <a:pt x="547746" y="1943"/>
                  </a:lnTo>
                  <a:lnTo>
                    <a:pt x="559771" y="0"/>
                  </a:lnTo>
                  <a:lnTo>
                    <a:pt x="1920367" y="306336"/>
                  </a:lnTo>
                  <a:lnTo>
                    <a:pt x="1920367" y="320135"/>
                  </a:lnTo>
                  <a:lnTo>
                    <a:pt x="1194614" y="173892"/>
                  </a:lnTo>
                  <a:lnTo>
                    <a:pt x="898036" y="109522"/>
                  </a:lnTo>
                  <a:close/>
                </a:path>
                <a:path w="1920875" h="2847340">
                  <a:moveTo>
                    <a:pt x="1920367" y="730670"/>
                  </a:moveTo>
                  <a:lnTo>
                    <a:pt x="814459" y="483559"/>
                  </a:lnTo>
                  <a:lnTo>
                    <a:pt x="1160533" y="558366"/>
                  </a:lnTo>
                  <a:lnTo>
                    <a:pt x="1920367" y="710268"/>
                  </a:lnTo>
                  <a:lnTo>
                    <a:pt x="1920367" y="730670"/>
                  </a:lnTo>
                  <a:close/>
                </a:path>
                <a:path w="1920875" h="2847340">
                  <a:moveTo>
                    <a:pt x="807729" y="513678"/>
                  </a:moveTo>
                  <a:lnTo>
                    <a:pt x="462734" y="434274"/>
                  </a:lnTo>
                  <a:lnTo>
                    <a:pt x="452746" y="427101"/>
                  </a:lnTo>
                  <a:lnTo>
                    <a:pt x="451379" y="415925"/>
                  </a:lnTo>
                  <a:lnTo>
                    <a:pt x="457373" y="406394"/>
                  </a:lnTo>
                  <a:lnTo>
                    <a:pt x="469464" y="404155"/>
                  </a:lnTo>
                  <a:lnTo>
                    <a:pt x="1920367" y="730670"/>
                  </a:lnTo>
                  <a:lnTo>
                    <a:pt x="1920367" y="741677"/>
                  </a:lnTo>
                  <a:lnTo>
                    <a:pt x="1153803" y="588485"/>
                  </a:lnTo>
                  <a:lnTo>
                    <a:pt x="807729" y="513678"/>
                  </a:lnTo>
                  <a:close/>
                </a:path>
                <a:path w="1920875" h="2847340">
                  <a:moveTo>
                    <a:pt x="1920367" y="1155004"/>
                  </a:moveTo>
                  <a:lnTo>
                    <a:pt x="724152" y="887714"/>
                  </a:lnTo>
                  <a:lnTo>
                    <a:pt x="1119739" y="972884"/>
                  </a:lnTo>
                  <a:lnTo>
                    <a:pt x="1920367" y="1131695"/>
                  </a:lnTo>
                  <a:lnTo>
                    <a:pt x="1920367" y="1155004"/>
                  </a:lnTo>
                  <a:close/>
                </a:path>
                <a:path w="1920875" h="2847340">
                  <a:moveTo>
                    <a:pt x="717422" y="917833"/>
                  </a:moveTo>
                  <a:lnTo>
                    <a:pt x="372426" y="838429"/>
                  </a:lnTo>
                  <a:lnTo>
                    <a:pt x="362438" y="831256"/>
                  </a:lnTo>
                  <a:lnTo>
                    <a:pt x="361072" y="820080"/>
                  </a:lnTo>
                  <a:lnTo>
                    <a:pt x="367065" y="810549"/>
                  </a:lnTo>
                  <a:lnTo>
                    <a:pt x="379156" y="808310"/>
                  </a:lnTo>
                  <a:lnTo>
                    <a:pt x="1920367" y="1155004"/>
                  </a:lnTo>
                  <a:lnTo>
                    <a:pt x="1920367" y="1163095"/>
                  </a:lnTo>
                  <a:lnTo>
                    <a:pt x="1113009" y="1003003"/>
                  </a:lnTo>
                  <a:lnTo>
                    <a:pt x="717422" y="917833"/>
                  </a:lnTo>
                  <a:close/>
                </a:path>
                <a:path w="1920875" h="2847340">
                  <a:moveTo>
                    <a:pt x="1920367" y="1579339"/>
                  </a:moveTo>
                  <a:lnTo>
                    <a:pt x="633845" y="1291869"/>
                  </a:lnTo>
                  <a:lnTo>
                    <a:pt x="1078962" y="1387329"/>
                  </a:lnTo>
                  <a:lnTo>
                    <a:pt x="1920367" y="1553011"/>
                  </a:lnTo>
                  <a:lnTo>
                    <a:pt x="1920367" y="1579339"/>
                  </a:lnTo>
                  <a:close/>
                </a:path>
                <a:path w="1920875" h="2847340">
                  <a:moveTo>
                    <a:pt x="627115" y="1321988"/>
                  </a:moveTo>
                  <a:lnTo>
                    <a:pt x="282119" y="1242584"/>
                  </a:lnTo>
                  <a:lnTo>
                    <a:pt x="272131" y="1235411"/>
                  </a:lnTo>
                  <a:lnTo>
                    <a:pt x="270765" y="1224236"/>
                  </a:lnTo>
                  <a:lnTo>
                    <a:pt x="276758" y="1214705"/>
                  </a:lnTo>
                  <a:lnTo>
                    <a:pt x="288849" y="1212465"/>
                  </a:lnTo>
                  <a:lnTo>
                    <a:pt x="1920367" y="1579339"/>
                  </a:lnTo>
                  <a:lnTo>
                    <a:pt x="1920367" y="1584405"/>
                  </a:lnTo>
                  <a:lnTo>
                    <a:pt x="1072232" y="1417448"/>
                  </a:lnTo>
                  <a:lnTo>
                    <a:pt x="627115" y="1321988"/>
                  </a:lnTo>
                  <a:close/>
                </a:path>
                <a:path w="1920875" h="2847340">
                  <a:moveTo>
                    <a:pt x="1920367" y="2003673"/>
                  </a:moveTo>
                  <a:lnTo>
                    <a:pt x="543537" y="1696024"/>
                  </a:lnTo>
                  <a:lnTo>
                    <a:pt x="1038201" y="1801702"/>
                  </a:lnTo>
                  <a:lnTo>
                    <a:pt x="1920367" y="1974231"/>
                  </a:lnTo>
                  <a:lnTo>
                    <a:pt x="1920367" y="2003673"/>
                  </a:lnTo>
                  <a:close/>
                </a:path>
                <a:path w="1920875" h="2847340">
                  <a:moveTo>
                    <a:pt x="536807" y="1726143"/>
                  </a:moveTo>
                  <a:lnTo>
                    <a:pt x="191812" y="1646739"/>
                  </a:lnTo>
                  <a:lnTo>
                    <a:pt x="181824" y="1639567"/>
                  </a:lnTo>
                  <a:lnTo>
                    <a:pt x="180458" y="1628391"/>
                  </a:lnTo>
                  <a:lnTo>
                    <a:pt x="186451" y="1618860"/>
                  </a:lnTo>
                  <a:lnTo>
                    <a:pt x="198542" y="1616620"/>
                  </a:lnTo>
                  <a:lnTo>
                    <a:pt x="1920367" y="2003673"/>
                  </a:lnTo>
                  <a:lnTo>
                    <a:pt x="1920367" y="2005619"/>
                  </a:lnTo>
                  <a:lnTo>
                    <a:pt x="1031471" y="1831821"/>
                  </a:lnTo>
                  <a:lnTo>
                    <a:pt x="536807" y="1726143"/>
                  </a:lnTo>
                  <a:close/>
                </a:path>
                <a:path w="1920875" h="2847340">
                  <a:moveTo>
                    <a:pt x="1885241" y="2419422"/>
                  </a:moveTo>
                  <a:lnTo>
                    <a:pt x="453387" y="2099479"/>
                  </a:lnTo>
                  <a:lnTo>
                    <a:pt x="997611" y="2215307"/>
                  </a:lnTo>
                  <a:lnTo>
                    <a:pt x="1920367" y="2394644"/>
                  </a:lnTo>
                  <a:lnTo>
                    <a:pt x="1920367" y="2426027"/>
                  </a:lnTo>
                  <a:lnTo>
                    <a:pt x="1885241" y="2419422"/>
                  </a:lnTo>
                  <a:close/>
                </a:path>
                <a:path w="1920875" h="2847340">
                  <a:moveTo>
                    <a:pt x="446657" y="2129598"/>
                  </a:moveTo>
                  <a:lnTo>
                    <a:pt x="101661" y="2050194"/>
                  </a:lnTo>
                  <a:lnTo>
                    <a:pt x="91673" y="2043021"/>
                  </a:lnTo>
                  <a:lnTo>
                    <a:pt x="90307" y="2031846"/>
                  </a:lnTo>
                  <a:lnTo>
                    <a:pt x="96300" y="2022315"/>
                  </a:lnTo>
                  <a:lnTo>
                    <a:pt x="108391" y="2020075"/>
                  </a:lnTo>
                  <a:lnTo>
                    <a:pt x="1885241" y="2419422"/>
                  </a:lnTo>
                  <a:lnTo>
                    <a:pt x="941320" y="2235276"/>
                  </a:lnTo>
                  <a:lnTo>
                    <a:pt x="446657" y="2129598"/>
                  </a:lnTo>
                  <a:close/>
                </a:path>
                <a:path w="1920875" h="2847340">
                  <a:moveTo>
                    <a:pt x="1794885" y="2823567"/>
                  </a:moveTo>
                  <a:lnTo>
                    <a:pt x="363079" y="2503634"/>
                  </a:lnTo>
                  <a:lnTo>
                    <a:pt x="907304" y="2619462"/>
                  </a:lnTo>
                  <a:lnTo>
                    <a:pt x="1920367" y="2815726"/>
                  </a:lnTo>
                  <a:lnTo>
                    <a:pt x="1920367" y="2847104"/>
                  </a:lnTo>
                  <a:lnTo>
                    <a:pt x="1794885" y="2823567"/>
                  </a:lnTo>
                  <a:close/>
                </a:path>
                <a:path w="1920875" h="2847340">
                  <a:moveTo>
                    <a:pt x="356349" y="2533753"/>
                  </a:moveTo>
                  <a:lnTo>
                    <a:pt x="11354" y="2454350"/>
                  </a:lnTo>
                  <a:lnTo>
                    <a:pt x="1366" y="2447177"/>
                  </a:lnTo>
                  <a:lnTo>
                    <a:pt x="0" y="2436001"/>
                  </a:lnTo>
                  <a:lnTo>
                    <a:pt x="5993" y="2426470"/>
                  </a:lnTo>
                  <a:lnTo>
                    <a:pt x="18084" y="2424231"/>
                  </a:lnTo>
                  <a:lnTo>
                    <a:pt x="1794885" y="2823567"/>
                  </a:lnTo>
                  <a:lnTo>
                    <a:pt x="851013" y="2639431"/>
                  </a:lnTo>
                  <a:lnTo>
                    <a:pt x="356349" y="2533753"/>
                  </a:lnTo>
                  <a:close/>
                </a:path>
              </a:pathLst>
            </a:custGeom>
            <a:solidFill>
              <a:srgbClr val="FF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75641" y="3469285"/>
            <a:ext cx="314960" cy="819785"/>
          </a:xfrm>
          <a:custGeom>
            <a:avLst/>
            <a:gdLst/>
            <a:ahLst/>
            <a:cxnLst/>
            <a:rect l="l" t="t" r="r" b="b"/>
            <a:pathLst>
              <a:path w="314959" h="819785">
                <a:moveTo>
                  <a:pt x="14033" y="803963"/>
                </a:moveTo>
                <a:lnTo>
                  <a:pt x="4034" y="788975"/>
                </a:lnTo>
                <a:lnTo>
                  <a:pt x="0" y="770809"/>
                </a:lnTo>
                <a:lnTo>
                  <a:pt x="2668" y="750378"/>
                </a:lnTo>
                <a:lnTo>
                  <a:pt x="74740" y="508049"/>
                </a:lnTo>
                <a:lnTo>
                  <a:pt x="103695" y="411152"/>
                </a:lnTo>
                <a:lnTo>
                  <a:pt x="132862" y="314302"/>
                </a:lnTo>
                <a:lnTo>
                  <a:pt x="147553" y="265901"/>
                </a:lnTo>
                <a:lnTo>
                  <a:pt x="162332" y="217519"/>
                </a:lnTo>
                <a:lnTo>
                  <a:pt x="177209" y="169159"/>
                </a:lnTo>
                <a:lnTo>
                  <a:pt x="192197" y="120823"/>
                </a:lnTo>
                <a:lnTo>
                  <a:pt x="217136" y="65787"/>
                </a:lnTo>
                <a:lnTo>
                  <a:pt x="249870" y="14129"/>
                </a:lnTo>
                <a:lnTo>
                  <a:pt x="279998" y="0"/>
                </a:lnTo>
                <a:lnTo>
                  <a:pt x="291051" y="59"/>
                </a:lnTo>
                <a:lnTo>
                  <a:pt x="303316" y="4785"/>
                </a:lnTo>
                <a:lnTo>
                  <a:pt x="311237" y="14039"/>
                </a:lnTo>
                <a:lnTo>
                  <a:pt x="314889" y="26301"/>
                </a:lnTo>
                <a:lnTo>
                  <a:pt x="314349" y="40054"/>
                </a:lnTo>
                <a:lnTo>
                  <a:pt x="303640" y="100079"/>
                </a:lnTo>
                <a:lnTo>
                  <a:pt x="289769" y="159450"/>
                </a:lnTo>
                <a:lnTo>
                  <a:pt x="260699" y="259479"/>
                </a:lnTo>
                <a:lnTo>
                  <a:pt x="216824" y="409436"/>
                </a:lnTo>
                <a:lnTo>
                  <a:pt x="113710" y="759100"/>
                </a:lnTo>
                <a:lnTo>
                  <a:pt x="85046" y="806134"/>
                </a:lnTo>
                <a:lnTo>
                  <a:pt x="47731" y="819593"/>
                </a:lnTo>
                <a:lnTo>
                  <a:pt x="29256" y="814861"/>
                </a:lnTo>
                <a:lnTo>
                  <a:pt x="14033" y="803963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62180" y="4136992"/>
            <a:ext cx="679450" cy="478155"/>
          </a:xfrm>
          <a:custGeom>
            <a:avLst/>
            <a:gdLst/>
            <a:ahLst/>
            <a:cxnLst/>
            <a:rect l="l" t="t" r="r" b="b"/>
            <a:pathLst>
              <a:path w="679450" h="478154">
                <a:moveTo>
                  <a:pt x="25003" y="472383"/>
                </a:moveTo>
                <a:lnTo>
                  <a:pt x="11863" y="461324"/>
                </a:lnTo>
                <a:lnTo>
                  <a:pt x="3222" y="446355"/>
                </a:lnTo>
                <a:lnTo>
                  <a:pt x="0" y="429466"/>
                </a:lnTo>
                <a:lnTo>
                  <a:pt x="2385" y="412037"/>
                </a:lnTo>
                <a:lnTo>
                  <a:pt x="24192" y="380378"/>
                </a:lnTo>
                <a:lnTo>
                  <a:pt x="69428" y="346260"/>
                </a:lnTo>
                <a:lnTo>
                  <a:pt x="109617" y="316754"/>
                </a:lnTo>
                <a:lnTo>
                  <a:pt x="150081" y="287654"/>
                </a:lnTo>
                <a:lnTo>
                  <a:pt x="190822" y="258963"/>
                </a:lnTo>
                <a:lnTo>
                  <a:pt x="231839" y="230683"/>
                </a:lnTo>
                <a:lnTo>
                  <a:pt x="273133" y="202815"/>
                </a:lnTo>
                <a:lnTo>
                  <a:pt x="314704" y="175361"/>
                </a:lnTo>
                <a:lnTo>
                  <a:pt x="356551" y="148322"/>
                </a:lnTo>
                <a:lnTo>
                  <a:pt x="398676" y="121701"/>
                </a:lnTo>
                <a:lnTo>
                  <a:pt x="441079" y="95499"/>
                </a:lnTo>
                <a:lnTo>
                  <a:pt x="483759" y="69718"/>
                </a:lnTo>
                <a:lnTo>
                  <a:pt x="526718" y="44360"/>
                </a:lnTo>
                <a:lnTo>
                  <a:pt x="575109" y="20653"/>
                </a:lnTo>
                <a:lnTo>
                  <a:pt x="626022" y="2101"/>
                </a:lnTo>
                <a:lnTo>
                  <a:pt x="641200" y="0"/>
                </a:lnTo>
                <a:lnTo>
                  <a:pt x="655534" y="3243"/>
                </a:lnTo>
                <a:lnTo>
                  <a:pt x="667604" y="11623"/>
                </a:lnTo>
                <a:lnTo>
                  <a:pt x="675991" y="24930"/>
                </a:lnTo>
                <a:lnTo>
                  <a:pt x="678771" y="36810"/>
                </a:lnTo>
                <a:lnTo>
                  <a:pt x="679413" y="49238"/>
                </a:lnTo>
                <a:lnTo>
                  <a:pt x="679131" y="61572"/>
                </a:lnTo>
                <a:lnTo>
                  <a:pt x="679140" y="73166"/>
                </a:lnTo>
                <a:lnTo>
                  <a:pt x="643352" y="98437"/>
                </a:lnTo>
                <a:lnTo>
                  <a:pt x="220589" y="376505"/>
                </a:lnTo>
                <a:lnTo>
                  <a:pt x="137973" y="430706"/>
                </a:lnTo>
                <a:lnTo>
                  <a:pt x="107401" y="451095"/>
                </a:lnTo>
                <a:lnTo>
                  <a:pt x="91959" y="461051"/>
                </a:lnTo>
                <a:lnTo>
                  <a:pt x="76282" y="470421"/>
                </a:lnTo>
                <a:lnTo>
                  <a:pt x="58186" y="477354"/>
                </a:lnTo>
                <a:lnTo>
                  <a:pt x="40769" y="477867"/>
                </a:lnTo>
                <a:lnTo>
                  <a:pt x="25003" y="472383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606" y="3612661"/>
            <a:ext cx="159385" cy="602615"/>
          </a:xfrm>
          <a:custGeom>
            <a:avLst/>
            <a:gdLst/>
            <a:ahLst/>
            <a:cxnLst/>
            <a:rect l="l" t="t" r="r" b="b"/>
            <a:pathLst>
              <a:path w="159384" h="602614">
                <a:moveTo>
                  <a:pt x="21049" y="593573"/>
                </a:moveTo>
                <a:lnTo>
                  <a:pt x="9495" y="583044"/>
                </a:lnTo>
                <a:lnTo>
                  <a:pt x="2445" y="569183"/>
                </a:lnTo>
                <a:lnTo>
                  <a:pt x="0" y="552475"/>
                </a:lnTo>
                <a:lnTo>
                  <a:pt x="225" y="501910"/>
                </a:lnTo>
                <a:lnTo>
                  <a:pt x="1258" y="451397"/>
                </a:lnTo>
                <a:lnTo>
                  <a:pt x="3300" y="400971"/>
                </a:lnTo>
                <a:lnTo>
                  <a:pt x="6551" y="350665"/>
                </a:lnTo>
                <a:lnTo>
                  <a:pt x="11212" y="300514"/>
                </a:lnTo>
                <a:lnTo>
                  <a:pt x="17482" y="250550"/>
                </a:lnTo>
                <a:lnTo>
                  <a:pt x="25563" y="200808"/>
                </a:lnTo>
                <a:lnTo>
                  <a:pt x="35656" y="151322"/>
                </a:lnTo>
                <a:lnTo>
                  <a:pt x="47960" y="102125"/>
                </a:lnTo>
                <a:lnTo>
                  <a:pt x="69772" y="55294"/>
                </a:lnTo>
                <a:lnTo>
                  <a:pt x="100558" y="12039"/>
                </a:lnTo>
                <a:lnTo>
                  <a:pt x="130400" y="0"/>
                </a:lnTo>
                <a:lnTo>
                  <a:pt x="140421" y="981"/>
                </a:lnTo>
                <a:lnTo>
                  <a:pt x="147304" y="5832"/>
                </a:lnTo>
                <a:lnTo>
                  <a:pt x="153312" y="14599"/>
                </a:lnTo>
                <a:lnTo>
                  <a:pt x="157576" y="25072"/>
                </a:lnTo>
                <a:lnTo>
                  <a:pt x="159227" y="35043"/>
                </a:lnTo>
                <a:lnTo>
                  <a:pt x="158723" y="56682"/>
                </a:lnTo>
                <a:lnTo>
                  <a:pt x="157050" y="78337"/>
                </a:lnTo>
                <a:lnTo>
                  <a:pt x="154266" y="99925"/>
                </a:lnTo>
                <a:lnTo>
                  <a:pt x="150431" y="121366"/>
                </a:lnTo>
                <a:lnTo>
                  <a:pt x="140958" y="171267"/>
                </a:lnTo>
                <a:lnTo>
                  <a:pt x="132950" y="221328"/>
                </a:lnTo>
                <a:lnTo>
                  <a:pt x="126268" y="271529"/>
                </a:lnTo>
                <a:lnTo>
                  <a:pt x="120770" y="321851"/>
                </a:lnTo>
                <a:lnTo>
                  <a:pt x="116316" y="372273"/>
                </a:lnTo>
                <a:lnTo>
                  <a:pt x="112765" y="422776"/>
                </a:lnTo>
                <a:lnTo>
                  <a:pt x="109977" y="473339"/>
                </a:lnTo>
                <a:lnTo>
                  <a:pt x="107811" y="523943"/>
                </a:lnTo>
                <a:lnTo>
                  <a:pt x="106542" y="537618"/>
                </a:lnTo>
                <a:lnTo>
                  <a:pt x="84898" y="587333"/>
                </a:lnTo>
                <a:lnTo>
                  <a:pt x="53982" y="602059"/>
                </a:lnTo>
                <a:lnTo>
                  <a:pt x="37009" y="600283"/>
                </a:lnTo>
                <a:lnTo>
                  <a:pt x="21049" y="593573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05670" y="4636632"/>
            <a:ext cx="577850" cy="226060"/>
          </a:xfrm>
          <a:custGeom>
            <a:avLst/>
            <a:gdLst/>
            <a:ahLst/>
            <a:cxnLst/>
            <a:rect l="l" t="t" r="r" b="b"/>
            <a:pathLst>
              <a:path w="577850" h="226060">
                <a:moveTo>
                  <a:pt x="16492" y="214655"/>
                </a:moveTo>
                <a:lnTo>
                  <a:pt x="6379" y="201674"/>
                </a:lnTo>
                <a:lnTo>
                  <a:pt x="417" y="186427"/>
                </a:lnTo>
                <a:lnTo>
                  <a:pt x="0" y="170842"/>
                </a:lnTo>
                <a:lnTo>
                  <a:pt x="5265" y="154276"/>
                </a:lnTo>
                <a:lnTo>
                  <a:pt x="32468" y="126719"/>
                </a:lnTo>
                <a:lnTo>
                  <a:pt x="86789" y="106553"/>
                </a:lnTo>
                <a:lnTo>
                  <a:pt x="152137" y="87634"/>
                </a:lnTo>
                <a:lnTo>
                  <a:pt x="231892" y="68056"/>
                </a:lnTo>
                <a:lnTo>
                  <a:pt x="278771" y="57087"/>
                </a:lnTo>
                <a:lnTo>
                  <a:pt x="325691" y="46233"/>
                </a:lnTo>
                <a:lnTo>
                  <a:pt x="466571" y="13881"/>
                </a:lnTo>
                <a:lnTo>
                  <a:pt x="513533" y="3011"/>
                </a:lnTo>
                <a:lnTo>
                  <a:pt x="530838" y="0"/>
                </a:lnTo>
                <a:lnTo>
                  <a:pt x="546900" y="841"/>
                </a:lnTo>
                <a:lnTo>
                  <a:pt x="561040" y="7484"/>
                </a:lnTo>
                <a:lnTo>
                  <a:pt x="572580" y="21874"/>
                </a:lnTo>
                <a:lnTo>
                  <a:pt x="577611" y="37545"/>
                </a:lnTo>
                <a:lnTo>
                  <a:pt x="575807" y="52941"/>
                </a:lnTo>
                <a:lnTo>
                  <a:pt x="550775" y="81906"/>
                </a:lnTo>
                <a:lnTo>
                  <a:pt x="517363" y="102482"/>
                </a:lnTo>
                <a:lnTo>
                  <a:pt x="481703" y="118434"/>
                </a:lnTo>
                <a:lnTo>
                  <a:pt x="417785" y="136811"/>
                </a:lnTo>
                <a:lnTo>
                  <a:pt x="307449" y="164402"/>
                </a:lnTo>
                <a:lnTo>
                  <a:pt x="215945" y="186945"/>
                </a:lnTo>
                <a:lnTo>
                  <a:pt x="78687" y="220511"/>
                </a:lnTo>
                <a:lnTo>
                  <a:pt x="66465" y="223946"/>
                </a:lnTo>
                <a:lnTo>
                  <a:pt x="59989" y="224955"/>
                </a:lnTo>
                <a:lnTo>
                  <a:pt x="43707" y="225850"/>
                </a:lnTo>
                <a:lnTo>
                  <a:pt x="29072" y="222565"/>
                </a:lnTo>
                <a:lnTo>
                  <a:pt x="16492" y="214655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3349" y="4043892"/>
            <a:ext cx="284480" cy="387350"/>
          </a:xfrm>
          <a:custGeom>
            <a:avLst/>
            <a:gdLst/>
            <a:ahLst/>
            <a:cxnLst/>
            <a:rect l="l" t="t" r="r" b="b"/>
            <a:pathLst>
              <a:path w="284480" h="387350">
                <a:moveTo>
                  <a:pt x="18984" y="376001"/>
                </a:moveTo>
                <a:lnTo>
                  <a:pt x="7676" y="364182"/>
                </a:lnTo>
                <a:lnTo>
                  <a:pt x="1433" y="350641"/>
                </a:lnTo>
                <a:lnTo>
                  <a:pt x="0" y="335729"/>
                </a:lnTo>
                <a:lnTo>
                  <a:pt x="3119" y="319797"/>
                </a:lnTo>
                <a:lnTo>
                  <a:pt x="78317" y="200933"/>
                </a:lnTo>
                <a:lnTo>
                  <a:pt x="107714" y="157096"/>
                </a:lnTo>
                <a:lnTo>
                  <a:pt x="137294" y="113415"/>
                </a:lnTo>
                <a:lnTo>
                  <a:pt x="167148" y="69996"/>
                </a:lnTo>
                <a:lnTo>
                  <a:pt x="191946" y="37879"/>
                </a:lnTo>
                <a:lnTo>
                  <a:pt x="220743" y="9348"/>
                </a:lnTo>
                <a:lnTo>
                  <a:pt x="252653" y="0"/>
                </a:lnTo>
                <a:lnTo>
                  <a:pt x="262011" y="2408"/>
                </a:lnTo>
                <a:lnTo>
                  <a:pt x="270385" y="9183"/>
                </a:lnTo>
                <a:lnTo>
                  <a:pt x="277639" y="19075"/>
                </a:lnTo>
                <a:lnTo>
                  <a:pt x="282650" y="30225"/>
                </a:lnTo>
                <a:lnTo>
                  <a:pt x="284291" y="40775"/>
                </a:lnTo>
                <a:lnTo>
                  <a:pt x="282292" y="59355"/>
                </a:lnTo>
                <a:lnTo>
                  <a:pt x="265416" y="113107"/>
                </a:lnTo>
                <a:lnTo>
                  <a:pt x="244894" y="149198"/>
                </a:lnTo>
                <a:lnTo>
                  <a:pt x="223261" y="184601"/>
                </a:lnTo>
                <a:lnTo>
                  <a:pt x="201104" y="219703"/>
                </a:lnTo>
                <a:lnTo>
                  <a:pt x="179007" y="254892"/>
                </a:lnTo>
                <a:lnTo>
                  <a:pt x="178354" y="253973"/>
                </a:lnTo>
                <a:lnTo>
                  <a:pt x="177491" y="253342"/>
                </a:lnTo>
                <a:lnTo>
                  <a:pt x="142214" y="301761"/>
                </a:lnTo>
                <a:lnTo>
                  <a:pt x="124467" y="325892"/>
                </a:lnTo>
                <a:lnTo>
                  <a:pt x="100482" y="357181"/>
                </a:lnTo>
                <a:lnTo>
                  <a:pt x="64483" y="384411"/>
                </a:lnTo>
                <a:lnTo>
                  <a:pt x="49224" y="387171"/>
                </a:lnTo>
                <a:lnTo>
                  <a:pt x="33978" y="384476"/>
                </a:lnTo>
                <a:lnTo>
                  <a:pt x="18984" y="376001"/>
                </a:lnTo>
                <a:close/>
              </a:path>
            </a:pathLst>
          </a:custGeom>
          <a:solidFill>
            <a:srgbClr val="FD8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0" y="4673126"/>
            <a:ext cx="3058795" cy="5614035"/>
            <a:chOff x="0" y="4673126"/>
            <a:chExt cx="3058795" cy="5614035"/>
          </a:xfrm>
        </p:grpSpPr>
        <p:sp>
          <p:nvSpPr>
            <p:cNvPr id="16" name="object 16"/>
            <p:cNvSpPr/>
            <p:nvPr/>
          </p:nvSpPr>
          <p:spPr>
            <a:xfrm>
              <a:off x="0" y="4673126"/>
              <a:ext cx="3058795" cy="5614035"/>
            </a:xfrm>
            <a:custGeom>
              <a:avLst/>
              <a:gdLst/>
              <a:ahLst/>
              <a:cxnLst/>
              <a:rect l="l" t="t" r="r" b="b"/>
              <a:pathLst>
                <a:path w="3058795" h="5614034">
                  <a:moveTo>
                    <a:pt x="2637952" y="5613873"/>
                  </a:moveTo>
                  <a:lnTo>
                    <a:pt x="0" y="5613873"/>
                  </a:lnTo>
                  <a:lnTo>
                    <a:pt x="0" y="233357"/>
                  </a:lnTo>
                  <a:lnTo>
                    <a:pt x="474993" y="34715"/>
                  </a:lnTo>
                  <a:lnTo>
                    <a:pt x="521148" y="18266"/>
                  </a:lnTo>
                  <a:lnTo>
                    <a:pt x="567856" y="7095"/>
                  </a:lnTo>
                  <a:lnTo>
                    <a:pt x="614759" y="1055"/>
                  </a:lnTo>
                  <a:lnTo>
                    <a:pt x="661497" y="0"/>
                  </a:lnTo>
                  <a:lnTo>
                    <a:pt x="707714" y="3781"/>
                  </a:lnTo>
                  <a:lnTo>
                    <a:pt x="753051" y="12253"/>
                  </a:lnTo>
                  <a:lnTo>
                    <a:pt x="797148" y="25270"/>
                  </a:lnTo>
                  <a:lnTo>
                    <a:pt x="839650" y="42683"/>
                  </a:lnTo>
                  <a:lnTo>
                    <a:pt x="880195" y="64346"/>
                  </a:lnTo>
                  <a:lnTo>
                    <a:pt x="918428" y="90113"/>
                  </a:lnTo>
                  <a:lnTo>
                    <a:pt x="953989" y="119836"/>
                  </a:lnTo>
                  <a:lnTo>
                    <a:pt x="986520" y="153369"/>
                  </a:lnTo>
                  <a:lnTo>
                    <a:pt x="1015662" y="190566"/>
                  </a:lnTo>
                  <a:lnTo>
                    <a:pt x="1041058" y="231278"/>
                  </a:lnTo>
                  <a:lnTo>
                    <a:pt x="1062349" y="275360"/>
                  </a:lnTo>
                  <a:lnTo>
                    <a:pt x="1088890" y="338824"/>
                  </a:lnTo>
                  <a:lnTo>
                    <a:pt x="1732231" y="1204579"/>
                  </a:lnTo>
                  <a:lnTo>
                    <a:pt x="1722362" y="1853582"/>
                  </a:lnTo>
                  <a:lnTo>
                    <a:pt x="3024033" y="4966136"/>
                  </a:lnTo>
                  <a:lnTo>
                    <a:pt x="3040463" y="5012251"/>
                  </a:lnTo>
                  <a:lnTo>
                    <a:pt x="3051611" y="5058922"/>
                  </a:lnTo>
                  <a:lnTo>
                    <a:pt x="3057624" y="5105791"/>
                  </a:lnTo>
                  <a:lnTo>
                    <a:pt x="3058651" y="5152499"/>
                  </a:lnTo>
                  <a:lnTo>
                    <a:pt x="3054837" y="5198689"/>
                  </a:lnTo>
                  <a:lnTo>
                    <a:pt x="3046330" y="5244002"/>
                  </a:lnTo>
                  <a:lnTo>
                    <a:pt x="3033277" y="5288080"/>
                  </a:lnTo>
                  <a:lnTo>
                    <a:pt x="3015826" y="5330566"/>
                  </a:lnTo>
                  <a:lnTo>
                    <a:pt x="2994123" y="5371100"/>
                  </a:lnTo>
                  <a:lnTo>
                    <a:pt x="2968315" y="5409325"/>
                  </a:lnTo>
                  <a:lnTo>
                    <a:pt x="2938550" y="5444882"/>
                  </a:lnTo>
                  <a:lnTo>
                    <a:pt x="2904974" y="5477414"/>
                  </a:lnTo>
                  <a:lnTo>
                    <a:pt x="2867736" y="5506562"/>
                  </a:lnTo>
                  <a:lnTo>
                    <a:pt x="2826981" y="5531968"/>
                  </a:lnTo>
                  <a:lnTo>
                    <a:pt x="2782867" y="5553269"/>
                  </a:lnTo>
                  <a:lnTo>
                    <a:pt x="2637952" y="5613873"/>
                  </a:lnTo>
                  <a:close/>
                </a:path>
              </a:pathLst>
            </a:custGeom>
            <a:solidFill>
              <a:srgbClr val="CD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5091581"/>
              <a:ext cx="2998470" cy="5195570"/>
            </a:xfrm>
            <a:custGeom>
              <a:avLst/>
              <a:gdLst/>
              <a:ahLst/>
              <a:cxnLst/>
              <a:rect l="l" t="t" r="r" b="b"/>
              <a:pathLst>
                <a:path w="2998470" h="5195570">
                  <a:moveTo>
                    <a:pt x="1722362" y="1435127"/>
                  </a:moveTo>
                  <a:lnTo>
                    <a:pt x="1383196" y="624114"/>
                  </a:lnTo>
                  <a:lnTo>
                    <a:pt x="1565690" y="573983"/>
                  </a:lnTo>
                  <a:lnTo>
                    <a:pt x="1595547" y="571448"/>
                  </a:lnTo>
                  <a:lnTo>
                    <a:pt x="1647020" y="596494"/>
                  </a:lnTo>
                  <a:lnTo>
                    <a:pt x="1920971" y="1237438"/>
                  </a:lnTo>
                  <a:lnTo>
                    <a:pt x="1927305" y="1266709"/>
                  </a:lnTo>
                  <a:lnTo>
                    <a:pt x="1922996" y="1295458"/>
                  </a:lnTo>
                  <a:lnTo>
                    <a:pt x="1908986" y="1320941"/>
                  </a:lnTo>
                  <a:lnTo>
                    <a:pt x="1886212" y="1340416"/>
                  </a:lnTo>
                  <a:lnTo>
                    <a:pt x="1722362" y="1435127"/>
                  </a:lnTo>
                  <a:close/>
                </a:path>
                <a:path w="2998470" h="5195570">
                  <a:moveTo>
                    <a:pt x="1440604" y="761388"/>
                  </a:moveTo>
                  <a:lnTo>
                    <a:pt x="0" y="1363850"/>
                  </a:lnTo>
                  <a:lnTo>
                    <a:pt x="0" y="1344551"/>
                  </a:lnTo>
                  <a:lnTo>
                    <a:pt x="1433735" y="744962"/>
                  </a:lnTo>
                  <a:lnTo>
                    <a:pt x="1440604" y="761388"/>
                  </a:lnTo>
                  <a:close/>
                </a:path>
                <a:path w="2998470" h="5195570">
                  <a:moveTo>
                    <a:pt x="2998286" y="4486114"/>
                  </a:moveTo>
                  <a:lnTo>
                    <a:pt x="1302201" y="5195417"/>
                  </a:lnTo>
                  <a:lnTo>
                    <a:pt x="1256174" y="5195417"/>
                  </a:lnTo>
                  <a:lnTo>
                    <a:pt x="2991435" y="4469731"/>
                  </a:lnTo>
                  <a:lnTo>
                    <a:pt x="2998286" y="4486114"/>
                  </a:lnTo>
                  <a:close/>
                </a:path>
                <a:path w="2998470" h="5195570">
                  <a:moveTo>
                    <a:pt x="2686761" y="3741195"/>
                  </a:moveTo>
                  <a:lnTo>
                    <a:pt x="0" y="4864799"/>
                  </a:lnTo>
                  <a:lnTo>
                    <a:pt x="0" y="4845500"/>
                  </a:lnTo>
                  <a:lnTo>
                    <a:pt x="2679891" y="3724768"/>
                  </a:lnTo>
                  <a:lnTo>
                    <a:pt x="2686761" y="3741195"/>
                  </a:lnTo>
                  <a:close/>
                </a:path>
                <a:path w="2998470" h="5195570">
                  <a:moveTo>
                    <a:pt x="2375217" y="2996232"/>
                  </a:moveTo>
                  <a:lnTo>
                    <a:pt x="0" y="3989549"/>
                  </a:lnTo>
                  <a:lnTo>
                    <a:pt x="0" y="3970250"/>
                  </a:lnTo>
                  <a:lnTo>
                    <a:pt x="2368348" y="2979806"/>
                  </a:lnTo>
                  <a:lnTo>
                    <a:pt x="2375217" y="2996232"/>
                  </a:lnTo>
                  <a:close/>
                </a:path>
                <a:path w="2998470" h="5195570">
                  <a:moveTo>
                    <a:pt x="2063674" y="2251270"/>
                  </a:moveTo>
                  <a:lnTo>
                    <a:pt x="0" y="3114299"/>
                  </a:lnTo>
                  <a:lnTo>
                    <a:pt x="0" y="3095000"/>
                  </a:lnTo>
                  <a:lnTo>
                    <a:pt x="2056804" y="2234843"/>
                  </a:lnTo>
                  <a:lnTo>
                    <a:pt x="2063674" y="2251270"/>
                  </a:lnTo>
                  <a:close/>
                </a:path>
                <a:path w="2998470" h="5195570">
                  <a:moveTo>
                    <a:pt x="1752130" y="1506307"/>
                  </a:moveTo>
                  <a:lnTo>
                    <a:pt x="0" y="2239049"/>
                  </a:lnTo>
                  <a:lnTo>
                    <a:pt x="0" y="2219801"/>
                  </a:lnTo>
                  <a:lnTo>
                    <a:pt x="1745278" y="1489924"/>
                  </a:lnTo>
                  <a:lnTo>
                    <a:pt x="1752130" y="1506307"/>
                  </a:lnTo>
                  <a:close/>
                </a:path>
                <a:path w="2998470" h="5195570">
                  <a:moveTo>
                    <a:pt x="1129061" y="16426"/>
                  </a:moveTo>
                  <a:lnTo>
                    <a:pt x="0" y="488600"/>
                  </a:lnTo>
                  <a:lnTo>
                    <a:pt x="0" y="469301"/>
                  </a:lnTo>
                  <a:lnTo>
                    <a:pt x="1122191" y="0"/>
                  </a:lnTo>
                  <a:lnTo>
                    <a:pt x="1129061" y="16426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4959266"/>
              <a:ext cx="3058795" cy="5328285"/>
            </a:xfrm>
            <a:custGeom>
              <a:avLst/>
              <a:gdLst/>
              <a:ahLst/>
              <a:cxnLst/>
              <a:rect l="l" t="t" r="r" b="b"/>
              <a:pathLst>
                <a:path w="3058795" h="5328284">
                  <a:moveTo>
                    <a:pt x="1428055" y="863696"/>
                  </a:moveTo>
                  <a:lnTo>
                    <a:pt x="1088890" y="52684"/>
                  </a:lnTo>
                  <a:lnTo>
                    <a:pt x="1271383" y="2553"/>
                  </a:lnTo>
                  <a:lnTo>
                    <a:pt x="1301233" y="0"/>
                  </a:lnTo>
                  <a:lnTo>
                    <a:pt x="1352711" y="25057"/>
                  </a:lnTo>
                  <a:lnTo>
                    <a:pt x="1626664" y="666008"/>
                  </a:lnTo>
                  <a:lnTo>
                    <a:pt x="1632998" y="695279"/>
                  </a:lnTo>
                  <a:lnTo>
                    <a:pt x="1628690" y="724027"/>
                  </a:lnTo>
                  <a:lnTo>
                    <a:pt x="1614679" y="749511"/>
                  </a:lnTo>
                  <a:lnTo>
                    <a:pt x="1591906" y="768986"/>
                  </a:lnTo>
                  <a:lnTo>
                    <a:pt x="1428055" y="863696"/>
                  </a:lnTo>
                  <a:close/>
                </a:path>
                <a:path w="3058795" h="5328284">
                  <a:moveTo>
                    <a:pt x="1232897" y="397033"/>
                  </a:moveTo>
                  <a:lnTo>
                    <a:pt x="0" y="912631"/>
                  </a:lnTo>
                  <a:lnTo>
                    <a:pt x="0" y="893383"/>
                  </a:lnTo>
                  <a:lnTo>
                    <a:pt x="1226045" y="380650"/>
                  </a:lnTo>
                  <a:lnTo>
                    <a:pt x="1232897" y="397033"/>
                  </a:lnTo>
                  <a:close/>
                </a:path>
                <a:path w="3058795" h="5328284">
                  <a:moveTo>
                    <a:pt x="1336750" y="645368"/>
                  </a:moveTo>
                  <a:lnTo>
                    <a:pt x="0" y="1204398"/>
                  </a:lnTo>
                  <a:lnTo>
                    <a:pt x="0" y="1185150"/>
                  </a:lnTo>
                  <a:lnTo>
                    <a:pt x="1329899" y="628985"/>
                  </a:lnTo>
                  <a:lnTo>
                    <a:pt x="1336750" y="645368"/>
                  </a:lnTo>
                  <a:close/>
                </a:path>
                <a:path w="3058795" h="5328284">
                  <a:moveTo>
                    <a:pt x="3057520" y="4885424"/>
                  </a:moveTo>
                  <a:lnTo>
                    <a:pt x="1999874" y="5327733"/>
                  </a:lnTo>
                  <a:lnTo>
                    <a:pt x="1953847" y="5327733"/>
                  </a:lnTo>
                  <a:lnTo>
                    <a:pt x="3058566" y="4865739"/>
                  </a:lnTo>
                  <a:lnTo>
                    <a:pt x="3058328" y="4872322"/>
                  </a:lnTo>
                  <a:lnTo>
                    <a:pt x="3058028" y="4878880"/>
                  </a:lnTo>
                  <a:lnTo>
                    <a:pt x="3057520" y="4885424"/>
                  </a:lnTo>
                  <a:close/>
                </a:path>
                <a:path w="3058795" h="5328284">
                  <a:moveTo>
                    <a:pt x="2894450" y="4370137"/>
                  </a:moveTo>
                  <a:lnTo>
                    <a:pt x="604650" y="5327733"/>
                  </a:lnTo>
                  <a:lnTo>
                    <a:pt x="558502" y="5327733"/>
                  </a:lnTo>
                  <a:lnTo>
                    <a:pt x="2887581" y="4353711"/>
                  </a:lnTo>
                  <a:lnTo>
                    <a:pt x="2894450" y="4370137"/>
                  </a:lnTo>
                  <a:close/>
                </a:path>
                <a:path w="3058795" h="5328284">
                  <a:moveTo>
                    <a:pt x="2790597" y="4121802"/>
                  </a:moveTo>
                  <a:lnTo>
                    <a:pt x="0" y="5288831"/>
                  </a:lnTo>
                  <a:lnTo>
                    <a:pt x="0" y="5269582"/>
                  </a:lnTo>
                  <a:lnTo>
                    <a:pt x="2783745" y="4105419"/>
                  </a:lnTo>
                  <a:lnTo>
                    <a:pt x="2790597" y="4121802"/>
                  </a:lnTo>
                  <a:close/>
                </a:path>
                <a:path w="3058795" h="5328284">
                  <a:moveTo>
                    <a:pt x="2582907" y="3625175"/>
                  </a:moveTo>
                  <a:lnTo>
                    <a:pt x="0" y="4705348"/>
                  </a:lnTo>
                  <a:lnTo>
                    <a:pt x="0" y="4686049"/>
                  </a:lnTo>
                  <a:lnTo>
                    <a:pt x="2576037" y="3608748"/>
                  </a:lnTo>
                  <a:lnTo>
                    <a:pt x="2582907" y="3625175"/>
                  </a:lnTo>
                  <a:close/>
                </a:path>
                <a:path w="3058795" h="5328284">
                  <a:moveTo>
                    <a:pt x="2479071" y="3376883"/>
                  </a:moveTo>
                  <a:lnTo>
                    <a:pt x="0" y="4413631"/>
                  </a:lnTo>
                  <a:lnTo>
                    <a:pt x="0" y="4394332"/>
                  </a:lnTo>
                  <a:lnTo>
                    <a:pt x="2472201" y="3360456"/>
                  </a:lnTo>
                  <a:lnTo>
                    <a:pt x="2479071" y="3376883"/>
                  </a:lnTo>
                  <a:close/>
                </a:path>
                <a:path w="3058795" h="5328284">
                  <a:moveTo>
                    <a:pt x="2271363" y="2880212"/>
                  </a:moveTo>
                  <a:lnTo>
                    <a:pt x="0" y="3830098"/>
                  </a:lnTo>
                  <a:lnTo>
                    <a:pt x="0" y="3810849"/>
                  </a:lnTo>
                  <a:lnTo>
                    <a:pt x="2264512" y="2863829"/>
                  </a:lnTo>
                  <a:lnTo>
                    <a:pt x="2271363" y="2880212"/>
                  </a:lnTo>
                  <a:close/>
                </a:path>
                <a:path w="3058795" h="5328284">
                  <a:moveTo>
                    <a:pt x="2167527" y="2631920"/>
                  </a:moveTo>
                  <a:lnTo>
                    <a:pt x="0" y="3538381"/>
                  </a:lnTo>
                  <a:lnTo>
                    <a:pt x="0" y="3519082"/>
                  </a:lnTo>
                  <a:lnTo>
                    <a:pt x="2160658" y="2615494"/>
                  </a:lnTo>
                  <a:lnTo>
                    <a:pt x="2167527" y="2631920"/>
                  </a:lnTo>
                  <a:close/>
                </a:path>
                <a:path w="3058795" h="5328284">
                  <a:moveTo>
                    <a:pt x="1959838" y="2135293"/>
                  </a:moveTo>
                  <a:lnTo>
                    <a:pt x="0" y="2954898"/>
                  </a:lnTo>
                  <a:lnTo>
                    <a:pt x="0" y="2935599"/>
                  </a:lnTo>
                  <a:lnTo>
                    <a:pt x="1952968" y="2118867"/>
                  </a:lnTo>
                  <a:lnTo>
                    <a:pt x="1959838" y="2135293"/>
                  </a:lnTo>
                  <a:close/>
                </a:path>
                <a:path w="3058795" h="5328284">
                  <a:moveTo>
                    <a:pt x="1855984" y="1886958"/>
                  </a:moveTo>
                  <a:lnTo>
                    <a:pt x="0" y="2663131"/>
                  </a:lnTo>
                  <a:lnTo>
                    <a:pt x="0" y="2643832"/>
                  </a:lnTo>
                  <a:lnTo>
                    <a:pt x="1849114" y="1870532"/>
                  </a:lnTo>
                  <a:lnTo>
                    <a:pt x="1855984" y="1886958"/>
                  </a:lnTo>
                  <a:close/>
                </a:path>
                <a:path w="3058795" h="5328284">
                  <a:moveTo>
                    <a:pt x="1648294" y="1390331"/>
                  </a:moveTo>
                  <a:lnTo>
                    <a:pt x="0" y="2079648"/>
                  </a:lnTo>
                  <a:lnTo>
                    <a:pt x="0" y="2060349"/>
                  </a:lnTo>
                  <a:lnTo>
                    <a:pt x="1641425" y="1373904"/>
                  </a:lnTo>
                  <a:lnTo>
                    <a:pt x="1648294" y="1390331"/>
                  </a:lnTo>
                  <a:close/>
                </a:path>
                <a:path w="3058795" h="5328284">
                  <a:moveTo>
                    <a:pt x="1544440" y="1141996"/>
                  </a:moveTo>
                  <a:lnTo>
                    <a:pt x="0" y="1787881"/>
                  </a:lnTo>
                  <a:lnTo>
                    <a:pt x="0" y="1768633"/>
                  </a:lnTo>
                  <a:lnTo>
                    <a:pt x="1537589" y="1125612"/>
                  </a:lnTo>
                  <a:lnTo>
                    <a:pt x="1544440" y="1141996"/>
                  </a:lnTo>
                  <a:close/>
                </a:path>
              </a:pathLst>
            </a:custGeom>
            <a:solidFill>
              <a:srgbClr val="FFD6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5817831" y="6904964"/>
            <a:ext cx="1257935" cy="956310"/>
          </a:xfrm>
          <a:custGeom>
            <a:avLst/>
            <a:gdLst/>
            <a:ahLst/>
            <a:cxnLst/>
            <a:rect l="l" t="t" r="r" b="b"/>
            <a:pathLst>
              <a:path w="1257934" h="956309">
                <a:moveTo>
                  <a:pt x="1251964" y="214213"/>
                </a:moveTo>
                <a:lnTo>
                  <a:pt x="1256555" y="224869"/>
                </a:lnTo>
                <a:lnTo>
                  <a:pt x="1257519" y="236551"/>
                </a:lnTo>
                <a:lnTo>
                  <a:pt x="1254741" y="249018"/>
                </a:lnTo>
                <a:lnTo>
                  <a:pt x="1248611" y="260386"/>
                </a:lnTo>
                <a:lnTo>
                  <a:pt x="1240126" y="268637"/>
                </a:lnTo>
                <a:lnTo>
                  <a:pt x="1229592" y="273704"/>
                </a:lnTo>
                <a:lnTo>
                  <a:pt x="1217315" y="275520"/>
                </a:lnTo>
                <a:lnTo>
                  <a:pt x="1207869" y="275147"/>
                </a:lnTo>
                <a:lnTo>
                  <a:pt x="1130291" y="247486"/>
                </a:lnTo>
                <a:lnTo>
                  <a:pt x="981198" y="182302"/>
                </a:lnTo>
                <a:lnTo>
                  <a:pt x="825014" y="111786"/>
                </a:lnTo>
                <a:lnTo>
                  <a:pt x="818616" y="109670"/>
                </a:lnTo>
                <a:lnTo>
                  <a:pt x="810013" y="106443"/>
                </a:lnTo>
                <a:lnTo>
                  <a:pt x="810204" y="114559"/>
                </a:lnTo>
                <a:lnTo>
                  <a:pt x="809906" y="120631"/>
                </a:lnTo>
                <a:lnTo>
                  <a:pt x="815129" y="174807"/>
                </a:lnTo>
                <a:lnTo>
                  <a:pt x="821298" y="222897"/>
                </a:lnTo>
                <a:lnTo>
                  <a:pt x="828983" y="270682"/>
                </a:lnTo>
                <a:lnTo>
                  <a:pt x="838219" y="318149"/>
                </a:lnTo>
                <a:lnTo>
                  <a:pt x="849043" y="365282"/>
                </a:lnTo>
                <a:lnTo>
                  <a:pt x="861492" y="412064"/>
                </a:lnTo>
                <a:lnTo>
                  <a:pt x="886260" y="493203"/>
                </a:lnTo>
                <a:lnTo>
                  <a:pt x="896223" y="528119"/>
                </a:lnTo>
                <a:lnTo>
                  <a:pt x="914687" y="598330"/>
                </a:lnTo>
                <a:lnTo>
                  <a:pt x="920706" y="638851"/>
                </a:lnTo>
                <a:lnTo>
                  <a:pt x="920951" y="652509"/>
                </a:lnTo>
                <a:lnTo>
                  <a:pt x="915563" y="677674"/>
                </a:lnTo>
                <a:lnTo>
                  <a:pt x="901706" y="695062"/>
                </a:lnTo>
                <a:lnTo>
                  <a:pt x="901276" y="695382"/>
                </a:lnTo>
                <a:lnTo>
                  <a:pt x="880647" y="703920"/>
                </a:lnTo>
                <a:lnTo>
                  <a:pt x="854670" y="702225"/>
                </a:lnTo>
                <a:lnTo>
                  <a:pt x="815892" y="688719"/>
                </a:lnTo>
                <a:lnTo>
                  <a:pt x="559557" y="553846"/>
                </a:lnTo>
                <a:lnTo>
                  <a:pt x="443697" y="494932"/>
                </a:lnTo>
                <a:lnTo>
                  <a:pt x="448008" y="515868"/>
                </a:lnTo>
                <a:lnTo>
                  <a:pt x="448958" y="520951"/>
                </a:lnTo>
                <a:lnTo>
                  <a:pt x="460383" y="567503"/>
                </a:lnTo>
                <a:lnTo>
                  <a:pt x="473943" y="613324"/>
                </a:lnTo>
                <a:lnTo>
                  <a:pt x="489157" y="658583"/>
                </a:lnTo>
                <a:lnTo>
                  <a:pt x="505539" y="703446"/>
                </a:lnTo>
                <a:lnTo>
                  <a:pt x="561836" y="850654"/>
                </a:lnTo>
                <a:lnTo>
                  <a:pt x="566593" y="864032"/>
                </a:lnTo>
                <a:lnTo>
                  <a:pt x="570924" y="877533"/>
                </a:lnTo>
                <a:lnTo>
                  <a:pt x="574618" y="891218"/>
                </a:lnTo>
                <a:lnTo>
                  <a:pt x="576115" y="916778"/>
                </a:lnTo>
                <a:lnTo>
                  <a:pt x="567747" y="937588"/>
                </a:lnTo>
                <a:lnTo>
                  <a:pt x="550675" y="951396"/>
                </a:lnTo>
                <a:lnTo>
                  <a:pt x="526064" y="955948"/>
                </a:lnTo>
                <a:lnTo>
                  <a:pt x="502516" y="954444"/>
                </a:lnTo>
                <a:lnTo>
                  <a:pt x="455728" y="946302"/>
                </a:lnTo>
                <a:lnTo>
                  <a:pt x="386685" y="924375"/>
                </a:lnTo>
                <a:lnTo>
                  <a:pt x="201604" y="859712"/>
                </a:lnTo>
                <a:lnTo>
                  <a:pt x="159052" y="845705"/>
                </a:lnTo>
                <a:lnTo>
                  <a:pt x="116332" y="832211"/>
                </a:lnTo>
                <a:lnTo>
                  <a:pt x="30725" y="805992"/>
                </a:lnTo>
                <a:lnTo>
                  <a:pt x="17948" y="800116"/>
                </a:lnTo>
                <a:lnTo>
                  <a:pt x="8117" y="791303"/>
                </a:lnTo>
                <a:lnTo>
                  <a:pt x="1908" y="779985"/>
                </a:lnTo>
                <a:lnTo>
                  <a:pt x="0" y="766594"/>
                </a:lnTo>
                <a:lnTo>
                  <a:pt x="3160" y="751636"/>
                </a:lnTo>
                <a:lnTo>
                  <a:pt x="11118" y="738525"/>
                </a:lnTo>
                <a:lnTo>
                  <a:pt x="22998" y="728944"/>
                </a:lnTo>
                <a:lnTo>
                  <a:pt x="37924" y="724580"/>
                </a:lnTo>
                <a:lnTo>
                  <a:pt x="50310" y="724203"/>
                </a:lnTo>
                <a:lnTo>
                  <a:pt x="62951" y="725122"/>
                </a:lnTo>
                <a:lnTo>
                  <a:pt x="75483" y="727282"/>
                </a:lnTo>
                <a:lnTo>
                  <a:pt x="87546" y="730632"/>
                </a:lnTo>
                <a:lnTo>
                  <a:pt x="390768" y="835805"/>
                </a:lnTo>
                <a:lnTo>
                  <a:pt x="475760" y="864375"/>
                </a:lnTo>
                <a:lnTo>
                  <a:pt x="455232" y="810031"/>
                </a:lnTo>
                <a:lnTo>
                  <a:pt x="429578" y="747462"/>
                </a:lnTo>
                <a:lnTo>
                  <a:pt x="412388" y="700608"/>
                </a:lnTo>
                <a:lnTo>
                  <a:pt x="396790" y="653255"/>
                </a:lnTo>
                <a:lnTo>
                  <a:pt x="382517" y="605480"/>
                </a:lnTo>
                <a:lnTo>
                  <a:pt x="369301" y="557363"/>
                </a:lnTo>
                <a:lnTo>
                  <a:pt x="356877" y="508982"/>
                </a:lnTo>
                <a:lnTo>
                  <a:pt x="344977" y="460415"/>
                </a:lnTo>
                <a:lnTo>
                  <a:pt x="344261" y="430198"/>
                </a:lnTo>
                <a:lnTo>
                  <a:pt x="356290" y="407295"/>
                </a:lnTo>
                <a:lnTo>
                  <a:pt x="378584" y="394877"/>
                </a:lnTo>
                <a:lnTo>
                  <a:pt x="408660" y="396116"/>
                </a:lnTo>
                <a:lnTo>
                  <a:pt x="474729" y="417833"/>
                </a:lnTo>
                <a:lnTo>
                  <a:pt x="538082" y="445960"/>
                </a:lnTo>
                <a:lnTo>
                  <a:pt x="580539" y="467856"/>
                </a:lnTo>
                <a:lnTo>
                  <a:pt x="790502" y="581406"/>
                </a:lnTo>
                <a:lnTo>
                  <a:pt x="797939" y="585200"/>
                </a:lnTo>
                <a:lnTo>
                  <a:pt x="825505" y="598347"/>
                </a:lnTo>
                <a:lnTo>
                  <a:pt x="810467" y="544026"/>
                </a:lnTo>
                <a:lnTo>
                  <a:pt x="805497" y="527565"/>
                </a:lnTo>
                <a:lnTo>
                  <a:pt x="790933" y="480971"/>
                </a:lnTo>
                <a:lnTo>
                  <a:pt x="777360" y="434169"/>
                </a:lnTo>
                <a:lnTo>
                  <a:pt x="764933" y="387128"/>
                </a:lnTo>
                <a:lnTo>
                  <a:pt x="753804" y="339814"/>
                </a:lnTo>
                <a:lnTo>
                  <a:pt x="744125" y="292193"/>
                </a:lnTo>
                <a:lnTo>
                  <a:pt x="736050" y="244233"/>
                </a:lnTo>
                <a:lnTo>
                  <a:pt x="729731" y="195900"/>
                </a:lnTo>
                <a:lnTo>
                  <a:pt x="725321" y="147161"/>
                </a:lnTo>
                <a:lnTo>
                  <a:pt x="722536" y="98693"/>
                </a:lnTo>
                <a:lnTo>
                  <a:pt x="721367" y="50313"/>
                </a:lnTo>
                <a:lnTo>
                  <a:pt x="726207" y="25264"/>
                </a:lnTo>
                <a:lnTo>
                  <a:pt x="739716" y="8083"/>
                </a:lnTo>
                <a:lnTo>
                  <a:pt x="760067" y="0"/>
                </a:lnTo>
                <a:lnTo>
                  <a:pt x="785433" y="2246"/>
                </a:lnTo>
                <a:lnTo>
                  <a:pt x="822764" y="16765"/>
                </a:lnTo>
                <a:lnTo>
                  <a:pt x="1110819" y="147345"/>
                </a:lnTo>
                <a:lnTo>
                  <a:pt x="1136986" y="158491"/>
                </a:lnTo>
                <a:lnTo>
                  <a:pt x="1163435" y="168975"/>
                </a:lnTo>
                <a:lnTo>
                  <a:pt x="1189988" y="179252"/>
                </a:lnTo>
                <a:lnTo>
                  <a:pt x="1216468" y="189778"/>
                </a:lnTo>
                <a:lnTo>
                  <a:pt x="1223665" y="192858"/>
                </a:lnTo>
                <a:lnTo>
                  <a:pt x="1230829" y="196286"/>
                </a:lnTo>
                <a:lnTo>
                  <a:pt x="1237661" y="200220"/>
                </a:lnTo>
                <a:lnTo>
                  <a:pt x="1243858" y="204819"/>
                </a:lnTo>
                <a:lnTo>
                  <a:pt x="1251964" y="214213"/>
                </a:lnTo>
                <a:close/>
              </a:path>
            </a:pathLst>
          </a:custGeom>
          <a:solidFill>
            <a:srgbClr val="FFD6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81869" y="8281144"/>
            <a:ext cx="1813560" cy="1490980"/>
          </a:xfrm>
          <a:custGeom>
            <a:avLst/>
            <a:gdLst/>
            <a:ahLst/>
            <a:cxnLst/>
            <a:rect l="l" t="t" r="r" b="b"/>
            <a:pathLst>
              <a:path w="1813560" h="1490979">
                <a:moveTo>
                  <a:pt x="993793" y="322762"/>
                </a:moveTo>
                <a:lnTo>
                  <a:pt x="843513" y="201445"/>
                </a:lnTo>
                <a:lnTo>
                  <a:pt x="869946" y="201565"/>
                </a:lnTo>
                <a:lnTo>
                  <a:pt x="895363" y="204130"/>
                </a:lnTo>
                <a:lnTo>
                  <a:pt x="946193" y="212519"/>
                </a:lnTo>
                <a:lnTo>
                  <a:pt x="990703" y="225601"/>
                </a:lnTo>
                <a:lnTo>
                  <a:pt x="1033857" y="242484"/>
                </a:lnTo>
                <a:lnTo>
                  <a:pt x="1074570" y="263925"/>
                </a:lnTo>
                <a:lnTo>
                  <a:pt x="1112554" y="289692"/>
                </a:lnTo>
                <a:lnTo>
                  <a:pt x="1148317" y="318562"/>
                </a:lnTo>
                <a:lnTo>
                  <a:pt x="1179976" y="352281"/>
                </a:lnTo>
                <a:lnTo>
                  <a:pt x="1208041" y="389626"/>
                </a:lnTo>
                <a:lnTo>
                  <a:pt x="1235952" y="438273"/>
                </a:lnTo>
                <a:lnTo>
                  <a:pt x="1258708" y="489287"/>
                </a:lnTo>
                <a:lnTo>
                  <a:pt x="1272276" y="534516"/>
                </a:lnTo>
                <a:lnTo>
                  <a:pt x="1078266" y="377897"/>
                </a:lnTo>
                <a:lnTo>
                  <a:pt x="1039954" y="348601"/>
                </a:lnTo>
                <a:lnTo>
                  <a:pt x="998031" y="324550"/>
                </a:lnTo>
                <a:lnTo>
                  <a:pt x="993793" y="322762"/>
                </a:lnTo>
                <a:close/>
              </a:path>
              <a:path w="1813560" h="1490979">
                <a:moveTo>
                  <a:pt x="65895" y="226567"/>
                </a:moveTo>
                <a:lnTo>
                  <a:pt x="0" y="173371"/>
                </a:lnTo>
                <a:lnTo>
                  <a:pt x="906" y="170839"/>
                </a:lnTo>
                <a:lnTo>
                  <a:pt x="2502" y="168863"/>
                </a:lnTo>
                <a:lnTo>
                  <a:pt x="39461" y="136676"/>
                </a:lnTo>
                <a:lnTo>
                  <a:pt x="79295" y="106810"/>
                </a:lnTo>
                <a:lnTo>
                  <a:pt x="121358" y="80376"/>
                </a:lnTo>
                <a:lnTo>
                  <a:pt x="165767" y="57467"/>
                </a:lnTo>
                <a:lnTo>
                  <a:pt x="211384" y="38798"/>
                </a:lnTo>
                <a:lnTo>
                  <a:pt x="258818" y="23229"/>
                </a:lnTo>
                <a:lnTo>
                  <a:pt x="307099" y="11607"/>
                </a:lnTo>
                <a:lnTo>
                  <a:pt x="355252" y="4779"/>
                </a:lnTo>
                <a:lnTo>
                  <a:pt x="404700" y="628"/>
                </a:lnTo>
                <a:lnTo>
                  <a:pt x="454468" y="0"/>
                </a:lnTo>
                <a:lnTo>
                  <a:pt x="503584" y="3742"/>
                </a:lnTo>
                <a:lnTo>
                  <a:pt x="551165" y="11142"/>
                </a:lnTo>
                <a:lnTo>
                  <a:pt x="598178" y="22979"/>
                </a:lnTo>
                <a:lnTo>
                  <a:pt x="644228" y="38936"/>
                </a:lnTo>
                <a:lnTo>
                  <a:pt x="688920" y="58692"/>
                </a:lnTo>
                <a:lnTo>
                  <a:pt x="731061" y="82918"/>
                </a:lnTo>
                <a:lnTo>
                  <a:pt x="769458" y="112283"/>
                </a:lnTo>
                <a:lnTo>
                  <a:pt x="804514" y="145479"/>
                </a:lnTo>
                <a:lnTo>
                  <a:pt x="835091" y="186485"/>
                </a:lnTo>
                <a:lnTo>
                  <a:pt x="843513" y="201445"/>
                </a:lnTo>
                <a:lnTo>
                  <a:pt x="993793" y="322762"/>
                </a:lnTo>
                <a:lnTo>
                  <a:pt x="968367" y="312029"/>
                </a:lnTo>
                <a:lnTo>
                  <a:pt x="937096" y="303107"/>
                </a:lnTo>
                <a:lnTo>
                  <a:pt x="905918" y="295891"/>
                </a:lnTo>
                <a:lnTo>
                  <a:pt x="874140" y="291456"/>
                </a:lnTo>
                <a:lnTo>
                  <a:pt x="874506" y="311338"/>
                </a:lnTo>
                <a:lnTo>
                  <a:pt x="705946" y="175264"/>
                </a:lnTo>
                <a:lnTo>
                  <a:pt x="663920" y="146234"/>
                </a:lnTo>
                <a:lnTo>
                  <a:pt x="616937" y="124627"/>
                </a:lnTo>
                <a:lnTo>
                  <a:pt x="568207" y="108140"/>
                </a:lnTo>
                <a:lnTo>
                  <a:pt x="518548" y="97431"/>
                </a:lnTo>
                <a:lnTo>
                  <a:pt x="470806" y="91534"/>
                </a:lnTo>
                <a:lnTo>
                  <a:pt x="422464" y="90049"/>
                </a:lnTo>
                <a:lnTo>
                  <a:pt x="374559" y="92181"/>
                </a:lnTo>
                <a:lnTo>
                  <a:pt x="326532" y="99111"/>
                </a:lnTo>
                <a:lnTo>
                  <a:pt x="279419" y="110043"/>
                </a:lnTo>
                <a:lnTo>
                  <a:pt x="233461" y="125172"/>
                </a:lnTo>
                <a:lnTo>
                  <a:pt x="189693" y="143701"/>
                </a:lnTo>
                <a:lnTo>
                  <a:pt x="146759" y="167801"/>
                </a:lnTo>
                <a:lnTo>
                  <a:pt x="107292" y="194699"/>
                </a:lnTo>
                <a:lnTo>
                  <a:pt x="68947" y="227398"/>
                </a:lnTo>
                <a:lnTo>
                  <a:pt x="66777" y="225647"/>
                </a:lnTo>
                <a:lnTo>
                  <a:pt x="65895" y="226567"/>
                </a:lnTo>
                <a:close/>
              </a:path>
              <a:path w="1813560" h="1490979">
                <a:moveTo>
                  <a:pt x="1564197" y="824038"/>
                </a:moveTo>
                <a:lnTo>
                  <a:pt x="1284556" y="598291"/>
                </a:lnTo>
                <a:lnTo>
                  <a:pt x="1291959" y="601003"/>
                </a:lnTo>
                <a:lnTo>
                  <a:pt x="1300195" y="602755"/>
                </a:lnTo>
                <a:lnTo>
                  <a:pt x="1307668" y="605524"/>
                </a:lnTo>
                <a:lnTo>
                  <a:pt x="1315976" y="607334"/>
                </a:lnTo>
                <a:lnTo>
                  <a:pt x="1361986" y="624890"/>
                </a:lnTo>
                <a:lnTo>
                  <a:pt x="1406031" y="647389"/>
                </a:lnTo>
                <a:lnTo>
                  <a:pt x="1447530" y="674361"/>
                </a:lnTo>
                <a:lnTo>
                  <a:pt x="1485105" y="706327"/>
                </a:lnTo>
                <a:lnTo>
                  <a:pt x="1518177" y="742818"/>
                </a:lnTo>
                <a:lnTo>
                  <a:pt x="1545367" y="784354"/>
                </a:lnTo>
                <a:lnTo>
                  <a:pt x="1561707" y="817130"/>
                </a:lnTo>
                <a:lnTo>
                  <a:pt x="1564197" y="824038"/>
                </a:lnTo>
                <a:close/>
              </a:path>
              <a:path w="1813560" h="1490979">
                <a:moveTo>
                  <a:pt x="920856" y="937971"/>
                </a:moveTo>
                <a:lnTo>
                  <a:pt x="895032" y="910596"/>
                </a:lnTo>
                <a:lnTo>
                  <a:pt x="877177" y="876596"/>
                </a:lnTo>
                <a:lnTo>
                  <a:pt x="865054" y="835798"/>
                </a:lnTo>
                <a:lnTo>
                  <a:pt x="863956" y="792475"/>
                </a:lnTo>
                <a:lnTo>
                  <a:pt x="872407" y="750332"/>
                </a:lnTo>
                <a:lnTo>
                  <a:pt x="890528" y="711098"/>
                </a:lnTo>
                <a:lnTo>
                  <a:pt x="917073" y="677033"/>
                </a:lnTo>
                <a:lnTo>
                  <a:pt x="949295" y="649183"/>
                </a:lnTo>
                <a:lnTo>
                  <a:pt x="985191" y="627564"/>
                </a:lnTo>
                <a:lnTo>
                  <a:pt x="1024353" y="610213"/>
                </a:lnTo>
                <a:lnTo>
                  <a:pt x="1065294" y="597563"/>
                </a:lnTo>
                <a:lnTo>
                  <a:pt x="1107453" y="589159"/>
                </a:lnTo>
                <a:lnTo>
                  <a:pt x="1149693" y="585718"/>
                </a:lnTo>
                <a:lnTo>
                  <a:pt x="1193271" y="584989"/>
                </a:lnTo>
                <a:lnTo>
                  <a:pt x="1181814" y="538200"/>
                </a:lnTo>
                <a:lnTo>
                  <a:pt x="1163546" y="494074"/>
                </a:lnTo>
                <a:lnTo>
                  <a:pt x="1140702" y="451151"/>
                </a:lnTo>
                <a:lnTo>
                  <a:pt x="1111531" y="412911"/>
                </a:lnTo>
                <a:lnTo>
                  <a:pt x="1078266" y="377897"/>
                </a:lnTo>
                <a:lnTo>
                  <a:pt x="1272276" y="534516"/>
                </a:lnTo>
                <a:lnTo>
                  <a:pt x="1274860" y="543131"/>
                </a:lnTo>
                <a:lnTo>
                  <a:pt x="1284556" y="598291"/>
                </a:lnTo>
                <a:lnTo>
                  <a:pt x="1564197" y="824038"/>
                </a:lnTo>
                <a:lnTo>
                  <a:pt x="1574161" y="851667"/>
                </a:lnTo>
                <a:lnTo>
                  <a:pt x="1581603" y="888687"/>
                </a:lnTo>
                <a:lnTo>
                  <a:pt x="1582484" y="897558"/>
                </a:lnTo>
                <a:lnTo>
                  <a:pt x="1393844" y="745275"/>
                </a:lnTo>
                <a:lnTo>
                  <a:pt x="1368589" y="728151"/>
                </a:lnTo>
                <a:lnTo>
                  <a:pt x="1341217" y="714216"/>
                </a:lnTo>
                <a:lnTo>
                  <a:pt x="1313464" y="701604"/>
                </a:lnTo>
                <a:lnTo>
                  <a:pt x="1283872" y="692405"/>
                </a:lnTo>
                <a:lnTo>
                  <a:pt x="1284285" y="692738"/>
                </a:lnTo>
                <a:lnTo>
                  <a:pt x="1283938" y="694091"/>
                </a:lnTo>
                <a:lnTo>
                  <a:pt x="1284346" y="694420"/>
                </a:lnTo>
                <a:lnTo>
                  <a:pt x="1275453" y="741103"/>
                </a:lnTo>
                <a:lnTo>
                  <a:pt x="1195835" y="676829"/>
                </a:lnTo>
                <a:lnTo>
                  <a:pt x="1184267" y="675652"/>
                </a:lnTo>
                <a:lnTo>
                  <a:pt x="1098172" y="682863"/>
                </a:lnTo>
                <a:lnTo>
                  <a:pt x="1048688" y="696777"/>
                </a:lnTo>
                <a:lnTo>
                  <a:pt x="1003533" y="720715"/>
                </a:lnTo>
                <a:lnTo>
                  <a:pt x="967983" y="755672"/>
                </a:lnTo>
                <a:lnTo>
                  <a:pt x="951719" y="801301"/>
                </a:lnTo>
                <a:lnTo>
                  <a:pt x="953428" y="825530"/>
                </a:lnTo>
                <a:lnTo>
                  <a:pt x="961983" y="848758"/>
                </a:lnTo>
                <a:lnTo>
                  <a:pt x="975697" y="867991"/>
                </a:lnTo>
                <a:lnTo>
                  <a:pt x="1091239" y="961264"/>
                </a:lnTo>
                <a:lnTo>
                  <a:pt x="1057250" y="971366"/>
                </a:lnTo>
                <a:lnTo>
                  <a:pt x="1022166" y="975687"/>
                </a:lnTo>
                <a:lnTo>
                  <a:pt x="987529" y="972209"/>
                </a:lnTo>
                <a:lnTo>
                  <a:pt x="951631" y="959551"/>
                </a:lnTo>
                <a:lnTo>
                  <a:pt x="920856" y="937971"/>
                </a:lnTo>
                <a:close/>
              </a:path>
              <a:path w="1813560" h="1490979">
                <a:moveTo>
                  <a:pt x="477194" y="666321"/>
                </a:moveTo>
                <a:lnTo>
                  <a:pt x="450348" y="643017"/>
                </a:lnTo>
                <a:lnTo>
                  <a:pt x="427151" y="612865"/>
                </a:lnTo>
                <a:lnTo>
                  <a:pt x="413699" y="577523"/>
                </a:lnTo>
                <a:lnTo>
                  <a:pt x="407928" y="540221"/>
                </a:lnTo>
                <a:lnTo>
                  <a:pt x="410165" y="501223"/>
                </a:lnTo>
                <a:lnTo>
                  <a:pt x="421035" y="454503"/>
                </a:lnTo>
                <a:lnTo>
                  <a:pt x="441032" y="410256"/>
                </a:lnTo>
                <a:lnTo>
                  <a:pt x="467193" y="370984"/>
                </a:lnTo>
                <a:lnTo>
                  <a:pt x="500978" y="332971"/>
                </a:lnTo>
                <a:lnTo>
                  <a:pt x="538009" y="300842"/>
                </a:lnTo>
                <a:lnTo>
                  <a:pt x="578330" y="273002"/>
                </a:lnTo>
                <a:lnTo>
                  <a:pt x="620484" y="249905"/>
                </a:lnTo>
                <a:lnTo>
                  <a:pt x="680167" y="226269"/>
                </a:lnTo>
                <a:lnTo>
                  <a:pt x="742995" y="210069"/>
                </a:lnTo>
                <a:lnTo>
                  <a:pt x="705946" y="175264"/>
                </a:lnTo>
                <a:lnTo>
                  <a:pt x="874506" y="311338"/>
                </a:lnTo>
                <a:lnTo>
                  <a:pt x="874933" y="334533"/>
                </a:lnTo>
                <a:lnTo>
                  <a:pt x="871111" y="362459"/>
                </a:lnTo>
                <a:lnTo>
                  <a:pt x="785186" y="293094"/>
                </a:lnTo>
                <a:lnTo>
                  <a:pt x="776821" y="294502"/>
                </a:lnTo>
                <a:lnTo>
                  <a:pt x="709331" y="310203"/>
                </a:lnTo>
                <a:lnTo>
                  <a:pt x="666663" y="326356"/>
                </a:lnTo>
                <a:lnTo>
                  <a:pt x="625865" y="347283"/>
                </a:lnTo>
                <a:lnTo>
                  <a:pt x="588517" y="372627"/>
                </a:lnTo>
                <a:lnTo>
                  <a:pt x="555402" y="403020"/>
                </a:lnTo>
                <a:lnTo>
                  <a:pt x="527300" y="439093"/>
                </a:lnTo>
                <a:lnTo>
                  <a:pt x="502769" y="494370"/>
                </a:lnTo>
                <a:lnTo>
                  <a:pt x="498724" y="523748"/>
                </a:lnTo>
                <a:lnTo>
                  <a:pt x="501328" y="553597"/>
                </a:lnTo>
                <a:lnTo>
                  <a:pt x="513095" y="581050"/>
                </a:lnTo>
                <a:lnTo>
                  <a:pt x="640220" y="683675"/>
                </a:lnTo>
                <a:lnTo>
                  <a:pt x="620503" y="690608"/>
                </a:lnTo>
                <a:lnTo>
                  <a:pt x="578140" y="695582"/>
                </a:lnTo>
                <a:lnTo>
                  <a:pt x="542373" y="692823"/>
                </a:lnTo>
                <a:lnTo>
                  <a:pt x="508164" y="683161"/>
                </a:lnTo>
                <a:lnTo>
                  <a:pt x="477194" y="666321"/>
                </a:lnTo>
                <a:close/>
              </a:path>
              <a:path w="1813560" h="1490979">
                <a:moveTo>
                  <a:pt x="1278815" y="1187770"/>
                </a:moveTo>
                <a:lnTo>
                  <a:pt x="1250324" y="1161505"/>
                </a:lnTo>
                <a:lnTo>
                  <a:pt x="1230673" y="1127688"/>
                </a:lnTo>
                <a:lnTo>
                  <a:pt x="1219850" y="1089572"/>
                </a:lnTo>
                <a:lnTo>
                  <a:pt x="1219992" y="1043985"/>
                </a:lnTo>
                <a:lnTo>
                  <a:pt x="1231446" y="1002634"/>
                </a:lnTo>
                <a:lnTo>
                  <a:pt x="1254385" y="965658"/>
                </a:lnTo>
                <a:lnTo>
                  <a:pt x="1287389" y="935175"/>
                </a:lnTo>
                <a:lnTo>
                  <a:pt x="1334739" y="909744"/>
                </a:lnTo>
                <a:lnTo>
                  <a:pt x="1386141" y="895745"/>
                </a:lnTo>
                <a:lnTo>
                  <a:pt x="1439073" y="892775"/>
                </a:lnTo>
                <a:lnTo>
                  <a:pt x="1492607" y="898452"/>
                </a:lnTo>
                <a:lnTo>
                  <a:pt x="1490332" y="883557"/>
                </a:lnTo>
                <a:lnTo>
                  <a:pt x="1476286" y="842839"/>
                </a:lnTo>
                <a:lnTo>
                  <a:pt x="1440650" y="789589"/>
                </a:lnTo>
                <a:lnTo>
                  <a:pt x="1393844" y="745275"/>
                </a:lnTo>
                <a:lnTo>
                  <a:pt x="1582484" y="897558"/>
                </a:lnTo>
                <a:lnTo>
                  <a:pt x="1585302" y="925948"/>
                </a:lnTo>
                <a:lnTo>
                  <a:pt x="1759153" y="1066293"/>
                </a:lnTo>
                <a:lnTo>
                  <a:pt x="1780272" y="1101296"/>
                </a:lnTo>
                <a:lnTo>
                  <a:pt x="1799014" y="1145805"/>
                </a:lnTo>
                <a:lnTo>
                  <a:pt x="1810066" y="1193899"/>
                </a:lnTo>
                <a:lnTo>
                  <a:pt x="1810637" y="1202522"/>
                </a:lnTo>
                <a:lnTo>
                  <a:pt x="1613372" y="1043275"/>
                </a:lnTo>
                <a:lnTo>
                  <a:pt x="1576011" y="1019643"/>
                </a:lnTo>
                <a:lnTo>
                  <a:pt x="1568984" y="1041718"/>
                </a:lnTo>
                <a:lnTo>
                  <a:pt x="1566051" y="1049143"/>
                </a:lnTo>
                <a:lnTo>
                  <a:pt x="1491533" y="988987"/>
                </a:lnTo>
                <a:lnTo>
                  <a:pt x="1464057" y="984760"/>
                </a:lnTo>
                <a:lnTo>
                  <a:pt x="1436163" y="983460"/>
                </a:lnTo>
                <a:lnTo>
                  <a:pt x="1408900" y="984302"/>
                </a:lnTo>
                <a:lnTo>
                  <a:pt x="1380928" y="989467"/>
                </a:lnTo>
                <a:lnTo>
                  <a:pt x="1334618" y="1009209"/>
                </a:lnTo>
                <a:lnTo>
                  <a:pt x="1308567" y="1050202"/>
                </a:lnTo>
                <a:lnTo>
                  <a:pt x="1307335" y="1063897"/>
                </a:lnTo>
                <a:lnTo>
                  <a:pt x="1308489" y="1077886"/>
                </a:lnTo>
                <a:lnTo>
                  <a:pt x="1311726" y="1091925"/>
                </a:lnTo>
                <a:lnTo>
                  <a:pt x="1318341" y="1103793"/>
                </a:lnTo>
                <a:lnTo>
                  <a:pt x="1326037" y="1111638"/>
                </a:lnTo>
                <a:lnTo>
                  <a:pt x="1429848" y="1195442"/>
                </a:lnTo>
                <a:lnTo>
                  <a:pt x="1400223" y="1207435"/>
                </a:lnTo>
                <a:lnTo>
                  <a:pt x="1357029" y="1213370"/>
                </a:lnTo>
                <a:lnTo>
                  <a:pt x="1313767" y="1206192"/>
                </a:lnTo>
                <a:lnTo>
                  <a:pt x="1278815" y="1187770"/>
                </a:lnTo>
                <a:close/>
              </a:path>
              <a:path w="1813560" h="1490979">
                <a:moveTo>
                  <a:pt x="1759153" y="1066293"/>
                </a:moveTo>
                <a:lnTo>
                  <a:pt x="1585302" y="925948"/>
                </a:lnTo>
                <a:lnTo>
                  <a:pt x="1600771" y="931907"/>
                </a:lnTo>
                <a:lnTo>
                  <a:pt x="1649916" y="960155"/>
                </a:lnTo>
                <a:lnTo>
                  <a:pt x="1689458" y="988812"/>
                </a:lnTo>
                <a:lnTo>
                  <a:pt x="1724816" y="1022252"/>
                </a:lnTo>
                <a:lnTo>
                  <a:pt x="1755313" y="1059929"/>
                </a:lnTo>
                <a:lnTo>
                  <a:pt x="1759153" y="1066293"/>
                </a:lnTo>
                <a:close/>
              </a:path>
              <a:path w="1813560" h="1490979">
                <a:moveTo>
                  <a:pt x="640220" y="683675"/>
                </a:moveTo>
                <a:lnTo>
                  <a:pt x="534207" y="598093"/>
                </a:lnTo>
                <a:lnTo>
                  <a:pt x="560799" y="606503"/>
                </a:lnTo>
                <a:lnTo>
                  <a:pt x="590605" y="606082"/>
                </a:lnTo>
                <a:lnTo>
                  <a:pt x="638667" y="587755"/>
                </a:lnTo>
                <a:lnTo>
                  <a:pt x="676536" y="554670"/>
                </a:lnTo>
                <a:lnTo>
                  <a:pt x="709926" y="509810"/>
                </a:lnTo>
                <a:lnTo>
                  <a:pt x="735538" y="465198"/>
                </a:lnTo>
                <a:lnTo>
                  <a:pt x="762453" y="413478"/>
                </a:lnTo>
                <a:lnTo>
                  <a:pt x="782464" y="359449"/>
                </a:lnTo>
                <a:lnTo>
                  <a:pt x="787370" y="325869"/>
                </a:lnTo>
                <a:lnTo>
                  <a:pt x="787142" y="309363"/>
                </a:lnTo>
                <a:lnTo>
                  <a:pt x="785186" y="293094"/>
                </a:lnTo>
                <a:lnTo>
                  <a:pt x="871111" y="362459"/>
                </a:lnTo>
                <a:lnTo>
                  <a:pt x="857122" y="416453"/>
                </a:lnTo>
                <a:lnTo>
                  <a:pt x="839876" y="456393"/>
                </a:lnTo>
                <a:lnTo>
                  <a:pt x="814860" y="503117"/>
                </a:lnTo>
                <a:lnTo>
                  <a:pt x="787684" y="548098"/>
                </a:lnTo>
                <a:lnTo>
                  <a:pt x="760670" y="588314"/>
                </a:lnTo>
                <a:lnTo>
                  <a:pt x="728803" y="626243"/>
                </a:lnTo>
                <a:lnTo>
                  <a:pt x="696738" y="654220"/>
                </a:lnTo>
                <a:lnTo>
                  <a:pt x="659938" y="676742"/>
                </a:lnTo>
                <a:lnTo>
                  <a:pt x="640220" y="683675"/>
                </a:lnTo>
                <a:close/>
              </a:path>
              <a:path w="1813560" h="1490979">
                <a:moveTo>
                  <a:pt x="1091239" y="961264"/>
                </a:moveTo>
                <a:lnTo>
                  <a:pt x="975697" y="867991"/>
                </a:lnTo>
                <a:lnTo>
                  <a:pt x="993438" y="880681"/>
                </a:lnTo>
                <a:lnTo>
                  <a:pt x="1015395" y="885348"/>
                </a:lnTo>
                <a:lnTo>
                  <a:pt x="1079778" y="870403"/>
                </a:lnTo>
                <a:lnTo>
                  <a:pt x="1115545" y="845416"/>
                </a:lnTo>
                <a:lnTo>
                  <a:pt x="1145348" y="812348"/>
                </a:lnTo>
                <a:lnTo>
                  <a:pt x="1167866" y="775032"/>
                </a:lnTo>
                <a:lnTo>
                  <a:pt x="1184171" y="734333"/>
                </a:lnTo>
                <a:lnTo>
                  <a:pt x="1193791" y="691501"/>
                </a:lnTo>
                <a:lnTo>
                  <a:pt x="1195835" y="676829"/>
                </a:lnTo>
                <a:lnTo>
                  <a:pt x="1275453" y="741103"/>
                </a:lnTo>
                <a:lnTo>
                  <a:pt x="1257333" y="795027"/>
                </a:lnTo>
                <a:lnTo>
                  <a:pt x="1233501" y="841075"/>
                </a:lnTo>
                <a:lnTo>
                  <a:pt x="1203438" y="882093"/>
                </a:lnTo>
                <a:lnTo>
                  <a:pt x="1166637" y="917672"/>
                </a:lnTo>
                <a:lnTo>
                  <a:pt x="1122591" y="947402"/>
                </a:lnTo>
                <a:lnTo>
                  <a:pt x="1091239" y="961264"/>
                </a:lnTo>
                <a:close/>
              </a:path>
              <a:path w="1813560" h="1490979">
                <a:moveTo>
                  <a:pt x="1653787" y="1490475"/>
                </a:moveTo>
                <a:lnTo>
                  <a:pt x="1651985" y="1489019"/>
                </a:lnTo>
                <a:lnTo>
                  <a:pt x="1621472" y="1408893"/>
                </a:lnTo>
                <a:lnTo>
                  <a:pt x="1622775" y="1406681"/>
                </a:lnTo>
                <a:lnTo>
                  <a:pt x="1624217" y="1406212"/>
                </a:lnTo>
                <a:lnTo>
                  <a:pt x="1652286" y="1389700"/>
                </a:lnTo>
                <a:lnTo>
                  <a:pt x="1695069" y="1342628"/>
                </a:lnTo>
                <a:lnTo>
                  <a:pt x="1722629" y="1268578"/>
                </a:lnTo>
                <a:lnTo>
                  <a:pt x="1723781" y="1225439"/>
                </a:lnTo>
                <a:lnTo>
                  <a:pt x="1715863" y="1183139"/>
                </a:lnTo>
                <a:lnTo>
                  <a:pt x="1699989" y="1142578"/>
                </a:lnTo>
                <a:lnTo>
                  <a:pt x="1676475" y="1105641"/>
                </a:lnTo>
                <a:lnTo>
                  <a:pt x="1647231" y="1072241"/>
                </a:lnTo>
                <a:lnTo>
                  <a:pt x="1613372" y="1043275"/>
                </a:lnTo>
                <a:lnTo>
                  <a:pt x="1810637" y="1202522"/>
                </a:lnTo>
                <a:lnTo>
                  <a:pt x="1808450" y="1283997"/>
                </a:lnTo>
                <a:lnTo>
                  <a:pt x="1798400" y="1326482"/>
                </a:lnTo>
                <a:lnTo>
                  <a:pt x="1781002" y="1367931"/>
                </a:lnTo>
                <a:lnTo>
                  <a:pt x="1758358" y="1405145"/>
                </a:lnTo>
                <a:lnTo>
                  <a:pt x="1729378" y="1438877"/>
                </a:lnTo>
                <a:lnTo>
                  <a:pt x="1695368" y="1466915"/>
                </a:lnTo>
                <a:lnTo>
                  <a:pt x="1655237" y="1490013"/>
                </a:lnTo>
                <a:lnTo>
                  <a:pt x="1653787" y="1490475"/>
                </a:lnTo>
                <a:close/>
              </a:path>
              <a:path w="1813560" h="1490979">
                <a:moveTo>
                  <a:pt x="1429848" y="1195442"/>
                </a:moveTo>
                <a:lnTo>
                  <a:pt x="1326037" y="1111638"/>
                </a:lnTo>
                <a:lnTo>
                  <a:pt x="1335037" y="1117272"/>
                </a:lnTo>
                <a:lnTo>
                  <a:pt x="1345953" y="1119555"/>
                </a:lnTo>
                <a:lnTo>
                  <a:pt x="1403731" y="1109071"/>
                </a:lnTo>
                <a:lnTo>
                  <a:pt x="1443875" y="1081088"/>
                </a:lnTo>
                <a:lnTo>
                  <a:pt x="1474218" y="1038664"/>
                </a:lnTo>
                <a:lnTo>
                  <a:pt x="1491533" y="988987"/>
                </a:lnTo>
                <a:lnTo>
                  <a:pt x="1566051" y="1049143"/>
                </a:lnTo>
                <a:lnTo>
                  <a:pt x="1539885" y="1101467"/>
                </a:lnTo>
                <a:lnTo>
                  <a:pt x="1513181" y="1135404"/>
                </a:lnTo>
                <a:lnTo>
                  <a:pt x="1480081" y="1165810"/>
                </a:lnTo>
                <a:lnTo>
                  <a:pt x="1441967" y="1190536"/>
                </a:lnTo>
                <a:lnTo>
                  <a:pt x="1429848" y="1195442"/>
                </a:lnTo>
                <a:close/>
              </a:path>
              <a:path w="1813560" h="1490979">
                <a:moveTo>
                  <a:pt x="67155" y="227584"/>
                </a:moveTo>
                <a:lnTo>
                  <a:pt x="66889" y="225737"/>
                </a:lnTo>
                <a:lnTo>
                  <a:pt x="68947" y="227398"/>
                </a:lnTo>
                <a:lnTo>
                  <a:pt x="67155" y="227584"/>
                </a:lnTo>
                <a:close/>
              </a:path>
            </a:pathLst>
          </a:custGeom>
          <a:solidFill>
            <a:srgbClr val="FFD6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object 2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34" y="1325926"/>
            <a:ext cx="2169126" cy="1701792"/>
          </a:xfrm>
          <a:prstGeom prst="rect">
            <a:avLst/>
          </a:prstGeom>
        </p:spPr>
      </p:pic>
      <p:grpSp>
        <p:nvGrpSpPr>
          <p:cNvPr id="22" name="object 22"/>
          <p:cNvGrpSpPr/>
          <p:nvPr/>
        </p:nvGrpSpPr>
        <p:grpSpPr>
          <a:xfrm>
            <a:off x="15879736" y="3473617"/>
            <a:ext cx="2114550" cy="3084830"/>
            <a:chOff x="15879736" y="3473617"/>
            <a:chExt cx="2114550" cy="3084830"/>
          </a:xfrm>
        </p:grpSpPr>
        <p:sp>
          <p:nvSpPr>
            <p:cNvPr id="23" name="object 23"/>
            <p:cNvSpPr/>
            <p:nvPr/>
          </p:nvSpPr>
          <p:spPr>
            <a:xfrm>
              <a:off x="15879736" y="3473617"/>
              <a:ext cx="2114550" cy="3084830"/>
            </a:xfrm>
            <a:custGeom>
              <a:avLst/>
              <a:gdLst/>
              <a:ahLst/>
              <a:cxnLst/>
              <a:rect l="l" t="t" r="r" b="b"/>
              <a:pathLst>
                <a:path w="2114550" h="3084829">
                  <a:moveTo>
                    <a:pt x="7538" y="2976113"/>
                  </a:moveTo>
                  <a:lnTo>
                    <a:pt x="85721" y="3027953"/>
                  </a:lnTo>
                  <a:lnTo>
                    <a:pt x="73915" y="3036982"/>
                  </a:lnTo>
                  <a:lnTo>
                    <a:pt x="54084" y="3052049"/>
                  </a:lnTo>
                  <a:lnTo>
                    <a:pt x="32871" y="3067942"/>
                  </a:lnTo>
                  <a:lnTo>
                    <a:pt x="16922" y="3079452"/>
                  </a:lnTo>
                  <a:lnTo>
                    <a:pt x="4638" y="3084533"/>
                  </a:lnTo>
                  <a:lnTo>
                    <a:pt x="152" y="3080361"/>
                  </a:lnTo>
                  <a:lnTo>
                    <a:pt x="0" y="3073237"/>
                  </a:lnTo>
                  <a:lnTo>
                    <a:pt x="718" y="3069463"/>
                  </a:lnTo>
                  <a:lnTo>
                    <a:pt x="18798" y="2983853"/>
                  </a:lnTo>
                  <a:lnTo>
                    <a:pt x="7504" y="2976365"/>
                  </a:lnTo>
                  <a:lnTo>
                    <a:pt x="7538" y="2976113"/>
                  </a:lnTo>
                  <a:close/>
                </a:path>
                <a:path w="2114550" h="3084829">
                  <a:moveTo>
                    <a:pt x="48697" y="2666170"/>
                  </a:moveTo>
                  <a:lnTo>
                    <a:pt x="362409" y="2874177"/>
                  </a:lnTo>
                  <a:lnTo>
                    <a:pt x="93369" y="3038682"/>
                  </a:lnTo>
                  <a:lnTo>
                    <a:pt x="91009" y="3034923"/>
                  </a:lnTo>
                  <a:lnTo>
                    <a:pt x="88444" y="3031370"/>
                  </a:lnTo>
                  <a:lnTo>
                    <a:pt x="85721" y="3027953"/>
                  </a:lnTo>
                  <a:lnTo>
                    <a:pt x="7538" y="2976113"/>
                  </a:lnTo>
                  <a:lnTo>
                    <a:pt x="48697" y="2666170"/>
                  </a:lnTo>
                  <a:close/>
                </a:path>
                <a:path w="2114550" h="3084829">
                  <a:moveTo>
                    <a:pt x="7504" y="2976365"/>
                  </a:moveTo>
                  <a:lnTo>
                    <a:pt x="18798" y="2983853"/>
                  </a:lnTo>
                  <a:lnTo>
                    <a:pt x="14772" y="2982762"/>
                  </a:lnTo>
                  <a:lnTo>
                    <a:pt x="10778" y="2981931"/>
                  </a:lnTo>
                  <a:lnTo>
                    <a:pt x="6847" y="2981313"/>
                  </a:lnTo>
                  <a:lnTo>
                    <a:pt x="7504" y="2976365"/>
                  </a:lnTo>
                  <a:close/>
                </a:path>
                <a:path w="2114550" h="3084829">
                  <a:moveTo>
                    <a:pt x="52137" y="2595476"/>
                  </a:moveTo>
                  <a:lnTo>
                    <a:pt x="426924" y="2843979"/>
                  </a:lnTo>
                  <a:lnTo>
                    <a:pt x="393315" y="2894669"/>
                  </a:lnTo>
                  <a:lnTo>
                    <a:pt x="18527" y="2646166"/>
                  </a:lnTo>
                  <a:lnTo>
                    <a:pt x="52137" y="2595476"/>
                  </a:lnTo>
                  <a:close/>
                </a:path>
                <a:path w="2114550" h="3084829">
                  <a:moveTo>
                    <a:pt x="354623" y="2106792"/>
                  </a:moveTo>
                  <a:lnTo>
                    <a:pt x="757616" y="2373996"/>
                  </a:lnTo>
                  <a:lnTo>
                    <a:pt x="659334" y="2509751"/>
                  </a:lnTo>
                  <a:lnTo>
                    <a:pt x="658860" y="2510671"/>
                  </a:lnTo>
                  <a:lnTo>
                    <a:pt x="657943" y="2511641"/>
                  </a:lnTo>
                  <a:lnTo>
                    <a:pt x="420444" y="2839682"/>
                  </a:lnTo>
                  <a:lnTo>
                    <a:pt x="57858" y="2599269"/>
                  </a:lnTo>
                  <a:lnTo>
                    <a:pt x="354623" y="2106792"/>
                  </a:lnTo>
                  <a:close/>
                </a:path>
                <a:path w="2114550" h="3084829">
                  <a:moveTo>
                    <a:pt x="772555" y="2358628"/>
                  </a:moveTo>
                  <a:lnTo>
                    <a:pt x="760228" y="2377375"/>
                  </a:lnTo>
                  <a:lnTo>
                    <a:pt x="759373" y="2376293"/>
                  </a:lnTo>
                  <a:lnTo>
                    <a:pt x="757616" y="2373996"/>
                  </a:lnTo>
                  <a:lnTo>
                    <a:pt x="354623" y="2106792"/>
                  </a:lnTo>
                  <a:lnTo>
                    <a:pt x="364044" y="2091159"/>
                  </a:lnTo>
                  <a:lnTo>
                    <a:pt x="768309" y="2359208"/>
                  </a:lnTo>
                  <a:lnTo>
                    <a:pt x="769709" y="2359004"/>
                  </a:lnTo>
                  <a:lnTo>
                    <a:pt x="771156" y="2358832"/>
                  </a:lnTo>
                  <a:lnTo>
                    <a:pt x="772555" y="2358628"/>
                  </a:lnTo>
                  <a:close/>
                </a:path>
                <a:path w="2114550" h="3084829">
                  <a:moveTo>
                    <a:pt x="935103" y="1224326"/>
                  </a:moveTo>
                  <a:lnTo>
                    <a:pt x="1343265" y="1494958"/>
                  </a:lnTo>
                  <a:lnTo>
                    <a:pt x="1348889" y="1511707"/>
                  </a:lnTo>
                  <a:lnTo>
                    <a:pt x="1342032" y="1557685"/>
                  </a:lnTo>
                  <a:lnTo>
                    <a:pt x="1252527" y="1692675"/>
                  </a:lnTo>
                  <a:lnTo>
                    <a:pt x="1246491" y="1698789"/>
                  </a:lnTo>
                  <a:lnTo>
                    <a:pt x="852596" y="2242808"/>
                  </a:lnTo>
                  <a:lnTo>
                    <a:pt x="853000" y="2243385"/>
                  </a:lnTo>
                  <a:lnTo>
                    <a:pt x="848656" y="2249318"/>
                  </a:lnTo>
                  <a:lnTo>
                    <a:pt x="844399" y="2255274"/>
                  </a:lnTo>
                  <a:lnTo>
                    <a:pt x="840119" y="2261215"/>
                  </a:lnTo>
                  <a:lnTo>
                    <a:pt x="839842" y="2261168"/>
                  </a:lnTo>
                  <a:lnTo>
                    <a:pt x="839613" y="2261153"/>
                  </a:lnTo>
                  <a:lnTo>
                    <a:pt x="839336" y="2261107"/>
                  </a:lnTo>
                  <a:lnTo>
                    <a:pt x="768309" y="2359208"/>
                  </a:lnTo>
                  <a:lnTo>
                    <a:pt x="364044" y="2091159"/>
                  </a:lnTo>
                  <a:lnTo>
                    <a:pt x="687018" y="1555190"/>
                  </a:lnTo>
                  <a:lnTo>
                    <a:pt x="685796" y="1550422"/>
                  </a:lnTo>
                  <a:lnTo>
                    <a:pt x="687214" y="1545881"/>
                  </a:lnTo>
                  <a:lnTo>
                    <a:pt x="691750" y="1540668"/>
                  </a:lnTo>
                  <a:lnTo>
                    <a:pt x="699880" y="1533884"/>
                  </a:lnTo>
                  <a:lnTo>
                    <a:pt x="784920" y="1392744"/>
                  </a:lnTo>
                  <a:lnTo>
                    <a:pt x="877684" y="1249798"/>
                  </a:lnTo>
                  <a:lnTo>
                    <a:pt x="917468" y="1225586"/>
                  </a:lnTo>
                  <a:lnTo>
                    <a:pt x="935103" y="1224326"/>
                  </a:lnTo>
                  <a:close/>
                </a:path>
                <a:path w="2114550" h="3084829">
                  <a:moveTo>
                    <a:pt x="908966" y="1134021"/>
                  </a:moveTo>
                  <a:lnTo>
                    <a:pt x="1429026" y="1478847"/>
                  </a:lnTo>
                  <a:lnTo>
                    <a:pt x="1395416" y="1529537"/>
                  </a:lnTo>
                  <a:lnTo>
                    <a:pt x="875356" y="1184711"/>
                  </a:lnTo>
                  <a:lnTo>
                    <a:pt x="908966" y="1134021"/>
                  </a:lnTo>
                  <a:close/>
                </a:path>
                <a:path w="2114550" h="3084829">
                  <a:moveTo>
                    <a:pt x="802942" y="1004121"/>
                  </a:moveTo>
                  <a:lnTo>
                    <a:pt x="877785" y="1053746"/>
                  </a:lnTo>
                  <a:lnTo>
                    <a:pt x="849103" y="1097004"/>
                  </a:lnTo>
                  <a:lnTo>
                    <a:pt x="833560" y="1114059"/>
                  </a:lnTo>
                  <a:lnTo>
                    <a:pt x="815246" y="1124262"/>
                  </a:lnTo>
                  <a:lnTo>
                    <a:pt x="796408" y="1126838"/>
                  </a:lnTo>
                  <a:lnTo>
                    <a:pt x="779291" y="1121015"/>
                  </a:lnTo>
                  <a:lnTo>
                    <a:pt x="767279" y="1107524"/>
                  </a:lnTo>
                  <a:lnTo>
                    <a:pt x="762327" y="1089174"/>
                  </a:lnTo>
                  <a:lnTo>
                    <a:pt x="764599" y="1068334"/>
                  </a:lnTo>
                  <a:lnTo>
                    <a:pt x="774259" y="1047379"/>
                  </a:lnTo>
                  <a:lnTo>
                    <a:pt x="802942" y="1004121"/>
                  </a:lnTo>
                  <a:close/>
                </a:path>
                <a:path w="2114550" h="3084829">
                  <a:moveTo>
                    <a:pt x="2016472" y="36406"/>
                  </a:moveTo>
                  <a:lnTo>
                    <a:pt x="2050816" y="64540"/>
                  </a:lnTo>
                  <a:lnTo>
                    <a:pt x="2078023" y="97959"/>
                  </a:lnTo>
                  <a:lnTo>
                    <a:pt x="2097847" y="135436"/>
                  </a:lnTo>
                  <a:lnTo>
                    <a:pt x="2110042" y="175748"/>
                  </a:lnTo>
                  <a:lnTo>
                    <a:pt x="2114362" y="217668"/>
                  </a:lnTo>
                  <a:lnTo>
                    <a:pt x="2110562" y="259972"/>
                  </a:lnTo>
                  <a:lnTo>
                    <a:pt x="2098396" y="301435"/>
                  </a:lnTo>
                  <a:lnTo>
                    <a:pt x="2077618" y="340831"/>
                  </a:lnTo>
                  <a:lnTo>
                    <a:pt x="2023602" y="422296"/>
                  </a:lnTo>
                  <a:lnTo>
                    <a:pt x="2034087" y="446862"/>
                  </a:lnTo>
                  <a:lnTo>
                    <a:pt x="2033931" y="498843"/>
                  </a:lnTo>
                  <a:lnTo>
                    <a:pt x="1902582" y="704184"/>
                  </a:lnTo>
                  <a:lnTo>
                    <a:pt x="1895057" y="712501"/>
                  </a:lnTo>
                  <a:lnTo>
                    <a:pt x="1399781" y="1459457"/>
                  </a:lnTo>
                  <a:lnTo>
                    <a:pt x="938210" y="1153411"/>
                  </a:lnTo>
                  <a:lnTo>
                    <a:pt x="1433482" y="406453"/>
                  </a:lnTo>
                  <a:lnTo>
                    <a:pt x="1435644" y="401337"/>
                  </a:lnTo>
                  <a:lnTo>
                    <a:pt x="1558205" y="215358"/>
                  </a:lnTo>
                  <a:lnTo>
                    <a:pt x="1603077" y="180109"/>
                  </a:lnTo>
                  <a:lnTo>
                    <a:pt x="1631159" y="174323"/>
                  </a:lnTo>
                  <a:lnTo>
                    <a:pt x="1660378" y="176865"/>
                  </a:lnTo>
                  <a:lnTo>
                    <a:pt x="1712278" y="98592"/>
                  </a:lnTo>
                  <a:lnTo>
                    <a:pt x="1740478" y="64117"/>
                  </a:lnTo>
                  <a:lnTo>
                    <a:pt x="1773933" y="36770"/>
                  </a:lnTo>
                  <a:lnTo>
                    <a:pt x="1811418" y="16800"/>
                  </a:lnTo>
                  <a:lnTo>
                    <a:pt x="1851709" y="4460"/>
                  </a:lnTo>
                  <a:lnTo>
                    <a:pt x="1893584" y="0"/>
                  </a:lnTo>
                  <a:lnTo>
                    <a:pt x="1935818" y="3670"/>
                  </a:lnTo>
                  <a:lnTo>
                    <a:pt x="1977189" y="15722"/>
                  </a:lnTo>
                  <a:lnTo>
                    <a:pt x="2016472" y="36406"/>
                  </a:lnTo>
                  <a:close/>
                </a:path>
                <a:path w="2114550" h="3084829">
                  <a:moveTo>
                    <a:pt x="1020866" y="840634"/>
                  </a:moveTo>
                  <a:lnTo>
                    <a:pt x="1021484" y="841043"/>
                  </a:lnTo>
                  <a:lnTo>
                    <a:pt x="1034721" y="854280"/>
                  </a:lnTo>
                  <a:lnTo>
                    <a:pt x="1041606" y="871008"/>
                  </a:lnTo>
                  <a:lnTo>
                    <a:pt x="1041717" y="889122"/>
                  </a:lnTo>
                  <a:lnTo>
                    <a:pt x="1034629" y="906514"/>
                  </a:lnTo>
                  <a:lnTo>
                    <a:pt x="945014" y="1041670"/>
                  </a:lnTo>
                  <a:lnTo>
                    <a:pt x="931745" y="1054978"/>
                  </a:lnTo>
                  <a:lnTo>
                    <a:pt x="915018" y="1061926"/>
                  </a:lnTo>
                  <a:lnTo>
                    <a:pt x="896933" y="1062089"/>
                  </a:lnTo>
                  <a:lnTo>
                    <a:pt x="879589" y="1055045"/>
                  </a:lnTo>
                  <a:lnTo>
                    <a:pt x="878972" y="1054636"/>
                  </a:lnTo>
                  <a:lnTo>
                    <a:pt x="878387" y="1054179"/>
                  </a:lnTo>
                  <a:lnTo>
                    <a:pt x="877785" y="1053746"/>
                  </a:lnTo>
                  <a:lnTo>
                    <a:pt x="802942" y="1004121"/>
                  </a:lnTo>
                  <a:lnTo>
                    <a:pt x="944725" y="790285"/>
                  </a:lnTo>
                  <a:lnTo>
                    <a:pt x="1019569" y="839911"/>
                  </a:lnTo>
                  <a:lnTo>
                    <a:pt x="1020202" y="840296"/>
                  </a:lnTo>
                  <a:lnTo>
                    <a:pt x="1020866" y="840634"/>
                  </a:lnTo>
                  <a:close/>
                </a:path>
                <a:path w="2114550" h="3084829">
                  <a:moveTo>
                    <a:pt x="1361383" y="243116"/>
                  </a:moveTo>
                  <a:lnTo>
                    <a:pt x="1373412" y="256612"/>
                  </a:lnTo>
                  <a:lnTo>
                    <a:pt x="1378377" y="274959"/>
                  </a:lnTo>
                  <a:lnTo>
                    <a:pt x="1376113" y="295792"/>
                  </a:lnTo>
                  <a:lnTo>
                    <a:pt x="1366455" y="316744"/>
                  </a:lnTo>
                  <a:lnTo>
                    <a:pt x="1345007" y="349092"/>
                  </a:lnTo>
                  <a:lnTo>
                    <a:pt x="1431505" y="406445"/>
                  </a:lnTo>
                  <a:lnTo>
                    <a:pt x="1296544" y="609990"/>
                  </a:lnTo>
                  <a:lnTo>
                    <a:pt x="1210046" y="552637"/>
                  </a:lnTo>
                  <a:lnTo>
                    <a:pt x="1019569" y="839911"/>
                  </a:lnTo>
                  <a:lnTo>
                    <a:pt x="944725" y="790285"/>
                  </a:lnTo>
                  <a:lnTo>
                    <a:pt x="1291611" y="267119"/>
                  </a:lnTo>
                  <a:lnTo>
                    <a:pt x="1325458" y="239871"/>
                  </a:lnTo>
                  <a:lnTo>
                    <a:pt x="1344283" y="237298"/>
                  </a:lnTo>
                  <a:lnTo>
                    <a:pt x="1361383" y="243116"/>
                  </a:lnTo>
                  <a:close/>
                </a:path>
              </a:pathLst>
            </a:custGeom>
            <a:solidFill>
              <a:srgbClr val="CD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937274" y="3829323"/>
              <a:ext cx="1964055" cy="2672080"/>
            </a:xfrm>
            <a:custGeom>
              <a:avLst/>
              <a:gdLst/>
              <a:ahLst/>
              <a:cxnLst/>
              <a:rect l="l" t="t" r="r" b="b"/>
              <a:pathLst>
                <a:path w="1964055" h="2672079">
                  <a:moveTo>
                    <a:pt x="1884562" y="0"/>
                  </a:moveTo>
                  <a:lnTo>
                    <a:pt x="1963696" y="62791"/>
                  </a:lnTo>
                  <a:lnTo>
                    <a:pt x="1963862" y="62901"/>
                  </a:lnTo>
                  <a:lnTo>
                    <a:pt x="1319336" y="1088562"/>
                  </a:lnTo>
                  <a:lnTo>
                    <a:pt x="1200626" y="1009851"/>
                  </a:lnTo>
                  <a:lnTo>
                    <a:pt x="1884562" y="0"/>
                  </a:lnTo>
                  <a:close/>
                </a:path>
                <a:path w="1964055" h="2672079">
                  <a:moveTo>
                    <a:pt x="1007541" y="1527728"/>
                  </a:moveTo>
                  <a:lnTo>
                    <a:pt x="335703" y="2465939"/>
                  </a:lnTo>
                  <a:lnTo>
                    <a:pt x="253714" y="2411577"/>
                  </a:lnTo>
                  <a:lnTo>
                    <a:pt x="710477" y="1735893"/>
                  </a:lnTo>
                  <a:lnTo>
                    <a:pt x="715603" y="1739292"/>
                  </a:lnTo>
                  <a:lnTo>
                    <a:pt x="719971" y="1733374"/>
                  </a:lnTo>
                  <a:lnTo>
                    <a:pt x="724362" y="1727473"/>
                  </a:lnTo>
                  <a:lnTo>
                    <a:pt x="728730" y="1721556"/>
                  </a:lnTo>
                  <a:lnTo>
                    <a:pt x="726079" y="1719112"/>
                  </a:lnTo>
                  <a:lnTo>
                    <a:pt x="724781" y="1717874"/>
                  </a:lnTo>
                  <a:lnTo>
                    <a:pt x="723315" y="1716902"/>
                  </a:lnTo>
                  <a:lnTo>
                    <a:pt x="897985" y="1458516"/>
                  </a:lnTo>
                  <a:lnTo>
                    <a:pt x="1001546" y="1527182"/>
                  </a:lnTo>
                  <a:lnTo>
                    <a:pt x="1003602" y="1527380"/>
                  </a:lnTo>
                  <a:lnTo>
                    <a:pt x="1005548" y="1527538"/>
                  </a:lnTo>
                  <a:lnTo>
                    <a:pt x="1007541" y="1527728"/>
                  </a:lnTo>
                  <a:close/>
                </a:path>
                <a:path w="1964055" h="2672079">
                  <a:moveTo>
                    <a:pt x="723315" y="1716902"/>
                  </a:moveTo>
                  <a:lnTo>
                    <a:pt x="724781" y="1717874"/>
                  </a:lnTo>
                  <a:lnTo>
                    <a:pt x="712477" y="1736430"/>
                  </a:lnTo>
                  <a:lnTo>
                    <a:pt x="713514" y="1737392"/>
                  </a:lnTo>
                  <a:lnTo>
                    <a:pt x="714566" y="1738330"/>
                  </a:lnTo>
                  <a:lnTo>
                    <a:pt x="715603" y="1739292"/>
                  </a:lnTo>
                  <a:lnTo>
                    <a:pt x="710477" y="1735893"/>
                  </a:lnTo>
                  <a:lnTo>
                    <a:pt x="723315" y="1716902"/>
                  </a:lnTo>
                  <a:close/>
                </a:path>
                <a:path w="1964055" h="2672079">
                  <a:moveTo>
                    <a:pt x="1178055" y="1289631"/>
                  </a:moveTo>
                  <a:lnTo>
                    <a:pt x="1016963" y="1514600"/>
                  </a:lnTo>
                  <a:lnTo>
                    <a:pt x="1014875" y="1514450"/>
                  </a:lnTo>
                  <a:lnTo>
                    <a:pt x="1012858" y="1514245"/>
                  </a:lnTo>
                  <a:lnTo>
                    <a:pt x="1010779" y="1514134"/>
                  </a:lnTo>
                  <a:lnTo>
                    <a:pt x="1007722" y="1518486"/>
                  </a:lnTo>
                  <a:lnTo>
                    <a:pt x="1001546" y="1527182"/>
                  </a:lnTo>
                  <a:lnTo>
                    <a:pt x="897985" y="1458516"/>
                  </a:lnTo>
                  <a:lnTo>
                    <a:pt x="1062874" y="1214597"/>
                  </a:lnTo>
                  <a:lnTo>
                    <a:pt x="1174258" y="1288451"/>
                  </a:lnTo>
                  <a:lnTo>
                    <a:pt x="1176774" y="1289296"/>
                  </a:lnTo>
                  <a:lnTo>
                    <a:pt x="1177422" y="1289451"/>
                  </a:lnTo>
                  <a:lnTo>
                    <a:pt x="1178055" y="1289631"/>
                  </a:lnTo>
                  <a:close/>
                </a:path>
                <a:path w="1964055" h="2672079">
                  <a:moveTo>
                    <a:pt x="1167016" y="1060541"/>
                  </a:moveTo>
                  <a:lnTo>
                    <a:pt x="1285726" y="1139252"/>
                  </a:lnTo>
                  <a:lnTo>
                    <a:pt x="1185992" y="1278536"/>
                  </a:lnTo>
                  <a:lnTo>
                    <a:pt x="1173799" y="1278578"/>
                  </a:lnTo>
                  <a:lnTo>
                    <a:pt x="1174514" y="1282242"/>
                  </a:lnTo>
                  <a:lnTo>
                    <a:pt x="1174258" y="1288451"/>
                  </a:lnTo>
                  <a:lnTo>
                    <a:pt x="1062874" y="1214597"/>
                  </a:lnTo>
                  <a:lnTo>
                    <a:pt x="1139916" y="1100630"/>
                  </a:lnTo>
                  <a:lnTo>
                    <a:pt x="1254382" y="1176526"/>
                  </a:lnTo>
                  <a:lnTo>
                    <a:pt x="1258768" y="1169838"/>
                  </a:lnTo>
                  <a:lnTo>
                    <a:pt x="1258999" y="1165575"/>
                  </a:lnTo>
                  <a:lnTo>
                    <a:pt x="1146457" y="1090954"/>
                  </a:lnTo>
                  <a:lnTo>
                    <a:pt x="1167016" y="1060541"/>
                  </a:lnTo>
                  <a:close/>
                </a:path>
                <a:path w="1964055" h="2672079">
                  <a:moveTo>
                    <a:pt x="1146457" y="1090954"/>
                  </a:moveTo>
                  <a:lnTo>
                    <a:pt x="1258999" y="1165575"/>
                  </a:lnTo>
                  <a:lnTo>
                    <a:pt x="1254400" y="1162809"/>
                  </a:lnTo>
                  <a:lnTo>
                    <a:pt x="1244293" y="1160612"/>
                  </a:lnTo>
                  <a:lnTo>
                    <a:pt x="1254382" y="1176526"/>
                  </a:lnTo>
                  <a:lnTo>
                    <a:pt x="1139916" y="1100630"/>
                  </a:lnTo>
                  <a:lnTo>
                    <a:pt x="1146457" y="1090954"/>
                  </a:lnTo>
                  <a:close/>
                </a:path>
                <a:path w="1964055" h="2672079">
                  <a:moveTo>
                    <a:pt x="216662" y="2459984"/>
                  </a:moveTo>
                  <a:lnTo>
                    <a:pt x="289631" y="2508366"/>
                  </a:lnTo>
                  <a:lnTo>
                    <a:pt x="27834" y="2671741"/>
                  </a:lnTo>
                  <a:lnTo>
                    <a:pt x="26335" y="2669633"/>
                  </a:lnTo>
                  <a:lnTo>
                    <a:pt x="21519" y="2663987"/>
                  </a:lnTo>
                  <a:lnTo>
                    <a:pt x="12901" y="2655821"/>
                  </a:lnTo>
                  <a:lnTo>
                    <a:pt x="0" y="2646152"/>
                  </a:lnTo>
                  <a:lnTo>
                    <a:pt x="216662" y="2459984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886583" y="3473617"/>
              <a:ext cx="2107565" cy="3039110"/>
            </a:xfrm>
            <a:custGeom>
              <a:avLst/>
              <a:gdLst/>
              <a:ahLst/>
              <a:cxnLst/>
              <a:rect l="l" t="t" r="r" b="b"/>
              <a:pathLst>
                <a:path w="2107565" h="3039109">
                  <a:moveTo>
                    <a:pt x="599631" y="2545245"/>
                  </a:moveTo>
                  <a:lnTo>
                    <a:pt x="599784" y="2548365"/>
                  </a:lnTo>
                  <a:lnTo>
                    <a:pt x="600799" y="2551575"/>
                  </a:lnTo>
                  <a:lnTo>
                    <a:pt x="598326" y="2554016"/>
                  </a:lnTo>
                  <a:lnTo>
                    <a:pt x="594025" y="2555040"/>
                  </a:lnTo>
                  <a:lnTo>
                    <a:pt x="592046" y="2552356"/>
                  </a:lnTo>
                  <a:lnTo>
                    <a:pt x="592233" y="2549187"/>
                  </a:lnTo>
                  <a:lnTo>
                    <a:pt x="591772" y="2546584"/>
                  </a:lnTo>
                  <a:lnTo>
                    <a:pt x="599631" y="2545245"/>
                  </a:lnTo>
                  <a:close/>
                </a:path>
                <a:path w="2107565" h="3039109">
                  <a:moveTo>
                    <a:pt x="700510" y="2023980"/>
                  </a:moveTo>
                  <a:lnTo>
                    <a:pt x="701554" y="2024672"/>
                  </a:lnTo>
                  <a:lnTo>
                    <a:pt x="693546" y="2036749"/>
                  </a:lnTo>
                  <a:lnTo>
                    <a:pt x="690437" y="2034687"/>
                  </a:lnTo>
                  <a:lnTo>
                    <a:pt x="698429" y="2022634"/>
                  </a:lnTo>
                  <a:lnTo>
                    <a:pt x="699473" y="2023327"/>
                  </a:lnTo>
                  <a:lnTo>
                    <a:pt x="700510" y="2023980"/>
                  </a:lnTo>
                  <a:close/>
                </a:path>
                <a:path w="2107565" h="3039109">
                  <a:moveTo>
                    <a:pt x="1370178" y="914787"/>
                  </a:moveTo>
                  <a:lnTo>
                    <a:pt x="1374665" y="918894"/>
                  </a:lnTo>
                  <a:lnTo>
                    <a:pt x="1371987" y="921850"/>
                  </a:lnTo>
                  <a:lnTo>
                    <a:pt x="1369388" y="924894"/>
                  </a:lnTo>
                  <a:lnTo>
                    <a:pt x="1366228" y="927805"/>
                  </a:lnTo>
                  <a:lnTo>
                    <a:pt x="1363917" y="925518"/>
                  </a:lnTo>
                  <a:lnTo>
                    <a:pt x="1362540" y="924400"/>
                  </a:lnTo>
                  <a:lnTo>
                    <a:pt x="1365107" y="921198"/>
                  </a:lnTo>
                  <a:lnTo>
                    <a:pt x="1370178" y="914787"/>
                  </a:lnTo>
                  <a:close/>
                </a:path>
                <a:path w="2107565" h="3039109">
                  <a:moveTo>
                    <a:pt x="1262527" y="1282012"/>
                  </a:moveTo>
                  <a:lnTo>
                    <a:pt x="1264213" y="1283747"/>
                  </a:lnTo>
                  <a:lnTo>
                    <a:pt x="1267616" y="1287169"/>
                  </a:lnTo>
                  <a:lnTo>
                    <a:pt x="1257646" y="1297259"/>
                  </a:lnTo>
                  <a:lnTo>
                    <a:pt x="1253261" y="1293151"/>
                  </a:lnTo>
                  <a:lnTo>
                    <a:pt x="1256342" y="1289433"/>
                  </a:lnTo>
                  <a:lnTo>
                    <a:pt x="1259430" y="1285754"/>
                  </a:lnTo>
                  <a:lnTo>
                    <a:pt x="1262527" y="1282012"/>
                  </a:lnTo>
                  <a:close/>
                </a:path>
                <a:path w="2107565" h="3039109">
                  <a:moveTo>
                    <a:pt x="1022430" y="1641492"/>
                  </a:moveTo>
                  <a:lnTo>
                    <a:pt x="1023950" y="1642602"/>
                  </a:lnTo>
                  <a:lnTo>
                    <a:pt x="1025580" y="1643854"/>
                  </a:lnTo>
                  <a:lnTo>
                    <a:pt x="1026240" y="1648270"/>
                  </a:lnTo>
                  <a:lnTo>
                    <a:pt x="1024583" y="1652109"/>
                  </a:lnTo>
                  <a:lnTo>
                    <a:pt x="1019579" y="1653935"/>
                  </a:lnTo>
                  <a:lnTo>
                    <a:pt x="1016366" y="1651771"/>
                  </a:lnTo>
                  <a:lnTo>
                    <a:pt x="1016118" y="1648074"/>
                  </a:lnTo>
                  <a:lnTo>
                    <a:pt x="1014715" y="1644160"/>
                  </a:lnTo>
                  <a:lnTo>
                    <a:pt x="1018731" y="1643360"/>
                  </a:lnTo>
                  <a:lnTo>
                    <a:pt x="1022430" y="1641492"/>
                  </a:lnTo>
                  <a:close/>
                </a:path>
                <a:path w="2107565" h="3039109">
                  <a:moveTo>
                    <a:pt x="1368842" y="994626"/>
                  </a:moveTo>
                  <a:lnTo>
                    <a:pt x="1370021" y="995785"/>
                  </a:lnTo>
                  <a:lnTo>
                    <a:pt x="1371161" y="996952"/>
                  </a:lnTo>
                  <a:lnTo>
                    <a:pt x="1372340" y="998111"/>
                  </a:lnTo>
                  <a:lnTo>
                    <a:pt x="1365357" y="1005861"/>
                  </a:lnTo>
                  <a:lnTo>
                    <a:pt x="1361881" y="1009763"/>
                  </a:lnTo>
                  <a:lnTo>
                    <a:pt x="1358675" y="1006712"/>
                  </a:lnTo>
                  <a:lnTo>
                    <a:pt x="1357037" y="1005214"/>
                  </a:lnTo>
                  <a:lnTo>
                    <a:pt x="1364923" y="998166"/>
                  </a:lnTo>
                  <a:lnTo>
                    <a:pt x="1368842" y="994626"/>
                  </a:lnTo>
                  <a:close/>
                </a:path>
                <a:path w="2107565" h="3039109">
                  <a:moveTo>
                    <a:pt x="1534172" y="795065"/>
                  </a:moveTo>
                  <a:lnTo>
                    <a:pt x="1538444" y="797898"/>
                  </a:lnTo>
                  <a:lnTo>
                    <a:pt x="1532603" y="808874"/>
                  </a:lnTo>
                  <a:lnTo>
                    <a:pt x="1530695" y="807163"/>
                  </a:lnTo>
                  <a:lnTo>
                    <a:pt x="1526913" y="804415"/>
                  </a:lnTo>
                  <a:lnTo>
                    <a:pt x="1527237" y="803875"/>
                  </a:lnTo>
                  <a:lnTo>
                    <a:pt x="1529021" y="800669"/>
                  </a:lnTo>
                  <a:lnTo>
                    <a:pt x="1531747" y="797950"/>
                  </a:lnTo>
                  <a:lnTo>
                    <a:pt x="1534172" y="795065"/>
                  </a:lnTo>
                  <a:close/>
                </a:path>
                <a:path w="2107565" h="3039109">
                  <a:moveTo>
                    <a:pt x="233732" y="2579171"/>
                  </a:moveTo>
                  <a:lnTo>
                    <a:pt x="232998" y="2580948"/>
                  </a:lnTo>
                  <a:lnTo>
                    <a:pt x="231514" y="2584422"/>
                  </a:lnTo>
                  <a:lnTo>
                    <a:pt x="216643" y="2579020"/>
                  </a:lnTo>
                  <a:lnTo>
                    <a:pt x="218916" y="2573634"/>
                  </a:lnTo>
                  <a:lnTo>
                    <a:pt x="233732" y="2579171"/>
                  </a:lnTo>
                  <a:close/>
                </a:path>
                <a:path w="2107565" h="3039109">
                  <a:moveTo>
                    <a:pt x="189843" y="2533988"/>
                  </a:moveTo>
                  <a:lnTo>
                    <a:pt x="187025" y="2539835"/>
                  </a:lnTo>
                  <a:lnTo>
                    <a:pt x="184168" y="2545691"/>
                  </a:lnTo>
                  <a:lnTo>
                    <a:pt x="181334" y="2551562"/>
                  </a:lnTo>
                  <a:lnTo>
                    <a:pt x="179420" y="2550738"/>
                  </a:lnTo>
                  <a:lnTo>
                    <a:pt x="175622" y="2549044"/>
                  </a:lnTo>
                  <a:lnTo>
                    <a:pt x="178511" y="2543243"/>
                  </a:lnTo>
                  <a:lnTo>
                    <a:pt x="181377" y="2537427"/>
                  </a:lnTo>
                  <a:lnTo>
                    <a:pt x="184282" y="2531603"/>
                  </a:lnTo>
                  <a:lnTo>
                    <a:pt x="187992" y="2533172"/>
                  </a:lnTo>
                  <a:lnTo>
                    <a:pt x="189843" y="2533988"/>
                  </a:lnTo>
                  <a:close/>
                </a:path>
                <a:path w="2107565" h="3039109">
                  <a:moveTo>
                    <a:pt x="1023027" y="1097629"/>
                  </a:moveTo>
                  <a:lnTo>
                    <a:pt x="1030386" y="1103022"/>
                  </a:lnTo>
                  <a:lnTo>
                    <a:pt x="1024143" y="1108108"/>
                  </a:lnTo>
                  <a:lnTo>
                    <a:pt x="1021006" y="1110623"/>
                  </a:lnTo>
                  <a:lnTo>
                    <a:pt x="1019851" y="1109686"/>
                  </a:lnTo>
                  <a:lnTo>
                    <a:pt x="1018711" y="1108724"/>
                  </a:lnTo>
                  <a:lnTo>
                    <a:pt x="1017556" y="1107787"/>
                  </a:lnTo>
                  <a:lnTo>
                    <a:pt x="1021219" y="1101025"/>
                  </a:lnTo>
                  <a:lnTo>
                    <a:pt x="1023027" y="1097629"/>
                  </a:lnTo>
                  <a:close/>
                </a:path>
                <a:path w="2107565" h="3039109">
                  <a:moveTo>
                    <a:pt x="1309690" y="1521281"/>
                  </a:moveTo>
                  <a:lnTo>
                    <a:pt x="1309459" y="1525545"/>
                  </a:lnTo>
                  <a:lnTo>
                    <a:pt x="1305073" y="1532233"/>
                  </a:lnTo>
                  <a:lnTo>
                    <a:pt x="1294984" y="1516319"/>
                  </a:lnTo>
                  <a:lnTo>
                    <a:pt x="1305091" y="1518515"/>
                  </a:lnTo>
                  <a:lnTo>
                    <a:pt x="1309690" y="1521281"/>
                  </a:lnTo>
                  <a:close/>
                </a:path>
                <a:path w="2107565" h="3039109">
                  <a:moveTo>
                    <a:pt x="1370673" y="566770"/>
                  </a:moveTo>
                  <a:lnTo>
                    <a:pt x="1369297" y="569013"/>
                  </a:lnTo>
                  <a:lnTo>
                    <a:pt x="1367586" y="572714"/>
                  </a:lnTo>
                  <a:lnTo>
                    <a:pt x="1362145" y="571540"/>
                  </a:lnTo>
                  <a:lnTo>
                    <a:pt x="1357596" y="569691"/>
                  </a:lnTo>
                  <a:lnTo>
                    <a:pt x="1352969" y="568063"/>
                  </a:lnTo>
                  <a:lnTo>
                    <a:pt x="1356378" y="560447"/>
                  </a:lnTo>
                  <a:lnTo>
                    <a:pt x="1370673" y="566770"/>
                  </a:lnTo>
                  <a:close/>
                </a:path>
                <a:path w="2107565" h="3039109">
                  <a:moveTo>
                    <a:pt x="685060" y="2140721"/>
                  </a:moveTo>
                  <a:lnTo>
                    <a:pt x="677509" y="2159994"/>
                  </a:lnTo>
                  <a:lnTo>
                    <a:pt x="670793" y="2157496"/>
                  </a:lnTo>
                  <a:lnTo>
                    <a:pt x="673611" y="2151237"/>
                  </a:lnTo>
                  <a:lnTo>
                    <a:pt x="676404" y="2144962"/>
                  </a:lnTo>
                  <a:lnTo>
                    <a:pt x="679238" y="2138678"/>
                  </a:lnTo>
                  <a:lnTo>
                    <a:pt x="681168" y="2139375"/>
                  </a:lnTo>
                  <a:lnTo>
                    <a:pt x="685060" y="2140721"/>
                  </a:lnTo>
                  <a:close/>
                </a:path>
                <a:path w="2107565" h="3039109">
                  <a:moveTo>
                    <a:pt x="1083391" y="1173523"/>
                  </a:moveTo>
                  <a:lnTo>
                    <a:pt x="1086478" y="1176805"/>
                  </a:lnTo>
                  <a:lnTo>
                    <a:pt x="1083105" y="1181118"/>
                  </a:lnTo>
                  <a:lnTo>
                    <a:pt x="1080097" y="1185913"/>
                  </a:lnTo>
                  <a:lnTo>
                    <a:pt x="1074905" y="1190496"/>
                  </a:lnTo>
                  <a:lnTo>
                    <a:pt x="1070862" y="1187883"/>
                  </a:lnTo>
                  <a:lnTo>
                    <a:pt x="1068141" y="1186937"/>
                  </a:lnTo>
                  <a:lnTo>
                    <a:pt x="1068258" y="1185471"/>
                  </a:lnTo>
                  <a:lnTo>
                    <a:pt x="1068454" y="1182548"/>
                  </a:lnTo>
                  <a:lnTo>
                    <a:pt x="1073449" y="1179551"/>
                  </a:lnTo>
                  <a:lnTo>
                    <a:pt x="1083391" y="1173523"/>
                  </a:lnTo>
                  <a:close/>
                </a:path>
                <a:path w="2107565" h="3039109">
                  <a:moveTo>
                    <a:pt x="176660" y="2498464"/>
                  </a:moveTo>
                  <a:lnTo>
                    <a:pt x="168336" y="2518184"/>
                  </a:lnTo>
                  <a:lnTo>
                    <a:pt x="166358" y="2517456"/>
                  </a:lnTo>
                  <a:lnTo>
                    <a:pt x="162371" y="2516047"/>
                  </a:lnTo>
                  <a:lnTo>
                    <a:pt x="171202" y="2496389"/>
                  </a:lnTo>
                  <a:lnTo>
                    <a:pt x="176660" y="2498464"/>
                  </a:lnTo>
                  <a:close/>
                </a:path>
                <a:path w="2107565" h="3039109">
                  <a:moveTo>
                    <a:pt x="832223" y="1541300"/>
                  </a:moveTo>
                  <a:lnTo>
                    <a:pt x="826245" y="1550470"/>
                  </a:lnTo>
                  <a:lnTo>
                    <a:pt x="812525" y="1541373"/>
                  </a:lnTo>
                  <a:lnTo>
                    <a:pt x="813931" y="1538944"/>
                  </a:lnTo>
                  <a:lnTo>
                    <a:pt x="815360" y="1536531"/>
                  </a:lnTo>
                  <a:lnTo>
                    <a:pt x="816765" y="1534103"/>
                  </a:lnTo>
                  <a:lnTo>
                    <a:pt x="832223" y="1541300"/>
                  </a:lnTo>
                  <a:close/>
                </a:path>
                <a:path w="2107565" h="3039109">
                  <a:moveTo>
                    <a:pt x="845616" y="1467809"/>
                  </a:moveTo>
                  <a:lnTo>
                    <a:pt x="843025" y="1470687"/>
                  </a:lnTo>
                  <a:lnTo>
                    <a:pt x="838887" y="1476413"/>
                  </a:lnTo>
                  <a:lnTo>
                    <a:pt x="833499" y="1473663"/>
                  </a:lnTo>
                  <a:lnTo>
                    <a:pt x="829771" y="1469854"/>
                  </a:lnTo>
                  <a:lnTo>
                    <a:pt x="825751" y="1466537"/>
                  </a:lnTo>
                  <a:lnTo>
                    <a:pt x="830664" y="1459850"/>
                  </a:lnTo>
                  <a:lnTo>
                    <a:pt x="845616" y="1467809"/>
                  </a:lnTo>
                  <a:close/>
                </a:path>
                <a:path w="2107565" h="3039109">
                  <a:moveTo>
                    <a:pt x="1023648" y="1032164"/>
                  </a:moveTo>
                  <a:lnTo>
                    <a:pt x="1024790" y="1036214"/>
                  </a:lnTo>
                  <a:lnTo>
                    <a:pt x="1024326" y="1037038"/>
                  </a:lnTo>
                  <a:lnTo>
                    <a:pt x="1023463" y="1038488"/>
                  </a:lnTo>
                  <a:lnTo>
                    <a:pt x="1020611" y="1043128"/>
                  </a:lnTo>
                  <a:lnTo>
                    <a:pt x="1009779" y="1059421"/>
                  </a:lnTo>
                  <a:lnTo>
                    <a:pt x="1004850" y="1057011"/>
                  </a:lnTo>
                  <a:lnTo>
                    <a:pt x="1020863" y="1030901"/>
                  </a:lnTo>
                  <a:lnTo>
                    <a:pt x="1022295" y="1031576"/>
                  </a:lnTo>
                  <a:lnTo>
                    <a:pt x="1023648" y="1032164"/>
                  </a:lnTo>
                  <a:close/>
                </a:path>
                <a:path w="2107565" h="3039109">
                  <a:moveTo>
                    <a:pt x="1524907" y="745439"/>
                  </a:moveTo>
                  <a:lnTo>
                    <a:pt x="1528920" y="749540"/>
                  </a:lnTo>
                  <a:lnTo>
                    <a:pt x="1524102" y="760989"/>
                  </a:lnTo>
                  <a:lnTo>
                    <a:pt x="1521826" y="766475"/>
                  </a:lnTo>
                  <a:lnTo>
                    <a:pt x="1508151" y="755351"/>
                  </a:lnTo>
                  <a:lnTo>
                    <a:pt x="1509075" y="753494"/>
                  </a:lnTo>
                  <a:lnTo>
                    <a:pt x="1510099" y="751498"/>
                  </a:lnTo>
                  <a:lnTo>
                    <a:pt x="1510930" y="749820"/>
                  </a:lnTo>
                  <a:lnTo>
                    <a:pt x="1524907" y="745439"/>
                  </a:lnTo>
                  <a:close/>
                </a:path>
                <a:path w="2107565" h="3039109">
                  <a:moveTo>
                    <a:pt x="941884" y="1511201"/>
                  </a:moveTo>
                  <a:lnTo>
                    <a:pt x="945263" y="1522627"/>
                  </a:lnTo>
                  <a:lnTo>
                    <a:pt x="944228" y="1529319"/>
                  </a:lnTo>
                  <a:lnTo>
                    <a:pt x="937881" y="1532437"/>
                  </a:lnTo>
                  <a:lnTo>
                    <a:pt x="925321" y="1533140"/>
                  </a:lnTo>
                  <a:lnTo>
                    <a:pt x="941884" y="1511201"/>
                  </a:lnTo>
                  <a:close/>
                </a:path>
                <a:path w="2107565" h="3039109">
                  <a:moveTo>
                    <a:pt x="694471" y="1532746"/>
                  </a:moveTo>
                  <a:lnTo>
                    <a:pt x="695735" y="1539083"/>
                  </a:lnTo>
                  <a:lnTo>
                    <a:pt x="694381" y="1544530"/>
                  </a:lnTo>
                  <a:lnTo>
                    <a:pt x="689785" y="1550264"/>
                  </a:lnTo>
                  <a:lnTo>
                    <a:pt x="681327" y="1557466"/>
                  </a:lnTo>
                  <a:lnTo>
                    <a:pt x="680852" y="1556636"/>
                  </a:lnTo>
                  <a:lnTo>
                    <a:pt x="680170" y="1555190"/>
                  </a:lnTo>
                  <a:lnTo>
                    <a:pt x="678948" y="1550422"/>
                  </a:lnTo>
                  <a:lnTo>
                    <a:pt x="680366" y="1545881"/>
                  </a:lnTo>
                  <a:lnTo>
                    <a:pt x="684902" y="1540668"/>
                  </a:lnTo>
                  <a:lnTo>
                    <a:pt x="693033" y="1533884"/>
                  </a:lnTo>
                  <a:lnTo>
                    <a:pt x="694471" y="1532746"/>
                  </a:lnTo>
                  <a:close/>
                </a:path>
                <a:path w="2107565" h="3039109">
                  <a:moveTo>
                    <a:pt x="1637646" y="540671"/>
                  </a:moveTo>
                  <a:lnTo>
                    <a:pt x="1639364" y="548586"/>
                  </a:lnTo>
                  <a:lnTo>
                    <a:pt x="1637464" y="554294"/>
                  </a:lnTo>
                  <a:lnTo>
                    <a:pt x="1632544" y="558295"/>
                  </a:lnTo>
                  <a:lnTo>
                    <a:pt x="1625201" y="561089"/>
                  </a:lnTo>
                  <a:lnTo>
                    <a:pt x="1622871" y="552634"/>
                  </a:lnTo>
                  <a:lnTo>
                    <a:pt x="1623858" y="546327"/>
                  </a:lnTo>
                  <a:lnTo>
                    <a:pt x="1628627" y="542296"/>
                  </a:lnTo>
                  <a:lnTo>
                    <a:pt x="1637646" y="540671"/>
                  </a:lnTo>
                  <a:close/>
                </a:path>
                <a:path w="2107565" h="3039109">
                  <a:moveTo>
                    <a:pt x="1921377" y="596499"/>
                  </a:moveTo>
                  <a:lnTo>
                    <a:pt x="1922287" y="597239"/>
                  </a:lnTo>
                  <a:lnTo>
                    <a:pt x="1923103" y="598020"/>
                  </a:lnTo>
                  <a:lnTo>
                    <a:pt x="1924741" y="600032"/>
                  </a:lnTo>
                  <a:lnTo>
                    <a:pt x="1919820" y="606372"/>
                  </a:lnTo>
                  <a:lnTo>
                    <a:pt x="1917602" y="610285"/>
                  </a:lnTo>
                  <a:lnTo>
                    <a:pt x="1916826" y="609496"/>
                  </a:lnTo>
                  <a:lnTo>
                    <a:pt x="1915306" y="607871"/>
                  </a:lnTo>
                  <a:lnTo>
                    <a:pt x="1917944" y="604202"/>
                  </a:lnTo>
                  <a:lnTo>
                    <a:pt x="1919973" y="600369"/>
                  </a:lnTo>
                  <a:lnTo>
                    <a:pt x="1921377" y="596499"/>
                  </a:lnTo>
                  <a:close/>
                </a:path>
                <a:path w="2107565" h="3039109">
                  <a:moveTo>
                    <a:pt x="1035227" y="1388050"/>
                  </a:moveTo>
                  <a:lnTo>
                    <a:pt x="1032541" y="1391070"/>
                  </a:lnTo>
                  <a:lnTo>
                    <a:pt x="1030189" y="1395957"/>
                  </a:lnTo>
                  <a:lnTo>
                    <a:pt x="1027114" y="1396833"/>
                  </a:lnTo>
                  <a:lnTo>
                    <a:pt x="1020201" y="1397274"/>
                  </a:lnTo>
                  <a:lnTo>
                    <a:pt x="1016519" y="1394360"/>
                  </a:lnTo>
                  <a:lnTo>
                    <a:pt x="1014935" y="1389327"/>
                  </a:lnTo>
                  <a:lnTo>
                    <a:pt x="1014315" y="1383408"/>
                  </a:lnTo>
                  <a:lnTo>
                    <a:pt x="1018035" y="1378056"/>
                  </a:lnTo>
                  <a:lnTo>
                    <a:pt x="1035227" y="1388050"/>
                  </a:lnTo>
                  <a:close/>
                </a:path>
                <a:path w="2107565" h="3039109">
                  <a:moveTo>
                    <a:pt x="1230888" y="981788"/>
                  </a:moveTo>
                  <a:lnTo>
                    <a:pt x="1232179" y="984016"/>
                  </a:lnTo>
                  <a:lnTo>
                    <a:pt x="1234729" y="988519"/>
                  </a:lnTo>
                  <a:lnTo>
                    <a:pt x="1231063" y="991575"/>
                  </a:lnTo>
                  <a:lnTo>
                    <a:pt x="1226703" y="997532"/>
                  </a:lnTo>
                  <a:lnTo>
                    <a:pt x="1218098" y="996181"/>
                  </a:lnTo>
                  <a:lnTo>
                    <a:pt x="1213120" y="991783"/>
                  </a:lnTo>
                  <a:lnTo>
                    <a:pt x="1208402" y="988655"/>
                  </a:lnTo>
                  <a:lnTo>
                    <a:pt x="1230888" y="981788"/>
                  </a:lnTo>
                  <a:close/>
                </a:path>
                <a:path w="2107565" h="3039109">
                  <a:moveTo>
                    <a:pt x="1208402" y="988655"/>
                  </a:moveTo>
                  <a:lnTo>
                    <a:pt x="1213120" y="991783"/>
                  </a:lnTo>
                  <a:lnTo>
                    <a:pt x="1207835" y="988828"/>
                  </a:lnTo>
                  <a:lnTo>
                    <a:pt x="1208402" y="988655"/>
                  </a:lnTo>
                  <a:close/>
                </a:path>
                <a:path w="2107565" h="3039109">
                  <a:moveTo>
                    <a:pt x="1312449" y="726067"/>
                  </a:moveTo>
                  <a:lnTo>
                    <a:pt x="1312700" y="733058"/>
                  </a:lnTo>
                  <a:lnTo>
                    <a:pt x="1313719" y="740078"/>
                  </a:lnTo>
                  <a:lnTo>
                    <a:pt x="1312886" y="747002"/>
                  </a:lnTo>
                  <a:lnTo>
                    <a:pt x="1312431" y="750575"/>
                  </a:lnTo>
                  <a:lnTo>
                    <a:pt x="1308567" y="753980"/>
                  </a:lnTo>
                  <a:lnTo>
                    <a:pt x="1306245" y="757482"/>
                  </a:lnTo>
                  <a:lnTo>
                    <a:pt x="1303571" y="755846"/>
                  </a:lnTo>
                  <a:lnTo>
                    <a:pt x="1302226" y="754988"/>
                  </a:lnTo>
                  <a:lnTo>
                    <a:pt x="1302749" y="747139"/>
                  </a:lnTo>
                  <a:lnTo>
                    <a:pt x="1302679" y="739205"/>
                  </a:lnTo>
                  <a:lnTo>
                    <a:pt x="1304536" y="729394"/>
                  </a:lnTo>
                  <a:lnTo>
                    <a:pt x="1309556" y="727853"/>
                  </a:lnTo>
                  <a:lnTo>
                    <a:pt x="1312449" y="726067"/>
                  </a:lnTo>
                  <a:close/>
                </a:path>
                <a:path w="2107565" h="3039109">
                  <a:moveTo>
                    <a:pt x="775472" y="2073580"/>
                  </a:moveTo>
                  <a:lnTo>
                    <a:pt x="776770" y="2074818"/>
                  </a:lnTo>
                  <a:lnTo>
                    <a:pt x="779421" y="2077262"/>
                  </a:lnTo>
                  <a:lnTo>
                    <a:pt x="775053" y="2083179"/>
                  </a:lnTo>
                  <a:lnTo>
                    <a:pt x="770662" y="2089081"/>
                  </a:lnTo>
                  <a:lnTo>
                    <a:pt x="766294" y="2094998"/>
                  </a:lnTo>
                  <a:lnTo>
                    <a:pt x="765257" y="2094036"/>
                  </a:lnTo>
                  <a:lnTo>
                    <a:pt x="764205" y="2093098"/>
                  </a:lnTo>
                  <a:lnTo>
                    <a:pt x="763168" y="2092137"/>
                  </a:lnTo>
                  <a:lnTo>
                    <a:pt x="775472" y="2073580"/>
                  </a:lnTo>
                  <a:close/>
                </a:path>
                <a:path w="2107565" h="3039109">
                  <a:moveTo>
                    <a:pt x="1251471" y="1634205"/>
                  </a:moveTo>
                  <a:lnTo>
                    <a:pt x="1249736" y="1638987"/>
                  </a:lnTo>
                  <a:lnTo>
                    <a:pt x="1248137" y="1646912"/>
                  </a:lnTo>
                  <a:lnTo>
                    <a:pt x="1246501" y="1647061"/>
                  </a:lnTo>
                  <a:lnTo>
                    <a:pt x="1240562" y="1647719"/>
                  </a:lnTo>
                  <a:lnTo>
                    <a:pt x="1234386" y="1646985"/>
                  </a:lnTo>
                  <a:lnTo>
                    <a:pt x="1228113" y="1645158"/>
                  </a:lnTo>
                  <a:lnTo>
                    <a:pt x="1227465" y="1645002"/>
                  </a:lnTo>
                  <a:lnTo>
                    <a:pt x="1224949" y="1644157"/>
                  </a:lnTo>
                  <a:lnTo>
                    <a:pt x="1225205" y="1637948"/>
                  </a:lnTo>
                  <a:lnTo>
                    <a:pt x="1224490" y="1634285"/>
                  </a:lnTo>
                  <a:lnTo>
                    <a:pt x="1251471" y="1634205"/>
                  </a:lnTo>
                  <a:close/>
                </a:path>
                <a:path w="2107565" h="3039109">
                  <a:moveTo>
                    <a:pt x="1259627" y="926262"/>
                  </a:moveTo>
                  <a:lnTo>
                    <a:pt x="1261389" y="931277"/>
                  </a:lnTo>
                  <a:lnTo>
                    <a:pt x="1261098" y="939886"/>
                  </a:lnTo>
                  <a:lnTo>
                    <a:pt x="1253641" y="940471"/>
                  </a:lnTo>
                  <a:lnTo>
                    <a:pt x="1245688" y="941307"/>
                  </a:lnTo>
                  <a:lnTo>
                    <a:pt x="1239075" y="941406"/>
                  </a:lnTo>
                  <a:lnTo>
                    <a:pt x="1235643" y="939777"/>
                  </a:lnTo>
                  <a:lnTo>
                    <a:pt x="1234926" y="933349"/>
                  </a:lnTo>
                  <a:lnTo>
                    <a:pt x="1238716" y="930297"/>
                  </a:lnTo>
                  <a:lnTo>
                    <a:pt x="1244516" y="928816"/>
                  </a:lnTo>
                  <a:lnTo>
                    <a:pt x="1249826" y="927097"/>
                  </a:lnTo>
                  <a:lnTo>
                    <a:pt x="1255783" y="924861"/>
                  </a:lnTo>
                  <a:lnTo>
                    <a:pt x="1259627" y="926262"/>
                  </a:lnTo>
                  <a:close/>
                </a:path>
                <a:path w="2107565" h="3039109">
                  <a:moveTo>
                    <a:pt x="1398110" y="670008"/>
                  </a:moveTo>
                  <a:lnTo>
                    <a:pt x="1402293" y="687356"/>
                  </a:lnTo>
                  <a:lnTo>
                    <a:pt x="1397177" y="687084"/>
                  </a:lnTo>
                  <a:lnTo>
                    <a:pt x="1390978" y="688496"/>
                  </a:lnTo>
                  <a:lnTo>
                    <a:pt x="1383446" y="683776"/>
                  </a:lnTo>
                  <a:lnTo>
                    <a:pt x="1382143" y="677597"/>
                  </a:lnTo>
                  <a:lnTo>
                    <a:pt x="1379767" y="673140"/>
                  </a:lnTo>
                  <a:lnTo>
                    <a:pt x="1398110" y="670008"/>
                  </a:lnTo>
                  <a:close/>
                </a:path>
                <a:path w="2107565" h="3039109">
                  <a:moveTo>
                    <a:pt x="331003" y="2250639"/>
                  </a:moveTo>
                  <a:lnTo>
                    <a:pt x="332831" y="2252571"/>
                  </a:lnTo>
                  <a:lnTo>
                    <a:pt x="336456" y="2257077"/>
                  </a:lnTo>
                  <a:lnTo>
                    <a:pt x="339832" y="2262455"/>
                  </a:lnTo>
                  <a:lnTo>
                    <a:pt x="343447" y="2268835"/>
                  </a:lnTo>
                  <a:lnTo>
                    <a:pt x="347790" y="2276344"/>
                  </a:lnTo>
                  <a:lnTo>
                    <a:pt x="339852" y="2277185"/>
                  </a:lnTo>
                  <a:lnTo>
                    <a:pt x="333006" y="2279675"/>
                  </a:lnTo>
                  <a:lnTo>
                    <a:pt x="331691" y="2277741"/>
                  </a:lnTo>
                  <a:lnTo>
                    <a:pt x="328336" y="2272238"/>
                  </a:lnTo>
                  <a:lnTo>
                    <a:pt x="325435" y="2266374"/>
                  </a:lnTo>
                  <a:lnTo>
                    <a:pt x="320014" y="2254327"/>
                  </a:lnTo>
                  <a:lnTo>
                    <a:pt x="324434" y="2253588"/>
                  </a:lnTo>
                  <a:lnTo>
                    <a:pt x="331003" y="2250639"/>
                  </a:lnTo>
                  <a:close/>
                </a:path>
                <a:path w="2107565" h="3039109">
                  <a:moveTo>
                    <a:pt x="1639597" y="317554"/>
                  </a:moveTo>
                  <a:lnTo>
                    <a:pt x="1639126" y="321563"/>
                  </a:lnTo>
                  <a:lnTo>
                    <a:pt x="1639938" y="327965"/>
                  </a:lnTo>
                  <a:lnTo>
                    <a:pt x="1638018" y="329161"/>
                  </a:lnTo>
                  <a:lnTo>
                    <a:pt x="1632255" y="332455"/>
                  </a:lnTo>
                  <a:lnTo>
                    <a:pt x="1626097" y="335428"/>
                  </a:lnTo>
                  <a:lnTo>
                    <a:pt x="1619484" y="338370"/>
                  </a:lnTo>
                  <a:lnTo>
                    <a:pt x="1612360" y="341572"/>
                  </a:lnTo>
                  <a:lnTo>
                    <a:pt x="1607397" y="326690"/>
                  </a:lnTo>
                  <a:lnTo>
                    <a:pt x="1639597" y="317554"/>
                  </a:lnTo>
                  <a:close/>
                </a:path>
                <a:path w="2107565" h="3039109">
                  <a:moveTo>
                    <a:pt x="900755" y="1412945"/>
                  </a:moveTo>
                  <a:lnTo>
                    <a:pt x="910491" y="1423104"/>
                  </a:lnTo>
                  <a:lnTo>
                    <a:pt x="917868" y="1431665"/>
                  </a:lnTo>
                  <a:lnTo>
                    <a:pt x="919058" y="1435746"/>
                  </a:lnTo>
                  <a:lnTo>
                    <a:pt x="921086" y="1439800"/>
                  </a:lnTo>
                  <a:lnTo>
                    <a:pt x="914370" y="1444718"/>
                  </a:lnTo>
                  <a:lnTo>
                    <a:pt x="909339" y="1445205"/>
                  </a:lnTo>
                  <a:lnTo>
                    <a:pt x="905793" y="1442188"/>
                  </a:lnTo>
                  <a:lnTo>
                    <a:pt x="903528" y="1436594"/>
                  </a:lnTo>
                  <a:lnTo>
                    <a:pt x="900610" y="1431140"/>
                  </a:lnTo>
                  <a:lnTo>
                    <a:pt x="896947" y="1425891"/>
                  </a:lnTo>
                  <a:lnTo>
                    <a:pt x="895751" y="1420292"/>
                  </a:lnTo>
                  <a:lnTo>
                    <a:pt x="900163" y="1413478"/>
                  </a:lnTo>
                  <a:lnTo>
                    <a:pt x="900755" y="1412945"/>
                  </a:lnTo>
                  <a:close/>
                </a:path>
                <a:path w="2107565" h="3039109">
                  <a:moveTo>
                    <a:pt x="651828" y="2507600"/>
                  </a:moveTo>
                  <a:lnTo>
                    <a:pt x="652398" y="2509007"/>
                  </a:lnTo>
                  <a:lnTo>
                    <a:pt x="652518" y="2510115"/>
                  </a:lnTo>
                  <a:lnTo>
                    <a:pt x="646332" y="2516816"/>
                  </a:lnTo>
                  <a:lnTo>
                    <a:pt x="641648" y="2522077"/>
                  </a:lnTo>
                  <a:lnTo>
                    <a:pt x="633225" y="2529523"/>
                  </a:lnTo>
                  <a:lnTo>
                    <a:pt x="628932" y="2530998"/>
                  </a:lnTo>
                  <a:lnTo>
                    <a:pt x="625834" y="2532682"/>
                  </a:lnTo>
                  <a:lnTo>
                    <a:pt x="623665" y="2530592"/>
                  </a:lnTo>
                  <a:lnTo>
                    <a:pt x="622553" y="2529855"/>
                  </a:lnTo>
                  <a:lnTo>
                    <a:pt x="622320" y="2529220"/>
                  </a:lnTo>
                  <a:lnTo>
                    <a:pt x="621542" y="2521101"/>
                  </a:lnTo>
                  <a:lnTo>
                    <a:pt x="625294" y="2515915"/>
                  </a:lnTo>
                  <a:lnTo>
                    <a:pt x="631131" y="2512213"/>
                  </a:lnTo>
                  <a:lnTo>
                    <a:pt x="636606" y="2508549"/>
                  </a:lnTo>
                  <a:lnTo>
                    <a:pt x="639577" y="2505821"/>
                  </a:lnTo>
                  <a:lnTo>
                    <a:pt x="646419" y="2507614"/>
                  </a:lnTo>
                  <a:lnTo>
                    <a:pt x="651828" y="2507600"/>
                  </a:lnTo>
                  <a:close/>
                </a:path>
                <a:path w="2107565" h="3039109">
                  <a:moveTo>
                    <a:pt x="622553" y="2529855"/>
                  </a:moveTo>
                  <a:lnTo>
                    <a:pt x="623665" y="2530592"/>
                  </a:lnTo>
                  <a:lnTo>
                    <a:pt x="622637" y="2530082"/>
                  </a:lnTo>
                  <a:lnTo>
                    <a:pt x="622553" y="2529855"/>
                  </a:lnTo>
                  <a:close/>
                </a:path>
                <a:path w="2107565" h="3039109">
                  <a:moveTo>
                    <a:pt x="698496" y="1868225"/>
                  </a:moveTo>
                  <a:lnTo>
                    <a:pt x="705275" y="1879338"/>
                  </a:lnTo>
                  <a:lnTo>
                    <a:pt x="678501" y="1898587"/>
                  </a:lnTo>
                  <a:lnTo>
                    <a:pt x="673341" y="1890935"/>
                  </a:lnTo>
                  <a:lnTo>
                    <a:pt x="674476" y="1884087"/>
                  </a:lnTo>
                  <a:lnTo>
                    <a:pt x="682621" y="1876899"/>
                  </a:lnTo>
                  <a:lnTo>
                    <a:pt x="698496" y="1868225"/>
                  </a:lnTo>
                  <a:close/>
                </a:path>
                <a:path w="2107565" h="3039109">
                  <a:moveTo>
                    <a:pt x="1088248" y="1872541"/>
                  </a:moveTo>
                  <a:lnTo>
                    <a:pt x="1090560" y="1876784"/>
                  </a:lnTo>
                  <a:lnTo>
                    <a:pt x="1090675" y="1881352"/>
                  </a:lnTo>
                  <a:lnTo>
                    <a:pt x="1086875" y="1885589"/>
                  </a:lnTo>
                  <a:lnTo>
                    <a:pt x="1078543" y="1885140"/>
                  </a:lnTo>
                  <a:lnTo>
                    <a:pt x="1071848" y="1884648"/>
                  </a:lnTo>
                  <a:lnTo>
                    <a:pt x="1056239" y="1883244"/>
                  </a:lnTo>
                  <a:lnTo>
                    <a:pt x="1054293" y="1883086"/>
                  </a:lnTo>
                  <a:lnTo>
                    <a:pt x="1052237" y="1882889"/>
                  </a:lnTo>
                  <a:lnTo>
                    <a:pt x="1061470" y="1869841"/>
                  </a:lnTo>
                  <a:lnTo>
                    <a:pt x="1063550" y="1869951"/>
                  </a:lnTo>
                  <a:lnTo>
                    <a:pt x="1065566" y="1870156"/>
                  </a:lnTo>
                  <a:lnTo>
                    <a:pt x="1073854" y="1870748"/>
                  </a:lnTo>
                  <a:lnTo>
                    <a:pt x="1080046" y="1871356"/>
                  </a:lnTo>
                  <a:lnTo>
                    <a:pt x="1086168" y="1872225"/>
                  </a:lnTo>
                  <a:lnTo>
                    <a:pt x="1088248" y="1872541"/>
                  </a:lnTo>
                  <a:close/>
                </a:path>
                <a:path w="2107565" h="3039109">
                  <a:moveTo>
                    <a:pt x="1106656" y="909396"/>
                  </a:moveTo>
                  <a:lnTo>
                    <a:pt x="1114873" y="919371"/>
                  </a:lnTo>
                  <a:lnTo>
                    <a:pt x="1114298" y="921115"/>
                  </a:lnTo>
                  <a:lnTo>
                    <a:pt x="1114259" y="922461"/>
                  </a:lnTo>
                  <a:lnTo>
                    <a:pt x="1101661" y="933608"/>
                  </a:lnTo>
                  <a:lnTo>
                    <a:pt x="1095590" y="938762"/>
                  </a:lnTo>
                  <a:lnTo>
                    <a:pt x="1089361" y="943674"/>
                  </a:lnTo>
                  <a:lnTo>
                    <a:pt x="1086856" y="945546"/>
                  </a:lnTo>
                  <a:lnTo>
                    <a:pt x="1082538" y="944637"/>
                  </a:lnTo>
                  <a:lnTo>
                    <a:pt x="1079090" y="944992"/>
                  </a:lnTo>
                  <a:lnTo>
                    <a:pt x="1079624" y="940991"/>
                  </a:lnTo>
                  <a:lnTo>
                    <a:pt x="1078789" y="935602"/>
                  </a:lnTo>
                  <a:lnTo>
                    <a:pt x="1080954" y="933265"/>
                  </a:lnTo>
                  <a:lnTo>
                    <a:pt x="1086834" y="927318"/>
                  </a:lnTo>
                  <a:lnTo>
                    <a:pt x="1093088" y="921523"/>
                  </a:lnTo>
                  <a:lnTo>
                    <a:pt x="1099700" y="915632"/>
                  </a:lnTo>
                  <a:lnTo>
                    <a:pt x="1106656" y="909396"/>
                  </a:lnTo>
                  <a:close/>
                </a:path>
                <a:path w="2107565" h="3039109">
                  <a:moveTo>
                    <a:pt x="261346" y="2667918"/>
                  </a:moveTo>
                  <a:lnTo>
                    <a:pt x="261917" y="2697000"/>
                  </a:lnTo>
                  <a:lnTo>
                    <a:pt x="251486" y="2695570"/>
                  </a:lnTo>
                  <a:lnTo>
                    <a:pt x="246274" y="2694926"/>
                  </a:lnTo>
                  <a:lnTo>
                    <a:pt x="246724" y="2687673"/>
                  </a:lnTo>
                  <a:lnTo>
                    <a:pt x="248658" y="2680668"/>
                  </a:lnTo>
                  <a:lnTo>
                    <a:pt x="253169" y="2674041"/>
                  </a:lnTo>
                  <a:lnTo>
                    <a:pt x="261346" y="2667918"/>
                  </a:lnTo>
                  <a:close/>
                </a:path>
                <a:path w="2107565" h="3039109">
                  <a:moveTo>
                    <a:pt x="358871" y="2649320"/>
                  </a:moveTo>
                  <a:lnTo>
                    <a:pt x="355674" y="2655327"/>
                  </a:lnTo>
                  <a:lnTo>
                    <a:pt x="353534" y="2659430"/>
                  </a:lnTo>
                  <a:lnTo>
                    <a:pt x="350716" y="2664762"/>
                  </a:lnTo>
                  <a:lnTo>
                    <a:pt x="330800" y="2656191"/>
                  </a:lnTo>
                  <a:lnTo>
                    <a:pt x="324381" y="2653508"/>
                  </a:lnTo>
                  <a:lnTo>
                    <a:pt x="318604" y="2649916"/>
                  </a:lnTo>
                  <a:lnTo>
                    <a:pt x="316564" y="2645371"/>
                  </a:lnTo>
                  <a:lnTo>
                    <a:pt x="318091" y="2639765"/>
                  </a:lnTo>
                  <a:lnTo>
                    <a:pt x="323018" y="2632989"/>
                  </a:lnTo>
                  <a:lnTo>
                    <a:pt x="358871" y="2649320"/>
                  </a:lnTo>
                  <a:close/>
                </a:path>
                <a:path w="2107565" h="3039109">
                  <a:moveTo>
                    <a:pt x="834078" y="2226497"/>
                  </a:moveTo>
                  <a:lnTo>
                    <a:pt x="834878" y="2227507"/>
                  </a:lnTo>
                  <a:lnTo>
                    <a:pt x="838694" y="2232472"/>
                  </a:lnTo>
                  <a:lnTo>
                    <a:pt x="842289" y="2237565"/>
                  </a:lnTo>
                  <a:lnTo>
                    <a:pt x="845749" y="2242808"/>
                  </a:lnTo>
                  <a:lnTo>
                    <a:pt x="846153" y="2243385"/>
                  </a:lnTo>
                  <a:lnTo>
                    <a:pt x="841267" y="2250076"/>
                  </a:lnTo>
                  <a:lnTo>
                    <a:pt x="833271" y="2261215"/>
                  </a:lnTo>
                  <a:lnTo>
                    <a:pt x="832994" y="2261168"/>
                  </a:lnTo>
                  <a:lnTo>
                    <a:pt x="832765" y="2261153"/>
                  </a:lnTo>
                  <a:lnTo>
                    <a:pt x="829712" y="2260707"/>
                  </a:lnTo>
                  <a:lnTo>
                    <a:pt x="824114" y="2254323"/>
                  </a:lnTo>
                  <a:lnTo>
                    <a:pt x="821653" y="2245971"/>
                  </a:lnTo>
                  <a:lnTo>
                    <a:pt x="822234" y="2237457"/>
                  </a:lnTo>
                  <a:lnTo>
                    <a:pt x="825763" y="2230586"/>
                  </a:lnTo>
                  <a:lnTo>
                    <a:pt x="827785" y="2228360"/>
                  </a:lnTo>
                  <a:lnTo>
                    <a:pt x="834078" y="2226497"/>
                  </a:lnTo>
                  <a:close/>
                </a:path>
                <a:path w="2107565" h="3039109">
                  <a:moveTo>
                    <a:pt x="415772" y="2133667"/>
                  </a:moveTo>
                  <a:lnTo>
                    <a:pt x="431049" y="2159949"/>
                  </a:lnTo>
                  <a:lnTo>
                    <a:pt x="387026" y="2176403"/>
                  </a:lnTo>
                  <a:lnTo>
                    <a:pt x="384127" y="2171497"/>
                  </a:lnTo>
                  <a:lnTo>
                    <a:pt x="415772" y="2133667"/>
                  </a:lnTo>
                  <a:close/>
                </a:path>
                <a:path w="2107565" h="3039109">
                  <a:moveTo>
                    <a:pt x="1603109" y="774383"/>
                  </a:moveTo>
                  <a:lnTo>
                    <a:pt x="1580848" y="809245"/>
                  </a:lnTo>
                  <a:lnTo>
                    <a:pt x="1572250" y="806905"/>
                  </a:lnTo>
                  <a:lnTo>
                    <a:pt x="1569321" y="802768"/>
                  </a:lnTo>
                  <a:lnTo>
                    <a:pt x="1566456" y="797362"/>
                  </a:lnTo>
                  <a:lnTo>
                    <a:pt x="1564393" y="791026"/>
                  </a:lnTo>
                  <a:lnTo>
                    <a:pt x="1562583" y="783924"/>
                  </a:lnTo>
                  <a:lnTo>
                    <a:pt x="1560472" y="776222"/>
                  </a:lnTo>
                  <a:lnTo>
                    <a:pt x="1596703" y="774149"/>
                  </a:lnTo>
                  <a:lnTo>
                    <a:pt x="1603109" y="774383"/>
                  </a:lnTo>
                  <a:close/>
                </a:path>
                <a:path w="2107565" h="3039109">
                  <a:moveTo>
                    <a:pt x="765708" y="2358628"/>
                  </a:moveTo>
                  <a:lnTo>
                    <a:pt x="753381" y="2377375"/>
                  </a:lnTo>
                  <a:lnTo>
                    <a:pt x="752526" y="2376293"/>
                  </a:lnTo>
                  <a:lnTo>
                    <a:pt x="741553" y="2362022"/>
                  </a:lnTo>
                  <a:lnTo>
                    <a:pt x="762861" y="2359004"/>
                  </a:lnTo>
                  <a:lnTo>
                    <a:pt x="764308" y="2358832"/>
                  </a:lnTo>
                  <a:lnTo>
                    <a:pt x="765708" y="2358628"/>
                  </a:lnTo>
                  <a:close/>
                </a:path>
                <a:path w="2107565" h="3039109">
                  <a:moveTo>
                    <a:pt x="902119" y="1134021"/>
                  </a:moveTo>
                  <a:lnTo>
                    <a:pt x="1422178" y="1478847"/>
                  </a:lnTo>
                  <a:lnTo>
                    <a:pt x="1388568" y="1529536"/>
                  </a:lnTo>
                  <a:lnTo>
                    <a:pt x="868509" y="1184711"/>
                  </a:lnTo>
                  <a:lnTo>
                    <a:pt x="902119" y="1134021"/>
                  </a:lnTo>
                  <a:close/>
                </a:path>
                <a:path w="2107565" h="3039109">
                  <a:moveTo>
                    <a:pt x="796094" y="1004121"/>
                  </a:moveTo>
                  <a:lnTo>
                    <a:pt x="870938" y="1053746"/>
                  </a:lnTo>
                  <a:lnTo>
                    <a:pt x="842256" y="1097004"/>
                  </a:lnTo>
                  <a:lnTo>
                    <a:pt x="826712" y="1114059"/>
                  </a:lnTo>
                  <a:lnTo>
                    <a:pt x="808398" y="1124262"/>
                  </a:lnTo>
                  <a:lnTo>
                    <a:pt x="789560" y="1126838"/>
                  </a:lnTo>
                  <a:lnTo>
                    <a:pt x="772444" y="1121015"/>
                  </a:lnTo>
                  <a:lnTo>
                    <a:pt x="760431" y="1107524"/>
                  </a:lnTo>
                  <a:lnTo>
                    <a:pt x="755479" y="1089174"/>
                  </a:lnTo>
                  <a:lnTo>
                    <a:pt x="757752" y="1068334"/>
                  </a:lnTo>
                  <a:lnTo>
                    <a:pt x="767412" y="1047379"/>
                  </a:lnTo>
                  <a:lnTo>
                    <a:pt x="796094" y="1004121"/>
                  </a:lnTo>
                  <a:close/>
                </a:path>
                <a:path w="2107565" h="3039109">
                  <a:moveTo>
                    <a:pt x="1014019" y="840634"/>
                  </a:moveTo>
                  <a:lnTo>
                    <a:pt x="1014636" y="841043"/>
                  </a:lnTo>
                  <a:lnTo>
                    <a:pt x="1027873" y="854280"/>
                  </a:lnTo>
                  <a:lnTo>
                    <a:pt x="1034758" y="871008"/>
                  </a:lnTo>
                  <a:lnTo>
                    <a:pt x="1034869" y="889122"/>
                  </a:lnTo>
                  <a:lnTo>
                    <a:pt x="1027782" y="906514"/>
                  </a:lnTo>
                  <a:lnTo>
                    <a:pt x="938166" y="1041670"/>
                  </a:lnTo>
                  <a:lnTo>
                    <a:pt x="924898" y="1054978"/>
                  </a:lnTo>
                  <a:lnTo>
                    <a:pt x="908171" y="1061926"/>
                  </a:lnTo>
                  <a:lnTo>
                    <a:pt x="890085" y="1062089"/>
                  </a:lnTo>
                  <a:lnTo>
                    <a:pt x="872742" y="1055045"/>
                  </a:lnTo>
                  <a:lnTo>
                    <a:pt x="872125" y="1054636"/>
                  </a:lnTo>
                  <a:lnTo>
                    <a:pt x="871539" y="1054179"/>
                  </a:lnTo>
                  <a:lnTo>
                    <a:pt x="870938" y="1053746"/>
                  </a:lnTo>
                  <a:lnTo>
                    <a:pt x="796094" y="1004121"/>
                  </a:lnTo>
                  <a:lnTo>
                    <a:pt x="937878" y="790285"/>
                  </a:lnTo>
                  <a:lnTo>
                    <a:pt x="1012721" y="839911"/>
                  </a:lnTo>
                  <a:lnTo>
                    <a:pt x="1013354" y="840296"/>
                  </a:lnTo>
                  <a:lnTo>
                    <a:pt x="1014019" y="840634"/>
                  </a:lnTo>
                  <a:close/>
                </a:path>
                <a:path w="2107565" h="3039109">
                  <a:moveTo>
                    <a:pt x="1354536" y="243116"/>
                  </a:moveTo>
                  <a:lnTo>
                    <a:pt x="1366565" y="256612"/>
                  </a:lnTo>
                  <a:lnTo>
                    <a:pt x="1371529" y="274959"/>
                  </a:lnTo>
                  <a:lnTo>
                    <a:pt x="1369265" y="295792"/>
                  </a:lnTo>
                  <a:lnTo>
                    <a:pt x="1359607" y="316744"/>
                  </a:lnTo>
                  <a:lnTo>
                    <a:pt x="1338159" y="349092"/>
                  </a:lnTo>
                  <a:lnTo>
                    <a:pt x="1424658" y="406445"/>
                  </a:lnTo>
                  <a:lnTo>
                    <a:pt x="1289697" y="609990"/>
                  </a:lnTo>
                  <a:lnTo>
                    <a:pt x="1203198" y="552637"/>
                  </a:lnTo>
                  <a:lnTo>
                    <a:pt x="1012721" y="839911"/>
                  </a:lnTo>
                  <a:lnTo>
                    <a:pt x="937878" y="790285"/>
                  </a:lnTo>
                  <a:lnTo>
                    <a:pt x="1284764" y="267119"/>
                  </a:lnTo>
                  <a:lnTo>
                    <a:pt x="1318610" y="239871"/>
                  </a:lnTo>
                  <a:lnTo>
                    <a:pt x="1337436" y="237298"/>
                  </a:lnTo>
                  <a:lnTo>
                    <a:pt x="1354536" y="243116"/>
                  </a:lnTo>
                  <a:close/>
                </a:path>
                <a:path w="2107565" h="3039109">
                  <a:moveTo>
                    <a:pt x="340322" y="2864072"/>
                  </a:moveTo>
                  <a:lnTo>
                    <a:pt x="355561" y="2874177"/>
                  </a:lnTo>
                  <a:lnTo>
                    <a:pt x="86522" y="3038682"/>
                  </a:lnTo>
                  <a:lnTo>
                    <a:pt x="84162" y="3034923"/>
                  </a:lnTo>
                  <a:lnTo>
                    <a:pt x="81597" y="3031370"/>
                  </a:lnTo>
                  <a:lnTo>
                    <a:pt x="78873" y="3027953"/>
                  </a:lnTo>
                  <a:lnTo>
                    <a:pt x="78183" y="3027220"/>
                  </a:lnTo>
                  <a:lnTo>
                    <a:pt x="78525" y="3027447"/>
                  </a:lnTo>
                  <a:lnTo>
                    <a:pt x="340322" y="2864072"/>
                  </a:lnTo>
                  <a:close/>
                </a:path>
                <a:path w="2107565" h="3039109">
                  <a:moveTo>
                    <a:pt x="1593" y="2969313"/>
                  </a:moveTo>
                  <a:lnTo>
                    <a:pt x="47984" y="3000072"/>
                  </a:lnTo>
                  <a:lnTo>
                    <a:pt x="30243" y="2990413"/>
                  </a:lnTo>
                  <a:lnTo>
                    <a:pt x="11950" y="2983853"/>
                  </a:lnTo>
                  <a:lnTo>
                    <a:pt x="7924" y="2982762"/>
                  </a:lnTo>
                  <a:lnTo>
                    <a:pt x="3930" y="2981931"/>
                  </a:lnTo>
                  <a:lnTo>
                    <a:pt x="0" y="2981313"/>
                  </a:lnTo>
                  <a:lnTo>
                    <a:pt x="1593" y="2969313"/>
                  </a:lnTo>
                  <a:close/>
                </a:path>
                <a:path w="2107565" h="3039109">
                  <a:moveTo>
                    <a:pt x="41850" y="2666170"/>
                  </a:moveTo>
                  <a:lnTo>
                    <a:pt x="267354" y="2815691"/>
                  </a:lnTo>
                  <a:lnTo>
                    <a:pt x="50691" y="3001859"/>
                  </a:lnTo>
                  <a:lnTo>
                    <a:pt x="63592" y="3011527"/>
                  </a:lnTo>
                  <a:lnTo>
                    <a:pt x="72210" y="3019693"/>
                  </a:lnTo>
                  <a:lnTo>
                    <a:pt x="77027" y="3025339"/>
                  </a:lnTo>
                  <a:lnTo>
                    <a:pt x="78525" y="3027447"/>
                  </a:lnTo>
                  <a:lnTo>
                    <a:pt x="78183" y="3027220"/>
                  </a:lnTo>
                  <a:lnTo>
                    <a:pt x="64438" y="3012647"/>
                  </a:lnTo>
                  <a:lnTo>
                    <a:pt x="47984" y="3000072"/>
                  </a:lnTo>
                  <a:lnTo>
                    <a:pt x="1594" y="2969305"/>
                  </a:lnTo>
                  <a:lnTo>
                    <a:pt x="41850" y="2666170"/>
                  </a:lnTo>
                  <a:close/>
                </a:path>
                <a:path w="2107565" h="3039109">
                  <a:moveTo>
                    <a:pt x="45289" y="2595476"/>
                  </a:moveTo>
                  <a:lnTo>
                    <a:pt x="420077" y="2843979"/>
                  </a:lnTo>
                  <a:lnTo>
                    <a:pt x="386467" y="2894669"/>
                  </a:lnTo>
                  <a:lnTo>
                    <a:pt x="11680" y="2646166"/>
                  </a:lnTo>
                  <a:lnTo>
                    <a:pt x="45289" y="2595476"/>
                  </a:lnTo>
                  <a:close/>
                </a:path>
                <a:path w="2107565" h="3039109">
                  <a:moveTo>
                    <a:pt x="2009624" y="36406"/>
                  </a:moveTo>
                  <a:lnTo>
                    <a:pt x="2043969" y="64540"/>
                  </a:lnTo>
                  <a:lnTo>
                    <a:pt x="2071176" y="97959"/>
                  </a:lnTo>
                  <a:lnTo>
                    <a:pt x="2090999" y="135436"/>
                  </a:lnTo>
                  <a:lnTo>
                    <a:pt x="2103194" y="175748"/>
                  </a:lnTo>
                  <a:lnTo>
                    <a:pt x="2107515" y="217668"/>
                  </a:lnTo>
                  <a:lnTo>
                    <a:pt x="2103715" y="259972"/>
                  </a:lnTo>
                  <a:lnTo>
                    <a:pt x="2091548" y="301435"/>
                  </a:lnTo>
                  <a:lnTo>
                    <a:pt x="2070770" y="340831"/>
                  </a:lnTo>
                  <a:lnTo>
                    <a:pt x="2016754" y="422296"/>
                  </a:lnTo>
                  <a:lnTo>
                    <a:pt x="2016034" y="421064"/>
                  </a:lnTo>
                  <a:lnTo>
                    <a:pt x="2014505" y="418679"/>
                  </a:lnTo>
                  <a:lnTo>
                    <a:pt x="2014387" y="418497"/>
                  </a:lnTo>
                  <a:lnTo>
                    <a:pt x="2008276" y="410055"/>
                  </a:lnTo>
                  <a:lnTo>
                    <a:pt x="2001246" y="402155"/>
                  </a:lnTo>
                  <a:lnTo>
                    <a:pt x="1993305" y="394884"/>
                  </a:lnTo>
                  <a:lnTo>
                    <a:pt x="1984461" y="388333"/>
                  </a:lnTo>
                  <a:lnTo>
                    <a:pt x="1657195" y="171339"/>
                  </a:lnTo>
                  <a:lnTo>
                    <a:pt x="1705430" y="98592"/>
                  </a:lnTo>
                  <a:lnTo>
                    <a:pt x="1733631" y="64117"/>
                  </a:lnTo>
                  <a:lnTo>
                    <a:pt x="1767085" y="36770"/>
                  </a:lnTo>
                  <a:lnTo>
                    <a:pt x="1804570" y="16800"/>
                  </a:lnTo>
                  <a:lnTo>
                    <a:pt x="1844862" y="4460"/>
                  </a:lnTo>
                  <a:lnTo>
                    <a:pt x="1886737" y="0"/>
                  </a:lnTo>
                  <a:lnTo>
                    <a:pt x="1928971" y="3670"/>
                  </a:lnTo>
                  <a:lnTo>
                    <a:pt x="1970341" y="15722"/>
                  </a:lnTo>
                  <a:lnTo>
                    <a:pt x="2009624" y="36406"/>
                  </a:lnTo>
                  <a:close/>
                </a:path>
                <a:path w="2107565" h="3039109">
                  <a:moveTo>
                    <a:pt x="1657195" y="171339"/>
                  </a:moveTo>
                  <a:lnTo>
                    <a:pt x="1687769" y="191611"/>
                  </a:lnTo>
                  <a:lnTo>
                    <a:pt x="1679523" y="186673"/>
                  </a:lnTo>
                  <a:lnTo>
                    <a:pt x="1671028" y="182586"/>
                  </a:lnTo>
                  <a:lnTo>
                    <a:pt x="1662343" y="179324"/>
                  </a:lnTo>
                  <a:lnTo>
                    <a:pt x="1653531" y="176865"/>
                  </a:lnTo>
                  <a:lnTo>
                    <a:pt x="1657195" y="171339"/>
                  </a:lnTo>
                  <a:close/>
                </a:path>
              </a:pathLst>
            </a:custGeom>
            <a:solidFill>
              <a:srgbClr val="FD8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403159" y="2347789"/>
            <a:ext cx="15584805" cy="627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5000"/>
              </a:lnSpc>
              <a:spcBef>
                <a:spcPts val="100"/>
              </a:spcBef>
            </a:pPr>
            <a:r>
              <a:rPr sz="4100" spc="75" dirty="0">
                <a:latin typeface="Lucida Sans Unicode"/>
                <a:cs typeface="Lucida Sans Unicode"/>
              </a:rPr>
              <a:t>Kemaj</a:t>
            </a:r>
            <a:r>
              <a:rPr sz="4000" spc="75" dirty="0">
                <a:latin typeface="Trebuchet MS"/>
                <a:cs typeface="Trebuchet MS"/>
              </a:rPr>
              <a:t>u</a:t>
            </a:r>
            <a:r>
              <a:rPr sz="4100" spc="75" dirty="0">
                <a:latin typeface="Lucida Sans Unicode"/>
                <a:cs typeface="Lucida Sans Unicode"/>
              </a:rPr>
              <a:t>an </a:t>
            </a:r>
            <a:r>
              <a:rPr sz="4100" spc="55" dirty="0">
                <a:latin typeface="Lucida Sans Unicode"/>
                <a:cs typeface="Lucida Sans Unicode"/>
              </a:rPr>
              <a:t>pe</a:t>
            </a:r>
            <a:r>
              <a:rPr sz="4000" spc="55" dirty="0">
                <a:latin typeface="Trebuchet MS"/>
                <a:cs typeface="Trebuchet MS"/>
              </a:rPr>
              <a:t>s</a:t>
            </a:r>
            <a:r>
              <a:rPr sz="4100" spc="55" dirty="0">
                <a:latin typeface="Lucida Sans Unicode"/>
                <a:cs typeface="Lucida Sans Unicode"/>
              </a:rPr>
              <a:t>a</a:t>
            </a:r>
            <a:r>
              <a:rPr sz="4000" spc="55" dirty="0">
                <a:latin typeface="Trebuchet MS"/>
                <a:cs typeface="Trebuchet MS"/>
              </a:rPr>
              <a:t>t </a:t>
            </a:r>
            <a:r>
              <a:rPr sz="4100" spc="-25" dirty="0">
                <a:latin typeface="Lucida Sans Unicode"/>
                <a:cs typeface="Lucida Sans Unicode"/>
              </a:rPr>
              <a:t>dalam </a:t>
            </a:r>
            <a:r>
              <a:rPr sz="4100" spc="-50" dirty="0">
                <a:latin typeface="Lucida Sans Unicode"/>
                <a:cs typeface="Lucida Sans Unicode"/>
              </a:rPr>
              <a:t>gene</a:t>
            </a:r>
            <a:r>
              <a:rPr sz="4000" spc="-50" dirty="0">
                <a:latin typeface="Trebuchet MS"/>
                <a:cs typeface="Trebuchet MS"/>
              </a:rPr>
              <a:t>t</a:t>
            </a:r>
            <a:r>
              <a:rPr sz="4100" spc="-50" dirty="0">
                <a:latin typeface="Lucida Sans Unicode"/>
                <a:cs typeface="Lucida Sans Unicode"/>
              </a:rPr>
              <a:t>ika </a:t>
            </a:r>
            <a:r>
              <a:rPr sz="4100" spc="-45" dirty="0">
                <a:latin typeface="Lucida Sans Unicode"/>
                <a:cs typeface="Lucida Sans Unicode"/>
              </a:rPr>
              <a:t>dan </a:t>
            </a:r>
            <a:r>
              <a:rPr sz="4100" spc="10" dirty="0">
                <a:latin typeface="Lucida Sans Unicode"/>
                <a:cs typeface="Lucida Sans Unicode"/>
              </a:rPr>
              <a:t>pene</a:t>
            </a:r>
            <a:r>
              <a:rPr sz="4000" spc="10" dirty="0">
                <a:latin typeface="Trebuchet MS"/>
                <a:cs typeface="Trebuchet MS"/>
              </a:rPr>
              <a:t>r</a:t>
            </a:r>
            <a:r>
              <a:rPr sz="4100" spc="10" dirty="0">
                <a:latin typeface="Lucida Sans Unicode"/>
                <a:cs typeface="Lucida Sans Unicode"/>
              </a:rPr>
              <a:t>apann</a:t>
            </a:r>
            <a:r>
              <a:rPr sz="4000" spc="10" dirty="0">
                <a:latin typeface="Trebuchet MS"/>
                <a:cs typeface="Trebuchet MS"/>
              </a:rPr>
              <a:t>y</a:t>
            </a:r>
            <a:r>
              <a:rPr sz="4100" spc="10" dirty="0">
                <a:latin typeface="Lucida Sans Unicode"/>
                <a:cs typeface="Lucida Sans Unicode"/>
              </a:rPr>
              <a:t>a </a:t>
            </a:r>
            <a:r>
              <a:rPr sz="4100" spc="15" dirty="0">
                <a:latin typeface="Lucida Sans Unicode"/>
                <a:cs typeface="Lucida Sans Unicode"/>
              </a:rPr>
              <a:t> </a:t>
            </a:r>
            <a:r>
              <a:rPr sz="4100" spc="-10" dirty="0">
                <a:latin typeface="Lucida Sans Unicode"/>
                <a:cs typeface="Lucida Sans Unicode"/>
              </a:rPr>
              <a:t>menimb</a:t>
            </a:r>
            <a:r>
              <a:rPr sz="4000" spc="-10" dirty="0">
                <a:latin typeface="Trebuchet MS"/>
                <a:cs typeface="Trebuchet MS"/>
              </a:rPr>
              <a:t>u</a:t>
            </a:r>
            <a:r>
              <a:rPr sz="4100" spc="-10" dirty="0">
                <a:latin typeface="Lucida Sans Unicode"/>
                <a:cs typeface="Lucida Sans Unicode"/>
              </a:rPr>
              <a:t>lkan</a:t>
            </a:r>
            <a:r>
              <a:rPr sz="4100" spc="-235" dirty="0">
                <a:latin typeface="Lucida Sans Unicode"/>
                <a:cs typeface="Lucida Sans Unicode"/>
              </a:rPr>
              <a:t> </a:t>
            </a:r>
            <a:r>
              <a:rPr sz="4100" spc="35" dirty="0">
                <a:latin typeface="Lucida Sans Unicode"/>
                <a:cs typeface="Lucida Sans Unicode"/>
              </a:rPr>
              <a:t>ma</a:t>
            </a:r>
            <a:r>
              <a:rPr sz="4000" spc="35" dirty="0">
                <a:latin typeface="Trebuchet MS"/>
                <a:cs typeface="Trebuchet MS"/>
              </a:rPr>
              <a:t>s</a:t>
            </a:r>
            <a:r>
              <a:rPr sz="4100" spc="35" dirty="0">
                <a:latin typeface="Lucida Sans Unicode"/>
                <a:cs typeface="Lucida Sans Unicode"/>
              </a:rPr>
              <a:t>alah</a:t>
            </a:r>
            <a:r>
              <a:rPr sz="4100" spc="-235" dirty="0">
                <a:latin typeface="Lucida Sans Unicode"/>
                <a:cs typeface="Lucida Sans Unicode"/>
              </a:rPr>
              <a:t> </a:t>
            </a:r>
            <a:r>
              <a:rPr sz="4100" spc="35" dirty="0">
                <a:latin typeface="Lucida Sans Unicode"/>
                <a:cs typeface="Lucida Sans Unicode"/>
              </a:rPr>
              <a:t>e</a:t>
            </a:r>
            <a:r>
              <a:rPr sz="4000" spc="35" dirty="0">
                <a:latin typeface="Trebuchet MS"/>
                <a:cs typeface="Trebuchet MS"/>
              </a:rPr>
              <a:t>t</a:t>
            </a:r>
            <a:r>
              <a:rPr sz="4100" spc="35" dirty="0">
                <a:latin typeface="Lucida Sans Unicode"/>
                <a:cs typeface="Lucida Sans Unicode"/>
              </a:rPr>
              <a:t>ika</a:t>
            </a:r>
            <a:r>
              <a:rPr sz="3650" spc="35" dirty="0">
                <a:latin typeface="Tahoma"/>
                <a:cs typeface="Tahoma"/>
              </a:rPr>
              <a:t>,</a:t>
            </a:r>
            <a:r>
              <a:rPr sz="3650" spc="-75" dirty="0">
                <a:latin typeface="Tahoma"/>
                <a:cs typeface="Tahoma"/>
              </a:rPr>
              <a:t> </a:t>
            </a:r>
            <a:r>
              <a:rPr sz="4100" spc="120" dirty="0">
                <a:latin typeface="Lucida Sans Unicode"/>
                <a:cs typeface="Lucida Sans Unicode"/>
              </a:rPr>
              <a:t>h</a:t>
            </a:r>
            <a:r>
              <a:rPr sz="4000" spc="120" dirty="0">
                <a:latin typeface="Trebuchet MS"/>
                <a:cs typeface="Trebuchet MS"/>
              </a:rPr>
              <a:t>u</a:t>
            </a:r>
            <a:r>
              <a:rPr sz="4100" spc="120" dirty="0">
                <a:latin typeface="Lucida Sans Unicode"/>
                <a:cs typeface="Lucida Sans Unicode"/>
              </a:rPr>
              <a:t>k</a:t>
            </a:r>
            <a:r>
              <a:rPr sz="4000" spc="120" dirty="0">
                <a:latin typeface="Trebuchet MS"/>
                <a:cs typeface="Trebuchet MS"/>
              </a:rPr>
              <a:t>u</a:t>
            </a:r>
            <a:r>
              <a:rPr sz="4100" spc="120" dirty="0">
                <a:latin typeface="Lucida Sans Unicode"/>
                <a:cs typeface="Lucida Sans Unicode"/>
              </a:rPr>
              <a:t>m</a:t>
            </a:r>
            <a:r>
              <a:rPr sz="3650" spc="120" dirty="0">
                <a:latin typeface="Tahoma"/>
                <a:cs typeface="Tahoma"/>
              </a:rPr>
              <a:t>,</a:t>
            </a:r>
            <a:r>
              <a:rPr sz="3650" spc="-80" dirty="0">
                <a:latin typeface="Tahoma"/>
                <a:cs typeface="Tahoma"/>
              </a:rPr>
              <a:t> </a:t>
            </a:r>
            <a:r>
              <a:rPr sz="4100" spc="80" dirty="0">
                <a:latin typeface="Lucida Sans Unicode"/>
                <a:cs typeface="Lucida Sans Unicode"/>
              </a:rPr>
              <a:t>pe</a:t>
            </a:r>
            <a:r>
              <a:rPr sz="4000" spc="80" dirty="0">
                <a:latin typeface="Trebuchet MS"/>
                <a:cs typeface="Trebuchet MS"/>
              </a:rPr>
              <a:t>r</a:t>
            </a:r>
            <a:r>
              <a:rPr sz="4100" spc="80" dirty="0">
                <a:latin typeface="Lucida Sans Unicode"/>
                <a:cs typeface="Lucida Sans Unicode"/>
              </a:rPr>
              <a:t>a</a:t>
            </a:r>
            <a:r>
              <a:rPr sz="4000" spc="80" dirty="0">
                <a:latin typeface="Trebuchet MS"/>
                <a:cs typeface="Trebuchet MS"/>
              </a:rPr>
              <a:t>tur</a:t>
            </a:r>
            <a:r>
              <a:rPr sz="4100" spc="80" dirty="0">
                <a:latin typeface="Lucida Sans Unicode"/>
                <a:cs typeface="Lucida Sans Unicode"/>
              </a:rPr>
              <a:t>an</a:t>
            </a:r>
            <a:r>
              <a:rPr sz="3650" spc="80" dirty="0">
                <a:latin typeface="Tahoma"/>
                <a:cs typeface="Tahoma"/>
              </a:rPr>
              <a:t>,</a:t>
            </a:r>
            <a:r>
              <a:rPr sz="3650" spc="-75" dirty="0">
                <a:latin typeface="Tahoma"/>
                <a:cs typeface="Tahoma"/>
              </a:rPr>
              <a:t> </a:t>
            </a:r>
            <a:r>
              <a:rPr sz="4100" spc="-45" dirty="0">
                <a:latin typeface="Lucida Sans Unicode"/>
                <a:cs typeface="Lucida Sans Unicode"/>
              </a:rPr>
              <a:t>dan</a:t>
            </a:r>
            <a:r>
              <a:rPr sz="4100" spc="-235" dirty="0">
                <a:latin typeface="Lucida Sans Unicode"/>
                <a:cs typeface="Lucida Sans Unicode"/>
              </a:rPr>
              <a:t> </a:t>
            </a:r>
            <a:r>
              <a:rPr sz="4100" spc="-30" dirty="0">
                <a:latin typeface="Lucida Sans Unicode"/>
                <a:cs typeface="Lucida Sans Unicode"/>
              </a:rPr>
              <a:t>kebijakan </a:t>
            </a:r>
            <a:r>
              <a:rPr sz="4100" spc="-1280" dirty="0">
                <a:latin typeface="Lucida Sans Unicode"/>
                <a:cs typeface="Lucida Sans Unicode"/>
              </a:rPr>
              <a:t> </a:t>
            </a:r>
            <a:r>
              <a:rPr sz="4000" spc="-35" dirty="0">
                <a:latin typeface="Trebuchet MS"/>
                <a:cs typeface="Trebuchet MS"/>
              </a:rPr>
              <a:t>y</a:t>
            </a:r>
            <a:r>
              <a:rPr sz="4100" spc="-35" dirty="0">
                <a:latin typeface="Lucida Sans Unicode"/>
                <a:cs typeface="Lucida Sans Unicode"/>
              </a:rPr>
              <a:t>ang </a:t>
            </a:r>
            <a:r>
              <a:rPr sz="4100" spc="110" dirty="0">
                <a:latin typeface="Lucida Sans Unicode"/>
                <a:cs typeface="Lucida Sans Unicode"/>
              </a:rPr>
              <a:t>ba</a:t>
            </a:r>
            <a:r>
              <a:rPr sz="4000" spc="110" dirty="0">
                <a:latin typeface="Trebuchet MS"/>
                <a:cs typeface="Trebuchet MS"/>
              </a:rPr>
              <a:t>ru </a:t>
            </a:r>
            <a:r>
              <a:rPr sz="4100" spc="-45" dirty="0">
                <a:latin typeface="Lucida Sans Unicode"/>
                <a:cs typeface="Lucida Sans Unicode"/>
              </a:rPr>
              <a:t>dan </a:t>
            </a:r>
            <a:r>
              <a:rPr sz="4000" spc="75" dirty="0">
                <a:latin typeface="Trebuchet MS"/>
                <a:cs typeface="Trebuchet MS"/>
              </a:rPr>
              <a:t>ru</a:t>
            </a:r>
            <a:r>
              <a:rPr sz="4100" spc="75" dirty="0">
                <a:latin typeface="Lucida Sans Unicode"/>
                <a:cs typeface="Lucida Sans Unicode"/>
              </a:rPr>
              <a:t>mi</a:t>
            </a:r>
            <a:r>
              <a:rPr sz="4000" spc="75" dirty="0">
                <a:latin typeface="Trebuchet MS"/>
                <a:cs typeface="Trebuchet MS"/>
              </a:rPr>
              <a:t>t </a:t>
            </a:r>
            <a:r>
              <a:rPr sz="4100" spc="-105" dirty="0">
                <a:latin typeface="Lucida Sans Unicode"/>
                <a:cs typeface="Lucida Sans Unicode"/>
              </a:rPr>
              <a:t>bagi </a:t>
            </a:r>
            <a:r>
              <a:rPr sz="4100" spc="15" dirty="0">
                <a:latin typeface="Lucida Sans Unicode"/>
                <a:cs typeface="Lucida Sans Unicode"/>
              </a:rPr>
              <a:t>indi</a:t>
            </a:r>
            <a:r>
              <a:rPr sz="4000" spc="15" dirty="0">
                <a:latin typeface="Trebuchet MS"/>
                <a:cs typeface="Trebuchet MS"/>
              </a:rPr>
              <a:t>v</a:t>
            </a:r>
            <a:r>
              <a:rPr sz="4100" spc="15" dirty="0">
                <a:latin typeface="Lucida Sans Unicode"/>
                <a:cs typeface="Lucida Sans Unicode"/>
              </a:rPr>
              <a:t>id</a:t>
            </a:r>
            <a:r>
              <a:rPr sz="4000" spc="15" dirty="0">
                <a:latin typeface="Trebuchet MS"/>
                <a:cs typeface="Trebuchet MS"/>
              </a:rPr>
              <a:t>u </a:t>
            </a:r>
            <a:r>
              <a:rPr sz="4100" spc="-45" dirty="0">
                <a:latin typeface="Lucida Sans Unicode"/>
                <a:cs typeface="Lucida Sans Unicode"/>
              </a:rPr>
              <a:t>dan </a:t>
            </a:r>
            <a:r>
              <a:rPr sz="4100" spc="85" dirty="0">
                <a:latin typeface="Lucida Sans Unicode"/>
                <a:cs typeface="Lucida Sans Unicode"/>
              </a:rPr>
              <a:t>ma</a:t>
            </a:r>
            <a:r>
              <a:rPr sz="4000" spc="85" dirty="0">
                <a:latin typeface="Trebuchet MS"/>
                <a:cs typeface="Trebuchet MS"/>
              </a:rPr>
              <a:t>sy</a:t>
            </a:r>
            <a:r>
              <a:rPr sz="4100" spc="85" dirty="0">
                <a:latin typeface="Lucida Sans Unicode"/>
                <a:cs typeface="Lucida Sans Unicode"/>
              </a:rPr>
              <a:t>a</a:t>
            </a:r>
            <a:r>
              <a:rPr sz="4000" spc="85" dirty="0">
                <a:latin typeface="Trebuchet MS"/>
                <a:cs typeface="Trebuchet MS"/>
              </a:rPr>
              <a:t>r</a:t>
            </a:r>
            <a:r>
              <a:rPr sz="4100" spc="85" dirty="0">
                <a:latin typeface="Lucida Sans Unicode"/>
                <a:cs typeface="Lucida Sans Unicode"/>
              </a:rPr>
              <a:t>aka</a:t>
            </a:r>
            <a:r>
              <a:rPr sz="4000" spc="85" dirty="0">
                <a:latin typeface="Trebuchet MS"/>
                <a:cs typeface="Trebuchet MS"/>
              </a:rPr>
              <a:t>t</a:t>
            </a:r>
            <a:r>
              <a:rPr sz="3650" spc="85" dirty="0">
                <a:latin typeface="Tahoma"/>
                <a:cs typeface="Tahoma"/>
              </a:rPr>
              <a:t>. </a:t>
            </a:r>
            <a:r>
              <a:rPr sz="4100" spc="270" dirty="0">
                <a:latin typeface="Lucida Sans Unicode"/>
                <a:cs typeface="Lucida Sans Unicode"/>
              </a:rPr>
              <a:t>I</a:t>
            </a:r>
            <a:r>
              <a:rPr sz="4000" spc="270" dirty="0">
                <a:latin typeface="Trebuchet MS"/>
                <a:cs typeface="Trebuchet MS"/>
              </a:rPr>
              <a:t>su</a:t>
            </a:r>
            <a:r>
              <a:rPr sz="3650" spc="270" dirty="0">
                <a:latin typeface="Tahoma"/>
                <a:cs typeface="Tahoma"/>
              </a:rPr>
              <a:t>-</a:t>
            </a:r>
            <a:r>
              <a:rPr sz="4100" spc="270" dirty="0">
                <a:latin typeface="Lucida Sans Unicode"/>
                <a:cs typeface="Lucida Sans Unicode"/>
              </a:rPr>
              <a:t>i</a:t>
            </a:r>
            <a:r>
              <a:rPr sz="4000" spc="270" dirty="0">
                <a:latin typeface="Trebuchet MS"/>
                <a:cs typeface="Trebuchet MS"/>
              </a:rPr>
              <a:t>su </a:t>
            </a:r>
            <a:r>
              <a:rPr sz="4000" spc="275" dirty="0">
                <a:latin typeface="Trebuchet MS"/>
                <a:cs typeface="Trebuchet MS"/>
              </a:rPr>
              <a:t> </a:t>
            </a:r>
            <a:r>
              <a:rPr sz="4000" spc="-35" dirty="0">
                <a:latin typeface="Trebuchet MS"/>
                <a:cs typeface="Trebuchet MS"/>
              </a:rPr>
              <a:t>y</a:t>
            </a:r>
            <a:r>
              <a:rPr sz="4100" spc="-35" dirty="0">
                <a:latin typeface="Lucida Sans Unicode"/>
                <a:cs typeface="Lucida Sans Unicode"/>
              </a:rPr>
              <a:t>ang </a:t>
            </a:r>
            <a:r>
              <a:rPr sz="4100" spc="155" dirty="0">
                <a:latin typeface="Lucida Sans Unicode"/>
                <a:cs typeface="Lucida Sans Unicode"/>
              </a:rPr>
              <a:t>ha</a:t>
            </a:r>
            <a:r>
              <a:rPr sz="4000" spc="155" dirty="0">
                <a:latin typeface="Trebuchet MS"/>
                <a:cs typeface="Trebuchet MS"/>
              </a:rPr>
              <a:t>rus </a:t>
            </a:r>
            <a:r>
              <a:rPr sz="4100" spc="-45" dirty="0">
                <a:latin typeface="Lucida Sans Unicode"/>
                <a:cs typeface="Lucida Sans Unicode"/>
              </a:rPr>
              <a:t>dipe</a:t>
            </a:r>
            <a:r>
              <a:rPr sz="4000" spc="-45" dirty="0">
                <a:latin typeface="Trebuchet MS"/>
                <a:cs typeface="Trebuchet MS"/>
              </a:rPr>
              <a:t>rt</a:t>
            </a:r>
            <a:r>
              <a:rPr sz="4100" spc="-45" dirty="0">
                <a:latin typeface="Lucida Sans Unicode"/>
                <a:cs typeface="Lucida Sans Unicode"/>
              </a:rPr>
              <a:t>imbangkan </a:t>
            </a:r>
            <a:r>
              <a:rPr sz="4100" spc="70" dirty="0">
                <a:latin typeface="Lucida Sans Unicode"/>
                <a:cs typeface="Lucida Sans Unicode"/>
              </a:rPr>
              <a:t>ma</a:t>
            </a:r>
            <a:r>
              <a:rPr sz="4000" spc="70" dirty="0">
                <a:latin typeface="Trebuchet MS"/>
                <a:cs typeface="Trebuchet MS"/>
              </a:rPr>
              <a:t>sy</a:t>
            </a:r>
            <a:r>
              <a:rPr sz="4100" spc="70" dirty="0">
                <a:latin typeface="Lucida Sans Unicode"/>
                <a:cs typeface="Lucida Sans Unicode"/>
              </a:rPr>
              <a:t>a</a:t>
            </a:r>
            <a:r>
              <a:rPr sz="4000" spc="70" dirty="0">
                <a:latin typeface="Trebuchet MS"/>
                <a:cs typeface="Trebuchet MS"/>
              </a:rPr>
              <a:t>r</a:t>
            </a:r>
            <a:r>
              <a:rPr sz="4100" spc="70" dirty="0">
                <a:latin typeface="Lucida Sans Unicode"/>
                <a:cs typeface="Lucida Sans Unicode"/>
              </a:rPr>
              <a:t>aka</a:t>
            </a:r>
            <a:r>
              <a:rPr sz="4000" spc="70" dirty="0">
                <a:latin typeface="Trebuchet MS"/>
                <a:cs typeface="Trebuchet MS"/>
              </a:rPr>
              <a:t>t </a:t>
            </a:r>
            <a:r>
              <a:rPr sz="4000" spc="95" dirty="0">
                <a:latin typeface="Trebuchet MS"/>
                <a:cs typeface="Trebuchet MS"/>
              </a:rPr>
              <a:t>t</a:t>
            </a:r>
            <a:r>
              <a:rPr sz="4100" spc="95" dirty="0">
                <a:latin typeface="Lucida Sans Unicode"/>
                <a:cs typeface="Lucida Sans Unicode"/>
              </a:rPr>
              <a:t>e</a:t>
            </a:r>
            <a:r>
              <a:rPr sz="4000" spc="95" dirty="0">
                <a:latin typeface="Trebuchet MS"/>
                <a:cs typeface="Trebuchet MS"/>
              </a:rPr>
              <a:t>r</a:t>
            </a:r>
            <a:r>
              <a:rPr sz="4100" spc="95" dirty="0">
                <a:latin typeface="Lucida Sans Unicode"/>
                <a:cs typeface="Lucida Sans Unicode"/>
              </a:rPr>
              <a:t>ma</a:t>
            </a:r>
            <a:r>
              <a:rPr sz="4000" spc="95" dirty="0">
                <a:latin typeface="Trebuchet MS"/>
                <a:cs typeface="Trebuchet MS"/>
              </a:rPr>
              <a:t>su</a:t>
            </a:r>
            <a:r>
              <a:rPr sz="4100" spc="95" dirty="0">
                <a:latin typeface="Lucida Sans Unicode"/>
                <a:cs typeface="Lucida Sans Unicode"/>
              </a:rPr>
              <a:t>k </a:t>
            </a:r>
            <a:r>
              <a:rPr sz="4100" spc="-65" dirty="0">
                <a:latin typeface="Lucida Sans Unicode"/>
                <a:cs typeface="Lucida Sans Unicode"/>
              </a:rPr>
              <a:t>bagaimana </a:t>
            </a:r>
            <a:r>
              <a:rPr sz="4100" spc="-1285" dirty="0">
                <a:latin typeface="Lucida Sans Unicode"/>
                <a:cs typeface="Lucida Sans Unicode"/>
              </a:rPr>
              <a:t> </a:t>
            </a:r>
            <a:r>
              <a:rPr sz="4100" spc="-35" dirty="0">
                <a:latin typeface="Lucida Sans Unicode"/>
                <a:cs typeface="Lucida Sans Unicode"/>
              </a:rPr>
              <a:t>melind</a:t>
            </a:r>
            <a:r>
              <a:rPr sz="4000" spc="-35" dirty="0">
                <a:latin typeface="Trebuchet MS"/>
                <a:cs typeface="Trebuchet MS"/>
              </a:rPr>
              <a:t>u</a:t>
            </a:r>
            <a:r>
              <a:rPr sz="4100" spc="-35" dirty="0">
                <a:latin typeface="Lucida Sans Unicode"/>
                <a:cs typeface="Lucida Sans Unicode"/>
              </a:rPr>
              <a:t>ngi </a:t>
            </a:r>
            <a:r>
              <a:rPr sz="4100" spc="-45" dirty="0">
                <a:latin typeface="Lucida Sans Unicode"/>
                <a:cs typeface="Lucida Sans Unicode"/>
              </a:rPr>
              <a:t>dan </a:t>
            </a:r>
            <a:r>
              <a:rPr sz="4100" spc="-55" dirty="0">
                <a:latin typeface="Lucida Sans Unicode"/>
                <a:cs typeface="Lucida Sans Unicode"/>
              </a:rPr>
              <a:t>mengelola </a:t>
            </a:r>
            <a:r>
              <a:rPr sz="4100" spc="10" dirty="0">
                <a:latin typeface="Lucida Sans Unicode"/>
                <a:cs typeface="Lucida Sans Unicode"/>
              </a:rPr>
              <a:t>info</a:t>
            </a:r>
            <a:r>
              <a:rPr sz="4000" spc="10" dirty="0">
                <a:latin typeface="Trebuchet MS"/>
                <a:cs typeface="Trebuchet MS"/>
              </a:rPr>
              <a:t>r</a:t>
            </a:r>
            <a:r>
              <a:rPr sz="4100" spc="10" dirty="0">
                <a:latin typeface="Lucida Sans Unicode"/>
                <a:cs typeface="Lucida Sans Unicode"/>
              </a:rPr>
              <a:t>ma</a:t>
            </a:r>
            <a:r>
              <a:rPr sz="4000" spc="10" dirty="0">
                <a:latin typeface="Trebuchet MS"/>
                <a:cs typeface="Trebuchet MS"/>
              </a:rPr>
              <a:t>s</a:t>
            </a:r>
            <a:r>
              <a:rPr sz="4100" spc="10" dirty="0">
                <a:latin typeface="Lucida Sans Unicode"/>
                <a:cs typeface="Lucida Sans Unicode"/>
              </a:rPr>
              <a:t>i </a:t>
            </a:r>
            <a:r>
              <a:rPr sz="4100" spc="-60" dirty="0">
                <a:latin typeface="Lucida Sans Unicode"/>
                <a:cs typeface="Lucida Sans Unicode"/>
              </a:rPr>
              <a:t>gene</a:t>
            </a:r>
            <a:r>
              <a:rPr sz="4000" spc="-60" dirty="0">
                <a:latin typeface="Trebuchet MS"/>
                <a:cs typeface="Trebuchet MS"/>
              </a:rPr>
              <a:t>t</a:t>
            </a:r>
            <a:r>
              <a:rPr sz="4100" spc="-60" dirty="0">
                <a:latin typeface="Lucida Sans Unicode"/>
                <a:cs typeface="Lucida Sans Unicode"/>
              </a:rPr>
              <a:t>ik </a:t>
            </a:r>
            <a:r>
              <a:rPr sz="4100" spc="-45" dirty="0">
                <a:latin typeface="Lucida Sans Unicode"/>
                <a:cs typeface="Lucida Sans Unicode"/>
              </a:rPr>
              <a:t>dan </a:t>
            </a:r>
            <a:r>
              <a:rPr sz="4000" spc="40" dirty="0">
                <a:latin typeface="Trebuchet MS"/>
                <a:cs typeface="Trebuchet MS"/>
              </a:rPr>
              <a:t>s</a:t>
            </a:r>
            <a:r>
              <a:rPr sz="4100" spc="40" dirty="0">
                <a:latin typeface="Lucida Sans Unicode"/>
                <a:cs typeface="Lucida Sans Unicode"/>
              </a:rPr>
              <a:t>iapa </a:t>
            </a:r>
            <a:r>
              <a:rPr sz="4000" spc="-35" dirty="0">
                <a:latin typeface="Trebuchet MS"/>
                <a:cs typeface="Trebuchet MS"/>
              </a:rPr>
              <a:t>y</a:t>
            </a:r>
            <a:r>
              <a:rPr sz="4100" spc="-35" dirty="0">
                <a:latin typeface="Lucida Sans Unicode"/>
                <a:cs typeface="Lucida Sans Unicode"/>
              </a:rPr>
              <a:t>ang </a:t>
            </a:r>
            <a:r>
              <a:rPr sz="4100" spc="-30" dirty="0">
                <a:latin typeface="Lucida Sans Unicode"/>
                <a:cs typeface="Lucida Sans Unicode"/>
              </a:rPr>
              <a:t> </a:t>
            </a:r>
            <a:r>
              <a:rPr sz="4100" spc="155" dirty="0">
                <a:latin typeface="Lucida Sans Unicode"/>
                <a:cs typeface="Lucida Sans Unicode"/>
              </a:rPr>
              <a:t>ha</a:t>
            </a:r>
            <a:r>
              <a:rPr sz="4000" spc="155" dirty="0">
                <a:latin typeface="Trebuchet MS"/>
                <a:cs typeface="Trebuchet MS"/>
              </a:rPr>
              <a:t>rus </a:t>
            </a:r>
            <a:r>
              <a:rPr sz="4100" spc="-40" dirty="0">
                <a:latin typeface="Lucida Sans Unicode"/>
                <a:cs typeface="Lucida Sans Unicode"/>
              </a:rPr>
              <a:t>memiliki </a:t>
            </a:r>
            <a:r>
              <a:rPr sz="4100" spc="130" dirty="0">
                <a:latin typeface="Lucida Sans Unicode"/>
                <a:cs typeface="Lucida Sans Unicode"/>
              </a:rPr>
              <a:t>ak</a:t>
            </a:r>
            <a:r>
              <a:rPr sz="4000" spc="130" dirty="0">
                <a:latin typeface="Trebuchet MS"/>
                <a:cs typeface="Trebuchet MS"/>
              </a:rPr>
              <a:t>s</a:t>
            </a:r>
            <a:r>
              <a:rPr sz="4100" spc="130" dirty="0">
                <a:latin typeface="Lucida Sans Unicode"/>
                <a:cs typeface="Lucida Sans Unicode"/>
              </a:rPr>
              <a:t>e</a:t>
            </a:r>
            <a:r>
              <a:rPr sz="4000" spc="130" dirty="0">
                <a:latin typeface="Trebuchet MS"/>
                <a:cs typeface="Trebuchet MS"/>
              </a:rPr>
              <a:t>s </a:t>
            </a:r>
            <a:r>
              <a:rPr sz="4100" dirty="0">
                <a:latin typeface="Lucida Sans Unicode"/>
                <a:cs typeface="Lucida Sans Unicode"/>
              </a:rPr>
              <a:t>ke </a:t>
            </a:r>
            <a:r>
              <a:rPr sz="4000" spc="80" dirty="0">
                <a:latin typeface="Trebuchet MS"/>
                <a:cs typeface="Trebuchet MS"/>
              </a:rPr>
              <a:t>s</a:t>
            </a:r>
            <a:r>
              <a:rPr sz="4100" spc="80" dirty="0">
                <a:latin typeface="Lucida Sans Unicode"/>
                <a:cs typeface="Lucida Sans Unicode"/>
              </a:rPr>
              <a:t>ana</a:t>
            </a:r>
            <a:r>
              <a:rPr sz="3650" spc="80" dirty="0">
                <a:latin typeface="Tahoma"/>
                <a:cs typeface="Tahoma"/>
              </a:rPr>
              <a:t>; </a:t>
            </a:r>
            <a:r>
              <a:rPr sz="4100" spc="60" dirty="0">
                <a:latin typeface="Lucida Sans Unicode"/>
                <a:cs typeface="Lucida Sans Unicode"/>
              </a:rPr>
              <a:t>kon</a:t>
            </a:r>
            <a:r>
              <a:rPr sz="4000" spc="60" dirty="0">
                <a:latin typeface="Trebuchet MS"/>
                <a:cs typeface="Trebuchet MS"/>
              </a:rPr>
              <a:t>s</a:t>
            </a:r>
            <a:r>
              <a:rPr sz="4100" spc="60" dirty="0">
                <a:latin typeface="Lucida Sans Unicode"/>
                <a:cs typeface="Lucida Sans Unicode"/>
              </a:rPr>
              <a:t>ek</a:t>
            </a:r>
            <a:r>
              <a:rPr sz="4000" spc="60" dirty="0">
                <a:latin typeface="Trebuchet MS"/>
                <a:cs typeface="Trebuchet MS"/>
              </a:rPr>
              <a:t>u</a:t>
            </a:r>
            <a:r>
              <a:rPr sz="4100" spc="60" dirty="0">
                <a:latin typeface="Lucida Sans Unicode"/>
                <a:cs typeface="Lucida Sans Unicode"/>
              </a:rPr>
              <a:t>en</a:t>
            </a:r>
            <a:r>
              <a:rPr sz="4000" spc="60" dirty="0">
                <a:latin typeface="Trebuchet MS"/>
                <a:cs typeface="Trebuchet MS"/>
              </a:rPr>
              <a:t>s</a:t>
            </a:r>
            <a:r>
              <a:rPr sz="4100" spc="60" dirty="0">
                <a:latin typeface="Lucida Sans Unicode"/>
                <a:cs typeface="Lucida Sans Unicode"/>
              </a:rPr>
              <a:t>i </a:t>
            </a:r>
            <a:r>
              <a:rPr sz="4100" spc="-20" dirty="0">
                <a:latin typeface="Lucida Sans Unicode"/>
                <a:cs typeface="Lucida Sans Unicode"/>
              </a:rPr>
              <a:t>penge</a:t>
            </a:r>
            <a:r>
              <a:rPr sz="4000" spc="-20" dirty="0">
                <a:latin typeface="Trebuchet MS"/>
                <a:cs typeface="Trebuchet MS"/>
              </a:rPr>
              <a:t>t</a:t>
            </a:r>
            <a:r>
              <a:rPr sz="4100" spc="-20" dirty="0">
                <a:latin typeface="Lucida Sans Unicode"/>
                <a:cs typeface="Lucida Sans Unicode"/>
              </a:rPr>
              <a:t>ah</a:t>
            </a:r>
            <a:r>
              <a:rPr sz="4000" spc="-20" dirty="0">
                <a:latin typeface="Trebuchet MS"/>
                <a:cs typeface="Trebuchet MS"/>
              </a:rPr>
              <a:t>u</a:t>
            </a:r>
            <a:r>
              <a:rPr sz="4100" spc="-20" dirty="0">
                <a:latin typeface="Lucida Sans Unicode"/>
                <a:cs typeface="Lucida Sans Unicode"/>
              </a:rPr>
              <a:t>an </a:t>
            </a:r>
            <a:r>
              <a:rPr sz="4100" spc="-15" dirty="0">
                <a:latin typeface="Lucida Sans Unicode"/>
                <a:cs typeface="Lucida Sans Unicode"/>
              </a:rPr>
              <a:t> </a:t>
            </a:r>
            <a:r>
              <a:rPr sz="4000" spc="-55" dirty="0">
                <a:latin typeface="Trebuchet MS"/>
                <a:cs typeface="Trebuchet MS"/>
              </a:rPr>
              <a:t>t</a:t>
            </a:r>
            <a:r>
              <a:rPr sz="4100" spc="-55" dirty="0">
                <a:latin typeface="Lucida Sans Unicode"/>
                <a:cs typeface="Lucida Sans Unicode"/>
              </a:rPr>
              <a:t>en</a:t>
            </a:r>
            <a:r>
              <a:rPr sz="4000" spc="-55" dirty="0">
                <a:latin typeface="Trebuchet MS"/>
                <a:cs typeface="Trebuchet MS"/>
              </a:rPr>
              <a:t>t</a:t>
            </a:r>
            <a:r>
              <a:rPr sz="4100" spc="-55" dirty="0">
                <a:latin typeface="Lucida Sans Unicode"/>
                <a:cs typeface="Lucida Sans Unicode"/>
              </a:rPr>
              <a:t>ang </a:t>
            </a:r>
            <a:r>
              <a:rPr sz="4100" spc="10" dirty="0">
                <a:latin typeface="Lucida Sans Unicode"/>
                <a:cs typeface="Lucida Sans Unicode"/>
              </a:rPr>
              <a:t>info</a:t>
            </a:r>
            <a:r>
              <a:rPr sz="4000" spc="10" dirty="0">
                <a:latin typeface="Trebuchet MS"/>
                <a:cs typeface="Trebuchet MS"/>
              </a:rPr>
              <a:t>r</a:t>
            </a:r>
            <a:r>
              <a:rPr sz="4100" spc="10" dirty="0">
                <a:latin typeface="Lucida Sans Unicode"/>
                <a:cs typeface="Lucida Sans Unicode"/>
              </a:rPr>
              <a:t>ma</a:t>
            </a:r>
            <a:r>
              <a:rPr sz="4000" spc="10" dirty="0">
                <a:latin typeface="Trebuchet MS"/>
                <a:cs typeface="Trebuchet MS"/>
              </a:rPr>
              <a:t>s</a:t>
            </a:r>
            <a:r>
              <a:rPr sz="4100" spc="10" dirty="0">
                <a:latin typeface="Lucida Sans Unicode"/>
                <a:cs typeface="Lucida Sans Unicode"/>
              </a:rPr>
              <a:t>i </a:t>
            </a:r>
            <a:r>
              <a:rPr sz="4100" spc="-60" dirty="0">
                <a:latin typeface="Lucida Sans Unicode"/>
                <a:cs typeface="Lucida Sans Unicode"/>
              </a:rPr>
              <a:t>gene</a:t>
            </a:r>
            <a:r>
              <a:rPr sz="4000" spc="-60" dirty="0">
                <a:latin typeface="Trebuchet MS"/>
                <a:cs typeface="Trebuchet MS"/>
              </a:rPr>
              <a:t>t</a:t>
            </a:r>
            <a:r>
              <a:rPr sz="4100" spc="-60" dirty="0">
                <a:latin typeface="Lucida Sans Unicode"/>
                <a:cs typeface="Lucida Sans Unicode"/>
              </a:rPr>
              <a:t>ik </a:t>
            </a:r>
            <a:r>
              <a:rPr sz="4100" spc="-20" dirty="0">
                <a:latin typeface="Lucida Sans Unicode"/>
                <a:cs typeface="Lucida Sans Unicode"/>
              </a:rPr>
              <a:t>p</a:t>
            </a:r>
            <a:r>
              <a:rPr sz="4000" spc="-20" dirty="0">
                <a:latin typeface="Trebuchet MS"/>
                <a:cs typeface="Trebuchet MS"/>
              </a:rPr>
              <a:t>r</a:t>
            </a:r>
            <a:r>
              <a:rPr sz="4100" spc="-20" dirty="0">
                <a:latin typeface="Lucida Sans Unicode"/>
                <a:cs typeface="Lucida Sans Unicode"/>
              </a:rPr>
              <a:t>ibadi </a:t>
            </a:r>
            <a:r>
              <a:rPr sz="4100" spc="-105" dirty="0">
                <a:latin typeface="Lucida Sans Unicode"/>
                <a:cs typeface="Lucida Sans Unicode"/>
              </a:rPr>
              <a:t>bagi </a:t>
            </a:r>
            <a:r>
              <a:rPr sz="4100" spc="25" dirty="0">
                <a:latin typeface="Lucida Sans Unicode"/>
                <a:cs typeface="Lucida Sans Unicode"/>
              </a:rPr>
              <a:t>indi</a:t>
            </a:r>
            <a:r>
              <a:rPr sz="4000" spc="25" dirty="0">
                <a:latin typeface="Trebuchet MS"/>
                <a:cs typeface="Trebuchet MS"/>
              </a:rPr>
              <a:t>v</a:t>
            </a:r>
            <a:r>
              <a:rPr sz="4100" spc="25" dirty="0">
                <a:latin typeface="Lucida Sans Unicode"/>
                <a:cs typeface="Lucida Sans Unicode"/>
              </a:rPr>
              <a:t>id</a:t>
            </a:r>
            <a:r>
              <a:rPr sz="4000" spc="25" dirty="0">
                <a:latin typeface="Trebuchet MS"/>
                <a:cs typeface="Trebuchet MS"/>
              </a:rPr>
              <a:t>u</a:t>
            </a:r>
            <a:r>
              <a:rPr sz="3650" spc="25" dirty="0">
                <a:latin typeface="Tahoma"/>
                <a:cs typeface="Tahoma"/>
              </a:rPr>
              <a:t>; </a:t>
            </a:r>
            <a:r>
              <a:rPr sz="4100" spc="-45" dirty="0">
                <a:latin typeface="Lucida Sans Unicode"/>
                <a:cs typeface="Lucida Sans Unicode"/>
              </a:rPr>
              <a:t>dan </a:t>
            </a:r>
            <a:r>
              <a:rPr sz="4100" spc="-40" dirty="0">
                <a:latin typeface="Lucida Sans Unicode"/>
                <a:cs typeface="Lucida Sans Unicode"/>
              </a:rPr>
              <a:t>dampak </a:t>
            </a:r>
            <a:r>
              <a:rPr sz="4100" spc="-35" dirty="0">
                <a:latin typeface="Lucida Sans Unicode"/>
                <a:cs typeface="Lucida Sans Unicode"/>
              </a:rPr>
              <a:t> </a:t>
            </a:r>
            <a:r>
              <a:rPr sz="4100" spc="-50" dirty="0">
                <a:latin typeface="Lucida Sans Unicode"/>
                <a:cs typeface="Lucida Sans Unicode"/>
              </a:rPr>
              <a:t>i</a:t>
            </a:r>
            <a:r>
              <a:rPr sz="4100" spc="-60" dirty="0">
                <a:latin typeface="Lucida Sans Unicode"/>
                <a:cs typeface="Lucida Sans Unicode"/>
              </a:rPr>
              <a:t>n</a:t>
            </a:r>
            <a:r>
              <a:rPr sz="4100" spc="-40" dirty="0">
                <a:latin typeface="Lucida Sans Unicode"/>
                <a:cs typeface="Lucida Sans Unicode"/>
              </a:rPr>
              <a:t>f</a:t>
            </a:r>
            <a:r>
              <a:rPr sz="4100" spc="-105" dirty="0">
                <a:latin typeface="Lucida Sans Unicode"/>
                <a:cs typeface="Lucida Sans Unicode"/>
              </a:rPr>
              <a:t>o</a:t>
            </a:r>
            <a:r>
              <a:rPr sz="4000" spc="185" dirty="0">
                <a:latin typeface="Trebuchet MS"/>
                <a:cs typeface="Trebuchet MS"/>
              </a:rPr>
              <a:t>r</a:t>
            </a:r>
            <a:r>
              <a:rPr sz="4100" spc="-95" dirty="0">
                <a:latin typeface="Lucida Sans Unicode"/>
                <a:cs typeface="Lucida Sans Unicode"/>
              </a:rPr>
              <a:t>m</a:t>
            </a:r>
            <a:r>
              <a:rPr sz="4100" spc="5" dirty="0">
                <a:latin typeface="Lucida Sans Unicode"/>
                <a:cs typeface="Lucida Sans Unicode"/>
              </a:rPr>
              <a:t>a</a:t>
            </a:r>
            <a:r>
              <a:rPr sz="4000" spc="325" dirty="0">
                <a:latin typeface="Trebuchet MS"/>
                <a:cs typeface="Trebuchet MS"/>
              </a:rPr>
              <a:t>s</a:t>
            </a:r>
            <a:r>
              <a:rPr sz="4100" spc="-45" dirty="0">
                <a:latin typeface="Lucida Sans Unicode"/>
                <a:cs typeface="Lucida Sans Unicode"/>
              </a:rPr>
              <a:t>i</a:t>
            </a:r>
            <a:r>
              <a:rPr sz="4100" spc="-245" dirty="0">
                <a:latin typeface="Lucida Sans Unicode"/>
                <a:cs typeface="Lucida Sans Unicode"/>
              </a:rPr>
              <a:t> </a:t>
            </a:r>
            <a:r>
              <a:rPr sz="4100" spc="-315" dirty="0">
                <a:latin typeface="Lucida Sans Unicode"/>
                <a:cs typeface="Lucida Sans Unicode"/>
              </a:rPr>
              <a:t>g</a:t>
            </a:r>
            <a:r>
              <a:rPr sz="4100" spc="-5" dirty="0">
                <a:latin typeface="Lucida Sans Unicode"/>
                <a:cs typeface="Lucida Sans Unicode"/>
              </a:rPr>
              <a:t>e</a:t>
            </a:r>
            <a:r>
              <a:rPr sz="4100" spc="-60" dirty="0">
                <a:latin typeface="Lucida Sans Unicode"/>
                <a:cs typeface="Lucida Sans Unicode"/>
              </a:rPr>
              <a:t>n</a:t>
            </a:r>
            <a:r>
              <a:rPr sz="4100" spc="-105" dirty="0">
                <a:latin typeface="Lucida Sans Unicode"/>
                <a:cs typeface="Lucida Sans Unicode"/>
              </a:rPr>
              <a:t>o</a:t>
            </a:r>
            <a:r>
              <a:rPr sz="4100" spc="-95" dirty="0">
                <a:latin typeface="Lucida Sans Unicode"/>
                <a:cs typeface="Lucida Sans Unicode"/>
              </a:rPr>
              <a:t>m</a:t>
            </a:r>
            <a:r>
              <a:rPr sz="4100" spc="-50" dirty="0">
                <a:latin typeface="Lucida Sans Unicode"/>
                <a:cs typeface="Lucida Sans Unicode"/>
              </a:rPr>
              <a:t>i</a:t>
            </a:r>
            <a:r>
              <a:rPr sz="4100" dirty="0">
                <a:latin typeface="Lucida Sans Unicode"/>
                <a:cs typeface="Lucida Sans Unicode"/>
              </a:rPr>
              <a:t>k</a:t>
            </a:r>
            <a:r>
              <a:rPr sz="4100" spc="-245" dirty="0">
                <a:latin typeface="Lucida Sans Unicode"/>
                <a:cs typeface="Lucida Sans Unicode"/>
              </a:rPr>
              <a:t> </a:t>
            </a:r>
            <a:r>
              <a:rPr sz="4000" spc="310" dirty="0">
                <a:latin typeface="Trebuchet MS"/>
                <a:cs typeface="Trebuchet MS"/>
              </a:rPr>
              <a:t>u</a:t>
            </a:r>
            <a:r>
              <a:rPr sz="4100" spc="-60" dirty="0">
                <a:latin typeface="Lucida Sans Unicode"/>
                <a:cs typeface="Lucida Sans Unicode"/>
              </a:rPr>
              <a:t>n</a:t>
            </a:r>
            <a:r>
              <a:rPr sz="4000" spc="25" dirty="0">
                <a:latin typeface="Trebuchet MS"/>
                <a:cs typeface="Trebuchet MS"/>
              </a:rPr>
              <a:t>t</a:t>
            </a:r>
            <a:r>
              <a:rPr sz="4000" spc="310" dirty="0">
                <a:latin typeface="Trebuchet MS"/>
                <a:cs typeface="Trebuchet MS"/>
              </a:rPr>
              <a:t>u</a:t>
            </a:r>
            <a:r>
              <a:rPr sz="4100" dirty="0">
                <a:latin typeface="Lucida Sans Unicode"/>
                <a:cs typeface="Lucida Sans Unicode"/>
              </a:rPr>
              <a:t>k</a:t>
            </a:r>
            <a:r>
              <a:rPr sz="4100" spc="-245" dirty="0">
                <a:latin typeface="Lucida Sans Unicode"/>
                <a:cs typeface="Lucida Sans Unicode"/>
              </a:rPr>
              <a:t> </a:t>
            </a:r>
            <a:r>
              <a:rPr sz="4100" spc="-5" dirty="0">
                <a:latin typeface="Lucida Sans Unicode"/>
                <a:cs typeface="Lucida Sans Unicode"/>
              </a:rPr>
              <a:t>ke</a:t>
            </a:r>
            <a:r>
              <a:rPr sz="4100" spc="35" dirty="0">
                <a:latin typeface="Lucida Sans Unicode"/>
                <a:cs typeface="Lucida Sans Unicode"/>
              </a:rPr>
              <a:t>l</a:t>
            </a:r>
            <a:r>
              <a:rPr sz="4100" spc="-105" dirty="0">
                <a:latin typeface="Lucida Sans Unicode"/>
                <a:cs typeface="Lucida Sans Unicode"/>
              </a:rPr>
              <a:t>o</a:t>
            </a:r>
            <a:r>
              <a:rPr sz="4100" spc="-95" dirty="0">
                <a:latin typeface="Lucida Sans Unicode"/>
                <a:cs typeface="Lucida Sans Unicode"/>
              </a:rPr>
              <a:t>m</a:t>
            </a:r>
            <a:r>
              <a:rPr sz="4100" spc="-75" dirty="0">
                <a:latin typeface="Lucida Sans Unicode"/>
                <a:cs typeface="Lucida Sans Unicode"/>
              </a:rPr>
              <a:t>p</a:t>
            </a:r>
            <a:r>
              <a:rPr sz="4100" spc="-105" dirty="0">
                <a:latin typeface="Lucida Sans Unicode"/>
                <a:cs typeface="Lucida Sans Unicode"/>
              </a:rPr>
              <a:t>o</a:t>
            </a:r>
            <a:r>
              <a:rPr sz="4100" dirty="0">
                <a:latin typeface="Lucida Sans Unicode"/>
                <a:cs typeface="Lucida Sans Unicode"/>
              </a:rPr>
              <a:t>k</a:t>
            </a:r>
            <a:r>
              <a:rPr sz="4100" spc="-245" dirty="0">
                <a:latin typeface="Lucida Sans Unicode"/>
                <a:cs typeface="Lucida Sans Unicode"/>
              </a:rPr>
              <a:t> </a:t>
            </a:r>
            <a:r>
              <a:rPr sz="3650" spc="280" dirty="0">
                <a:latin typeface="Tahoma"/>
                <a:cs typeface="Tahoma"/>
              </a:rPr>
              <a:t>.</a:t>
            </a:r>
            <a:endParaRPr sz="36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D6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6212" y="690699"/>
            <a:ext cx="11639550" cy="1533525"/>
          </a:xfrm>
          <a:custGeom>
            <a:avLst/>
            <a:gdLst/>
            <a:ahLst/>
            <a:cxnLst/>
            <a:rect l="l" t="t" r="r" b="b"/>
            <a:pathLst>
              <a:path w="11639550" h="1533525">
                <a:moveTo>
                  <a:pt x="8974618" y="1533452"/>
                </a:moveTo>
                <a:lnTo>
                  <a:pt x="5701148" y="1531498"/>
                </a:lnTo>
                <a:lnTo>
                  <a:pt x="3126636" y="1528864"/>
                </a:lnTo>
                <a:lnTo>
                  <a:pt x="1441956" y="1526551"/>
                </a:lnTo>
                <a:lnTo>
                  <a:pt x="837980" y="1525558"/>
                </a:lnTo>
                <a:lnTo>
                  <a:pt x="787764" y="1523597"/>
                </a:lnTo>
                <a:lnTo>
                  <a:pt x="734466" y="1521160"/>
                </a:lnTo>
                <a:lnTo>
                  <a:pt x="678959" y="1518180"/>
                </a:lnTo>
                <a:lnTo>
                  <a:pt x="622115" y="1514590"/>
                </a:lnTo>
                <a:lnTo>
                  <a:pt x="564806" y="1510322"/>
                </a:lnTo>
                <a:lnTo>
                  <a:pt x="507902" y="1505309"/>
                </a:lnTo>
                <a:lnTo>
                  <a:pt x="452278" y="1499483"/>
                </a:lnTo>
                <a:lnTo>
                  <a:pt x="398803" y="1492778"/>
                </a:lnTo>
                <a:lnTo>
                  <a:pt x="348350" y="1485125"/>
                </a:lnTo>
                <a:lnTo>
                  <a:pt x="301792" y="1476457"/>
                </a:lnTo>
                <a:lnTo>
                  <a:pt x="259999" y="1466707"/>
                </a:lnTo>
                <a:lnTo>
                  <a:pt x="173162" y="1435354"/>
                </a:lnTo>
                <a:lnTo>
                  <a:pt x="130770" y="1412168"/>
                </a:lnTo>
                <a:lnTo>
                  <a:pt x="95929" y="1386031"/>
                </a:lnTo>
                <a:lnTo>
                  <a:pt x="67899" y="1356725"/>
                </a:lnTo>
                <a:lnTo>
                  <a:pt x="45939" y="1324031"/>
                </a:lnTo>
                <a:lnTo>
                  <a:pt x="29309" y="1287731"/>
                </a:lnTo>
                <a:lnTo>
                  <a:pt x="17268" y="1247606"/>
                </a:lnTo>
                <a:lnTo>
                  <a:pt x="9077" y="1203436"/>
                </a:lnTo>
                <a:lnTo>
                  <a:pt x="3995" y="1155005"/>
                </a:lnTo>
                <a:lnTo>
                  <a:pt x="1282" y="1102093"/>
                </a:lnTo>
                <a:lnTo>
                  <a:pt x="197" y="1044481"/>
                </a:lnTo>
                <a:lnTo>
                  <a:pt x="0" y="981951"/>
                </a:lnTo>
                <a:lnTo>
                  <a:pt x="3815" y="617387"/>
                </a:lnTo>
                <a:lnTo>
                  <a:pt x="4875" y="549391"/>
                </a:lnTo>
                <a:lnTo>
                  <a:pt x="6217" y="489297"/>
                </a:lnTo>
                <a:lnTo>
                  <a:pt x="7961" y="436427"/>
                </a:lnTo>
                <a:lnTo>
                  <a:pt x="10226" y="390102"/>
                </a:lnTo>
                <a:lnTo>
                  <a:pt x="13133" y="349644"/>
                </a:lnTo>
                <a:lnTo>
                  <a:pt x="21351" y="283621"/>
                </a:lnTo>
                <a:lnTo>
                  <a:pt x="33574" y="232931"/>
                </a:lnTo>
                <a:lnTo>
                  <a:pt x="50760" y="192152"/>
                </a:lnTo>
                <a:lnTo>
                  <a:pt x="85377" y="141387"/>
                </a:lnTo>
                <a:lnTo>
                  <a:pt x="112604" y="113289"/>
                </a:lnTo>
                <a:lnTo>
                  <a:pt x="143130" y="89185"/>
                </a:lnTo>
                <a:lnTo>
                  <a:pt x="176891" y="68768"/>
                </a:lnTo>
                <a:lnTo>
                  <a:pt x="213823" y="51732"/>
                </a:lnTo>
                <a:lnTo>
                  <a:pt x="253863" y="37771"/>
                </a:lnTo>
                <a:lnTo>
                  <a:pt x="296946" y="26579"/>
                </a:lnTo>
                <a:lnTo>
                  <a:pt x="343009" y="17850"/>
                </a:lnTo>
                <a:lnTo>
                  <a:pt x="391988" y="11278"/>
                </a:lnTo>
                <a:lnTo>
                  <a:pt x="443819" y="6556"/>
                </a:lnTo>
                <a:lnTo>
                  <a:pt x="498437" y="3380"/>
                </a:lnTo>
                <a:lnTo>
                  <a:pt x="555780" y="1442"/>
                </a:lnTo>
                <a:lnTo>
                  <a:pt x="615783" y="436"/>
                </a:lnTo>
                <a:lnTo>
                  <a:pt x="678382" y="58"/>
                </a:lnTo>
                <a:lnTo>
                  <a:pt x="743513" y="0"/>
                </a:lnTo>
                <a:lnTo>
                  <a:pt x="1054884" y="1334"/>
                </a:lnTo>
                <a:lnTo>
                  <a:pt x="2113934" y="3796"/>
                </a:lnTo>
                <a:lnTo>
                  <a:pt x="4108068" y="5071"/>
                </a:lnTo>
                <a:lnTo>
                  <a:pt x="7224694" y="2845"/>
                </a:lnTo>
                <a:lnTo>
                  <a:pt x="9145448" y="201"/>
                </a:lnTo>
                <a:lnTo>
                  <a:pt x="10281505" y="296"/>
                </a:lnTo>
                <a:lnTo>
                  <a:pt x="10823407" y="1529"/>
                </a:lnTo>
                <a:lnTo>
                  <a:pt x="10961698" y="2296"/>
                </a:lnTo>
                <a:lnTo>
                  <a:pt x="11031024" y="4149"/>
                </a:lnTo>
                <a:lnTo>
                  <a:pt x="11093548" y="6885"/>
                </a:lnTo>
                <a:lnTo>
                  <a:pt x="11150068" y="10708"/>
                </a:lnTo>
                <a:lnTo>
                  <a:pt x="11201380" y="15820"/>
                </a:lnTo>
                <a:lnTo>
                  <a:pt x="11248281" y="22422"/>
                </a:lnTo>
                <a:lnTo>
                  <a:pt x="11291568" y="30718"/>
                </a:lnTo>
                <a:lnTo>
                  <a:pt x="11332038" y="40909"/>
                </a:lnTo>
                <a:lnTo>
                  <a:pt x="11370488" y="53198"/>
                </a:lnTo>
                <a:lnTo>
                  <a:pt x="11407715" y="67787"/>
                </a:lnTo>
                <a:lnTo>
                  <a:pt x="11444516" y="84878"/>
                </a:lnTo>
                <a:lnTo>
                  <a:pt x="11481688" y="104673"/>
                </a:lnTo>
                <a:lnTo>
                  <a:pt x="11520027" y="127376"/>
                </a:lnTo>
                <a:lnTo>
                  <a:pt x="11555803" y="156129"/>
                </a:lnTo>
                <a:lnTo>
                  <a:pt x="11583889" y="194917"/>
                </a:lnTo>
                <a:lnTo>
                  <a:pt x="11605139" y="246532"/>
                </a:lnTo>
                <a:lnTo>
                  <a:pt x="11620406" y="313766"/>
                </a:lnTo>
                <a:lnTo>
                  <a:pt x="11626062" y="354113"/>
                </a:lnTo>
                <a:lnTo>
                  <a:pt x="11630543" y="399411"/>
                </a:lnTo>
                <a:lnTo>
                  <a:pt x="11633955" y="450011"/>
                </a:lnTo>
                <a:lnTo>
                  <a:pt x="11636406" y="506260"/>
                </a:lnTo>
                <a:lnTo>
                  <a:pt x="11638000" y="568508"/>
                </a:lnTo>
                <a:lnTo>
                  <a:pt x="11638846" y="637104"/>
                </a:lnTo>
                <a:lnTo>
                  <a:pt x="11639050" y="712396"/>
                </a:lnTo>
                <a:lnTo>
                  <a:pt x="11638718" y="794734"/>
                </a:lnTo>
                <a:lnTo>
                  <a:pt x="11637958" y="884468"/>
                </a:lnTo>
                <a:lnTo>
                  <a:pt x="11636875" y="981945"/>
                </a:lnTo>
                <a:lnTo>
                  <a:pt x="11636495" y="1038708"/>
                </a:lnTo>
                <a:lnTo>
                  <a:pt x="11635086" y="1091256"/>
                </a:lnTo>
                <a:lnTo>
                  <a:pt x="11632250" y="1139759"/>
                </a:lnTo>
                <a:lnTo>
                  <a:pt x="11627585" y="1184379"/>
                </a:lnTo>
                <a:lnTo>
                  <a:pt x="11620694" y="1225278"/>
                </a:lnTo>
                <a:lnTo>
                  <a:pt x="11611175" y="1262620"/>
                </a:lnTo>
                <a:lnTo>
                  <a:pt x="11582655" y="1327282"/>
                </a:lnTo>
                <a:lnTo>
                  <a:pt x="11538827" y="1379666"/>
                </a:lnTo>
                <a:lnTo>
                  <a:pt x="11476493" y="1421074"/>
                </a:lnTo>
                <a:lnTo>
                  <a:pt x="11437386" y="1438070"/>
                </a:lnTo>
                <a:lnTo>
                  <a:pt x="11392453" y="1452809"/>
                </a:lnTo>
                <a:lnTo>
                  <a:pt x="11341293" y="1465455"/>
                </a:lnTo>
                <a:lnTo>
                  <a:pt x="11283508" y="1476171"/>
                </a:lnTo>
                <a:lnTo>
                  <a:pt x="11218697" y="1485119"/>
                </a:lnTo>
                <a:lnTo>
                  <a:pt x="11146460" y="1492463"/>
                </a:lnTo>
                <a:lnTo>
                  <a:pt x="11031048" y="1499159"/>
                </a:lnTo>
                <a:lnTo>
                  <a:pt x="10657708" y="1513735"/>
                </a:lnTo>
                <a:lnTo>
                  <a:pt x="9985784" y="1527922"/>
                </a:lnTo>
                <a:lnTo>
                  <a:pt x="8974618" y="1533452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30864" y="921202"/>
            <a:ext cx="1101090" cy="1075690"/>
          </a:xfrm>
          <a:custGeom>
            <a:avLst/>
            <a:gdLst/>
            <a:ahLst/>
            <a:cxnLst/>
            <a:rect l="l" t="t" r="r" b="b"/>
            <a:pathLst>
              <a:path w="1101089" h="1075689">
                <a:moveTo>
                  <a:pt x="595767" y="309872"/>
                </a:moveTo>
                <a:lnTo>
                  <a:pt x="392080" y="313459"/>
                </a:lnTo>
                <a:lnTo>
                  <a:pt x="390749" y="265880"/>
                </a:lnTo>
                <a:lnTo>
                  <a:pt x="389664" y="234001"/>
                </a:lnTo>
                <a:lnTo>
                  <a:pt x="389013" y="202079"/>
                </a:lnTo>
                <a:lnTo>
                  <a:pt x="388755" y="181531"/>
                </a:lnTo>
                <a:lnTo>
                  <a:pt x="390339" y="142243"/>
                </a:lnTo>
                <a:lnTo>
                  <a:pt x="398857" y="89473"/>
                </a:lnTo>
                <a:lnTo>
                  <a:pt x="418888" y="41077"/>
                </a:lnTo>
                <a:lnTo>
                  <a:pt x="451392" y="9322"/>
                </a:lnTo>
                <a:lnTo>
                  <a:pt x="489935" y="0"/>
                </a:lnTo>
                <a:lnTo>
                  <a:pt x="527240" y="12873"/>
                </a:lnTo>
                <a:lnTo>
                  <a:pt x="556029" y="47704"/>
                </a:lnTo>
                <a:lnTo>
                  <a:pt x="579056" y="114525"/>
                </a:lnTo>
                <a:lnTo>
                  <a:pt x="592236" y="184875"/>
                </a:lnTo>
                <a:lnTo>
                  <a:pt x="595643" y="234502"/>
                </a:lnTo>
                <a:lnTo>
                  <a:pt x="595918" y="249354"/>
                </a:lnTo>
                <a:lnTo>
                  <a:pt x="595681" y="283568"/>
                </a:lnTo>
                <a:lnTo>
                  <a:pt x="595767" y="309872"/>
                </a:lnTo>
                <a:close/>
              </a:path>
              <a:path w="1101089" h="1075689">
                <a:moveTo>
                  <a:pt x="817052" y="320457"/>
                </a:moveTo>
                <a:lnTo>
                  <a:pt x="595815" y="324353"/>
                </a:lnTo>
                <a:lnTo>
                  <a:pt x="620043" y="289023"/>
                </a:lnTo>
                <a:lnTo>
                  <a:pt x="641317" y="257570"/>
                </a:lnTo>
                <a:lnTo>
                  <a:pt x="681469" y="203190"/>
                </a:lnTo>
                <a:lnTo>
                  <a:pt x="706005" y="173964"/>
                </a:lnTo>
                <a:lnTo>
                  <a:pt x="731357" y="145300"/>
                </a:lnTo>
                <a:lnTo>
                  <a:pt x="758021" y="118065"/>
                </a:lnTo>
                <a:lnTo>
                  <a:pt x="821249" y="72403"/>
                </a:lnTo>
                <a:lnTo>
                  <a:pt x="854266" y="65481"/>
                </a:lnTo>
                <a:lnTo>
                  <a:pt x="884268" y="71214"/>
                </a:lnTo>
                <a:lnTo>
                  <a:pt x="909978" y="88461"/>
                </a:lnTo>
                <a:lnTo>
                  <a:pt x="927943" y="113464"/>
                </a:lnTo>
                <a:lnTo>
                  <a:pt x="934208" y="142294"/>
                </a:lnTo>
                <a:lnTo>
                  <a:pt x="927923" y="174711"/>
                </a:lnTo>
                <a:lnTo>
                  <a:pt x="908233" y="210471"/>
                </a:lnTo>
                <a:lnTo>
                  <a:pt x="882412" y="244309"/>
                </a:lnTo>
                <a:lnTo>
                  <a:pt x="854976" y="277011"/>
                </a:lnTo>
                <a:lnTo>
                  <a:pt x="826811" y="309200"/>
                </a:lnTo>
                <a:lnTo>
                  <a:pt x="817052" y="320457"/>
                </a:lnTo>
                <a:close/>
              </a:path>
              <a:path w="1101089" h="1075689">
                <a:moveTo>
                  <a:pt x="158747" y="965592"/>
                </a:moveTo>
                <a:lnTo>
                  <a:pt x="110236" y="943616"/>
                </a:lnTo>
                <a:lnTo>
                  <a:pt x="100458" y="902507"/>
                </a:lnTo>
                <a:lnTo>
                  <a:pt x="104549" y="878463"/>
                </a:lnTo>
                <a:lnTo>
                  <a:pt x="121394" y="831019"/>
                </a:lnTo>
                <a:lnTo>
                  <a:pt x="145199" y="788384"/>
                </a:lnTo>
                <a:lnTo>
                  <a:pt x="175451" y="750112"/>
                </a:lnTo>
                <a:lnTo>
                  <a:pt x="211640" y="715756"/>
                </a:lnTo>
                <a:lnTo>
                  <a:pt x="255720" y="681146"/>
                </a:lnTo>
                <a:lnTo>
                  <a:pt x="311775" y="638794"/>
                </a:lnTo>
                <a:lnTo>
                  <a:pt x="279807" y="637085"/>
                </a:lnTo>
                <a:lnTo>
                  <a:pt x="227474" y="634191"/>
                </a:lnTo>
                <a:lnTo>
                  <a:pt x="160749" y="621925"/>
                </a:lnTo>
                <a:lnTo>
                  <a:pt x="116965" y="612321"/>
                </a:lnTo>
                <a:lnTo>
                  <a:pt x="73718" y="601089"/>
                </a:lnTo>
                <a:lnTo>
                  <a:pt x="31452" y="587291"/>
                </a:lnTo>
                <a:lnTo>
                  <a:pt x="0" y="551679"/>
                </a:lnTo>
                <a:lnTo>
                  <a:pt x="4165" y="529178"/>
                </a:lnTo>
                <a:lnTo>
                  <a:pt x="46134" y="493384"/>
                </a:lnTo>
                <a:lnTo>
                  <a:pt x="99001" y="468579"/>
                </a:lnTo>
                <a:lnTo>
                  <a:pt x="154466" y="451541"/>
                </a:lnTo>
                <a:lnTo>
                  <a:pt x="247439" y="436021"/>
                </a:lnTo>
                <a:lnTo>
                  <a:pt x="217814" y="409862"/>
                </a:lnTo>
                <a:lnTo>
                  <a:pt x="162689" y="360610"/>
                </a:lnTo>
                <a:lnTo>
                  <a:pt x="121303" y="314296"/>
                </a:lnTo>
                <a:lnTo>
                  <a:pt x="93632" y="268033"/>
                </a:lnTo>
                <a:lnTo>
                  <a:pt x="85252" y="243490"/>
                </a:lnTo>
                <a:lnTo>
                  <a:pt x="85815" y="197823"/>
                </a:lnTo>
                <a:lnTo>
                  <a:pt x="107519" y="165455"/>
                </a:lnTo>
                <a:lnTo>
                  <a:pt x="143989" y="151570"/>
                </a:lnTo>
                <a:lnTo>
                  <a:pt x="188851" y="161354"/>
                </a:lnTo>
                <a:lnTo>
                  <a:pt x="223572" y="181293"/>
                </a:lnTo>
                <a:lnTo>
                  <a:pt x="256700" y="204409"/>
                </a:lnTo>
                <a:lnTo>
                  <a:pt x="321281" y="253641"/>
                </a:lnTo>
                <a:lnTo>
                  <a:pt x="352743" y="279322"/>
                </a:lnTo>
                <a:lnTo>
                  <a:pt x="370751" y="295049"/>
                </a:lnTo>
                <a:lnTo>
                  <a:pt x="392080" y="313459"/>
                </a:lnTo>
                <a:lnTo>
                  <a:pt x="595767" y="309872"/>
                </a:lnTo>
                <a:lnTo>
                  <a:pt x="595815" y="324353"/>
                </a:lnTo>
                <a:lnTo>
                  <a:pt x="817052" y="320457"/>
                </a:lnTo>
                <a:lnTo>
                  <a:pt x="798807" y="341501"/>
                </a:lnTo>
                <a:lnTo>
                  <a:pt x="785979" y="356509"/>
                </a:lnTo>
                <a:lnTo>
                  <a:pt x="746831" y="401750"/>
                </a:lnTo>
                <a:lnTo>
                  <a:pt x="532316" y="405527"/>
                </a:lnTo>
                <a:lnTo>
                  <a:pt x="480849" y="416941"/>
                </a:lnTo>
                <a:lnTo>
                  <a:pt x="442657" y="443151"/>
                </a:lnTo>
                <a:lnTo>
                  <a:pt x="419568" y="482209"/>
                </a:lnTo>
                <a:lnTo>
                  <a:pt x="413412" y="532169"/>
                </a:lnTo>
                <a:lnTo>
                  <a:pt x="425498" y="587115"/>
                </a:lnTo>
                <a:lnTo>
                  <a:pt x="453018" y="630157"/>
                </a:lnTo>
                <a:lnTo>
                  <a:pt x="492403" y="657542"/>
                </a:lnTo>
                <a:lnTo>
                  <a:pt x="540086" y="665515"/>
                </a:lnTo>
                <a:lnTo>
                  <a:pt x="859219" y="659895"/>
                </a:lnTo>
                <a:lnTo>
                  <a:pt x="880902" y="673483"/>
                </a:lnTo>
                <a:lnTo>
                  <a:pt x="920139" y="708631"/>
                </a:lnTo>
                <a:lnTo>
                  <a:pt x="932851" y="726045"/>
                </a:lnTo>
                <a:lnTo>
                  <a:pt x="644638" y="731120"/>
                </a:lnTo>
                <a:lnTo>
                  <a:pt x="639354" y="789954"/>
                </a:lnTo>
                <a:lnTo>
                  <a:pt x="437026" y="793517"/>
                </a:lnTo>
                <a:lnTo>
                  <a:pt x="377112" y="840886"/>
                </a:lnTo>
                <a:lnTo>
                  <a:pt x="350160" y="861667"/>
                </a:lnTo>
                <a:lnTo>
                  <a:pt x="291625" y="901802"/>
                </a:lnTo>
                <a:lnTo>
                  <a:pt x="259263" y="922145"/>
                </a:lnTo>
                <a:lnTo>
                  <a:pt x="226233" y="941274"/>
                </a:lnTo>
                <a:lnTo>
                  <a:pt x="176689" y="963785"/>
                </a:lnTo>
                <a:lnTo>
                  <a:pt x="158747" y="965592"/>
                </a:lnTo>
                <a:close/>
              </a:path>
              <a:path w="1101089" h="1075689">
                <a:moveTo>
                  <a:pt x="1038236" y="406102"/>
                </a:moveTo>
                <a:lnTo>
                  <a:pt x="738488" y="411381"/>
                </a:lnTo>
                <a:lnTo>
                  <a:pt x="826203" y="399217"/>
                </a:lnTo>
                <a:lnTo>
                  <a:pt x="865259" y="394600"/>
                </a:lnTo>
                <a:lnTo>
                  <a:pt x="902972" y="392468"/>
                </a:lnTo>
                <a:lnTo>
                  <a:pt x="938688" y="393208"/>
                </a:lnTo>
                <a:lnTo>
                  <a:pt x="974479" y="396173"/>
                </a:lnTo>
                <a:lnTo>
                  <a:pt x="1010118" y="401017"/>
                </a:lnTo>
                <a:lnTo>
                  <a:pt x="1038236" y="406102"/>
                </a:lnTo>
                <a:close/>
              </a:path>
              <a:path w="1101089" h="1075689">
                <a:moveTo>
                  <a:pt x="859219" y="659895"/>
                </a:moveTo>
                <a:lnTo>
                  <a:pt x="540086" y="665515"/>
                </a:lnTo>
                <a:lnTo>
                  <a:pt x="583293" y="651180"/>
                </a:lnTo>
                <a:lnTo>
                  <a:pt x="618551" y="617392"/>
                </a:lnTo>
                <a:lnTo>
                  <a:pt x="641739" y="569885"/>
                </a:lnTo>
                <a:lnTo>
                  <a:pt x="648738" y="514391"/>
                </a:lnTo>
                <a:lnTo>
                  <a:pt x="638254" y="469217"/>
                </a:lnTo>
                <a:lnTo>
                  <a:pt x="613199" y="433998"/>
                </a:lnTo>
                <a:lnTo>
                  <a:pt x="576808" y="411759"/>
                </a:lnTo>
                <a:lnTo>
                  <a:pt x="532316" y="405527"/>
                </a:lnTo>
                <a:lnTo>
                  <a:pt x="746831" y="401750"/>
                </a:lnTo>
                <a:lnTo>
                  <a:pt x="738488" y="411381"/>
                </a:lnTo>
                <a:lnTo>
                  <a:pt x="1038236" y="406102"/>
                </a:lnTo>
                <a:lnTo>
                  <a:pt x="1045381" y="407394"/>
                </a:lnTo>
                <a:lnTo>
                  <a:pt x="1066501" y="415371"/>
                </a:lnTo>
                <a:lnTo>
                  <a:pt x="1083050" y="429334"/>
                </a:lnTo>
                <a:lnTo>
                  <a:pt x="1094649" y="448348"/>
                </a:lnTo>
                <a:lnTo>
                  <a:pt x="1100915" y="471480"/>
                </a:lnTo>
                <a:lnTo>
                  <a:pt x="1100299" y="496112"/>
                </a:lnTo>
                <a:lnTo>
                  <a:pt x="1077831" y="533391"/>
                </a:lnTo>
                <a:lnTo>
                  <a:pt x="1020963" y="557919"/>
                </a:lnTo>
                <a:lnTo>
                  <a:pt x="982374" y="569430"/>
                </a:lnTo>
                <a:lnTo>
                  <a:pt x="943217" y="578859"/>
                </a:lnTo>
                <a:lnTo>
                  <a:pt x="903577" y="586183"/>
                </a:lnTo>
                <a:lnTo>
                  <a:pt x="751763" y="590204"/>
                </a:lnTo>
                <a:lnTo>
                  <a:pt x="769475" y="612083"/>
                </a:lnTo>
                <a:lnTo>
                  <a:pt x="790643" y="625622"/>
                </a:lnTo>
                <a:lnTo>
                  <a:pt x="813015" y="634978"/>
                </a:lnTo>
                <a:lnTo>
                  <a:pt x="834341" y="644306"/>
                </a:lnTo>
                <a:lnTo>
                  <a:pt x="859219" y="659895"/>
                </a:lnTo>
                <a:close/>
              </a:path>
              <a:path w="1101089" h="1075689">
                <a:moveTo>
                  <a:pt x="830794" y="590531"/>
                </a:moveTo>
                <a:lnTo>
                  <a:pt x="751763" y="590204"/>
                </a:lnTo>
                <a:lnTo>
                  <a:pt x="886932" y="587824"/>
                </a:lnTo>
                <a:lnTo>
                  <a:pt x="867742" y="589716"/>
                </a:lnTo>
                <a:lnTo>
                  <a:pt x="830794" y="590531"/>
                </a:lnTo>
                <a:close/>
              </a:path>
              <a:path w="1101089" h="1075689">
                <a:moveTo>
                  <a:pt x="917794" y="908014"/>
                </a:moveTo>
                <a:lnTo>
                  <a:pt x="870561" y="896424"/>
                </a:lnTo>
                <a:lnTo>
                  <a:pt x="812717" y="862485"/>
                </a:lnTo>
                <a:lnTo>
                  <a:pt x="757399" y="824614"/>
                </a:lnTo>
                <a:lnTo>
                  <a:pt x="704075" y="781840"/>
                </a:lnTo>
                <a:lnTo>
                  <a:pt x="644638" y="731120"/>
                </a:lnTo>
                <a:lnTo>
                  <a:pt x="932851" y="726045"/>
                </a:lnTo>
                <a:lnTo>
                  <a:pt x="951085" y="751021"/>
                </a:lnTo>
                <a:lnTo>
                  <a:pt x="972773" y="801923"/>
                </a:lnTo>
                <a:lnTo>
                  <a:pt x="978316" y="824617"/>
                </a:lnTo>
                <a:lnTo>
                  <a:pt x="979657" y="846173"/>
                </a:lnTo>
                <a:lnTo>
                  <a:pt x="974876" y="866570"/>
                </a:lnTo>
                <a:lnTo>
                  <a:pt x="962054" y="885782"/>
                </a:lnTo>
                <a:lnTo>
                  <a:pt x="940766" y="901830"/>
                </a:lnTo>
                <a:lnTo>
                  <a:pt x="917794" y="908014"/>
                </a:lnTo>
                <a:close/>
              </a:path>
              <a:path w="1101089" h="1075689">
                <a:moveTo>
                  <a:pt x="549868" y="1075252"/>
                </a:moveTo>
                <a:lnTo>
                  <a:pt x="502854" y="1051064"/>
                </a:lnTo>
                <a:lnTo>
                  <a:pt x="477344" y="1016337"/>
                </a:lnTo>
                <a:lnTo>
                  <a:pt x="458330" y="978638"/>
                </a:lnTo>
                <a:lnTo>
                  <a:pt x="445650" y="938299"/>
                </a:lnTo>
                <a:lnTo>
                  <a:pt x="439140" y="895653"/>
                </a:lnTo>
                <a:lnTo>
                  <a:pt x="437465" y="843935"/>
                </a:lnTo>
                <a:lnTo>
                  <a:pt x="437362" y="825455"/>
                </a:lnTo>
                <a:lnTo>
                  <a:pt x="437026" y="793517"/>
                </a:lnTo>
                <a:lnTo>
                  <a:pt x="639354" y="789954"/>
                </a:lnTo>
                <a:lnTo>
                  <a:pt x="634969" y="840457"/>
                </a:lnTo>
                <a:lnTo>
                  <a:pt x="629902" y="891202"/>
                </a:lnTo>
                <a:lnTo>
                  <a:pt x="623446" y="940630"/>
                </a:lnTo>
                <a:lnTo>
                  <a:pt x="610881" y="992734"/>
                </a:lnTo>
                <a:lnTo>
                  <a:pt x="590051" y="1042160"/>
                </a:lnTo>
                <a:lnTo>
                  <a:pt x="571670" y="1065888"/>
                </a:lnTo>
                <a:lnTo>
                  <a:pt x="549868" y="1075252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58233" y="920238"/>
            <a:ext cx="1102360" cy="1076325"/>
          </a:xfrm>
          <a:custGeom>
            <a:avLst/>
            <a:gdLst/>
            <a:ahLst/>
            <a:cxnLst/>
            <a:rect l="l" t="t" r="r" b="b"/>
            <a:pathLst>
              <a:path w="1102359" h="1076325">
                <a:moveTo>
                  <a:pt x="599933" y="311687"/>
                </a:moveTo>
                <a:lnTo>
                  <a:pt x="396213" y="311687"/>
                </a:lnTo>
                <a:lnTo>
                  <a:pt x="395720" y="264092"/>
                </a:lnTo>
                <a:lnTo>
                  <a:pt x="395197" y="232199"/>
                </a:lnTo>
                <a:lnTo>
                  <a:pt x="395212" y="179722"/>
                </a:lnTo>
                <a:lnTo>
                  <a:pt x="397488" y="140467"/>
                </a:lnTo>
                <a:lnTo>
                  <a:pt x="406934" y="87855"/>
                </a:lnTo>
                <a:lnTo>
                  <a:pt x="427813" y="39820"/>
                </a:lnTo>
                <a:lnTo>
                  <a:pt x="460871" y="8642"/>
                </a:lnTo>
                <a:lnTo>
                  <a:pt x="499572" y="0"/>
                </a:lnTo>
                <a:lnTo>
                  <a:pt x="536645" y="13527"/>
                </a:lnTo>
                <a:lnTo>
                  <a:pt x="564817" y="48860"/>
                </a:lnTo>
                <a:lnTo>
                  <a:pt x="586664" y="116076"/>
                </a:lnTo>
                <a:lnTo>
                  <a:pt x="598603" y="186648"/>
                </a:lnTo>
                <a:lnTo>
                  <a:pt x="601135" y="236327"/>
                </a:lnTo>
                <a:lnTo>
                  <a:pt x="601149" y="251182"/>
                </a:lnTo>
                <a:lnTo>
                  <a:pt x="600309" y="285386"/>
                </a:lnTo>
                <a:lnTo>
                  <a:pt x="599933" y="311687"/>
                </a:lnTo>
                <a:close/>
              </a:path>
              <a:path w="1102359" h="1076325">
                <a:moveTo>
                  <a:pt x="820996" y="326167"/>
                </a:moveTo>
                <a:lnTo>
                  <a:pt x="599725" y="326167"/>
                </a:lnTo>
                <a:lnTo>
                  <a:pt x="624571" y="291269"/>
                </a:lnTo>
                <a:lnTo>
                  <a:pt x="646396" y="260196"/>
                </a:lnTo>
                <a:lnTo>
                  <a:pt x="687499" y="206531"/>
                </a:lnTo>
                <a:lnTo>
                  <a:pt x="712546" y="177741"/>
                </a:lnTo>
                <a:lnTo>
                  <a:pt x="738399" y="149528"/>
                </a:lnTo>
                <a:lnTo>
                  <a:pt x="765538" y="122767"/>
                </a:lnTo>
                <a:lnTo>
                  <a:pt x="829560" y="78225"/>
                </a:lnTo>
                <a:lnTo>
                  <a:pt x="862694" y="71886"/>
                </a:lnTo>
                <a:lnTo>
                  <a:pt x="892591" y="78146"/>
                </a:lnTo>
                <a:lnTo>
                  <a:pt x="917993" y="95843"/>
                </a:lnTo>
                <a:lnTo>
                  <a:pt x="935515" y="121158"/>
                </a:lnTo>
                <a:lnTo>
                  <a:pt x="941272" y="150095"/>
                </a:lnTo>
                <a:lnTo>
                  <a:pt x="934416" y="182395"/>
                </a:lnTo>
                <a:lnTo>
                  <a:pt x="914100" y="217803"/>
                </a:lnTo>
                <a:lnTo>
                  <a:pt x="887688" y="251182"/>
                </a:lnTo>
                <a:lnTo>
                  <a:pt x="859680" y="283395"/>
                </a:lnTo>
                <a:lnTo>
                  <a:pt x="830953" y="315084"/>
                </a:lnTo>
                <a:lnTo>
                  <a:pt x="820996" y="326167"/>
                </a:lnTo>
                <a:close/>
              </a:path>
              <a:path w="1102359" h="1076325">
                <a:moveTo>
                  <a:pt x="151435" y="959611"/>
                </a:moveTo>
                <a:lnTo>
                  <a:pt x="103318" y="936784"/>
                </a:lnTo>
                <a:lnTo>
                  <a:pt x="94265" y="895510"/>
                </a:lnTo>
                <a:lnTo>
                  <a:pt x="98779" y="871541"/>
                </a:lnTo>
                <a:lnTo>
                  <a:pt x="116456" y="824401"/>
                </a:lnTo>
                <a:lnTo>
                  <a:pt x="141008" y="782192"/>
                </a:lnTo>
                <a:lnTo>
                  <a:pt x="171930" y="744458"/>
                </a:lnTo>
                <a:lnTo>
                  <a:pt x="208718" y="710745"/>
                </a:lnTo>
                <a:lnTo>
                  <a:pt x="253401" y="676917"/>
                </a:lnTo>
                <a:lnTo>
                  <a:pt x="310193" y="635558"/>
                </a:lnTo>
                <a:lnTo>
                  <a:pt x="278260" y="633287"/>
                </a:lnTo>
                <a:lnTo>
                  <a:pt x="225986" y="629471"/>
                </a:lnTo>
                <a:lnTo>
                  <a:pt x="159487" y="616032"/>
                </a:lnTo>
                <a:lnTo>
                  <a:pt x="115879" y="605660"/>
                </a:lnTo>
                <a:lnTo>
                  <a:pt x="72837" y="593668"/>
                </a:lnTo>
                <a:lnTo>
                  <a:pt x="30821" y="579128"/>
                </a:lnTo>
                <a:lnTo>
                  <a:pt x="0" y="542967"/>
                </a:lnTo>
                <a:lnTo>
                  <a:pt x="4561" y="520543"/>
                </a:lnTo>
                <a:lnTo>
                  <a:pt x="47154" y="485493"/>
                </a:lnTo>
                <a:lnTo>
                  <a:pt x="100448" y="461623"/>
                </a:lnTo>
                <a:lnTo>
                  <a:pt x="156205" y="445564"/>
                </a:lnTo>
                <a:lnTo>
                  <a:pt x="249437" y="431684"/>
                </a:lnTo>
                <a:lnTo>
                  <a:pt x="220278" y="405007"/>
                </a:lnTo>
                <a:lnTo>
                  <a:pt x="166028" y="354793"/>
                </a:lnTo>
                <a:lnTo>
                  <a:pt x="125464" y="307756"/>
                </a:lnTo>
                <a:lnTo>
                  <a:pt x="98611" y="261014"/>
                </a:lnTo>
                <a:lnTo>
                  <a:pt x="90665" y="236327"/>
                </a:lnTo>
                <a:lnTo>
                  <a:pt x="92032" y="190677"/>
                </a:lnTo>
                <a:lnTo>
                  <a:pt x="114302" y="158696"/>
                </a:lnTo>
                <a:lnTo>
                  <a:pt x="151012" y="145455"/>
                </a:lnTo>
                <a:lnTo>
                  <a:pt x="195695" y="156027"/>
                </a:lnTo>
                <a:lnTo>
                  <a:pt x="230059" y="176575"/>
                </a:lnTo>
                <a:lnTo>
                  <a:pt x="262774" y="200270"/>
                </a:lnTo>
                <a:lnTo>
                  <a:pt x="326478" y="250632"/>
                </a:lnTo>
                <a:lnTo>
                  <a:pt x="357484" y="276863"/>
                </a:lnTo>
                <a:lnTo>
                  <a:pt x="375212" y="292905"/>
                </a:lnTo>
                <a:lnTo>
                  <a:pt x="396213" y="311687"/>
                </a:lnTo>
                <a:lnTo>
                  <a:pt x="599933" y="311687"/>
                </a:lnTo>
                <a:lnTo>
                  <a:pt x="599725" y="326167"/>
                </a:lnTo>
                <a:lnTo>
                  <a:pt x="820996" y="326167"/>
                </a:lnTo>
                <a:lnTo>
                  <a:pt x="802383" y="346887"/>
                </a:lnTo>
                <a:lnTo>
                  <a:pt x="789294" y="361666"/>
                </a:lnTo>
                <a:lnTo>
                  <a:pt x="749355" y="406211"/>
                </a:lnTo>
                <a:lnTo>
                  <a:pt x="534807" y="406211"/>
                </a:lnTo>
                <a:lnTo>
                  <a:pt x="483147" y="416716"/>
                </a:lnTo>
                <a:lnTo>
                  <a:pt x="444499" y="442250"/>
                </a:lnTo>
                <a:lnTo>
                  <a:pt x="420726" y="480896"/>
                </a:lnTo>
                <a:lnTo>
                  <a:pt x="413691" y="530739"/>
                </a:lnTo>
                <a:lnTo>
                  <a:pt x="424808" y="585889"/>
                </a:lnTo>
                <a:lnTo>
                  <a:pt x="451566" y="629409"/>
                </a:lnTo>
                <a:lnTo>
                  <a:pt x="490463" y="657484"/>
                </a:lnTo>
                <a:lnTo>
                  <a:pt x="537998" y="666295"/>
                </a:lnTo>
                <a:lnTo>
                  <a:pt x="857180" y="666295"/>
                </a:lnTo>
                <a:lnTo>
                  <a:pt x="878621" y="680262"/>
                </a:lnTo>
                <a:lnTo>
                  <a:pt x="917233" y="716096"/>
                </a:lnTo>
                <a:lnTo>
                  <a:pt x="929636" y="733731"/>
                </a:lnTo>
                <a:lnTo>
                  <a:pt x="641379" y="733731"/>
                </a:lnTo>
                <a:lnTo>
                  <a:pt x="635059" y="792462"/>
                </a:lnTo>
                <a:lnTo>
                  <a:pt x="432700" y="792462"/>
                </a:lnTo>
                <a:lnTo>
                  <a:pt x="371961" y="838769"/>
                </a:lnTo>
                <a:lnTo>
                  <a:pt x="344647" y="859072"/>
                </a:lnTo>
                <a:lnTo>
                  <a:pt x="285415" y="898170"/>
                </a:lnTo>
                <a:lnTo>
                  <a:pt x="252700" y="917940"/>
                </a:lnTo>
                <a:lnTo>
                  <a:pt x="219338" y="936485"/>
                </a:lnTo>
                <a:lnTo>
                  <a:pt x="169406" y="958120"/>
                </a:lnTo>
                <a:lnTo>
                  <a:pt x="151435" y="959611"/>
                </a:lnTo>
                <a:close/>
              </a:path>
              <a:path w="1102359" h="1076325">
                <a:moveTo>
                  <a:pt x="1040638" y="415693"/>
                </a:moveTo>
                <a:lnTo>
                  <a:pt x="740844" y="415693"/>
                </a:lnTo>
                <a:lnTo>
                  <a:pt x="828759" y="405076"/>
                </a:lnTo>
                <a:lnTo>
                  <a:pt x="867891" y="401148"/>
                </a:lnTo>
                <a:lnTo>
                  <a:pt x="905636" y="399680"/>
                </a:lnTo>
                <a:lnTo>
                  <a:pt x="941333" y="401049"/>
                </a:lnTo>
                <a:lnTo>
                  <a:pt x="977066" y="404643"/>
                </a:lnTo>
                <a:lnTo>
                  <a:pt x="1012614" y="410114"/>
                </a:lnTo>
                <a:lnTo>
                  <a:pt x="1040638" y="415693"/>
                </a:lnTo>
                <a:close/>
              </a:path>
              <a:path w="1102359" h="1076325">
                <a:moveTo>
                  <a:pt x="857180" y="666295"/>
                </a:moveTo>
                <a:lnTo>
                  <a:pt x="537998" y="666295"/>
                </a:lnTo>
                <a:lnTo>
                  <a:pt x="581451" y="652723"/>
                </a:lnTo>
                <a:lnTo>
                  <a:pt x="617298" y="619561"/>
                </a:lnTo>
                <a:lnTo>
                  <a:pt x="641319" y="572469"/>
                </a:lnTo>
                <a:lnTo>
                  <a:pt x="649294" y="517108"/>
                </a:lnTo>
                <a:lnTo>
                  <a:pt x="639607" y="471756"/>
                </a:lnTo>
                <a:lnTo>
                  <a:pt x="615176" y="436101"/>
                </a:lnTo>
                <a:lnTo>
                  <a:pt x="579182" y="413225"/>
                </a:lnTo>
                <a:lnTo>
                  <a:pt x="534807" y="406211"/>
                </a:lnTo>
                <a:lnTo>
                  <a:pt x="749355" y="406211"/>
                </a:lnTo>
                <a:lnTo>
                  <a:pt x="740844" y="415693"/>
                </a:lnTo>
                <a:lnTo>
                  <a:pt x="1040638" y="415693"/>
                </a:lnTo>
                <a:lnTo>
                  <a:pt x="1047760" y="417111"/>
                </a:lnTo>
                <a:lnTo>
                  <a:pt x="1068735" y="425458"/>
                </a:lnTo>
                <a:lnTo>
                  <a:pt x="1085037" y="439711"/>
                </a:lnTo>
                <a:lnTo>
                  <a:pt x="1096299" y="458926"/>
                </a:lnTo>
                <a:lnTo>
                  <a:pt x="1102156" y="482164"/>
                </a:lnTo>
                <a:lnTo>
                  <a:pt x="1101107" y="506782"/>
                </a:lnTo>
                <a:lnTo>
                  <a:pt x="1077986" y="543660"/>
                </a:lnTo>
                <a:lnTo>
                  <a:pt x="1020695" y="567182"/>
                </a:lnTo>
                <a:lnTo>
                  <a:pt x="981909" y="578012"/>
                </a:lnTo>
                <a:lnTo>
                  <a:pt x="942592" y="586750"/>
                </a:lnTo>
                <a:lnTo>
                  <a:pt x="902830" y="593375"/>
                </a:lnTo>
                <a:lnTo>
                  <a:pt x="886158" y="594723"/>
                </a:lnTo>
                <a:lnTo>
                  <a:pt x="750968" y="594723"/>
                </a:lnTo>
                <a:lnTo>
                  <a:pt x="768292" y="616910"/>
                </a:lnTo>
                <a:lnTo>
                  <a:pt x="789218" y="630820"/>
                </a:lnTo>
                <a:lnTo>
                  <a:pt x="811423" y="640568"/>
                </a:lnTo>
                <a:lnTo>
                  <a:pt x="832580" y="650270"/>
                </a:lnTo>
                <a:lnTo>
                  <a:pt x="857180" y="666295"/>
                </a:lnTo>
                <a:close/>
              </a:path>
              <a:path w="1102359" h="1076325">
                <a:moveTo>
                  <a:pt x="829981" y="596441"/>
                </a:moveTo>
                <a:lnTo>
                  <a:pt x="750968" y="594723"/>
                </a:lnTo>
                <a:lnTo>
                  <a:pt x="886158" y="594723"/>
                </a:lnTo>
                <a:lnTo>
                  <a:pt x="866937" y="596277"/>
                </a:lnTo>
                <a:lnTo>
                  <a:pt x="829981" y="596441"/>
                </a:lnTo>
                <a:close/>
              </a:path>
              <a:path w="1102359" h="1076325">
                <a:moveTo>
                  <a:pt x="911377" y="915407"/>
                </a:moveTo>
                <a:lnTo>
                  <a:pt x="864356" y="902987"/>
                </a:lnTo>
                <a:lnTo>
                  <a:pt x="807118" y="868035"/>
                </a:lnTo>
                <a:lnTo>
                  <a:pt x="752476" y="829195"/>
                </a:lnTo>
                <a:lnTo>
                  <a:pt x="699913" y="785489"/>
                </a:lnTo>
                <a:lnTo>
                  <a:pt x="641379" y="733731"/>
                </a:lnTo>
                <a:lnTo>
                  <a:pt x="929636" y="733731"/>
                </a:lnTo>
                <a:lnTo>
                  <a:pt x="947427" y="759024"/>
                </a:lnTo>
                <a:lnTo>
                  <a:pt x="968216" y="810300"/>
                </a:lnTo>
                <a:lnTo>
                  <a:pt x="973359" y="833088"/>
                </a:lnTo>
                <a:lnTo>
                  <a:pt x="974320" y="854665"/>
                </a:lnTo>
                <a:lnTo>
                  <a:pt x="969181" y="874974"/>
                </a:lnTo>
                <a:lnTo>
                  <a:pt x="956023" y="893958"/>
                </a:lnTo>
                <a:lnTo>
                  <a:pt x="934455" y="909628"/>
                </a:lnTo>
                <a:lnTo>
                  <a:pt x="911377" y="915407"/>
                </a:lnTo>
                <a:close/>
              </a:path>
              <a:path w="1102359" h="1076325">
                <a:moveTo>
                  <a:pt x="540564" y="1076141"/>
                </a:moveTo>
                <a:lnTo>
                  <a:pt x="493983" y="1051129"/>
                </a:lnTo>
                <a:lnTo>
                  <a:pt x="469088" y="1015957"/>
                </a:lnTo>
                <a:lnTo>
                  <a:pt x="450742" y="977929"/>
                </a:lnTo>
                <a:lnTo>
                  <a:pt x="438774" y="937374"/>
                </a:lnTo>
                <a:lnTo>
                  <a:pt x="433016" y="894620"/>
                </a:lnTo>
                <a:lnTo>
                  <a:pt x="432251" y="842880"/>
                </a:lnTo>
                <a:lnTo>
                  <a:pt x="432474" y="824401"/>
                </a:lnTo>
                <a:lnTo>
                  <a:pt x="432700" y="792462"/>
                </a:lnTo>
                <a:lnTo>
                  <a:pt x="635059" y="792462"/>
                </a:lnTo>
                <a:lnTo>
                  <a:pt x="629786" y="842880"/>
                </a:lnTo>
                <a:lnTo>
                  <a:pt x="623826" y="893528"/>
                </a:lnTo>
                <a:lnTo>
                  <a:pt x="616501" y="942835"/>
                </a:lnTo>
                <a:lnTo>
                  <a:pt x="603020" y="994710"/>
                </a:lnTo>
                <a:lnTo>
                  <a:pt x="581324" y="1043761"/>
                </a:lnTo>
                <a:lnTo>
                  <a:pt x="562528" y="1067162"/>
                </a:lnTo>
                <a:lnTo>
                  <a:pt x="540564" y="1076141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4828" y="2855575"/>
            <a:ext cx="1788852" cy="526974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0923520" y="2614889"/>
            <a:ext cx="775970" cy="868680"/>
            <a:chOff x="10923520" y="2614889"/>
            <a:chExt cx="775970" cy="868680"/>
          </a:xfrm>
        </p:grpSpPr>
        <p:sp>
          <p:nvSpPr>
            <p:cNvPr id="8" name="object 8"/>
            <p:cNvSpPr/>
            <p:nvPr/>
          </p:nvSpPr>
          <p:spPr>
            <a:xfrm>
              <a:off x="10923520" y="3158406"/>
              <a:ext cx="278765" cy="325120"/>
            </a:xfrm>
            <a:custGeom>
              <a:avLst/>
              <a:gdLst/>
              <a:ahLst/>
              <a:cxnLst/>
              <a:rect l="l" t="t" r="r" b="b"/>
              <a:pathLst>
                <a:path w="278765" h="325120">
                  <a:moveTo>
                    <a:pt x="11368" y="325120"/>
                  </a:moveTo>
                  <a:lnTo>
                    <a:pt x="4199" y="322009"/>
                  </a:lnTo>
                  <a:lnTo>
                    <a:pt x="0" y="315379"/>
                  </a:lnTo>
                  <a:lnTo>
                    <a:pt x="672" y="306891"/>
                  </a:lnTo>
                  <a:lnTo>
                    <a:pt x="125951" y="7841"/>
                  </a:lnTo>
                  <a:lnTo>
                    <a:pt x="129941" y="2527"/>
                  </a:lnTo>
                  <a:lnTo>
                    <a:pt x="135674" y="0"/>
                  </a:lnTo>
                  <a:lnTo>
                    <a:pt x="141923" y="437"/>
                  </a:lnTo>
                  <a:lnTo>
                    <a:pt x="147462" y="4018"/>
                  </a:lnTo>
                  <a:lnTo>
                    <a:pt x="272741" y="141988"/>
                  </a:lnTo>
                  <a:lnTo>
                    <a:pt x="278420" y="148070"/>
                  </a:lnTo>
                  <a:lnTo>
                    <a:pt x="277215" y="157627"/>
                  </a:lnTo>
                  <a:lnTo>
                    <a:pt x="270332" y="161971"/>
                  </a:lnTo>
                  <a:lnTo>
                    <a:pt x="217673" y="195855"/>
                  </a:lnTo>
                  <a:lnTo>
                    <a:pt x="174135" y="223831"/>
                  </a:lnTo>
                  <a:lnTo>
                    <a:pt x="19601" y="323052"/>
                  </a:lnTo>
                  <a:lnTo>
                    <a:pt x="11368" y="325120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79776" y="2614889"/>
              <a:ext cx="719455" cy="767715"/>
            </a:xfrm>
            <a:custGeom>
              <a:avLst/>
              <a:gdLst/>
              <a:ahLst/>
              <a:cxnLst/>
              <a:rect l="l" t="t" r="r" b="b"/>
              <a:pathLst>
                <a:path w="719454" h="767714">
                  <a:moveTo>
                    <a:pt x="413887" y="767202"/>
                  </a:moveTo>
                  <a:lnTo>
                    <a:pt x="373580" y="764640"/>
                  </a:lnTo>
                  <a:lnTo>
                    <a:pt x="324878" y="756836"/>
                  </a:lnTo>
                  <a:lnTo>
                    <a:pt x="270585" y="741538"/>
                  </a:lnTo>
                  <a:lnTo>
                    <a:pt x="213508" y="716495"/>
                  </a:lnTo>
                  <a:lnTo>
                    <a:pt x="156451" y="679454"/>
                  </a:lnTo>
                  <a:lnTo>
                    <a:pt x="102219" y="628162"/>
                  </a:lnTo>
                  <a:lnTo>
                    <a:pt x="63958" y="576860"/>
                  </a:lnTo>
                  <a:lnTo>
                    <a:pt x="36367" y="524727"/>
                  </a:lnTo>
                  <a:lnTo>
                    <a:pt x="17810" y="473511"/>
                  </a:lnTo>
                  <a:lnTo>
                    <a:pt x="6654" y="424959"/>
                  </a:lnTo>
                  <a:lnTo>
                    <a:pt x="1261" y="380820"/>
                  </a:lnTo>
                  <a:lnTo>
                    <a:pt x="0" y="342839"/>
                  </a:lnTo>
                  <a:lnTo>
                    <a:pt x="3699" y="315816"/>
                  </a:lnTo>
                  <a:lnTo>
                    <a:pt x="29814" y="269458"/>
                  </a:lnTo>
                  <a:lnTo>
                    <a:pt x="84311" y="233842"/>
                  </a:lnTo>
                  <a:lnTo>
                    <a:pt x="142799" y="211573"/>
                  </a:lnTo>
                  <a:lnTo>
                    <a:pt x="205302" y="200248"/>
                  </a:lnTo>
                  <a:lnTo>
                    <a:pt x="246191" y="195920"/>
                  </a:lnTo>
                  <a:lnTo>
                    <a:pt x="292203" y="192184"/>
                  </a:lnTo>
                  <a:lnTo>
                    <a:pt x="547924" y="0"/>
                  </a:lnTo>
                  <a:lnTo>
                    <a:pt x="593935" y="4365"/>
                  </a:lnTo>
                  <a:lnTo>
                    <a:pt x="630856" y="17667"/>
                  </a:lnTo>
                  <a:lnTo>
                    <a:pt x="669245" y="44831"/>
                  </a:lnTo>
                  <a:lnTo>
                    <a:pt x="695119" y="77132"/>
                  </a:lnTo>
                  <a:lnTo>
                    <a:pt x="716991" y="134828"/>
                  </a:lnTo>
                  <a:lnTo>
                    <a:pt x="719150" y="151002"/>
                  </a:lnTo>
                  <a:lnTo>
                    <a:pt x="652033" y="280985"/>
                  </a:lnTo>
                  <a:lnTo>
                    <a:pt x="585955" y="409044"/>
                  </a:lnTo>
                  <a:lnTo>
                    <a:pt x="593209" y="437392"/>
                  </a:lnTo>
                  <a:lnTo>
                    <a:pt x="599076" y="478268"/>
                  </a:lnTo>
                  <a:lnTo>
                    <a:pt x="599071" y="529146"/>
                  </a:lnTo>
                  <a:lnTo>
                    <a:pt x="588708" y="587501"/>
                  </a:lnTo>
                  <a:lnTo>
                    <a:pt x="565658" y="646010"/>
                  </a:lnTo>
                  <a:lnTo>
                    <a:pt x="536017" y="692583"/>
                  </a:lnTo>
                  <a:lnTo>
                    <a:pt x="504839" y="727713"/>
                  </a:lnTo>
                  <a:lnTo>
                    <a:pt x="458094" y="765611"/>
                  </a:lnTo>
                  <a:lnTo>
                    <a:pt x="442993" y="766775"/>
                  </a:lnTo>
                  <a:lnTo>
                    <a:pt x="413887" y="767202"/>
                  </a:lnTo>
                  <a:close/>
                </a:path>
              </a:pathLst>
            </a:custGeom>
            <a:solidFill>
              <a:srgbClr val="FFB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010212" y="2753033"/>
              <a:ext cx="659765" cy="614045"/>
            </a:xfrm>
            <a:custGeom>
              <a:avLst/>
              <a:gdLst/>
              <a:ahLst/>
              <a:cxnLst/>
              <a:rect l="l" t="t" r="r" b="b"/>
              <a:pathLst>
                <a:path w="659765" h="614045">
                  <a:moveTo>
                    <a:pt x="556724" y="78715"/>
                  </a:moveTo>
                  <a:lnTo>
                    <a:pt x="549496" y="74545"/>
                  </a:lnTo>
                  <a:lnTo>
                    <a:pt x="543129" y="70722"/>
                  </a:lnTo>
                  <a:lnTo>
                    <a:pt x="539859" y="61165"/>
                  </a:lnTo>
                  <a:lnTo>
                    <a:pt x="544333" y="54562"/>
                  </a:lnTo>
                  <a:lnTo>
                    <a:pt x="558127" y="34060"/>
                  </a:lnTo>
                  <a:lnTo>
                    <a:pt x="562747" y="27281"/>
                  </a:lnTo>
                  <a:lnTo>
                    <a:pt x="567221" y="20851"/>
                  </a:lnTo>
                  <a:lnTo>
                    <a:pt x="575481" y="17897"/>
                  </a:lnTo>
                  <a:lnTo>
                    <a:pt x="588904" y="25891"/>
                  </a:lnTo>
                  <a:lnTo>
                    <a:pt x="592173" y="35448"/>
                  </a:lnTo>
                  <a:lnTo>
                    <a:pt x="587699" y="42051"/>
                  </a:lnTo>
                  <a:lnTo>
                    <a:pt x="573905" y="62552"/>
                  </a:lnTo>
                  <a:lnTo>
                    <a:pt x="569286" y="69332"/>
                  </a:lnTo>
                  <a:lnTo>
                    <a:pt x="564812" y="75761"/>
                  </a:lnTo>
                  <a:lnTo>
                    <a:pt x="556724" y="78715"/>
                  </a:lnTo>
                  <a:close/>
                </a:path>
                <a:path w="659765" h="614045">
                  <a:moveTo>
                    <a:pt x="530050" y="283933"/>
                  </a:moveTo>
                  <a:lnTo>
                    <a:pt x="487175" y="272356"/>
                  </a:lnTo>
                  <a:lnTo>
                    <a:pt x="441372" y="257200"/>
                  </a:lnTo>
                  <a:lnTo>
                    <a:pt x="395294" y="237914"/>
                  </a:lnTo>
                  <a:lnTo>
                    <a:pt x="351596" y="213948"/>
                  </a:lnTo>
                  <a:lnTo>
                    <a:pt x="312932" y="184754"/>
                  </a:lnTo>
                  <a:lnTo>
                    <a:pt x="281955" y="149780"/>
                  </a:lnTo>
                  <a:lnTo>
                    <a:pt x="261319" y="108477"/>
                  </a:lnTo>
                  <a:lnTo>
                    <a:pt x="253679" y="60296"/>
                  </a:lnTo>
                  <a:lnTo>
                    <a:pt x="258123" y="49740"/>
                  </a:lnTo>
                  <a:lnTo>
                    <a:pt x="268070" y="46221"/>
                  </a:lnTo>
                  <a:lnTo>
                    <a:pt x="278048" y="49740"/>
                  </a:lnTo>
                  <a:lnTo>
                    <a:pt x="282589" y="60296"/>
                  </a:lnTo>
                  <a:lnTo>
                    <a:pt x="289892" y="103070"/>
                  </a:lnTo>
                  <a:lnTo>
                    <a:pt x="309518" y="139493"/>
                  </a:lnTo>
                  <a:lnTo>
                    <a:pt x="338820" y="170120"/>
                  </a:lnTo>
                  <a:lnTo>
                    <a:pt x="375151" y="195508"/>
                  </a:lnTo>
                  <a:lnTo>
                    <a:pt x="415861" y="216212"/>
                  </a:lnTo>
                  <a:lnTo>
                    <a:pt x="458303" y="232788"/>
                  </a:lnTo>
                  <a:lnTo>
                    <a:pt x="499830" y="245793"/>
                  </a:lnTo>
                  <a:lnTo>
                    <a:pt x="537794" y="255783"/>
                  </a:lnTo>
                  <a:lnTo>
                    <a:pt x="546748" y="262722"/>
                  </a:lnTo>
                  <a:lnTo>
                    <a:pt x="547474" y="273246"/>
                  </a:lnTo>
                  <a:lnTo>
                    <a:pt x="541424" y="282075"/>
                  </a:lnTo>
                  <a:lnTo>
                    <a:pt x="530050" y="283933"/>
                  </a:lnTo>
                  <a:close/>
                </a:path>
                <a:path w="659765" h="614045">
                  <a:moveTo>
                    <a:pt x="574965" y="148395"/>
                  </a:moveTo>
                  <a:lnTo>
                    <a:pt x="561542" y="140576"/>
                  </a:lnTo>
                  <a:lnTo>
                    <a:pt x="558789" y="131193"/>
                  </a:lnTo>
                  <a:lnTo>
                    <a:pt x="581504" y="93833"/>
                  </a:lnTo>
                  <a:lnTo>
                    <a:pt x="590280" y="91226"/>
                  </a:lnTo>
                  <a:lnTo>
                    <a:pt x="597164" y="95397"/>
                  </a:lnTo>
                  <a:lnTo>
                    <a:pt x="603703" y="99220"/>
                  </a:lnTo>
                  <a:lnTo>
                    <a:pt x="606457" y="108603"/>
                  </a:lnTo>
                  <a:lnTo>
                    <a:pt x="583741" y="145963"/>
                  </a:lnTo>
                  <a:lnTo>
                    <a:pt x="574965" y="148395"/>
                  </a:lnTo>
                  <a:close/>
                </a:path>
                <a:path w="659765" h="614045">
                  <a:moveTo>
                    <a:pt x="418815" y="613438"/>
                  </a:moveTo>
                  <a:lnTo>
                    <a:pt x="374978" y="605725"/>
                  </a:lnTo>
                  <a:lnTo>
                    <a:pt x="332271" y="590811"/>
                  </a:lnTo>
                  <a:lnTo>
                    <a:pt x="290677" y="572557"/>
                  </a:lnTo>
                  <a:lnTo>
                    <a:pt x="246863" y="549164"/>
                  </a:lnTo>
                  <a:lnTo>
                    <a:pt x="206807" y="521079"/>
                  </a:lnTo>
                  <a:lnTo>
                    <a:pt x="169752" y="488889"/>
                  </a:lnTo>
                  <a:lnTo>
                    <a:pt x="134939" y="453180"/>
                  </a:lnTo>
                  <a:lnTo>
                    <a:pt x="105595" y="419040"/>
                  </a:lnTo>
                  <a:lnTo>
                    <a:pt x="76682" y="380658"/>
                  </a:lnTo>
                  <a:lnTo>
                    <a:pt x="49956" y="338891"/>
                  </a:lnTo>
                  <a:lnTo>
                    <a:pt x="27170" y="294597"/>
                  </a:lnTo>
                  <a:lnTo>
                    <a:pt x="10079" y="248634"/>
                  </a:lnTo>
                  <a:lnTo>
                    <a:pt x="437" y="201858"/>
                  </a:lnTo>
                  <a:lnTo>
                    <a:pt x="0" y="155127"/>
                  </a:lnTo>
                  <a:lnTo>
                    <a:pt x="10520" y="109298"/>
                  </a:lnTo>
                  <a:lnTo>
                    <a:pt x="18557" y="100623"/>
                  </a:lnTo>
                  <a:lnTo>
                    <a:pt x="29385" y="99980"/>
                  </a:lnTo>
                  <a:lnTo>
                    <a:pt x="37793" y="105950"/>
                  </a:lnTo>
                  <a:lnTo>
                    <a:pt x="38570" y="117118"/>
                  </a:lnTo>
                  <a:lnTo>
                    <a:pt x="28626" y="165063"/>
                  </a:lnTo>
                  <a:lnTo>
                    <a:pt x="31772" y="214097"/>
                  </a:lnTo>
                  <a:lnTo>
                    <a:pt x="45488" y="262988"/>
                  </a:lnTo>
                  <a:lnTo>
                    <a:pt x="67250" y="310505"/>
                  </a:lnTo>
                  <a:lnTo>
                    <a:pt x="94536" y="355417"/>
                  </a:lnTo>
                  <a:lnTo>
                    <a:pt x="124824" y="396493"/>
                  </a:lnTo>
                  <a:lnTo>
                    <a:pt x="155589" y="432502"/>
                  </a:lnTo>
                  <a:lnTo>
                    <a:pt x="182806" y="461049"/>
                  </a:lnTo>
                  <a:lnTo>
                    <a:pt x="211604" y="487803"/>
                  </a:lnTo>
                  <a:lnTo>
                    <a:pt x="242466" y="512016"/>
                  </a:lnTo>
                  <a:lnTo>
                    <a:pt x="275878" y="532939"/>
                  </a:lnTo>
                  <a:lnTo>
                    <a:pt x="317171" y="554084"/>
                  </a:lnTo>
                  <a:lnTo>
                    <a:pt x="363061" y="572688"/>
                  </a:lnTo>
                  <a:lnTo>
                    <a:pt x="410404" y="583667"/>
                  </a:lnTo>
                  <a:lnTo>
                    <a:pt x="465589" y="583667"/>
                  </a:lnTo>
                  <a:lnTo>
                    <a:pt x="467523" y="584018"/>
                  </a:lnTo>
                  <a:lnTo>
                    <a:pt x="473606" y="592953"/>
                  </a:lnTo>
                  <a:lnTo>
                    <a:pt x="472847" y="603420"/>
                  </a:lnTo>
                  <a:lnTo>
                    <a:pt x="463797" y="610091"/>
                  </a:lnTo>
                  <a:lnTo>
                    <a:pt x="418815" y="613438"/>
                  </a:lnTo>
                  <a:close/>
                </a:path>
                <a:path w="659765" h="614045">
                  <a:moveTo>
                    <a:pt x="465589" y="583667"/>
                  </a:moveTo>
                  <a:lnTo>
                    <a:pt x="410404" y="583667"/>
                  </a:lnTo>
                  <a:lnTo>
                    <a:pt x="456053" y="581941"/>
                  </a:lnTo>
                  <a:lnTo>
                    <a:pt x="465589" y="583667"/>
                  </a:lnTo>
                  <a:close/>
                </a:path>
                <a:path w="659765" h="614045">
                  <a:moveTo>
                    <a:pt x="626419" y="62729"/>
                  </a:moveTo>
                  <a:lnTo>
                    <a:pt x="619191" y="58559"/>
                  </a:lnTo>
                  <a:lnTo>
                    <a:pt x="612824" y="54736"/>
                  </a:lnTo>
                  <a:lnTo>
                    <a:pt x="609554" y="45179"/>
                  </a:lnTo>
                  <a:lnTo>
                    <a:pt x="614028" y="38575"/>
                  </a:lnTo>
                  <a:lnTo>
                    <a:pt x="618078" y="32352"/>
                  </a:lnTo>
                  <a:lnTo>
                    <a:pt x="621901" y="25934"/>
                  </a:lnTo>
                  <a:lnTo>
                    <a:pt x="625402" y="19320"/>
                  </a:lnTo>
                  <a:lnTo>
                    <a:pt x="628484" y="12511"/>
                  </a:lnTo>
                  <a:lnTo>
                    <a:pt x="631409" y="5212"/>
                  </a:lnTo>
                  <a:lnTo>
                    <a:pt x="637948" y="0"/>
                  </a:lnTo>
                  <a:lnTo>
                    <a:pt x="646209" y="2432"/>
                  </a:lnTo>
                  <a:lnTo>
                    <a:pt x="653092" y="4170"/>
                  </a:lnTo>
                  <a:lnTo>
                    <a:pt x="659287" y="13032"/>
                  </a:lnTo>
                  <a:lnTo>
                    <a:pt x="638981" y="53346"/>
                  </a:lnTo>
                  <a:lnTo>
                    <a:pt x="634507" y="59775"/>
                  </a:lnTo>
                  <a:lnTo>
                    <a:pt x="626419" y="62729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178531" y="2608062"/>
            <a:ext cx="1276350" cy="876300"/>
            <a:chOff x="2178531" y="2608062"/>
            <a:chExt cx="1276350" cy="876300"/>
          </a:xfrm>
        </p:grpSpPr>
        <p:sp>
          <p:nvSpPr>
            <p:cNvPr id="12" name="object 12"/>
            <p:cNvSpPr/>
            <p:nvPr/>
          </p:nvSpPr>
          <p:spPr>
            <a:xfrm>
              <a:off x="2178531" y="2608062"/>
              <a:ext cx="1276350" cy="876300"/>
            </a:xfrm>
            <a:custGeom>
              <a:avLst/>
              <a:gdLst/>
              <a:ahLst/>
              <a:cxnLst/>
              <a:rect l="l" t="t" r="r" b="b"/>
              <a:pathLst>
                <a:path w="1276350" h="876300">
                  <a:moveTo>
                    <a:pt x="403021" y="0"/>
                  </a:moveTo>
                  <a:lnTo>
                    <a:pt x="747971" y="0"/>
                  </a:lnTo>
                  <a:lnTo>
                    <a:pt x="789720" y="7491"/>
                  </a:lnTo>
                  <a:lnTo>
                    <a:pt x="827949" y="33647"/>
                  </a:lnTo>
                  <a:lnTo>
                    <a:pt x="841617" y="72831"/>
                  </a:lnTo>
                  <a:lnTo>
                    <a:pt x="839946" y="87623"/>
                  </a:lnTo>
                  <a:lnTo>
                    <a:pt x="818082" y="124162"/>
                  </a:lnTo>
                  <a:lnTo>
                    <a:pt x="781375" y="147141"/>
                  </a:lnTo>
                  <a:lnTo>
                    <a:pt x="763793" y="150536"/>
                  </a:lnTo>
                  <a:lnTo>
                    <a:pt x="763793" y="306681"/>
                  </a:lnTo>
                  <a:lnTo>
                    <a:pt x="941484" y="306681"/>
                  </a:lnTo>
                  <a:lnTo>
                    <a:pt x="1276350" y="876058"/>
                  </a:lnTo>
                  <a:lnTo>
                    <a:pt x="0" y="865543"/>
                  </a:lnTo>
                  <a:lnTo>
                    <a:pt x="135920" y="306857"/>
                  </a:lnTo>
                  <a:lnTo>
                    <a:pt x="355903" y="306857"/>
                  </a:lnTo>
                  <a:lnTo>
                    <a:pt x="355922" y="306681"/>
                  </a:lnTo>
                  <a:lnTo>
                    <a:pt x="732671" y="306681"/>
                  </a:lnTo>
                  <a:lnTo>
                    <a:pt x="732743" y="130033"/>
                  </a:lnTo>
                  <a:lnTo>
                    <a:pt x="734409" y="126002"/>
                  </a:lnTo>
                  <a:lnTo>
                    <a:pt x="741016" y="120043"/>
                  </a:lnTo>
                  <a:lnTo>
                    <a:pt x="743431" y="119167"/>
                  </a:lnTo>
                  <a:lnTo>
                    <a:pt x="755273" y="119167"/>
                  </a:lnTo>
                  <a:lnTo>
                    <a:pt x="761579" y="118847"/>
                  </a:lnTo>
                  <a:lnTo>
                    <a:pt x="797414" y="100175"/>
                  </a:lnTo>
                  <a:lnTo>
                    <a:pt x="810234" y="72831"/>
                  </a:lnTo>
                  <a:lnTo>
                    <a:pt x="809606" y="66002"/>
                  </a:lnTo>
                  <a:lnTo>
                    <a:pt x="778224" y="36845"/>
                  </a:lnTo>
                  <a:lnTo>
                    <a:pt x="334460" y="31544"/>
                  </a:lnTo>
                  <a:lnTo>
                    <a:pt x="335213" y="30492"/>
                  </a:lnTo>
                  <a:lnTo>
                    <a:pt x="349231" y="17521"/>
                  </a:lnTo>
                  <a:lnTo>
                    <a:pt x="365596" y="7951"/>
                  </a:lnTo>
                  <a:lnTo>
                    <a:pt x="383722" y="2029"/>
                  </a:lnTo>
                  <a:lnTo>
                    <a:pt x="403021" y="0"/>
                  </a:lnTo>
                  <a:close/>
                </a:path>
                <a:path w="1276350" h="876300">
                  <a:moveTo>
                    <a:pt x="135963" y="306681"/>
                  </a:moveTo>
                  <a:lnTo>
                    <a:pt x="135963" y="306857"/>
                  </a:lnTo>
                  <a:lnTo>
                    <a:pt x="135963" y="306681"/>
                  </a:lnTo>
                  <a:close/>
                </a:path>
                <a:path w="1276350" h="876300">
                  <a:moveTo>
                    <a:pt x="334460" y="31544"/>
                  </a:moveTo>
                  <a:lnTo>
                    <a:pt x="403021" y="31544"/>
                  </a:lnTo>
                  <a:lnTo>
                    <a:pt x="390375" y="32861"/>
                  </a:lnTo>
                  <a:lnTo>
                    <a:pt x="378527" y="36692"/>
                  </a:lnTo>
                  <a:lnTo>
                    <a:pt x="349492" y="67207"/>
                  </a:lnTo>
                  <a:lnTo>
                    <a:pt x="347539" y="75618"/>
                  </a:lnTo>
                  <a:lnTo>
                    <a:pt x="347558" y="83767"/>
                  </a:lnTo>
                  <a:lnTo>
                    <a:pt x="375919" y="116643"/>
                  </a:lnTo>
                  <a:lnTo>
                    <a:pt x="400761" y="122322"/>
                  </a:lnTo>
                  <a:lnTo>
                    <a:pt x="406672" y="130033"/>
                  </a:lnTo>
                  <a:lnTo>
                    <a:pt x="406150" y="138795"/>
                  </a:lnTo>
                  <a:lnTo>
                    <a:pt x="387721" y="306681"/>
                  </a:lnTo>
                  <a:lnTo>
                    <a:pt x="355922" y="306681"/>
                  </a:lnTo>
                  <a:lnTo>
                    <a:pt x="373116" y="149485"/>
                  </a:lnTo>
                  <a:lnTo>
                    <a:pt x="352181" y="139929"/>
                  </a:lnTo>
                  <a:lnTo>
                    <a:pt x="334996" y="125870"/>
                  </a:lnTo>
                  <a:lnTo>
                    <a:pt x="322700" y="108329"/>
                  </a:lnTo>
                  <a:lnTo>
                    <a:pt x="316436" y="88324"/>
                  </a:lnTo>
                  <a:lnTo>
                    <a:pt x="316167" y="75618"/>
                  </a:lnTo>
                  <a:lnTo>
                    <a:pt x="316215" y="72831"/>
                  </a:lnTo>
                  <a:lnTo>
                    <a:pt x="319239" y="58291"/>
                  </a:lnTo>
                  <a:lnTo>
                    <a:pt x="325653" y="43841"/>
                  </a:lnTo>
                  <a:lnTo>
                    <a:pt x="334460" y="31544"/>
                  </a:lnTo>
                  <a:close/>
                </a:path>
                <a:path w="1276350" h="876300">
                  <a:moveTo>
                    <a:pt x="745363" y="118466"/>
                  </a:moveTo>
                  <a:lnTo>
                    <a:pt x="749709" y="118992"/>
                  </a:lnTo>
                  <a:lnTo>
                    <a:pt x="751274" y="118992"/>
                  </a:lnTo>
                  <a:lnTo>
                    <a:pt x="753187" y="119167"/>
                  </a:lnTo>
                  <a:lnTo>
                    <a:pt x="743431" y="119167"/>
                  </a:lnTo>
                  <a:lnTo>
                    <a:pt x="745363" y="118466"/>
                  </a:lnTo>
                  <a:close/>
                </a:path>
              </a:pathLst>
            </a:custGeom>
            <a:solidFill>
              <a:srgbClr val="FD8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83747" y="2988764"/>
              <a:ext cx="1229995" cy="414655"/>
            </a:xfrm>
            <a:custGeom>
              <a:avLst/>
              <a:gdLst/>
              <a:ahLst/>
              <a:cxnLst/>
              <a:rect l="l" t="t" r="r" b="b"/>
              <a:pathLst>
                <a:path w="1229995" h="414654">
                  <a:moveTo>
                    <a:pt x="6954" y="382673"/>
                  </a:moveTo>
                  <a:lnTo>
                    <a:pt x="1222799" y="382673"/>
                  </a:lnTo>
                  <a:lnTo>
                    <a:pt x="1229753" y="389682"/>
                  </a:lnTo>
                  <a:lnTo>
                    <a:pt x="1229753" y="407207"/>
                  </a:lnTo>
                  <a:lnTo>
                    <a:pt x="1222799" y="414217"/>
                  </a:lnTo>
                  <a:lnTo>
                    <a:pt x="7128" y="414217"/>
                  </a:lnTo>
                  <a:lnTo>
                    <a:pt x="0" y="407207"/>
                  </a:lnTo>
                  <a:lnTo>
                    <a:pt x="0" y="389682"/>
                  </a:lnTo>
                  <a:lnTo>
                    <a:pt x="6954" y="382673"/>
                  </a:lnTo>
                  <a:close/>
                </a:path>
                <a:path w="1229995" h="414654">
                  <a:moveTo>
                    <a:pt x="235501" y="105388"/>
                  </a:moveTo>
                  <a:lnTo>
                    <a:pt x="244792" y="111927"/>
                  </a:lnTo>
                  <a:lnTo>
                    <a:pt x="246194" y="124184"/>
                  </a:lnTo>
                  <a:lnTo>
                    <a:pt x="243091" y="134304"/>
                  </a:lnTo>
                  <a:lnTo>
                    <a:pt x="236952" y="154545"/>
                  </a:lnTo>
                  <a:lnTo>
                    <a:pt x="233849" y="164666"/>
                  </a:lnTo>
                  <a:lnTo>
                    <a:pt x="225870" y="174318"/>
                  </a:lnTo>
                  <a:lnTo>
                    <a:pt x="214354" y="175115"/>
                  </a:lnTo>
                  <a:lnTo>
                    <a:pt x="205023" y="168584"/>
                  </a:lnTo>
                  <a:lnTo>
                    <a:pt x="203597" y="156254"/>
                  </a:lnTo>
                  <a:lnTo>
                    <a:pt x="206699" y="146133"/>
                  </a:lnTo>
                  <a:lnTo>
                    <a:pt x="212839" y="125892"/>
                  </a:lnTo>
                  <a:lnTo>
                    <a:pt x="215941" y="115772"/>
                  </a:lnTo>
                  <a:lnTo>
                    <a:pt x="223993" y="106144"/>
                  </a:lnTo>
                  <a:lnTo>
                    <a:pt x="235501" y="105388"/>
                  </a:lnTo>
                  <a:close/>
                </a:path>
                <a:path w="1229995" h="414654">
                  <a:moveTo>
                    <a:pt x="148829" y="148587"/>
                  </a:moveTo>
                  <a:lnTo>
                    <a:pt x="158315" y="155191"/>
                  </a:lnTo>
                  <a:lnTo>
                    <a:pt x="160304" y="167645"/>
                  </a:lnTo>
                  <a:lnTo>
                    <a:pt x="157669" y="178554"/>
                  </a:lnTo>
                  <a:lnTo>
                    <a:pt x="152333" y="200372"/>
                  </a:lnTo>
                  <a:lnTo>
                    <a:pt x="149698" y="211281"/>
                  </a:lnTo>
                  <a:lnTo>
                    <a:pt x="142233" y="221106"/>
                  </a:lnTo>
                  <a:lnTo>
                    <a:pt x="130921" y="221928"/>
                  </a:lnTo>
                  <a:lnTo>
                    <a:pt x="121434" y="215323"/>
                  </a:lnTo>
                  <a:lnTo>
                    <a:pt x="119445" y="202869"/>
                  </a:lnTo>
                  <a:lnTo>
                    <a:pt x="122080" y="191960"/>
                  </a:lnTo>
                  <a:lnTo>
                    <a:pt x="127416" y="170142"/>
                  </a:lnTo>
                  <a:lnTo>
                    <a:pt x="130051" y="159233"/>
                  </a:lnTo>
                  <a:lnTo>
                    <a:pt x="137517" y="149408"/>
                  </a:lnTo>
                  <a:lnTo>
                    <a:pt x="148829" y="148587"/>
                  </a:lnTo>
                  <a:close/>
                </a:path>
                <a:path w="1229995" h="414654">
                  <a:moveTo>
                    <a:pt x="180298" y="37086"/>
                  </a:moveTo>
                  <a:lnTo>
                    <a:pt x="196642" y="41467"/>
                  </a:lnTo>
                  <a:lnTo>
                    <a:pt x="202379" y="50755"/>
                  </a:lnTo>
                  <a:lnTo>
                    <a:pt x="199771" y="58817"/>
                  </a:lnTo>
                  <a:lnTo>
                    <a:pt x="197191" y="66703"/>
                  </a:lnTo>
                  <a:lnTo>
                    <a:pt x="192094" y="82475"/>
                  </a:lnTo>
                  <a:lnTo>
                    <a:pt x="189513" y="90361"/>
                  </a:lnTo>
                  <a:lnTo>
                    <a:pt x="186905" y="98422"/>
                  </a:lnTo>
                  <a:lnTo>
                    <a:pt x="178734" y="103680"/>
                  </a:lnTo>
                  <a:lnTo>
                    <a:pt x="162390" y="99299"/>
                  </a:lnTo>
                  <a:lnTo>
                    <a:pt x="156653" y="90186"/>
                  </a:lnTo>
                  <a:lnTo>
                    <a:pt x="159261" y="81949"/>
                  </a:lnTo>
                  <a:lnTo>
                    <a:pt x="161842" y="74063"/>
                  </a:lnTo>
                  <a:lnTo>
                    <a:pt x="166938" y="58291"/>
                  </a:lnTo>
                  <a:lnTo>
                    <a:pt x="169519" y="50405"/>
                  </a:lnTo>
                  <a:lnTo>
                    <a:pt x="172127" y="42343"/>
                  </a:lnTo>
                  <a:lnTo>
                    <a:pt x="180298" y="37086"/>
                  </a:lnTo>
                  <a:close/>
                </a:path>
                <a:path w="1229995" h="414654">
                  <a:moveTo>
                    <a:pt x="263015" y="0"/>
                  </a:moveTo>
                  <a:lnTo>
                    <a:pt x="272339" y="6530"/>
                  </a:lnTo>
                  <a:lnTo>
                    <a:pt x="273838" y="18860"/>
                  </a:lnTo>
                  <a:lnTo>
                    <a:pt x="271334" y="27404"/>
                  </a:lnTo>
                  <a:lnTo>
                    <a:pt x="266220" y="44622"/>
                  </a:lnTo>
                  <a:lnTo>
                    <a:pt x="263754" y="53034"/>
                  </a:lnTo>
                  <a:lnTo>
                    <a:pt x="255800" y="62686"/>
                  </a:lnTo>
                  <a:lnTo>
                    <a:pt x="244325" y="63483"/>
                  </a:lnTo>
                  <a:lnTo>
                    <a:pt x="235001" y="56952"/>
                  </a:lnTo>
                  <a:lnTo>
                    <a:pt x="233501" y="44622"/>
                  </a:lnTo>
                  <a:lnTo>
                    <a:pt x="236006" y="36078"/>
                  </a:lnTo>
                  <a:lnTo>
                    <a:pt x="241119" y="18860"/>
                  </a:lnTo>
                  <a:lnTo>
                    <a:pt x="243586" y="10449"/>
                  </a:lnTo>
                  <a:lnTo>
                    <a:pt x="251540" y="796"/>
                  </a:lnTo>
                  <a:lnTo>
                    <a:pt x="263015" y="0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4398181" y="2938501"/>
            <a:ext cx="1969770" cy="476250"/>
            <a:chOff x="14398181" y="2938501"/>
            <a:chExt cx="1969770" cy="476250"/>
          </a:xfrm>
        </p:grpSpPr>
        <p:sp>
          <p:nvSpPr>
            <p:cNvPr id="15" name="object 15"/>
            <p:cNvSpPr/>
            <p:nvPr/>
          </p:nvSpPr>
          <p:spPr>
            <a:xfrm>
              <a:off x="14398181" y="2938501"/>
              <a:ext cx="1969770" cy="476250"/>
            </a:xfrm>
            <a:custGeom>
              <a:avLst/>
              <a:gdLst/>
              <a:ahLst/>
              <a:cxnLst/>
              <a:rect l="l" t="t" r="r" b="b"/>
              <a:pathLst>
                <a:path w="1969769" h="476250">
                  <a:moveTo>
                    <a:pt x="1713201" y="476250"/>
                  </a:moveTo>
                  <a:lnTo>
                    <a:pt x="49914" y="476250"/>
                  </a:lnTo>
                  <a:lnTo>
                    <a:pt x="30341" y="472333"/>
                  </a:lnTo>
                  <a:lnTo>
                    <a:pt x="14491" y="461683"/>
                  </a:lnTo>
                  <a:lnTo>
                    <a:pt x="3874" y="445943"/>
                  </a:lnTo>
                  <a:lnTo>
                    <a:pt x="0" y="426762"/>
                  </a:lnTo>
                  <a:lnTo>
                    <a:pt x="0" y="49487"/>
                  </a:lnTo>
                  <a:lnTo>
                    <a:pt x="3949" y="30306"/>
                  </a:lnTo>
                  <a:lnTo>
                    <a:pt x="14692" y="14566"/>
                  </a:lnTo>
                  <a:lnTo>
                    <a:pt x="30567" y="3916"/>
                  </a:lnTo>
                  <a:lnTo>
                    <a:pt x="49914" y="0"/>
                  </a:lnTo>
                  <a:lnTo>
                    <a:pt x="1713201" y="0"/>
                  </a:lnTo>
                  <a:lnTo>
                    <a:pt x="1953650" y="201674"/>
                  </a:lnTo>
                  <a:lnTo>
                    <a:pt x="1969752" y="238391"/>
                  </a:lnTo>
                  <a:lnTo>
                    <a:pt x="1965726" y="258096"/>
                  </a:lnTo>
                  <a:lnTo>
                    <a:pt x="1747551" y="462946"/>
                  </a:lnTo>
                  <a:lnTo>
                    <a:pt x="1713201" y="476250"/>
                  </a:lnTo>
                  <a:close/>
                </a:path>
              </a:pathLst>
            </a:custGeom>
            <a:solidFill>
              <a:srgbClr val="A8EB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533029" y="3011944"/>
              <a:ext cx="1581150" cy="334645"/>
            </a:xfrm>
            <a:custGeom>
              <a:avLst/>
              <a:gdLst/>
              <a:ahLst/>
              <a:cxnLst/>
              <a:rect l="l" t="t" r="r" b="b"/>
              <a:pathLst>
                <a:path w="1581150" h="334645">
                  <a:moveTo>
                    <a:pt x="52324" y="307492"/>
                  </a:moveTo>
                  <a:lnTo>
                    <a:pt x="45783" y="288899"/>
                  </a:lnTo>
                  <a:lnTo>
                    <a:pt x="26162" y="280428"/>
                  </a:lnTo>
                  <a:lnTo>
                    <a:pt x="6540" y="288823"/>
                  </a:lnTo>
                  <a:lnTo>
                    <a:pt x="0" y="307301"/>
                  </a:lnTo>
                  <a:lnTo>
                    <a:pt x="6540" y="325767"/>
                  </a:lnTo>
                  <a:lnTo>
                    <a:pt x="26162" y="334175"/>
                  </a:lnTo>
                  <a:lnTo>
                    <a:pt x="45783" y="325996"/>
                  </a:lnTo>
                  <a:lnTo>
                    <a:pt x="52324" y="307492"/>
                  </a:lnTo>
                  <a:close/>
                </a:path>
                <a:path w="1581150" h="334645">
                  <a:moveTo>
                    <a:pt x="52324" y="27063"/>
                  </a:moveTo>
                  <a:lnTo>
                    <a:pt x="45783" y="8470"/>
                  </a:lnTo>
                  <a:lnTo>
                    <a:pt x="26162" y="0"/>
                  </a:lnTo>
                  <a:lnTo>
                    <a:pt x="6540" y="8394"/>
                  </a:lnTo>
                  <a:lnTo>
                    <a:pt x="0" y="26873"/>
                  </a:lnTo>
                  <a:lnTo>
                    <a:pt x="6540" y="45339"/>
                  </a:lnTo>
                  <a:lnTo>
                    <a:pt x="26162" y="53746"/>
                  </a:lnTo>
                  <a:lnTo>
                    <a:pt x="45783" y="45567"/>
                  </a:lnTo>
                  <a:lnTo>
                    <a:pt x="52324" y="27063"/>
                  </a:lnTo>
                  <a:close/>
                </a:path>
                <a:path w="1581150" h="334645">
                  <a:moveTo>
                    <a:pt x="207302" y="167347"/>
                  </a:moveTo>
                  <a:lnTo>
                    <a:pt x="200660" y="148869"/>
                  </a:lnTo>
                  <a:lnTo>
                    <a:pt x="180733" y="140474"/>
                  </a:lnTo>
                  <a:lnTo>
                    <a:pt x="161112" y="148869"/>
                  </a:lnTo>
                  <a:lnTo>
                    <a:pt x="154571" y="167347"/>
                  </a:lnTo>
                  <a:lnTo>
                    <a:pt x="161112" y="185826"/>
                  </a:lnTo>
                  <a:lnTo>
                    <a:pt x="180733" y="194221"/>
                  </a:lnTo>
                  <a:lnTo>
                    <a:pt x="200660" y="185826"/>
                  </a:lnTo>
                  <a:lnTo>
                    <a:pt x="207302" y="167347"/>
                  </a:lnTo>
                  <a:close/>
                </a:path>
                <a:path w="1581150" h="334645">
                  <a:moveTo>
                    <a:pt x="396760" y="307492"/>
                  </a:moveTo>
                  <a:lnTo>
                    <a:pt x="390118" y="288899"/>
                  </a:lnTo>
                  <a:lnTo>
                    <a:pt x="370192" y="280428"/>
                  </a:lnTo>
                  <a:lnTo>
                    <a:pt x="350570" y="288823"/>
                  </a:lnTo>
                  <a:lnTo>
                    <a:pt x="344030" y="307301"/>
                  </a:lnTo>
                  <a:lnTo>
                    <a:pt x="350570" y="325767"/>
                  </a:lnTo>
                  <a:lnTo>
                    <a:pt x="370192" y="334175"/>
                  </a:lnTo>
                  <a:lnTo>
                    <a:pt x="390118" y="325996"/>
                  </a:lnTo>
                  <a:lnTo>
                    <a:pt x="396760" y="307492"/>
                  </a:lnTo>
                  <a:close/>
                </a:path>
                <a:path w="1581150" h="334645">
                  <a:moveTo>
                    <a:pt x="396760" y="27063"/>
                  </a:moveTo>
                  <a:lnTo>
                    <a:pt x="390118" y="8470"/>
                  </a:lnTo>
                  <a:lnTo>
                    <a:pt x="370192" y="0"/>
                  </a:lnTo>
                  <a:lnTo>
                    <a:pt x="350570" y="8394"/>
                  </a:lnTo>
                  <a:lnTo>
                    <a:pt x="344030" y="26873"/>
                  </a:lnTo>
                  <a:lnTo>
                    <a:pt x="350570" y="45339"/>
                  </a:lnTo>
                  <a:lnTo>
                    <a:pt x="370192" y="53746"/>
                  </a:lnTo>
                  <a:lnTo>
                    <a:pt x="390118" y="45567"/>
                  </a:lnTo>
                  <a:lnTo>
                    <a:pt x="396760" y="27063"/>
                  </a:lnTo>
                  <a:close/>
                </a:path>
                <a:path w="1581150" h="334645">
                  <a:moveTo>
                    <a:pt x="551675" y="167347"/>
                  </a:moveTo>
                  <a:lnTo>
                    <a:pt x="545160" y="148869"/>
                  </a:lnTo>
                  <a:lnTo>
                    <a:pt x="525310" y="140474"/>
                  </a:lnTo>
                  <a:lnTo>
                    <a:pt x="505688" y="148869"/>
                  </a:lnTo>
                  <a:lnTo>
                    <a:pt x="499148" y="167347"/>
                  </a:lnTo>
                  <a:lnTo>
                    <a:pt x="505688" y="185826"/>
                  </a:lnTo>
                  <a:lnTo>
                    <a:pt x="525310" y="194221"/>
                  </a:lnTo>
                  <a:lnTo>
                    <a:pt x="545007" y="185826"/>
                  </a:lnTo>
                  <a:lnTo>
                    <a:pt x="551675" y="167347"/>
                  </a:lnTo>
                  <a:close/>
                </a:path>
                <a:path w="1581150" h="334645">
                  <a:moveTo>
                    <a:pt x="741337" y="307492"/>
                  </a:moveTo>
                  <a:lnTo>
                    <a:pt x="734695" y="288899"/>
                  </a:lnTo>
                  <a:lnTo>
                    <a:pt x="714768" y="280428"/>
                  </a:lnTo>
                  <a:lnTo>
                    <a:pt x="695147" y="288823"/>
                  </a:lnTo>
                  <a:lnTo>
                    <a:pt x="688606" y="307301"/>
                  </a:lnTo>
                  <a:lnTo>
                    <a:pt x="695147" y="325767"/>
                  </a:lnTo>
                  <a:lnTo>
                    <a:pt x="714768" y="334175"/>
                  </a:lnTo>
                  <a:lnTo>
                    <a:pt x="734695" y="325996"/>
                  </a:lnTo>
                  <a:lnTo>
                    <a:pt x="741337" y="307492"/>
                  </a:lnTo>
                  <a:close/>
                </a:path>
                <a:path w="1581150" h="334645">
                  <a:moveTo>
                    <a:pt x="741337" y="27063"/>
                  </a:moveTo>
                  <a:lnTo>
                    <a:pt x="734695" y="8470"/>
                  </a:lnTo>
                  <a:lnTo>
                    <a:pt x="714768" y="0"/>
                  </a:lnTo>
                  <a:lnTo>
                    <a:pt x="695147" y="8394"/>
                  </a:lnTo>
                  <a:lnTo>
                    <a:pt x="688606" y="26873"/>
                  </a:lnTo>
                  <a:lnTo>
                    <a:pt x="695147" y="45339"/>
                  </a:lnTo>
                  <a:lnTo>
                    <a:pt x="714768" y="53746"/>
                  </a:lnTo>
                  <a:lnTo>
                    <a:pt x="734695" y="45567"/>
                  </a:lnTo>
                  <a:lnTo>
                    <a:pt x="741337" y="27063"/>
                  </a:lnTo>
                  <a:close/>
                </a:path>
                <a:path w="1581150" h="334645">
                  <a:moveTo>
                    <a:pt x="896048" y="167347"/>
                  </a:moveTo>
                  <a:lnTo>
                    <a:pt x="889508" y="148869"/>
                  </a:lnTo>
                  <a:lnTo>
                    <a:pt x="869886" y="140474"/>
                  </a:lnTo>
                  <a:lnTo>
                    <a:pt x="850252" y="148869"/>
                  </a:lnTo>
                  <a:lnTo>
                    <a:pt x="843711" y="167347"/>
                  </a:lnTo>
                  <a:lnTo>
                    <a:pt x="850252" y="185826"/>
                  </a:lnTo>
                  <a:lnTo>
                    <a:pt x="869886" y="194221"/>
                  </a:lnTo>
                  <a:lnTo>
                    <a:pt x="889508" y="185826"/>
                  </a:lnTo>
                  <a:lnTo>
                    <a:pt x="896048" y="167347"/>
                  </a:lnTo>
                  <a:close/>
                </a:path>
                <a:path w="1581150" h="334645">
                  <a:moveTo>
                    <a:pt x="1081620" y="307492"/>
                  </a:moveTo>
                  <a:lnTo>
                    <a:pt x="1074978" y="288899"/>
                  </a:lnTo>
                  <a:lnTo>
                    <a:pt x="1055052" y="280428"/>
                  </a:lnTo>
                  <a:lnTo>
                    <a:pt x="1035418" y="288823"/>
                  </a:lnTo>
                  <a:lnTo>
                    <a:pt x="1028877" y="307301"/>
                  </a:lnTo>
                  <a:lnTo>
                    <a:pt x="1035418" y="325767"/>
                  </a:lnTo>
                  <a:lnTo>
                    <a:pt x="1055052" y="334175"/>
                  </a:lnTo>
                  <a:lnTo>
                    <a:pt x="1074978" y="325996"/>
                  </a:lnTo>
                  <a:lnTo>
                    <a:pt x="1081620" y="307492"/>
                  </a:lnTo>
                  <a:close/>
                </a:path>
                <a:path w="1581150" h="334645">
                  <a:moveTo>
                    <a:pt x="1081620" y="27063"/>
                  </a:moveTo>
                  <a:lnTo>
                    <a:pt x="1074978" y="8470"/>
                  </a:lnTo>
                  <a:lnTo>
                    <a:pt x="1055052" y="0"/>
                  </a:lnTo>
                  <a:lnTo>
                    <a:pt x="1035418" y="8394"/>
                  </a:lnTo>
                  <a:lnTo>
                    <a:pt x="1028877" y="26873"/>
                  </a:lnTo>
                  <a:lnTo>
                    <a:pt x="1035418" y="45339"/>
                  </a:lnTo>
                  <a:lnTo>
                    <a:pt x="1055052" y="53746"/>
                  </a:lnTo>
                  <a:lnTo>
                    <a:pt x="1074978" y="45567"/>
                  </a:lnTo>
                  <a:lnTo>
                    <a:pt x="1081620" y="27063"/>
                  </a:lnTo>
                  <a:close/>
                </a:path>
                <a:path w="1581150" h="334645">
                  <a:moveTo>
                    <a:pt x="1236522" y="167347"/>
                  </a:moveTo>
                  <a:lnTo>
                    <a:pt x="1230007" y="148869"/>
                  </a:lnTo>
                  <a:lnTo>
                    <a:pt x="1210157" y="140474"/>
                  </a:lnTo>
                  <a:lnTo>
                    <a:pt x="1190536" y="148869"/>
                  </a:lnTo>
                  <a:lnTo>
                    <a:pt x="1183995" y="167347"/>
                  </a:lnTo>
                  <a:lnTo>
                    <a:pt x="1190536" y="185826"/>
                  </a:lnTo>
                  <a:lnTo>
                    <a:pt x="1210157" y="194221"/>
                  </a:lnTo>
                  <a:lnTo>
                    <a:pt x="1229855" y="185826"/>
                  </a:lnTo>
                  <a:lnTo>
                    <a:pt x="1236522" y="167347"/>
                  </a:lnTo>
                  <a:close/>
                </a:path>
                <a:path w="1581150" h="334645">
                  <a:moveTo>
                    <a:pt x="1426184" y="307492"/>
                  </a:moveTo>
                  <a:lnTo>
                    <a:pt x="1419542" y="288899"/>
                  </a:lnTo>
                  <a:lnTo>
                    <a:pt x="1399616" y="280428"/>
                  </a:lnTo>
                  <a:lnTo>
                    <a:pt x="1379994" y="288823"/>
                  </a:lnTo>
                  <a:lnTo>
                    <a:pt x="1373454" y="307301"/>
                  </a:lnTo>
                  <a:lnTo>
                    <a:pt x="1379994" y="325767"/>
                  </a:lnTo>
                  <a:lnTo>
                    <a:pt x="1399616" y="334175"/>
                  </a:lnTo>
                  <a:lnTo>
                    <a:pt x="1419542" y="325996"/>
                  </a:lnTo>
                  <a:lnTo>
                    <a:pt x="1426184" y="307492"/>
                  </a:lnTo>
                  <a:close/>
                </a:path>
                <a:path w="1581150" h="334645">
                  <a:moveTo>
                    <a:pt x="1426184" y="27063"/>
                  </a:moveTo>
                  <a:lnTo>
                    <a:pt x="1419542" y="8470"/>
                  </a:lnTo>
                  <a:lnTo>
                    <a:pt x="1399616" y="0"/>
                  </a:lnTo>
                  <a:lnTo>
                    <a:pt x="1379994" y="8394"/>
                  </a:lnTo>
                  <a:lnTo>
                    <a:pt x="1373454" y="26873"/>
                  </a:lnTo>
                  <a:lnTo>
                    <a:pt x="1379994" y="45339"/>
                  </a:lnTo>
                  <a:lnTo>
                    <a:pt x="1399616" y="53746"/>
                  </a:lnTo>
                  <a:lnTo>
                    <a:pt x="1419542" y="45567"/>
                  </a:lnTo>
                  <a:lnTo>
                    <a:pt x="1426184" y="27063"/>
                  </a:lnTo>
                  <a:close/>
                </a:path>
                <a:path w="1581150" h="334645">
                  <a:moveTo>
                    <a:pt x="1580896" y="167347"/>
                  </a:moveTo>
                  <a:lnTo>
                    <a:pt x="1574355" y="148869"/>
                  </a:lnTo>
                  <a:lnTo>
                    <a:pt x="1554734" y="140474"/>
                  </a:lnTo>
                  <a:lnTo>
                    <a:pt x="1535112" y="148869"/>
                  </a:lnTo>
                  <a:lnTo>
                    <a:pt x="1528572" y="167347"/>
                  </a:lnTo>
                  <a:lnTo>
                    <a:pt x="1535112" y="185826"/>
                  </a:lnTo>
                  <a:lnTo>
                    <a:pt x="1554734" y="194221"/>
                  </a:lnTo>
                  <a:lnTo>
                    <a:pt x="1574355" y="185826"/>
                  </a:lnTo>
                  <a:lnTo>
                    <a:pt x="1580896" y="167347"/>
                  </a:lnTo>
                  <a:close/>
                </a:path>
              </a:pathLst>
            </a:custGeom>
            <a:solidFill>
              <a:srgbClr val="FDF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5310" y="3322022"/>
            <a:ext cx="17586960" cy="594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95"/>
              </a:spcBef>
            </a:pPr>
            <a:r>
              <a:rPr sz="3450" spc="-25" dirty="0">
                <a:latin typeface="Lucida Sans Unicode"/>
                <a:cs typeface="Lucida Sans Unicode"/>
              </a:rPr>
              <a:t>gene</a:t>
            </a:r>
            <a:r>
              <a:rPr sz="3400" spc="-25" dirty="0">
                <a:latin typeface="Trebuchet MS"/>
                <a:cs typeface="Trebuchet MS"/>
              </a:rPr>
              <a:t>t</a:t>
            </a:r>
            <a:r>
              <a:rPr sz="3450" spc="-25" dirty="0">
                <a:latin typeface="Lucida Sans Unicode"/>
                <a:cs typeface="Lucida Sans Unicode"/>
              </a:rPr>
              <a:t>ika </a:t>
            </a:r>
            <a:r>
              <a:rPr sz="3450" dirty="0">
                <a:latin typeface="Lucida Sans Unicode"/>
                <a:cs typeface="Lucida Sans Unicode"/>
              </a:rPr>
              <a:t>dalam </a:t>
            </a:r>
            <a:r>
              <a:rPr sz="3450" spc="15" dirty="0">
                <a:latin typeface="Lucida Sans Unicode"/>
                <a:cs typeface="Lucida Sans Unicode"/>
              </a:rPr>
              <a:t>bioe</a:t>
            </a:r>
            <a:r>
              <a:rPr sz="3400" spc="15" dirty="0">
                <a:latin typeface="Trebuchet MS"/>
                <a:cs typeface="Trebuchet MS"/>
              </a:rPr>
              <a:t>t</a:t>
            </a:r>
            <a:r>
              <a:rPr sz="3450" spc="15" dirty="0">
                <a:latin typeface="Lucida Sans Unicode"/>
                <a:cs typeface="Lucida Sans Unicode"/>
              </a:rPr>
              <a:t>ika</a:t>
            </a:r>
            <a:r>
              <a:rPr sz="3100" spc="15" dirty="0">
                <a:latin typeface="Tahoma"/>
                <a:cs typeface="Tahoma"/>
              </a:rPr>
              <a:t>. </a:t>
            </a:r>
            <a:r>
              <a:rPr sz="3450" spc="20" dirty="0">
                <a:latin typeface="Lucida Sans Unicode"/>
                <a:cs typeface="Lucida Sans Unicode"/>
              </a:rPr>
              <a:t>Dikem</a:t>
            </a:r>
            <a:r>
              <a:rPr sz="3400" spc="20" dirty="0">
                <a:latin typeface="Trebuchet MS"/>
                <a:cs typeface="Trebuchet MS"/>
              </a:rPr>
              <a:t>u</a:t>
            </a:r>
            <a:r>
              <a:rPr sz="3450" spc="20" dirty="0">
                <a:latin typeface="Lucida Sans Unicode"/>
                <a:cs typeface="Lucida Sans Unicode"/>
              </a:rPr>
              <a:t>kakan </a:t>
            </a:r>
            <a:r>
              <a:rPr sz="3450" spc="65" dirty="0">
                <a:latin typeface="Lucida Sans Unicode"/>
                <a:cs typeface="Lucida Sans Unicode"/>
              </a:rPr>
              <a:t>p</a:t>
            </a:r>
            <a:r>
              <a:rPr sz="3400" spc="65" dirty="0">
                <a:latin typeface="Trebuchet MS"/>
                <a:cs typeface="Trebuchet MS"/>
              </a:rPr>
              <a:t>r</a:t>
            </a:r>
            <a:r>
              <a:rPr sz="3450" spc="65" dirty="0">
                <a:latin typeface="Lucida Sans Unicode"/>
                <a:cs typeface="Lucida Sans Unicode"/>
              </a:rPr>
              <a:t>in</a:t>
            </a:r>
            <a:r>
              <a:rPr sz="3400" spc="65" dirty="0">
                <a:latin typeface="Trebuchet MS"/>
                <a:cs typeface="Trebuchet MS"/>
              </a:rPr>
              <a:t>s</a:t>
            </a:r>
            <a:r>
              <a:rPr sz="3450" spc="65" dirty="0">
                <a:latin typeface="Lucida Sans Unicode"/>
                <a:cs typeface="Lucida Sans Unicode"/>
              </a:rPr>
              <a:t>ip</a:t>
            </a:r>
            <a:r>
              <a:rPr sz="3100" spc="65" dirty="0">
                <a:latin typeface="Tahoma"/>
                <a:cs typeface="Tahoma"/>
              </a:rPr>
              <a:t>-</a:t>
            </a:r>
            <a:r>
              <a:rPr sz="3450" spc="65" dirty="0">
                <a:latin typeface="Lucida Sans Unicode"/>
                <a:cs typeface="Lucida Sans Unicode"/>
              </a:rPr>
              <a:t>p</a:t>
            </a:r>
            <a:r>
              <a:rPr sz="3400" spc="65" dirty="0">
                <a:latin typeface="Trebuchet MS"/>
                <a:cs typeface="Trebuchet MS"/>
              </a:rPr>
              <a:t>r</a:t>
            </a:r>
            <a:r>
              <a:rPr sz="3450" spc="65" dirty="0">
                <a:latin typeface="Lucida Sans Unicode"/>
                <a:cs typeface="Lucida Sans Unicode"/>
              </a:rPr>
              <a:t>in</a:t>
            </a:r>
            <a:r>
              <a:rPr sz="3400" spc="65" dirty="0">
                <a:latin typeface="Trebuchet MS"/>
                <a:cs typeface="Trebuchet MS"/>
              </a:rPr>
              <a:t>s</a:t>
            </a:r>
            <a:r>
              <a:rPr sz="3450" spc="65" dirty="0">
                <a:latin typeface="Lucida Sans Unicode"/>
                <a:cs typeface="Lucida Sans Unicode"/>
              </a:rPr>
              <a:t>ip </a:t>
            </a:r>
            <a:r>
              <a:rPr sz="3450" spc="10" dirty="0">
                <a:latin typeface="Lucida Sans Unicode"/>
                <a:cs typeface="Lucida Sans Unicode"/>
              </a:rPr>
              <a:t>e</a:t>
            </a:r>
            <a:r>
              <a:rPr sz="3400" spc="10" dirty="0">
                <a:latin typeface="Trebuchet MS"/>
                <a:cs typeface="Trebuchet MS"/>
              </a:rPr>
              <a:t>t</a:t>
            </a:r>
            <a:r>
              <a:rPr sz="3450" spc="10" dirty="0">
                <a:latin typeface="Lucida Sans Unicode"/>
                <a:cs typeface="Lucida Sans Unicode"/>
              </a:rPr>
              <a:t>ika </a:t>
            </a:r>
            <a:r>
              <a:rPr sz="3450" spc="65" dirty="0">
                <a:latin typeface="Lucida Sans Unicode"/>
                <a:cs typeface="Lucida Sans Unicode"/>
              </a:rPr>
              <a:t>m</a:t>
            </a:r>
            <a:r>
              <a:rPr sz="3400" spc="65" dirty="0">
                <a:latin typeface="Trebuchet MS"/>
                <a:cs typeface="Trebuchet MS"/>
              </a:rPr>
              <a:t>ut</a:t>
            </a:r>
            <a:r>
              <a:rPr sz="3450" spc="65" dirty="0">
                <a:latin typeface="Lucida Sans Unicode"/>
                <a:cs typeface="Lucida Sans Unicode"/>
              </a:rPr>
              <a:t>akhi</a:t>
            </a:r>
            <a:r>
              <a:rPr sz="3400" spc="65" dirty="0">
                <a:latin typeface="Trebuchet MS"/>
                <a:cs typeface="Trebuchet MS"/>
              </a:rPr>
              <a:t>r</a:t>
            </a:r>
            <a:r>
              <a:rPr sz="3100" spc="65" dirty="0">
                <a:latin typeface="Tahoma"/>
                <a:cs typeface="Tahoma"/>
              </a:rPr>
              <a:t>, </a:t>
            </a:r>
            <a:r>
              <a:rPr sz="3400" spc="70" dirty="0">
                <a:latin typeface="Trebuchet MS"/>
                <a:cs typeface="Trebuchet MS"/>
              </a:rPr>
              <a:t>s</a:t>
            </a:r>
            <a:r>
              <a:rPr sz="3450" spc="70" dirty="0">
                <a:latin typeface="Lucida Sans Unicode"/>
                <a:cs typeface="Lucida Sans Unicode"/>
              </a:rPr>
              <a:t>epe</a:t>
            </a:r>
            <a:r>
              <a:rPr sz="3400" spc="70" dirty="0">
                <a:latin typeface="Trebuchet MS"/>
                <a:cs typeface="Trebuchet MS"/>
              </a:rPr>
              <a:t>rt</a:t>
            </a:r>
            <a:r>
              <a:rPr sz="3450" spc="70" dirty="0">
                <a:latin typeface="Lucida Sans Unicode"/>
                <a:cs typeface="Lucida Sans Unicode"/>
              </a:rPr>
              <a:t>i</a:t>
            </a:r>
            <a:r>
              <a:rPr sz="3100" spc="70" dirty="0">
                <a:latin typeface="Tahoma"/>
                <a:cs typeface="Tahoma"/>
              </a:rPr>
              <a:t>: </a:t>
            </a:r>
            <a:r>
              <a:rPr sz="3100" spc="75" dirty="0">
                <a:latin typeface="Tahoma"/>
                <a:cs typeface="Tahoma"/>
              </a:rPr>
              <a:t> </a:t>
            </a:r>
            <a:r>
              <a:rPr sz="3400" spc="60" dirty="0">
                <a:latin typeface="Trebuchet MS"/>
                <a:cs typeface="Trebuchet MS"/>
              </a:rPr>
              <a:t>r</a:t>
            </a:r>
            <a:r>
              <a:rPr sz="3450" spc="60" dirty="0">
                <a:latin typeface="Lucida Sans Unicode"/>
                <a:cs typeface="Lucida Sans Unicode"/>
              </a:rPr>
              <a:t>ecip</a:t>
            </a:r>
            <a:r>
              <a:rPr sz="3400" spc="60" dirty="0">
                <a:latin typeface="Trebuchet MS"/>
                <a:cs typeface="Trebuchet MS"/>
              </a:rPr>
              <a:t>r</a:t>
            </a:r>
            <a:r>
              <a:rPr sz="3450" spc="60" dirty="0">
                <a:latin typeface="Lucida Sans Unicode"/>
                <a:cs typeface="Lucida Sans Unicode"/>
              </a:rPr>
              <a:t>oci</a:t>
            </a:r>
            <a:r>
              <a:rPr sz="3400" spc="60" dirty="0">
                <a:latin typeface="Trebuchet MS"/>
                <a:cs typeface="Trebuchet MS"/>
              </a:rPr>
              <a:t>ty</a:t>
            </a:r>
            <a:r>
              <a:rPr sz="3100" spc="60" dirty="0">
                <a:latin typeface="Tahoma"/>
                <a:cs typeface="Tahoma"/>
              </a:rPr>
              <a:t>, </a:t>
            </a:r>
            <a:r>
              <a:rPr sz="3450" spc="95" dirty="0">
                <a:latin typeface="Lucida Sans Unicode"/>
                <a:cs typeface="Lucida Sans Unicode"/>
              </a:rPr>
              <a:t>m</a:t>
            </a:r>
            <a:r>
              <a:rPr sz="3400" spc="95" dirty="0">
                <a:latin typeface="Trebuchet MS"/>
                <a:cs typeface="Trebuchet MS"/>
              </a:rPr>
              <a:t>utu</a:t>
            </a:r>
            <a:r>
              <a:rPr sz="3450" spc="95" dirty="0">
                <a:latin typeface="Lucida Sans Unicode"/>
                <a:cs typeface="Lucida Sans Unicode"/>
              </a:rPr>
              <a:t>ali</a:t>
            </a:r>
            <a:r>
              <a:rPr sz="3400" spc="95" dirty="0">
                <a:latin typeface="Trebuchet MS"/>
                <a:cs typeface="Trebuchet MS"/>
              </a:rPr>
              <a:t>ty</a:t>
            </a:r>
            <a:r>
              <a:rPr sz="3100" spc="95" dirty="0">
                <a:latin typeface="Tahoma"/>
                <a:cs typeface="Tahoma"/>
              </a:rPr>
              <a:t>, </a:t>
            </a:r>
            <a:r>
              <a:rPr sz="3400" spc="70" dirty="0">
                <a:latin typeface="Trebuchet MS"/>
                <a:cs typeface="Trebuchet MS"/>
              </a:rPr>
              <a:t>s</a:t>
            </a:r>
            <a:r>
              <a:rPr sz="3450" spc="70" dirty="0">
                <a:latin typeface="Lucida Sans Unicode"/>
                <a:cs typeface="Lucida Sans Unicode"/>
              </a:rPr>
              <a:t>olida</a:t>
            </a:r>
            <a:r>
              <a:rPr sz="3400" spc="70" dirty="0">
                <a:latin typeface="Trebuchet MS"/>
                <a:cs typeface="Trebuchet MS"/>
              </a:rPr>
              <a:t>r</a:t>
            </a:r>
            <a:r>
              <a:rPr sz="3450" spc="70" dirty="0">
                <a:latin typeface="Lucida Sans Unicode"/>
                <a:cs typeface="Lucida Sans Unicode"/>
              </a:rPr>
              <a:t>i</a:t>
            </a:r>
            <a:r>
              <a:rPr sz="3400" spc="70" dirty="0">
                <a:latin typeface="Trebuchet MS"/>
                <a:cs typeface="Trebuchet MS"/>
              </a:rPr>
              <a:t>ty</a:t>
            </a:r>
            <a:r>
              <a:rPr sz="3100" spc="70" dirty="0">
                <a:latin typeface="Tahoma"/>
                <a:cs typeface="Tahoma"/>
              </a:rPr>
              <a:t>, </a:t>
            </a:r>
            <a:r>
              <a:rPr sz="3450" spc="75" dirty="0">
                <a:latin typeface="Lucida Sans Unicode"/>
                <a:cs typeface="Lucida Sans Unicode"/>
              </a:rPr>
              <a:t>ci</a:t>
            </a:r>
            <a:r>
              <a:rPr sz="3400" spc="75" dirty="0">
                <a:latin typeface="Trebuchet MS"/>
                <a:cs typeface="Trebuchet MS"/>
              </a:rPr>
              <a:t>t</a:t>
            </a:r>
            <a:r>
              <a:rPr sz="3450" spc="75" dirty="0">
                <a:latin typeface="Lucida Sans Unicode"/>
                <a:cs typeface="Lucida Sans Unicode"/>
              </a:rPr>
              <a:t>i</a:t>
            </a:r>
            <a:r>
              <a:rPr sz="3400" spc="75" dirty="0">
                <a:latin typeface="Trebuchet MS"/>
                <a:cs typeface="Trebuchet MS"/>
              </a:rPr>
              <a:t>z</a:t>
            </a:r>
            <a:r>
              <a:rPr sz="3450" spc="75" dirty="0">
                <a:latin typeface="Lucida Sans Unicode"/>
                <a:cs typeface="Lucida Sans Unicode"/>
              </a:rPr>
              <a:t>en</a:t>
            </a:r>
            <a:r>
              <a:rPr sz="3400" spc="75" dirty="0">
                <a:latin typeface="Trebuchet MS"/>
                <a:cs typeface="Trebuchet MS"/>
              </a:rPr>
              <a:t>ry</a:t>
            </a:r>
            <a:r>
              <a:rPr sz="3100" spc="75" dirty="0">
                <a:latin typeface="Tahoma"/>
                <a:cs typeface="Tahoma"/>
              </a:rPr>
              <a:t>, </a:t>
            </a:r>
            <a:r>
              <a:rPr sz="3450" spc="-15" dirty="0">
                <a:latin typeface="Lucida Sans Unicode"/>
                <a:cs typeface="Lucida Sans Unicode"/>
              </a:rPr>
              <a:t>dan </a:t>
            </a:r>
            <a:r>
              <a:rPr sz="3400" spc="100" dirty="0">
                <a:latin typeface="Trebuchet MS"/>
                <a:cs typeface="Trebuchet MS"/>
              </a:rPr>
              <a:t>u</a:t>
            </a:r>
            <a:r>
              <a:rPr sz="3450" spc="100" dirty="0">
                <a:latin typeface="Lucida Sans Unicode"/>
                <a:cs typeface="Lucida Sans Unicode"/>
              </a:rPr>
              <a:t>ni</a:t>
            </a:r>
            <a:r>
              <a:rPr sz="3400" spc="100" dirty="0">
                <a:latin typeface="Trebuchet MS"/>
                <a:cs typeface="Trebuchet MS"/>
              </a:rPr>
              <a:t>v</a:t>
            </a:r>
            <a:r>
              <a:rPr sz="3450" spc="100" dirty="0">
                <a:latin typeface="Lucida Sans Unicode"/>
                <a:cs typeface="Lucida Sans Unicode"/>
              </a:rPr>
              <a:t>e</a:t>
            </a:r>
            <a:r>
              <a:rPr sz="3400" spc="100" dirty="0">
                <a:latin typeface="Trebuchet MS"/>
                <a:cs typeface="Trebuchet MS"/>
              </a:rPr>
              <a:t>rs</a:t>
            </a:r>
            <a:r>
              <a:rPr sz="3450" spc="100" dirty="0">
                <a:latin typeface="Lucida Sans Unicode"/>
                <a:cs typeface="Lucida Sans Unicode"/>
              </a:rPr>
              <a:t>ali</a:t>
            </a:r>
            <a:r>
              <a:rPr sz="3400" spc="100" dirty="0">
                <a:latin typeface="Trebuchet MS"/>
                <a:cs typeface="Trebuchet MS"/>
              </a:rPr>
              <a:t>ty</a:t>
            </a:r>
            <a:r>
              <a:rPr sz="3100" spc="100" dirty="0">
                <a:latin typeface="Tahoma"/>
                <a:cs typeface="Tahoma"/>
              </a:rPr>
              <a:t>. </a:t>
            </a:r>
            <a:r>
              <a:rPr sz="3450" spc="30" dirty="0">
                <a:latin typeface="Lucida Sans Unicode"/>
                <a:cs typeface="Lucida Sans Unicode"/>
              </a:rPr>
              <a:t>Dibaha</a:t>
            </a:r>
            <a:r>
              <a:rPr sz="3400" spc="30" dirty="0">
                <a:latin typeface="Trebuchet MS"/>
                <a:cs typeface="Trebuchet MS"/>
              </a:rPr>
              <a:t>s </a:t>
            </a:r>
            <a:r>
              <a:rPr sz="3450" spc="70" dirty="0">
                <a:latin typeface="Lucida Sans Unicode"/>
                <a:cs typeface="Lucida Sans Unicode"/>
              </a:rPr>
              <a:t>p</a:t>
            </a:r>
            <a:r>
              <a:rPr sz="3400" spc="70" dirty="0">
                <a:latin typeface="Trebuchet MS"/>
                <a:cs typeface="Trebuchet MS"/>
              </a:rPr>
              <a:t>u</a:t>
            </a:r>
            <a:r>
              <a:rPr sz="3450" spc="70" dirty="0">
                <a:latin typeface="Lucida Sans Unicode"/>
                <a:cs typeface="Lucida Sans Unicode"/>
              </a:rPr>
              <a:t>la </a:t>
            </a:r>
            <a:r>
              <a:rPr sz="3450" spc="85" dirty="0">
                <a:latin typeface="Lucida Sans Unicode"/>
                <a:cs typeface="Lucida Sans Unicode"/>
              </a:rPr>
              <a:t>p</a:t>
            </a:r>
            <a:r>
              <a:rPr sz="3400" spc="85" dirty="0">
                <a:latin typeface="Trebuchet MS"/>
                <a:cs typeface="Trebuchet MS"/>
              </a:rPr>
              <a:t>r</a:t>
            </a:r>
            <a:r>
              <a:rPr sz="3450" spc="85" dirty="0">
                <a:latin typeface="Lucida Sans Unicode"/>
                <a:cs typeface="Lucida Sans Unicode"/>
              </a:rPr>
              <a:t>in</a:t>
            </a:r>
            <a:r>
              <a:rPr sz="3400" spc="85" dirty="0">
                <a:latin typeface="Trebuchet MS"/>
                <a:cs typeface="Trebuchet MS"/>
              </a:rPr>
              <a:t>s</a:t>
            </a:r>
            <a:r>
              <a:rPr sz="3450" spc="85" dirty="0">
                <a:latin typeface="Lucida Sans Unicode"/>
                <a:cs typeface="Lucida Sans Unicode"/>
              </a:rPr>
              <a:t>ip</a:t>
            </a:r>
            <a:r>
              <a:rPr sz="3100" spc="85" dirty="0">
                <a:latin typeface="Tahoma"/>
                <a:cs typeface="Tahoma"/>
              </a:rPr>
              <a:t>- </a:t>
            </a:r>
            <a:r>
              <a:rPr sz="3100" spc="90" dirty="0">
                <a:latin typeface="Tahoma"/>
                <a:cs typeface="Tahoma"/>
              </a:rPr>
              <a:t> </a:t>
            </a:r>
            <a:r>
              <a:rPr sz="3450" spc="35" dirty="0">
                <a:latin typeface="Lucida Sans Unicode"/>
                <a:cs typeface="Lucida Sans Unicode"/>
              </a:rPr>
              <a:t>p</a:t>
            </a:r>
            <a:r>
              <a:rPr sz="3400" spc="35" dirty="0">
                <a:latin typeface="Trebuchet MS"/>
                <a:cs typeface="Trebuchet MS"/>
              </a:rPr>
              <a:t>r</a:t>
            </a:r>
            <a:r>
              <a:rPr sz="3450" spc="35" dirty="0">
                <a:latin typeface="Lucida Sans Unicode"/>
                <a:cs typeface="Lucida Sans Unicode"/>
              </a:rPr>
              <a:t>in</a:t>
            </a:r>
            <a:r>
              <a:rPr sz="3400" spc="35" dirty="0">
                <a:latin typeface="Trebuchet MS"/>
                <a:cs typeface="Trebuchet MS"/>
              </a:rPr>
              <a:t>s</a:t>
            </a:r>
            <a:r>
              <a:rPr sz="3450" spc="35" dirty="0">
                <a:latin typeface="Lucida Sans Unicode"/>
                <a:cs typeface="Lucida Sans Unicode"/>
              </a:rPr>
              <a:t>ip </a:t>
            </a:r>
            <a:r>
              <a:rPr sz="3450" spc="10" dirty="0">
                <a:latin typeface="Lucida Sans Unicode"/>
                <a:cs typeface="Lucida Sans Unicode"/>
              </a:rPr>
              <a:t>e</a:t>
            </a:r>
            <a:r>
              <a:rPr sz="3400" spc="10" dirty="0">
                <a:latin typeface="Trebuchet MS"/>
                <a:cs typeface="Trebuchet MS"/>
              </a:rPr>
              <a:t>t</a:t>
            </a:r>
            <a:r>
              <a:rPr sz="3450" spc="10" dirty="0">
                <a:latin typeface="Lucida Sans Unicode"/>
                <a:cs typeface="Lucida Sans Unicode"/>
              </a:rPr>
              <a:t>ika </a:t>
            </a:r>
            <a:r>
              <a:rPr sz="3450" spc="-15" dirty="0">
                <a:latin typeface="Lucida Sans Unicode"/>
                <a:cs typeface="Lucida Sans Unicode"/>
              </a:rPr>
              <a:t>dan </a:t>
            </a:r>
            <a:r>
              <a:rPr sz="3450" spc="35" dirty="0">
                <a:latin typeface="Lucida Sans Unicode"/>
                <a:cs typeface="Lucida Sans Unicode"/>
              </a:rPr>
              <a:t>peme</a:t>
            </a:r>
            <a:r>
              <a:rPr sz="3400" spc="35" dirty="0">
                <a:latin typeface="Trebuchet MS"/>
                <a:cs typeface="Trebuchet MS"/>
              </a:rPr>
              <a:t>r</a:t>
            </a:r>
            <a:r>
              <a:rPr sz="3450" spc="35" dirty="0">
                <a:latin typeface="Lucida Sans Unicode"/>
                <a:cs typeface="Lucida Sans Unicode"/>
              </a:rPr>
              <a:t>ik</a:t>
            </a:r>
            <a:r>
              <a:rPr sz="3400" spc="35" dirty="0">
                <a:latin typeface="Trebuchet MS"/>
                <a:cs typeface="Trebuchet MS"/>
              </a:rPr>
              <a:t>s</a:t>
            </a:r>
            <a:r>
              <a:rPr sz="3450" spc="35" dirty="0">
                <a:latin typeface="Lucida Sans Unicode"/>
                <a:cs typeface="Lucida Sans Unicode"/>
              </a:rPr>
              <a:t>aan </a:t>
            </a:r>
            <a:r>
              <a:rPr sz="3450" dirty="0">
                <a:latin typeface="Lucida Sans Unicode"/>
                <a:cs typeface="Lucida Sans Unicode"/>
              </a:rPr>
              <a:t>gene</a:t>
            </a:r>
            <a:r>
              <a:rPr sz="3400" dirty="0">
                <a:latin typeface="Trebuchet MS"/>
                <a:cs typeface="Trebuchet MS"/>
              </a:rPr>
              <a:t>t</a:t>
            </a:r>
            <a:r>
              <a:rPr sz="3450" dirty="0">
                <a:latin typeface="Lucida Sans Unicode"/>
                <a:cs typeface="Lucida Sans Unicode"/>
              </a:rPr>
              <a:t>ika</a:t>
            </a:r>
            <a:r>
              <a:rPr sz="3100" dirty="0">
                <a:latin typeface="Tahoma"/>
                <a:cs typeface="Tahoma"/>
              </a:rPr>
              <a:t>, </a:t>
            </a:r>
            <a:r>
              <a:rPr sz="3400" spc="70" dirty="0">
                <a:latin typeface="Trebuchet MS"/>
                <a:cs typeface="Trebuchet MS"/>
              </a:rPr>
              <a:t>s</a:t>
            </a:r>
            <a:r>
              <a:rPr sz="3450" spc="70" dirty="0">
                <a:latin typeface="Lucida Sans Unicode"/>
                <a:cs typeface="Lucida Sans Unicode"/>
              </a:rPr>
              <a:t>epe</a:t>
            </a:r>
            <a:r>
              <a:rPr sz="3400" spc="70" dirty="0">
                <a:latin typeface="Trebuchet MS"/>
                <a:cs typeface="Trebuchet MS"/>
              </a:rPr>
              <a:t>rt</a:t>
            </a:r>
            <a:r>
              <a:rPr sz="3450" spc="70" dirty="0">
                <a:latin typeface="Lucida Sans Unicode"/>
                <a:cs typeface="Lucida Sans Unicode"/>
              </a:rPr>
              <a:t>i</a:t>
            </a:r>
            <a:r>
              <a:rPr sz="3100" spc="70" dirty="0">
                <a:latin typeface="Tahoma"/>
                <a:cs typeface="Tahoma"/>
              </a:rPr>
              <a:t>: </a:t>
            </a:r>
            <a:r>
              <a:rPr sz="3450" spc="-10" dirty="0">
                <a:latin typeface="Lucida Sans Unicode"/>
                <a:cs typeface="Lucida Sans Unicode"/>
              </a:rPr>
              <a:t>o</a:t>
            </a:r>
            <a:r>
              <a:rPr sz="3400" spc="-10" dirty="0">
                <a:latin typeface="Trebuchet MS"/>
                <a:cs typeface="Trebuchet MS"/>
              </a:rPr>
              <a:t>t</a:t>
            </a:r>
            <a:r>
              <a:rPr sz="3450" spc="-10" dirty="0">
                <a:latin typeface="Lucida Sans Unicode"/>
                <a:cs typeface="Lucida Sans Unicode"/>
              </a:rPr>
              <a:t>onomi</a:t>
            </a:r>
            <a:r>
              <a:rPr sz="3100" spc="-10" dirty="0">
                <a:latin typeface="Tahoma"/>
                <a:cs typeface="Tahoma"/>
              </a:rPr>
              <a:t>, </a:t>
            </a:r>
            <a:r>
              <a:rPr sz="3450" spc="90" dirty="0">
                <a:latin typeface="Lucida Sans Unicode"/>
                <a:cs typeface="Lucida Sans Unicode"/>
              </a:rPr>
              <a:t>p</a:t>
            </a:r>
            <a:r>
              <a:rPr sz="3400" spc="90" dirty="0">
                <a:latin typeface="Trebuchet MS"/>
                <a:cs typeface="Trebuchet MS"/>
              </a:rPr>
              <a:t>r</a:t>
            </a:r>
            <a:r>
              <a:rPr sz="3450" spc="90" dirty="0">
                <a:latin typeface="Lucida Sans Unicode"/>
                <a:cs typeface="Lucida Sans Unicode"/>
              </a:rPr>
              <a:t>i</a:t>
            </a:r>
            <a:r>
              <a:rPr sz="3400" spc="90" dirty="0">
                <a:latin typeface="Trebuchet MS"/>
                <a:cs typeface="Trebuchet MS"/>
              </a:rPr>
              <a:t>v</a:t>
            </a:r>
            <a:r>
              <a:rPr sz="3450" spc="90" dirty="0">
                <a:latin typeface="Lucida Sans Unicode"/>
                <a:cs typeface="Lucida Sans Unicode"/>
              </a:rPr>
              <a:t>a</a:t>
            </a:r>
            <a:r>
              <a:rPr sz="3400" spc="90" dirty="0">
                <a:latin typeface="Trebuchet MS"/>
                <a:cs typeface="Trebuchet MS"/>
              </a:rPr>
              <a:t>s</a:t>
            </a:r>
            <a:r>
              <a:rPr sz="3450" spc="90" dirty="0">
                <a:latin typeface="Lucida Sans Unicode"/>
                <a:cs typeface="Lucida Sans Unicode"/>
              </a:rPr>
              <a:t>i</a:t>
            </a:r>
            <a:r>
              <a:rPr sz="3100" spc="90" dirty="0">
                <a:latin typeface="Tahoma"/>
                <a:cs typeface="Tahoma"/>
              </a:rPr>
              <a:t>, </a:t>
            </a:r>
            <a:r>
              <a:rPr sz="3450" spc="25" dirty="0">
                <a:latin typeface="Lucida Sans Unicode"/>
                <a:cs typeface="Lucida Sans Unicode"/>
              </a:rPr>
              <a:t>kebaikan</a:t>
            </a:r>
            <a:r>
              <a:rPr sz="3100" spc="25" dirty="0">
                <a:latin typeface="Tahoma"/>
                <a:cs typeface="Tahoma"/>
              </a:rPr>
              <a:t>, </a:t>
            </a:r>
            <a:r>
              <a:rPr sz="3100" spc="30" dirty="0">
                <a:latin typeface="Tahoma"/>
                <a:cs typeface="Tahoma"/>
              </a:rPr>
              <a:t> </a:t>
            </a:r>
            <a:r>
              <a:rPr sz="3450" spc="10" dirty="0">
                <a:latin typeface="Lucida Sans Unicode"/>
                <a:cs typeface="Lucida Sans Unicode"/>
              </a:rPr>
              <a:t>nonmaleficence</a:t>
            </a:r>
            <a:r>
              <a:rPr sz="3100" spc="10" dirty="0">
                <a:latin typeface="Tahoma"/>
                <a:cs typeface="Tahoma"/>
              </a:rPr>
              <a:t>,</a:t>
            </a:r>
            <a:r>
              <a:rPr sz="3100" spc="-60" dirty="0">
                <a:latin typeface="Tahoma"/>
                <a:cs typeface="Tahoma"/>
              </a:rPr>
              <a:t> </a:t>
            </a:r>
            <a:r>
              <a:rPr sz="3450" spc="25" dirty="0">
                <a:latin typeface="Lucida Sans Unicode"/>
                <a:cs typeface="Lucida Sans Unicode"/>
              </a:rPr>
              <a:t>keadilan</a:t>
            </a:r>
            <a:r>
              <a:rPr sz="3100" spc="25" dirty="0">
                <a:latin typeface="Tahoma"/>
                <a:cs typeface="Tahoma"/>
              </a:rPr>
              <a:t>.</a:t>
            </a:r>
            <a:r>
              <a:rPr sz="3100" spc="-55" dirty="0">
                <a:latin typeface="Tahoma"/>
                <a:cs typeface="Tahoma"/>
              </a:rPr>
              <a:t> </a:t>
            </a:r>
            <a:r>
              <a:rPr sz="3450" spc="55" dirty="0">
                <a:latin typeface="Lucida Sans Unicode"/>
                <a:cs typeface="Lucida Sans Unicode"/>
              </a:rPr>
              <a:t>Didi</a:t>
            </a:r>
            <a:r>
              <a:rPr sz="3400" spc="55" dirty="0">
                <a:latin typeface="Trebuchet MS"/>
                <a:cs typeface="Trebuchet MS"/>
              </a:rPr>
              <a:t>s</a:t>
            </a:r>
            <a:r>
              <a:rPr sz="3450" spc="55" dirty="0">
                <a:latin typeface="Lucida Sans Unicode"/>
                <a:cs typeface="Lucida Sans Unicode"/>
              </a:rPr>
              <a:t>k</a:t>
            </a:r>
            <a:r>
              <a:rPr sz="3400" spc="55" dirty="0">
                <a:latin typeface="Trebuchet MS"/>
                <a:cs typeface="Trebuchet MS"/>
              </a:rPr>
              <a:t>us</a:t>
            </a:r>
            <a:r>
              <a:rPr sz="3450" spc="55" dirty="0">
                <a:latin typeface="Lucida Sans Unicode"/>
                <a:cs typeface="Lucida Sans Unicode"/>
              </a:rPr>
              <a:t>ikan</a:t>
            </a:r>
            <a:r>
              <a:rPr sz="3450" spc="-180" dirty="0">
                <a:latin typeface="Lucida Sans Unicode"/>
                <a:cs typeface="Lucida Sans Unicode"/>
              </a:rPr>
              <a:t> </a:t>
            </a:r>
            <a:r>
              <a:rPr sz="3450" spc="70" dirty="0">
                <a:latin typeface="Lucida Sans Unicode"/>
                <a:cs typeface="Lucida Sans Unicode"/>
              </a:rPr>
              <a:t>p</a:t>
            </a:r>
            <a:r>
              <a:rPr sz="3400" spc="70" dirty="0">
                <a:latin typeface="Trebuchet MS"/>
                <a:cs typeface="Trebuchet MS"/>
              </a:rPr>
              <a:t>u</a:t>
            </a:r>
            <a:r>
              <a:rPr sz="3450" spc="70" dirty="0">
                <a:latin typeface="Lucida Sans Unicode"/>
                <a:cs typeface="Lucida Sans Unicode"/>
              </a:rPr>
              <a:t>la</a:t>
            </a:r>
            <a:r>
              <a:rPr sz="3450" spc="-175" dirty="0">
                <a:latin typeface="Lucida Sans Unicode"/>
                <a:cs typeface="Lucida Sans Unicode"/>
              </a:rPr>
              <a:t> </a:t>
            </a:r>
            <a:r>
              <a:rPr sz="3450" spc="35" dirty="0">
                <a:latin typeface="Lucida Sans Unicode"/>
                <a:cs typeface="Lucida Sans Unicode"/>
              </a:rPr>
              <a:t>pe</a:t>
            </a:r>
            <a:r>
              <a:rPr sz="3400" spc="35" dirty="0">
                <a:latin typeface="Trebuchet MS"/>
                <a:cs typeface="Trebuchet MS"/>
              </a:rPr>
              <a:t>rs</a:t>
            </a:r>
            <a:r>
              <a:rPr sz="3450" spc="35" dirty="0">
                <a:latin typeface="Lucida Sans Unicode"/>
                <a:cs typeface="Lucida Sans Unicode"/>
              </a:rPr>
              <a:t>pek</a:t>
            </a:r>
            <a:r>
              <a:rPr sz="3400" spc="35" dirty="0">
                <a:latin typeface="Trebuchet MS"/>
                <a:cs typeface="Trebuchet MS"/>
              </a:rPr>
              <a:t>t</a:t>
            </a:r>
            <a:r>
              <a:rPr sz="3450" spc="35" dirty="0">
                <a:latin typeface="Lucida Sans Unicode"/>
                <a:cs typeface="Lucida Sans Unicode"/>
              </a:rPr>
              <a:t>if</a:t>
            </a:r>
            <a:r>
              <a:rPr sz="3450" spc="-180" dirty="0">
                <a:latin typeface="Lucida Sans Unicode"/>
                <a:cs typeface="Lucida Sans Unicode"/>
              </a:rPr>
              <a:t> </a:t>
            </a:r>
            <a:r>
              <a:rPr sz="3450" spc="65" dirty="0">
                <a:latin typeface="Lucida Sans Unicode"/>
                <a:cs typeface="Lucida Sans Unicode"/>
              </a:rPr>
              <a:t>e</a:t>
            </a:r>
            <a:r>
              <a:rPr sz="3400" spc="65" dirty="0">
                <a:latin typeface="Trebuchet MS"/>
                <a:cs typeface="Trebuchet MS"/>
              </a:rPr>
              <a:t>t</a:t>
            </a:r>
            <a:r>
              <a:rPr sz="3450" spc="65" dirty="0">
                <a:latin typeface="Lucida Sans Unicode"/>
                <a:cs typeface="Lucida Sans Unicode"/>
              </a:rPr>
              <a:t>nok</a:t>
            </a:r>
            <a:r>
              <a:rPr sz="3400" spc="65" dirty="0">
                <a:latin typeface="Trebuchet MS"/>
                <a:cs typeface="Trebuchet MS"/>
              </a:rPr>
              <a:t>u</a:t>
            </a:r>
            <a:r>
              <a:rPr sz="3450" spc="65" dirty="0">
                <a:latin typeface="Lucida Sans Unicode"/>
                <a:cs typeface="Lucida Sans Unicode"/>
              </a:rPr>
              <a:t>l</a:t>
            </a:r>
            <a:r>
              <a:rPr sz="3400" spc="65" dirty="0">
                <a:latin typeface="Trebuchet MS"/>
                <a:cs typeface="Trebuchet MS"/>
              </a:rPr>
              <a:t>tur</a:t>
            </a:r>
            <a:r>
              <a:rPr sz="3450" spc="65" dirty="0">
                <a:latin typeface="Lucida Sans Unicode"/>
                <a:cs typeface="Lucida Sans Unicode"/>
              </a:rPr>
              <a:t>al</a:t>
            </a:r>
            <a:r>
              <a:rPr sz="3450" spc="-175" dirty="0">
                <a:latin typeface="Lucida Sans Unicode"/>
                <a:cs typeface="Lucida Sans Unicode"/>
              </a:rPr>
              <a:t> </a:t>
            </a:r>
            <a:r>
              <a:rPr sz="3450" dirty="0">
                <a:latin typeface="Lucida Sans Unicode"/>
                <a:cs typeface="Lucida Sans Unicode"/>
              </a:rPr>
              <a:t>dalam</a:t>
            </a:r>
            <a:r>
              <a:rPr sz="3450" spc="-180" dirty="0">
                <a:latin typeface="Lucida Sans Unicode"/>
                <a:cs typeface="Lucida Sans Unicode"/>
              </a:rPr>
              <a:t> </a:t>
            </a:r>
            <a:r>
              <a:rPr sz="3450" spc="35" dirty="0">
                <a:latin typeface="Lucida Sans Unicode"/>
                <a:cs typeface="Lucida Sans Unicode"/>
              </a:rPr>
              <a:t>la</a:t>
            </a:r>
            <a:r>
              <a:rPr sz="3400" spc="35" dirty="0">
                <a:latin typeface="Trebuchet MS"/>
                <a:cs typeface="Trebuchet MS"/>
              </a:rPr>
              <a:t>y</a:t>
            </a:r>
            <a:r>
              <a:rPr sz="3450" spc="35" dirty="0">
                <a:latin typeface="Lucida Sans Unicode"/>
                <a:cs typeface="Lucida Sans Unicode"/>
              </a:rPr>
              <a:t>anan </a:t>
            </a:r>
            <a:r>
              <a:rPr sz="3450" spc="-1075" dirty="0">
                <a:latin typeface="Lucida Sans Unicode"/>
                <a:cs typeface="Lucida Sans Unicode"/>
              </a:rPr>
              <a:t> </a:t>
            </a:r>
            <a:r>
              <a:rPr sz="3450" dirty="0">
                <a:latin typeface="Lucida Sans Unicode"/>
                <a:cs typeface="Lucida Sans Unicode"/>
              </a:rPr>
              <a:t>gene</a:t>
            </a:r>
            <a:r>
              <a:rPr sz="3400" dirty="0">
                <a:latin typeface="Trebuchet MS"/>
                <a:cs typeface="Trebuchet MS"/>
              </a:rPr>
              <a:t>t</a:t>
            </a:r>
            <a:r>
              <a:rPr sz="3450" dirty="0">
                <a:latin typeface="Lucida Sans Unicode"/>
                <a:cs typeface="Lucida Sans Unicode"/>
              </a:rPr>
              <a:t>ika</a:t>
            </a:r>
            <a:r>
              <a:rPr sz="3100" dirty="0">
                <a:latin typeface="Tahoma"/>
                <a:cs typeface="Tahoma"/>
              </a:rPr>
              <a:t>, </a:t>
            </a:r>
            <a:r>
              <a:rPr sz="3450" spc="45" dirty="0">
                <a:latin typeface="Lucida Sans Unicode"/>
                <a:cs typeface="Lucida Sans Unicode"/>
              </a:rPr>
              <a:t>mile</a:t>
            </a:r>
            <a:r>
              <a:rPr sz="3400" spc="45" dirty="0">
                <a:latin typeface="Trebuchet MS"/>
                <a:cs typeface="Trebuchet MS"/>
              </a:rPr>
              <a:t>st</a:t>
            </a:r>
            <a:r>
              <a:rPr sz="3450" spc="45" dirty="0">
                <a:latin typeface="Lucida Sans Unicode"/>
                <a:cs typeface="Lucida Sans Unicode"/>
              </a:rPr>
              <a:t>one</a:t>
            </a:r>
            <a:r>
              <a:rPr sz="3400" spc="45" dirty="0">
                <a:latin typeface="Trebuchet MS"/>
                <a:cs typeface="Trebuchet MS"/>
              </a:rPr>
              <a:t>s </a:t>
            </a:r>
            <a:r>
              <a:rPr sz="3450" spc="-5" dirty="0">
                <a:latin typeface="Lucida Sans Unicode"/>
                <a:cs typeface="Lucida Sans Unicode"/>
              </a:rPr>
              <a:t>g</a:t>
            </a:r>
            <a:r>
              <a:rPr sz="3400" spc="-5" dirty="0">
                <a:latin typeface="Trebuchet MS"/>
                <a:cs typeface="Trebuchet MS"/>
              </a:rPr>
              <a:t>u</a:t>
            </a:r>
            <a:r>
              <a:rPr sz="3450" spc="-5" dirty="0">
                <a:latin typeface="Lucida Sans Unicode"/>
                <a:cs typeface="Lucida Sans Unicode"/>
              </a:rPr>
              <a:t>ideline </a:t>
            </a:r>
            <a:r>
              <a:rPr sz="3450" spc="10" dirty="0">
                <a:latin typeface="Lucida Sans Unicode"/>
                <a:cs typeface="Lucida Sans Unicode"/>
              </a:rPr>
              <a:t>e</a:t>
            </a:r>
            <a:r>
              <a:rPr sz="3400" spc="10" dirty="0">
                <a:latin typeface="Trebuchet MS"/>
                <a:cs typeface="Trebuchet MS"/>
              </a:rPr>
              <a:t>t</a:t>
            </a:r>
            <a:r>
              <a:rPr sz="3450" spc="10" dirty="0">
                <a:latin typeface="Lucida Sans Unicode"/>
                <a:cs typeface="Lucida Sans Unicode"/>
              </a:rPr>
              <a:t>ika </a:t>
            </a:r>
            <a:r>
              <a:rPr sz="3450" spc="-15" dirty="0">
                <a:latin typeface="Lucida Sans Unicode"/>
                <a:cs typeface="Lucida Sans Unicode"/>
              </a:rPr>
              <a:t>dan </a:t>
            </a:r>
            <a:r>
              <a:rPr sz="3400" spc="60" dirty="0">
                <a:latin typeface="Trebuchet MS"/>
                <a:cs typeface="Trebuchet MS"/>
              </a:rPr>
              <a:t>r</a:t>
            </a:r>
            <a:r>
              <a:rPr sz="3450" spc="60" dirty="0">
                <a:latin typeface="Lucida Sans Unicode"/>
                <a:cs typeface="Lucida Sans Unicode"/>
              </a:rPr>
              <a:t>eg</a:t>
            </a:r>
            <a:r>
              <a:rPr sz="3400" spc="60" dirty="0">
                <a:latin typeface="Trebuchet MS"/>
                <a:cs typeface="Trebuchet MS"/>
              </a:rPr>
              <a:t>u</a:t>
            </a:r>
            <a:r>
              <a:rPr sz="3450" spc="60" dirty="0">
                <a:latin typeface="Lucida Sans Unicode"/>
                <a:cs typeface="Lucida Sans Unicode"/>
              </a:rPr>
              <a:t>la</a:t>
            </a:r>
            <a:r>
              <a:rPr sz="3400" spc="60" dirty="0">
                <a:latin typeface="Trebuchet MS"/>
                <a:cs typeface="Trebuchet MS"/>
              </a:rPr>
              <a:t>s</a:t>
            </a:r>
            <a:r>
              <a:rPr sz="3450" spc="60" dirty="0">
                <a:latin typeface="Lucida Sans Unicode"/>
                <a:cs typeface="Lucida Sans Unicode"/>
              </a:rPr>
              <a:t>i </a:t>
            </a:r>
            <a:r>
              <a:rPr sz="3400" spc="90" dirty="0">
                <a:latin typeface="Trebuchet MS"/>
                <a:cs typeface="Trebuchet MS"/>
              </a:rPr>
              <a:t>r</a:t>
            </a:r>
            <a:r>
              <a:rPr sz="3450" spc="90" dirty="0">
                <a:latin typeface="Lucida Sans Unicode"/>
                <a:cs typeface="Lucida Sans Unicode"/>
              </a:rPr>
              <a:t>i</a:t>
            </a:r>
            <a:r>
              <a:rPr sz="3400" spc="90" dirty="0">
                <a:latin typeface="Trebuchet MS"/>
                <a:cs typeface="Trebuchet MS"/>
              </a:rPr>
              <a:t>s</a:t>
            </a:r>
            <a:r>
              <a:rPr sz="3450" spc="90" dirty="0">
                <a:latin typeface="Lucida Sans Unicode"/>
                <a:cs typeface="Lucida Sans Unicode"/>
              </a:rPr>
              <a:t>e</a:t>
            </a:r>
            <a:r>
              <a:rPr sz="3400" spc="90" dirty="0">
                <a:latin typeface="Trebuchet MS"/>
                <a:cs typeface="Trebuchet MS"/>
              </a:rPr>
              <a:t>t </a:t>
            </a:r>
            <a:r>
              <a:rPr sz="3450" spc="5" dirty="0">
                <a:latin typeface="Lucida Sans Unicode"/>
                <a:cs typeface="Lucida Sans Unicode"/>
              </a:rPr>
              <a:t>biomedi</a:t>
            </a:r>
            <a:r>
              <a:rPr sz="3400" spc="5" dirty="0">
                <a:latin typeface="Trebuchet MS"/>
                <a:cs typeface="Trebuchet MS"/>
              </a:rPr>
              <a:t>s </a:t>
            </a:r>
            <a:r>
              <a:rPr sz="3450" spc="40" dirty="0">
                <a:latin typeface="Lucida Sans Unicode"/>
                <a:cs typeface="Lucida Sans Unicode"/>
              </a:rPr>
              <a:t>in</a:t>
            </a:r>
            <a:r>
              <a:rPr sz="3400" spc="40" dirty="0">
                <a:latin typeface="Trebuchet MS"/>
                <a:cs typeface="Trebuchet MS"/>
              </a:rPr>
              <a:t>t</a:t>
            </a:r>
            <a:r>
              <a:rPr sz="3450" spc="40" dirty="0">
                <a:latin typeface="Lucida Sans Unicode"/>
                <a:cs typeface="Lucida Sans Unicode"/>
              </a:rPr>
              <a:t>e</a:t>
            </a:r>
            <a:r>
              <a:rPr sz="3400" spc="40" dirty="0">
                <a:latin typeface="Trebuchet MS"/>
                <a:cs typeface="Trebuchet MS"/>
              </a:rPr>
              <a:t>r</a:t>
            </a:r>
            <a:r>
              <a:rPr sz="3450" spc="40" dirty="0">
                <a:latin typeface="Lucida Sans Unicode"/>
                <a:cs typeface="Lucida Sans Unicode"/>
              </a:rPr>
              <a:t>na</a:t>
            </a:r>
            <a:r>
              <a:rPr sz="3400" spc="40" dirty="0">
                <a:latin typeface="Trebuchet MS"/>
                <a:cs typeface="Trebuchet MS"/>
              </a:rPr>
              <a:t>s</a:t>
            </a:r>
            <a:r>
              <a:rPr sz="3450" spc="40" dirty="0">
                <a:latin typeface="Lucida Sans Unicode"/>
                <a:cs typeface="Lucida Sans Unicode"/>
              </a:rPr>
              <a:t>ional</a:t>
            </a:r>
            <a:r>
              <a:rPr sz="3100" spc="40" dirty="0">
                <a:latin typeface="Tahoma"/>
                <a:cs typeface="Tahoma"/>
              </a:rPr>
              <a:t>, </a:t>
            </a:r>
            <a:r>
              <a:rPr sz="3100" spc="45" dirty="0">
                <a:latin typeface="Tahoma"/>
                <a:cs typeface="Tahoma"/>
              </a:rPr>
              <a:t> </a:t>
            </a:r>
            <a:r>
              <a:rPr sz="3450" spc="65" dirty="0">
                <a:latin typeface="Lucida Sans Unicode"/>
                <a:cs typeface="Lucida Sans Unicode"/>
              </a:rPr>
              <a:t>p</a:t>
            </a:r>
            <a:r>
              <a:rPr sz="3400" spc="65" dirty="0">
                <a:latin typeface="Trebuchet MS"/>
                <a:cs typeface="Trebuchet MS"/>
              </a:rPr>
              <a:t>r</a:t>
            </a:r>
            <a:r>
              <a:rPr sz="3450" spc="65" dirty="0">
                <a:latin typeface="Lucida Sans Unicode"/>
                <a:cs typeface="Lucida Sans Unicode"/>
              </a:rPr>
              <a:t>in</a:t>
            </a:r>
            <a:r>
              <a:rPr sz="3400" spc="65" dirty="0">
                <a:latin typeface="Trebuchet MS"/>
                <a:cs typeface="Trebuchet MS"/>
              </a:rPr>
              <a:t>s</a:t>
            </a:r>
            <a:r>
              <a:rPr sz="3450" spc="65" dirty="0">
                <a:latin typeface="Lucida Sans Unicode"/>
                <a:cs typeface="Lucida Sans Unicode"/>
              </a:rPr>
              <a:t>ip</a:t>
            </a:r>
            <a:r>
              <a:rPr sz="3100" spc="65" dirty="0">
                <a:latin typeface="Tahoma"/>
                <a:cs typeface="Tahoma"/>
              </a:rPr>
              <a:t>-</a:t>
            </a:r>
            <a:r>
              <a:rPr sz="3450" spc="65" dirty="0">
                <a:latin typeface="Lucida Sans Unicode"/>
                <a:cs typeface="Lucida Sans Unicode"/>
              </a:rPr>
              <a:t>p</a:t>
            </a:r>
            <a:r>
              <a:rPr sz="3400" spc="65" dirty="0">
                <a:latin typeface="Trebuchet MS"/>
                <a:cs typeface="Trebuchet MS"/>
              </a:rPr>
              <a:t>r</a:t>
            </a:r>
            <a:r>
              <a:rPr sz="3450" spc="65" dirty="0">
                <a:latin typeface="Lucida Sans Unicode"/>
                <a:cs typeface="Lucida Sans Unicode"/>
              </a:rPr>
              <a:t>in</a:t>
            </a:r>
            <a:r>
              <a:rPr sz="3400" spc="65" dirty="0">
                <a:latin typeface="Trebuchet MS"/>
                <a:cs typeface="Trebuchet MS"/>
              </a:rPr>
              <a:t>s</a:t>
            </a:r>
            <a:r>
              <a:rPr sz="3450" spc="65" dirty="0">
                <a:latin typeface="Lucida Sans Unicode"/>
                <a:cs typeface="Lucida Sans Unicode"/>
              </a:rPr>
              <a:t>ip</a:t>
            </a:r>
            <a:r>
              <a:rPr sz="3450" spc="-190" dirty="0">
                <a:latin typeface="Lucida Sans Unicode"/>
                <a:cs typeface="Lucida Sans Unicode"/>
              </a:rPr>
              <a:t> </a:t>
            </a:r>
            <a:r>
              <a:rPr sz="3450" spc="10" dirty="0">
                <a:latin typeface="Lucida Sans Unicode"/>
                <a:cs typeface="Lucida Sans Unicode"/>
              </a:rPr>
              <a:t>e</a:t>
            </a:r>
            <a:r>
              <a:rPr sz="3400" spc="10" dirty="0">
                <a:latin typeface="Trebuchet MS"/>
                <a:cs typeface="Trebuchet MS"/>
              </a:rPr>
              <a:t>t</a:t>
            </a:r>
            <a:r>
              <a:rPr sz="3450" spc="10" dirty="0">
                <a:latin typeface="Lucida Sans Unicode"/>
                <a:cs typeface="Lucida Sans Unicode"/>
              </a:rPr>
              <a:t>ika</a:t>
            </a:r>
            <a:r>
              <a:rPr sz="3450" spc="-185" dirty="0">
                <a:latin typeface="Lucida Sans Unicode"/>
                <a:cs typeface="Lucida Sans Unicode"/>
              </a:rPr>
              <a:t> </a:t>
            </a:r>
            <a:r>
              <a:rPr sz="3450" spc="90" dirty="0">
                <a:latin typeface="Lucida Sans Unicode"/>
                <a:cs typeface="Lucida Sans Unicode"/>
              </a:rPr>
              <a:t>men</a:t>
            </a:r>
            <a:r>
              <a:rPr sz="3400" spc="90" dirty="0">
                <a:latin typeface="Trebuchet MS"/>
                <a:cs typeface="Trebuchet MS"/>
              </a:rPr>
              <a:t>urut</a:t>
            </a:r>
            <a:r>
              <a:rPr sz="3400" spc="-120" dirty="0">
                <a:latin typeface="Trebuchet MS"/>
                <a:cs typeface="Trebuchet MS"/>
              </a:rPr>
              <a:t> </a:t>
            </a:r>
            <a:r>
              <a:rPr sz="3450" spc="80" dirty="0">
                <a:latin typeface="Lucida Sans Unicode"/>
                <a:cs typeface="Lucida Sans Unicode"/>
              </a:rPr>
              <a:t>Uni</a:t>
            </a:r>
            <a:r>
              <a:rPr sz="3400" spc="80" dirty="0">
                <a:latin typeface="Trebuchet MS"/>
                <a:cs typeface="Trebuchet MS"/>
              </a:rPr>
              <a:t>v</a:t>
            </a:r>
            <a:r>
              <a:rPr sz="3450" spc="80" dirty="0">
                <a:latin typeface="Lucida Sans Unicode"/>
                <a:cs typeface="Lucida Sans Unicode"/>
              </a:rPr>
              <a:t>e</a:t>
            </a:r>
            <a:r>
              <a:rPr sz="3400" spc="80" dirty="0">
                <a:latin typeface="Trebuchet MS"/>
                <a:cs typeface="Trebuchet MS"/>
              </a:rPr>
              <a:t>rs</a:t>
            </a:r>
            <a:r>
              <a:rPr sz="3450" spc="80" dirty="0">
                <a:latin typeface="Lucida Sans Unicode"/>
                <a:cs typeface="Lucida Sans Unicode"/>
              </a:rPr>
              <a:t>al</a:t>
            </a:r>
            <a:r>
              <a:rPr sz="3450" spc="-185" dirty="0">
                <a:latin typeface="Lucida Sans Unicode"/>
                <a:cs typeface="Lucida Sans Unicode"/>
              </a:rPr>
              <a:t> </a:t>
            </a:r>
            <a:r>
              <a:rPr sz="3450" spc="15" dirty="0">
                <a:latin typeface="Lucida Sans Unicode"/>
                <a:cs typeface="Lucida Sans Unicode"/>
              </a:rPr>
              <a:t>Decla</a:t>
            </a:r>
            <a:r>
              <a:rPr sz="3400" spc="15" dirty="0">
                <a:latin typeface="Trebuchet MS"/>
                <a:cs typeface="Trebuchet MS"/>
              </a:rPr>
              <a:t>r</a:t>
            </a:r>
            <a:r>
              <a:rPr sz="3450" spc="15" dirty="0">
                <a:latin typeface="Lucida Sans Unicode"/>
                <a:cs typeface="Lucida Sans Unicode"/>
              </a:rPr>
              <a:t>a</a:t>
            </a:r>
            <a:r>
              <a:rPr sz="3400" spc="15" dirty="0">
                <a:latin typeface="Trebuchet MS"/>
                <a:cs typeface="Trebuchet MS"/>
              </a:rPr>
              <a:t>t</a:t>
            </a:r>
            <a:r>
              <a:rPr sz="3450" spc="15" dirty="0">
                <a:latin typeface="Lucida Sans Unicode"/>
                <a:cs typeface="Lucida Sans Unicode"/>
              </a:rPr>
              <a:t>ion</a:t>
            </a:r>
            <a:r>
              <a:rPr sz="3450" spc="-185" dirty="0">
                <a:latin typeface="Lucida Sans Unicode"/>
                <a:cs typeface="Lucida Sans Unicode"/>
              </a:rPr>
              <a:t> </a:t>
            </a:r>
            <a:r>
              <a:rPr sz="3450" spc="-50" dirty="0">
                <a:latin typeface="Lucida Sans Unicode"/>
                <a:cs typeface="Lucida Sans Unicode"/>
              </a:rPr>
              <a:t>on</a:t>
            </a:r>
            <a:r>
              <a:rPr sz="3450" spc="-185" dirty="0">
                <a:latin typeface="Lucida Sans Unicode"/>
                <a:cs typeface="Lucida Sans Unicode"/>
              </a:rPr>
              <a:t> </a:t>
            </a:r>
            <a:r>
              <a:rPr sz="3450" spc="60" dirty="0">
                <a:latin typeface="Lucida Sans Unicode"/>
                <a:cs typeface="Lucida Sans Unicode"/>
              </a:rPr>
              <a:t>Bioe</a:t>
            </a:r>
            <a:r>
              <a:rPr sz="3400" spc="60" dirty="0">
                <a:latin typeface="Trebuchet MS"/>
                <a:cs typeface="Trebuchet MS"/>
              </a:rPr>
              <a:t>t</a:t>
            </a:r>
            <a:r>
              <a:rPr sz="3450" spc="60" dirty="0">
                <a:latin typeface="Lucida Sans Unicode"/>
                <a:cs typeface="Lucida Sans Unicode"/>
              </a:rPr>
              <a:t>hic</a:t>
            </a:r>
            <a:r>
              <a:rPr sz="3400" spc="60" dirty="0">
                <a:latin typeface="Trebuchet MS"/>
                <a:cs typeface="Trebuchet MS"/>
              </a:rPr>
              <a:t>s</a:t>
            </a:r>
            <a:r>
              <a:rPr sz="3400" spc="-120" dirty="0">
                <a:latin typeface="Trebuchet MS"/>
                <a:cs typeface="Trebuchet MS"/>
              </a:rPr>
              <a:t> </a:t>
            </a:r>
            <a:r>
              <a:rPr sz="3450" spc="-15" dirty="0">
                <a:latin typeface="Lucida Sans Unicode"/>
                <a:cs typeface="Lucida Sans Unicode"/>
              </a:rPr>
              <a:t>and</a:t>
            </a:r>
            <a:r>
              <a:rPr sz="3450" spc="-185" dirty="0">
                <a:latin typeface="Lucida Sans Unicode"/>
                <a:cs typeface="Lucida Sans Unicode"/>
              </a:rPr>
              <a:t> </a:t>
            </a:r>
            <a:r>
              <a:rPr sz="3450" spc="75" dirty="0">
                <a:latin typeface="Lucida Sans Unicode"/>
                <a:cs typeface="Lucida Sans Unicode"/>
              </a:rPr>
              <a:t>H</a:t>
            </a:r>
            <a:r>
              <a:rPr sz="3400" spc="75" dirty="0">
                <a:latin typeface="Trebuchet MS"/>
                <a:cs typeface="Trebuchet MS"/>
              </a:rPr>
              <a:t>u</a:t>
            </a:r>
            <a:r>
              <a:rPr sz="3450" spc="75" dirty="0">
                <a:latin typeface="Lucida Sans Unicode"/>
                <a:cs typeface="Lucida Sans Unicode"/>
              </a:rPr>
              <a:t>man</a:t>
            </a:r>
            <a:r>
              <a:rPr sz="3450" spc="-185" dirty="0">
                <a:latin typeface="Lucida Sans Unicode"/>
                <a:cs typeface="Lucida Sans Unicode"/>
              </a:rPr>
              <a:t> </a:t>
            </a:r>
            <a:r>
              <a:rPr sz="3450" spc="20" dirty="0">
                <a:latin typeface="Lucida Sans Unicode"/>
                <a:cs typeface="Lucida Sans Unicode"/>
              </a:rPr>
              <a:t>Righ</a:t>
            </a:r>
            <a:r>
              <a:rPr sz="3400" spc="20" dirty="0">
                <a:latin typeface="Trebuchet MS"/>
                <a:cs typeface="Trebuchet MS"/>
              </a:rPr>
              <a:t>ts </a:t>
            </a:r>
            <a:r>
              <a:rPr sz="3400" spc="-1010" dirty="0">
                <a:latin typeface="Trebuchet MS"/>
                <a:cs typeface="Trebuchet MS"/>
              </a:rPr>
              <a:t> </a:t>
            </a:r>
            <a:r>
              <a:rPr sz="3400" spc="345" dirty="0">
                <a:latin typeface="Trebuchet MS"/>
                <a:cs typeface="Trebuchet MS"/>
              </a:rPr>
              <a:t>2005</a:t>
            </a:r>
            <a:r>
              <a:rPr sz="3100" spc="345" dirty="0">
                <a:latin typeface="Tahoma"/>
                <a:cs typeface="Tahoma"/>
              </a:rPr>
              <a:t>, </a:t>
            </a:r>
            <a:r>
              <a:rPr sz="3450" spc="10" dirty="0">
                <a:latin typeface="Lucida Sans Unicode"/>
                <a:cs typeface="Lucida Sans Unicode"/>
              </a:rPr>
              <a:t>hak </a:t>
            </a:r>
            <a:r>
              <a:rPr sz="3450" spc="114" dirty="0">
                <a:latin typeface="Lucida Sans Unicode"/>
                <a:cs typeface="Lucida Sans Unicode"/>
              </a:rPr>
              <a:t>a</a:t>
            </a:r>
            <a:r>
              <a:rPr sz="3400" spc="114" dirty="0">
                <a:latin typeface="Trebuchet MS"/>
                <a:cs typeface="Trebuchet MS"/>
              </a:rPr>
              <a:t>s</a:t>
            </a:r>
            <a:r>
              <a:rPr sz="3450" spc="114" dirty="0">
                <a:latin typeface="Lucida Sans Unicode"/>
                <a:cs typeface="Lucida Sans Unicode"/>
              </a:rPr>
              <a:t>a</a:t>
            </a:r>
            <a:r>
              <a:rPr sz="3400" spc="114" dirty="0">
                <a:latin typeface="Trebuchet MS"/>
                <a:cs typeface="Trebuchet MS"/>
              </a:rPr>
              <a:t>s</a:t>
            </a:r>
            <a:r>
              <a:rPr sz="3450" spc="114" dirty="0">
                <a:latin typeface="Lucida Sans Unicode"/>
                <a:cs typeface="Lucida Sans Unicode"/>
              </a:rPr>
              <a:t>i </a:t>
            </a:r>
            <a:r>
              <a:rPr sz="3450" spc="65" dirty="0">
                <a:latin typeface="Lucida Sans Unicode"/>
                <a:cs typeface="Lucida Sans Unicode"/>
              </a:rPr>
              <a:t>man</a:t>
            </a:r>
            <a:r>
              <a:rPr sz="3400" spc="65" dirty="0">
                <a:latin typeface="Trebuchet MS"/>
                <a:cs typeface="Trebuchet MS"/>
              </a:rPr>
              <a:t>us</a:t>
            </a:r>
            <a:r>
              <a:rPr sz="3450" spc="65" dirty="0">
                <a:latin typeface="Lucida Sans Unicode"/>
                <a:cs typeface="Lucida Sans Unicode"/>
              </a:rPr>
              <a:t>ia </a:t>
            </a:r>
            <a:r>
              <a:rPr sz="3450" spc="-15" dirty="0">
                <a:latin typeface="Lucida Sans Unicode"/>
                <a:cs typeface="Lucida Sans Unicode"/>
              </a:rPr>
              <a:t>dan </a:t>
            </a:r>
            <a:r>
              <a:rPr sz="3450" spc="10" dirty="0">
                <a:latin typeface="Lucida Sans Unicode"/>
                <a:cs typeface="Lucida Sans Unicode"/>
              </a:rPr>
              <a:t>e</a:t>
            </a:r>
            <a:r>
              <a:rPr sz="3400" spc="10" dirty="0">
                <a:latin typeface="Trebuchet MS"/>
                <a:cs typeface="Trebuchet MS"/>
              </a:rPr>
              <a:t>t</a:t>
            </a:r>
            <a:r>
              <a:rPr sz="3450" spc="10" dirty="0">
                <a:latin typeface="Lucida Sans Unicode"/>
                <a:cs typeface="Lucida Sans Unicode"/>
              </a:rPr>
              <a:t>ika </a:t>
            </a:r>
            <a:r>
              <a:rPr sz="3450" spc="30" dirty="0">
                <a:latin typeface="Lucida Sans Unicode"/>
                <a:cs typeface="Lucida Sans Unicode"/>
              </a:rPr>
              <a:t>p</a:t>
            </a:r>
            <a:r>
              <a:rPr sz="3400" spc="30" dirty="0">
                <a:latin typeface="Trebuchet MS"/>
                <a:cs typeface="Trebuchet MS"/>
              </a:rPr>
              <a:t>r</a:t>
            </a:r>
            <a:r>
              <a:rPr sz="3450" spc="30" dirty="0">
                <a:latin typeface="Lucida Sans Unicode"/>
                <a:cs typeface="Lucida Sans Unicode"/>
              </a:rPr>
              <a:t>ofe</a:t>
            </a:r>
            <a:r>
              <a:rPr sz="3400" spc="30" dirty="0">
                <a:latin typeface="Trebuchet MS"/>
                <a:cs typeface="Trebuchet MS"/>
              </a:rPr>
              <a:t>s</a:t>
            </a:r>
            <a:r>
              <a:rPr sz="3450" spc="30" dirty="0">
                <a:latin typeface="Lucida Sans Unicode"/>
                <a:cs typeface="Lucida Sans Unicode"/>
              </a:rPr>
              <a:t>ional</a:t>
            </a:r>
            <a:r>
              <a:rPr sz="3100" spc="30" dirty="0">
                <a:latin typeface="Tahoma"/>
                <a:cs typeface="Tahoma"/>
              </a:rPr>
              <a:t>: </a:t>
            </a:r>
            <a:r>
              <a:rPr sz="3450" spc="75" dirty="0">
                <a:latin typeface="Lucida Sans Unicode"/>
                <a:cs typeface="Lucida Sans Unicode"/>
              </a:rPr>
              <a:t>ap</a:t>
            </a:r>
            <a:r>
              <a:rPr sz="3400" spc="75" dirty="0">
                <a:latin typeface="Trebuchet MS"/>
                <a:cs typeface="Trebuchet MS"/>
              </a:rPr>
              <a:t>r</a:t>
            </a:r>
            <a:r>
              <a:rPr sz="3450" spc="75" dirty="0">
                <a:latin typeface="Lucida Sans Unicode"/>
                <a:cs typeface="Lucida Sans Unicode"/>
              </a:rPr>
              <a:t>e</a:t>
            </a:r>
            <a:r>
              <a:rPr sz="3400" spc="75" dirty="0">
                <a:latin typeface="Trebuchet MS"/>
                <a:cs typeface="Trebuchet MS"/>
              </a:rPr>
              <a:t>s</a:t>
            </a:r>
            <a:r>
              <a:rPr sz="3450" spc="75" dirty="0">
                <a:latin typeface="Lucida Sans Unicode"/>
                <a:cs typeface="Lucida Sans Unicode"/>
              </a:rPr>
              <a:t>ia</a:t>
            </a:r>
            <a:r>
              <a:rPr sz="3400" spc="75" dirty="0">
                <a:latin typeface="Trebuchet MS"/>
                <a:cs typeface="Trebuchet MS"/>
              </a:rPr>
              <a:t>s</a:t>
            </a:r>
            <a:r>
              <a:rPr sz="3450" spc="75" dirty="0">
                <a:latin typeface="Lucida Sans Unicode"/>
                <a:cs typeface="Lucida Sans Unicode"/>
              </a:rPr>
              <a:t>i </a:t>
            </a:r>
            <a:r>
              <a:rPr sz="3400" spc="65" dirty="0">
                <a:latin typeface="Trebuchet MS"/>
                <a:cs typeface="Trebuchet MS"/>
              </a:rPr>
              <a:t>tr</a:t>
            </a:r>
            <a:r>
              <a:rPr sz="3450" spc="65" dirty="0">
                <a:latin typeface="Lucida Sans Unicode"/>
                <a:cs typeface="Lucida Sans Unicode"/>
              </a:rPr>
              <a:t>an</a:t>
            </a:r>
            <a:r>
              <a:rPr sz="3400" spc="65" dirty="0">
                <a:latin typeface="Trebuchet MS"/>
                <a:cs typeface="Trebuchet MS"/>
              </a:rPr>
              <a:t>s</a:t>
            </a:r>
            <a:r>
              <a:rPr sz="3450" spc="65" dirty="0">
                <a:latin typeface="Lucida Sans Unicode"/>
                <a:cs typeface="Lucida Sans Unicode"/>
              </a:rPr>
              <a:t>la</a:t>
            </a:r>
            <a:r>
              <a:rPr sz="3400" spc="65" dirty="0">
                <a:latin typeface="Trebuchet MS"/>
                <a:cs typeface="Trebuchet MS"/>
              </a:rPr>
              <a:t>s</a:t>
            </a:r>
            <a:r>
              <a:rPr sz="3450" spc="65" dirty="0">
                <a:latin typeface="Lucida Sans Unicode"/>
                <a:cs typeface="Lucida Sans Unicode"/>
              </a:rPr>
              <a:t>ional</a:t>
            </a:r>
            <a:r>
              <a:rPr sz="3100" spc="65" dirty="0">
                <a:latin typeface="Tahoma"/>
                <a:cs typeface="Tahoma"/>
              </a:rPr>
              <a:t>, </a:t>
            </a:r>
            <a:r>
              <a:rPr sz="3450" spc="35" dirty="0">
                <a:latin typeface="Lucida Sans Unicode"/>
                <a:cs typeface="Lucida Sans Unicode"/>
              </a:rPr>
              <a:t>pe</a:t>
            </a:r>
            <a:r>
              <a:rPr sz="3400" spc="35" dirty="0">
                <a:latin typeface="Trebuchet MS"/>
                <a:cs typeface="Trebuchet MS"/>
              </a:rPr>
              <a:t>rs</a:t>
            </a:r>
            <a:r>
              <a:rPr sz="3450" spc="35" dirty="0">
                <a:latin typeface="Lucida Sans Unicode"/>
                <a:cs typeface="Lucida Sans Unicode"/>
              </a:rPr>
              <a:t>pek</a:t>
            </a:r>
            <a:r>
              <a:rPr sz="3400" spc="35" dirty="0">
                <a:latin typeface="Trebuchet MS"/>
                <a:cs typeface="Trebuchet MS"/>
              </a:rPr>
              <a:t>t</a:t>
            </a:r>
            <a:r>
              <a:rPr sz="3450" spc="35" dirty="0">
                <a:latin typeface="Lucida Sans Unicode"/>
                <a:cs typeface="Lucida Sans Unicode"/>
              </a:rPr>
              <a:t>if </a:t>
            </a:r>
            <a:r>
              <a:rPr sz="3450" spc="40" dirty="0">
                <a:latin typeface="Lucida Sans Unicode"/>
                <a:cs typeface="Lucida Sans Unicode"/>
              </a:rPr>
              <a:t> </a:t>
            </a:r>
            <a:r>
              <a:rPr sz="3400" spc="50" dirty="0">
                <a:latin typeface="Trebuchet MS"/>
                <a:cs typeface="Trebuchet MS"/>
              </a:rPr>
              <a:t>ut</a:t>
            </a:r>
            <a:r>
              <a:rPr sz="3450" spc="50" dirty="0">
                <a:latin typeface="Lucida Sans Unicode"/>
                <a:cs typeface="Lucida Sans Unicode"/>
              </a:rPr>
              <a:t>ili</a:t>
            </a:r>
            <a:r>
              <a:rPr sz="3400" spc="50" dirty="0">
                <a:latin typeface="Trebuchet MS"/>
                <a:cs typeface="Trebuchet MS"/>
              </a:rPr>
              <a:t>t</a:t>
            </a:r>
            <a:r>
              <a:rPr sz="3450" spc="50" dirty="0">
                <a:latin typeface="Lucida Sans Unicode"/>
                <a:cs typeface="Lucida Sans Unicode"/>
              </a:rPr>
              <a:t>a</a:t>
            </a:r>
            <a:r>
              <a:rPr sz="3400" spc="50" dirty="0">
                <a:latin typeface="Trebuchet MS"/>
                <a:cs typeface="Trebuchet MS"/>
              </a:rPr>
              <a:t>r</a:t>
            </a:r>
            <a:r>
              <a:rPr sz="3450" spc="50" dirty="0">
                <a:latin typeface="Lucida Sans Unicode"/>
                <a:cs typeface="Lucida Sans Unicode"/>
              </a:rPr>
              <a:t>iani</a:t>
            </a:r>
            <a:r>
              <a:rPr sz="3400" spc="50" dirty="0">
                <a:latin typeface="Trebuchet MS"/>
                <a:cs typeface="Trebuchet MS"/>
              </a:rPr>
              <a:t>s</a:t>
            </a:r>
            <a:r>
              <a:rPr sz="3450" spc="50" dirty="0">
                <a:latin typeface="Lucida Sans Unicode"/>
                <a:cs typeface="Lucida Sans Unicode"/>
              </a:rPr>
              <a:t>me</a:t>
            </a:r>
            <a:r>
              <a:rPr sz="3100" spc="50" dirty="0">
                <a:latin typeface="Tahoma"/>
                <a:cs typeface="Tahoma"/>
              </a:rPr>
              <a:t>, </a:t>
            </a:r>
            <a:r>
              <a:rPr sz="3450" spc="35" dirty="0">
                <a:latin typeface="Lucida Sans Unicode"/>
                <a:cs typeface="Lucida Sans Unicode"/>
              </a:rPr>
              <a:t>pe</a:t>
            </a:r>
            <a:r>
              <a:rPr sz="3400" spc="35" dirty="0">
                <a:latin typeface="Trebuchet MS"/>
                <a:cs typeface="Trebuchet MS"/>
              </a:rPr>
              <a:t>rs</a:t>
            </a:r>
            <a:r>
              <a:rPr sz="3450" spc="35" dirty="0">
                <a:latin typeface="Lucida Sans Unicode"/>
                <a:cs typeface="Lucida Sans Unicode"/>
              </a:rPr>
              <a:t>pek</a:t>
            </a:r>
            <a:r>
              <a:rPr sz="3400" spc="35" dirty="0">
                <a:latin typeface="Trebuchet MS"/>
                <a:cs typeface="Trebuchet MS"/>
              </a:rPr>
              <a:t>t</a:t>
            </a:r>
            <a:r>
              <a:rPr sz="3450" spc="35" dirty="0">
                <a:latin typeface="Lucida Sans Unicode"/>
                <a:cs typeface="Lucida Sans Unicode"/>
              </a:rPr>
              <a:t>if </a:t>
            </a:r>
            <a:r>
              <a:rPr sz="3450" spc="-25" dirty="0">
                <a:latin typeface="Lucida Sans Unicode"/>
                <a:cs typeface="Lucida Sans Unicode"/>
              </a:rPr>
              <a:t>deon</a:t>
            </a:r>
            <a:r>
              <a:rPr sz="3400" spc="-25" dirty="0">
                <a:latin typeface="Trebuchet MS"/>
                <a:cs typeface="Trebuchet MS"/>
              </a:rPr>
              <a:t>t</a:t>
            </a:r>
            <a:r>
              <a:rPr sz="3450" spc="-25" dirty="0">
                <a:latin typeface="Lucida Sans Unicode"/>
                <a:cs typeface="Lucida Sans Unicode"/>
              </a:rPr>
              <a:t>ologi</a:t>
            </a:r>
            <a:r>
              <a:rPr sz="3100" spc="-25" dirty="0">
                <a:latin typeface="Tahoma"/>
                <a:cs typeface="Tahoma"/>
              </a:rPr>
              <a:t>, </a:t>
            </a:r>
            <a:r>
              <a:rPr sz="3100" spc="110" dirty="0">
                <a:latin typeface="Tahoma"/>
                <a:cs typeface="Tahoma"/>
              </a:rPr>
              <a:t>“</a:t>
            </a:r>
            <a:r>
              <a:rPr sz="3400" spc="110" dirty="0">
                <a:latin typeface="Trebuchet MS"/>
                <a:cs typeface="Trebuchet MS"/>
              </a:rPr>
              <a:t>s</a:t>
            </a:r>
            <a:r>
              <a:rPr sz="3450" spc="110" dirty="0">
                <a:latin typeface="Lucida Sans Unicode"/>
                <a:cs typeface="Lucida Sans Unicode"/>
              </a:rPr>
              <a:t>imalakama</a:t>
            </a:r>
            <a:r>
              <a:rPr sz="3100" spc="110" dirty="0">
                <a:latin typeface="Tahoma"/>
                <a:cs typeface="Tahoma"/>
              </a:rPr>
              <a:t>” </a:t>
            </a:r>
            <a:r>
              <a:rPr sz="3450" spc="35" dirty="0">
                <a:latin typeface="Lucida Sans Unicode"/>
                <a:cs typeface="Lucida Sans Unicode"/>
              </a:rPr>
              <a:t>peme</a:t>
            </a:r>
            <a:r>
              <a:rPr sz="3400" spc="35" dirty="0">
                <a:latin typeface="Trebuchet MS"/>
                <a:cs typeface="Trebuchet MS"/>
              </a:rPr>
              <a:t>r</a:t>
            </a:r>
            <a:r>
              <a:rPr sz="3450" spc="35" dirty="0">
                <a:latin typeface="Lucida Sans Unicode"/>
                <a:cs typeface="Lucida Sans Unicode"/>
              </a:rPr>
              <a:t>ik</a:t>
            </a:r>
            <a:r>
              <a:rPr sz="3400" spc="35" dirty="0">
                <a:latin typeface="Trebuchet MS"/>
                <a:cs typeface="Trebuchet MS"/>
              </a:rPr>
              <a:t>s</a:t>
            </a:r>
            <a:r>
              <a:rPr sz="3450" spc="35" dirty="0">
                <a:latin typeface="Lucida Sans Unicode"/>
                <a:cs typeface="Lucida Sans Unicode"/>
              </a:rPr>
              <a:t>aan </a:t>
            </a:r>
            <a:r>
              <a:rPr sz="3450" dirty="0">
                <a:latin typeface="Lucida Sans Unicode"/>
                <a:cs typeface="Lucida Sans Unicode"/>
              </a:rPr>
              <a:t>gene</a:t>
            </a:r>
            <a:r>
              <a:rPr sz="3400" dirty="0">
                <a:latin typeface="Trebuchet MS"/>
                <a:cs typeface="Trebuchet MS"/>
              </a:rPr>
              <a:t>t</a:t>
            </a:r>
            <a:r>
              <a:rPr sz="3450" dirty="0">
                <a:latin typeface="Lucida Sans Unicode"/>
                <a:cs typeface="Lucida Sans Unicode"/>
              </a:rPr>
              <a:t>ika</a:t>
            </a:r>
            <a:r>
              <a:rPr sz="3100" dirty="0">
                <a:latin typeface="Tahoma"/>
                <a:cs typeface="Tahoma"/>
              </a:rPr>
              <a:t>, </a:t>
            </a:r>
            <a:r>
              <a:rPr sz="3100" spc="5" dirty="0">
                <a:latin typeface="Tahoma"/>
                <a:cs typeface="Tahoma"/>
              </a:rPr>
              <a:t> </a:t>
            </a:r>
            <a:r>
              <a:rPr sz="3450" spc="25" dirty="0">
                <a:latin typeface="Lucida Sans Unicode"/>
                <a:cs typeface="Lucida Sans Unicode"/>
              </a:rPr>
              <a:t>globali</a:t>
            </a:r>
            <a:r>
              <a:rPr sz="3400" spc="25" dirty="0">
                <a:latin typeface="Trebuchet MS"/>
                <a:cs typeface="Trebuchet MS"/>
              </a:rPr>
              <a:t>s</a:t>
            </a:r>
            <a:r>
              <a:rPr sz="3450" spc="25" dirty="0">
                <a:latin typeface="Lucida Sans Unicode"/>
                <a:cs typeface="Lucida Sans Unicode"/>
              </a:rPr>
              <a:t>a</a:t>
            </a:r>
            <a:r>
              <a:rPr sz="3400" spc="25" dirty="0">
                <a:latin typeface="Trebuchet MS"/>
                <a:cs typeface="Trebuchet MS"/>
              </a:rPr>
              <a:t>s</a:t>
            </a:r>
            <a:r>
              <a:rPr sz="3450" spc="25" dirty="0">
                <a:latin typeface="Lucida Sans Unicode"/>
                <a:cs typeface="Lucida Sans Unicode"/>
              </a:rPr>
              <a:t>i</a:t>
            </a:r>
            <a:r>
              <a:rPr sz="3450" spc="-200" dirty="0">
                <a:latin typeface="Lucida Sans Unicode"/>
                <a:cs typeface="Lucida Sans Unicode"/>
              </a:rPr>
              <a:t> </a:t>
            </a:r>
            <a:r>
              <a:rPr sz="3450" spc="15" dirty="0">
                <a:latin typeface="Lucida Sans Unicode"/>
                <a:cs typeface="Lucida Sans Unicode"/>
              </a:rPr>
              <a:t>bioe</a:t>
            </a:r>
            <a:r>
              <a:rPr sz="3400" spc="15" dirty="0">
                <a:latin typeface="Trebuchet MS"/>
                <a:cs typeface="Trebuchet MS"/>
              </a:rPr>
              <a:t>t</a:t>
            </a:r>
            <a:r>
              <a:rPr sz="3450" spc="15" dirty="0">
                <a:latin typeface="Lucida Sans Unicode"/>
                <a:cs typeface="Lucida Sans Unicode"/>
              </a:rPr>
              <a:t>ika</a:t>
            </a:r>
            <a:r>
              <a:rPr sz="3100" spc="15" dirty="0">
                <a:latin typeface="Tahoma"/>
                <a:cs typeface="Tahoma"/>
              </a:rPr>
              <a:t>,</a:t>
            </a:r>
            <a:r>
              <a:rPr sz="3100" spc="-75" dirty="0">
                <a:latin typeface="Tahoma"/>
                <a:cs typeface="Tahoma"/>
              </a:rPr>
              <a:t> </a:t>
            </a:r>
            <a:r>
              <a:rPr sz="3450" spc="10" dirty="0">
                <a:latin typeface="Lucida Sans Unicode"/>
                <a:cs typeface="Lucida Sans Unicode"/>
              </a:rPr>
              <a:t>e</a:t>
            </a:r>
            <a:r>
              <a:rPr sz="3400" spc="10" dirty="0">
                <a:latin typeface="Trebuchet MS"/>
                <a:cs typeface="Trebuchet MS"/>
              </a:rPr>
              <a:t>t</a:t>
            </a:r>
            <a:r>
              <a:rPr sz="3450" spc="10" dirty="0">
                <a:latin typeface="Lucida Sans Unicode"/>
                <a:cs typeface="Lucida Sans Unicode"/>
              </a:rPr>
              <a:t>ika</a:t>
            </a:r>
            <a:r>
              <a:rPr sz="3450" spc="-195" dirty="0">
                <a:latin typeface="Lucida Sans Unicode"/>
                <a:cs typeface="Lucida Sans Unicode"/>
              </a:rPr>
              <a:t> </a:t>
            </a:r>
            <a:r>
              <a:rPr sz="3450" spc="5" dirty="0">
                <a:latin typeface="Lucida Sans Unicode"/>
                <a:cs typeface="Lucida Sans Unicode"/>
              </a:rPr>
              <a:t>bioinfo</a:t>
            </a:r>
            <a:r>
              <a:rPr sz="3400" spc="5" dirty="0">
                <a:latin typeface="Trebuchet MS"/>
                <a:cs typeface="Trebuchet MS"/>
              </a:rPr>
              <a:t>r</a:t>
            </a:r>
            <a:r>
              <a:rPr sz="3450" spc="5" dirty="0">
                <a:latin typeface="Lucida Sans Unicode"/>
                <a:cs typeface="Lucida Sans Unicode"/>
              </a:rPr>
              <a:t>ma</a:t>
            </a:r>
            <a:r>
              <a:rPr sz="3400" spc="5" dirty="0">
                <a:latin typeface="Trebuchet MS"/>
                <a:cs typeface="Trebuchet MS"/>
              </a:rPr>
              <a:t>t</a:t>
            </a:r>
            <a:r>
              <a:rPr sz="3450" spc="5" dirty="0">
                <a:latin typeface="Lucida Sans Unicode"/>
                <a:cs typeface="Lucida Sans Unicode"/>
              </a:rPr>
              <a:t>ika</a:t>
            </a:r>
            <a:r>
              <a:rPr sz="3100" spc="5" dirty="0">
                <a:latin typeface="Tahoma"/>
                <a:cs typeface="Tahoma"/>
              </a:rPr>
              <a:t>,</a:t>
            </a:r>
            <a:r>
              <a:rPr sz="3100" spc="-75" dirty="0">
                <a:latin typeface="Tahoma"/>
                <a:cs typeface="Tahoma"/>
              </a:rPr>
              <a:t> </a:t>
            </a:r>
            <a:r>
              <a:rPr sz="3450" spc="-15" dirty="0">
                <a:latin typeface="Lucida Sans Unicode"/>
                <a:cs typeface="Lucida Sans Unicode"/>
              </a:rPr>
              <a:t>dan</a:t>
            </a:r>
            <a:r>
              <a:rPr sz="3450" spc="-195" dirty="0">
                <a:latin typeface="Lucida Sans Unicode"/>
                <a:cs typeface="Lucida Sans Unicode"/>
              </a:rPr>
              <a:t> </a:t>
            </a:r>
            <a:r>
              <a:rPr sz="3400" spc="90" dirty="0">
                <a:latin typeface="Trebuchet MS"/>
                <a:cs typeface="Trebuchet MS"/>
              </a:rPr>
              <a:t>r</a:t>
            </a:r>
            <a:r>
              <a:rPr sz="3450" spc="90" dirty="0">
                <a:latin typeface="Lucida Sans Unicode"/>
                <a:cs typeface="Lucida Sans Unicode"/>
              </a:rPr>
              <a:t>i</a:t>
            </a:r>
            <a:r>
              <a:rPr sz="3400" spc="90" dirty="0">
                <a:latin typeface="Trebuchet MS"/>
                <a:cs typeface="Trebuchet MS"/>
              </a:rPr>
              <a:t>s</a:t>
            </a:r>
            <a:r>
              <a:rPr sz="3450" spc="90" dirty="0">
                <a:latin typeface="Lucida Sans Unicode"/>
                <a:cs typeface="Lucida Sans Unicode"/>
              </a:rPr>
              <a:t>e</a:t>
            </a:r>
            <a:r>
              <a:rPr sz="3400" spc="90" dirty="0">
                <a:latin typeface="Trebuchet MS"/>
                <a:cs typeface="Trebuchet MS"/>
              </a:rPr>
              <a:t>t</a:t>
            </a:r>
            <a:r>
              <a:rPr sz="3400" spc="-130" dirty="0">
                <a:latin typeface="Trebuchet MS"/>
                <a:cs typeface="Trebuchet MS"/>
              </a:rPr>
              <a:t> </a:t>
            </a:r>
            <a:r>
              <a:rPr sz="3450" spc="30" dirty="0">
                <a:latin typeface="Lucida Sans Unicode"/>
                <a:cs typeface="Lucida Sans Unicode"/>
              </a:rPr>
              <a:t>e</a:t>
            </a:r>
            <a:r>
              <a:rPr sz="3400" spc="30" dirty="0">
                <a:latin typeface="Trebuchet MS"/>
                <a:cs typeface="Trebuchet MS"/>
              </a:rPr>
              <a:t>u</a:t>
            </a:r>
            <a:r>
              <a:rPr sz="3450" spc="30" dirty="0">
                <a:latin typeface="Lucida Sans Unicode"/>
                <a:cs typeface="Lucida Sans Unicode"/>
              </a:rPr>
              <a:t>genik</a:t>
            </a:r>
            <a:r>
              <a:rPr sz="3100" spc="30" dirty="0">
                <a:latin typeface="Tahoma"/>
                <a:cs typeface="Tahoma"/>
              </a:rPr>
              <a:t>.</a:t>
            </a:r>
            <a:endParaRPr sz="3100">
              <a:latin typeface="Tahoma"/>
              <a:cs typeface="Tahom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087889" y="1154445"/>
            <a:ext cx="811212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200" spc="70" dirty="0">
                <a:solidFill>
                  <a:srgbClr val="000000"/>
                </a:solidFill>
                <a:latin typeface="Lucida Sans Unicode"/>
                <a:cs typeface="Lucida Sans Unicode"/>
              </a:rPr>
              <a:t>Genetika</a:t>
            </a:r>
            <a:r>
              <a:rPr sz="5200" spc="-10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5200" spc="145" dirty="0">
                <a:solidFill>
                  <a:srgbClr val="000000"/>
                </a:solidFill>
                <a:latin typeface="Lucida Sans Unicode"/>
                <a:cs typeface="Lucida Sans Unicode"/>
              </a:rPr>
              <a:t>dalam</a:t>
            </a:r>
            <a:r>
              <a:rPr sz="5200" spc="-10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5200" spc="175" dirty="0">
                <a:solidFill>
                  <a:srgbClr val="000000"/>
                </a:solidFill>
                <a:latin typeface="Lucida Sans Unicode"/>
                <a:cs typeface="Lucida Sans Unicode"/>
              </a:rPr>
              <a:t>bioetika</a:t>
            </a:r>
            <a:endParaRPr sz="52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A8E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269" y="215124"/>
            <a:ext cx="16939481" cy="98230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98626" y="1069239"/>
            <a:ext cx="917575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425" dirty="0"/>
              <a:t>Etika</a:t>
            </a:r>
            <a:r>
              <a:rPr sz="7000" spc="-15" dirty="0"/>
              <a:t> </a:t>
            </a:r>
            <a:r>
              <a:rPr sz="7000" spc="450" dirty="0"/>
              <a:t>genetika</a:t>
            </a:r>
            <a:r>
              <a:rPr sz="7000" spc="-10" dirty="0"/>
              <a:t> </a:t>
            </a:r>
            <a:r>
              <a:rPr sz="7000" spc="185" dirty="0"/>
              <a:t>medis</a:t>
            </a:r>
            <a:endParaRPr sz="7000"/>
          </a:p>
        </p:txBody>
      </p:sp>
      <p:sp>
        <p:nvSpPr>
          <p:cNvPr id="5" name="object 5"/>
          <p:cNvSpPr txBox="1"/>
          <p:nvPr/>
        </p:nvSpPr>
        <p:spPr>
          <a:xfrm>
            <a:off x="1033115" y="2062341"/>
            <a:ext cx="16433165" cy="741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16599"/>
              </a:lnSpc>
              <a:spcBef>
                <a:spcPts val="100"/>
              </a:spcBef>
            </a:pPr>
            <a:r>
              <a:rPr sz="5200" spc="6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20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20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175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l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h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b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395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20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10" dirty="0">
                <a:solidFill>
                  <a:srgbClr val="262525"/>
                </a:solidFill>
                <a:latin typeface="Lucida Sans Unicode"/>
                <a:cs typeface="Lucida Sans Unicode"/>
              </a:rPr>
              <a:t>a  </a:t>
            </a:r>
            <a:r>
              <a:rPr sz="5200" spc="-125" dirty="0">
                <a:solidFill>
                  <a:srgbClr val="262525"/>
                </a:solidFill>
                <a:latin typeface="Lucida Sans Unicode"/>
                <a:cs typeface="Lucida Sans Unicode"/>
              </a:rPr>
              <a:t>genetika 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medis dievaluasi </a:t>
            </a:r>
            <a:r>
              <a:rPr sz="5200" spc="-265" dirty="0">
                <a:solidFill>
                  <a:srgbClr val="262525"/>
                </a:solidFill>
                <a:latin typeface="Lucida Sans Unicode"/>
                <a:cs typeface="Lucida Sans Unicode"/>
              </a:rPr>
              <a:t>. </a:t>
            </a:r>
            <a:r>
              <a:rPr sz="5200" spc="-50" dirty="0">
                <a:solidFill>
                  <a:srgbClr val="262525"/>
                </a:solidFill>
                <a:latin typeface="Lucida Sans Unicode"/>
                <a:cs typeface="Lucida Sans Unicode"/>
              </a:rPr>
              <a:t>Seperti </a:t>
            </a:r>
            <a:r>
              <a:rPr sz="5200" spc="-135" dirty="0">
                <a:solidFill>
                  <a:srgbClr val="262525"/>
                </a:solidFill>
                <a:latin typeface="Lucida Sans Unicode"/>
                <a:cs typeface="Lucida Sans Unicode"/>
              </a:rPr>
              <a:t>bidang </a:t>
            </a:r>
            <a:r>
              <a:rPr sz="5200" spc="-130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60" dirty="0">
                <a:solidFill>
                  <a:srgbClr val="262525"/>
                </a:solidFill>
                <a:latin typeface="Lucida Sans Unicode"/>
                <a:cs typeface="Lucida Sans Unicode"/>
              </a:rPr>
              <a:t>o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5" dirty="0">
                <a:solidFill>
                  <a:srgbClr val="262525"/>
                </a:solidFill>
                <a:latin typeface="Lucida Sans Unicode"/>
                <a:cs typeface="Lucida Sans Unicode"/>
              </a:rPr>
              <a:t>r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l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nn</a:t>
            </a:r>
            <a:r>
              <a:rPr sz="5200" spc="-105" dirty="0">
                <a:solidFill>
                  <a:srgbClr val="262525"/>
                </a:solidFill>
                <a:latin typeface="Lucida Sans Unicode"/>
                <a:cs typeface="Lucida Sans Unicode"/>
              </a:rPr>
              <a:t>y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375" dirty="0">
                <a:solidFill>
                  <a:srgbClr val="262525"/>
                </a:solidFill>
                <a:latin typeface="Lucida Sans Unicode"/>
                <a:cs typeface="Lucida Sans Unicode"/>
              </a:rPr>
              <a:t>,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20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175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70" dirty="0">
                <a:solidFill>
                  <a:srgbClr val="262525"/>
                </a:solidFill>
                <a:latin typeface="Lucida Sans Unicode"/>
                <a:cs typeface="Lucida Sans Unicode"/>
              </a:rPr>
              <a:t>j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20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h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p</a:t>
            </a:r>
            <a:r>
              <a:rPr sz="5200" spc="-200" dirty="0">
                <a:solidFill>
                  <a:srgbClr val="262525"/>
                </a:solidFill>
                <a:latin typeface="Lucida Sans Unicode"/>
                <a:cs typeface="Lucida Sans Unicode"/>
              </a:rPr>
              <a:t>i 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80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l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h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265" dirty="0">
                <a:solidFill>
                  <a:srgbClr val="262525"/>
                </a:solidFill>
                <a:latin typeface="Lucida Sans Unicode"/>
                <a:cs typeface="Lucida Sans Unicode"/>
              </a:rPr>
              <a:t>.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5" dirty="0">
                <a:solidFill>
                  <a:srgbClr val="262525"/>
                </a:solidFill>
                <a:latin typeface="Lucida Sans Unicode"/>
                <a:cs typeface="Lucida Sans Unicode"/>
              </a:rPr>
              <a:t>r</a:t>
            </a:r>
            <a:r>
              <a:rPr sz="5200" spc="-180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aa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p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</a:t>
            </a:r>
            <a:r>
              <a:rPr sz="5200" spc="-270" dirty="0">
                <a:solidFill>
                  <a:srgbClr val="262525"/>
                </a:solidFill>
                <a:latin typeface="Lucida Sans Unicode"/>
                <a:cs typeface="Lucida Sans Unicode"/>
              </a:rPr>
              <a:t>j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215" dirty="0">
                <a:solidFill>
                  <a:srgbClr val="262525"/>
                </a:solidFill>
                <a:latin typeface="Lucida Sans Unicode"/>
                <a:cs typeface="Lucida Sans Unicode"/>
              </a:rPr>
              <a:t>k  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l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-180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un</a:t>
            </a:r>
            <a:r>
              <a:rPr sz="5200" spc="-395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20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315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-60" dirty="0">
                <a:solidFill>
                  <a:srgbClr val="262525"/>
                </a:solidFill>
                <a:latin typeface="Lucida Sans Unicode"/>
                <a:cs typeface="Lucida Sans Unicode"/>
              </a:rPr>
              <a:t>o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180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155" dirty="0">
                <a:solidFill>
                  <a:srgbClr val="262525"/>
                </a:solidFill>
                <a:latin typeface="Lucida Sans Unicode"/>
                <a:cs typeface="Lucida Sans Unicode"/>
              </a:rPr>
              <a:t>(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42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325" dirty="0">
                <a:solidFill>
                  <a:srgbClr val="262525"/>
                </a:solidFill>
                <a:latin typeface="Lucida Sans Unicode"/>
                <a:cs typeface="Lucida Sans Unicode"/>
              </a:rPr>
              <a:t>C</a:t>
            </a:r>
            <a:r>
              <a:rPr sz="5200" spc="-155" dirty="0">
                <a:solidFill>
                  <a:srgbClr val="262525"/>
                </a:solidFill>
                <a:latin typeface="Lucida Sans Unicode"/>
                <a:cs typeface="Lucida Sans Unicode"/>
              </a:rPr>
              <a:t>)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un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</a:t>
            </a:r>
            <a:r>
              <a:rPr sz="5200" spc="-310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li</a:t>
            </a:r>
            <a:r>
              <a:rPr sz="5200" spc="-180" dirty="0">
                <a:solidFill>
                  <a:srgbClr val="262525"/>
                </a:solidFill>
                <a:latin typeface="Lucida Sans Unicode"/>
                <a:cs typeface="Lucida Sans Unicode"/>
              </a:rPr>
              <a:t>s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130" dirty="0">
                <a:solidFill>
                  <a:srgbClr val="262525"/>
                </a:solidFill>
                <a:latin typeface="Lucida Sans Unicode"/>
                <a:cs typeface="Lucida Sans Unicode"/>
              </a:rPr>
              <a:t>s  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v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5" dirty="0">
                <a:solidFill>
                  <a:srgbClr val="262525"/>
                </a:solidFill>
                <a:latin typeface="Lucida Sans Unicode"/>
                <a:cs typeface="Lucida Sans Unicode"/>
              </a:rPr>
              <a:t>r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310" dirty="0">
                <a:solidFill>
                  <a:srgbClr val="262525"/>
                </a:solidFill>
                <a:latin typeface="Lucida Sans Unicode"/>
                <a:cs typeface="Lucida Sans Unicode"/>
              </a:rPr>
              <a:t>k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105" dirty="0">
                <a:solidFill>
                  <a:srgbClr val="262525"/>
                </a:solidFill>
                <a:latin typeface="Lucida Sans Unicode"/>
                <a:cs typeface="Lucida Sans Unicode"/>
              </a:rPr>
              <a:t>y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395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25" dirty="0">
                <a:solidFill>
                  <a:srgbClr val="262525"/>
                </a:solidFill>
                <a:latin typeface="Lucida Sans Unicode"/>
                <a:cs typeface="Lucida Sans Unicode"/>
              </a:rPr>
              <a:t>m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p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e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400" dirty="0">
                <a:solidFill>
                  <a:srgbClr val="262525"/>
                </a:solidFill>
                <a:latin typeface="Lucida Sans Unicode"/>
                <a:cs typeface="Lucida Sans Unicode"/>
              </a:rPr>
              <a:t>g</a:t>
            </a:r>
            <a:r>
              <a:rPr sz="5200" spc="15" dirty="0">
                <a:solidFill>
                  <a:srgbClr val="262525"/>
                </a:solidFill>
                <a:latin typeface="Lucida Sans Unicode"/>
                <a:cs typeface="Lucida Sans Unicode"/>
              </a:rPr>
              <a:t>a</a:t>
            </a:r>
            <a:r>
              <a:rPr sz="5200" spc="-15" dirty="0">
                <a:solidFill>
                  <a:srgbClr val="262525"/>
                </a:solidFill>
                <a:latin typeface="Lucida Sans Unicode"/>
                <a:cs typeface="Lucida Sans Unicode"/>
              </a:rPr>
              <a:t>r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uh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n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v</a:t>
            </a:r>
            <a:r>
              <a:rPr sz="5200" spc="-190" dirty="0">
                <a:solidFill>
                  <a:srgbClr val="262525"/>
                </a:solidFill>
                <a:latin typeface="Lucida Sans Unicode"/>
                <a:cs typeface="Lucida Sans Unicode"/>
              </a:rPr>
              <a:t>i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d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u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un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t</a:t>
            </a:r>
            <a:r>
              <a:rPr sz="5200" spc="-45" dirty="0">
                <a:solidFill>
                  <a:srgbClr val="262525"/>
                </a:solidFill>
                <a:latin typeface="Lucida Sans Unicode"/>
                <a:cs typeface="Lucida Sans Unicode"/>
              </a:rPr>
              <a:t>u</a:t>
            </a:r>
            <a:r>
              <a:rPr sz="5200" spc="-215" dirty="0">
                <a:solidFill>
                  <a:srgbClr val="262525"/>
                </a:solidFill>
                <a:latin typeface="Lucida Sans Unicode"/>
                <a:cs typeface="Lucida Sans Unicode"/>
              </a:rPr>
              <a:t>k  </a:t>
            </a:r>
            <a:r>
              <a:rPr sz="5200" spc="-155" dirty="0">
                <a:solidFill>
                  <a:srgbClr val="262525"/>
                </a:solidFill>
                <a:latin typeface="Lucida Sans Unicode"/>
                <a:cs typeface="Lucida Sans Unicode"/>
              </a:rPr>
              <a:t>kondisi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95" dirty="0">
                <a:solidFill>
                  <a:srgbClr val="262525"/>
                </a:solidFill>
                <a:latin typeface="Lucida Sans Unicode"/>
                <a:cs typeface="Lucida Sans Unicode"/>
              </a:rPr>
              <a:t>medis</a:t>
            </a:r>
            <a:r>
              <a:rPr sz="5200" spc="-290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80" dirty="0">
                <a:solidFill>
                  <a:srgbClr val="262525"/>
                </a:solidFill>
                <a:latin typeface="Lucida Sans Unicode"/>
                <a:cs typeface="Lucida Sans Unicode"/>
              </a:rPr>
              <a:t>seperti</a:t>
            </a:r>
            <a:r>
              <a:rPr sz="5200" spc="-290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kanker</a:t>
            </a:r>
            <a:r>
              <a:rPr sz="5200" spc="-29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payudara</a:t>
            </a:r>
            <a:r>
              <a:rPr sz="5200" spc="-290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40" dirty="0">
                <a:solidFill>
                  <a:srgbClr val="262525"/>
                </a:solidFill>
                <a:latin typeface="Lucida Sans Unicode"/>
                <a:cs typeface="Lucida Sans Unicode"/>
              </a:rPr>
              <a:t>dan</a:t>
            </a:r>
            <a:r>
              <a:rPr sz="5200" spc="-290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110" dirty="0">
                <a:solidFill>
                  <a:srgbClr val="262525"/>
                </a:solidFill>
                <a:latin typeface="Lucida Sans Unicode"/>
                <a:cs typeface="Lucida Sans Unicode"/>
              </a:rPr>
              <a:t>kanker</a:t>
            </a:r>
            <a:endParaRPr sz="5200">
              <a:latin typeface="Lucida Sans Unicode"/>
              <a:cs typeface="Lucida Sans Unicode"/>
            </a:endParaRPr>
          </a:p>
          <a:p>
            <a:pPr marR="163830" algn="ctr">
              <a:lnSpc>
                <a:spcPct val="100000"/>
              </a:lnSpc>
              <a:spcBef>
                <a:spcPts val="1035"/>
              </a:spcBef>
            </a:pPr>
            <a:r>
              <a:rPr sz="5200" spc="-60" dirty="0">
                <a:solidFill>
                  <a:srgbClr val="262525"/>
                </a:solidFill>
                <a:latin typeface="Lucida Sans Unicode"/>
                <a:cs typeface="Lucida Sans Unicode"/>
              </a:rPr>
              <a:t>ovarium</a:t>
            </a:r>
            <a:r>
              <a:rPr sz="5200" spc="-325" dirty="0">
                <a:solidFill>
                  <a:srgbClr val="262525"/>
                </a:solidFill>
                <a:latin typeface="Lucida Sans Unicode"/>
                <a:cs typeface="Lucida Sans Unicode"/>
              </a:rPr>
              <a:t> </a:t>
            </a:r>
            <a:r>
              <a:rPr sz="5200" spc="-265" dirty="0">
                <a:solidFill>
                  <a:srgbClr val="262525"/>
                </a:solidFill>
                <a:latin typeface="Lucida Sans Unicode"/>
                <a:cs typeface="Lucida Sans Unicode"/>
              </a:rPr>
              <a:t>.</a:t>
            </a:r>
            <a:endParaRPr sz="52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DF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363" y="862685"/>
            <a:ext cx="8955157" cy="855325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1261" y="7762362"/>
            <a:ext cx="2551002" cy="252463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004396" y="1289740"/>
            <a:ext cx="15169515" cy="662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725" marR="279400" indent="74295" algn="ctr">
              <a:lnSpc>
                <a:spcPct val="125000"/>
              </a:lnSpc>
              <a:spcBef>
                <a:spcPts val="95"/>
              </a:spcBef>
            </a:pPr>
            <a:r>
              <a:rPr sz="3850" spc="204" dirty="0">
                <a:latin typeface="Microsoft Sans Serif"/>
                <a:cs typeface="Microsoft Sans Serif"/>
              </a:rPr>
              <a:t>P</a:t>
            </a:r>
            <a:r>
              <a:rPr sz="3700" spc="204" dirty="0">
                <a:latin typeface="Trebuchet MS"/>
                <a:cs typeface="Trebuchet MS"/>
              </a:rPr>
              <a:t>r</a:t>
            </a:r>
            <a:r>
              <a:rPr sz="3850" spc="204" dirty="0">
                <a:latin typeface="Microsoft Sans Serif"/>
                <a:cs typeface="Microsoft Sans Serif"/>
              </a:rPr>
              <a:t>in</a:t>
            </a:r>
            <a:r>
              <a:rPr sz="3700" spc="204" dirty="0">
                <a:latin typeface="Trebuchet MS"/>
                <a:cs typeface="Trebuchet MS"/>
              </a:rPr>
              <a:t>s</a:t>
            </a:r>
            <a:r>
              <a:rPr sz="3850" spc="204" dirty="0">
                <a:latin typeface="Microsoft Sans Serif"/>
                <a:cs typeface="Microsoft Sans Serif"/>
              </a:rPr>
              <a:t>ip</a:t>
            </a:r>
            <a:r>
              <a:rPr sz="2550" spc="204" dirty="0">
                <a:latin typeface="Tahoma"/>
                <a:cs typeface="Tahoma"/>
              </a:rPr>
              <a:t>-</a:t>
            </a:r>
            <a:r>
              <a:rPr sz="3850" spc="204" dirty="0">
                <a:latin typeface="Microsoft Sans Serif"/>
                <a:cs typeface="Microsoft Sans Serif"/>
              </a:rPr>
              <a:t>p</a:t>
            </a:r>
            <a:r>
              <a:rPr sz="3700" spc="204" dirty="0">
                <a:latin typeface="Trebuchet MS"/>
                <a:cs typeface="Trebuchet MS"/>
              </a:rPr>
              <a:t>r</a:t>
            </a:r>
            <a:r>
              <a:rPr sz="3850" spc="204" dirty="0">
                <a:latin typeface="Microsoft Sans Serif"/>
                <a:cs typeface="Microsoft Sans Serif"/>
              </a:rPr>
              <a:t>in</a:t>
            </a:r>
            <a:r>
              <a:rPr sz="3700" spc="204" dirty="0">
                <a:latin typeface="Trebuchet MS"/>
                <a:cs typeface="Trebuchet MS"/>
              </a:rPr>
              <a:t>s</a:t>
            </a:r>
            <a:r>
              <a:rPr sz="3850" spc="204" dirty="0">
                <a:latin typeface="Microsoft Sans Serif"/>
                <a:cs typeface="Microsoft Sans Serif"/>
              </a:rPr>
              <a:t>ip </a:t>
            </a:r>
            <a:r>
              <a:rPr sz="3850" spc="145" dirty="0">
                <a:latin typeface="Microsoft Sans Serif"/>
                <a:cs typeface="Microsoft Sans Serif"/>
              </a:rPr>
              <a:t>e</a:t>
            </a:r>
            <a:r>
              <a:rPr sz="3700" spc="145" dirty="0">
                <a:latin typeface="Trebuchet MS"/>
                <a:cs typeface="Trebuchet MS"/>
              </a:rPr>
              <a:t>t</a:t>
            </a:r>
            <a:r>
              <a:rPr sz="3850" spc="145" dirty="0">
                <a:latin typeface="Microsoft Sans Serif"/>
                <a:cs typeface="Microsoft Sans Serif"/>
              </a:rPr>
              <a:t>ika</a:t>
            </a:r>
            <a:r>
              <a:rPr sz="2550" spc="145" dirty="0">
                <a:latin typeface="Tahoma"/>
                <a:cs typeface="Tahoma"/>
              </a:rPr>
              <a:t>, </a:t>
            </a:r>
            <a:r>
              <a:rPr sz="3700" spc="75" dirty="0">
                <a:latin typeface="Trebuchet MS"/>
                <a:cs typeface="Trebuchet MS"/>
              </a:rPr>
              <a:t>y</a:t>
            </a:r>
            <a:r>
              <a:rPr sz="3850" spc="75" dirty="0">
                <a:latin typeface="Microsoft Sans Serif"/>
                <a:cs typeface="Microsoft Sans Serif"/>
              </a:rPr>
              <a:t>ang </a:t>
            </a:r>
            <a:r>
              <a:rPr sz="3850" spc="140" dirty="0">
                <a:latin typeface="Microsoft Sans Serif"/>
                <a:cs typeface="Microsoft Sans Serif"/>
              </a:rPr>
              <a:t>dida</a:t>
            </a:r>
            <a:r>
              <a:rPr sz="3700" spc="140" dirty="0">
                <a:latin typeface="Trebuchet MS"/>
                <a:cs typeface="Trebuchet MS"/>
              </a:rPr>
              <a:t>s</a:t>
            </a:r>
            <a:r>
              <a:rPr sz="3850" spc="140" dirty="0">
                <a:latin typeface="Microsoft Sans Serif"/>
                <a:cs typeface="Microsoft Sans Serif"/>
              </a:rPr>
              <a:t>a</a:t>
            </a:r>
            <a:r>
              <a:rPr sz="3700" spc="140" dirty="0">
                <a:latin typeface="Trebuchet MS"/>
                <a:cs typeface="Trebuchet MS"/>
              </a:rPr>
              <a:t>r</a:t>
            </a:r>
            <a:r>
              <a:rPr sz="3850" spc="140" dirty="0">
                <a:latin typeface="Microsoft Sans Serif"/>
                <a:cs typeface="Microsoft Sans Serif"/>
              </a:rPr>
              <a:t>kan </a:t>
            </a:r>
            <a:r>
              <a:rPr sz="3850" spc="80" dirty="0">
                <a:latin typeface="Microsoft Sans Serif"/>
                <a:cs typeface="Microsoft Sans Serif"/>
              </a:rPr>
              <a:t>pada </a:t>
            </a:r>
            <a:r>
              <a:rPr sz="3850" spc="150" dirty="0">
                <a:latin typeface="Microsoft Sans Serif"/>
                <a:cs typeface="Microsoft Sans Serif"/>
              </a:rPr>
              <a:t>h</a:t>
            </a:r>
            <a:r>
              <a:rPr sz="3700" spc="150" dirty="0">
                <a:latin typeface="Trebuchet MS"/>
                <a:cs typeface="Trebuchet MS"/>
              </a:rPr>
              <a:t>u</a:t>
            </a:r>
            <a:r>
              <a:rPr sz="3850" spc="150" dirty="0">
                <a:latin typeface="Microsoft Sans Serif"/>
                <a:cs typeface="Microsoft Sans Serif"/>
              </a:rPr>
              <a:t>b</a:t>
            </a:r>
            <a:r>
              <a:rPr sz="3700" spc="150" dirty="0">
                <a:latin typeface="Trebuchet MS"/>
                <a:cs typeface="Trebuchet MS"/>
              </a:rPr>
              <a:t>u</a:t>
            </a:r>
            <a:r>
              <a:rPr sz="3850" spc="150" dirty="0">
                <a:latin typeface="Microsoft Sans Serif"/>
                <a:cs typeface="Microsoft Sans Serif"/>
              </a:rPr>
              <a:t>ngan </a:t>
            </a:r>
            <a:r>
              <a:rPr sz="3850" spc="220" dirty="0">
                <a:latin typeface="Microsoft Sans Serif"/>
                <a:cs typeface="Microsoft Sans Serif"/>
              </a:rPr>
              <a:t>dok</a:t>
            </a:r>
            <a:r>
              <a:rPr sz="3700" spc="220" dirty="0">
                <a:latin typeface="Trebuchet MS"/>
                <a:cs typeface="Trebuchet MS"/>
              </a:rPr>
              <a:t>t</a:t>
            </a:r>
            <a:r>
              <a:rPr sz="3850" spc="220" dirty="0">
                <a:latin typeface="Microsoft Sans Serif"/>
                <a:cs typeface="Microsoft Sans Serif"/>
              </a:rPr>
              <a:t>e</a:t>
            </a:r>
            <a:r>
              <a:rPr sz="3700" spc="220" dirty="0">
                <a:latin typeface="Trebuchet MS"/>
                <a:cs typeface="Trebuchet MS"/>
              </a:rPr>
              <a:t>r</a:t>
            </a:r>
            <a:r>
              <a:rPr sz="2550" spc="220" dirty="0">
                <a:latin typeface="Tahoma"/>
                <a:cs typeface="Tahoma"/>
              </a:rPr>
              <a:t>- </a:t>
            </a:r>
            <a:r>
              <a:rPr sz="2550" spc="225" dirty="0">
                <a:latin typeface="Tahoma"/>
                <a:cs typeface="Tahoma"/>
              </a:rPr>
              <a:t> </a:t>
            </a:r>
            <a:r>
              <a:rPr sz="3850" spc="180" dirty="0">
                <a:latin typeface="Microsoft Sans Serif"/>
                <a:cs typeface="Microsoft Sans Serif"/>
              </a:rPr>
              <a:t>pa</a:t>
            </a:r>
            <a:r>
              <a:rPr sz="3700" spc="180" dirty="0">
                <a:latin typeface="Trebuchet MS"/>
                <a:cs typeface="Trebuchet MS"/>
              </a:rPr>
              <a:t>s</a:t>
            </a:r>
            <a:r>
              <a:rPr sz="3850" spc="180" dirty="0">
                <a:latin typeface="Microsoft Sans Serif"/>
                <a:cs typeface="Microsoft Sans Serif"/>
              </a:rPr>
              <a:t>ien</a:t>
            </a:r>
            <a:r>
              <a:rPr sz="2550" spc="180" dirty="0">
                <a:latin typeface="Tahoma"/>
                <a:cs typeface="Tahoma"/>
              </a:rPr>
              <a:t>,</a:t>
            </a:r>
            <a:r>
              <a:rPr sz="2550" spc="254" dirty="0">
                <a:latin typeface="Tahoma"/>
                <a:cs typeface="Tahoma"/>
              </a:rPr>
              <a:t> </a:t>
            </a:r>
            <a:r>
              <a:rPr sz="3700" spc="114" dirty="0">
                <a:latin typeface="Trebuchet MS"/>
                <a:cs typeface="Trebuchet MS"/>
              </a:rPr>
              <a:t>s</a:t>
            </a:r>
            <a:r>
              <a:rPr sz="3850" spc="114" dirty="0">
                <a:latin typeface="Microsoft Sans Serif"/>
                <a:cs typeface="Microsoft Sans Serif"/>
              </a:rPr>
              <a:t>epe</a:t>
            </a:r>
            <a:r>
              <a:rPr sz="3700" spc="114" dirty="0">
                <a:latin typeface="Trebuchet MS"/>
                <a:cs typeface="Trebuchet MS"/>
              </a:rPr>
              <a:t>rt</a:t>
            </a:r>
            <a:r>
              <a:rPr sz="3850" spc="114" dirty="0">
                <a:latin typeface="Microsoft Sans Serif"/>
                <a:cs typeface="Microsoft Sans Serif"/>
              </a:rPr>
              <a:t>i</a:t>
            </a:r>
            <a:r>
              <a:rPr sz="3850" spc="30" dirty="0">
                <a:latin typeface="Microsoft Sans Serif"/>
                <a:cs typeface="Microsoft Sans Serif"/>
              </a:rPr>
              <a:t> </a:t>
            </a:r>
            <a:r>
              <a:rPr sz="3850" spc="114" dirty="0">
                <a:latin typeface="Microsoft Sans Serif"/>
                <a:cs typeface="Microsoft Sans Serif"/>
              </a:rPr>
              <a:t>mengho</a:t>
            </a:r>
            <a:r>
              <a:rPr sz="3700" spc="114" dirty="0">
                <a:latin typeface="Trebuchet MS"/>
                <a:cs typeface="Trebuchet MS"/>
              </a:rPr>
              <a:t>r</a:t>
            </a:r>
            <a:r>
              <a:rPr sz="3850" spc="114" dirty="0">
                <a:latin typeface="Microsoft Sans Serif"/>
                <a:cs typeface="Microsoft Sans Serif"/>
              </a:rPr>
              <a:t>ma</a:t>
            </a:r>
            <a:r>
              <a:rPr sz="3700" spc="114" dirty="0">
                <a:latin typeface="Trebuchet MS"/>
                <a:cs typeface="Trebuchet MS"/>
              </a:rPr>
              <a:t>t</a:t>
            </a:r>
            <a:r>
              <a:rPr sz="3850" spc="114" dirty="0">
                <a:latin typeface="Microsoft Sans Serif"/>
                <a:cs typeface="Microsoft Sans Serif"/>
              </a:rPr>
              <a:t>i</a:t>
            </a:r>
            <a:r>
              <a:rPr sz="3850" spc="30" dirty="0">
                <a:latin typeface="Microsoft Sans Serif"/>
                <a:cs typeface="Microsoft Sans Serif"/>
              </a:rPr>
              <a:t> </a:t>
            </a:r>
            <a:r>
              <a:rPr sz="3850" spc="140" dirty="0">
                <a:latin typeface="Microsoft Sans Serif"/>
                <a:cs typeface="Microsoft Sans Serif"/>
              </a:rPr>
              <a:t>o</a:t>
            </a:r>
            <a:r>
              <a:rPr sz="3700" spc="140" dirty="0">
                <a:latin typeface="Trebuchet MS"/>
                <a:cs typeface="Trebuchet MS"/>
              </a:rPr>
              <a:t>t</a:t>
            </a:r>
            <a:r>
              <a:rPr sz="3850" spc="140" dirty="0">
                <a:latin typeface="Microsoft Sans Serif"/>
                <a:cs typeface="Microsoft Sans Serif"/>
              </a:rPr>
              <a:t>onomi</a:t>
            </a:r>
            <a:r>
              <a:rPr sz="3850" spc="30" dirty="0">
                <a:latin typeface="Microsoft Sans Serif"/>
                <a:cs typeface="Microsoft Sans Serif"/>
              </a:rPr>
              <a:t> </a:t>
            </a:r>
            <a:r>
              <a:rPr sz="3850" spc="155" dirty="0">
                <a:latin typeface="Microsoft Sans Serif"/>
                <a:cs typeface="Microsoft Sans Serif"/>
              </a:rPr>
              <a:t>o</a:t>
            </a:r>
            <a:r>
              <a:rPr sz="3700" spc="155" dirty="0">
                <a:latin typeface="Trebuchet MS"/>
                <a:cs typeface="Trebuchet MS"/>
              </a:rPr>
              <a:t>r</a:t>
            </a:r>
            <a:r>
              <a:rPr sz="3850" spc="155" dirty="0">
                <a:latin typeface="Microsoft Sans Serif"/>
                <a:cs typeface="Microsoft Sans Serif"/>
              </a:rPr>
              <a:t>ang</a:t>
            </a:r>
            <a:r>
              <a:rPr sz="2550" spc="155" dirty="0">
                <a:latin typeface="Tahoma"/>
                <a:cs typeface="Tahoma"/>
              </a:rPr>
              <a:t>,</a:t>
            </a:r>
            <a:r>
              <a:rPr sz="2550" spc="260" dirty="0">
                <a:latin typeface="Tahoma"/>
                <a:cs typeface="Tahoma"/>
              </a:rPr>
              <a:t> </a:t>
            </a:r>
            <a:r>
              <a:rPr sz="3850" spc="135" dirty="0">
                <a:latin typeface="Microsoft Sans Serif"/>
                <a:cs typeface="Microsoft Sans Serif"/>
              </a:rPr>
              <a:t>beneficence</a:t>
            </a:r>
            <a:r>
              <a:rPr sz="2550" spc="135" dirty="0">
                <a:latin typeface="Tahoma"/>
                <a:cs typeface="Tahoma"/>
              </a:rPr>
              <a:t>,</a:t>
            </a:r>
            <a:r>
              <a:rPr sz="2550" spc="260" dirty="0">
                <a:latin typeface="Tahoma"/>
                <a:cs typeface="Tahoma"/>
              </a:rPr>
              <a:t> </a:t>
            </a:r>
            <a:r>
              <a:rPr sz="3850" spc="320" dirty="0">
                <a:latin typeface="Microsoft Sans Serif"/>
                <a:cs typeface="Microsoft Sans Serif"/>
              </a:rPr>
              <a:t>non</a:t>
            </a:r>
            <a:r>
              <a:rPr sz="2550" spc="320" dirty="0">
                <a:latin typeface="Tahoma"/>
                <a:cs typeface="Tahoma"/>
              </a:rPr>
              <a:t>- </a:t>
            </a:r>
            <a:r>
              <a:rPr sz="2550" spc="-780" dirty="0">
                <a:latin typeface="Tahoma"/>
                <a:cs typeface="Tahoma"/>
              </a:rPr>
              <a:t> </a:t>
            </a:r>
            <a:r>
              <a:rPr sz="3850" spc="145" dirty="0">
                <a:latin typeface="Microsoft Sans Serif"/>
                <a:cs typeface="Microsoft Sans Serif"/>
              </a:rPr>
              <a:t>maleficence</a:t>
            </a:r>
            <a:r>
              <a:rPr sz="2550" spc="145" dirty="0">
                <a:latin typeface="Tahoma"/>
                <a:cs typeface="Tahoma"/>
              </a:rPr>
              <a:t>, </a:t>
            </a:r>
            <a:r>
              <a:rPr sz="3850" spc="110" dirty="0">
                <a:latin typeface="Microsoft Sans Serif"/>
                <a:cs typeface="Microsoft Sans Serif"/>
              </a:rPr>
              <a:t>dan </a:t>
            </a:r>
            <a:r>
              <a:rPr sz="3850" spc="114" dirty="0">
                <a:latin typeface="Microsoft Sans Serif"/>
                <a:cs typeface="Microsoft Sans Serif"/>
              </a:rPr>
              <a:t>keadilan </a:t>
            </a:r>
            <a:r>
              <a:rPr sz="3700" spc="75" dirty="0">
                <a:latin typeface="Trebuchet MS"/>
                <a:cs typeface="Trebuchet MS"/>
              </a:rPr>
              <a:t>y</a:t>
            </a:r>
            <a:r>
              <a:rPr sz="3850" spc="75" dirty="0">
                <a:latin typeface="Microsoft Sans Serif"/>
                <a:cs typeface="Microsoft Sans Serif"/>
              </a:rPr>
              <a:t>ang </a:t>
            </a:r>
            <a:r>
              <a:rPr sz="3850" spc="105" dirty="0">
                <a:latin typeface="Microsoft Sans Serif"/>
                <a:cs typeface="Microsoft Sans Serif"/>
              </a:rPr>
              <a:t>di</a:t>
            </a:r>
            <a:r>
              <a:rPr sz="3700" spc="105" dirty="0">
                <a:latin typeface="Trebuchet MS"/>
                <a:cs typeface="Trebuchet MS"/>
              </a:rPr>
              <a:t>t</a:t>
            </a:r>
            <a:r>
              <a:rPr sz="3850" spc="105" dirty="0">
                <a:latin typeface="Microsoft Sans Serif"/>
                <a:cs typeface="Microsoft Sans Serif"/>
              </a:rPr>
              <a:t>e</a:t>
            </a:r>
            <a:r>
              <a:rPr sz="3700" spc="105" dirty="0">
                <a:latin typeface="Trebuchet MS"/>
                <a:cs typeface="Trebuchet MS"/>
              </a:rPr>
              <a:t>r</a:t>
            </a:r>
            <a:r>
              <a:rPr sz="3850" spc="105" dirty="0">
                <a:latin typeface="Microsoft Sans Serif"/>
                <a:cs typeface="Microsoft Sans Serif"/>
              </a:rPr>
              <a:t>apkan </a:t>
            </a:r>
            <a:r>
              <a:rPr sz="3850" spc="170" dirty="0">
                <a:latin typeface="Microsoft Sans Serif"/>
                <a:cs typeface="Microsoft Sans Serif"/>
              </a:rPr>
              <a:t>di </a:t>
            </a:r>
            <a:r>
              <a:rPr sz="3850" spc="105" dirty="0">
                <a:latin typeface="Microsoft Sans Serif"/>
                <a:cs typeface="Microsoft Sans Serif"/>
              </a:rPr>
              <a:t>bidang </a:t>
            </a:r>
            <a:r>
              <a:rPr sz="3850" spc="180" dirty="0">
                <a:latin typeface="Microsoft Sans Serif"/>
                <a:cs typeface="Microsoft Sans Serif"/>
              </a:rPr>
              <a:t>medi</a:t>
            </a:r>
            <a:r>
              <a:rPr sz="3700" spc="180" dirty="0">
                <a:latin typeface="Trebuchet MS"/>
                <a:cs typeface="Trebuchet MS"/>
              </a:rPr>
              <a:t>s </a:t>
            </a:r>
            <a:r>
              <a:rPr sz="3700" spc="185" dirty="0">
                <a:latin typeface="Trebuchet MS"/>
                <a:cs typeface="Trebuchet MS"/>
              </a:rPr>
              <a:t> </a:t>
            </a:r>
            <a:r>
              <a:rPr sz="3850" spc="155" dirty="0">
                <a:latin typeface="Microsoft Sans Serif"/>
                <a:cs typeface="Microsoft Sans Serif"/>
              </a:rPr>
              <a:t>mencak</a:t>
            </a:r>
            <a:r>
              <a:rPr sz="3700" spc="155" dirty="0">
                <a:latin typeface="Trebuchet MS"/>
                <a:cs typeface="Trebuchet MS"/>
              </a:rPr>
              <a:t>u</a:t>
            </a:r>
            <a:r>
              <a:rPr sz="3850" spc="155" dirty="0">
                <a:latin typeface="Microsoft Sans Serif"/>
                <a:cs typeface="Microsoft Sans Serif"/>
              </a:rPr>
              <a:t>p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700" spc="90" dirty="0">
                <a:latin typeface="Trebuchet MS"/>
                <a:cs typeface="Trebuchet MS"/>
              </a:rPr>
              <a:t>s</a:t>
            </a:r>
            <a:r>
              <a:rPr sz="3850" spc="90" dirty="0">
                <a:latin typeface="Microsoft Sans Serif"/>
                <a:cs typeface="Microsoft Sans Serif"/>
              </a:rPr>
              <a:t>ebagian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850" spc="130" dirty="0">
                <a:latin typeface="Microsoft Sans Serif"/>
                <a:cs typeface="Microsoft Sans Serif"/>
              </a:rPr>
              <a:t>be</a:t>
            </a:r>
            <a:r>
              <a:rPr sz="3700" spc="130" dirty="0">
                <a:latin typeface="Trebuchet MS"/>
                <a:cs typeface="Trebuchet MS"/>
              </a:rPr>
              <a:t>s</a:t>
            </a:r>
            <a:r>
              <a:rPr sz="3850" spc="130" dirty="0">
                <a:latin typeface="Microsoft Sans Serif"/>
                <a:cs typeface="Microsoft Sans Serif"/>
              </a:rPr>
              <a:t>a</a:t>
            </a:r>
            <a:r>
              <a:rPr sz="3700" spc="130" dirty="0">
                <a:latin typeface="Trebuchet MS"/>
                <a:cs typeface="Trebuchet MS"/>
              </a:rPr>
              <a:t>r</a:t>
            </a:r>
            <a:r>
              <a:rPr sz="3700" spc="-60" dirty="0">
                <a:latin typeface="Trebuchet MS"/>
                <a:cs typeface="Trebuchet MS"/>
              </a:rPr>
              <a:t> </a:t>
            </a:r>
            <a:r>
              <a:rPr sz="3850" spc="130" dirty="0">
                <a:latin typeface="Microsoft Sans Serif"/>
                <a:cs typeface="Microsoft Sans Serif"/>
              </a:rPr>
              <a:t>ma</a:t>
            </a:r>
            <a:r>
              <a:rPr sz="3700" spc="130" dirty="0">
                <a:latin typeface="Trebuchet MS"/>
                <a:cs typeface="Trebuchet MS"/>
              </a:rPr>
              <a:t>s</a:t>
            </a:r>
            <a:r>
              <a:rPr sz="3850" spc="130" dirty="0">
                <a:latin typeface="Microsoft Sans Serif"/>
                <a:cs typeface="Microsoft Sans Serif"/>
              </a:rPr>
              <a:t>alah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850" spc="70" dirty="0">
                <a:latin typeface="Microsoft Sans Serif"/>
                <a:cs typeface="Microsoft Sans Serif"/>
              </a:rPr>
              <a:t>e</a:t>
            </a:r>
            <a:r>
              <a:rPr sz="3700" spc="70" dirty="0">
                <a:latin typeface="Trebuchet MS"/>
                <a:cs typeface="Trebuchet MS"/>
              </a:rPr>
              <a:t>t</a:t>
            </a:r>
            <a:r>
              <a:rPr sz="3850" spc="70" dirty="0">
                <a:latin typeface="Microsoft Sans Serif"/>
                <a:cs typeface="Microsoft Sans Serif"/>
              </a:rPr>
              <a:t>ika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850" spc="130" dirty="0">
                <a:latin typeface="Microsoft Sans Serif"/>
                <a:cs typeface="Microsoft Sans Serif"/>
              </a:rPr>
              <a:t>dalam</a:t>
            </a:r>
            <a:r>
              <a:rPr sz="3850" spc="30" dirty="0">
                <a:latin typeface="Microsoft Sans Serif"/>
                <a:cs typeface="Microsoft Sans Serif"/>
              </a:rPr>
              <a:t> </a:t>
            </a:r>
            <a:r>
              <a:rPr sz="3850" spc="60" dirty="0">
                <a:latin typeface="Microsoft Sans Serif"/>
                <a:cs typeface="Microsoft Sans Serif"/>
              </a:rPr>
              <a:t>gene</a:t>
            </a:r>
            <a:r>
              <a:rPr sz="3700" spc="60" dirty="0">
                <a:latin typeface="Trebuchet MS"/>
                <a:cs typeface="Trebuchet MS"/>
              </a:rPr>
              <a:t>t</a:t>
            </a:r>
            <a:r>
              <a:rPr sz="3850" spc="60" dirty="0">
                <a:latin typeface="Microsoft Sans Serif"/>
                <a:cs typeface="Microsoft Sans Serif"/>
              </a:rPr>
              <a:t>ika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850" spc="245" dirty="0">
                <a:latin typeface="Microsoft Sans Serif"/>
                <a:cs typeface="Microsoft Sans Serif"/>
              </a:rPr>
              <a:t>medi</a:t>
            </a:r>
            <a:r>
              <a:rPr sz="3700" spc="245" dirty="0">
                <a:latin typeface="Trebuchet MS"/>
                <a:cs typeface="Trebuchet MS"/>
              </a:rPr>
              <a:t>s</a:t>
            </a:r>
            <a:r>
              <a:rPr sz="2550" spc="245" dirty="0">
                <a:latin typeface="Tahoma"/>
                <a:cs typeface="Tahoma"/>
              </a:rPr>
              <a:t>.</a:t>
            </a:r>
            <a:endParaRPr sz="2550">
              <a:latin typeface="Tahoma"/>
              <a:cs typeface="Tahoma"/>
            </a:endParaRPr>
          </a:p>
          <a:p>
            <a:pPr marL="12065" marR="5080" indent="133350" algn="ctr">
              <a:lnSpc>
                <a:spcPct val="125000"/>
              </a:lnSpc>
            </a:pPr>
            <a:r>
              <a:rPr sz="3850" spc="220" dirty="0">
                <a:latin typeface="Microsoft Sans Serif"/>
                <a:cs typeface="Microsoft Sans Serif"/>
              </a:rPr>
              <a:t>Nam</a:t>
            </a:r>
            <a:r>
              <a:rPr sz="3700" spc="220" dirty="0">
                <a:latin typeface="Trebuchet MS"/>
                <a:cs typeface="Trebuchet MS"/>
              </a:rPr>
              <a:t>u</a:t>
            </a:r>
            <a:r>
              <a:rPr sz="3850" spc="220" dirty="0">
                <a:latin typeface="Microsoft Sans Serif"/>
                <a:cs typeface="Microsoft Sans Serif"/>
              </a:rPr>
              <a:t>n</a:t>
            </a:r>
            <a:r>
              <a:rPr sz="2550" spc="220" dirty="0">
                <a:latin typeface="Tahoma"/>
                <a:cs typeface="Tahoma"/>
              </a:rPr>
              <a:t>, </a:t>
            </a:r>
            <a:r>
              <a:rPr sz="3850" spc="95" dirty="0">
                <a:latin typeface="Microsoft Sans Serif"/>
                <a:cs typeface="Microsoft Sans Serif"/>
              </a:rPr>
              <a:t>ka</a:t>
            </a:r>
            <a:r>
              <a:rPr sz="3700" spc="95" dirty="0">
                <a:latin typeface="Trebuchet MS"/>
                <a:cs typeface="Trebuchet MS"/>
              </a:rPr>
              <a:t>r</a:t>
            </a:r>
            <a:r>
              <a:rPr sz="3850" spc="95" dirty="0">
                <a:latin typeface="Microsoft Sans Serif"/>
                <a:cs typeface="Microsoft Sans Serif"/>
              </a:rPr>
              <a:t>ena </a:t>
            </a:r>
            <a:r>
              <a:rPr sz="3850" spc="100" dirty="0">
                <a:latin typeface="Microsoft Sans Serif"/>
                <a:cs typeface="Microsoft Sans Serif"/>
              </a:rPr>
              <a:t>fak</a:t>
            </a:r>
            <a:r>
              <a:rPr sz="3700" spc="100" dirty="0">
                <a:latin typeface="Trebuchet MS"/>
                <a:cs typeface="Trebuchet MS"/>
              </a:rPr>
              <a:t>t</a:t>
            </a:r>
            <a:r>
              <a:rPr sz="3850" spc="100" dirty="0">
                <a:latin typeface="Microsoft Sans Serif"/>
                <a:cs typeface="Microsoft Sans Serif"/>
              </a:rPr>
              <a:t>a </a:t>
            </a:r>
            <a:r>
              <a:rPr sz="3850" spc="95" dirty="0">
                <a:latin typeface="Microsoft Sans Serif"/>
                <a:cs typeface="Microsoft Sans Serif"/>
              </a:rPr>
              <a:t>bah</a:t>
            </a:r>
            <a:r>
              <a:rPr sz="3700" spc="95" dirty="0">
                <a:latin typeface="Trebuchet MS"/>
                <a:cs typeface="Trebuchet MS"/>
              </a:rPr>
              <a:t>w</a:t>
            </a:r>
            <a:r>
              <a:rPr sz="3850" spc="95" dirty="0">
                <a:latin typeface="Microsoft Sans Serif"/>
                <a:cs typeface="Microsoft Sans Serif"/>
              </a:rPr>
              <a:t>a </a:t>
            </a:r>
            <a:r>
              <a:rPr sz="3850" spc="185" dirty="0">
                <a:latin typeface="Microsoft Sans Serif"/>
                <a:cs typeface="Microsoft Sans Serif"/>
              </a:rPr>
              <a:t>info</a:t>
            </a:r>
            <a:r>
              <a:rPr sz="3700" spc="185" dirty="0">
                <a:latin typeface="Trebuchet MS"/>
                <a:cs typeface="Trebuchet MS"/>
              </a:rPr>
              <a:t>r</a:t>
            </a:r>
            <a:r>
              <a:rPr sz="3850" spc="185" dirty="0">
                <a:latin typeface="Microsoft Sans Serif"/>
                <a:cs typeface="Microsoft Sans Serif"/>
              </a:rPr>
              <a:t>ma</a:t>
            </a:r>
            <a:r>
              <a:rPr sz="3700" spc="185" dirty="0">
                <a:latin typeface="Trebuchet MS"/>
                <a:cs typeface="Trebuchet MS"/>
              </a:rPr>
              <a:t>s</a:t>
            </a:r>
            <a:r>
              <a:rPr sz="3850" spc="185" dirty="0">
                <a:latin typeface="Microsoft Sans Serif"/>
                <a:cs typeface="Microsoft Sans Serif"/>
              </a:rPr>
              <a:t>i </a:t>
            </a:r>
            <a:r>
              <a:rPr sz="3850" spc="75" dirty="0">
                <a:latin typeface="Microsoft Sans Serif"/>
                <a:cs typeface="Microsoft Sans Serif"/>
              </a:rPr>
              <a:t>gene</a:t>
            </a:r>
            <a:r>
              <a:rPr sz="3700" spc="75" dirty="0">
                <a:latin typeface="Trebuchet MS"/>
                <a:cs typeface="Trebuchet MS"/>
              </a:rPr>
              <a:t>t</a:t>
            </a:r>
            <a:r>
              <a:rPr sz="3850" spc="75" dirty="0">
                <a:latin typeface="Microsoft Sans Serif"/>
                <a:cs typeface="Microsoft Sans Serif"/>
              </a:rPr>
              <a:t>ik </a:t>
            </a:r>
            <a:r>
              <a:rPr sz="3850" spc="114" dirty="0">
                <a:latin typeface="Microsoft Sans Serif"/>
                <a:cs typeface="Microsoft Sans Serif"/>
              </a:rPr>
              <a:t>dibagikan </a:t>
            </a:r>
            <a:r>
              <a:rPr sz="3850" spc="135" dirty="0">
                <a:latin typeface="Microsoft Sans Serif"/>
                <a:cs typeface="Microsoft Sans Serif"/>
              </a:rPr>
              <a:t>oleh </a:t>
            </a:r>
            <a:r>
              <a:rPr sz="3850" spc="140" dirty="0">
                <a:latin typeface="Microsoft Sans Serif"/>
                <a:cs typeface="Microsoft Sans Serif"/>
              </a:rPr>
              <a:t> </a:t>
            </a:r>
            <a:r>
              <a:rPr sz="3850" spc="20" dirty="0">
                <a:latin typeface="Microsoft Sans Serif"/>
                <a:cs typeface="Microsoft Sans Serif"/>
              </a:rPr>
              <a:t>anggo</a:t>
            </a:r>
            <a:r>
              <a:rPr sz="3700" spc="20" dirty="0">
                <a:latin typeface="Trebuchet MS"/>
                <a:cs typeface="Trebuchet MS"/>
              </a:rPr>
              <a:t>t</a:t>
            </a:r>
            <a:r>
              <a:rPr sz="3850" spc="20" dirty="0">
                <a:latin typeface="Microsoft Sans Serif"/>
                <a:cs typeface="Microsoft Sans Serif"/>
              </a:rPr>
              <a:t>a </a:t>
            </a:r>
            <a:r>
              <a:rPr sz="3850" spc="110" dirty="0">
                <a:latin typeface="Microsoft Sans Serif"/>
                <a:cs typeface="Microsoft Sans Serif"/>
              </a:rPr>
              <a:t>kel</a:t>
            </a:r>
            <a:r>
              <a:rPr sz="3700" spc="110" dirty="0">
                <a:latin typeface="Trebuchet MS"/>
                <a:cs typeface="Trebuchet MS"/>
              </a:rPr>
              <a:t>u</a:t>
            </a:r>
            <a:r>
              <a:rPr sz="3850" spc="110" dirty="0">
                <a:latin typeface="Microsoft Sans Serif"/>
                <a:cs typeface="Microsoft Sans Serif"/>
              </a:rPr>
              <a:t>a</a:t>
            </a:r>
            <a:r>
              <a:rPr sz="3700" spc="110" dirty="0">
                <a:latin typeface="Trebuchet MS"/>
                <a:cs typeface="Trebuchet MS"/>
              </a:rPr>
              <a:t>r</a:t>
            </a:r>
            <a:r>
              <a:rPr sz="3850" spc="110" dirty="0">
                <a:latin typeface="Microsoft Sans Serif"/>
                <a:cs typeface="Microsoft Sans Serif"/>
              </a:rPr>
              <a:t>ga dan </a:t>
            </a:r>
            <a:r>
              <a:rPr sz="3850" spc="185" dirty="0">
                <a:latin typeface="Microsoft Sans Serif"/>
                <a:cs typeface="Microsoft Sans Serif"/>
              </a:rPr>
              <a:t>info</a:t>
            </a:r>
            <a:r>
              <a:rPr sz="3700" spc="185" dirty="0">
                <a:latin typeface="Trebuchet MS"/>
                <a:cs typeface="Trebuchet MS"/>
              </a:rPr>
              <a:t>r</a:t>
            </a:r>
            <a:r>
              <a:rPr sz="3850" spc="185" dirty="0">
                <a:latin typeface="Microsoft Sans Serif"/>
                <a:cs typeface="Microsoft Sans Serif"/>
              </a:rPr>
              <a:t>ma</a:t>
            </a:r>
            <a:r>
              <a:rPr sz="3700" spc="185" dirty="0">
                <a:latin typeface="Trebuchet MS"/>
                <a:cs typeface="Trebuchet MS"/>
              </a:rPr>
              <a:t>s</a:t>
            </a:r>
            <a:r>
              <a:rPr sz="3850" spc="185" dirty="0">
                <a:latin typeface="Microsoft Sans Serif"/>
                <a:cs typeface="Microsoft Sans Serif"/>
              </a:rPr>
              <a:t>i </a:t>
            </a:r>
            <a:r>
              <a:rPr sz="3700" spc="75" dirty="0">
                <a:latin typeface="Trebuchet MS"/>
                <a:cs typeface="Trebuchet MS"/>
              </a:rPr>
              <a:t>y</a:t>
            </a:r>
            <a:r>
              <a:rPr sz="3850" spc="75" dirty="0">
                <a:latin typeface="Microsoft Sans Serif"/>
                <a:cs typeface="Microsoft Sans Serif"/>
              </a:rPr>
              <a:t>ang </a:t>
            </a:r>
            <a:r>
              <a:rPr sz="3850" spc="160" dirty="0">
                <a:latin typeface="Microsoft Sans Serif"/>
                <a:cs typeface="Microsoft Sans Serif"/>
              </a:rPr>
              <a:t>diha</a:t>
            </a:r>
            <a:r>
              <a:rPr sz="3700" spc="160" dirty="0">
                <a:latin typeface="Trebuchet MS"/>
                <a:cs typeface="Trebuchet MS"/>
              </a:rPr>
              <a:t>s</a:t>
            </a:r>
            <a:r>
              <a:rPr sz="3850" spc="160" dirty="0">
                <a:latin typeface="Microsoft Sans Serif"/>
                <a:cs typeface="Microsoft Sans Serif"/>
              </a:rPr>
              <a:t>ilkan </a:t>
            </a:r>
            <a:r>
              <a:rPr sz="3700" spc="200" dirty="0">
                <a:latin typeface="Trebuchet MS"/>
                <a:cs typeface="Trebuchet MS"/>
              </a:rPr>
              <a:t>u</a:t>
            </a:r>
            <a:r>
              <a:rPr sz="3850" spc="200" dirty="0">
                <a:latin typeface="Microsoft Sans Serif"/>
                <a:cs typeface="Microsoft Sans Serif"/>
              </a:rPr>
              <a:t>n</a:t>
            </a:r>
            <a:r>
              <a:rPr sz="3700" spc="200" dirty="0">
                <a:latin typeface="Trebuchet MS"/>
                <a:cs typeface="Trebuchet MS"/>
              </a:rPr>
              <a:t>tu</a:t>
            </a:r>
            <a:r>
              <a:rPr sz="3850" spc="200" dirty="0">
                <a:latin typeface="Microsoft Sans Serif"/>
                <a:cs typeface="Microsoft Sans Serif"/>
              </a:rPr>
              <a:t>k </a:t>
            </a:r>
            <a:r>
              <a:rPr sz="3850" spc="130" dirty="0">
                <a:latin typeface="Microsoft Sans Serif"/>
                <a:cs typeface="Microsoft Sans Serif"/>
              </a:rPr>
              <a:t>pa</a:t>
            </a:r>
            <a:r>
              <a:rPr sz="3700" spc="130" dirty="0">
                <a:latin typeface="Trebuchet MS"/>
                <a:cs typeface="Trebuchet MS"/>
              </a:rPr>
              <a:t>s</a:t>
            </a:r>
            <a:r>
              <a:rPr sz="3850" spc="130" dirty="0">
                <a:latin typeface="Microsoft Sans Serif"/>
                <a:cs typeface="Microsoft Sans Serif"/>
              </a:rPr>
              <a:t>ien </a:t>
            </a:r>
            <a:r>
              <a:rPr sz="3850" spc="135" dirty="0">
                <a:latin typeface="Microsoft Sans Serif"/>
                <a:cs typeface="Microsoft Sans Serif"/>
              </a:rPr>
              <a:t> </a:t>
            </a:r>
            <a:r>
              <a:rPr sz="3850" spc="60" dirty="0">
                <a:latin typeface="Microsoft Sans Serif"/>
                <a:cs typeface="Microsoft Sans Serif"/>
              </a:rPr>
              <a:t>dapa</a:t>
            </a:r>
            <a:r>
              <a:rPr sz="3700" spc="60" dirty="0">
                <a:latin typeface="Trebuchet MS"/>
                <a:cs typeface="Trebuchet MS"/>
              </a:rPr>
              <a:t>t</a:t>
            </a:r>
            <a:r>
              <a:rPr sz="3700" spc="-70" dirty="0">
                <a:latin typeface="Trebuchet MS"/>
                <a:cs typeface="Trebuchet MS"/>
              </a:rPr>
              <a:t> </a:t>
            </a:r>
            <a:r>
              <a:rPr sz="3850" spc="120" dirty="0">
                <a:latin typeface="Microsoft Sans Serif"/>
                <a:cs typeface="Microsoft Sans Serif"/>
              </a:rPr>
              <a:t>meliba</a:t>
            </a:r>
            <a:r>
              <a:rPr sz="3700" spc="120" dirty="0">
                <a:latin typeface="Trebuchet MS"/>
                <a:cs typeface="Trebuchet MS"/>
              </a:rPr>
              <a:t>t</a:t>
            </a:r>
            <a:r>
              <a:rPr sz="3850" spc="120" dirty="0">
                <a:latin typeface="Microsoft Sans Serif"/>
                <a:cs typeface="Microsoft Sans Serif"/>
              </a:rPr>
              <a:t>kan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850" spc="114" dirty="0">
                <a:latin typeface="Microsoft Sans Serif"/>
                <a:cs typeface="Microsoft Sans Serif"/>
              </a:rPr>
              <a:t>me</a:t>
            </a:r>
            <a:r>
              <a:rPr sz="3700" spc="114" dirty="0">
                <a:latin typeface="Trebuchet MS"/>
                <a:cs typeface="Trebuchet MS"/>
              </a:rPr>
              <a:t>r</a:t>
            </a:r>
            <a:r>
              <a:rPr sz="3850" spc="114" dirty="0">
                <a:latin typeface="Microsoft Sans Serif"/>
                <a:cs typeface="Microsoft Sans Serif"/>
              </a:rPr>
              <a:t>eka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700" spc="75" dirty="0">
                <a:latin typeface="Trebuchet MS"/>
                <a:cs typeface="Trebuchet MS"/>
              </a:rPr>
              <a:t>y</a:t>
            </a:r>
            <a:r>
              <a:rPr sz="3850" spc="75" dirty="0">
                <a:latin typeface="Microsoft Sans Serif"/>
                <a:cs typeface="Microsoft Sans Serif"/>
              </a:rPr>
              <a:t>ang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850" spc="190" dirty="0">
                <a:latin typeface="Microsoft Sans Serif"/>
                <a:cs typeface="Microsoft Sans Serif"/>
              </a:rPr>
              <a:t>memiliki</a:t>
            </a:r>
            <a:r>
              <a:rPr sz="3850" spc="20" dirty="0">
                <a:latin typeface="Microsoft Sans Serif"/>
                <a:cs typeface="Microsoft Sans Serif"/>
              </a:rPr>
              <a:t> </a:t>
            </a:r>
            <a:r>
              <a:rPr sz="3850" spc="110" dirty="0">
                <a:latin typeface="Microsoft Sans Serif"/>
                <a:cs typeface="Microsoft Sans Serif"/>
              </a:rPr>
              <a:t>kecende</a:t>
            </a:r>
            <a:r>
              <a:rPr sz="3700" spc="110" dirty="0">
                <a:latin typeface="Trebuchet MS"/>
                <a:cs typeface="Trebuchet MS"/>
              </a:rPr>
              <a:t>ru</a:t>
            </a:r>
            <a:r>
              <a:rPr sz="3850" spc="110" dirty="0">
                <a:latin typeface="Microsoft Sans Serif"/>
                <a:cs typeface="Microsoft Sans Serif"/>
              </a:rPr>
              <a:t>ngan</a:t>
            </a:r>
            <a:r>
              <a:rPr sz="3850" spc="25" dirty="0">
                <a:latin typeface="Microsoft Sans Serif"/>
                <a:cs typeface="Microsoft Sans Serif"/>
              </a:rPr>
              <a:t> </a:t>
            </a:r>
            <a:r>
              <a:rPr sz="3700" spc="85" dirty="0">
                <a:latin typeface="Trebuchet MS"/>
                <a:cs typeface="Trebuchet MS"/>
              </a:rPr>
              <a:t>t</a:t>
            </a:r>
            <a:r>
              <a:rPr sz="3850" spc="85" dirty="0">
                <a:latin typeface="Microsoft Sans Serif"/>
                <a:cs typeface="Microsoft Sans Serif"/>
              </a:rPr>
              <a:t>e</a:t>
            </a:r>
            <a:r>
              <a:rPr sz="3700" spc="85" dirty="0">
                <a:latin typeface="Trebuchet MS"/>
                <a:cs typeface="Trebuchet MS"/>
              </a:rPr>
              <a:t>r</a:t>
            </a:r>
            <a:r>
              <a:rPr sz="3850" spc="85" dirty="0">
                <a:latin typeface="Microsoft Sans Serif"/>
                <a:cs typeface="Microsoft Sans Serif"/>
              </a:rPr>
              <a:t>hadap </a:t>
            </a:r>
            <a:r>
              <a:rPr sz="3850" spc="-1005" dirty="0">
                <a:latin typeface="Microsoft Sans Serif"/>
                <a:cs typeface="Microsoft Sans Serif"/>
              </a:rPr>
              <a:t> </a:t>
            </a:r>
            <a:r>
              <a:rPr sz="3850" spc="195" dirty="0">
                <a:latin typeface="Microsoft Sans Serif"/>
                <a:cs typeface="Microsoft Sans Serif"/>
              </a:rPr>
              <a:t>kondi</a:t>
            </a:r>
            <a:r>
              <a:rPr sz="3700" spc="195" dirty="0">
                <a:latin typeface="Trebuchet MS"/>
                <a:cs typeface="Trebuchet MS"/>
              </a:rPr>
              <a:t>s</a:t>
            </a:r>
            <a:r>
              <a:rPr sz="3850" spc="195" dirty="0">
                <a:latin typeface="Microsoft Sans Serif"/>
                <a:cs typeface="Microsoft Sans Serif"/>
              </a:rPr>
              <a:t>i </a:t>
            </a:r>
            <a:r>
              <a:rPr sz="3850" spc="125" dirty="0">
                <a:latin typeface="Microsoft Sans Serif"/>
                <a:cs typeface="Microsoft Sans Serif"/>
              </a:rPr>
              <a:t>gene</a:t>
            </a:r>
            <a:r>
              <a:rPr sz="3700" spc="125" dirty="0">
                <a:latin typeface="Trebuchet MS"/>
                <a:cs typeface="Trebuchet MS"/>
              </a:rPr>
              <a:t>t</a:t>
            </a:r>
            <a:r>
              <a:rPr sz="3850" spc="125" dirty="0">
                <a:latin typeface="Microsoft Sans Serif"/>
                <a:cs typeface="Microsoft Sans Serif"/>
              </a:rPr>
              <a:t>ik</a:t>
            </a:r>
            <a:r>
              <a:rPr sz="2550" spc="125" dirty="0">
                <a:latin typeface="Tahoma"/>
                <a:cs typeface="Tahoma"/>
              </a:rPr>
              <a:t>, </a:t>
            </a:r>
            <a:r>
              <a:rPr sz="3850" spc="70" dirty="0">
                <a:latin typeface="Microsoft Sans Serif"/>
                <a:cs typeface="Microsoft Sans Serif"/>
              </a:rPr>
              <a:t>e</a:t>
            </a:r>
            <a:r>
              <a:rPr sz="3700" spc="70" dirty="0">
                <a:latin typeface="Trebuchet MS"/>
                <a:cs typeface="Trebuchet MS"/>
              </a:rPr>
              <a:t>t</a:t>
            </a:r>
            <a:r>
              <a:rPr sz="3850" spc="70" dirty="0">
                <a:latin typeface="Microsoft Sans Serif"/>
                <a:cs typeface="Microsoft Sans Serif"/>
              </a:rPr>
              <a:t>ika gene</a:t>
            </a:r>
            <a:r>
              <a:rPr sz="3700" spc="70" dirty="0">
                <a:latin typeface="Trebuchet MS"/>
                <a:cs typeface="Trebuchet MS"/>
              </a:rPr>
              <a:t>t</a:t>
            </a:r>
            <a:r>
              <a:rPr sz="3850" spc="70" dirty="0">
                <a:latin typeface="Microsoft Sans Serif"/>
                <a:cs typeface="Microsoft Sans Serif"/>
              </a:rPr>
              <a:t>ik </a:t>
            </a:r>
            <a:r>
              <a:rPr sz="3850" spc="180" dirty="0">
                <a:latin typeface="Microsoft Sans Serif"/>
                <a:cs typeface="Microsoft Sans Serif"/>
              </a:rPr>
              <a:t>medi</a:t>
            </a:r>
            <a:r>
              <a:rPr sz="3700" spc="180" dirty="0">
                <a:latin typeface="Trebuchet MS"/>
                <a:cs typeface="Trebuchet MS"/>
              </a:rPr>
              <a:t>s </a:t>
            </a:r>
            <a:r>
              <a:rPr sz="3850" spc="165" dirty="0">
                <a:latin typeface="Microsoft Sans Serif"/>
                <a:cs typeface="Microsoft Sans Serif"/>
              </a:rPr>
              <a:t>meme</a:t>
            </a:r>
            <a:r>
              <a:rPr sz="3700" spc="165" dirty="0">
                <a:latin typeface="Trebuchet MS"/>
                <a:cs typeface="Trebuchet MS"/>
              </a:rPr>
              <a:t>r</a:t>
            </a:r>
            <a:r>
              <a:rPr sz="3850" spc="165" dirty="0">
                <a:latin typeface="Microsoft Sans Serif"/>
                <a:cs typeface="Microsoft Sans Serif"/>
              </a:rPr>
              <a:t>l</a:t>
            </a:r>
            <a:r>
              <a:rPr sz="3700" spc="165" dirty="0">
                <a:latin typeface="Trebuchet MS"/>
                <a:cs typeface="Trebuchet MS"/>
              </a:rPr>
              <a:t>u</a:t>
            </a:r>
            <a:r>
              <a:rPr sz="3850" spc="165" dirty="0">
                <a:latin typeface="Microsoft Sans Serif"/>
                <a:cs typeface="Microsoft Sans Serif"/>
              </a:rPr>
              <a:t>kan </a:t>
            </a:r>
            <a:r>
              <a:rPr sz="3700" spc="110" dirty="0">
                <a:latin typeface="Trebuchet MS"/>
                <a:cs typeface="Trebuchet MS"/>
              </a:rPr>
              <a:t>t</a:t>
            </a:r>
            <a:r>
              <a:rPr sz="3850" spc="110" dirty="0">
                <a:latin typeface="Microsoft Sans Serif"/>
                <a:cs typeface="Microsoft Sans Serif"/>
              </a:rPr>
              <a:t>indakan </a:t>
            </a:r>
            <a:r>
              <a:rPr sz="3850" spc="114" dirty="0">
                <a:latin typeface="Microsoft Sans Serif"/>
                <a:cs typeface="Microsoft Sans Serif"/>
              </a:rPr>
              <a:t> </a:t>
            </a:r>
            <a:r>
              <a:rPr sz="3700" spc="140" dirty="0">
                <a:latin typeface="Trebuchet MS"/>
                <a:cs typeface="Trebuchet MS"/>
              </a:rPr>
              <a:t>t</a:t>
            </a:r>
            <a:r>
              <a:rPr sz="3850" spc="140" dirty="0">
                <a:latin typeface="Microsoft Sans Serif"/>
                <a:cs typeface="Microsoft Sans Serif"/>
              </a:rPr>
              <a:t>ambahan</a:t>
            </a:r>
            <a:r>
              <a:rPr sz="2550" spc="140" dirty="0">
                <a:latin typeface="Tahoma"/>
                <a:cs typeface="Tahoma"/>
              </a:rPr>
              <a:t>.</a:t>
            </a:r>
            <a:endParaRPr sz="25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6701" y="1913513"/>
            <a:ext cx="14702155" cy="8056245"/>
            <a:chOff x="1316701" y="1913513"/>
            <a:chExt cx="14702155" cy="8056245"/>
          </a:xfrm>
        </p:grpSpPr>
        <p:sp>
          <p:nvSpPr>
            <p:cNvPr id="4" name="object 4"/>
            <p:cNvSpPr/>
            <p:nvPr/>
          </p:nvSpPr>
          <p:spPr>
            <a:xfrm>
              <a:off x="2594647" y="2239189"/>
              <a:ext cx="13098144" cy="7418705"/>
            </a:xfrm>
            <a:custGeom>
              <a:avLst/>
              <a:gdLst/>
              <a:ahLst/>
              <a:cxnLst/>
              <a:rect l="l" t="t" r="r" b="b"/>
              <a:pathLst>
                <a:path w="13098144" h="7418705">
                  <a:moveTo>
                    <a:pt x="11200325" y="7418321"/>
                  </a:moveTo>
                  <a:lnTo>
                    <a:pt x="7540306" y="7396224"/>
                  </a:lnTo>
                  <a:lnTo>
                    <a:pt x="6795180" y="7401297"/>
                  </a:lnTo>
                  <a:lnTo>
                    <a:pt x="1755683" y="7373031"/>
                  </a:lnTo>
                  <a:lnTo>
                    <a:pt x="1413216" y="7349313"/>
                  </a:lnTo>
                  <a:lnTo>
                    <a:pt x="178637" y="7278711"/>
                  </a:lnTo>
                  <a:lnTo>
                    <a:pt x="149417" y="7273476"/>
                  </a:lnTo>
                  <a:lnTo>
                    <a:pt x="93069" y="7256723"/>
                  </a:lnTo>
                  <a:lnTo>
                    <a:pt x="35326" y="7224182"/>
                  </a:lnTo>
                  <a:lnTo>
                    <a:pt x="3401" y="7155076"/>
                  </a:lnTo>
                  <a:lnTo>
                    <a:pt x="0" y="7106025"/>
                  </a:lnTo>
                  <a:lnTo>
                    <a:pt x="11164" y="6146532"/>
                  </a:lnTo>
                  <a:lnTo>
                    <a:pt x="79558" y="1233269"/>
                  </a:lnTo>
                  <a:lnTo>
                    <a:pt x="69342" y="771820"/>
                  </a:lnTo>
                  <a:lnTo>
                    <a:pt x="59001" y="563967"/>
                  </a:lnTo>
                  <a:lnTo>
                    <a:pt x="46742" y="408155"/>
                  </a:lnTo>
                  <a:lnTo>
                    <a:pt x="35822" y="304473"/>
                  </a:lnTo>
                  <a:lnTo>
                    <a:pt x="0" y="33506"/>
                  </a:lnTo>
                  <a:lnTo>
                    <a:pt x="7414" y="28532"/>
                  </a:lnTo>
                  <a:lnTo>
                    <a:pt x="182830" y="8443"/>
                  </a:lnTo>
                  <a:lnTo>
                    <a:pt x="385149" y="1206"/>
                  </a:lnTo>
                  <a:lnTo>
                    <a:pt x="509289" y="0"/>
                  </a:lnTo>
                  <a:lnTo>
                    <a:pt x="8131940" y="35859"/>
                  </a:lnTo>
                  <a:lnTo>
                    <a:pt x="8484841" y="38534"/>
                  </a:lnTo>
                  <a:lnTo>
                    <a:pt x="8784857" y="33104"/>
                  </a:lnTo>
                  <a:lnTo>
                    <a:pt x="9033770" y="22427"/>
                  </a:lnTo>
                  <a:lnTo>
                    <a:pt x="9282197" y="5584"/>
                  </a:lnTo>
                  <a:lnTo>
                    <a:pt x="9333684" y="2870"/>
                  </a:lnTo>
                  <a:lnTo>
                    <a:pt x="9385171" y="1295"/>
                  </a:lnTo>
                  <a:lnTo>
                    <a:pt x="9488144" y="759"/>
                  </a:lnTo>
                  <a:lnTo>
                    <a:pt x="9745577" y="5282"/>
                  </a:lnTo>
                  <a:lnTo>
                    <a:pt x="10814536" y="7851"/>
                  </a:lnTo>
                  <a:lnTo>
                    <a:pt x="11226876" y="18627"/>
                  </a:lnTo>
                  <a:lnTo>
                    <a:pt x="12536343" y="78092"/>
                  </a:lnTo>
                  <a:lnTo>
                    <a:pt x="12897571" y="87826"/>
                  </a:lnTo>
                  <a:lnTo>
                    <a:pt x="12964291" y="91357"/>
                  </a:lnTo>
                  <a:lnTo>
                    <a:pt x="13022907" y="105842"/>
                  </a:lnTo>
                  <a:lnTo>
                    <a:pt x="13070968" y="129401"/>
                  </a:lnTo>
                  <a:lnTo>
                    <a:pt x="13093822" y="168317"/>
                  </a:lnTo>
                  <a:lnTo>
                    <a:pt x="13098053" y="241160"/>
                  </a:lnTo>
                  <a:lnTo>
                    <a:pt x="13097528" y="341966"/>
                  </a:lnTo>
                  <a:lnTo>
                    <a:pt x="13093385" y="441118"/>
                  </a:lnTo>
                  <a:lnTo>
                    <a:pt x="13085894" y="539467"/>
                  </a:lnTo>
                  <a:lnTo>
                    <a:pt x="13075321" y="637862"/>
                  </a:lnTo>
                  <a:lnTo>
                    <a:pt x="13061581" y="739277"/>
                  </a:lnTo>
                  <a:lnTo>
                    <a:pt x="13055966" y="791599"/>
                  </a:lnTo>
                  <a:lnTo>
                    <a:pt x="13051790" y="844179"/>
                  </a:lnTo>
                  <a:lnTo>
                    <a:pt x="13048726" y="896888"/>
                  </a:lnTo>
                  <a:lnTo>
                    <a:pt x="13029332" y="1404206"/>
                  </a:lnTo>
                  <a:lnTo>
                    <a:pt x="13007555" y="2446415"/>
                  </a:lnTo>
                  <a:lnTo>
                    <a:pt x="12934984" y="7306633"/>
                  </a:lnTo>
                  <a:lnTo>
                    <a:pt x="12926436" y="7317715"/>
                  </a:lnTo>
                  <a:lnTo>
                    <a:pt x="12890324" y="7362477"/>
                  </a:lnTo>
                  <a:lnTo>
                    <a:pt x="12847933" y="7382896"/>
                  </a:lnTo>
                  <a:lnTo>
                    <a:pt x="12633803" y="7386026"/>
                  </a:lnTo>
                  <a:lnTo>
                    <a:pt x="11200325" y="7418321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16701" y="7623960"/>
              <a:ext cx="3002280" cy="2346325"/>
            </a:xfrm>
            <a:custGeom>
              <a:avLst/>
              <a:gdLst/>
              <a:ahLst/>
              <a:cxnLst/>
              <a:rect l="l" t="t" r="r" b="b"/>
              <a:pathLst>
                <a:path w="3002279" h="2346325">
                  <a:moveTo>
                    <a:pt x="2894540" y="2343874"/>
                  </a:moveTo>
                  <a:lnTo>
                    <a:pt x="2891731" y="2345767"/>
                  </a:lnTo>
                  <a:lnTo>
                    <a:pt x="2686852" y="2278031"/>
                  </a:lnTo>
                  <a:lnTo>
                    <a:pt x="2684557" y="2274446"/>
                  </a:lnTo>
                  <a:lnTo>
                    <a:pt x="2707206" y="2222149"/>
                  </a:lnTo>
                  <a:lnTo>
                    <a:pt x="2726321" y="2171795"/>
                  </a:lnTo>
                  <a:lnTo>
                    <a:pt x="2742950" y="2120583"/>
                  </a:lnTo>
                  <a:lnTo>
                    <a:pt x="2756839" y="2068563"/>
                  </a:lnTo>
                  <a:lnTo>
                    <a:pt x="2767732" y="2015787"/>
                  </a:lnTo>
                  <a:lnTo>
                    <a:pt x="2775230" y="1967161"/>
                  </a:lnTo>
                  <a:lnTo>
                    <a:pt x="2780566" y="1917822"/>
                  </a:lnTo>
                  <a:lnTo>
                    <a:pt x="2783287" y="1868280"/>
                  </a:lnTo>
                  <a:lnTo>
                    <a:pt x="2782938" y="1819048"/>
                  </a:lnTo>
                  <a:lnTo>
                    <a:pt x="2779091" y="1777338"/>
                  </a:lnTo>
                  <a:lnTo>
                    <a:pt x="2769356" y="1735179"/>
                  </a:lnTo>
                  <a:lnTo>
                    <a:pt x="2751477" y="1697543"/>
                  </a:lnTo>
                  <a:lnTo>
                    <a:pt x="2723196" y="1669405"/>
                  </a:lnTo>
                  <a:lnTo>
                    <a:pt x="2682257" y="1655740"/>
                  </a:lnTo>
                  <a:lnTo>
                    <a:pt x="2636790" y="1657285"/>
                  </a:lnTo>
                  <a:lnTo>
                    <a:pt x="2593232" y="1669516"/>
                  </a:lnTo>
                  <a:lnTo>
                    <a:pt x="2552290" y="1690054"/>
                  </a:lnTo>
                  <a:lnTo>
                    <a:pt x="2514672" y="1716521"/>
                  </a:lnTo>
                  <a:lnTo>
                    <a:pt x="2481085" y="1746540"/>
                  </a:lnTo>
                  <a:lnTo>
                    <a:pt x="2442772" y="1788591"/>
                  </a:lnTo>
                  <a:lnTo>
                    <a:pt x="2408028" y="1833646"/>
                  </a:lnTo>
                  <a:lnTo>
                    <a:pt x="2375486" y="1880424"/>
                  </a:lnTo>
                  <a:lnTo>
                    <a:pt x="2342018" y="1930252"/>
                  </a:lnTo>
                  <a:lnTo>
                    <a:pt x="2338349" y="1931003"/>
                  </a:lnTo>
                  <a:lnTo>
                    <a:pt x="2158666" y="1811352"/>
                  </a:lnTo>
                  <a:lnTo>
                    <a:pt x="2158002" y="1807707"/>
                  </a:lnTo>
                  <a:lnTo>
                    <a:pt x="2188240" y="1760317"/>
                  </a:lnTo>
                  <a:lnTo>
                    <a:pt x="2216282" y="1715174"/>
                  </a:lnTo>
                  <a:lnTo>
                    <a:pt x="2243448" y="1669493"/>
                  </a:lnTo>
                  <a:lnTo>
                    <a:pt x="2269364" y="1623128"/>
                  </a:lnTo>
                  <a:lnTo>
                    <a:pt x="2293655" y="1575934"/>
                  </a:lnTo>
                  <a:lnTo>
                    <a:pt x="2315948" y="1527766"/>
                  </a:lnTo>
                  <a:lnTo>
                    <a:pt x="2335867" y="1478477"/>
                  </a:lnTo>
                  <a:lnTo>
                    <a:pt x="2351449" y="1433167"/>
                  </a:lnTo>
                  <a:lnTo>
                    <a:pt x="2364390" y="1386707"/>
                  </a:lnTo>
                  <a:lnTo>
                    <a:pt x="2373911" y="1339415"/>
                  </a:lnTo>
                  <a:lnTo>
                    <a:pt x="2379231" y="1291613"/>
                  </a:lnTo>
                  <a:lnTo>
                    <a:pt x="2379570" y="1243621"/>
                  </a:lnTo>
                  <a:lnTo>
                    <a:pt x="2374149" y="1195760"/>
                  </a:lnTo>
                  <a:lnTo>
                    <a:pt x="2362992" y="1150928"/>
                  </a:lnTo>
                  <a:lnTo>
                    <a:pt x="2345760" y="1107331"/>
                  </a:lnTo>
                  <a:lnTo>
                    <a:pt x="2322603" y="1066465"/>
                  </a:lnTo>
                  <a:lnTo>
                    <a:pt x="2293670" y="1029831"/>
                  </a:lnTo>
                  <a:lnTo>
                    <a:pt x="2259114" y="998927"/>
                  </a:lnTo>
                  <a:lnTo>
                    <a:pt x="2219084" y="975251"/>
                  </a:lnTo>
                  <a:lnTo>
                    <a:pt x="2170646" y="961819"/>
                  </a:lnTo>
                  <a:lnTo>
                    <a:pt x="2123130" y="963991"/>
                  </a:lnTo>
                  <a:lnTo>
                    <a:pt x="2077473" y="978714"/>
                  </a:lnTo>
                  <a:lnTo>
                    <a:pt x="2034612" y="1002937"/>
                  </a:lnTo>
                  <a:lnTo>
                    <a:pt x="1995483" y="1033609"/>
                  </a:lnTo>
                  <a:lnTo>
                    <a:pt x="1961024" y="1067678"/>
                  </a:lnTo>
                  <a:lnTo>
                    <a:pt x="1934218" y="1099173"/>
                  </a:lnTo>
                  <a:lnTo>
                    <a:pt x="1909877" y="1132614"/>
                  </a:lnTo>
                  <a:lnTo>
                    <a:pt x="1890334" y="1169958"/>
                  </a:lnTo>
                  <a:lnTo>
                    <a:pt x="1881887" y="1189512"/>
                  </a:lnTo>
                  <a:lnTo>
                    <a:pt x="1873092" y="1208672"/>
                  </a:lnTo>
                  <a:lnTo>
                    <a:pt x="1854150" y="1244994"/>
                  </a:lnTo>
                  <a:lnTo>
                    <a:pt x="1833766" y="1280504"/>
                  </a:lnTo>
                  <a:lnTo>
                    <a:pt x="1811995" y="1315180"/>
                  </a:lnTo>
                  <a:lnTo>
                    <a:pt x="1787556" y="1350881"/>
                  </a:lnTo>
                  <a:lnTo>
                    <a:pt x="1784539" y="1352416"/>
                  </a:lnTo>
                  <a:lnTo>
                    <a:pt x="1593079" y="1259130"/>
                  </a:lnTo>
                  <a:lnTo>
                    <a:pt x="1590365" y="1256073"/>
                  </a:lnTo>
                  <a:lnTo>
                    <a:pt x="1604601" y="1226950"/>
                  </a:lnTo>
                  <a:lnTo>
                    <a:pt x="1609779" y="1218187"/>
                  </a:lnTo>
                  <a:lnTo>
                    <a:pt x="1614121" y="1209261"/>
                  </a:lnTo>
                  <a:lnTo>
                    <a:pt x="1632638" y="1171068"/>
                  </a:lnTo>
                  <a:lnTo>
                    <a:pt x="1653932" y="1130652"/>
                  </a:lnTo>
                  <a:lnTo>
                    <a:pt x="1676211" y="1090686"/>
                  </a:lnTo>
                  <a:lnTo>
                    <a:pt x="1694156" y="1060324"/>
                  </a:lnTo>
                  <a:lnTo>
                    <a:pt x="1700249" y="1049717"/>
                  </a:lnTo>
                  <a:lnTo>
                    <a:pt x="1716991" y="1007149"/>
                  </a:lnTo>
                  <a:lnTo>
                    <a:pt x="1728062" y="965515"/>
                  </a:lnTo>
                  <a:lnTo>
                    <a:pt x="1735749" y="922475"/>
                  </a:lnTo>
                  <a:lnTo>
                    <a:pt x="1739595" y="853900"/>
                  </a:lnTo>
                  <a:lnTo>
                    <a:pt x="1735224" y="807312"/>
                  </a:lnTo>
                  <a:lnTo>
                    <a:pt x="1723799" y="762415"/>
                  </a:lnTo>
                  <a:lnTo>
                    <a:pt x="1704105" y="720666"/>
                  </a:lnTo>
                  <a:lnTo>
                    <a:pt x="1674926" y="683519"/>
                  </a:lnTo>
                  <a:lnTo>
                    <a:pt x="1634398" y="651733"/>
                  </a:lnTo>
                  <a:lnTo>
                    <a:pt x="1588485" y="630316"/>
                  </a:lnTo>
                  <a:lnTo>
                    <a:pt x="1539041" y="618410"/>
                  </a:lnTo>
                  <a:lnTo>
                    <a:pt x="1487917" y="615155"/>
                  </a:lnTo>
                  <a:lnTo>
                    <a:pt x="1436966" y="619694"/>
                  </a:lnTo>
                  <a:lnTo>
                    <a:pt x="1391892" y="629825"/>
                  </a:lnTo>
                  <a:lnTo>
                    <a:pt x="1348707" y="644989"/>
                  </a:lnTo>
                  <a:lnTo>
                    <a:pt x="1307532" y="664713"/>
                  </a:lnTo>
                  <a:lnTo>
                    <a:pt x="1268489" y="688525"/>
                  </a:lnTo>
                  <a:lnTo>
                    <a:pt x="1231701" y="715953"/>
                  </a:lnTo>
                  <a:lnTo>
                    <a:pt x="1197289" y="746524"/>
                  </a:lnTo>
                  <a:lnTo>
                    <a:pt x="1145741" y="802541"/>
                  </a:lnTo>
                  <a:lnTo>
                    <a:pt x="1100529" y="863801"/>
                  </a:lnTo>
                  <a:lnTo>
                    <a:pt x="1080246" y="896821"/>
                  </a:lnTo>
                  <a:lnTo>
                    <a:pt x="1061669" y="930943"/>
                  </a:lnTo>
                  <a:lnTo>
                    <a:pt x="1043801" y="965491"/>
                  </a:lnTo>
                  <a:lnTo>
                    <a:pt x="1024546" y="1001791"/>
                  </a:lnTo>
                  <a:lnTo>
                    <a:pt x="1021093" y="1003105"/>
                  </a:lnTo>
                  <a:lnTo>
                    <a:pt x="829810" y="909905"/>
                  </a:lnTo>
                  <a:lnTo>
                    <a:pt x="827143" y="906872"/>
                  </a:lnTo>
                  <a:lnTo>
                    <a:pt x="852782" y="855570"/>
                  </a:lnTo>
                  <a:lnTo>
                    <a:pt x="877937" y="807903"/>
                  </a:lnTo>
                  <a:lnTo>
                    <a:pt x="902717" y="760046"/>
                  </a:lnTo>
                  <a:lnTo>
                    <a:pt x="925759" y="711257"/>
                  </a:lnTo>
                  <a:lnTo>
                    <a:pt x="944870" y="664935"/>
                  </a:lnTo>
                  <a:lnTo>
                    <a:pt x="961448" y="617533"/>
                  </a:lnTo>
                  <a:lnTo>
                    <a:pt x="974586" y="569119"/>
                  </a:lnTo>
                  <a:lnTo>
                    <a:pt x="983381" y="519766"/>
                  </a:lnTo>
                  <a:lnTo>
                    <a:pt x="986306" y="468756"/>
                  </a:lnTo>
                  <a:lnTo>
                    <a:pt x="981670" y="418591"/>
                  </a:lnTo>
                  <a:lnTo>
                    <a:pt x="968731" y="370907"/>
                  </a:lnTo>
                  <a:lnTo>
                    <a:pt x="946747" y="327343"/>
                  </a:lnTo>
                  <a:lnTo>
                    <a:pt x="914977" y="289537"/>
                  </a:lnTo>
                  <a:lnTo>
                    <a:pt x="872678" y="259127"/>
                  </a:lnTo>
                  <a:lnTo>
                    <a:pt x="829098" y="239487"/>
                  </a:lnTo>
                  <a:lnTo>
                    <a:pt x="783575" y="226745"/>
                  </a:lnTo>
                  <a:lnTo>
                    <a:pt x="736853" y="220614"/>
                  </a:lnTo>
                  <a:lnTo>
                    <a:pt x="689678" y="220809"/>
                  </a:lnTo>
                  <a:lnTo>
                    <a:pt x="642792" y="227042"/>
                  </a:lnTo>
                  <a:lnTo>
                    <a:pt x="596942" y="239029"/>
                  </a:lnTo>
                  <a:lnTo>
                    <a:pt x="552869" y="256483"/>
                  </a:lnTo>
                  <a:lnTo>
                    <a:pt x="507982" y="280596"/>
                  </a:lnTo>
                  <a:lnTo>
                    <a:pt x="466098" y="309164"/>
                  </a:lnTo>
                  <a:lnTo>
                    <a:pt x="427138" y="341694"/>
                  </a:lnTo>
                  <a:lnTo>
                    <a:pt x="391022" y="377690"/>
                  </a:lnTo>
                  <a:lnTo>
                    <a:pt x="357668" y="416658"/>
                  </a:lnTo>
                  <a:lnTo>
                    <a:pt x="326997" y="458104"/>
                  </a:lnTo>
                  <a:lnTo>
                    <a:pt x="298930" y="501533"/>
                  </a:lnTo>
                  <a:lnTo>
                    <a:pt x="273385" y="546450"/>
                  </a:lnTo>
                  <a:lnTo>
                    <a:pt x="250282" y="592362"/>
                  </a:lnTo>
                  <a:lnTo>
                    <a:pt x="229542" y="638774"/>
                  </a:lnTo>
                  <a:lnTo>
                    <a:pt x="209981" y="688134"/>
                  </a:lnTo>
                  <a:lnTo>
                    <a:pt x="206819" y="689894"/>
                  </a:lnTo>
                  <a:lnTo>
                    <a:pt x="1922" y="622150"/>
                  </a:lnTo>
                  <a:lnTo>
                    <a:pt x="0" y="618701"/>
                  </a:lnTo>
                  <a:lnTo>
                    <a:pt x="18977" y="570251"/>
                  </a:lnTo>
                  <a:lnTo>
                    <a:pt x="38346" y="525294"/>
                  </a:lnTo>
                  <a:lnTo>
                    <a:pt x="59281" y="481033"/>
                  </a:lnTo>
                  <a:lnTo>
                    <a:pt x="81856" y="437607"/>
                  </a:lnTo>
                  <a:lnTo>
                    <a:pt x="106147" y="395153"/>
                  </a:lnTo>
                  <a:lnTo>
                    <a:pt x="132228" y="353807"/>
                  </a:lnTo>
                  <a:lnTo>
                    <a:pt x="160173" y="313709"/>
                  </a:lnTo>
                  <a:lnTo>
                    <a:pt x="190059" y="274996"/>
                  </a:lnTo>
                  <a:lnTo>
                    <a:pt x="221958" y="237806"/>
                  </a:lnTo>
                  <a:lnTo>
                    <a:pt x="255531" y="202893"/>
                  </a:lnTo>
                  <a:lnTo>
                    <a:pt x="291169" y="170079"/>
                  </a:lnTo>
                  <a:lnTo>
                    <a:pt x="328725" y="139556"/>
                  </a:lnTo>
                  <a:lnTo>
                    <a:pt x="368052" y="111518"/>
                  </a:lnTo>
                  <a:lnTo>
                    <a:pt x="409000" y="86160"/>
                  </a:lnTo>
                  <a:lnTo>
                    <a:pt x="451423" y="63677"/>
                  </a:lnTo>
                  <a:lnTo>
                    <a:pt x="495172" y="44261"/>
                  </a:lnTo>
                  <a:lnTo>
                    <a:pt x="540101" y="28108"/>
                  </a:lnTo>
                  <a:lnTo>
                    <a:pt x="586060" y="15411"/>
                  </a:lnTo>
                  <a:lnTo>
                    <a:pt x="632903" y="6364"/>
                  </a:lnTo>
                  <a:lnTo>
                    <a:pt x="680482" y="1163"/>
                  </a:lnTo>
                  <a:lnTo>
                    <a:pt x="728648" y="0"/>
                  </a:lnTo>
                  <a:lnTo>
                    <a:pt x="777255" y="3069"/>
                  </a:lnTo>
                  <a:lnTo>
                    <a:pt x="826154" y="10566"/>
                  </a:lnTo>
                  <a:lnTo>
                    <a:pt x="874501" y="22529"/>
                  </a:lnTo>
                  <a:lnTo>
                    <a:pt x="921639" y="38943"/>
                  </a:lnTo>
                  <a:lnTo>
                    <a:pt x="966976" y="59775"/>
                  </a:lnTo>
                  <a:lnTo>
                    <a:pt x="1009925" y="84995"/>
                  </a:lnTo>
                  <a:lnTo>
                    <a:pt x="1049895" y="114570"/>
                  </a:lnTo>
                  <a:lnTo>
                    <a:pt x="1086297" y="148470"/>
                  </a:lnTo>
                  <a:lnTo>
                    <a:pt x="1118542" y="186662"/>
                  </a:lnTo>
                  <a:lnTo>
                    <a:pt x="1146423" y="229133"/>
                  </a:lnTo>
                  <a:lnTo>
                    <a:pt x="1168899" y="273898"/>
                  </a:lnTo>
                  <a:lnTo>
                    <a:pt x="1186088" y="320611"/>
                  </a:lnTo>
                  <a:lnTo>
                    <a:pt x="1198109" y="368923"/>
                  </a:lnTo>
                  <a:lnTo>
                    <a:pt x="1205080" y="418487"/>
                  </a:lnTo>
                  <a:lnTo>
                    <a:pt x="1207120" y="468955"/>
                  </a:lnTo>
                  <a:lnTo>
                    <a:pt x="1251343" y="447164"/>
                  </a:lnTo>
                  <a:lnTo>
                    <a:pt x="1297007" y="428629"/>
                  </a:lnTo>
                  <a:lnTo>
                    <a:pt x="1343968" y="413711"/>
                  </a:lnTo>
                  <a:lnTo>
                    <a:pt x="1392081" y="402767"/>
                  </a:lnTo>
                  <a:lnTo>
                    <a:pt x="1439378" y="396386"/>
                  </a:lnTo>
                  <a:lnTo>
                    <a:pt x="1487128" y="394297"/>
                  </a:lnTo>
                  <a:lnTo>
                    <a:pt x="1534909" y="396505"/>
                  </a:lnTo>
                  <a:lnTo>
                    <a:pt x="1582298" y="403016"/>
                  </a:lnTo>
                  <a:lnTo>
                    <a:pt x="1628872" y="413835"/>
                  </a:lnTo>
                  <a:lnTo>
                    <a:pt x="1674210" y="428967"/>
                  </a:lnTo>
                  <a:lnTo>
                    <a:pt x="1717889" y="448419"/>
                  </a:lnTo>
                  <a:lnTo>
                    <a:pt x="1759486" y="472194"/>
                  </a:lnTo>
                  <a:lnTo>
                    <a:pt x="1799385" y="501222"/>
                  </a:lnTo>
                  <a:lnTo>
                    <a:pt x="1835143" y="534201"/>
                  </a:lnTo>
                  <a:lnTo>
                    <a:pt x="1866670" y="570724"/>
                  </a:lnTo>
                  <a:lnTo>
                    <a:pt x="1893872" y="610387"/>
                  </a:lnTo>
                  <a:lnTo>
                    <a:pt x="1916658" y="652782"/>
                  </a:lnTo>
                  <a:lnTo>
                    <a:pt x="1934935" y="697502"/>
                  </a:lnTo>
                  <a:lnTo>
                    <a:pt x="1948611" y="744143"/>
                  </a:lnTo>
                  <a:lnTo>
                    <a:pt x="1957595" y="792297"/>
                  </a:lnTo>
                  <a:lnTo>
                    <a:pt x="2000407" y="772859"/>
                  </a:lnTo>
                  <a:lnTo>
                    <a:pt x="2044676" y="757867"/>
                  </a:lnTo>
                  <a:lnTo>
                    <a:pt x="2090021" y="747629"/>
                  </a:lnTo>
                  <a:lnTo>
                    <a:pt x="2136063" y="742452"/>
                  </a:lnTo>
                  <a:lnTo>
                    <a:pt x="2182422" y="742645"/>
                  </a:lnTo>
                  <a:lnTo>
                    <a:pt x="2228719" y="748513"/>
                  </a:lnTo>
                  <a:lnTo>
                    <a:pt x="2274573" y="760366"/>
                  </a:lnTo>
                  <a:lnTo>
                    <a:pt x="2317489" y="777921"/>
                  </a:lnTo>
                  <a:lnTo>
                    <a:pt x="2358053" y="800016"/>
                  </a:lnTo>
                  <a:lnTo>
                    <a:pt x="2396079" y="826285"/>
                  </a:lnTo>
                  <a:lnTo>
                    <a:pt x="2431382" y="856364"/>
                  </a:lnTo>
                  <a:lnTo>
                    <a:pt x="2464326" y="890510"/>
                  </a:lnTo>
                  <a:lnTo>
                    <a:pt x="2493754" y="927470"/>
                  </a:lnTo>
                  <a:lnTo>
                    <a:pt x="2519634" y="966904"/>
                  </a:lnTo>
                  <a:lnTo>
                    <a:pt x="2541932" y="1008472"/>
                  </a:lnTo>
                  <a:lnTo>
                    <a:pt x="2560619" y="1051830"/>
                  </a:lnTo>
                  <a:lnTo>
                    <a:pt x="2575662" y="1096640"/>
                  </a:lnTo>
                  <a:lnTo>
                    <a:pt x="2587029" y="1142558"/>
                  </a:lnTo>
                  <a:lnTo>
                    <a:pt x="2595082" y="1193045"/>
                  </a:lnTo>
                  <a:lnTo>
                    <a:pt x="2598786" y="1243778"/>
                  </a:lnTo>
                  <a:lnTo>
                    <a:pt x="2598441" y="1294569"/>
                  </a:lnTo>
                  <a:lnTo>
                    <a:pt x="2594348" y="1345232"/>
                  </a:lnTo>
                  <a:lnTo>
                    <a:pt x="2586807" y="1395581"/>
                  </a:lnTo>
                  <a:lnTo>
                    <a:pt x="2576119" y="1445429"/>
                  </a:lnTo>
                  <a:lnTo>
                    <a:pt x="2625140" y="1437546"/>
                  </a:lnTo>
                  <a:lnTo>
                    <a:pt x="2674720" y="1435410"/>
                  </a:lnTo>
                  <a:lnTo>
                    <a:pt x="2724008" y="1439634"/>
                  </a:lnTo>
                  <a:lnTo>
                    <a:pt x="2772152" y="1450828"/>
                  </a:lnTo>
                  <a:lnTo>
                    <a:pt x="2818303" y="1469605"/>
                  </a:lnTo>
                  <a:lnTo>
                    <a:pt x="2860900" y="1496069"/>
                  </a:lnTo>
                  <a:lnTo>
                    <a:pt x="2896905" y="1528172"/>
                  </a:lnTo>
                  <a:lnTo>
                    <a:pt x="2926770" y="1565079"/>
                  </a:lnTo>
                  <a:lnTo>
                    <a:pt x="2950946" y="1605953"/>
                  </a:lnTo>
                  <a:lnTo>
                    <a:pt x="2969883" y="1649960"/>
                  </a:lnTo>
                  <a:lnTo>
                    <a:pt x="2984033" y="1696263"/>
                  </a:lnTo>
                  <a:lnTo>
                    <a:pt x="2993848" y="1744029"/>
                  </a:lnTo>
                  <a:lnTo>
                    <a:pt x="2999777" y="1792420"/>
                  </a:lnTo>
                  <a:lnTo>
                    <a:pt x="3002274" y="1840603"/>
                  </a:lnTo>
                  <a:lnTo>
                    <a:pt x="3002032" y="1892197"/>
                  </a:lnTo>
                  <a:lnTo>
                    <a:pt x="2999333" y="1943713"/>
                  </a:lnTo>
                  <a:lnTo>
                    <a:pt x="2994233" y="1995050"/>
                  </a:lnTo>
                  <a:lnTo>
                    <a:pt x="2986785" y="2046109"/>
                  </a:lnTo>
                  <a:lnTo>
                    <a:pt x="2977044" y="2096789"/>
                  </a:lnTo>
                  <a:lnTo>
                    <a:pt x="2965064" y="2146990"/>
                  </a:lnTo>
                  <a:lnTo>
                    <a:pt x="2950900" y="2196614"/>
                  </a:lnTo>
                  <a:lnTo>
                    <a:pt x="2934606" y="2245559"/>
                  </a:lnTo>
                  <a:lnTo>
                    <a:pt x="2916237" y="2293726"/>
                  </a:lnTo>
                  <a:lnTo>
                    <a:pt x="2894540" y="2343874"/>
                  </a:lnTo>
                  <a:close/>
                </a:path>
              </a:pathLst>
            </a:custGeom>
            <a:solidFill>
              <a:srgbClr val="FFD6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59718" y="1913513"/>
              <a:ext cx="1659255" cy="1889760"/>
            </a:xfrm>
            <a:custGeom>
              <a:avLst/>
              <a:gdLst/>
              <a:ahLst/>
              <a:cxnLst/>
              <a:rect l="l" t="t" r="r" b="b"/>
              <a:pathLst>
                <a:path w="1659255" h="1889760">
                  <a:moveTo>
                    <a:pt x="645205" y="1389117"/>
                  </a:moveTo>
                  <a:lnTo>
                    <a:pt x="776996" y="1557747"/>
                  </a:lnTo>
                  <a:lnTo>
                    <a:pt x="750217" y="1550294"/>
                  </a:lnTo>
                  <a:lnTo>
                    <a:pt x="723941" y="1541422"/>
                  </a:lnTo>
                  <a:lnTo>
                    <a:pt x="672027" y="1520369"/>
                  </a:lnTo>
                  <a:lnTo>
                    <a:pt x="627431" y="1496306"/>
                  </a:lnTo>
                  <a:lnTo>
                    <a:pt x="586949" y="1467195"/>
                  </a:lnTo>
                  <a:lnTo>
                    <a:pt x="548826" y="1434915"/>
                  </a:lnTo>
                  <a:lnTo>
                    <a:pt x="515311" y="1398218"/>
                  </a:lnTo>
                  <a:lnTo>
                    <a:pt x="484650" y="1358987"/>
                  </a:lnTo>
                  <a:lnTo>
                    <a:pt x="459091" y="1315971"/>
                  </a:lnTo>
                  <a:lnTo>
                    <a:pt x="438881" y="1269487"/>
                  </a:lnTo>
                  <a:lnTo>
                    <a:pt x="423875" y="1223475"/>
                  </a:lnTo>
                  <a:lnTo>
                    <a:pt x="413877" y="1175622"/>
                  </a:lnTo>
                  <a:lnTo>
                    <a:pt x="407173" y="1127858"/>
                  </a:lnTo>
                  <a:lnTo>
                    <a:pt x="406538" y="1100234"/>
                  </a:lnTo>
                  <a:lnTo>
                    <a:pt x="573198" y="1313481"/>
                  </a:lnTo>
                  <a:lnTo>
                    <a:pt x="606362" y="1353853"/>
                  </a:lnTo>
                  <a:lnTo>
                    <a:pt x="645205" y="1389117"/>
                  </a:lnTo>
                  <a:close/>
                </a:path>
                <a:path w="1659255" h="1889760">
                  <a:moveTo>
                    <a:pt x="1601309" y="1721520"/>
                  </a:moveTo>
                  <a:lnTo>
                    <a:pt x="1658884" y="1795190"/>
                  </a:lnTo>
                  <a:lnTo>
                    <a:pt x="1657473" y="1797509"/>
                  </a:lnTo>
                  <a:lnTo>
                    <a:pt x="1655472" y="1799073"/>
                  </a:lnTo>
                  <a:lnTo>
                    <a:pt x="1607748" y="1824630"/>
                  </a:lnTo>
                  <a:lnTo>
                    <a:pt x="1559559" y="1845468"/>
                  </a:lnTo>
                  <a:lnTo>
                    <a:pt x="1508776" y="1862986"/>
                  </a:lnTo>
                  <a:lnTo>
                    <a:pt x="1456299" y="1876273"/>
                  </a:lnTo>
                  <a:lnTo>
                    <a:pt x="1403420" y="1884922"/>
                  </a:lnTo>
                  <a:lnTo>
                    <a:pt x="1350299" y="1889136"/>
                  </a:lnTo>
                  <a:lnTo>
                    <a:pt x="1297086" y="1889109"/>
                  </a:lnTo>
                  <a:lnTo>
                    <a:pt x="1242931" y="1885813"/>
                  </a:lnTo>
                  <a:lnTo>
                    <a:pt x="1190986" y="1877095"/>
                  </a:lnTo>
                  <a:lnTo>
                    <a:pt x="1138399" y="1865493"/>
                  </a:lnTo>
                  <a:lnTo>
                    <a:pt x="1087320" y="1849634"/>
                  </a:lnTo>
                  <a:lnTo>
                    <a:pt x="1039508" y="1829705"/>
                  </a:lnTo>
                  <a:lnTo>
                    <a:pt x="992133" y="1806211"/>
                  </a:lnTo>
                  <a:lnTo>
                    <a:pt x="947535" y="1778019"/>
                  </a:lnTo>
                  <a:lnTo>
                    <a:pt x="905051" y="1746346"/>
                  </a:lnTo>
                  <a:lnTo>
                    <a:pt x="867021" y="1710061"/>
                  </a:lnTo>
                  <a:lnTo>
                    <a:pt x="833785" y="1669597"/>
                  </a:lnTo>
                  <a:lnTo>
                    <a:pt x="804680" y="1626169"/>
                  </a:lnTo>
                  <a:lnTo>
                    <a:pt x="782633" y="1575272"/>
                  </a:lnTo>
                  <a:lnTo>
                    <a:pt x="776996" y="1557747"/>
                  </a:lnTo>
                  <a:lnTo>
                    <a:pt x="645205" y="1389117"/>
                  </a:lnTo>
                  <a:lnTo>
                    <a:pt x="672854" y="1410058"/>
                  </a:lnTo>
                  <a:lnTo>
                    <a:pt x="702831" y="1427791"/>
                  </a:lnTo>
                  <a:lnTo>
                    <a:pt x="735047" y="1442200"/>
                  </a:lnTo>
                  <a:lnTo>
                    <a:pt x="767410" y="1454735"/>
                  </a:lnTo>
                  <a:lnTo>
                    <a:pt x="771212" y="1434851"/>
                  </a:lnTo>
                  <a:lnTo>
                    <a:pt x="909744" y="1612108"/>
                  </a:lnTo>
                  <a:lnTo>
                    <a:pt x="940089" y="1646811"/>
                  </a:lnTo>
                  <a:lnTo>
                    <a:pt x="974226" y="1678115"/>
                  </a:lnTo>
                  <a:lnTo>
                    <a:pt x="1012749" y="1704721"/>
                  </a:lnTo>
                  <a:lnTo>
                    <a:pt x="1053253" y="1727672"/>
                  </a:lnTo>
                  <a:lnTo>
                    <a:pt x="1094329" y="1747232"/>
                  </a:lnTo>
                  <a:lnTo>
                    <a:pt x="1139178" y="1763369"/>
                  </a:lnTo>
                  <a:lnTo>
                    <a:pt x="1184772" y="1776335"/>
                  </a:lnTo>
                  <a:lnTo>
                    <a:pt x="1230959" y="1785935"/>
                  </a:lnTo>
                  <a:lnTo>
                    <a:pt x="1278585" y="1791189"/>
                  </a:lnTo>
                  <a:lnTo>
                    <a:pt x="1325494" y="1793463"/>
                  </a:lnTo>
                  <a:lnTo>
                    <a:pt x="1372534" y="1791780"/>
                  </a:lnTo>
                  <a:lnTo>
                    <a:pt x="1419550" y="1785941"/>
                  </a:lnTo>
                  <a:lnTo>
                    <a:pt x="1466388" y="1775750"/>
                  </a:lnTo>
                  <a:lnTo>
                    <a:pt x="1511894" y="1761791"/>
                  </a:lnTo>
                  <a:lnTo>
                    <a:pt x="1555913" y="1743868"/>
                  </a:lnTo>
                  <a:lnTo>
                    <a:pt x="1598291" y="1721784"/>
                  </a:lnTo>
                  <a:lnTo>
                    <a:pt x="1599456" y="1721212"/>
                  </a:lnTo>
                  <a:lnTo>
                    <a:pt x="1601309" y="1721520"/>
                  </a:lnTo>
                  <a:close/>
                </a:path>
                <a:path w="1659255" h="1889760">
                  <a:moveTo>
                    <a:pt x="169303" y="722438"/>
                  </a:moveTo>
                  <a:lnTo>
                    <a:pt x="409791" y="1030149"/>
                  </a:lnTo>
                  <a:lnTo>
                    <a:pt x="385757" y="1017960"/>
                  </a:lnTo>
                  <a:lnTo>
                    <a:pt x="378685" y="1013035"/>
                  </a:lnTo>
                  <a:lnTo>
                    <a:pt x="333437" y="984012"/>
                  </a:lnTo>
                  <a:lnTo>
                    <a:pt x="293142" y="948953"/>
                  </a:lnTo>
                  <a:lnTo>
                    <a:pt x="255296" y="910839"/>
                  </a:lnTo>
                  <a:lnTo>
                    <a:pt x="223397" y="867962"/>
                  </a:lnTo>
                  <a:lnTo>
                    <a:pt x="197945" y="820958"/>
                  </a:lnTo>
                  <a:lnTo>
                    <a:pt x="179434" y="770461"/>
                  </a:lnTo>
                  <a:lnTo>
                    <a:pt x="170227" y="731869"/>
                  </a:lnTo>
                  <a:lnTo>
                    <a:pt x="169303" y="722438"/>
                  </a:lnTo>
                  <a:close/>
                </a:path>
                <a:path w="1659255" h="1889760">
                  <a:moveTo>
                    <a:pt x="875513" y="761905"/>
                  </a:moveTo>
                  <a:lnTo>
                    <a:pt x="895386" y="797645"/>
                  </a:lnTo>
                  <a:lnTo>
                    <a:pt x="906893" y="837117"/>
                  </a:lnTo>
                  <a:lnTo>
                    <a:pt x="908267" y="884249"/>
                  </a:lnTo>
                  <a:lnTo>
                    <a:pt x="898973" y="930104"/>
                  </a:lnTo>
                  <a:lnTo>
                    <a:pt x="880224" y="972112"/>
                  </a:lnTo>
                  <a:lnTo>
                    <a:pt x="851235" y="1009266"/>
                  </a:lnTo>
                  <a:lnTo>
                    <a:pt x="815707" y="1038054"/>
                  </a:lnTo>
                  <a:lnTo>
                    <a:pt x="775628" y="1058956"/>
                  </a:lnTo>
                  <a:lnTo>
                    <a:pt x="732033" y="1073297"/>
                  </a:lnTo>
                  <a:lnTo>
                    <a:pt x="685954" y="1082397"/>
                  </a:lnTo>
                  <a:lnTo>
                    <a:pt x="639984" y="1085449"/>
                  </a:lnTo>
                  <a:lnTo>
                    <a:pt x="593604" y="1083851"/>
                  </a:lnTo>
                  <a:lnTo>
                    <a:pt x="548104" y="1077193"/>
                  </a:lnTo>
                  <a:lnTo>
                    <a:pt x="502774" y="1066628"/>
                  </a:lnTo>
                  <a:lnTo>
                    <a:pt x="503311" y="1118875"/>
                  </a:lnTo>
                  <a:lnTo>
                    <a:pt x="511271" y="1170308"/>
                  </a:lnTo>
                  <a:lnTo>
                    <a:pt x="525104" y="1221006"/>
                  </a:lnTo>
                  <a:lnTo>
                    <a:pt x="546263" y="1268704"/>
                  </a:lnTo>
                  <a:lnTo>
                    <a:pt x="573198" y="1313481"/>
                  </a:lnTo>
                  <a:lnTo>
                    <a:pt x="406538" y="1100234"/>
                  </a:lnTo>
                  <a:lnTo>
                    <a:pt x="406050" y="1078985"/>
                  </a:lnTo>
                  <a:lnTo>
                    <a:pt x="409791" y="1030149"/>
                  </a:lnTo>
                  <a:lnTo>
                    <a:pt x="169303" y="722438"/>
                  </a:lnTo>
                  <a:lnTo>
                    <a:pt x="166302" y="691786"/>
                  </a:lnTo>
                  <a:lnTo>
                    <a:pt x="166939" y="651353"/>
                  </a:lnTo>
                  <a:lnTo>
                    <a:pt x="167957" y="642344"/>
                  </a:lnTo>
                  <a:lnTo>
                    <a:pt x="329496" y="849038"/>
                  </a:lnTo>
                  <a:lnTo>
                    <a:pt x="352783" y="872647"/>
                  </a:lnTo>
                  <a:lnTo>
                    <a:pt x="376833" y="895170"/>
                  </a:lnTo>
                  <a:lnTo>
                    <a:pt x="403528" y="914891"/>
                  </a:lnTo>
                  <a:lnTo>
                    <a:pt x="431749" y="932438"/>
                  </a:lnTo>
                  <a:lnTo>
                    <a:pt x="432396" y="931203"/>
                  </a:lnTo>
                  <a:lnTo>
                    <a:pt x="433010" y="929927"/>
                  </a:lnTo>
                  <a:lnTo>
                    <a:pt x="433660" y="928697"/>
                  </a:lnTo>
                  <a:lnTo>
                    <a:pt x="452444" y="884671"/>
                  </a:lnTo>
                  <a:lnTo>
                    <a:pt x="453130" y="883487"/>
                  </a:lnTo>
                  <a:lnTo>
                    <a:pt x="520997" y="970325"/>
                  </a:lnTo>
                  <a:lnTo>
                    <a:pt x="534500" y="973166"/>
                  </a:lnTo>
                  <a:lnTo>
                    <a:pt x="546846" y="976587"/>
                  </a:lnTo>
                  <a:lnTo>
                    <a:pt x="559026" y="979798"/>
                  </a:lnTo>
                  <a:lnTo>
                    <a:pt x="572034" y="982005"/>
                  </a:lnTo>
                  <a:lnTo>
                    <a:pt x="626200" y="987378"/>
                  </a:lnTo>
                  <a:lnTo>
                    <a:pt x="682079" y="984629"/>
                  </a:lnTo>
                  <a:lnTo>
                    <a:pt x="734512" y="971286"/>
                  </a:lnTo>
                  <a:lnTo>
                    <a:pt x="781345" y="942526"/>
                  </a:lnTo>
                  <a:lnTo>
                    <a:pt x="809693" y="898364"/>
                  </a:lnTo>
                  <a:lnTo>
                    <a:pt x="813663" y="872508"/>
                  </a:lnTo>
                  <a:lnTo>
                    <a:pt x="810496" y="845769"/>
                  </a:lnTo>
                  <a:lnTo>
                    <a:pt x="800321" y="822438"/>
                  </a:lnTo>
                  <a:lnTo>
                    <a:pt x="701262" y="695689"/>
                  </a:lnTo>
                  <a:lnTo>
                    <a:pt x="739689" y="693297"/>
                  </a:lnTo>
                  <a:lnTo>
                    <a:pt x="777103" y="697858"/>
                  </a:lnTo>
                  <a:lnTo>
                    <a:pt x="812550" y="710215"/>
                  </a:lnTo>
                  <a:lnTo>
                    <a:pt x="847495" y="732242"/>
                  </a:lnTo>
                  <a:lnTo>
                    <a:pt x="875513" y="761905"/>
                  </a:lnTo>
                  <a:close/>
                </a:path>
                <a:path w="1659255" h="1889760">
                  <a:moveTo>
                    <a:pt x="1276672" y="1157644"/>
                  </a:moveTo>
                  <a:lnTo>
                    <a:pt x="1299372" y="1188751"/>
                  </a:lnTo>
                  <a:lnTo>
                    <a:pt x="1315041" y="1227362"/>
                  </a:lnTo>
                  <a:lnTo>
                    <a:pt x="1321823" y="1266976"/>
                  </a:lnTo>
                  <a:lnTo>
                    <a:pt x="1318435" y="1308014"/>
                  </a:lnTo>
                  <a:lnTo>
                    <a:pt x="1306598" y="1348553"/>
                  </a:lnTo>
                  <a:lnTo>
                    <a:pt x="1287098" y="1389599"/>
                  </a:lnTo>
                  <a:lnTo>
                    <a:pt x="1260120" y="1427265"/>
                  </a:lnTo>
                  <a:lnTo>
                    <a:pt x="1229048" y="1459691"/>
                  </a:lnTo>
                  <a:lnTo>
                    <a:pt x="1193260" y="1488146"/>
                  </a:lnTo>
                  <a:lnTo>
                    <a:pt x="1153136" y="1513115"/>
                  </a:lnTo>
                  <a:lnTo>
                    <a:pt x="1111057" y="1533521"/>
                  </a:lnTo>
                  <a:lnTo>
                    <a:pt x="1068404" y="1549067"/>
                  </a:lnTo>
                  <a:lnTo>
                    <a:pt x="1024556" y="1561022"/>
                  </a:lnTo>
                  <a:lnTo>
                    <a:pt x="955450" y="1571594"/>
                  </a:lnTo>
                  <a:lnTo>
                    <a:pt x="920079" y="1573772"/>
                  </a:lnTo>
                  <a:lnTo>
                    <a:pt x="885597" y="1572961"/>
                  </a:lnTo>
                  <a:lnTo>
                    <a:pt x="909744" y="1612108"/>
                  </a:lnTo>
                  <a:lnTo>
                    <a:pt x="771212" y="1434851"/>
                  </a:lnTo>
                  <a:lnTo>
                    <a:pt x="775965" y="1409997"/>
                  </a:lnTo>
                  <a:lnTo>
                    <a:pt x="787816" y="1379788"/>
                  </a:lnTo>
                  <a:lnTo>
                    <a:pt x="861929" y="1474617"/>
                  </a:lnTo>
                  <a:lnTo>
                    <a:pt x="870684" y="1475507"/>
                  </a:lnTo>
                  <a:lnTo>
                    <a:pt x="879361" y="1476298"/>
                  </a:lnTo>
                  <a:lnTo>
                    <a:pt x="887957" y="1476985"/>
                  </a:lnTo>
                  <a:lnTo>
                    <a:pt x="897468" y="1476781"/>
                  </a:lnTo>
                  <a:lnTo>
                    <a:pt x="945167" y="1475940"/>
                  </a:lnTo>
                  <a:lnTo>
                    <a:pt x="993567" y="1469810"/>
                  </a:lnTo>
                  <a:lnTo>
                    <a:pt x="1041999" y="1457533"/>
                  </a:lnTo>
                  <a:lnTo>
                    <a:pt x="1087789" y="1439814"/>
                  </a:lnTo>
                  <a:lnTo>
                    <a:pt x="1130268" y="1415795"/>
                  </a:lnTo>
                  <a:lnTo>
                    <a:pt x="1167763" y="1385401"/>
                  </a:lnTo>
                  <a:lnTo>
                    <a:pt x="1207366" y="1332953"/>
                  </a:lnTo>
                  <a:lnTo>
                    <a:pt x="1223322" y="1270873"/>
                  </a:lnTo>
                  <a:lnTo>
                    <a:pt x="1217719" y="1238954"/>
                  </a:lnTo>
                  <a:lnTo>
                    <a:pt x="1108965" y="1099800"/>
                  </a:lnTo>
                  <a:lnTo>
                    <a:pt x="1131068" y="1097146"/>
                  </a:lnTo>
                  <a:lnTo>
                    <a:pt x="1176990" y="1102281"/>
                  </a:lnTo>
                  <a:lnTo>
                    <a:pt x="1213723" y="1114221"/>
                  </a:lnTo>
                  <a:lnTo>
                    <a:pt x="1247537" y="1132738"/>
                  </a:lnTo>
                  <a:lnTo>
                    <a:pt x="1276672" y="1157644"/>
                  </a:lnTo>
                  <a:close/>
                </a:path>
                <a:path w="1659255" h="1889760">
                  <a:moveTo>
                    <a:pt x="559017" y="410561"/>
                  </a:moveTo>
                  <a:lnTo>
                    <a:pt x="581810" y="445912"/>
                  </a:lnTo>
                  <a:lnTo>
                    <a:pt x="594172" y="486480"/>
                  </a:lnTo>
                  <a:lnTo>
                    <a:pt x="596750" y="528963"/>
                  </a:lnTo>
                  <a:lnTo>
                    <a:pt x="585759" y="576772"/>
                  </a:lnTo>
                  <a:lnTo>
                    <a:pt x="563119" y="617926"/>
                  </a:lnTo>
                  <a:lnTo>
                    <a:pt x="529681" y="651451"/>
                  </a:lnTo>
                  <a:lnTo>
                    <a:pt x="487299" y="675593"/>
                  </a:lnTo>
                  <a:lnTo>
                    <a:pt x="442738" y="688698"/>
                  </a:lnTo>
                  <a:lnTo>
                    <a:pt x="397579" y="692788"/>
                  </a:lnTo>
                  <a:lnTo>
                    <a:pt x="351577" y="689612"/>
                  </a:lnTo>
                  <a:lnTo>
                    <a:pt x="306491" y="679358"/>
                  </a:lnTo>
                  <a:lnTo>
                    <a:pt x="262077" y="663777"/>
                  </a:lnTo>
                  <a:lnTo>
                    <a:pt x="262495" y="678749"/>
                  </a:lnTo>
                  <a:lnTo>
                    <a:pt x="266834" y="725550"/>
                  </a:lnTo>
                  <a:lnTo>
                    <a:pt x="290634" y="791064"/>
                  </a:lnTo>
                  <a:lnTo>
                    <a:pt x="329496" y="849038"/>
                  </a:lnTo>
                  <a:lnTo>
                    <a:pt x="167957" y="642344"/>
                  </a:lnTo>
                  <a:lnTo>
                    <a:pt x="171420" y="611714"/>
                  </a:lnTo>
                  <a:lnTo>
                    <a:pt x="23652" y="422639"/>
                  </a:lnTo>
                  <a:lnTo>
                    <a:pt x="18486" y="409843"/>
                  </a:lnTo>
                  <a:lnTo>
                    <a:pt x="6455" y="365575"/>
                  </a:lnTo>
                  <a:lnTo>
                    <a:pt x="0" y="320191"/>
                  </a:lnTo>
                  <a:lnTo>
                    <a:pt x="510" y="273408"/>
                  </a:lnTo>
                  <a:lnTo>
                    <a:pt x="2157" y="263141"/>
                  </a:lnTo>
                  <a:lnTo>
                    <a:pt x="171727" y="480113"/>
                  </a:lnTo>
                  <a:lnTo>
                    <a:pt x="205025" y="514469"/>
                  </a:lnTo>
                  <a:lnTo>
                    <a:pt x="216434" y="494006"/>
                  </a:lnTo>
                  <a:lnTo>
                    <a:pt x="222544" y="485324"/>
                  </a:lnTo>
                  <a:lnTo>
                    <a:pt x="286738" y="567462"/>
                  </a:lnTo>
                  <a:lnTo>
                    <a:pt x="313778" y="579374"/>
                  </a:lnTo>
                  <a:lnTo>
                    <a:pt x="342811" y="587650"/>
                  </a:lnTo>
                  <a:lnTo>
                    <a:pt x="372620" y="592792"/>
                  </a:lnTo>
                  <a:lnTo>
                    <a:pt x="401986" y="595306"/>
                  </a:lnTo>
                  <a:lnTo>
                    <a:pt x="429452" y="593326"/>
                  </a:lnTo>
                  <a:lnTo>
                    <a:pt x="478248" y="571203"/>
                  </a:lnTo>
                  <a:lnTo>
                    <a:pt x="498056" y="534676"/>
                  </a:lnTo>
                  <a:lnTo>
                    <a:pt x="500601" y="519371"/>
                  </a:lnTo>
                  <a:lnTo>
                    <a:pt x="500042" y="504219"/>
                  </a:lnTo>
                  <a:lnTo>
                    <a:pt x="496639" y="489552"/>
                  </a:lnTo>
                  <a:lnTo>
                    <a:pt x="490358" y="479453"/>
                  </a:lnTo>
                  <a:lnTo>
                    <a:pt x="401223" y="365402"/>
                  </a:lnTo>
                  <a:lnTo>
                    <a:pt x="434723" y="360830"/>
                  </a:lnTo>
                  <a:lnTo>
                    <a:pt x="481674" y="365221"/>
                  </a:lnTo>
                  <a:lnTo>
                    <a:pt x="526150" y="382944"/>
                  </a:lnTo>
                  <a:lnTo>
                    <a:pt x="559017" y="410561"/>
                  </a:lnTo>
                  <a:close/>
                </a:path>
                <a:path w="1659255" h="1889760">
                  <a:moveTo>
                    <a:pt x="23652" y="422639"/>
                  </a:moveTo>
                  <a:lnTo>
                    <a:pt x="171420" y="611714"/>
                  </a:lnTo>
                  <a:lnTo>
                    <a:pt x="166471" y="607444"/>
                  </a:lnTo>
                  <a:lnTo>
                    <a:pt x="160526" y="603962"/>
                  </a:lnTo>
                  <a:lnTo>
                    <a:pt x="116589" y="564242"/>
                  </a:lnTo>
                  <a:lnTo>
                    <a:pt x="85145" y="530195"/>
                  </a:lnTo>
                  <a:lnTo>
                    <a:pt x="58720" y="492260"/>
                  </a:lnTo>
                  <a:lnTo>
                    <a:pt x="35704" y="452498"/>
                  </a:lnTo>
                  <a:lnTo>
                    <a:pt x="23652" y="422639"/>
                  </a:lnTo>
                  <a:close/>
                </a:path>
                <a:path w="1659255" h="1889760">
                  <a:moveTo>
                    <a:pt x="1108965" y="1099800"/>
                  </a:moveTo>
                  <a:lnTo>
                    <a:pt x="1199619" y="1215794"/>
                  </a:lnTo>
                  <a:lnTo>
                    <a:pt x="1174286" y="1199880"/>
                  </a:lnTo>
                  <a:lnTo>
                    <a:pt x="1142981" y="1192823"/>
                  </a:lnTo>
                  <a:lnTo>
                    <a:pt x="1098120" y="1197294"/>
                  </a:lnTo>
                  <a:lnTo>
                    <a:pt x="1056989" y="1214787"/>
                  </a:lnTo>
                  <a:lnTo>
                    <a:pt x="1019656" y="1241266"/>
                  </a:lnTo>
                  <a:lnTo>
                    <a:pt x="985194" y="1273480"/>
                  </a:lnTo>
                  <a:lnTo>
                    <a:pt x="955674" y="1305829"/>
                  </a:lnTo>
                  <a:lnTo>
                    <a:pt x="914343" y="1354004"/>
                  </a:lnTo>
                  <a:lnTo>
                    <a:pt x="880566" y="1405656"/>
                  </a:lnTo>
                  <a:lnTo>
                    <a:pt x="863102" y="1457557"/>
                  </a:lnTo>
                  <a:lnTo>
                    <a:pt x="861929" y="1474617"/>
                  </a:lnTo>
                  <a:lnTo>
                    <a:pt x="787816" y="1379788"/>
                  </a:lnTo>
                  <a:lnTo>
                    <a:pt x="814925" y="1327853"/>
                  </a:lnTo>
                  <a:lnTo>
                    <a:pt x="843164" y="1289739"/>
                  </a:lnTo>
                  <a:lnTo>
                    <a:pt x="880599" y="1246892"/>
                  </a:lnTo>
                  <a:lnTo>
                    <a:pt x="920886" y="1205633"/>
                  </a:lnTo>
                  <a:lnTo>
                    <a:pt x="959083" y="1169948"/>
                  </a:lnTo>
                  <a:lnTo>
                    <a:pt x="1001758" y="1137931"/>
                  </a:lnTo>
                  <a:lnTo>
                    <a:pt x="1042703" y="1116074"/>
                  </a:lnTo>
                  <a:lnTo>
                    <a:pt x="1085389" y="1102632"/>
                  </a:lnTo>
                  <a:lnTo>
                    <a:pt x="1108965" y="1099800"/>
                  </a:lnTo>
                  <a:close/>
                </a:path>
                <a:path w="1659255" h="1889760">
                  <a:moveTo>
                    <a:pt x="701262" y="695689"/>
                  </a:moveTo>
                  <a:lnTo>
                    <a:pt x="800321" y="822438"/>
                  </a:lnTo>
                  <a:lnTo>
                    <a:pt x="783794" y="805415"/>
                  </a:lnTo>
                  <a:lnTo>
                    <a:pt x="762435" y="794586"/>
                  </a:lnTo>
                  <a:lnTo>
                    <a:pt x="690250" y="795031"/>
                  </a:lnTo>
                  <a:lnTo>
                    <a:pt x="647131" y="812044"/>
                  </a:lnTo>
                  <a:lnTo>
                    <a:pt x="607493" y="839697"/>
                  </a:lnTo>
                  <a:lnTo>
                    <a:pt x="574417" y="873685"/>
                  </a:lnTo>
                  <a:lnTo>
                    <a:pt x="547985" y="912049"/>
                  </a:lnTo>
                  <a:lnTo>
                    <a:pt x="526918" y="955214"/>
                  </a:lnTo>
                  <a:lnTo>
                    <a:pt x="520997" y="970325"/>
                  </a:lnTo>
                  <a:lnTo>
                    <a:pt x="453130" y="883487"/>
                  </a:lnTo>
                  <a:lnTo>
                    <a:pt x="476468" y="843227"/>
                  </a:lnTo>
                  <a:lnTo>
                    <a:pt x="505007" y="805496"/>
                  </a:lnTo>
                  <a:lnTo>
                    <a:pt x="539334" y="771047"/>
                  </a:lnTo>
                  <a:lnTo>
                    <a:pt x="576723" y="742578"/>
                  </a:lnTo>
                  <a:lnTo>
                    <a:pt x="618447" y="719656"/>
                  </a:lnTo>
                  <a:lnTo>
                    <a:pt x="663780" y="703414"/>
                  </a:lnTo>
                  <a:lnTo>
                    <a:pt x="701262" y="695689"/>
                  </a:lnTo>
                  <a:close/>
                </a:path>
                <a:path w="1659255" h="1889760">
                  <a:moveTo>
                    <a:pt x="239083" y="1195"/>
                  </a:moveTo>
                  <a:lnTo>
                    <a:pt x="251472" y="93357"/>
                  </a:lnTo>
                  <a:lnTo>
                    <a:pt x="249722" y="95242"/>
                  </a:lnTo>
                  <a:lnTo>
                    <a:pt x="248169" y="95317"/>
                  </a:lnTo>
                  <a:lnTo>
                    <a:pt x="213500" y="106643"/>
                  </a:lnTo>
                  <a:lnTo>
                    <a:pt x="156982" y="145697"/>
                  </a:lnTo>
                  <a:lnTo>
                    <a:pt x="110665" y="216364"/>
                  </a:lnTo>
                  <a:lnTo>
                    <a:pt x="98124" y="262190"/>
                  </a:lnTo>
                  <a:lnTo>
                    <a:pt x="96944" y="308115"/>
                  </a:lnTo>
                  <a:lnTo>
                    <a:pt x="104168" y="354483"/>
                  </a:lnTo>
                  <a:lnTo>
                    <a:pt x="119844" y="399289"/>
                  </a:lnTo>
                  <a:lnTo>
                    <a:pt x="143015" y="441312"/>
                  </a:lnTo>
                  <a:lnTo>
                    <a:pt x="171727" y="480113"/>
                  </a:lnTo>
                  <a:lnTo>
                    <a:pt x="2157" y="263141"/>
                  </a:lnTo>
                  <a:lnTo>
                    <a:pt x="8196" y="225496"/>
                  </a:lnTo>
                  <a:lnTo>
                    <a:pt x="23633" y="179251"/>
                  </a:lnTo>
                  <a:lnTo>
                    <a:pt x="45070" y="136558"/>
                  </a:lnTo>
                  <a:lnTo>
                    <a:pt x="72756" y="97736"/>
                  </a:lnTo>
                  <a:lnTo>
                    <a:pt x="105940" y="63887"/>
                  </a:lnTo>
                  <a:lnTo>
                    <a:pt x="144872" y="35331"/>
                  </a:lnTo>
                  <a:lnTo>
                    <a:pt x="187801" y="13951"/>
                  </a:lnTo>
                  <a:lnTo>
                    <a:pt x="234977" y="66"/>
                  </a:lnTo>
                  <a:lnTo>
                    <a:pt x="236537" y="0"/>
                  </a:lnTo>
                  <a:lnTo>
                    <a:pt x="239083" y="1195"/>
                  </a:lnTo>
                  <a:close/>
                </a:path>
                <a:path w="1659255" h="1889760">
                  <a:moveTo>
                    <a:pt x="401223" y="365402"/>
                  </a:moveTo>
                  <a:lnTo>
                    <a:pt x="490358" y="479453"/>
                  </a:lnTo>
                  <a:lnTo>
                    <a:pt x="482325" y="471236"/>
                  </a:lnTo>
                  <a:lnTo>
                    <a:pt x="471699" y="465891"/>
                  </a:lnTo>
                  <a:lnTo>
                    <a:pt x="460644" y="462057"/>
                  </a:lnTo>
                  <a:lnTo>
                    <a:pt x="434588" y="459654"/>
                  </a:lnTo>
                  <a:lnTo>
                    <a:pt x="407076" y="463637"/>
                  </a:lnTo>
                  <a:lnTo>
                    <a:pt x="357938" y="483260"/>
                  </a:lnTo>
                  <a:lnTo>
                    <a:pt x="315936" y="520263"/>
                  </a:lnTo>
                  <a:lnTo>
                    <a:pt x="286738" y="567462"/>
                  </a:lnTo>
                  <a:lnTo>
                    <a:pt x="222544" y="485324"/>
                  </a:lnTo>
                  <a:lnTo>
                    <a:pt x="262539" y="437503"/>
                  </a:lnTo>
                  <a:lnTo>
                    <a:pt x="299203" y="408107"/>
                  </a:lnTo>
                  <a:lnTo>
                    <a:pt x="341668" y="384071"/>
                  </a:lnTo>
                  <a:lnTo>
                    <a:pt x="388115" y="367192"/>
                  </a:lnTo>
                  <a:lnTo>
                    <a:pt x="401223" y="365402"/>
                  </a:lnTo>
                  <a:close/>
                </a:path>
              </a:pathLst>
            </a:custGeom>
            <a:solidFill>
              <a:srgbClr val="FFB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03888" y="641561"/>
            <a:ext cx="868045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635" dirty="0"/>
              <a:t>Konseling</a:t>
            </a:r>
            <a:r>
              <a:rPr sz="7000" spc="-55" dirty="0"/>
              <a:t> </a:t>
            </a:r>
            <a:r>
              <a:rPr sz="7000" spc="450" dirty="0"/>
              <a:t>genetika</a:t>
            </a:r>
            <a:endParaRPr sz="7000"/>
          </a:p>
        </p:txBody>
      </p:sp>
      <p:sp>
        <p:nvSpPr>
          <p:cNvPr id="8" name="object 8"/>
          <p:cNvSpPr txBox="1"/>
          <p:nvPr/>
        </p:nvSpPr>
        <p:spPr>
          <a:xfrm>
            <a:off x="2593419" y="2825947"/>
            <a:ext cx="13101319" cy="654177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065" marR="5080" algn="ctr">
              <a:lnSpc>
                <a:spcPct val="122300"/>
              </a:lnSpc>
              <a:spcBef>
                <a:spcPts val="65"/>
              </a:spcBef>
            </a:pP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Kon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eling 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gene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ik </a:t>
            </a:r>
            <a:r>
              <a:rPr sz="3150" spc="95" dirty="0">
                <a:solidFill>
                  <a:srgbClr val="262525"/>
                </a:solidFill>
                <a:latin typeface="Microsoft Sans Serif"/>
                <a:cs typeface="Microsoft Sans Serif"/>
              </a:rPr>
              <a:t>adalah 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p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o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s </a:t>
            </a:r>
            <a:r>
              <a:rPr sz="3150" spc="190" dirty="0">
                <a:solidFill>
                  <a:srgbClr val="262525"/>
                </a:solidFill>
                <a:latin typeface="Microsoft Sans Serif"/>
                <a:cs typeface="Microsoft Sans Serif"/>
              </a:rPr>
              <a:t>kom</a:t>
            </a:r>
            <a:r>
              <a:rPr sz="3050" spc="19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90" dirty="0">
                <a:solidFill>
                  <a:srgbClr val="262525"/>
                </a:solidFill>
                <a:latin typeface="Microsoft Sans Serif"/>
                <a:cs typeface="Microsoft Sans Serif"/>
              </a:rPr>
              <a:t>nika</a:t>
            </a:r>
            <a:r>
              <a:rPr sz="3050" spc="19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90" dirty="0">
                <a:solidFill>
                  <a:srgbClr val="262525"/>
                </a:solidFill>
                <a:latin typeface="Microsoft Sans Serif"/>
                <a:cs typeface="Microsoft Sans Serif"/>
              </a:rPr>
              <a:t>i </a:t>
            </a:r>
            <a:r>
              <a:rPr sz="3150" spc="200" dirty="0">
                <a:solidFill>
                  <a:srgbClr val="262525"/>
                </a:solidFill>
                <a:latin typeface="Microsoft Sans Serif"/>
                <a:cs typeface="Microsoft Sans Serif"/>
              </a:rPr>
              <a:t>komplek</a:t>
            </a:r>
            <a:r>
              <a:rPr sz="3050" spc="200" dirty="0">
                <a:solidFill>
                  <a:srgbClr val="262525"/>
                </a:solidFill>
                <a:latin typeface="Trebuchet MS"/>
                <a:cs typeface="Trebuchet MS"/>
              </a:rPr>
              <a:t>s </a:t>
            </a:r>
            <a:r>
              <a:rPr sz="3050" spc="85" dirty="0">
                <a:solidFill>
                  <a:srgbClr val="262525"/>
                </a:solidFill>
                <a:latin typeface="Trebuchet MS"/>
                <a:cs typeface="Trebuchet MS"/>
              </a:rPr>
              <a:t>y</a:t>
            </a:r>
            <a:r>
              <a:rPr sz="3150" spc="85" dirty="0">
                <a:solidFill>
                  <a:srgbClr val="262525"/>
                </a:solidFill>
                <a:latin typeface="Microsoft Sans Serif"/>
                <a:cs typeface="Microsoft Sans Serif"/>
              </a:rPr>
              <a:t>ang </a:t>
            </a:r>
            <a:r>
              <a:rPr sz="3050" spc="10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00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10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00" dirty="0">
                <a:solidFill>
                  <a:srgbClr val="262525"/>
                </a:solidFill>
                <a:latin typeface="Microsoft Sans Serif"/>
                <a:cs typeface="Microsoft Sans Serif"/>
              </a:rPr>
              <a:t>jadi 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60" dirty="0">
                <a:solidFill>
                  <a:srgbClr val="262525"/>
                </a:solidFill>
                <a:latin typeface="Microsoft Sans Serif"/>
                <a:cs typeface="Microsoft Sans Serif"/>
              </a:rPr>
              <a:t>an</a:t>
            </a:r>
            <a:r>
              <a:rPr sz="3050" spc="6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60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6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60" dirty="0">
                <a:solidFill>
                  <a:srgbClr val="262525"/>
                </a:solidFill>
                <a:latin typeface="Microsoft Sans Serif"/>
                <a:cs typeface="Microsoft Sans Serif"/>
              </a:rPr>
              <a:t>a 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kon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elo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r 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gene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ik 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dan 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tu 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u </a:t>
            </a:r>
            <a:r>
              <a:rPr sz="3150" spc="150" dirty="0">
                <a:solidFill>
                  <a:srgbClr val="262525"/>
                </a:solidFill>
                <a:latin typeface="Microsoft Sans Serif"/>
                <a:cs typeface="Microsoft Sans Serif"/>
              </a:rPr>
              <a:t>lebih 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kon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eli</a:t>
            </a:r>
            <a:r>
              <a:rPr sz="3200" spc="160" dirty="0">
                <a:solidFill>
                  <a:srgbClr val="262525"/>
                </a:solidFill>
                <a:latin typeface="Tahoma"/>
                <a:cs typeface="Tahoma"/>
              </a:rPr>
              <a:t>, 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j</a:t>
            </a:r>
            <a:r>
              <a:rPr sz="3050" spc="10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ga 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di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eb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ut 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 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klien</a:t>
            </a:r>
            <a:r>
              <a:rPr sz="3200" spc="155" dirty="0">
                <a:solidFill>
                  <a:srgbClr val="262525"/>
                </a:solidFill>
                <a:latin typeface="Tahoma"/>
                <a:cs typeface="Tahoma"/>
              </a:rPr>
              <a:t>.</a:t>
            </a:r>
            <a:r>
              <a:rPr sz="3200" spc="-190" dirty="0">
                <a:solidFill>
                  <a:srgbClr val="262525"/>
                </a:solidFill>
                <a:latin typeface="Tahoma"/>
                <a:cs typeface="Tahoma"/>
              </a:rPr>
              <a:t> 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Ini</a:t>
            </a:r>
            <a:r>
              <a:rPr sz="3150" spc="-20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80" dirty="0">
                <a:solidFill>
                  <a:srgbClr val="262525"/>
                </a:solidFill>
                <a:latin typeface="Microsoft Sans Serif"/>
                <a:cs typeface="Microsoft Sans Serif"/>
              </a:rPr>
              <a:t>m</a:t>
            </a:r>
            <a:r>
              <a:rPr sz="3050" spc="18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80" dirty="0">
                <a:solidFill>
                  <a:srgbClr val="262525"/>
                </a:solidFill>
                <a:latin typeface="Microsoft Sans Serif"/>
                <a:cs typeface="Microsoft Sans Serif"/>
              </a:rPr>
              <a:t>ngkin</a:t>
            </a:r>
            <a:r>
              <a:rPr sz="3150" spc="-2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meliba</a:t>
            </a:r>
            <a:r>
              <a:rPr sz="3050" spc="13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kan</a:t>
            </a:r>
            <a:r>
              <a:rPr sz="3150" spc="-20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tu</a:t>
            </a:r>
            <a:r>
              <a:rPr sz="3050" spc="-105" dirty="0">
                <a:solidFill>
                  <a:srgbClr val="262525"/>
                </a:solidFill>
                <a:latin typeface="Trebuchet MS"/>
                <a:cs typeface="Trebuchet MS"/>
              </a:rPr>
              <a:t> 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20" dirty="0">
                <a:solidFill>
                  <a:srgbClr val="262525"/>
                </a:solidFill>
                <a:latin typeface="Trebuchet MS"/>
                <a:cs typeface="Trebuchet MS"/>
              </a:rPr>
              <a:t>rt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em</a:t>
            </a:r>
            <a:r>
              <a:rPr sz="3050" spc="1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an</a:t>
            </a:r>
            <a:r>
              <a:rPr sz="3150" spc="-2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050" spc="85" dirty="0">
                <a:solidFill>
                  <a:srgbClr val="262525"/>
                </a:solidFill>
                <a:latin typeface="Trebuchet MS"/>
                <a:cs typeface="Trebuchet MS"/>
              </a:rPr>
              <a:t>y</a:t>
            </a:r>
            <a:r>
              <a:rPr sz="3150" spc="85" dirty="0">
                <a:solidFill>
                  <a:srgbClr val="262525"/>
                </a:solidFill>
                <a:latin typeface="Microsoft Sans Serif"/>
                <a:cs typeface="Microsoft Sans Serif"/>
              </a:rPr>
              <a:t>ang</a:t>
            </a:r>
            <a:r>
              <a:rPr sz="3150" spc="-20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be</a:t>
            </a:r>
            <a:r>
              <a:rPr sz="3050" spc="12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lang</a:t>
            </a:r>
            <a:r>
              <a:rPr sz="3050" spc="125" dirty="0">
                <a:solidFill>
                  <a:srgbClr val="262525"/>
                </a:solidFill>
                <a:latin typeface="Trebuchet MS"/>
                <a:cs typeface="Trebuchet MS"/>
              </a:rPr>
              <a:t>su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ng</a:t>
            </a:r>
            <a:r>
              <a:rPr sz="3150" spc="-2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050" spc="4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45" dirty="0">
                <a:solidFill>
                  <a:srgbClr val="262525"/>
                </a:solidFill>
                <a:latin typeface="Microsoft Sans Serif"/>
                <a:cs typeface="Microsoft Sans Serif"/>
              </a:rPr>
              <a:t>iga </a:t>
            </a:r>
            <a:r>
              <a:rPr sz="3150" spc="-819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220" dirty="0">
                <a:solidFill>
                  <a:srgbClr val="262525"/>
                </a:solidFill>
                <a:latin typeface="Microsoft Sans Serif"/>
                <a:cs typeface="Microsoft Sans Serif"/>
              </a:rPr>
              <a:t>p</a:t>
            </a:r>
            <a:r>
              <a:rPr sz="3050" spc="2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220" dirty="0">
                <a:solidFill>
                  <a:srgbClr val="262525"/>
                </a:solidFill>
                <a:latin typeface="Microsoft Sans Serif"/>
                <a:cs typeface="Microsoft Sans Serif"/>
              </a:rPr>
              <a:t>l</a:t>
            </a:r>
            <a:r>
              <a:rPr sz="3050" spc="2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220" dirty="0">
                <a:solidFill>
                  <a:srgbClr val="262525"/>
                </a:solidFill>
                <a:latin typeface="Microsoft Sans Serif"/>
                <a:cs typeface="Microsoft Sans Serif"/>
              </a:rPr>
              <a:t>h 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hingga 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enam </a:t>
            </a:r>
            <a:r>
              <a:rPr sz="3150" spc="220" dirty="0">
                <a:solidFill>
                  <a:srgbClr val="262525"/>
                </a:solidFill>
                <a:latin typeface="Microsoft Sans Serif"/>
                <a:cs typeface="Microsoft Sans Serif"/>
              </a:rPr>
              <a:t>p</a:t>
            </a:r>
            <a:r>
              <a:rPr sz="3050" spc="2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220" dirty="0">
                <a:solidFill>
                  <a:srgbClr val="262525"/>
                </a:solidFill>
                <a:latin typeface="Microsoft Sans Serif"/>
                <a:cs typeface="Microsoft Sans Serif"/>
              </a:rPr>
              <a:t>l</a:t>
            </a:r>
            <a:r>
              <a:rPr sz="3050" spc="2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220" dirty="0">
                <a:solidFill>
                  <a:srgbClr val="262525"/>
                </a:solidFill>
                <a:latin typeface="Microsoft Sans Serif"/>
                <a:cs typeface="Microsoft Sans Serif"/>
              </a:rPr>
              <a:t>h 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meni</a:t>
            </a:r>
            <a:r>
              <a:rPr sz="3050" spc="125" dirty="0">
                <a:solidFill>
                  <a:srgbClr val="262525"/>
                </a:solidFill>
                <a:latin typeface="Trebuchet MS"/>
                <a:cs typeface="Trebuchet MS"/>
              </a:rPr>
              <a:t>t 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u 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bebe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apa 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20" dirty="0">
                <a:solidFill>
                  <a:srgbClr val="262525"/>
                </a:solidFill>
                <a:latin typeface="Trebuchet MS"/>
                <a:cs typeface="Trebuchet MS"/>
              </a:rPr>
              <a:t>rt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em</a:t>
            </a:r>
            <a:r>
              <a:rPr sz="3050" spc="1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an </a:t>
            </a:r>
            <a:r>
              <a:rPr sz="3050" spc="12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elama 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be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b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lan</a:t>
            </a:r>
            <a:r>
              <a:rPr sz="3200" spc="165" dirty="0">
                <a:solidFill>
                  <a:srgbClr val="262525"/>
                </a:solidFill>
                <a:latin typeface="Tahoma"/>
                <a:cs typeface="Tahoma"/>
              </a:rPr>
              <a:t>-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b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lan 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u 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be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rt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ah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n</a:t>
            </a:r>
            <a:r>
              <a:rPr sz="3200" spc="135" dirty="0">
                <a:solidFill>
                  <a:srgbClr val="262525"/>
                </a:solidFill>
                <a:latin typeface="Tahoma"/>
                <a:cs typeface="Tahoma"/>
              </a:rPr>
              <a:t>-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ah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n</a:t>
            </a:r>
            <a:r>
              <a:rPr sz="3200" spc="135" dirty="0">
                <a:solidFill>
                  <a:srgbClr val="262525"/>
                </a:solidFill>
                <a:latin typeface="Tahoma"/>
                <a:cs typeface="Tahoma"/>
              </a:rPr>
              <a:t>. </a:t>
            </a:r>
            <a:r>
              <a:rPr sz="3150" spc="180" dirty="0">
                <a:solidFill>
                  <a:srgbClr val="262525"/>
                </a:solidFill>
                <a:latin typeface="Microsoft Sans Serif"/>
                <a:cs typeface="Microsoft Sans Serif"/>
              </a:rPr>
              <a:t>Jeni</a:t>
            </a:r>
            <a:r>
              <a:rPr sz="3050" spc="180" dirty="0">
                <a:solidFill>
                  <a:srgbClr val="262525"/>
                </a:solidFill>
                <a:latin typeface="Trebuchet MS"/>
                <a:cs typeface="Trebuchet MS"/>
              </a:rPr>
              <a:t>s 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dan </a:t>
            </a:r>
            <a:r>
              <a:rPr sz="3150" spc="170" dirty="0">
                <a:solidFill>
                  <a:srgbClr val="262525"/>
                </a:solidFill>
                <a:latin typeface="Microsoft Sans Serif"/>
                <a:cs typeface="Microsoft Sans Serif"/>
              </a:rPr>
              <a:t>d</a:t>
            </a:r>
            <a:r>
              <a:rPr sz="3050" spc="170" dirty="0">
                <a:solidFill>
                  <a:srgbClr val="262525"/>
                </a:solidFill>
                <a:latin typeface="Trebuchet MS"/>
                <a:cs typeface="Trebuchet MS"/>
              </a:rPr>
              <a:t>ur</a:t>
            </a:r>
            <a:r>
              <a:rPr sz="3150" spc="170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17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70" dirty="0">
                <a:solidFill>
                  <a:srgbClr val="262525"/>
                </a:solidFill>
                <a:latin typeface="Microsoft Sans Serif"/>
                <a:cs typeface="Microsoft Sans Serif"/>
              </a:rPr>
              <a:t>i 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j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mpaan </a:t>
            </a:r>
            <a:r>
              <a:rPr sz="3150" spc="-82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di</a:t>
            </a:r>
            <a:r>
              <a:rPr sz="3050" spc="12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en</a:t>
            </a:r>
            <a:r>
              <a:rPr sz="3050" spc="125" dirty="0">
                <a:solidFill>
                  <a:srgbClr val="262525"/>
                </a:solidFill>
                <a:latin typeface="Trebuchet MS"/>
                <a:cs typeface="Trebuchet MS"/>
              </a:rPr>
              <a:t>tu</a:t>
            </a:r>
            <a:r>
              <a:rPr sz="3150" spc="125" dirty="0">
                <a:solidFill>
                  <a:srgbClr val="262525"/>
                </a:solidFill>
                <a:latin typeface="Microsoft Sans Serif"/>
                <a:cs typeface="Microsoft Sans Serif"/>
              </a:rPr>
              <a:t>kan 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oleh </a:t>
            </a:r>
            <a:r>
              <a:rPr sz="3050" spc="14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45" dirty="0">
                <a:solidFill>
                  <a:srgbClr val="262525"/>
                </a:solidFill>
                <a:latin typeface="Microsoft Sans Serif"/>
                <a:cs typeface="Microsoft Sans Serif"/>
              </a:rPr>
              <a:t>ifa</a:t>
            </a:r>
            <a:r>
              <a:rPr sz="3050" spc="145" dirty="0">
                <a:solidFill>
                  <a:srgbClr val="262525"/>
                </a:solidFill>
                <a:latin typeface="Trebuchet MS"/>
                <a:cs typeface="Trebuchet MS"/>
              </a:rPr>
              <a:t>t </a:t>
            </a:r>
            <a:r>
              <a:rPr sz="3150" spc="185" dirty="0">
                <a:solidFill>
                  <a:srgbClr val="262525"/>
                </a:solidFill>
                <a:latin typeface="Microsoft Sans Serif"/>
                <a:cs typeface="Microsoft Sans Serif"/>
              </a:rPr>
              <a:t>kondi</a:t>
            </a:r>
            <a:r>
              <a:rPr sz="3050" spc="18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85" dirty="0">
                <a:solidFill>
                  <a:srgbClr val="262525"/>
                </a:solidFill>
                <a:latin typeface="Microsoft Sans Serif"/>
                <a:cs typeface="Microsoft Sans Serif"/>
              </a:rPr>
              <a:t>i </a:t>
            </a:r>
            <a:r>
              <a:rPr sz="3050" spc="85" dirty="0">
                <a:solidFill>
                  <a:srgbClr val="262525"/>
                </a:solidFill>
                <a:latin typeface="Trebuchet MS"/>
                <a:cs typeface="Trebuchet MS"/>
              </a:rPr>
              <a:t>y</a:t>
            </a:r>
            <a:r>
              <a:rPr sz="3150" spc="85" dirty="0">
                <a:solidFill>
                  <a:srgbClr val="262525"/>
                </a:solidFill>
                <a:latin typeface="Microsoft Sans Serif"/>
                <a:cs typeface="Microsoft Sans Serif"/>
              </a:rPr>
              <a:t>ang 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men</a:t>
            </a:r>
            <a:r>
              <a:rPr sz="3050" spc="130" dirty="0">
                <a:solidFill>
                  <a:srgbClr val="262525"/>
                </a:solidFill>
                <a:latin typeface="Trebuchet MS"/>
                <a:cs typeface="Trebuchet MS"/>
              </a:rPr>
              <a:t>y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ebabkan 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j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mpaan</a:t>
            </a:r>
            <a:r>
              <a:rPr sz="3200" spc="135" dirty="0">
                <a:solidFill>
                  <a:srgbClr val="262525"/>
                </a:solidFill>
                <a:latin typeface="Tahoma"/>
                <a:cs typeface="Tahoma"/>
              </a:rPr>
              <a:t>. 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Ini 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ma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su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k 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apakah </a:t>
            </a:r>
            <a:r>
              <a:rPr sz="3150" spc="185" dirty="0">
                <a:solidFill>
                  <a:srgbClr val="262525"/>
                </a:solidFill>
                <a:latin typeface="Microsoft Sans Serif"/>
                <a:cs typeface="Microsoft Sans Serif"/>
              </a:rPr>
              <a:t>kondi</a:t>
            </a:r>
            <a:r>
              <a:rPr sz="3050" spc="18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85" dirty="0">
                <a:solidFill>
                  <a:srgbClr val="262525"/>
                </a:solidFill>
                <a:latin typeface="Microsoft Sans Serif"/>
                <a:cs typeface="Microsoft Sans Serif"/>
              </a:rPr>
              <a:t>i </a:t>
            </a:r>
            <a:r>
              <a:rPr sz="3050" spc="85" dirty="0">
                <a:solidFill>
                  <a:srgbClr val="262525"/>
                </a:solidFill>
                <a:latin typeface="Trebuchet MS"/>
                <a:cs typeface="Trebuchet MS"/>
              </a:rPr>
              <a:t>y</a:t>
            </a:r>
            <a:r>
              <a:rPr sz="3150" spc="85" dirty="0">
                <a:solidFill>
                  <a:srgbClr val="262525"/>
                </a:solidFill>
                <a:latin typeface="Microsoft Sans Serif"/>
                <a:cs typeface="Microsoft Sans Serif"/>
              </a:rPr>
              <a:t>ang 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dibaha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s </a:t>
            </a:r>
            <a:r>
              <a:rPr sz="3150" spc="95" dirty="0">
                <a:solidFill>
                  <a:srgbClr val="262525"/>
                </a:solidFill>
                <a:latin typeface="Microsoft Sans Serif"/>
                <a:cs typeface="Microsoft Sans Serif"/>
              </a:rPr>
              <a:t>adalah 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gene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ik 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7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75" dirty="0">
                <a:solidFill>
                  <a:srgbClr val="262525"/>
                </a:solidFill>
                <a:latin typeface="Trebuchet MS"/>
                <a:cs typeface="Trebuchet MS"/>
              </a:rPr>
              <a:t>u </a:t>
            </a:r>
            <a:r>
              <a:rPr sz="3050" spc="80" dirty="0">
                <a:solidFill>
                  <a:srgbClr val="262525"/>
                </a:solidFill>
                <a:latin typeface="Trebuchet MS"/>
                <a:cs typeface="Trebuchet MS"/>
              </a:rPr>
              <a:t> 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nongene</a:t>
            </a:r>
            <a:r>
              <a:rPr sz="3050" spc="10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ik</a:t>
            </a:r>
            <a:r>
              <a:rPr sz="3200" spc="105" dirty="0">
                <a:solidFill>
                  <a:srgbClr val="262525"/>
                </a:solidFill>
                <a:latin typeface="Tahoma"/>
                <a:cs typeface="Tahoma"/>
              </a:rPr>
              <a:t>, </a:t>
            </a:r>
            <a:r>
              <a:rPr sz="3150" spc="60" dirty="0">
                <a:solidFill>
                  <a:srgbClr val="262525"/>
                </a:solidFill>
                <a:latin typeface="Microsoft Sans Serif"/>
                <a:cs typeface="Microsoft Sans Serif"/>
              </a:rPr>
              <a:t>ca</a:t>
            </a:r>
            <a:r>
              <a:rPr sz="3050" spc="6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60" dirty="0">
                <a:solidFill>
                  <a:srgbClr val="262525"/>
                </a:solidFill>
                <a:latin typeface="Microsoft Sans Serif"/>
                <a:cs typeface="Microsoft Sans Serif"/>
              </a:rPr>
              <a:t>a 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14" dirty="0">
                <a:solidFill>
                  <a:srgbClr val="262525"/>
                </a:solidFill>
                <a:latin typeface="Trebuchet MS"/>
                <a:cs typeface="Trebuchet MS"/>
              </a:rPr>
              <a:t>w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114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i</a:t>
            </a:r>
            <a:r>
              <a:rPr sz="3050" spc="114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an</a:t>
            </a:r>
            <a:r>
              <a:rPr sz="3200" spc="114" dirty="0">
                <a:solidFill>
                  <a:srgbClr val="262525"/>
                </a:solidFill>
                <a:latin typeface="Tahoma"/>
                <a:cs typeface="Tahoma"/>
              </a:rPr>
              <a:t>, 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dan 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ingka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t 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kepa</a:t>
            </a:r>
            <a:r>
              <a:rPr sz="3050" spc="10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05" dirty="0">
                <a:solidFill>
                  <a:srgbClr val="262525"/>
                </a:solidFill>
                <a:latin typeface="Microsoft Sans Serif"/>
                <a:cs typeface="Microsoft Sans Serif"/>
              </a:rPr>
              <a:t>ahan </a:t>
            </a:r>
            <a:r>
              <a:rPr sz="3150" spc="65" dirty="0">
                <a:solidFill>
                  <a:srgbClr val="262525"/>
                </a:solidFill>
                <a:latin typeface="Microsoft Sans Serif"/>
                <a:cs typeface="Microsoft Sans Serif"/>
              </a:rPr>
              <a:t>gangg</a:t>
            </a:r>
            <a:r>
              <a:rPr sz="3050" spc="6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65" dirty="0">
                <a:solidFill>
                  <a:srgbClr val="262525"/>
                </a:solidFill>
                <a:latin typeface="Microsoft Sans Serif"/>
                <a:cs typeface="Microsoft Sans Serif"/>
              </a:rPr>
              <a:t>an</a:t>
            </a:r>
            <a:r>
              <a:rPr sz="3200" spc="65" dirty="0">
                <a:solidFill>
                  <a:srgbClr val="262525"/>
                </a:solidFill>
                <a:latin typeface="Tahoma"/>
                <a:cs typeface="Tahoma"/>
              </a:rPr>
              <a:t>, </a:t>
            </a:r>
            <a:r>
              <a:rPr sz="3200" spc="70" dirty="0">
                <a:solidFill>
                  <a:srgbClr val="262525"/>
                </a:solidFill>
                <a:latin typeface="Tahoma"/>
                <a:cs typeface="Tahoma"/>
              </a:rPr>
              <a:t> 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ma</a:t>
            </a:r>
            <a:r>
              <a:rPr sz="3050" spc="155" dirty="0">
                <a:solidFill>
                  <a:srgbClr val="262525"/>
                </a:solidFill>
                <a:latin typeface="Trebuchet MS"/>
                <a:cs typeface="Trebuchet MS"/>
              </a:rPr>
              <a:t>su</a:t>
            </a:r>
            <a:r>
              <a:rPr sz="3150" spc="155" dirty="0">
                <a:solidFill>
                  <a:srgbClr val="262525"/>
                </a:solidFill>
                <a:latin typeface="Microsoft Sans Serif"/>
                <a:cs typeface="Microsoft Sans Serif"/>
              </a:rPr>
              <a:t>k 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p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ogno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i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n</a:t>
            </a:r>
            <a:r>
              <a:rPr sz="3050" spc="140" dirty="0">
                <a:solidFill>
                  <a:srgbClr val="262525"/>
                </a:solidFill>
                <a:latin typeface="Trebuchet MS"/>
                <a:cs typeface="Trebuchet MS"/>
              </a:rPr>
              <a:t>y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200" spc="140" dirty="0">
                <a:solidFill>
                  <a:srgbClr val="262525"/>
                </a:solidFill>
                <a:latin typeface="Tahoma"/>
                <a:cs typeface="Tahoma"/>
              </a:rPr>
              <a:t>. </a:t>
            </a:r>
            <a:r>
              <a:rPr sz="3150" spc="185" dirty="0">
                <a:solidFill>
                  <a:srgbClr val="262525"/>
                </a:solidFill>
                <a:latin typeface="Microsoft Sans Serif"/>
                <a:cs typeface="Microsoft Sans Serif"/>
              </a:rPr>
              <a:t>Implika</a:t>
            </a:r>
            <a:r>
              <a:rPr sz="3050" spc="18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85" dirty="0">
                <a:solidFill>
                  <a:srgbClr val="262525"/>
                </a:solidFill>
                <a:latin typeface="Microsoft Sans Serif"/>
                <a:cs typeface="Microsoft Sans Serif"/>
              </a:rPr>
              <a:t>i </a:t>
            </a:r>
            <a:r>
              <a:rPr sz="3050" spc="11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10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11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10" dirty="0">
                <a:solidFill>
                  <a:srgbClr val="262525"/>
                </a:solidFill>
                <a:latin typeface="Microsoft Sans Serif"/>
                <a:cs typeface="Microsoft Sans Serif"/>
              </a:rPr>
              <a:t>ape</a:t>
            </a:r>
            <a:r>
              <a:rPr sz="3050" spc="110" dirty="0">
                <a:solidFill>
                  <a:srgbClr val="262525"/>
                </a:solidFill>
                <a:latin typeface="Trebuchet MS"/>
                <a:cs typeface="Trebuchet MS"/>
              </a:rPr>
              <a:t>ut</a:t>
            </a:r>
            <a:r>
              <a:rPr sz="3150" spc="110" dirty="0">
                <a:solidFill>
                  <a:srgbClr val="262525"/>
                </a:solidFill>
                <a:latin typeface="Microsoft Sans Serif"/>
                <a:cs typeface="Microsoft Sans Serif"/>
              </a:rPr>
              <a:t>ik </a:t>
            </a:r>
            <a:r>
              <a:rPr sz="3150" spc="114" dirty="0">
                <a:solidFill>
                  <a:srgbClr val="262525"/>
                </a:solidFill>
                <a:latin typeface="Microsoft Sans Serif"/>
                <a:cs typeface="Microsoft Sans Serif"/>
              </a:rPr>
              <a:t>dan 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ep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od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k</a:t>
            </a:r>
            <a:r>
              <a:rPr sz="3050" spc="16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60" dirty="0">
                <a:solidFill>
                  <a:srgbClr val="262525"/>
                </a:solidFill>
                <a:latin typeface="Microsoft Sans Serif"/>
                <a:cs typeface="Microsoft Sans Serif"/>
              </a:rPr>
              <a:t>if 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40" dirty="0">
                <a:solidFill>
                  <a:srgbClr val="262525"/>
                </a:solidFill>
                <a:latin typeface="Microsoft Sans Serif"/>
                <a:cs typeface="Microsoft Sans Serif"/>
              </a:rPr>
              <a:t>memainkan </a:t>
            </a:r>
            <a:r>
              <a:rPr sz="3150" spc="100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0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100" dirty="0">
                <a:solidFill>
                  <a:srgbClr val="262525"/>
                </a:solidFill>
                <a:latin typeface="Microsoft Sans Serif"/>
                <a:cs typeface="Microsoft Sans Serif"/>
              </a:rPr>
              <a:t>an pen</a:t>
            </a:r>
            <a:r>
              <a:rPr sz="3050" spc="10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00" dirty="0">
                <a:solidFill>
                  <a:srgbClr val="262525"/>
                </a:solidFill>
                <a:latin typeface="Microsoft Sans Serif"/>
                <a:cs typeface="Microsoft Sans Serif"/>
              </a:rPr>
              <a:t>ing </a:t>
            </a:r>
            <a:r>
              <a:rPr sz="3050" spc="9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95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95" dirty="0">
                <a:solidFill>
                  <a:srgbClr val="262525"/>
                </a:solidFill>
                <a:latin typeface="Trebuchet MS"/>
                <a:cs typeface="Trebuchet MS"/>
              </a:rPr>
              <a:t>rt</a:t>
            </a:r>
            <a:r>
              <a:rPr sz="3150" spc="95" dirty="0">
                <a:solidFill>
                  <a:srgbClr val="262525"/>
                </a:solidFill>
                <a:latin typeface="Microsoft Sans Serif"/>
                <a:cs typeface="Microsoft Sans Serif"/>
              </a:rPr>
              <a:t>a 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v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al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a</a:t>
            </a:r>
            <a:r>
              <a:rPr sz="3050" spc="13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35" dirty="0">
                <a:solidFill>
                  <a:srgbClr val="262525"/>
                </a:solidFill>
                <a:latin typeface="Microsoft Sans Serif"/>
                <a:cs typeface="Microsoft Sans Serif"/>
              </a:rPr>
              <a:t>i 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kon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65" dirty="0">
                <a:solidFill>
                  <a:srgbClr val="262525"/>
                </a:solidFill>
                <a:latin typeface="Microsoft Sans Serif"/>
                <a:cs typeface="Microsoft Sans Serif"/>
              </a:rPr>
              <a:t>elo</a:t>
            </a:r>
            <a:r>
              <a:rPr sz="3050" spc="165" dirty="0">
                <a:solidFill>
                  <a:srgbClr val="262525"/>
                </a:solidFill>
                <a:latin typeface="Trebuchet MS"/>
                <a:cs typeface="Trebuchet MS"/>
              </a:rPr>
              <a:t>r 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e</a:t>
            </a:r>
            <a:r>
              <a:rPr sz="3050" spc="90" dirty="0">
                <a:solidFill>
                  <a:srgbClr val="262525"/>
                </a:solidFill>
                <a:latin typeface="Trebuchet MS"/>
                <a:cs typeface="Trebuchet MS"/>
              </a:rPr>
              <a:t>r</a:t>
            </a:r>
            <a:r>
              <a:rPr sz="3150" spc="90" dirty="0">
                <a:solidFill>
                  <a:srgbClr val="262525"/>
                </a:solidFill>
                <a:latin typeface="Microsoft Sans Serif"/>
                <a:cs typeface="Microsoft Sans Serif"/>
              </a:rPr>
              <a:t>hadap </a:t>
            </a:r>
            <a:r>
              <a:rPr sz="3150" spc="9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keefek</a:t>
            </a:r>
            <a:r>
              <a:rPr sz="3050" spc="130" dirty="0">
                <a:solidFill>
                  <a:srgbClr val="262525"/>
                </a:solidFill>
                <a:latin typeface="Trebuchet MS"/>
                <a:cs typeface="Trebuchet MS"/>
              </a:rPr>
              <a:t>t</a:t>
            </a:r>
            <a:r>
              <a:rPr sz="3150" spc="130" dirty="0">
                <a:solidFill>
                  <a:srgbClr val="262525"/>
                </a:solidFill>
                <a:latin typeface="Microsoft Sans Serif"/>
                <a:cs typeface="Microsoft Sans Serif"/>
              </a:rPr>
              <a:t>ifan</a:t>
            </a:r>
            <a:r>
              <a:rPr sz="3150" spc="-30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pe</a:t>
            </a:r>
            <a:r>
              <a:rPr sz="3050" spc="120" dirty="0">
                <a:solidFill>
                  <a:srgbClr val="262525"/>
                </a:solidFill>
                <a:latin typeface="Trebuchet MS"/>
                <a:cs typeface="Trebuchet MS"/>
              </a:rPr>
              <a:t>rt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em</a:t>
            </a:r>
            <a:r>
              <a:rPr sz="3050" spc="120" dirty="0">
                <a:solidFill>
                  <a:srgbClr val="262525"/>
                </a:solidFill>
                <a:latin typeface="Trebuchet MS"/>
                <a:cs typeface="Trebuchet MS"/>
              </a:rPr>
              <a:t>u</a:t>
            </a:r>
            <a:r>
              <a:rPr sz="3150" spc="120" dirty="0">
                <a:solidFill>
                  <a:srgbClr val="262525"/>
                </a:solidFill>
                <a:latin typeface="Microsoft Sans Serif"/>
                <a:cs typeface="Microsoft Sans Serif"/>
              </a:rPr>
              <a:t>an</a:t>
            </a:r>
            <a:r>
              <a:rPr sz="3150" spc="-25" dirty="0">
                <a:solidFill>
                  <a:srgbClr val="262525"/>
                </a:solidFill>
                <a:latin typeface="Microsoft Sans Serif"/>
                <a:cs typeface="Microsoft Sans Serif"/>
              </a:rPr>
              <a:t> </a:t>
            </a:r>
            <a:r>
              <a:rPr sz="3150" spc="145" dirty="0">
                <a:solidFill>
                  <a:srgbClr val="262525"/>
                </a:solidFill>
                <a:latin typeface="Microsoft Sans Serif"/>
                <a:cs typeface="Microsoft Sans Serif"/>
              </a:rPr>
              <a:t>kon</a:t>
            </a:r>
            <a:r>
              <a:rPr sz="3050" spc="145" dirty="0">
                <a:solidFill>
                  <a:srgbClr val="262525"/>
                </a:solidFill>
                <a:latin typeface="Trebuchet MS"/>
                <a:cs typeface="Trebuchet MS"/>
              </a:rPr>
              <a:t>s</a:t>
            </a:r>
            <a:r>
              <a:rPr sz="3150" spc="145" dirty="0">
                <a:solidFill>
                  <a:srgbClr val="262525"/>
                </a:solidFill>
                <a:latin typeface="Microsoft Sans Serif"/>
                <a:cs typeface="Microsoft Sans Serif"/>
              </a:rPr>
              <a:t>eling</a:t>
            </a:r>
            <a:r>
              <a:rPr sz="3200" spc="145" dirty="0">
                <a:solidFill>
                  <a:srgbClr val="262525"/>
                </a:solidFill>
                <a:latin typeface="Tahoma"/>
                <a:cs typeface="Tahoma"/>
              </a:rPr>
              <a:t>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B9E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524000" y="2019300"/>
            <a:ext cx="14702155" cy="8056245"/>
            <a:chOff x="1316701" y="1913513"/>
            <a:chExt cx="14702155" cy="8056245"/>
          </a:xfrm>
        </p:grpSpPr>
        <p:sp>
          <p:nvSpPr>
            <p:cNvPr id="4" name="object 4"/>
            <p:cNvSpPr/>
            <p:nvPr/>
          </p:nvSpPr>
          <p:spPr>
            <a:xfrm>
              <a:off x="2594647" y="2239189"/>
              <a:ext cx="13098144" cy="7418705"/>
            </a:xfrm>
            <a:custGeom>
              <a:avLst/>
              <a:gdLst/>
              <a:ahLst/>
              <a:cxnLst/>
              <a:rect l="l" t="t" r="r" b="b"/>
              <a:pathLst>
                <a:path w="13098144" h="7418705">
                  <a:moveTo>
                    <a:pt x="11200325" y="7418321"/>
                  </a:moveTo>
                  <a:lnTo>
                    <a:pt x="7540306" y="7396224"/>
                  </a:lnTo>
                  <a:lnTo>
                    <a:pt x="6795180" y="7401297"/>
                  </a:lnTo>
                  <a:lnTo>
                    <a:pt x="1755683" y="7373031"/>
                  </a:lnTo>
                  <a:lnTo>
                    <a:pt x="1413216" y="7349313"/>
                  </a:lnTo>
                  <a:lnTo>
                    <a:pt x="178637" y="7278711"/>
                  </a:lnTo>
                  <a:lnTo>
                    <a:pt x="149417" y="7273476"/>
                  </a:lnTo>
                  <a:lnTo>
                    <a:pt x="93069" y="7256723"/>
                  </a:lnTo>
                  <a:lnTo>
                    <a:pt x="35326" y="7224182"/>
                  </a:lnTo>
                  <a:lnTo>
                    <a:pt x="3401" y="7155076"/>
                  </a:lnTo>
                  <a:lnTo>
                    <a:pt x="0" y="7106025"/>
                  </a:lnTo>
                  <a:lnTo>
                    <a:pt x="11164" y="6146532"/>
                  </a:lnTo>
                  <a:lnTo>
                    <a:pt x="79558" y="1233269"/>
                  </a:lnTo>
                  <a:lnTo>
                    <a:pt x="69342" y="771820"/>
                  </a:lnTo>
                  <a:lnTo>
                    <a:pt x="59001" y="563967"/>
                  </a:lnTo>
                  <a:lnTo>
                    <a:pt x="46742" y="408155"/>
                  </a:lnTo>
                  <a:lnTo>
                    <a:pt x="35822" y="304473"/>
                  </a:lnTo>
                  <a:lnTo>
                    <a:pt x="0" y="33506"/>
                  </a:lnTo>
                  <a:lnTo>
                    <a:pt x="7414" y="28532"/>
                  </a:lnTo>
                  <a:lnTo>
                    <a:pt x="182830" y="8443"/>
                  </a:lnTo>
                  <a:lnTo>
                    <a:pt x="385149" y="1206"/>
                  </a:lnTo>
                  <a:lnTo>
                    <a:pt x="509289" y="0"/>
                  </a:lnTo>
                  <a:lnTo>
                    <a:pt x="8131940" y="35859"/>
                  </a:lnTo>
                  <a:lnTo>
                    <a:pt x="8484841" y="38534"/>
                  </a:lnTo>
                  <a:lnTo>
                    <a:pt x="8784857" y="33104"/>
                  </a:lnTo>
                  <a:lnTo>
                    <a:pt x="9033770" y="22427"/>
                  </a:lnTo>
                  <a:lnTo>
                    <a:pt x="9282197" y="5584"/>
                  </a:lnTo>
                  <a:lnTo>
                    <a:pt x="9333684" y="2870"/>
                  </a:lnTo>
                  <a:lnTo>
                    <a:pt x="9385171" y="1295"/>
                  </a:lnTo>
                  <a:lnTo>
                    <a:pt x="9488144" y="759"/>
                  </a:lnTo>
                  <a:lnTo>
                    <a:pt x="9745577" y="5282"/>
                  </a:lnTo>
                  <a:lnTo>
                    <a:pt x="10814536" y="7851"/>
                  </a:lnTo>
                  <a:lnTo>
                    <a:pt x="11226876" y="18627"/>
                  </a:lnTo>
                  <a:lnTo>
                    <a:pt x="12536343" y="78092"/>
                  </a:lnTo>
                  <a:lnTo>
                    <a:pt x="12897571" y="87826"/>
                  </a:lnTo>
                  <a:lnTo>
                    <a:pt x="12964291" y="91357"/>
                  </a:lnTo>
                  <a:lnTo>
                    <a:pt x="13022907" y="105842"/>
                  </a:lnTo>
                  <a:lnTo>
                    <a:pt x="13070968" y="129401"/>
                  </a:lnTo>
                  <a:lnTo>
                    <a:pt x="13093822" y="168317"/>
                  </a:lnTo>
                  <a:lnTo>
                    <a:pt x="13098053" y="241160"/>
                  </a:lnTo>
                  <a:lnTo>
                    <a:pt x="13097528" y="341966"/>
                  </a:lnTo>
                  <a:lnTo>
                    <a:pt x="13093385" y="441118"/>
                  </a:lnTo>
                  <a:lnTo>
                    <a:pt x="13085894" y="539467"/>
                  </a:lnTo>
                  <a:lnTo>
                    <a:pt x="13075321" y="637862"/>
                  </a:lnTo>
                  <a:lnTo>
                    <a:pt x="13061581" y="739277"/>
                  </a:lnTo>
                  <a:lnTo>
                    <a:pt x="13055966" y="791599"/>
                  </a:lnTo>
                  <a:lnTo>
                    <a:pt x="13051790" y="844179"/>
                  </a:lnTo>
                  <a:lnTo>
                    <a:pt x="13048726" y="896888"/>
                  </a:lnTo>
                  <a:lnTo>
                    <a:pt x="13029332" y="1404206"/>
                  </a:lnTo>
                  <a:lnTo>
                    <a:pt x="13007555" y="2446415"/>
                  </a:lnTo>
                  <a:lnTo>
                    <a:pt x="12934984" y="7306633"/>
                  </a:lnTo>
                  <a:lnTo>
                    <a:pt x="12926436" y="7317715"/>
                  </a:lnTo>
                  <a:lnTo>
                    <a:pt x="12890324" y="7362477"/>
                  </a:lnTo>
                  <a:lnTo>
                    <a:pt x="12847933" y="7382896"/>
                  </a:lnTo>
                  <a:lnTo>
                    <a:pt x="12633803" y="7386026"/>
                  </a:lnTo>
                  <a:lnTo>
                    <a:pt x="11200325" y="7418321"/>
                  </a:lnTo>
                  <a:close/>
                </a:path>
              </a:pathLst>
            </a:custGeom>
            <a:solidFill>
              <a:srgbClr val="FFF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16701" y="7623960"/>
              <a:ext cx="3002280" cy="2346325"/>
            </a:xfrm>
            <a:custGeom>
              <a:avLst/>
              <a:gdLst/>
              <a:ahLst/>
              <a:cxnLst/>
              <a:rect l="l" t="t" r="r" b="b"/>
              <a:pathLst>
                <a:path w="3002279" h="2346325">
                  <a:moveTo>
                    <a:pt x="2894540" y="2343874"/>
                  </a:moveTo>
                  <a:lnTo>
                    <a:pt x="2891731" y="2345767"/>
                  </a:lnTo>
                  <a:lnTo>
                    <a:pt x="2686852" y="2278031"/>
                  </a:lnTo>
                  <a:lnTo>
                    <a:pt x="2684557" y="2274446"/>
                  </a:lnTo>
                  <a:lnTo>
                    <a:pt x="2707206" y="2222149"/>
                  </a:lnTo>
                  <a:lnTo>
                    <a:pt x="2726321" y="2171795"/>
                  </a:lnTo>
                  <a:lnTo>
                    <a:pt x="2742950" y="2120583"/>
                  </a:lnTo>
                  <a:lnTo>
                    <a:pt x="2756839" y="2068563"/>
                  </a:lnTo>
                  <a:lnTo>
                    <a:pt x="2767732" y="2015787"/>
                  </a:lnTo>
                  <a:lnTo>
                    <a:pt x="2775230" y="1967161"/>
                  </a:lnTo>
                  <a:lnTo>
                    <a:pt x="2780566" y="1917822"/>
                  </a:lnTo>
                  <a:lnTo>
                    <a:pt x="2783287" y="1868280"/>
                  </a:lnTo>
                  <a:lnTo>
                    <a:pt x="2782938" y="1819048"/>
                  </a:lnTo>
                  <a:lnTo>
                    <a:pt x="2779091" y="1777338"/>
                  </a:lnTo>
                  <a:lnTo>
                    <a:pt x="2769356" y="1735179"/>
                  </a:lnTo>
                  <a:lnTo>
                    <a:pt x="2751477" y="1697543"/>
                  </a:lnTo>
                  <a:lnTo>
                    <a:pt x="2723196" y="1669405"/>
                  </a:lnTo>
                  <a:lnTo>
                    <a:pt x="2682257" y="1655740"/>
                  </a:lnTo>
                  <a:lnTo>
                    <a:pt x="2636790" y="1657285"/>
                  </a:lnTo>
                  <a:lnTo>
                    <a:pt x="2593232" y="1669516"/>
                  </a:lnTo>
                  <a:lnTo>
                    <a:pt x="2552290" y="1690054"/>
                  </a:lnTo>
                  <a:lnTo>
                    <a:pt x="2514672" y="1716521"/>
                  </a:lnTo>
                  <a:lnTo>
                    <a:pt x="2481085" y="1746540"/>
                  </a:lnTo>
                  <a:lnTo>
                    <a:pt x="2442772" y="1788591"/>
                  </a:lnTo>
                  <a:lnTo>
                    <a:pt x="2408028" y="1833646"/>
                  </a:lnTo>
                  <a:lnTo>
                    <a:pt x="2375486" y="1880424"/>
                  </a:lnTo>
                  <a:lnTo>
                    <a:pt x="2342018" y="1930252"/>
                  </a:lnTo>
                  <a:lnTo>
                    <a:pt x="2338349" y="1931003"/>
                  </a:lnTo>
                  <a:lnTo>
                    <a:pt x="2158666" y="1811352"/>
                  </a:lnTo>
                  <a:lnTo>
                    <a:pt x="2158002" y="1807707"/>
                  </a:lnTo>
                  <a:lnTo>
                    <a:pt x="2188240" y="1760317"/>
                  </a:lnTo>
                  <a:lnTo>
                    <a:pt x="2216282" y="1715174"/>
                  </a:lnTo>
                  <a:lnTo>
                    <a:pt x="2243448" y="1669493"/>
                  </a:lnTo>
                  <a:lnTo>
                    <a:pt x="2269364" y="1623128"/>
                  </a:lnTo>
                  <a:lnTo>
                    <a:pt x="2293655" y="1575934"/>
                  </a:lnTo>
                  <a:lnTo>
                    <a:pt x="2315948" y="1527766"/>
                  </a:lnTo>
                  <a:lnTo>
                    <a:pt x="2335867" y="1478477"/>
                  </a:lnTo>
                  <a:lnTo>
                    <a:pt x="2351449" y="1433167"/>
                  </a:lnTo>
                  <a:lnTo>
                    <a:pt x="2364390" y="1386707"/>
                  </a:lnTo>
                  <a:lnTo>
                    <a:pt x="2373911" y="1339415"/>
                  </a:lnTo>
                  <a:lnTo>
                    <a:pt x="2379231" y="1291613"/>
                  </a:lnTo>
                  <a:lnTo>
                    <a:pt x="2379570" y="1243621"/>
                  </a:lnTo>
                  <a:lnTo>
                    <a:pt x="2374149" y="1195760"/>
                  </a:lnTo>
                  <a:lnTo>
                    <a:pt x="2362992" y="1150928"/>
                  </a:lnTo>
                  <a:lnTo>
                    <a:pt x="2345760" y="1107331"/>
                  </a:lnTo>
                  <a:lnTo>
                    <a:pt x="2322603" y="1066465"/>
                  </a:lnTo>
                  <a:lnTo>
                    <a:pt x="2293670" y="1029831"/>
                  </a:lnTo>
                  <a:lnTo>
                    <a:pt x="2259114" y="998927"/>
                  </a:lnTo>
                  <a:lnTo>
                    <a:pt x="2219084" y="975251"/>
                  </a:lnTo>
                  <a:lnTo>
                    <a:pt x="2170646" y="961819"/>
                  </a:lnTo>
                  <a:lnTo>
                    <a:pt x="2123130" y="963991"/>
                  </a:lnTo>
                  <a:lnTo>
                    <a:pt x="2077473" y="978714"/>
                  </a:lnTo>
                  <a:lnTo>
                    <a:pt x="2034612" y="1002937"/>
                  </a:lnTo>
                  <a:lnTo>
                    <a:pt x="1995483" y="1033609"/>
                  </a:lnTo>
                  <a:lnTo>
                    <a:pt x="1961024" y="1067678"/>
                  </a:lnTo>
                  <a:lnTo>
                    <a:pt x="1934218" y="1099173"/>
                  </a:lnTo>
                  <a:lnTo>
                    <a:pt x="1909877" y="1132614"/>
                  </a:lnTo>
                  <a:lnTo>
                    <a:pt x="1890334" y="1169958"/>
                  </a:lnTo>
                  <a:lnTo>
                    <a:pt x="1881887" y="1189512"/>
                  </a:lnTo>
                  <a:lnTo>
                    <a:pt x="1873092" y="1208672"/>
                  </a:lnTo>
                  <a:lnTo>
                    <a:pt x="1854150" y="1244994"/>
                  </a:lnTo>
                  <a:lnTo>
                    <a:pt x="1833766" y="1280504"/>
                  </a:lnTo>
                  <a:lnTo>
                    <a:pt x="1811995" y="1315180"/>
                  </a:lnTo>
                  <a:lnTo>
                    <a:pt x="1787556" y="1350881"/>
                  </a:lnTo>
                  <a:lnTo>
                    <a:pt x="1784539" y="1352416"/>
                  </a:lnTo>
                  <a:lnTo>
                    <a:pt x="1593079" y="1259130"/>
                  </a:lnTo>
                  <a:lnTo>
                    <a:pt x="1590365" y="1256073"/>
                  </a:lnTo>
                  <a:lnTo>
                    <a:pt x="1604601" y="1226950"/>
                  </a:lnTo>
                  <a:lnTo>
                    <a:pt x="1609779" y="1218187"/>
                  </a:lnTo>
                  <a:lnTo>
                    <a:pt x="1614121" y="1209261"/>
                  </a:lnTo>
                  <a:lnTo>
                    <a:pt x="1632638" y="1171068"/>
                  </a:lnTo>
                  <a:lnTo>
                    <a:pt x="1653932" y="1130652"/>
                  </a:lnTo>
                  <a:lnTo>
                    <a:pt x="1676211" y="1090686"/>
                  </a:lnTo>
                  <a:lnTo>
                    <a:pt x="1694156" y="1060324"/>
                  </a:lnTo>
                  <a:lnTo>
                    <a:pt x="1700249" y="1049717"/>
                  </a:lnTo>
                  <a:lnTo>
                    <a:pt x="1716991" y="1007149"/>
                  </a:lnTo>
                  <a:lnTo>
                    <a:pt x="1728062" y="965515"/>
                  </a:lnTo>
                  <a:lnTo>
                    <a:pt x="1735749" y="922475"/>
                  </a:lnTo>
                  <a:lnTo>
                    <a:pt x="1739595" y="853900"/>
                  </a:lnTo>
                  <a:lnTo>
                    <a:pt x="1735224" y="807312"/>
                  </a:lnTo>
                  <a:lnTo>
                    <a:pt x="1723799" y="762415"/>
                  </a:lnTo>
                  <a:lnTo>
                    <a:pt x="1704105" y="720666"/>
                  </a:lnTo>
                  <a:lnTo>
                    <a:pt x="1674926" y="683519"/>
                  </a:lnTo>
                  <a:lnTo>
                    <a:pt x="1634398" y="651733"/>
                  </a:lnTo>
                  <a:lnTo>
                    <a:pt x="1588485" y="630316"/>
                  </a:lnTo>
                  <a:lnTo>
                    <a:pt x="1539041" y="618410"/>
                  </a:lnTo>
                  <a:lnTo>
                    <a:pt x="1487917" y="615155"/>
                  </a:lnTo>
                  <a:lnTo>
                    <a:pt x="1436966" y="619694"/>
                  </a:lnTo>
                  <a:lnTo>
                    <a:pt x="1391892" y="629825"/>
                  </a:lnTo>
                  <a:lnTo>
                    <a:pt x="1348707" y="644989"/>
                  </a:lnTo>
                  <a:lnTo>
                    <a:pt x="1307532" y="664713"/>
                  </a:lnTo>
                  <a:lnTo>
                    <a:pt x="1268489" y="688525"/>
                  </a:lnTo>
                  <a:lnTo>
                    <a:pt x="1231701" y="715953"/>
                  </a:lnTo>
                  <a:lnTo>
                    <a:pt x="1197289" y="746524"/>
                  </a:lnTo>
                  <a:lnTo>
                    <a:pt x="1145741" y="802541"/>
                  </a:lnTo>
                  <a:lnTo>
                    <a:pt x="1100529" y="863801"/>
                  </a:lnTo>
                  <a:lnTo>
                    <a:pt x="1080246" y="896821"/>
                  </a:lnTo>
                  <a:lnTo>
                    <a:pt x="1061669" y="930943"/>
                  </a:lnTo>
                  <a:lnTo>
                    <a:pt x="1043801" y="965491"/>
                  </a:lnTo>
                  <a:lnTo>
                    <a:pt x="1024546" y="1001791"/>
                  </a:lnTo>
                  <a:lnTo>
                    <a:pt x="1021093" y="1003105"/>
                  </a:lnTo>
                  <a:lnTo>
                    <a:pt x="829810" y="909905"/>
                  </a:lnTo>
                  <a:lnTo>
                    <a:pt x="827143" y="906872"/>
                  </a:lnTo>
                  <a:lnTo>
                    <a:pt x="852782" y="855570"/>
                  </a:lnTo>
                  <a:lnTo>
                    <a:pt x="877937" y="807903"/>
                  </a:lnTo>
                  <a:lnTo>
                    <a:pt x="902717" y="760046"/>
                  </a:lnTo>
                  <a:lnTo>
                    <a:pt x="925759" y="711257"/>
                  </a:lnTo>
                  <a:lnTo>
                    <a:pt x="944870" y="664935"/>
                  </a:lnTo>
                  <a:lnTo>
                    <a:pt x="961448" y="617533"/>
                  </a:lnTo>
                  <a:lnTo>
                    <a:pt x="974586" y="569119"/>
                  </a:lnTo>
                  <a:lnTo>
                    <a:pt x="983381" y="519766"/>
                  </a:lnTo>
                  <a:lnTo>
                    <a:pt x="986306" y="468756"/>
                  </a:lnTo>
                  <a:lnTo>
                    <a:pt x="981670" y="418591"/>
                  </a:lnTo>
                  <a:lnTo>
                    <a:pt x="968731" y="370907"/>
                  </a:lnTo>
                  <a:lnTo>
                    <a:pt x="946747" y="327343"/>
                  </a:lnTo>
                  <a:lnTo>
                    <a:pt x="914977" y="289537"/>
                  </a:lnTo>
                  <a:lnTo>
                    <a:pt x="872678" y="259127"/>
                  </a:lnTo>
                  <a:lnTo>
                    <a:pt x="829098" y="239487"/>
                  </a:lnTo>
                  <a:lnTo>
                    <a:pt x="783575" y="226745"/>
                  </a:lnTo>
                  <a:lnTo>
                    <a:pt x="736853" y="220614"/>
                  </a:lnTo>
                  <a:lnTo>
                    <a:pt x="689678" y="220809"/>
                  </a:lnTo>
                  <a:lnTo>
                    <a:pt x="642792" y="227042"/>
                  </a:lnTo>
                  <a:lnTo>
                    <a:pt x="596942" y="239029"/>
                  </a:lnTo>
                  <a:lnTo>
                    <a:pt x="552869" y="256483"/>
                  </a:lnTo>
                  <a:lnTo>
                    <a:pt x="507982" y="280596"/>
                  </a:lnTo>
                  <a:lnTo>
                    <a:pt x="466098" y="309164"/>
                  </a:lnTo>
                  <a:lnTo>
                    <a:pt x="427138" y="341694"/>
                  </a:lnTo>
                  <a:lnTo>
                    <a:pt x="391022" y="377690"/>
                  </a:lnTo>
                  <a:lnTo>
                    <a:pt x="357668" y="416658"/>
                  </a:lnTo>
                  <a:lnTo>
                    <a:pt x="326997" y="458104"/>
                  </a:lnTo>
                  <a:lnTo>
                    <a:pt x="298930" y="501533"/>
                  </a:lnTo>
                  <a:lnTo>
                    <a:pt x="273385" y="546450"/>
                  </a:lnTo>
                  <a:lnTo>
                    <a:pt x="250282" y="592362"/>
                  </a:lnTo>
                  <a:lnTo>
                    <a:pt x="229542" y="638774"/>
                  </a:lnTo>
                  <a:lnTo>
                    <a:pt x="209981" y="688134"/>
                  </a:lnTo>
                  <a:lnTo>
                    <a:pt x="206819" y="689894"/>
                  </a:lnTo>
                  <a:lnTo>
                    <a:pt x="1922" y="622150"/>
                  </a:lnTo>
                  <a:lnTo>
                    <a:pt x="0" y="618701"/>
                  </a:lnTo>
                  <a:lnTo>
                    <a:pt x="18977" y="570251"/>
                  </a:lnTo>
                  <a:lnTo>
                    <a:pt x="38346" y="525294"/>
                  </a:lnTo>
                  <a:lnTo>
                    <a:pt x="59281" y="481033"/>
                  </a:lnTo>
                  <a:lnTo>
                    <a:pt x="81856" y="437607"/>
                  </a:lnTo>
                  <a:lnTo>
                    <a:pt x="106147" y="395153"/>
                  </a:lnTo>
                  <a:lnTo>
                    <a:pt x="132228" y="353807"/>
                  </a:lnTo>
                  <a:lnTo>
                    <a:pt x="160173" y="313709"/>
                  </a:lnTo>
                  <a:lnTo>
                    <a:pt x="190059" y="274996"/>
                  </a:lnTo>
                  <a:lnTo>
                    <a:pt x="221958" y="237806"/>
                  </a:lnTo>
                  <a:lnTo>
                    <a:pt x="255531" y="202893"/>
                  </a:lnTo>
                  <a:lnTo>
                    <a:pt x="291169" y="170079"/>
                  </a:lnTo>
                  <a:lnTo>
                    <a:pt x="328725" y="139556"/>
                  </a:lnTo>
                  <a:lnTo>
                    <a:pt x="368052" y="111518"/>
                  </a:lnTo>
                  <a:lnTo>
                    <a:pt x="409000" y="86160"/>
                  </a:lnTo>
                  <a:lnTo>
                    <a:pt x="451423" y="63677"/>
                  </a:lnTo>
                  <a:lnTo>
                    <a:pt x="495172" y="44261"/>
                  </a:lnTo>
                  <a:lnTo>
                    <a:pt x="540101" y="28108"/>
                  </a:lnTo>
                  <a:lnTo>
                    <a:pt x="586060" y="15411"/>
                  </a:lnTo>
                  <a:lnTo>
                    <a:pt x="632903" y="6364"/>
                  </a:lnTo>
                  <a:lnTo>
                    <a:pt x="680482" y="1163"/>
                  </a:lnTo>
                  <a:lnTo>
                    <a:pt x="728648" y="0"/>
                  </a:lnTo>
                  <a:lnTo>
                    <a:pt x="777255" y="3069"/>
                  </a:lnTo>
                  <a:lnTo>
                    <a:pt x="826154" y="10566"/>
                  </a:lnTo>
                  <a:lnTo>
                    <a:pt x="874501" y="22529"/>
                  </a:lnTo>
                  <a:lnTo>
                    <a:pt x="921639" y="38943"/>
                  </a:lnTo>
                  <a:lnTo>
                    <a:pt x="966976" y="59775"/>
                  </a:lnTo>
                  <a:lnTo>
                    <a:pt x="1009925" y="84995"/>
                  </a:lnTo>
                  <a:lnTo>
                    <a:pt x="1049895" y="114570"/>
                  </a:lnTo>
                  <a:lnTo>
                    <a:pt x="1086297" y="148470"/>
                  </a:lnTo>
                  <a:lnTo>
                    <a:pt x="1118542" y="186662"/>
                  </a:lnTo>
                  <a:lnTo>
                    <a:pt x="1146423" y="229133"/>
                  </a:lnTo>
                  <a:lnTo>
                    <a:pt x="1168899" y="273898"/>
                  </a:lnTo>
                  <a:lnTo>
                    <a:pt x="1186088" y="320611"/>
                  </a:lnTo>
                  <a:lnTo>
                    <a:pt x="1198109" y="368923"/>
                  </a:lnTo>
                  <a:lnTo>
                    <a:pt x="1205080" y="418487"/>
                  </a:lnTo>
                  <a:lnTo>
                    <a:pt x="1207120" y="468955"/>
                  </a:lnTo>
                  <a:lnTo>
                    <a:pt x="1251343" y="447164"/>
                  </a:lnTo>
                  <a:lnTo>
                    <a:pt x="1297007" y="428629"/>
                  </a:lnTo>
                  <a:lnTo>
                    <a:pt x="1343968" y="413711"/>
                  </a:lnTo>
                  <a:lnTo>
                    <a:pt x="1392081" y="402767"/>
                  </a:lnTo>
                  <a:lnTo>
                    <a:pt x="1439378" y="396386"/>
                  </a:lnTo>
                  <a:lnTo>
                    <a:pt x="1487128" y="394297"/>
                  </a:lnTo>
                  <a:lnTo>
                    <a:pt x="1534909" y="396505"/>
                  </a:lnTo>
                  <a:lnTo>
                    <a:pt x="1582298" y="403016"/>
                  </a:lnTo>
                  <a:lnTo>
                    <a:pt x="1628872" y="413835"/>
                  </a:lnTo>
                  <a:lnTo>
                    <a:pt x="1674210" y="428967"/>
                  </a:lnTo>
                  <a:lnTo>
                    <a:pt x="1717889" y="448419"/>
                  </a:lnTo>
                  <a:lnTo>
                    <a:pt x="1759486" y="472194"/>
                  </a:lnTo>
                  <a:lnTo>
                    <a:pt x="1799385" y="501222"/>
                  </a:lnTo>
                  <a:lnTo>
                    <a:pt x="1835143" y="534201"/>
                  </a:lnTo>
                  <a:lnTo>
                    <a:pt x="1866670" y="570724"/>
                  </a:lnTo>
                  <a:lnTo>
                    <a:pt x="1893872" y="610387"/>
                  </a:lnTo>
                  <a:lnTo>
                    <a:pt x="1916658" y="652782"/>
                  </a:lnTo>
                  <a:lnTo>
                    <a:pt x="1934935" y="697502"/>
                  </a:lnTo>
                  <a:lnTo>
                    <a:pt x="1948611" y="744143"/>
                  </a:lnTo>
                  <a:lnTo>
                    <a:pt x="1957595" y="792297"/>
                  </a:lnTo>
                  <a:lnTo>
                    <a:pt x="2000407" y="772859"/>
                  </a:lnTo>
                  <a:lnTo>
                    <a:pt x="2044676" y="757867"/>
                  </a:lnTo>
                  <a:lnTo>
                    <a:pt x="2090021" y="747629"/>
                  </a:lnTo>
                  <a:lnTo>
                    <a:pt x="2136063" y="742452"/>
                  </a:lnTo>
                  <a:lnTo>
                    <a:pt x="2182422" y="742645"/>
                  </a:lnTo>
                  <a:lnTo>
                    <a:pt x="2228719" y="748513"/>
                  </a:lnTo>
                  <a:lnTo>
                    <a:pt x="2274573" y="760366"/>
                  </a:lnTo>
                  <a:lnTo>
                    <a:pt x="2317489" y="777921"/>
                  </a:lnTo>
                  <a:lnTo>
                    <a:pt x="2358053" y="800016"/>
                  </a:lnTo>
                  <a:lnTo>
                    <a:pt x="2396079" y="826285"/>
                  </a:lnTo>
                  <a:lnTo>
                    <a:pt x="2431382" y="856364"/>
                  </a:lnTo>
                  <a:lnTo>
                    <a:pt x="2464326" y="890510"/>
                  </a:lnTo>
                  <a:lnTo>
                    <a:pt x="2493754" y="927470"/>
                  </a:lnTo>
                  <a:lnTo>
                    <a:pt x="2519634" y="966904"/>
                  </a:lnTo>
                  <a:lnTo>
                    <a:pt x="2541932" y="1008472"/>
                  </a:lnTo>
                  <a:lnTo>
                    <a:pt x="2560619" y="1051830"/>
                  </a:lnTo>
                  <a:lnTo>
                    <a:pt x="2575662" y="1096640"/>
                  </a:lnTo>
                  <a:lnTo>
                    <a:pt x="2587029" y="1142558"/>
                  </a:lnTo>
                  <a:lnTo>
                    <a:pt x="2595082" y="1193045"/>
                  </a:lnTo>
                  <a:lnTo>
                    <a:pt x="2598786" y="1243778"/>
                  </a:lnTo>
                  <a:lnTo>
                    <a:pt x="2598441" y="1294569"/>
                  </a:lnTo>
                  <a:lnTo>
                    <a:pt x="2594348" y="1345232"/>
                  </a:lnTo>
                  <a:lnTo>
                    <a:pt x="2586807" y="1395581"/>
                  </a:lnTo>
                  <a:lnTo>
                    <a:pt x="2576119" y="1445429"/>
                  </a:lnTo>
                  <a:lnTo>
                    <a:pt x="2625140" y="1437546"/>
                  </a:lnTo>
                  <a:lnTo>
                    <a:pt x="2674720" y="1435410"/>
                  </a:lnTo>
                  <a:lnTo>
                    <a:pt x="2724008" y="1439634"/>
                  </a:lnTo>
                  <a:lnTo>
                    <a:pt x="2772152" y="1450828"/>
                  </a:lnTo>
                  <a:lnTo>
                    <a:pt x="2818303" y="1469605"/>
                  </a:lnTo>
                  <a:lnTo>
                    <a:pt x="2860900" y="1496069"/>
                  </a:lnTo>
                  <a:lnTo>
                    <a:pt x="2896905" y="1528172"/>
                  </a:lnTo>
                  <a:lnTo>
                    <a:pt x="2926770" y="1565079"/>
                  </a:lnTo>
                  <a:lnTo>
                    <a:pt x="2950946" y="1605953"/>
                  </a:lnTo>
                  <a:lnTo>
                    <a:pt x="2969883" y="1649960"/>
                  </a:lnTo>
                  <a:lnTo>
                    <a:pt x="2984033" y="1696263"/>
                  </a:lnTo>
                  <a:lnTo>
                    <a:pt x="2993848" y="1744029"/>
                  </a:lnTo>
                  <a:lnTo>
                    <a:pt x="2999777" y="1792420"/>
                  </a:lnTo>
                  <a:lnTo>
                    <a:pt x="3002274" y="1840603"/>
                  </a:lnTo>
                  <a:lnTo>
                    <a:pt x="3002032" y="1892197"/>
                  </a:lnTo>
                  <a:lnTo>
                    <a:pt x="2999333" y="1943713"/>
                  </a:lnTo>
                  <a:lnTo>
                    <a:pt x="2994233" y="1995050"/>
                  </a:lnTo>
                  <a:lnTo>
                    <a:pt x="2986785" y="2046109"/>
                  </a:lnTo>
                  <a:lnTo>
                    <a:pt x="2977044" y="2096789"/>
                  </a:lnTo>
                  <a:lnTo>
                    <a:pt x="2965064" y="2146990"/>
                  </a:lnTo>
                  <a:lnTo>
                    <a:pt x="2950900" y="2196614"/>
                  </a:lnTo>
                  <a:lnTo>
                    <a:pt x="2934606" y="2245559"/>
                  </a:lnTo>
                  <a:lnTo>
                    <a:pt x="2916237" y="2293726"/>
                  </a:lnTo>
                  <a:lnTo>
                    <a:pt x="2894540" y="2343874"/>
                  </a:lnTo>
                  <a:close/>
                </a:path>
              </a:pathLst>
            </a:custGeom>
            <a:solidFill>
              <a:srgbClr val="FFD6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59718" y="1913513"/>
              <a:ext cx="1659255" cy="1889760"/>
            </a:xfrm>
            <a:custGeom>
              <a:avLst/>
              <a:gdLst/>
              <a:ahLst/>
              <a:cxnLst/>
              <a:rect l="l" t="t" r="r" b="b"/>
              <a:pathLst>
                <a:path w="1659255" h="1889760">
                  <a:moveTo>
                    <a:pt x="645205" y="1389117"/>
                  </a:moveTo>
                  <a:lnTo>
                    <a:pt x="776996" y="1557747"/>
                  </a:lnTo>
                  <a:lnTo>
                    <a:pt x="750217" y="1550294"/>
                  </a:lnTo>
                  <a:lnTo>
                    <a:pt x="723941" y="1541422"/>
                  </a:lnTo>
                  <a:lnTo>
                    <a:pt x="672027" y="1520369"/>
                  </a:lnTo>
                  <a:lnTo>
                    <a:pt x="627431" y="1496306"/>
                  </a:lnTo>
                  <a:lnTo>
                    <a:pt x="586949" y="1467195"/>
                  </a:lnTo>
                  <a:lnTo>
                    <a:pt x="548826" y="1434915"/>
                  </a:lnTo>
                  <a:lnTo>
                    <a:pt x="515311" y="1398218"/>
                  </a:lnTo>
                  <a:lnTo>
                    <a:pt x="484650" y="1358987"/>
                  </a:lnTo>
                  <a:lnTo>
                    <a:pt x="459091" y="1315971"/>
                  </a:lnTo>
                  <a:lnTo>
                    <a:pt x="438881" y="1269487"/>
                  </a:lnTo>
                  <a:lnTo>
                    <a:pt x="423875" y="1223475"/>
                  </a:lnTo>
                  <a:lnTo>
                    <a:pt x="413877" y="1175622"/>
                  </a:lnTo>
                  <a:lnTo>
                    <a:pt x="407173" y="1127858"/>
                  </a:lnTo>
                  <a:lnTo>
                    <a:pt x="406538" y="1100234"/>
                  </a:lnTo>
                  <a:lnTo>
                    <a:pt x="573198" y="1313481"/>
                  </a:lnTo>
                  <a:lnTo>
                    <a:pt x="606362" y="1353853"/>
                  </a:lnTo>
                  <a:lnTo>
                    <a:pt x="645205" y="1389117"/>
                  </a:lnTo>
                  <a:close/>
                </a:path>
                <a:path w="1659255" h="1889760">
                  <a:moveTo>
                    <a:pt x="1601309" y="1721520"/>
                  </a:moveTo>
                  <a:lnTo>
                    <a:pt x="1658884" y="1795190"/>
                  </a:lnTo>
                  <a:lnTo>
                    <a:pt x="1657473" y="1797509"/>
                  </a:lnTo>
                  <a:lnTo>
                    <a:pt x="1655472" y="1799073"/>
                  </a:lnTo>
                  <a:lnTo>
                    <a:pt x="1607748" y="1824630"/>
                  </a:lnTo>
                  <a:lnTo>
                    <a:pt x="1559559" y="1845468"/>
                  </a:lnTo>
                  <a:lnTo>
                    <a:pt x="1508776" y="1862986"/>
                  </a:lnTo>
                  <a:lnTo>
                    <a:pt x="1456299" y="1876273"/>
                  </a:lnTo>
                  <a:lnTo>
                    <a:pt x="1403420" y="1884922"/>
                  </a:lnTo>
                  <a:lnTo>
                    <a:pt x="1350299" y="1889136"/>
                  </a:lnTo>
                  <a:lnTo>
                    <a:pt x="1297086" y="1889109"/>
                  </a:lnTo>
                  <a:lnTo>
                    <a:pt x="1242931" y="1885813"/>
                  </a:lnTo>
                  <a:lnTo>
                    <a:pt x="1190986" y="1877095"/>
                  </a:lnTo>
                  <a:lnTo>
                    <a:pt x="1138399" y="1865493"/>
                  </a:lnTo>
                  <a:lnTo>
                    <a:pt x="1087320" y="1849634"/>
                  </a:lnTo>
                  <a:lnTo>
                    <a:pt x="1039508" y="1829705"/>
                  </a:lnTo>
                  <a:lnTo>
                    <a:pt x="992133" y="1806211"/>
                  </a:lnTo>
                  <a:lnTo>
                    <a:pt x="947535" y="1778019"/>
                  </a:lnTo>
                  <a:lnTo>
                    <a:pt x="905051" y="1746346"/>
                  </a:lnTo>
                  <a:lnTo>
                    <a:pt x="867021" y="1710061"/>
                  </a:lnTo>
                  <a:lnTo>
                    <a:pt x="833785" y="1669597"/>
                  </a:lnTo>
                  <a:lnTo>
                    <a:pt x="804680" y="1626169"/>
                  </a:lnTo>
                  <a:lnTo>
                    <a:pt x="782633" y="1575272"/>
                  </a:lnTo>
                  <a:lnTo>
                    <a:pt x="776996" y="1557747"/>
                  </a:lnTo>
                  <a:lnTo>
                    <a:pt x="645205" y="1389117"/>
                  </a:lnTo>
                  <a:lnTo>
                    <a:pt x="672854" y="1410058"/>
                  </a:lnTo>
                  <a:lnTo>
                    <a:pt x="702831" y="1427791"/>
                  </a:lnTo>
                  <a:lnTo>
                    <a:pt x="735047" y="1442200"/>
                  </a:lnTo>
                  <a:lnTo>
                    <a:pt x="767410" y="1454735"/>
                  </a:lnTo>
                  <a:lnTo>
                    <a:pt x="771212" y="1434851"/>
                  </a:lnTo>
                  <a:lnTo>
                    <a:pt x="909744" y="1612108"/>
                  </a:lnTo>
                  <a:lnTo>
                    <a:pt x="940089" y="1646811"/>
                  </a:lnTo>
                  <a:lnTo>
                    <a:pt x="974226" y="1678115"/>
                  </a:lnTo>
                  <a:lnTo>
                    <a:pt x="1012749" y="1704721"/>
                  </a:lnTo>
                  <a:lnTo>
                    <a:pt x="1053253" y="1727672"/>
                  </a:lnTo>
                  <a:lnTo>
                    <a:pt x="1094329" y="1747232"/>
                  </a:lnTo>
                  <a:lnTo>
                    <a:pt x="1139178" y="1763369"/>
                  </a:lnTo>
                  <a:lnTo>
                    <a:pt x="1184772" y="1776335"/>
                  </a:lnTo>
                  <a:lnTo>
                    <a:pt x="1230959" y="1785935"/>
                  </a:lnTo>
                  <a:lnTo>
                    <a:pt x="1278585" y="1791189"/>
                  </a:lnTo>
                  <a:lnTo>
                    <a:pt x="1325494" y="1793463"/>
                  </a:lnTo>
                  <a:lnTo>
                    <a:pt x="1372534" y="1791780"/>
                  </a:lnTo>
                  <a:lnTo>
                    <a:pt x="1419550" y="1785941"/>
                  </a:lnTo>
                  <a:lnTo>
                    <a:pt x="1466388" y="1775750"/>
                  </a:lnTo>
                  <a:lnTo>
                    <a:pt x="1511894" y="1761791"/>
                  </a:lnTo>
                  <a:lnTo>
                    <a:pt x="1555913" y="1743868"/>
                  </a:lnTo>
                  <a:lnTo>
                    <a:pt x="1598291" y="1721784"/>
                  </a:lnTo>
                  <a:lnTo>
                    <a:pt x="1599456" y="1721212"/>
                  </a:lnTo>
                  <a:lnTo>
                    <a:pt x="1601309" y="1721520"/>
                  </a:lnTo>
                  <a:close/>
                </a:path>
                <a:path w="1659255" h="1889760">
                  <a:moveTo>
                    <a:pt x="169303" y="722438"/>
                  </a:moveTo>
                  <a:lnTo>
                    <a:pt x="409791" y="1030149"/>
                  </a:lnTo>
                  <a:lnTo>
                    <a:pt x="385757" y="1017960"/>
                  </a:lnTo>
                  <a:lnTo>
                    <a:pt x="378685" y="1013035"/>
                  </a:lnTo>
                  <a:lnTo>
                    <a:pt x="333437" y="984012"/>
                  </a:lnTo>
                  <a:lnTo>
                    <a:pt x="293142" y="948953"/>
                  </a:lnTo>
                  <a:lnTo>
                    <a:pt x="255296" y="910839"/>
                  </a:lnTo>
                  <a:lnTo>
                    <a:pt x="223397" y="867962"/>
                  </a:lnTo>
                  <a:lnTo>
                    <a:pt x="197945" y="820958"/>
                  </a:lnTo>
                  <a:lnTo>
                    <a:pt x="179434" y="770461"/>
                  </a:lnTo>
                  <a:lnTo>
                    <a:pt x="170227" y="731869"/>
                  </a:lnTo>
                  <a:lnTo>
                    <a:pt x="169303" y="722438"/>
                  </a:lnTo>
                  <a:close/>
                </a:path>
                <a:path w="1659255" h="1889760">
                  <a:moveTo>
                    <a:pt x="875513" y="761905"/>
                  </a:moveTo>
                  <a:lnTo>
                    <a:pt x="895386" y="797645"/>
                  </a:lnTo>
                  <a:lnTo>
                    <a:pt x="906893" y="837117"/>
                  </a:lnTo>
                  <a:lnTo>
                    <a:pt x="908267" y="884249"/>
                  </a:lnTo>
                  <a:lnTo>
                    <a:pt x="898973" y="930104"/>
                  </a:lnTo>
                  <a:lnTo>
                    <a:pt x="880224" y="972112"/>
                  </a:lnTo>
                  <a:lnTo>
                    <a:pt x="851235" y="1009266"/>
                  </a:lnTo>
                  <a:lnTo>
                    <a:pt x="815707" y="1038054"/>
                  </a:lnTo>
                  <a:lnTo>
                    <a:pt x="775628" y="1058956"/>
                  </a:lnTo>
                  <a:lnTo>
                    <a:pt x="732033" y="1073297"/>
                  </a:lnTo>
                  <a:lnTo>
                    <a:pt x="685954" y="1082397"/>
                  </a:lnTo>
                  <a:lnTo>
                    <a:pt x="639984" y="1085449"/>
                  </a:lnTo>
                  <a:lnTo>
                    <a:pt x="593604" y="1083851"/>
                  </a:lnTo>
                  <a:lnTo>
                    <a:pt x="548104" y="1077193"/>
                  </a:lnTo>
                  <a:lnTo>
                    <a:pt x="502774" y="1066628"/>
                  </a:lnTo>
                  <a:lnTo>
                    <a:pt x="503311" y="1118875"/>
                  </a:lnTo>
                  <a:lnTo>
                    <a:pt x="511271" y="1170308"/>
                  </a:lnTo>
                  <a:lnTo>
                    <a:pt x="525104" y="1221006"/>
                  </a:lnTo>
                  <a:lnTo>
                    <a:pt x="546263" y="1268704"/>
                  </a:lnTo>
                  <a:lnTo>
                    <a:pt x="573198" y="1313481"/>
                  </a:lnTo>
                  <a:lnTo>
                    <a:pt x="406538" y="1100234"/>
                  </a:lnTo>
                  <a:lnTo>
                    <a:pt x="406050" y="1078985"/>
                  </a:lnTo>
                  <a:lnTo>
                    <a:pt x="409791" y="1030149"/>
                  </a:lnTo>
                  <a:lnTo>
                    <a:pt x="169303" y="722438"/>
                  </a:lnTo>
                  <a:lnTo>
                    <a:pt x="166302" y="691786"/>
                  </a:lnTo>
                  <a:lnTo>
                    <a:pt x="166939" y="651353"/>
                  </a:lnTo>
                  <a:lnTo>
                    <a:pt x="167957" y="642344"/>
                  </a:lnTo>
                  <a:lnTo>
                    <a:pt x="329496" y="849038"/>
                  </a:lnTo>
                  <a:lnTo>
                    <a:pt x="352783" y="872647"/>
                  </a:lnTo>
                  <a:lnTo>
                    <a:pt x="376833" y="895170"/>
                  </a:lnTo>
                  <a:lnTo>
                    <a:pt x="403528" y="914891"/>
                  </a:lnTo>
                  <a:lnTo>
                    <a:pt x="431749" y="932438"/>
                  </a:lnTo>
                  <a:lnTo>
                    <a:pt x="432396" y="931203"/>
                  </a:lnTo>
                  <a:lnTo>
                    <a:pt x="433010" y="929927"/>
                  </a:lnTo>
                  <a:lnTo>
                    <a:pt x="433660" y="928697"/>
                  </a:lnTo>
                  <a:lnTo>
                    <a:pt x="452444" y="884671"/>
                  </a:lnTo>
                  <a:lnTo>
                    <a:pt x="453130" y="883487"/>
                  </a:lnTo>
                  <a:lnTo>
                    <a:pt x="520997" y="970325"/>
                  </a:lnTo>
                  <a:lnTo>
                    <a:pt x="534500" y="973166"/>
                  </a:lnTo>
                  <a:lnTo>
                    <a:pt x="546846" y="976587"/>
                  </a:lnTo>
                  <a:lnTo>
                    <a:pt x="559026" y="979798"/>
                  </a:lnTo>
                  <a:lnTo>
                    <a:pt x="572034" y="982005"/>
                  </a:lnTo>
                  <a:lnTo>
                    <a:pt x="626200" y="987378"/>
                  </a:lnTo>
                  <a:lnTo>
                    <a:pt x="682079" y="984629"/>
                  </a:lnTo>
                  <a:lnTo>
                    <a:pt x="734512" y="971286"/>
                  </a:lnTo>
                  <a:lnTo>
                    <a:pt x="781345" y="942526"/>
                  </a:lnTo>
                  <a:lnTo>
                    <a:pt x="809693" y="898364"/>
                  </a:lnTo>
                  <a:lnTo>
                    <a:pt x="813663" y="872508"/>
                  </a:lnTo>
                  <a:lnTo>
                    <a:pt x="810496" y="845769"/>
                  </a:lnTo>
                  <a:lnTo>
                    <a:pt x="800321" y="822438"/>
                  </a:lnTo>
                  <a:lnTo>
                    <a:pt x="701262" y="695689"/>
                  </a:lnTo>
                  <a:lnTo>
                    <a:pt x="739689" y="693297"/>
                  </a:lnTo>
                  <a:lnTo>
                    <a:pt x="777103" y="697858"/>
                  </a:lnTo>
                  <a:lnTo>
                    <a:pt x="812550" y="710215"/>
                  </a:lnTo>
                  <a:lnTo>
                    <a:pt x="847495" y="732242"/>
                  </a:lnTo>
                  <a:lnTo>
                    <a:pt x="875513" y="761905"/>
                  </a:lnTo>
                  <a:close/>
                </a:path>
                <a:path w="1659255" h="1889760">
                  <a:moveTo>
                    <a:pt x="1276672" y="1157644"/>
                  </a:moveTo>
                  <a:lnTo>
                    <a:pt x="1299372" y="1188751"/>
                  </a:lnTo>
                  <a:lnTo>
                    <a:pt x="1315041" y="1227362"/>
                  </a:lnTo>
                  <a:lnTo>
                    <a:pt x="1321823" y="1266976"/>
                  </a:lnTo>
                  <a:lnTo>
                    <a:pt x="1318435" y="1308014"/>
                  </a:lnTo>
                  <a:lnTo>
                    <a:pt x="1306598" y="1348553"/>
                  </a:lnTo>
                  <a:lnTo>
                    <a:pt x="1287098" y="1389599"/>
                  </a:lnTo>
                  <a:lnTo>
                    <a:pt x="1260120" y="1427265"/>
                  </a:lnTo>
                  <a:lnTo>
                    <a:pt x="1229048" y="1459691"/>
                  </a:lnTo>
                  <a:lnTo>
                    <a:pt x="1193260" y="1488146"/>
                  </a:lnTo>
                  <a:lnTo>
                    <a:pt x="1153136" y="1513115"/>
                  </a:lnTo>
                  <a:lnTo>
                    <a:pt x="1111057" y="1533521"/>
                  </a:lnTo>
                  <a:lnTo>
                    <a:pt x="1068404" y="1549067"/>
                  </a:lnTo>
                  <a:lnTo>
                    <a:pt x="1024556" y="1561022"/>
                  </a:lnTo>
                  <a:lnTo>
                    <a:pt x="955450" y="1571594"/>
                  </a:lnTo>
                  <a:lnTo>
                    <a:pt x="920079" y="1573772"/>
                  </a:lnTo>
                  <a:lnTo>
                    <a:pt x="885597" y="1572961"/>
                  </a:lnTo>
                  <a:lnTo>
                    <a:pt x="909744" y="1612108"/>
                  </a:lnTo>
                  <a:lnTo>
                    <a:pt x="771212" y="1434851"/>
                  </a:lnTo>
                  <a:lnTo>
                    <a:pt x="775965" y="1409997"/>
                  </a:lnTo>
                  <a:lnTo>
                    <a:pt x="787816" y="1379788"/>
                  </a:lnTo>
                  <a:lnTo>
                    <a:pt x="861929" y="1474617"/>
                  </a:lnTo>
                  <a:lnTo>
                    <a:pt x="870684" y="1475507"/>
                  </a:lnTo>
                  <a:lnTo>
                    <a:pt x="879361" y="1476298"/>
                  </a:lnTo>
                  <a:lnTo>
                    <a:pt x="887957" y="1476985"/>
                  </a:lnTo>
                  <a:lnTo>
                    <a:pt x="897468" y="1476781"/>
                  </a:lnTo>
                  <a:lnTo>
                    <a:pt x="945167" y="1475940"/>
                  </a:lnTo>
                  <a:lnTo>
                    <a:pt x="993567" y="1469810"/>
                  </a:lnTo>
                  <a:lnTo>
                    <a:pt x="1041999" y="1457533"/>
                  </a:lnTo>
                  <a:lnTo>
                    <a:pt x="1087789" y="1439814"/>
                  </a:lnTo>
                  <a:lnTo>
                    <a:pt x="1130268" y="1415795"/>
                  </a:lnTo>
                  <a:lnTo>
                    <a:pt x="1167763" y="1385401"/>
                  </a:lnTo>
                  <a:lnTo>
                    <a:pt x="1207366" y="1332953"/>
                  </a:lnTo>
                  <a:lnTo>
                    <a:pt x="1223322" y="1270873"/>
                  </a:lnTo>
                  <a:lnTo>
                    <a:pt x="1217719" y="1238954"/>
                  </a:lnTo>
                  <a:lnTo>
                    <a:pt x="1108965" y="1099800"/>
                  </a:lnTo>
                  <a:lnTo>
                    <a:pt x="1131068" y="1097146"/>
                  </a:lnTo>
                  <a:lnTo>
                    <a:pt x="1176990" y="1102281"/>
                  </a:lnTo>
                  <a:lnTo>
                    <a:pt x="1213723" y="1114221"/>
                  </a:lnTo>
                  <a:lnTo>
                    <a:pt x="1247537" y="1132738"/>
                  </a:lnTo>
                  <a:lnTo>
                    <a:pt x="1276672" y="1157644"/>
                  </a:lnTo>
                  <a:close/>
                </a:path>
                <a:path w="1659255" h="1889760">
                  <a:moveTo>
                    <a:pt x="559017" y="410561"/>
                  </a:moveTo>
                  <a:lnTo>
                    <a:pt x="581810" y="445912"/>
                  </a:lnTo>
                  <a:lnTo>
                    <a:pt x="594172" y="486480"/>
                  </a:lnTo>
                  <a:lnTo>
                    <a:pt x="596750" y="528963"/>
                  </a:lnTo>
                  <a:lnTo>
                    <a:pt x="585759" y="576772"/>
                  </a:lnTo>
                  <a:lnTo>
                    <a:pt x="563119" y="617926"/>
                  </a:lnTo>
                  <a:lnTo>
                    <a:pt x="529681" y="651451"/>
                  </a:lnTo>
                  <a:lnTo>
                    <a:pt x="487299" y="675593"/>
                  </a:lnTo>
                  <a:lnTo>
                    <a:pt x="442738" y="688698"/>
                  </a:lnTo>
                  <a:lnTo>
                    <a:pt x="397579" y="692788"/>
                  </a:lnTo>
                  <a:lnTo>
                    <a:pt x="351577" y="689612"/>
                  </a:lnTo>
                  <a:lnTo>
                    <a:pt x="306491" y="679358"/>
                  </a:lnTo>
                  <a:lnTo>
                    <a:pt x="262077" y="663777"/>
                  </a:lnTo>
                  <a:lnTo>
                    <a:pt x="262495" y="678749"/>
                  </a:lnTo>
                  <a:lnTo>
                    <a:pt x="266834" y="725550"/>
                  </a:lnTo>
                  <a:lnTo>
                    <a:pt x="290634" y="791064"/>
                  </a:lnTo>
                  <a:lnTo>
                    <a:pt x="329496" y="849038"/>
                  </a:lnTo>
                  <a:lnTo>
                    <a:pt x="167957" y="642344"/>
                  </a:lnTo>
                  <a:lnTo>
                    <a:pt x="171420" y="611714"/>
                  </a:lnTo>
                  <a:lnTo>
                    <a:pt x="23652" y="422639"/>
                  </a:lnTo>
                  <a:lnTo>
                    <a:pt x="18486" y="409843"/>
                  </a:lnTo>
                  <a:lnTo>
                    <a:pt x="6455" y="365575"/>
                  </a:lnTo>
                  <a:lnTo>
                    <a:pt x="0" y="320191"/>
                  </a:lnTo>
                  <a:lnTo>
                    <a:pt x="510" y="273408"/>
                  </a:lnTo>
                  <a:lnTo>
                    <a:pt x="2157" y="263141"/>
                  </a:lnTo>
                  <a:lnTo>
                    <a:pt x="171727" y="480113"/>
                  </a:lnTo>
                  <a:lnTo>
                    <a:pt x="205025" y="514469"/>
                  </a:lnTo>
                  <a:lnTo>
                    <a:pt x="216434" y="494006"/>
                  </a:lnTo>
                  <a:lnTo>
                    <a:pt x="222544" y="485324"/>
                  </a:lnTo>
                  <a:lnTo>
                    <a:pt x="286738" y="567462"/>
                  </a:lnTo>
                  <a:lnTo>
                    <a:pt x="313778" y="579374"/>
                  </a:lnTo>
                  <a:lnTo>
                    <a:pt x="342811" y="587650"/>
                  </a:lnTo>
                  <a:lnTo>
                    <a:pt x="372620" y="592792"/>
                  </a:lnTo>
                  <a:lnTo>
                    <a:pt x="401986" y="595306"/>
                  </a:lnTo>
                  <a:lnTo>
                    <a:pt x="429452" y="593326"/>
                  </a:lnTo>
                  <a:lnTo>
                    <a:pt x="478248" y="571203"/>
                  </a:lnTo>
                  <a:lnTo>
                    <a:pt x="498056" y="534676"/>
                  </a:lnTo>
                  <a:lnTo>
                    <a:pt x="500601" y="519371"/>
                  </a:lnTo>
                  <a:lnTo>
                    <a:pt x="500042" y="504219"/>
                  </a:lnTo>
                  <a:lnTo>
                    <a:pt x="496639" y="489552"/>
                  </a:lnTo>
                  <a:lnTo>
                    <a:pt x="490358" y="479453"/>
                  </a:lnTo>
                  <a:lnTo>
                    <a:pt x="401223" y="365402"/>
                  </a:lnTo>
                  <a:lnTo>
                    <a:pt x="434723" y="360830"/>
                  </a:lnTo>
                  <a:lnTo>
                    <a:pt x="481674" y="365221"/>
                  </a:lnTo>
                  <a:lnTo>
                    <a:pt x="526150" y="382944"/>
                  </a:lnTo>
                  <a:lnTo>
                    <a:pt x="559017" y="410561"/>
                  </a:lnTo>
                  <a:close/>
                </a:path>
                <a:path w="1659255" h="1889760">
                  <a:moveTo>
                    <a:pt x="23652" y="422639"/>
                  </a:moveTo>
                  <a:lnTo>
                    <a:pt x="171420" y="611714"/>
                  </a:lnTo>
                  <a:lnTo>
                    <a:pt x="166471" y="607444"/>
                  </a:lnTo>
                  <a:lnTo>
                    <a:pt x="160526" y="603962"/>
                  </a:lnTo>
                  <a:lnTo>
                    <a:pt x="116589" y="564242"/>
                  </a:lnTo>
                  <a:lnTo>
                    <a:pt x="85145" y="530195"/>
                  </a:lnTo>
                  <a:lnTo>
                    <a:pt x="58720" y="492260"/>
                  </a:lnTo>
                  <a:lnTo>
                    <a:pt x="35704" y="452498"/>
                  </a:lnTo>
                  <a:lnTo>
                    <a:pt x="23652" y="422639"/>
                  </a:lnTo>
                  <a:close/>
                </a:path>
                <a:path w="1659255" h="1889760">
                  <a:moveTo>
                    <a:pt x="1108965" y="1099800"/>
                  </a:moveTo>
                  <a:lnTo>
                    <a:pt x="1199619" y="1215794"/>
                  </a:lnTo>
                  <a:lnTo>
                    <a:pt x="1174286" y="1199880"/>
                  </a:lnTo>
                  <a:lnTo>
                    <a:pt x="1142981" y="1192823"/>
                  </a:lnTo>
                  <a:lnTo>
                    <a:pt x="1098120" y="1197294"/>
                  </a:lnTo>
                  <a:lnTo>
                    <a:pt x="1056989" y="1214787"/>
                  </a:lnTo>
                  <a:lnTo>
                    <a:pt x="1019656" y="1241266"/>
                  </a:lnTo>
                  <a:lnTo>
                    <a:pt x="985194" y="1273480"/>
                  </a:lnTo>
                  <a:lnTo>
                    <a:pt x="955674" y="1305829"/>
                  </a:lnTo>
                  <a:lnTo>
                    <a:pt x="914343" y="1354004"/>
                  </a:lnTo>
                  <a:lnTo>
                    <a:pt x="880566" y="1405656"/>
                  </a:lnTo>
                  <a:lnTo>
                    <a:pt x="863102" y="1457557"/>
                  </a:lnTo>
                  <a:lnTo>
                    <a:pt x="861929" y="1474617"/>
                  </a:lnTo>
                  <a:lnTo>
                    <a:pt x="787816" y="1379788"/>
                  </a:lnTo>
                  <a:lnTo>
                    <a:pt x="814925" y="1327853"/>
                  </a:lnTo>
                  <a:lnTo>
                    <a:pt x="843164" y="1289739"/>
                  </a:lnTo>
                  <a:lnTo>
                    <a:pt x="880599" y="1246892"/>
                  </a:lnTo>
                  <a:lnTo>
                    <a:pt x="920886" y="1205633"/>
                  </a:lnTo>
                  <a:lnTo>
                    <a:pt x="959083" y="1169948"/>
                  </a:lnTo>
                  <a:lnTo>
                    <a:pt x="1001758" y="1137931"/>
                  </a:lnTo>
                  <a:lnTo>
                    <a:pt x="1042703" y="1116074"/>
                  </a:lnTo>
                  <a:lnTo>
                    <a:pt x="1085389" y="1102632"/>
                  </a:lnTo>
                  <a:lnTo>
                    <a:pt x="1108965" y="1099800"/>
                  </a:lnTo>
                  <a:close/>
                </a:path>
                <a:path w="1659255" h="1889760">
                  <a:moveTo>
                    <a:pt x="701262" y="695689"/>
                  </a:moveTo>
                  <a:lnTo>
                    <a:pt x="800321" y="822438"/>
                  </a:lnTo>
                  <a:lnTo>
                    <a:pt x="783794" y="805415"/>
                  </a:lnTo>
                  <a:lnTo>
                    <a:pt x="762435" y="794586"/>
                  </a:lnTo>
                  <a:lnTo>
                    <a:pt x="690250" y="795031"/>
                  </a:lnTo>
                  <a:lnTo>
                    <a:pt x="647131" y="812044"/>
                  </a:lnTo>
                  <a:lnTo>
                    <a:pt x="607493" y="839697"/>
                  </a:lnTo>
                  <a:lnTo>
                    <a:pt x="574417" y="873685"/>
                  </a:lnTo>
                  <a:lnTo>
                    <a:pt x="547985" y="912049"/>
                  </a:lnTo>
                  <a:lnTo>
                    <a:pt x="526918" y="955214"/>
                  </a:lnTo>
                  <a:lnTo>
                    <a:pt x="520997" y="970325"/>
                  </a:lnTo>
                  <a:lnTo>
                    <a:pt x="453130" y="883487"/>
                  </a:lnTo>
                  <a:lnTo>
                    <a:pt x="476468" y="843227"/>
                  </a:lnTo>
                  <a:lnTo>
                    <a:pt x="505007" y="805496"/>
                  </a:lnTo>
                  <a:lnTo>
                    <a:pt x="539334" y="771047"/>
                  </a:lnTo>
                  <a:lnTo>
                    <a:pt x="576723" y="742578"/>
                  </a:lnTo>
                  <a:lnTo>
                    <a:pt x="618447" y="719656"/>
                  </a:lnTo>
                  <a:lnTo>
                    <a:pt x="663780" y="703414"/>
                  </a:lnTo>
                  <a:lnTo>
                    <a:pt x="701262" y="695689"/>
                  </a:lnTo>
                  <a:close/>
                </a:path>
                <a:path w="1659255" h="1889760">
                  <a:moveTo>
                    <a:pt x="239083" y="1195"/>
                  </a:moveTo>
                  <a:lnTo>
                    <a:pt x="251472" y="93357"/>
                  </a:lnTo>
                  <a:lnTo>
                    <a:pt x="249722" y="95242"/>
                  </a:lnTo>
                  <a:lnTo>
                    <a:pt x="248169" y="95317"/>
                  </a:lnTo>
                  <a:lnTo>
                    <a:pt x="213500" y="106643"/>
                  </a:lnTo>
                  <a:lnTo>
                    <a:pt x="156982" y="145697"/>
                  </a:lnTo>
                  <a:lnTo>
                    <a:pt x="110665" y="216364"/>
                  </a:lnTo>
                  <a:lnTo>
                    <a:pt x="98124" y="262190"/>
                  </a:lnTo>
                  <a:lnTo>
                    <a:pt x="96944" y="308115"/>
                  </a:lnTo>
                  <a:lnTo>
                    <a:pt x="104168" y="354483"/>
                  </a:lnTo>
                  <a:lnTo>
                    <a:pt x="119844" y="399289"/>
                  </a:lnTo>
                  <a:lnTo>
                    <a:pt x="143015" y="441312"/>
                  </a:lnTo>
                  <a:lnTo>
                    <a:pt x="171727" y="480113"/>
                  </a:lnTo>
                  <a:lnTo>
                    <a:pt x="2157" y="263141"/>
                  </a:lnTo>
                  <a:lnTo>
                    <a:pt x="8196" y="225496"/>
                  </a:lnTo>
                  <a:lnTo>
                    <a:pt x="23633" y="179251"/>
                  </a:lnTo>
                  <a:lnTo>
                    <a:pt x="45070" y="136558"/>
                  </a:lnTo>
                  <a:lnTo>
                    <a:pt x="72756" y="97736"/>
                  </a:lnTo>
                  <a:lnTo>
                    <a:pt x="105940" y="63887"/>
                  </a:lnTo>
                  <a:lnTo>
                    <a:pt x="144872" y="35331"/>
                  </a:lnTo>
                  <a:lnTo>
                    <a:pt x="187801" y="13951"/>
                  </a:lnTo>
                  <a:lnTo>
                    <a:pt x="234977" y="66"/>
                  </a:lnTo>
                  <a:lnTo>
                    <a:pt x="236537" y="0"/>
                  </a:lnTo>
                  <a:lnTo>
                    <a:pt x="239083" y="1195"/>
                  </a:lnTo>
                  <a:close/>
                </a:path>
                <a:path w="1659255" h="1889760">
                  <a:moveTo>
                    <a:pt x="401223" y="365402"/>
                  </a:moveTo>
                  <a:lnTo>
                    <a:pt x="490358" y="479453"/>
                  </a:lnTo>
                  <a:lnTo>
                    <a:pt x="482325" y="471236"/>
                  </a:lnTo>
                  <a:lnTo>
                    <a:pt x="471699" y="465891"/>
                  </a:lnTo>
                  <a:lnTo>
                    <a:pt x="460644" y="462057"/>
                  </a:lnTo>
                  <a:lnTo>
                    <a:pt x="434588" y="459654"/>
                  </a:lnTo>
                  <a:lnTo>
                    <a:pt x="407076" y="463637"/>
                  </a:lnTo>
                  <a:lnTo>
                    <a:pt x="357938" y="483260"/>
                  </a:lnTo>
                  <a:lnTo>
                    <a:pt x="315936" y="520263"/>
                  </a:lnTo>
                  <a:lnTo>
                    <a:pt x="286738" y="567462"/>
                  </a:lnTo>
                  <a:lnTo>
                    <a:pt x="222544" y="485324"/>
                  </a:lnTo>
                  <a:lnTo>
                    <a:pt x="262539" y="437503"/>
                  </a:lnTo>
                  <a:lnTo>
                    <a:pt x="299203" y="408107"/>
                  </a:lnTo>
                  <a:lnTo>
                    <a:pt x="341668" y="384071"/>
                  </a:lnTo>
                  <a:lnTo>
                    <a:pt x="388115" y="367192"/>
                  </a:lnTo>
                  <a:lnTo>
                    <a:pt x="401223" y="365402"/>
                  </a:lnTo>
                  <a:close/>
                </a:path>
              </a:pathLst>
            </a:custGeom>
            <a:solidFill>
              <a:srgbClr val="FFB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03888" y="641561"/>
            <a:ext cx="868045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0" spc="635" dirty="0" err="1"/>
              <a:t>Kasus</a:t>
            </a:r>
            <a:r>
              <a:rPr lang="en-US" sz="7000" spc="635" dirty="0"/>
              <a:t> :</a:t>
            </a:r>
            <a:endParaRPr sz="7000" dirty="0"/>
          </a:p>
        </p:txBody>
      </p:sp>
      <p:sp>
        <p:nvSpPr>
          <p:cNvPr id="8" name="object 8"/>
          <p:cNvSpPr txBox="1"/>
          <p:nvPr/>
        </p:nvSpPr>
        <p:spPr>
          <a:xfrm>
            <a:off x="2593419" y="2825947"/>
            <a:ext cx="13101319" cy="54322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065" marR="5080" algn="ctr">
              <a:lnSpc>
                <a:spcPct val="122300"/>
              </a:lnSpc>
              <a:spcBef>
                <a:spcPts val="65"/>
              </a:spcBef>
            </a:pPr>
            <a:endParaRPr sz="3200" dirty="0">
              <a:latin typeface="Tahoma"/>
              <a:cs typeface="Tahom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A8FEC-A424-F355-ABD3-ECC45BDFE22D}"/>
              </a:ext>
            </a:extLst>
          </p:cNvPr>
          <p:cNvSpPr txBox="1"/>
          <p:nvPr/>
        </p:nvSpPr>
        <p:spPr>
          <a:xfrm>
            <a:off x="4572000" y="3209686"/>
            <a:ext cx="914400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Buatan'Meski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lulusan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Stanford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Shenzhen,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peralatan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penyuntingan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"Lulu" dan "Nana".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mengklaim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mengeliminasi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CCR5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HIV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penyuntingan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semata-mata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anak-anak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-IQ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3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921</Words>
  <Application>Microsoft Office PowerPoint</Application>
  <PresentationFormat>Custom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Bahnschrift SemiBold</vt:lpstr>
      <vt:lpstr>Calibri</vt:lpstr>
      <vt:lpstr>Lucida Sans Unicode</vt:lpstr>
      <vt:lpstr>Microsoft Sans Serif</vt:lpstr>
      <vt:lpstr>Tahoma</vt:lpstr>
      <vt:lpstr>Times New Roman</vt:lpstr>
      <vt:lpstr>Trebuchet MS</vt:lpstr>
      <vt:lpstr>Office Theme</vt:lpstr>
      <vt:lpstr>PowerPoint Presentation</vt:lpstr>
      <vt:lpstr>PowerPoint Presentation</vt:lpstr>
      <vt:lpstr>Pengertian ethical isue</vt:lpstr>
      <vt:lpstr>PowerPoint Presentation</vt:lpstr>
      <vt:lpstr>Genetika dalam bioetika</vt:lpstr>
      <vt:lpstr>Etika genetika medis</vt:lpstr>
      <vt:lpstr>PowerPoint Presentation</vt:lpstr>
      <vt:lpstr>Konseling genetika</vt:lpstr>
      <vt:lpstr>Kasus :</vt:lpstr>
      <vt:lpstr>Daftar Pustaka</vt:lpstr>
      <vt:lpstr>PowerPoint Presentation</vt:lpstr>
      <vt:lpstr>TERIMAKASIH!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nurul fajila12</cp:lastModifiedBy>
  <cp:revision>4</cp:revision>
  <dcterms:created xsi:type="dcterms:W3CDTF">2022-06-16T15:17:37Z</dcterms:created>
  <dcterms:modified xsi:type="dcterms:W3CDTF">2022-06-18T01:05:44Z</dcterms:modified>
</cp:coreProperties>
</file>