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75" r:id="rId8"/>
    <p:sldId id="261" r:id="rId9"/>
    <p:sldId id="262" r:id="rId10"/>
    <p:sldId id="263" r:id="rId11"/>
    <p:sldId id="264" r:id="rId12"/>
    <p:sldId id="265" r:id="rId13"/>
    <p:sldId id="266" r:id="rId14"/>
    <p:sldId id="276" r:id="rId15"/>
    <p:sldId id="268" r:id="rId16"/>
    <p:sldId id="278" r:id="rId17"/>
    <p:sldId id="279" r:id="rId18"/>
    <p:sldId id="280" r:id="rId19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36" y="84"/>
      </p:cViewPr>
      <p:guideLst>
        <p:guide orient="horz" pos="22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26082" y="2775616"/>
            <a:ext cx="7635835" cy="365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0" b="0" i="0">
                <a:solidFill>
                  <a:srgbClr val="24172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75328" y="6190903"/>
            <a:ext cx="14137342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417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rgbClr val="24172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rgbClr val="24172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rgbClr val="24172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DF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0550" y="1923522"/>
            <a:ext cx="8806898" cy="3058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0">
                <a:solidFill>
                  <a:srgbClr val="24172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662540" y="6967432"/>
            <a:ext cx="5625465" cy="3319779"/>
            <a:chOff x="12662540" y="6967432"/>
            <a:chExt cx="5625465" cy="3319779"/>
          </a:xfrm>
        </p:grpSpPr>
        <p:sp>
          <p:nvSpPr>
            <p:cNvPr id="3" name="object 3"/>
            <p:cNvSpPr/>
            <p:nvPr/>
          </p:nvSpPr>
          <p:spPr>
            <a:xfrm>
              <a:off x="12662540" y="7325926"/>
              <a:ext cx="5625465" cy="2961640"/>
            </a:xfrm>
            <a:custGeom>
              <a:avLst/>
              <a:gdLst/>
              <a:ahLst/>
              <a:cxnLst/>
              <a:rect l="l" t="t" r="r" b="b"/>
              <a:pathLst>
                <a:path w="5625465" h="2961640">
                  <a:moveTo>
                    <a:pt x="5625458" y="100752"/>
                  </a:moveTo>
                  <a:lnTo>
                    <a:pt x="5625458" y="2961074"/>
                  </a:lnTo>
                  <a:lnTo>
                    <a:pt x="0" y="2961074"/>
                  </a:lnTo>
                  <a:lnTo>
                    <a:pt x="8107" y="2932263"/>
                  </a:lnTo>
                  <a:lnTo>
                    <a:pt x="23264" y="2886641"/>
                  </a:lnTo>
                  <a:lnTo>
                    <a:pt x="40507" y="2841667"/>
                  </a:lnTo>
                  <a:lnTo>
                    <a:pt x="59763" y="2797411"/>
                  </a:lnTo>
                  <a:lnTo>
                    <a:pt x="80961" y="2753942"/>
                  </a:lnTo>
                  <a:lnTo>
                    <a:pt x="104029" y="2711329"/>
                  </a:lnTo>
                  <a:lnTo>
                    <a:pt x="128897" y="2669641"/>
                  </a:lnTo>
                  <a:lnTo>
                    <a:pt x="155492" y="2628947"/>
                  </a:lnTo>
                  <a:lnTo>
                    <a:pt x="183742" y="2589316"/>
                  </a:lnTo>
                  <a:lnTo>
                    <a:pt x="213577" y="2550817"/>
                  </a:lnTo>
                  <a:lnTo>
                    <a:pt x="244924" y="2513520"/>
                  </a:lnTo>
                  <a:lnTo>
                    <a:pt x="277712" y="2477493"/>
                  </a:lnTo>
                  <a:lnTo>
                    <a:pt x="311870" y="2442805"/>
                  </a:lnTo>
                  <a:lnTo>
                    <a:pt x="347817" y="2409045"/>
                  </a:lnTo>
                  <a:lnTo>
                    <a:pt x="385032" y="2376493"/>
                  </a:lnTo>
                  <a:lnTo>
                    <a:pt x="423436" y="2345191"/>
                  </a:lnTo>
                  <a:lnTo>
                    <a:pt x="462949" y="2315178"/>
                  </a:lnTo>
                  <a:lnTo>
                    <a:pt x="503492" y="2286494"/>
                  </a:lnTo>
                  <a:lnTo>
                    <a:pt x="544986" y="2259181"/>
                  </a:lnTo>
                  <a:lnTo>
                    <a:pt x="587351" y="2233278"/>
                  </a:lnTo>
                  <a:lnTo>
                    <a:pt x="630508" y="2208824"/>
                  </a:lnTo>
                  <a:lnTo>
                    <a:pt x="674378" y="2185862"/>
                  </a:lnTo>
                  <a:lnTo>
                    <a:pt x="718881" y="2164430"/>
                  </a:lnTo>
                  <a:lnTo>
                    <a:pt x="763938" y="2144569"/>
                  </a:lnTo>
                  <a:lnTo>
                    <a:pt x="809469" y="2126319"/>
                  </a:lnTo>
                  <a:lnTo>
                    <a:pt x="853980" y="2109940"/>
                  </a:lnTo>
                  <a:lnTo>
                    <a:pt x="944011" y="2077809"/>
                  </a:lnTo>
                  <a:lnTo>
                    <a:pt x="988978" y="2061323"/>
                  </a:lnTo>
                  <a:lnTo>
                    <a:pt x="1033543" y="2044069"/>
                  </a:lnTo>
                  <a:lnTo>
                    <a:pt x="1077430" y="2025678"/>
                  </a:lnTo>
                  <a:lnTo>
                    <a:pt x="1120362" y="2005784"/>
                  </a:lnTo>
                  <a:lnTo>
                    <a:pt x="1162062" y="1984020"/>
                  </a:lnTo>
                  <a:lnTo>
                    <a:pt x="1202253" y="1960020"/>
                  </a:lnTo>
                  <a:lnTo>
                    <a:pt x="1240659" y="1933417"/>
                  </a:lnTo>
                  <a:lnTo>
                    <a:pt x="1277002" y="1903843"/>
                  </a:lnTo>
                  <a:lnTo>
                    <a:pt x="1311006" y="1870932"/>
                  </a:lnTo>
                  <a:lnTo>
                    <a:pt x="1342395" y="1834317"/>
                  </a:lnTo>
                  <a:lnTo>
                    <a:pt x="1370890" y="1793631"/>
                  </a:lnTo>
                  <a:lnTo>
                    <a:pt x="1395079" y="1751594"/>
                  </a:lnTo>
                  <a:lnTo>
                    <a:pt x="1416532" y="1708107"/>
                  </a:lnTo>
                  <a:lnTo>
                    <a:pt x="1435683" y="1663397"/>
                  </a:lnTo>
                  <a:lnTo>
                    <a:pt x="1452967" y="1617689"/>
                  </a:lnTo>
                  <a:lnTo>
                    <a:pt x="1468819" y="1571207"/>
                  </a:lnTo>
                  <a:lnTo>
                    <a:pt x="1483674" y="1524179"/>
                  </a:lnTo>
                  <a:lnTo>
                    <a:pt x="1512129" y="1429380"/>
                  </a:lnTo>
                  <a:lnTo>
                    <a:pt x="1526600" y="1382060"/>
                  </a:lnTo>
                  <a:lnTo>
                    <a:pt x="1541811" y="1335095"/>
                  </a:lnTo>
                  <a:lnTo>
                    <a:pt x="1558198" y="1288708"/>
                  </a:lnTo>
                  <a:lnTo>
                    <a:pt x="1576196" y="1243126"/>
                  </a:lnTo>
                  <a:lnTo>
                    <a:pt x="1596239" y="1198574"/>
                  </a:lnTo>
                  <a:lnTo>
                    <a:pt x="1618057" y="1153748"/>
                  </a:lnTo>
                  <a:lnTo>
                    <a:pt x="1640862" y="1109480"/>
                  </a:lnTo>
                  <a:lnTo>
                    <a:pt x="1664698" y="1065841"/>
                  </a:lnTo>
                  <a:lnTo>
                    <a:pt x="1689606" y="1022899"/>
                  </a:lnTo>
                  <a:lnTo>
                    <a:pt x="1715633" y="980724"/>
                  </a:lnTo>
                  <a:lnTo>
                    <a:pt x="1742819" y="939386"/>
                  </a:lnTo>
                  <a:lnTo>
                    <a:pt x="1771210" y="898954"/>
                  </a:lnTo>
                  <a:lnTo>
                    <a:pt x="1800849" y="859498"/>
                  </a:lnTo>
                  <a:lnTo>
                    <a:pt x="1831779" y="821087"/>
                  </a:lnTo>
                  <a:lnTo>
                    <a:pt x="1864043" y="783791"/>
                  </a:lnTo>
                  <a:lnTo>
                    <a:pt x="1897686" y="747679"/>
                  </a:lnTo>
                  <a:lnTo>
                    <a:pt x="1932750" y="712821"/>
                  </a:lnTo>
                  <a:lnTo>
                    <a:pt x="1969279" y="679286"/>
                  </a:lnTo>
                  <a:lnTo>
                    <a:pt x="2007318" y="647144"/>
                  </a:lnTo>
                  <a:lnTo>
                    <a:pt x="2046908" y="616465"/>
                  </a:lnTo>
                  <a:lnTo>
                    <a:pt x="2090750" y="585635"/>
                  </a:lnTo>
                  <a:lnTo>
                    <a:pt x="2134739" y="557677"/>
                  </a:lnTo>
                  <a:lnTo>
                    <a:pt x="2178874" y="532518"/>
                  </a:lnTo>
                  <a:lnTo>
                    <a:pt x="2223159" y="510089"/>
                  </a:lnTo>
                  <a:lnTo>
                    <a:pt x="2267595" y="490319"/>
                  </a:lnTo>
                  <a:lnTo>
                    <a:pt x="2312184" y="473138"/>
                  </a:lnTo>
                  <a:lnTo>
                    <a:pt x="2356927" y="458476"/>
                  </a:lnTo>
                  <a:lnTo>
                    <a:pt x="2401827" y="446261"/>
                  </a:lnTo>
                  <a:lnTo>
                    <a:pt x="2446885" y="436424"/>
                  </a:lnTo>
                  <a:lnTo>
                    <a:pt x="2492103" y="428893"/>
                  </a:lnTo>
                  <a:lnTo>
                    <a:pt x="2537483" y="423599"/>
                  </a:lnTo>
                  <a:lnTo>
                    <a:pt x="2583026" y="420472"/>
                  </a:lnTo>
                  <a:lnTo>
                    <a:pt x="2628735" y="419440"/>
                  </a:lnTo>
                  <a:lnTo>
                    <a:pt x="2674611" y="420433"/>
                  </a:lnTo>
                  <a:lnTo>
                    <a:pt x="2720657" y="423381"/>
                  </a:lnTo>
                  <a:lnTo>
                    <a:pt x="2766873" y="428213"/>
                  </a:lnTo>
                  <a:lnTo>
                    <a:pt x="2813261" y="434859"/>
                  </a:lnTo>
                  <a:lnTo>
                    <a:pt x="2859824" y="443249"/>
                  </a:lnTo>
                  <a:lnTo>
                    <a:pt x="2906563" y="453312"/>
                  </a:lnTo>
                  <a:lnTo>
                    <a:pt x="2953480" y="464977"/>
                  </a:lnTo>
                  <a:lnTo>
                    <a:pt x="3000577" y="478175"/>
                  </a:lnTo>
                  <a:lnTo>
                    <a:pt x="3047855" y="492834"/>
                  </a:lnTo>
                  <a:lnTo>
                    <a:pt x="3095317" y="508884"/>
                  </a:lnTo>
                  <a:lnTo>
                    <a:pt x="3142964" y="526256"/>
                  </a:lnTo>
                  <a:lnTo>
                    <a:pt x="3190798" y="544877"/>
                  </a:lnTo>
                  <a:lnTo>
                    <a:pt x="3280289" y="580884"/>
                  </a:lnTo>
                  <a:lnTo>
                    <a:pt x="3325796" y="598639"/>
                  </a:lnTo>
                  <a:lnTo>
                    <a:pt x="3371733" y="615683"/>
                  </a:lnTo>
                  <a:lnTo>
                    <a:pt x="3418044" y="631610"/>
                  </a:lnTo>
                  <a:lnTo>
                    <a:pt x="3464672" y="646010"/>
                  </a:lnTo>
                  <a:lnTo>
                    <a:pt x="3511558" y="658476"/>
                  </a:lnTo>
                  <a:lnTo>
                    <a:pt x="3558647" y="668600"/>
                  </a:lnTo>
                  <a:lnTo>
                    <a:pt x="3605881" y="675973"/>
                  </a:lnTo>
                  <a:lnTo>
                    <a:pt x="3653202" y="680188"/>
                  </a:lnTo>
                  <a:lnTo>
                    <a:pt x="3700553" y="680836"/>
                  </a:lnTo>
                  <a:lnTo>
                    <a:pt x="3747878" y="677510"/>
                  </a:lnTo>
                  <a:lnTo>
                    <a:pt x="3795119" y="669800"/>
                  </a:lnTo>
                  <a:lnTo>
                    <a:pt x="3842219" y="657300"/>
                  </a:lnTo>
                  <a:lnTo>
                    <a:pt x="3889120" y="639601"/>
                  </a:lnTo>
                  <a:lnTo>
                    <a:pt x="3934998" y="617271"/>
                  </a:lnTo>
                  <a:lnTo>
                    <a:pt x="3978679" y="591948"/>
                  </a:lnTo>
                  <a:lnTo>
                    <a:pt x="4020477" y="564058"/>
                  </a:lnTo>
                  <a:lnTo>
                    <a:pt x="4060702" y="534022"/>
                  </a:lnTo>
                  <a:lnTo>
                    <a:pt x="4099666" y="502265"/>
                  </a:lnTo>
                  <a:lnTo>
                    <a:pt x="4137682" y="469210"/>
                  </a:lnTo>
                  <a:lnTo>
                    <a:pt x="4175060" y="435281"/>
                  </a:lnTo>
                  <a:lnTo>
                    <a:pt x="4212113" y="400901"/>
                  </a:lnTo>
                  <a:lnTo>
                    <a:pt x="4249153" y="366493"/>
                  </a:lnTo>
                  <a:lnTo>
                    <a:pt x="4286491" y="332480"/>
                  </a:lnTo>
                  <a:lnTo>
                    <a:pt x="4324440" y="299287"/>
                  </a:lnTo>
                  <a:lnTo>
                    <a:pt x="4363310" y="267337"/>
                  </a:lnTo>
                  <a:lnTo>
                    <a:pt x="4403415" y="237053"/>
                  </a:lnTo>
                  <a:lnTo>
                    <a:pt x="4445826" y="207728"/>
                  </a:lnTo>
                  <a:lnTo>
                    <a:pt x="4489725" y="180473"/>
                  </a:lnTo>
                  <a:lnTo>
                    <a:pt x="4534947" y="155247"/>
                  </a:lnTo>
                  <a:lnTo>
                    <a:pt x="4581329" y="132013"/>
                  </a:lnTo>
                  <a:lnTo>
                    <a:pt x="4628705" y="110731"/>
                  </a:lnTo>
                  <a:lnTo>
                    <a:pt x="4676913" y="91363"/>
                  </a:lnTo>
                  <a:lnTo>
                    <a:pt x="4725787" y="73870"/>
                  </a:lnTo>
                  <a:lnTo>
                    <a:pt x="4775164" y="58212"/>
                  </a:lnTo>
                  <a:lnTo>
                    <a:pt x="4824879" y="44352"/>
                  </a:lnTo>
                  <a:lnTo>
                    <a:pt x="4874768" y="32250"/>
                  </a:lnTo>
                  <a:lnTo>
                    <a:pt x="4923026" y="22106"/>
                  </a:lnTo>
                  <a:lnTo>
                    <a:pt x="4971532" y="13849"/>
                  </a:lnTo>
                  <a:lnTo>
                    <a:pt x="5020215" y="7493"/>
                  </a:lnTo>
                  <a:lnTo>
                    <a:pt x="5068999" y="3056"/>
                  </a:lnTo>
                  <a:lnTo>
                    <a:pt x="5117811" y="552"/>
                  </a:lnTo>
                  <a:lnTo>
                    <a:pt x="5166578" y="0"/>
                  </a:lnTo>
                  <a:lnTo>
                    <a:pt x="5215226" y="1413"/>
                  </a:lnTo>
                  <a:lnTo>
                    <a:pt x="5263682" y="4809"/>
                  </a:lnTo>
                  <a:lnTo>
                    <a:pt x="5311871" y="10204"/>
                  </a:lnTo>
                  <a:lnTo>
                    <a:pt x="5359721" y="17614"/>
                  </a:lnTo>
                  <a:lnTo>
                    <a:pt x="5407158" y="27054"/>
                  </a:lnTo>
                  <a:lnTo>
                    <a:pt x="5454108" y="38542"/>
                  </a:lnTo>
                  <a:lnTo>
                    <a:pt x="5500497" y="52092"/>
                  </a:lnTo>
                  <a:lnTo>
                    <a:pt x="5546252" y="67721"/>
                  </a:lnTo>
                  <a:lnTo>
                    <a:pt x="5591300" y="85446"/>
                  </a:lnTo>
                  <a:lnTo>
                    <a:pt x="5625458" y="100752"/>
                  </a:lnTo>
                  <a:close/>
                </a:path>
              </a:pathLst>
            </a:custGeom>
            <a:solidFill>
              <a:srgbClr val="F59381">
                <a:alpha val="6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586915" y="6967435"/>
              <a:ext cx="3187065" cy="2853690"/>
            </a:xfrm>
            <a:custGeom>
              <a:avLst/>
              <a:gdLst/>
              <a:ahLst/>
              <a:cxnLst/>
              <a:rect l="l" t="t" r="r" b="b"/>
              <a:pathLst>
                <a:path w="3187065" h="2853690">
                  <a:moveTo>
                    <a:pt x="353656" y="2526284"/>
                  </a:moveTo>
                  <a:lnTo>
                    <a:pt x="351193" y="2518651"/>
                  </a:lnTo>
                  <a:lnTo>
                    <a:pt x="346240" y="2513901"/>
                  </a:lnTo>
                  <a:lnTo>
                    <a:pt x="339750" y="2510790"/>
                  </a:lnTo>
                  <a:lnTo>
                    <a:pt x="322605" y="2504275"/>
                  </a:lnTo>
                  <a:lnTo>
                    <a:pt x="312483" y="2500287"/>
                  </a:lnTo>
                  <a:lnTo>
                    <a:pt x="303149" y="2495486"/>
                  </a:lnTo>
                  <a:lnTo>
                    <a:pt x="295389" y="2489212"/>
                  </a:lnTo>
                  <a:lnTo>
                    <a:pt x="286334" y="2478405"/>
                  </a:lnTo>
                  <a:lnTo>
                    <a:pt x="286334" y="2535428"/>
                  </a:lnTo>
                  <a:lnTo>
                    <a:pt x="253352" y="2569349"/>
                  </a:lnTo>
                  <a:lnTo>
                    <a:pt x="227203" y="2607589"/>
                  </a:lnTo>
                  <a:lnTo>
                    <a:pt x="205867" y="2649143"/>
                  </a:lnTo>
                  <a:lnTo>
                    <a:pt x="187363" y="2692984"/>
                  </a:lnTo>
                  <a:lnTo>
                    <a:pt x="169672" y="2738107"/>
                  </a:lnTo>
                  <a:lnTo>
                    <a:pt x="156311" y="2684754"/>
                  </a:lnTo>
                  <a:lnTo>
                    <a:pt x="140233" y="2633446"/>
                  </a:lnTo>
                  <a:lnTo>
                    <a:pt x="118770" y="2585237"/>
                  </a:lnTo>
                  <a:lnTo>
                    <a:pt x="89255" y="2541181"/>
                  </a:lnTo>
                  <a:lnTo>
                    <a:pt x="49022" y="2502331"/>
                  </a:lnTo>
                  <a:lnTo>
                    <a:pt x="89928" y="2472169"/>
                  </a:lnTo>
                  <a:lnTo>
                    <a:pt x="127457" y="2438463"/>
                  </a:lnTo>
                  <a:lnTo>
                    <a:pt x="161391" y="2400871"/>
                  </a:lnTo>
                  <a:lnTo>
                    <a:pt x="191503" y="2358987"/>
                  </a:lnTo>
                  <a:lnTo>
                    <a:pt x="203987" y="2409748"/>
                  </a:lnTo>
                  <a:lnTo>
                    <a:pt x="223989" y="2455875"/>
                  </a:lnTo>
                  <a:lnTo>
                    <a:pt x="251472" y="2497671"/>
                  </a:lnTo>
                  <a:lnTo>
                    <a:pt x="286334" y="2535428"/>
                  </a:lnTo>
                  <a:lnTo>
                    <a:pt x="286334" y="2478405"/>
                  </a:lnTo>
                  <a:lnTo>
                    <a:pt x="273227" y="2462758"/>
                  </a:lnTo>
                  <a:lnTo>
                    <a:pt x="254317" y="2434234"/>
                  </a:lnTo>
                  <a:lnTo>
                    <a:pt x="229273" y="2370785"/>
                  </a:lnTo>
                  <a:lnTo>
                    <a:pt x="222999" y="2321636"/>
                  </a:lnTo>
                  <a:lnTo>
                    <a:pt x="221602" y="2296706"/>
                  </a:lnTo>
                  <a:lnTo>
                    <a:pt x="219976" y="2271852"/>
                  </a:lnTo>
                  <a:lnTo>
                    <a:pt x="223240" y="2271369"/>
                  </a:lnTo>
                  <a:lnTo>
                    <a:pt x="223354" y="2268956"/>
                  </a:lnTo>
                  <a:lnTo>
                    <a:pt x="224320" y="2266188"/>
                  </a:lnTo>
                  <a:lnTo>
                    <a:pt x="220459" y="2257526"/>
                  </a:lnTo>
                  <a:lnTo>
                    <a:pt x="216725" y="2251151"/>
                  </a:lnTo>
                  <a:lnTo>
                    <a:pt x="213220" y="2244648"/>
                  </a:lnTo>
                  <a:lnTo>
                    <a:pt x="207670" y="2248865"/>
                  </a:lnTo>
                  <a:lnTo>
                    <a:pt x="199948" y="2251875"/>
                  </a:lnTo>
                  <a:lnTo>
                    <a:pt x="196938" y="2257412"/>
                  </a:lnTo>
                  <a:lnTo>
                    <a:pt x="192595" y="2266188"/>
                  </a:lnTo>
                  <a:lnTo>
                    <a:pt x="188696" y="2275560"/>
                  </a:lnTo>
                  <a:lnTo>
                    <a:pt x="185191" y="2284946"/>
                  </a:lnTo>
                  <a:lnTo>
                    <a:pt x="181737" y="2294356"/>
                  </a:lnTo>
                  <a:lnTo>
                    <a:pt x="171627" y="2318778"/>
                  </a:lnTo>
                  <a:lnTo>
                    <a:pt x="145821" y="2364321"/>
                  </a:lnTo>
                  <a:lnTo>
                    <a:pt x="103124" y="2411996"/>
                  </a:lnTo>
                  <a:lnTo>
                    <a:pt x="46710" y="2460180"/>
                  </a:lnTo>
                  <a:lnTo>
                    <a:pt x="17170" y="2482837"/>
                  </a:lnTo>
                  <a:lnTo>
                    <a:pt x="3797" y="2496185"/>
                  </a:lnTo>
                  <a:lnTo>
                    <a:pt x="0" y="2508834"/>
                  </a:lnTo>
                  <a:lnTo>
                    <a:pt x="5664" y="2520848"/>
                  </a:lnTo>
                  <a:lnTo>
                    <a:pt x="20662" y="2532303"/>
                  </a:lnTo>
                  <a:lnTo>
                    <a:pt x="35267" y="2541168"/>
                  </a:lnTo>
                  <a:lnTo>
                    <a:pt x="48844" y="2551099"/>
                  </a:lnTo>
                  <a:lnTo>
                    <a:pt x="83108" y="2603843"/>
                  </a:lnTo>
                  <a:lnTo>
                    <a:pt x="108165" y="2658313"/>
                  </a:lnTo>
                  <a:lnTo>
                    <a:pt x="127038" y="2722168"/>
                  </a:lnTo>
                  <a:lnTo>
                    <a:pt x="140627" y="2795066"/>
                  </a:lnTo>
                  <a:lnTo>
                    <a:pt x="147104" y="2831630"/>
                  </a:lnTo>
                  <a:lnTo>
                    <a:pt x="149148" y="2839936"/>
                  </a:lnTo>
                  <a:lnTo>
                    <a:pt x="152565" y="2846870"/>
                  </a:lnTo>
                  <a:lnTo>
                    <a:pt x="158203" y="2851645"/>
                  </a:lnTo>
                  <a:lnTo>
                    <a:pt x="166890" y="2853525"/>
                  </a:lnTo>
                  <a:lnTo>
                    <a:pt x="175704" y="2851975"/>
                  </a:lnTo>
                  <a:lnTo>
                    <a:pt x="188849" y="2815767"/>
                  </a:lnTo>
                  <a:lnTo>
                    <a:pt x="189979" y="2807627"/>
                  </a:lnTo>
                  <a:lnTo>
                    <a:pt x="204787" y="2749435"/>
                  </a:lnTo>
                  <a:lnTo>
                    <a:pt x="221881" y="2700756"/>
                  </a:lnTo>
                  <a:lnTo>
                    <a:pt x="242912" y="2653627"/>
                  </a:lnTo>
                  <a:lnTo>
                    <a:pt x="267995" y="2608122"/>
                  </a:lnTo>
                  <a:lnTo>
                    <a:pt x="297027" y="2572093"/>
                  </a:lnTo>
                  <a:lnTo>
                    <a:pt x="336283" y="2547340"/>
                  </a:lnTo>
                  <a:lnTo>
                    <a:pt x="343344" y="2544153"/>
                  </a:lnTo>
                  <a:lnTo>
                    <a:pt x="349135" y="2540063"/>
                  </a:lnTo>
                  <a:lnTo>
                    <a:pt x="352844" y="2534348"/>
                  </a:lnTo>
                  <a:lnTo>
                    <a:pt x="353656" y="2526284"/>
                  </a:lnTo>
                  <a:close/>
                </a:path>
                <a:path w="3187065" h="2853690">
                  <a:moveTo>
                    <a:pt x="3186582" y="228371"/>
                  </a:moveTo>
                  <a:lnTo>
                    <a:pt x="3186112" y="225425"/>
                  </a:lnTo>
                  <a:lnTo>
                    <a:pt x="3185769" y="222821"/>
                  </a:lnTo>
                  <a:lnTo>
                    <a:pt x="3182239" y="218795"/>
                  </a:lnTo>
                  <a:lnTo>
                    <a:pt x="3179889" y="218554"/>
                  </a:lnTo>
                  <a:lnTo>
                    <a:pt x="3174606" y="218198"/>
                  </a:lnTo>
                  <a:lnTo>
                    <a:pt x="3168269" y="218325"/>
                  </a:lnTo>
                  <a:lnTo>
                    <a:pt x="3163697" y="220687"/>
                  </a:lnTo>
                  <a:lnTo>
                    <a:pt x="3156635" y="224777"/>
                  </a:lnTo>
                  <a:lnTo>
                    <a:pt x="3149803" y="229273"/>
                  </a:lnTo>
                  <a:lnTo>
                    <a:pt x="3136341" y="238671"/>
                  </a:lnTo>
                  <a:lnTo>
                    <a:pt x="3059049" y="291744"/>
                  </a:lnTo>
                  <a:lnTo>
                    <a:pt x="2943110" y="371475"/>
                  </a:lnTo>
                  <a:lnTo>
                    <a:pt x="2941942" y="372071"/>
                  </a:lnTo>
                  <a:lnTo>
                    <a:pt x="2940532" y="372656"/>
                  </a:lnTo>
                  <a:lnTo>
                    <a:pt x="2939237" y="373138"/>
                  </a:lnTo>
                  <a:lnTo>
                    <a:pt x="2939237" y="369709"/>
                  </a:lnTo>
                  <a:lnTo>
                    <a:pt x="2939123" y="366979"/>
                  </a:lnTo>
                  <a:lnTo>
                    <a:pt x="2941180" y="315302"/>
                  </a:lnTo>
                  <a:lnTo>
                    <a:pt x="2944584" y="246138"/>
                  </a:lnTo>
                  <a:lnTo>
                    <a:pt x="2947263" y="193306"/>
                  </a:lnTo>
                  <a:lnTo>
                    <a:pt x="2950006" y="140487"/>
                  </a:lnTo>
                  <a:lnTo>
                    <a:pt x="2952851" y="87642"/>
                  </a:lnTo>
                  <a:lnTo>
                    <a:pt x="2956903" y="36283"/>
                  </a:lnTo>
                  <a:lnTo>
                    <a:pt x="2958261" y="19164"/>
                  </a:lnTo>
                  <a:lnTo>
                    <a:pt x="2958604" y="15138"/>
                  </a:lnTo>
                  <a:lnTo>
                    <a:pt x="2958719" y="10528"/>
                  </a:lnTo>
                  <a:lnTo>
                    <a:pt x="2955912" y="4025"/>
                  </a:lnTo>
                  <a:lnTo>
                    <a:pt x="2952267" y="469"/>
                  </a:lnTo>
                  <a:lnTo>
                    <a:pt x="2946400" y="0"/>
                  </a:lnTo>
                  <a:lnTo>
                    <a:pt x="2942882" y="3200"/>
                  </a:lnTo>
                  <a:lnTo>
                    <a:pt x="2940291" y="5676"/>
                  </a:lnTo>
                  <a:lnTo>
                    <a:pt x="2938881" y="7099"/>
                  </a:lnTo>
                  <a:lnTo>
                    <a:pt x="2938767" y="9931"/>
                  </a:lnTo>
                  <a:lnTo>
                    <a:pt x="2938538" y="12179"/>
                  </a:lnTo>
                  <a:lnTo>
                    <a:pt x="2935681" y="37160"/>
                  </a:lnTo>
                  <a:lnTo>
                    <a:pt x="2932696" y="62090"/>
                  </a:lnTo>
                  <a:lnTo>
                    <a:pt x="2930017" y="87020"/>
                  </a:lnTo>
                  <a:lnTo>
                    <a:pt x="2925343" y="163322"/>
                  </a:lnTo>
                  <a:lnTo>
                    <a:pt x="2922816" y="214655"/>
                  </a:lnTo>
                  <a:lnTo>
                    <a:pt x="2920441" y="265988"/>
                  </a:lnTo>
                  <a:lnTo>
                    <a:pt x="2918117" y="317322"/>
                  </a:lnTo>
                  <a:lnTo>
                    <a:pt x="2915640" y="371005"/>
                  </a:lnTo>
                  <a:lnTo>
                    <a:pt x="2915412" y="373367"/>
                  </a:lnTo>
                  <a:lnTo>
                    <a:pt x="2915056" y="377863"/>
                  </a:lnTo>
                  <a:lnTo>
                    <a:pt x="2906801" y="371386"/>
                  </a:lnTo>
                  <a:lnTo>
                    <a:pt x="2871571" y="340321"/>
                  </a:lnTo>
                  <a:lnTo>
                    <a:pt x="2858808" y="327393"/>
                  </a:lnTo>
                  <a:lnTo>
                    <a:pt x="2846019" y="314515"/>
                  </a:lnTo>
                  <a:lnTo>
                    <a:pt x="2806674" y="278612"/>
                  </a:lnTo>
                  <a:lnTo>
                    <a:pt x="2775356" y="252031"/>
                  </a:lnTo>
                  <a:lnTo>
                    <a:pt x="2770314" y="248475"/>
                  </a:lnTo>
                  <a:lnTo>
                    <a:pt x="2764675" y="253568"/>
                  </a:lnTo>
                  <a:lnTo>
                    <a:pt x="2760802" y="257111"/>
                  </a:lnTo>
                  <a:lnTo>
                    <a:pt x="2762681" y="261962"/>
                  </a:lnTo>
                  <a:lnTo>
                    <a:pt x="2769717" y="268465"/>
                  </a:lnTo>
                  <a:lnTo>
                    <a:pt x="2775597" y="273672"/>
                  </a:lnTo>
                  <a:lnTo>
                    <a:pt x="2778404" y="276275"/>
                  </a:lnTo>
                  <a:lnTo>
                    <a:pt x="2786977" y="284378"/>
                  </a:lnTo>
                  <a:lnTo>
                    <a:pt x="2795562" y="292455"/>
                  </a:lnTo>
                  <a:lnTo>
                    <a:pt x="2804083" y="300609"/>
                  </a:lnTo>
                  <a:lnTo>
                    <a:pt x="2812453" y="308914"/>
                  </a:lnTo>
                  <a:lnTo>
                    <a:pt x="2834297" y="332257"/>
                  </a:lnTo>
                  <a:lnTo>
                    <a:pt x="2855950" y="355892"/>
                  </a:lnTo>
                  <a:lnTo>
                    <a:pt x="2878912" y="378333"/>
                  </a:lnTo>
                  <a:lnTo>
                    <a:pt x="2904718" y="398094"/>
                  </a:lnTo>
                  <a:lnTo>
                    <a:pt x="2902140" y="399986"/>
                  </a:lnTo>
                  <a:lnTo>
                    <a:pt x="2900146" y="401637"/>
                  </a:lnTo>
                  <a:lnTo>
                    <a:pt x="2866326" y="423062"/>
                  </a:lnTo>
                  <a:lnTo>
                    <a:pt x="2802991" y="464146"/>
                  </a:lnTo>
                  <a:lnTo>
                    <a:pt x="2751772" y="498144"/>
                  </a:lnTo>
                  <a:lnTo>
                    <a:pt x="2712796" y="525170"/>
                  </a:lnTo>
                  <a:lnTo>
                    <a:pt x="2678150" y="552538"/>
                  </a:lnTo>
                  <a:lnTo>
                    <a:pt x="2672994" y="557987"/>
                  </a:lnTo>
                  <a:lnTo>
                    <a:pt x="2672524" y="564603"/>
                  </a:lnTo>
                  <a:lnTo>
                    <a:pt x="2680030" y="574065"/>
                  </a:lnTo>
                  <a:lnTo>
                    <a:pt x="2686608" y="574890"/>
                  </a:lnTo>
                  <a:lnTo>
                    <a:pt x="2698699" y="567207"/>
                  </a:lnTo>
                  <a:lnTo>
                    <a:pt x="2703982" y="562838"/>
                  </a:lnTo>
                  <a:lnTo>
                    <a:pt x="2709494" y="558927"/>
                  </a:lnTo>
                  <a:lnTo>
                    <a:pt x="2724924" y="547865"/>
                  </a:lnTo>
                  <a:lnTo>
                    <a:pt x="2740317" y="536803"/>
                  </a:lnTo>
                  <a:lnTo>
                    <a:pt x="2755785" y="525881"/>
                  </a:lnTo>
                  <a:lnTo>
                    <a:pt x="2771483" y="515289"/>
                  </a:lnTo>
                  <a:lnTo>
                    <a:pt x="2805607" y="493090"/>
                  </a:lnTo>
                  <a:lnTo>
                    <a:pt x="2839821" y="471131"/>
                  </a:lnTo>
                  <a:lnTo>
                    <a:pt x="2874048" y="449275"/>
                  </a:lnTo>
                  <a:lnTo>
                    <a:pt x="2908249" y="427418"/>
                  </a:lnTo>
                  <a:lnTo>
                    <a:pt x="2909659" y="426707"/>
                  </a:lnTo>
                  <a:lnTo>
                    <a:pt x="2911183" y="425881"/>
                  </a:lnTo>
                  <a:lnTo>
                    <a:pt x="2912707" y="425284"/>
                  </a:lnTo>
                  <a:lnTo>
                    <a:pt x="2912707" y="428358"/>
                  </a:lnTo>
                  <a:lnTo>
                    <a:pt x="2912821" y="430606"/>
                  </a:lnTo>
                  <a:lnTo>
                    <a:pt x="2912707" y="432854"/>
                  </a:lnTo>
                  <a:lnTo>
                    <a:pt x="2908935" y="481050"/>
                  </a:lnTo>
                  <a:lnTo>
                    <a:pt x="2905201" y="529272"/>
                  </a:lnTo>
                  <a:lnTo>
                    <a:pt x="2901505" y="577507"/>
                  </a:lnTo>
                  <a:lnTo>
                    <a:pt x="2894165" y="674001"/>
                  </a:lnTo>
                  <a:lnTo>
                    <a:pt x="2891688" y="727811"/>
                  </a:lnTo>
                  <a:lnTo>
                    <a:pt x="2891815" y="732307"/>
                  </a:lnTo>
                  <a:lnTo>
                    <a:pt x="2893568" y="735380"/>
                  </a:lnTo>
                  <a:lnTo>
                    <a:pt x="2895562" y="738695"/>
                  </a:lnTo>
                  <a:lnTo>
                    <a:pt x="2899435" y="742721"/>
                  </a:lnTo>
                  <a:lnTo>
                    <a:pt x="2906014" y="742950"/>
                  </a:lnTo>
                  <a:lnTo>
                    <a:pt x="2910128" y="739292"/>
                  </a:lnTo>
                  <a:lnTo>
                    <a:pt x="2912592" y="736333"/>
                  </a:lnTo>
                  <a:lnTo>
                    <a:pt x="2914472" y="734199"/>
                  </a:lnTo>
                  <a:lnTo>
                    <a:pt x="2914700" y="730415"/>
                  </a:lnTo>
                  <a:lnTo>
                    <a:pt x="2914942" y="727227"/>
                  </a:lnTo>
                  <a:lnTo>
                    <a:pt x="2915780" y="717638"/>
                  </a:lnTo>
                  <a:lnTo>
                    <a:pt x="2916555" y="708063"/>
                  </a:lnTo>
                  <a:lnTo>
                    <a:pt x="2917990" y="688911"/>
                  </a:lnTo>
                  <a:lnTo>
                    <a:pt x="2921711" y="637095"/>
                  </a:lnTo>
                  <a:lnTo>
                    <a:pt x="2925407" y="585266"/>
                  </a:lnTo>
                  <a:lnTo>
                    <a:pt x="2936417" y="429780"/>
                  </a:lnTo>
                  <a:lnTo>
                    <a:pt x="2936532" y="428358"/>
                  </a:lnTo>
                  <a:lnTo>
                    <a:pt x="2936773" y="426821"/>
                  </a:lnTo>
                  <a:lnTo>
                    <a:pt x="2937129" y="423989"/>
                  </a:lnTo>
                  <a:lnTo>
                    <a:pt x="2939821" y="426593"/>
                  </a:lnTo>
                  <a:lnTo>
                    <a:pt x="2941815" y="428358"/>
                  </a:lnTo>
                  <a:lnTo>
                    <a:pt x="2943580" y="430250"/>
                  </a:lnTo>
                  <a:lnTo>
                    <a:pt x="2969679" y="456260"/>
                  </a:lnTo>
                  <a:lnTo>
                    <a:pt x="2997009" y="480834"/>
                  </a:lnTo>
                  <a:lnTo>
                    <a:pt x="3025152" y="504444"/>
                  </a:lnTo>
                  <a:lnTo>
                    <a:pt x="3053702" y="527596"/>
                  </a:lnTo>
                  <a:lnTo>
                    <a:pt x="3057575" y="530783"/>
                  </a:lnTo>
                  <a:lnTo>
                    <a:pt x="3062033" y="533146"/>
                  </a:lnTo>
                  <a:lnTo>
                    <a:pt x="3066846" y="534568"/>
                  </a:lnTo>
                  <a:lnTo>
                    <a:pt x="3072358" y="536219"/>
                  </a:lnTo>
                  <a:lnTo>
                    <a:pt x="3077883" y="534809"/>
                  </a:lnTo>
                  <a:lnTo>
                    <a:pt x="3084449" y="523925"/>
                  </a:lnTo>
                  <a:lnTo>
                    <a:pt x="3083166" y="518718"/>
                  </a:lnTo>
                  <a:lnTo>
                    <a:pt x="3079407" y="514108"/>
                  </a:lnTo>
                  <a:lnTo>
                    <a:pt x="3077172" y="511505"/>
                  </a:lnTo>
                  <a:lnTo>
                    <a:pt x="3074708" y="509143"/>
                  </a:lnTo>
                  <a:lnTo>
                    <a:pt x="3072015" y="507009"/>
                  </a:lnTo>
                  <a:lnTo>
                    <a:pt x="3052432" y="491197"/>
                  </a:lnTo>
                  <a:lnTo>
                    <a:pt x="3013367" y="459574"/>
                  </a:lnTo>
                  <a:lnTo>
                    <a:pt x="2982277" y="433171"/>
                  </a:lnTo>
                  <a:lnTo>
                    <a:pt x="2959227" y="411568"/>
                  </a:lnTo>
                  <a:lnTo>
                    <a:pt x="2947568" y="400570"/>
                  </a:lnTo>
                  <a:lnTo>
                    <a:pt x="2949918" y="398792"/>
                  </a:lnTo>
                  <a:lnTo>
                    <a:pt x="2951442" y="397497"/>
                  </a:lnTo>
                  <a:lnTo>
                    <a:pt x="2953093" y="396316"/>
                  </a:lnTo>
                  <a:lnTo>
                    <a:pt x="2985859" y="373443"/>
                  </a:lnTo>
                  <a:lnTo>
                    <a:pt x="3018713" y="350659"/>
                  </a:lnTo>
                  <a:lnTo>
                    <a:pt x="3076613" y="311188"/>
                  </a:lnTo>
                  <a:lnTo>
                    <a:pt x="3105543" y="291426"/>
                  </a:lnTo>
                  <a:lnTo>
                    <a:pt x="3146653" y="262686"/>
                  </a:lnTo>
                  <a:lnTo>
                    <a:pt x="3184944" y="233108"/>
                  </a:lnTo>
                  <a:lnTo>
                    <a:pt x="3186582" y="228371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0"/>
            <a:ext cx="4597400" cy="3747770"/>
            <a:chOff x="0" y="0"/>
            <a:chExt cx="4597400" cy="3747770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4597400" cy="3747770"/>
            </a:xfrm>
            <a:custGeom>
              <a:avLst/>
              <a:gdLst/>
              <a:ahLst/>
              <a:cxnLst/>
              <a:rect l="l" t="t" r="r" b="b"/>
              <a:pathLst>
                <a:path w="4597400" h="3747770">
                  <a:moveTo>
                    <a:pt x="0" y="3747195"/>
                  </a:moveTo>
                  <a:lnTo>
                    <a:pt x="0" y="0"/>
                  </a:lnTo>
                  <a:lnTo>
                    <a:pt x="4597371" y="0"/>
                  </a:lnTo>
                  <a:lnTo>
                    <a:pt x="4592883" y="8551"/>
                  </a:lnTo>
                  <a:lnTo>
                    <a:pt x="4569174" y="50122"/>
                  </a:lnTo>
                  <a:lnTo>
                    <a:pt x="4544036" y="90832"/>
                  </a:lnTo>
                  <a:lnTo>
                    <a:pt x="4517513" y="130618"/>
                  </a:lnTo>
                  <a:lnTo>
                    <a:pt x="4488008" y="171652"/>
                  </a:lnTo>
                  <a:lnTo>
                    <a:pt x="4457102" y="211795"/>
                  </a:lnTo>
                  <a:lnTo>
                    <a:pt x="4424856" y="251000"/>
                  </a:lnTo>
                  <a:lnTo>
                    <a:pt x="4391331" y="289220"/>
                  </a:lnTo>
                  <a:lnTo>
                    <a:pt x="4356589" y="326406"/>
                  </a:lnTo>
                  <a:lnTo>
                    <a:pt x="4320690" y="362511"/>
                  </a:lnTo>
                  <a:lnTo>
                    <a:pt x="4283697" y="397487"/>
                  </a:lnTo>
                  <a:lnTo>
                    <a:pt x="4245671" y="431287"/>
                  </a:lnTo>
                  <a:lnTo>
                    <a:pt x="4206673" y="463863"/>
                  </a:lnTo>
                  <a:lnTo>
                    <a:pt x="4166764" y="495167"/>
                  </a:lnTo>
                  <a:lnTo>
                    <a:pt x="4126006" y="525151"/>
                  </a:lnTo>
                  <a:lnTo>
                    <a:pt x="4084460" y="553768"/>
                  </a:lnTo>
                  <a:lnTo>
                    <a:pt x="4042187" y="580971"/>
                  </a:lnTo>
                  <a:lnTo>
                    <a:pt x="4000163" y="606442"/>
                  </a:lnTo>
                  <a:lnTo>
                    <a:pt x="3957649" y="631659"/>
                  </a:lnTo>
                  <a:lnTo>
                    <a:pt x="3914954" y="656898"/>
                  </a:lnTo>
                  <a:lnTo>
                    <a:pt x="3872384" y="682436"/>
                  </a:lnTo>
                  <a:lnTo>
                    <a:pt x="3830250" y="708551"/>
                  </a:lnTo>
                  <a:lnTo>
                    <a:pt x="3788860" y="735521"/>
                  </a:lnTo>
                  <a:lnTo>
                    <a:pt x="3748522" y="763623"/>
                  </a:lnTo>
                  <a:lnTo>
                    <a:pt x="3709545" y="793135"/>
                  </a:lnTo>
                  <a:lnTo>
                    <a:pt x="3672237" y="824334"/>
                  </a:lnTo>
                  <a:lnTo>
                    <a:pt x="3636907" y="857497"/>
                  </a:lnTo>
                  <a:lnTo>
                    <a:pt x="3603863" y="892902"/>
                  </a:lnTo>
                  <a:lnTo>
                    <a:pt x="3573415" y="930827"/>
                  </a:lnTo>
                  <a:lnTo>
                    <a:pt x="3545870" y="971550"/>
                  </a:lnTo>
                  <a:lnTo>
                    <a:pt x="3521537" y="1015346"/>
                  </a:lnTo>
                  <a:lnTo>
                    <a:pt x="3500725" y="1062495"/>
                  </a:lnTo>
                  <a:lnTo>
                    <a:pt x="3484401" y="1109768"/>
                  </a:lnTo>
                  <a:lnTo>
                    <a:pt x="3470945" y="1157913"/>
                  </a:lnTo>
                  <a:lnTo>
                    <a:pt x="3459940" y="1206807"/>
                  </a:lnTo>
                  <a:lnTo>
                    <a:pt x="3450969" y="1256327"/>
                  </a:lnTo>
                  <a:lnTo>
                    <a:pt x="3443614" y="1306350"/>
                  </a:lnTo>
                  <a:lnTo>
                    <a:pt x="3437457" y="1356752"/>
                  </a:lnTo>
                  <a:lnTo>
                    <a:pt x="3432080" y="1407412"/>
                  </a:lnTo>
                  <a:lnTo>
                    <a:pt x="3421999" y="1509010"/>
                  </a:lnTo>
                  <a:lnTo>
                    <a:pt x="3416459" y="1559702"/>
                  </a:lnTo>
                  <a:lnTo>
                    <a:pt x="3410029" y="1610159"/>
                  </a:lnTo>
                  <a:lnTo>
                    <a:pt x="3402292" y="1660258"/>
                  </a:lnTo>
                  <a:lnTo>
                    <a:pt x="3392830" y="1709876"/>
                  </a:lnTo>
                  <a:lnTo>
                    <a:pt x="3381225" y="1758889"/>
                  </a:lnTo>
                  <a:lnTo>
                    <a:pt x="3367871" y="1809042"/>
                  </a:lnTo>
                  <a:lnTo>
                    <a:pt x="3353471" y="1858848"/>
                  </a:lnTo>
                  <a:lnTo>
                    <a:pt x="3337974" y="1908250"/>
                  </a:lnTo>
                  <a:lnTo>
                    <a:pt x="3321328" y="1957195"/>
                  </a:lnTo>
                  <a:lnTo>
                    <a:pt x="3303483" y="2005628"/>
                  </a:lnTo>
                  <a:lnTo>
                    <a:pt x="3284387" y="2053493"/>
                  </a:lnTo>
                  <a:lnTo>
                    <a:pt x="3263989" y="2100736"/>
                  </a:lnTo>
                  <a:lnTo>
                    <a:pt x="3242238" y="2147302"/>
                  </a:lnTo>
                  <a:lnTo>
                    <a:pt x="3219082" y="2193135"/>
                  </a:lnTo>
                  <a:lnTo>
                    <a:pt x="3194471" y="2238182"/>
                  </a:lnTo>
                  <a:lnTo>
                    <a:pt x="3168352" y="2282388"/>
                  </a:lnTo>
                  <a:lnTo>
                    <a:pt x="3140676" y="2325697"/>
                  </a:lnTo>
                  <a:lnTo>
                    <a:pt x="3111390" y="2368054"/>
                  </a:lnTo>
                  <a:lnTo>
                    <a:pt x="3080444" y="2409405"/>
                  </a:lnTo>
                  <a:lnTo>
                    <a:pt x="3047786" y="2449695"/>
                  </a:lnTo>
                  <a:lnTo>
                    <a:pt x="3013365" y="2488869"/>
                  </a:lnTo>
                  <a:lnTo>
                    <a:pt x="2976566" y="2527312"/>
                  </a:lnTo>
                  <a:lnTo>
                    <a:pt x="2939155" y="2563279"/>
                  </a:lnTo>
                  <a:lnTo>
                    <a:pt x="2901140" y="2596824"/>
                  </a:lnTo>
                  <a:lnTo>
                    <a:pt x="2862530" y="2628003"/>
                  </a:lnTo>
                  <a:lnTo>
                    <a:pt x="2823336" y="2656869"/>
                  </a:lnTo>
                  <a:lnTo>
                    <a:pt x="2783565" y="2683479"/>
                  </a:lnTo>
                  <a:lnTo>
                    <a:pt x="2743228" y="2707887"/>
                  </a:lnTo>
                  <a:lnTo>
                    <a:pt x="2702334" y="2730147"/>
                  </a:lnTo>
                  <a:lnTo>
                    <a:pt x="2660892" y="2750316"/>
                  </a:lnTo>
                  <a:lnTo>
                    <a:pt x="2618910" y="2768447"/>
                  </a:lnTo>
                  <a:lnTo>
                    <a:pt x="2576399" y="2784597"/>
                  </a:lnTo>
                  <a:lnTo>
                    <a:pt x="2533368" y="2798818"/>
                  </a:lnTo>
                  <a:lnTo>
                    <a:pt x="2489825" y="2811168"/>
                  </a:lnTo>
                  <a:lnTo>
                    <a:pt x="2445780" y="2821700"/>
                  </a:lnTo>
                  <a:lnTo>
                    <a:pt x="2401243" y="2830469"/>
                  </a:lnTo>
                  <a:lnTo>
                    <a:pt x="2356222" y="2837531"/>
                  </a:lnTo>
                  <a:lnTo>
                    <a:pt x="2310727" y="2842940"/>
                  </a:lnTo>
                  <a:lnTo>
                    <a:pt x="2264767" y="2846751"/>
                  </a:lnTo>
                  <a:lnTo>
                    <a:pt x="2218351" y="2849020"/>
                  </a:lnTo>
                  <a:lnTo>
                    <a:pt x="2171488" y="2849800"/>
                  </a:lnTo>
                  <a:lnTo>
                    <a:pt x="2124189" y="2849148"/>
                  </a:lnTo>
                  <a:lnTo>
                    <a:pt x="2076461" y="2847117"/>
                  </a:lnTo>
                  <a:lnTo>
                    <a:pt x="2028314" y="2843763"/>
                  </a:lnTo>
                  <a:lnTo>
                    <a:pt x="1979758" y="2839142"/>
                  </a:lnTo>
                  <a:lnTo>
                    <a:pt x="1930801" y="2833306"/>
                  </a:lnTo>
                  <a:lnTo>
                    <a:pt x="1881453" y="2826313"/>
                  </a:lnTo>
                  <a:lnTo>
                    <a:pt x="1831723" y="2818216"/>
                  </a:lnTo>
                  <a:lnTo>
                    <a:pt x="1781621" y="2809071"/>
                  </a:lnTo>
                  <a:lnTo>
                    <a:pt x="1688931" y="2791130"/>
                  </a:lnTo>
                  <a:lnTo>
                    <a:pt x="1641947" y="2782398"/>
                  </a:lnTo>
                  <a:lnTo>
                    <a:pt x="1594674" y="2774220"/>
                  </a:lnTo>
                  <a:lnTo>
                    <a:pt x="1547214" y="2766894"/>
                  </a:lnTo>
                  <a:lnTo>
                    <a:pt x="1499669" y="2760717"/>
                  </a:lnTo>
                  <a:lnTo>
                    <a:pt x="1452141" y="2755987"/>
                  </a:lnTo>
                  <a:lnTo>
                    <a:pt x="1404733" y="2753000"/>
                  </a:lnTo>
                  <a:lnTo>
                    <a:pt x="1357547" y="2752055"/>
                  </a:lnTo>
                  <a:lnTo>
                    <a:pt x="1310685" y="2753448"/>
                  </a:lnTo>
                  <a:lnTo>
                    <a:pt x="1264250" y="2757477"/>
                  </a:lnTo>
                  <a:lnTo>
                    <a:pt x="1218344" y="2764438"/>
                  </a:lnTo>
                  <a:lnTo>
                    <a:pt x="1173068" y="2774630"/>
                  </a:lnTo>
                  <a:lnTo>
                    <a:pt x="1128526" y="2788350"/>
                  </a:lnTo>
                  <a:lnTo>
                    <a:pt x="1084819" y="2805894"/>
                  </a:lnTo>
                  <a:lnTo>
                    <a:pt x="1042050" y="2827560"/>
                  </a:lnTo>
                  <a:lnTo>
                    <a:pt x="1000321" y="2853645"/>
                  </a:lnTo>
                  <a:lnTo>
                    <a:pt x="960897" y="2882990"/>
                  </a:lnTo>
                  <a:lnTo>
                    <a:pt x="923791" y="2914475"/>
                  </a:lnTo>
                  <a:lnTo>
                    <a:pt x="888723" y="2947842"/>
                  </a:lnTo>
                  <a:lnTo>
                    <a:pt x="855412" y="2982834"/>
                  </a:lnTo>
                  <a:lnTo>
                    <a:pt x="823580" y="3019194"/>
                  </a:lnTo>
                  <a:lnTo>
                    <a:pt x="792947" y="3056664"/>
                  </a:lnTo>
                  <a:lnTo>
                    <a:pt x="763233" y="3094986"/>
                  </a:lnTo>
                  <a:lnTo>
                    <a:pt x="734158" y="3133903"/>
                  </a:lnTo>
                  <a:lnTo>
                    <a:pt x="705443" y="3173158"/>
                  </a:lnTo>
                  <a:lnTo>
                    <a:pt x="676807" y="3212492"/>
                  </a:lnTo>
                  <a:lnTo>
                    <a:pt x="647972" y="3251649"/>
                  </a:lnTo>
                  <a:lnTo>
                    <a:pt x="618657" y="3290371"/>
                  </a:lnTo>
                  <a:lnTo>
                    <a:pt x="588584" y="3328400"/>
                  </a:lnTo>
                  <a:lnTo>
                    <a:pt x="557471" y="3365479"/>
                  </a:lnTo>
                  <a:lnTo>
                    <a:pt x="525039" y="3401350"/>
                  </a:lnTo>
                  <a:lnTo>
                    <a:pt x="488751" y="3438654"/>
                  </a:lnTo>
                  <a:lnTo>
                    <a:pt x="450745" y="3474354"/>
                  </a:lnTo>
                  <a:lnTo>
                    <a:pt x="411163" y="3508455"/>
                  </a:lnTo>
                  <a:lnTo>
                    <a:pt x="370146" y="3540963"/>
                  </a:lnTo>
                  <a:lnTo>
                    <a:pt x="327834" y="3571884"/>
                  </a:lnTo>
                  <a:lnTo>
                    <a:pt x="284368" y="3601224"/>
                  </a:lnTo>
                  <a:lnTo>
                    <a:pt x="239888" y="3628987"/>
                  </a:lnTo>
                  <a:lnTo>
                    <a:pt x="194535" y="3655181"/>
                  </a:lnTo>
                  <a:lnTo>
                    <a:pt x="148451" y="3679810"/>
                  </a:lnTo>
                  <a:lnTo>
                    <a:pt x="101775" y="3702880"/>
                  </a:lnTo>
                  <a:lnTo>
                    <a:pt x="54648" y="3724397"/>
                  </a:lnTo>
                  <a:lnTo>
                    <a:pt x="8609" y="3743901"/>
                  </a:lnTo>
                  <a:lnTo>
                    <a:pt x="0" y="3747195"/>
                  </a:lnTo>
                  <a:close/>
                </a:path>
              </a:pathLst>
            </a:custGeom>
            <a:solidFill>
              <a:srgbClr val="F59381">
                <a:alpha val="6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3417" y="420102"/>
              <a:ext cx="3289935" cy="1577975"/>
            </a:xfrm>
            <a:custGeom>
              <a:avLst/>
              <a:gdLst/>
              <a:ahLst/>
              <a:cxnLst/>
              <a:rect l="l" t="t" r="r" b="b"/>
              <a:pathLst>
                <a:path w="3289935" h="1577975">
                  <a:moveTo>
                    <a:pt x="433959" y="1276337"/>
                  </a:moveTo>
                  <a:lnTo>
                    <a:pt x="430314" y="1266253"/>
                  </a:lnTo>
                  <a:lnTo>
                    <a:pt x="427507" y="1264221"/>
                  </a:lnTo>
                  <a:lnTo>
                    <a:pt x="422249" y="1260386"/>
                  </a:lnTo>
                  <a:lnTo>
                    <a:pt x="411645" y="1257592"/>
                  </a:lnTo>
                  <a:lnTo>
                    <a:pt x="400367" y="1256741"/>
                  </a:lnTo>
                  <a:lnTo>
                    <a:pt x="374865" y="1256385"/>
                  </a:lnTo>
                  <a:lnTo>
                    <a:pt x="361416" y="1256347"/>
                  </a:lnTo>
                  <a:lnTo>
                    <a:pt x="361416" y="1300581"/>
                  </a:lnTo>
                  <a:lnTo>
                    <a:pt x="336753" y="1319504"/>
                  </a:lnTo>
                  <a:lnTo>
                    <a:pt x="336753" y="1505165"/>
                  </a:lnTo>
                  <a:lnTo>
                    <a:pt x="307428" y="1486281"/>
                  </a:lnTo>
                  <a:lnTo>
                    <a:pt x="257060" y="1453845"/>
                  </a:lnTo>
                  <a:lnTo>
                    <a:pt x="267931" y="1444218"/>
                  </a:lnTo>
                  <a:lnTo>
                    <a:pt x="285229" y="1428889"/>
                  </a:lnTo>
                  <a:lnTo>
                    <a:pt x="311378" y="1405724"/>
                  </a:lnTo>
                  <a:lnTo>
                    <a:pt x="317157" y="1428229"/>
                  </a:lnTo>
                  <a:lnTo>
                    <a:pt x="329768" y="1477645"/>
                  </a:lnTo>
                  <a:lnTo>
                    <a:pt x="336753" y="1505165"/>
                  </a:lnTo>
                  <a:lnTo>
                    <a:pt x="336753" y="1319504"/>
                  </a:lnTo>
                  <a:lnTo>
                    <a:pt x="324243" y="1329093"/>
                  </a:lnTo>
                  <a:lnTo>
                    <a:pt x="316280" y="1309839"/>
                  </a:lnTo>
                  <a:lnTo>
                    <a:pt x="312458" y="1300581"/>
                  </a:lnTo>
                  <a:lnTo>
                    <a:pt x="359625" y="1296301"/>
                  </a:lnTo>
                  <a:lnTo>
                    <a:pt x="361416" y="1300581"/>
                  </a:lnTo>
                  <a:lnTo>
                    <a:pt x="361416" y="1256347"/>
                  </a:lnTo>
                  <a:lnTo>
                    <a:pt x="349173" y="1256296"/>
                  </a:lnTo>
                  <a:lnTo>
                    <a:pt x="296367" y="1256385"/>
                  </a:lnTo>
                  <a:lnTo>
                    <a:pt x="294589" y="1251750"/>
                  </a:lnTo>
                  <a:lnTo>
                    <a:pt x="292087" y="1244612"/>
                  </a:lnTo>
                  <a:lnTo>
                    <a:pt x="289229" y="1240218"/>
                  </a:lnTo>
                  <a:lnTo>
                    <a:pt x="289229" y="1356182"/>
                  </a:lnTo>
                  <a:lnTo>
                    <a:pt x="287794" y="1361173"/>
                  </a:lnTo>
                  <a:lnTo>
                    <a:pt x="284226" y="1365084"/>
                  </a:lnTo>
                  <a:lnTo>
                    <a:pt x="267665" y="1380769"/>
                  </a:lnTo>
                  <a:lnTo>
                    <a:pt x="215252" y="1428889"/>
                  </a:lnTo>
                  <a:lnTo>
                    <a:pt x="192379" y="1414932"/>
                  </a:lnTo>
                  <a:lnTo>
                    <a:pt x="192379" y="1464894"/>
                  </a:lnTo>
                  <a:lnTo>
                    <a:pt x="156286" y="1505165"/>
                  </a:lnTo>
                  <a:lnTo>
                    <a:pt x="156286" y="1444218"/>
                  </a:lnTo>
                  <a:lnTo>
                    <a:pt x="192379" y="1464894"/>
                  </a:lnTo>
                  <a:lnTo>
                    <a:pt x="192379" y="1414932"/>
                  </a:lnTo>
                  <a:lnTo>
                    <a:pt x="159143" y="1389684"/>
                  </a:lnTo>
                  <a:lnTo>
                    <a:pt x="158089" y="1371155"/>
                  </a:lnTo>
                  <a:lnTo>
                    <a:pt x="157924" y="1365377"/>
                  </a:lnTo>
                  <a:lnTo>
                    <a:pt x="157975" y="1330096"/>
                  </a:lnTo>
                  <a:lnTo>
                    <a:pt x="158076" y="1310195"/>
                  </a:lnTo>
                  <a:lnTo>
                    <a:pt x="158076" y="1309839"/>
                  </a:lnTo>
                  <a:lnTo>
                    <a:pt x="237058" y="1309839"/>
                  </a:lnTo>
                  <a:lnTo>
                    <a:pt x="259067" y="1311287"/>
                  </a:lnTo>
                  <a:lnTo>
                    <a:pt x="273507" y="1317421"/>
                  </a:lnTo>
                  <a:lnTo>
                    <a:pt x="282575" y="1330096"/>
                  </a:lnTo>
                  <a:lnTo>
                    <a:pt x="288505" y="1351191"/>
                  </a:lnTo>
                  <a:lnTo>
                    <a:pt x="289229" y="1356182"/>
                  </a:lnTo>
                  <a:lnTo>
                    <a:pt x="289229" y="1240218"/>
                  </a:lnTo>
                  <a:lnTo>
                    <a:pt x="288150" y="1238554"/>
                  </a:lnTo>
                  <a:lnTo>
                    <a:pt x="256349" y="1164932"/>
                  </a:lnTo>
                  <a:lnTo>
                    <a:pt x="256349" y="1264221"/>
                  </a:lnTo>
                  <a:lnTo>
                    <a:pt x="162369" y="1264221"/>
                  </a:lnTo>
                  <a:lnTo>
                    <a:pt x="174472" y="1187234"/>
                  </a:lnTo>
                  <a:lnTo>
                    <a:pt x="186309" y="1112380"/>
                  </a:lnTo>
                  <a:lnTo>
                    <a:pt x="194170" y="1110602"/>
                  </a:lnTo>
                  <a:lnTo>
                    <a:pt x="256349" y="1264221"/>
                  </a:lnTo>
                  <a:lnTo>
                    <a:pt x="256349" y="1164932"/>
                  </a:lnTo>
                  <a:lnTo>
                    <a:pt x="253898" y="1159256"/>
                  </a:lnTo>
                  <a:lnTo>
                    <a:pt x="236550" y="1119568"/>
                  </a:lnTo>
                  <a:lnTo>
                    <a:pt x="232537" y="1110602"/>
                  </a:lnTo>
                  <a:lnTo>
                    <a:pt x="218821" y="1079944"/>
                  </a:lnTo>
                  <a:lnTo>
                    <a:pt x="191338" y="1046327"/>
                  </a:lnTo>
                  <a:lnTo>
                    <a:pt x="176834" y="1041438"/>
                  </a:lnTo>
                  <a:lnTo>
                    <a:pt x="170586" y="1041806"/>
                  </a:lnTo>
                  <a:lnTo>
                    <a:pt x="151650" y="1071041"/>
                  </a:lnTo>
                  <a:lnTo>
                    <a:pt x="152717" y="1079233"/>
                  </a:lnTo>
                  <a:lnTo>
                    <a:pt x="151650" y="1086726"/>
                  </a:lnTo>
                  <a:lnTo>
                    <a:pt x="145072" y="1126490"/>
                  </a:lnTo>
                  <a:lnTo>
                    <a:pt x="138417" y="1166202"/>
                  </a:lnTo>
                  <a:lnTo>
                    <a:pt x="132041" y="1205915"/>
                  </a:lnTo>
                  <a:lnTo>
                    <a:pt x="126276" y="1245692"/>
                  </a:lnTo>
                  <a:lnTo>
                    <a:pt x="124256" y="1255826"/>
                  </a:lnTo>
                  <a:lnTo>
                    <a:pt x="120370" y="1262621"/>
                  </a:lnTo>
                  <a:lnTo>
                    <a:pt x="119481" y="1263180"/>
                  </a:lnTo>
                  <a:lnTo>
                    <a:pt x="119481" y="1310195"/>
                  </a:lnTo>
                  <a:lnTo>
                    <a:pt x="119481" y="1371155"/>
                  </a:lnTo>
                  <a:lnTo>
                    <a:pt x="54089" y="1320177"/>
                  </a:lnTo>
                  <a:lnTo>
                    <a:pt x="119481" y="1310195"/>
                  </a:lnTo>
                  <a:lnTo>
                    <a:pt x="119481" y="1263180"/>
                  </a:lnTo>
                  <a:lnTo>
                    <a:pt x="113804" y="1266736"/>
                  </a:lnTo>
                  <a:lnTo>
                    <a:pt x="103759" y="1268857"/>
                  </a:lnTo>
                  <a:lnTo>
                    <a:pt x="84531" y="1270927"/>
                  </a:lnTo>
                  <a:lnTo>
                    <a:pt x="65430" y="1273937"/>
                  </a:lnTo>
                  <a:lnTo>
                    <a:pt x="46469" y="1277874"/>
                  </a:lnTo>
                  <a:lnTo>
                    <a:pt x="27647" y="1282750"/>
                  </a:lnTo>
                  <a:lnTo>
                    <a:pt x="8737" y="1293177"/>
                  </a:lnTo>
                  <a:lnTo>
                    <a:pt x="0" y="1308417"/>
                  </a:lnTo>
                  <a:lnTo>
                    <a:pt x="1765" y="1326057"/>
                  </a:lnTo>
                  <a:lnTo>
                    <a:pt x="29159" y="1357350"/>
                  </a:lnTo>
                  <a:lnTo>
                    <a:pt x="59855" y="1383055"/>
                  </a:lnTo>
                  <a:lnTo>
                    <a:pt x="76606" y="1392885"/>
                  </a:lnTo>
                  <a:lnTo>
                    <a:pt x="99466" y="1407642"/>
                  </a:lnTo>
                  <a:lnTo>
                    <a:pt x="112915" y="1425854"/>
                  </a:lnTo>
                  <a:lnTo>
                    <a:pt x="118668" y="1447825"/>
                  </a:lnTo>
                  <a:lnTo>
                    <a:pt x="118414" y="1473796"/>
                  </a:lnTo>
                  <a:lnTo>
                    <a:pt x="117106" y="1495031"/>
                  </a:lnTo>
                  <a:lnTo>
                    <a:pt x="117170" y="1518043"/>
                  </a:lnTo>
                  <a:lnTo>
                    <a:pt x="118770" y="1559344"/>
                  </a:lnTo>
                  <a:lnTo>
                    <a:pt x="133997" y="1577441"/>
                  </a:lnTo>
                  <a:lnTo>
                    <a:pt x="144856" y="1572171"/>
                  </a:lnTo>
                  <a:lnTo>
                    <a:pt x="186613" y="1533639"/>
                  </a:lnTo>
                  <a:lnTo>
                    <a:pt x="211874" y="1505165"/>
                  </a:lnTo>
                  <a:lnTo>
                    <a:pt x="228473" y="1486281"/>
                  </a:lnTo>
                  <a:lnTo>
                    <a:pt x="283552" y="1521028"/>
                  </a:lnTo>
                  <a:lnTo>
                    <a:pt x="337820" y="1553641"/>
                  </a:lnTo>
                  <a:lnTo>
                    <a:pt x="366725" y="1561058"/>
                  </a:lnTo>
                  <a:lnTo>
                    <a:pt x="374269" y="1558632"/>
                  </a:lnTo>
                  <a:lnTo>
                    <a:pt x="379222" y="1552206"/>
                  </a:lnTo>
                  <a:lnTo>
                    <a:pt x="382270" y="1542770"/>
                  </a:lnTo>
                  <a:lnTo>
                    <a:pt x="383374" y="1532267"/>
                  </a:lnTo>
                  <a:lnTo>
                    <a:pt x="382498" y="1522628"/>
                  </a:lnTo>
                  <a:lnTo>
                    <a:pt x="378383" y="1505165"/>
                  </a:lnTo>
                  <a:lnTo>
                    <a:pt x="374332" y="1487944"/>
                  </a:lnTo>
                  <a:lnTo>
                    <a:pt x="365594" y="1453845"/>
                  </a:lnTo>
                  <a:lnTo>
                    <a:pt x="356006" y="1418971"/>
                  </a:lnTo>
                  <a:lnTo>
                    <a:pt x="352158" y="1405724"/>
                  </a:lnTo>
                  <a:lnTo>
                    <a:pt x="346049" y="1384693"/>
                  </a:lnTo>
                  <a:lnTo>
                    <a:pt x="344512" y="1376578"/>
                  </a:lnTo>
                  <a:lnTo>
                    <a:pt x="345325" y="1369987"/>
                  </a:lnTo>
                  <a:lnTo>
                    <a:pt x="348551" y="1364348"/>
                  </a:lnTo>
                  <a:lnTo>
                    <a:pt x="354266" y="1359027"/>
                  </a:lnTo>
                  <a:lnTo>
                    <a:pt x="370370" y="1347241"/>
                  </a:lnTo>
                  <a:lnTo>
                    <a:pt x="386334" y="1335239"/>
                  </a:lnTo>
                  <a:lnTo>
                    <a:pt x="416801" y="1309839"/>
                  </a:lnTo>
                  <a:lnTo>
                    <a:pt x="432828" y="1284935"/>
                  </a:lnTo>
                  <a:lnTo>
                    <a:pt x="433959" y="1276337"/>
                  </a:lnTo>
                  <a:close/>
                </a:path>
                <a:path w="3289935" h="1577975">
                  <a:moveTo>
                    <a:pt x="3289452" y="281686"/>
                  </a:moveTo>
                  <a:lnTo>
                    <a:pt x="3286976" y="274053"/>
                  </a:lnTo>
                  <a:lnTo>
                    <a:pt x="3282023" y="269303"/>
                  </a:lnTo>
                  <a:lnTo>
                    <a:pt x="3275533" y="266192"/>
                  </a:lnTo>
                  <a:lnTo>
                    <a:pt x="3258388" y="259676"/>
                  </a:lnTo>
                  <a:lnTo>
                    <a:pt x="3248279" y="255689"/>
                  </a:lnTo>
                  <a:lnTo>
                    <a:pt x="3238931" y="250875"/>
                  </a:lnTo>
                  <a:lnTo>
                    <a:pt x="3231172" y="244614"/>
                  </a:lnTo>
                  <a:lnTo>
                    <a:pt x="3222129" y="233819"/>
                  </a:lnTo>
                  <a:lnTo>
                    <a:pt x="3222129" y="290830"/>
                  </a:lnTo>
                  <a:lnTo>
                    <a:pt x="3189147" y="324751"/>
                  </a:lnTo>
                  <a:lnTo>
                    <a:pt x="3162985" y="363004"/>
                  </a:lnTo>
                  <a:lnTo>
                    <a:pt x="3141662" y="404571"/>
                  </a:lnTo>
                  <a:lnTo>
                    <a:pt x="3123146" y="448424"/>
                  </a:lnTo>
                  <a:lnTo>
                    <a:pt x="3105454" y="493560"/>
                  </a:lnTo>
                  <a:lnTo>
                    <a:pt x="3092094" y="440194"/>
                  </a:lnTo>
                  <a:lnTo>
                    <a:pt x="3076016" y="388874"/>
                  </a:lnTo>
                  <a:lnTo>
                    <a:pt x="3054553" y="340652"/>
                  </a:lnTo>
                  <a:lnTo>
                    <a:pt x="3025038" y="296583"/>
                  </a:lnTo>
                  <a:lnTo>
                    <a:pt x="2984804" y="257733"/>
                  </a:lnTo>
                  <a:lnTo>
                    <a:pt x="3025711" y="227558"/>
                  </a:lnTo>
                  <a:lnTo>
                    <a:pt x="3063240" y="193852"/>
                  </a:lnTo>
                  <a:lnTo>
                    <a:pt x="3097174" y="156248"/>
                  </a:lnTo>
                  <a:lnTo>
                    <a:pt x="3127298" y="114363"/>
                  </a:lnTo>
                  <a:lnTo>
                    <a:pt x="3139770" y="165125"/>
                  </a:lnTo>
                  <a:lnTo>
                    <a:pt x="3159772" y="211264"/>
                  </a:lnTo>
                  <a:lnTo>
                    <a:pt x="3187255" y="253072"/>
                  </a:lnTo>
                  <a:lnTo>
                    <a:pt x="3222129" y="290830"/>
                  </a:lnTo>
                  <a:lnTo>
                    <a:pt x="3222129" y="233819"/>
                  </a:lnTo>
                  <a:lnTo>
                    <a:pt x="3209010" y="218147"/>
                  </a:lnTo>
                  <a:lnTo>
                    <a:pt x="3190100" y="189623"/>
                  </a:lnTo>
                  <a:lnTo>
                    <a:pt x="3165056" y="126161"/>
                  </a:lnTo>
                  <a:lnTo>
                    <a:pt x="3158782" y="77000"/>
                  </a:lnTo>
                  <a:lnTo>
                    <a:pt x="3157385" y="52057"/>
                  </a:lnTo>
                  <a:lnTo>
                    <a:pt x="3155772" y="27203"/>
                  </a:lnTo>
                  <a:lnTo>
                    <a:pt x="3159023" y="26720"/>
                  </a:lnTo>
                  <a:lnTo>
                    <a:pt x="3159150" y="24320"/>
                  </a:lnTo>
                  <a:lnTo>
                    <a:pt x="3160115" y="21551"/>
                  </a:lnTo>
                  <a:lnTo>
                    <a:pt x="3156254" y="12877"/>
                  </a:lnTo>
                  <a:lnTo>
                    <a:pt x="3152508" y="6502"/>
                  </a:lnTo>
                  <a:lnTo>
                    <a:pt x="3149015" y="0"/>
                  </a:lnTo>
                  <a:lnTo>
                    <a:pt x="3143466" y="4216"/>
                  </a:lnTo>
                  <a:lnTo>
                    <a:pt x="3135744" y="7226"/>
                  </a:lnTo>
                  <a:lnTo>
                    <a:pt x="3132721" y="12763"/>
                  </a:lnTo>
                  <a:lnTo>
                    <a:pt x="3128391" y="21551"/>
                  </a:lnTo>
                  <a:lnTo>
                    <a:pt x="3124492" y="30924"/>
                  </a:lnTo>
                  <a:lnTo>
                    <a:pt x="3120987" y="40297"/>
                  </a:lnTo>
                  <a:lnTo>
                    <a:pt x="3117519" y="49720"/>
                  </a:lnTo>
                  <a:lnTo>
                    <a:pt x="3107423" y="74142"/>
                  </a:lnTo>
                  <a:lnTo>
                    <a:pt x="3081604" y="119697"/>
                  </a:lnTo>
                  <a:lnTo>
                    <a:pt x="3038906" y="167386"/>
                  </a:lnTo>
                  <a:lnTo>
                    <a:pt x="2982493" y="215582"/>
                  </a:lnTo>
                  <a:lnTo>
                    <a:pt x="2952953" y="238226"/>
                  </a:lnTo>
                  <a:lnTo>
                    <a:pt x="2939592" y="251587"/>
                  </a:lnTo>
                  <a:lnTo>
                    <a:pt x="2935795" y="264236"/>
                  </a:lnTo>
                  <a:lnTo>
                    <a:pt x="2941447" y="276250"/>
                  </a:lnTo>
                  <a:lnTo>
                    <a:pt x="2956458" y="287705"/>
                  </a:lnTo>
                  <a:lnTo>
                    <a:pt x="2971050" y="296583"/>
                  </a:lnTo>
                  <a:lnTo>
                    <a:pt x="2984627" y="306514"/>
                  </a:lnTo>
                  <a:lnTo>
                    <a:pt x="3018904" y="359270"/>
                  </a:lnTo>
                  <a:lnTo>
                    <a:pt x="3043948" y="413740"/>
                  </a:lnTo>
                  <a:lnTo>
                    <a:pt x="3062821" y="477608"/>
                  </a:lnTo>
                  <a:lnTo>
                    <a:pt x="3076410" y="550519"/>
                  </a:lnTo>
                  <a:lnTo>
                    <a:pt x="3082899" y="587095"/>
                  </a:lnTo>
                  <a:lnTo>
                    <a:pt x="3084931" y="595401"/>
                  </a:lnTo>
                  <a:lnTo>
                    <a:pt x="3088348" y="602335"/>
                  </a:lnTo>
                  <a:lnTo>
                    <a:pt x="3093986" y="607110"/>
                  </a:lnTo>
                  <a:lnTo>
                    <a:pt x="3102686" y="609003"/>
                  </a:lnTo>
                  <a:lnTo>
                    <a:pt x="3111487" y="607441"/>
                  </a:lnTo>
                  <a:lnTo>
                    <a:pt x="3124644" y="571233"/>
                  </a:lnTo>
                  <a:lnTo>
                    <a:pt x="3125762" y="563092"/>
                  </a:lnTo>
                  <a:lnTo>
                    <a:pt x="3127298" y="555066"/>
                  </a:lnTo>
                  <a:lnTo>
                    <a:pt x="3140570" y="504875"/>
                  </a:lnTo>
                  <a:lnTo>
                    <a:pt x="3144545" y="493560"/>
                  </a:lnTo>
                  <a:lnTo>
                    <a:pt x="3157664" y="456196"/>
                  </a:lnTo>
                  <a:lnTo>
                    <a:pt x="3178695" y="409067"/>
                  </a:lnTo>
                  <a:lnTo>
                    <a:pt x="3203791" y="363550"/>
                  </a:lnTo>
                  <a:lnTo>
                    <a:pt x="3232810" y="327507"/>
                  </a:lnTo>
                  <a:lnTo>
                    <a:pt x="3272078" y="302755"/>
                  </a:lnTo>
                  <a:lnTo>
                    <a:pt x="3279127" y="299567"/>
                  </a:lnTo>
                  <a:lnTo>
                    <a:pt x="3284918" y="295465"/>
                  </a:lnTo>
                  <a:lnTo>
                    <a:pt x="3288627" y="289750"/>
                  </a:lnTo>
                  <a:lnTo>
                    <a:pt x="3289452" y="281686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0" y="6914567"/>
            <a:ext cx="7353934" cy="3372485"/>
            <a:chOff x="0" y="6914567"/>
            <a:chExt cx="7353934" cy="3372485"/>
          </a:xfrm>
        </p:grpSpPr>
        <p:sp>
          <p:nvSpPr>
            <p:cNvPr id="9" name="object 9"/>
            <p:cNvSpPr/>
            <p:nvPr/>
          </p:nvSpPr>
          <p:spPr>
            <a:xfrm>
              <a:off x="0" y="6914567"/>
              <a:ext cx="7353934" cy="3372485"/>
            </a:xfrm>
            <a:custGeom>
              <a:avLst/>
              <a:gdLst/>
              <a:ahLst/>
              <a:cxnLst/>
              <a:rect l="l" t="t" r="r" b="b"/>
              <a:pathLst>
                <a:path w="7353934" h="3372484">
                  <a:moveTo>
                    <a:pt x="4151924" y="3372431"/>
                  </a:moveTo>
                  <a:lnTo>
                    <a:pt x="1515051" y="1170069"/>
                  </a:lnTo>
                  <a:lnTo>
                    <a:pt x="1553021" y="1201323"/>
                  </a:lnTo>
                  <a:lnTo>
                    <a:pt x="1591558" y="1231878"/>
                  </a:lnTo>
                  <a:lnTo>
                    <a:pt x="1630651" y="1261729"/>
                  </a:lnTo>
                  <a:lnTo>
                    <a:pt x="1670289" y="1290872"/>
                  </a:lnTo>
                  <a:lnTo>
                    <a:pt x="1710460" y="1319300"/>
                  </a:lnTo>
                  <a:lnTo>
                    <a:pt x="1751177" y="1347024"/>
                  </a:lnTo>
                  <a:lnTo>
                    <a:pt x="1792356" y="1373991"/>
                  </a:lnTo>
                  <a:lnTo>
                    <a:pt x="1834058" y="1400242"/>
                  </a:lnTo>
                  <a:lnTo>
                    <a:pt x="1878813" y="1426387"/>
                  </a:lnTo>
                  <a:lnTo>
                    <a:pt x="1924030" y="1451411"/>
                  </a:lnTo>
                  <a:lnTo>
                    <a:pt x="1969687" y="1475368"/>
                  </a:lnTo>
                  <a:lnTo>
                    <a:pt x="2015764" y="1498311"/>
                  </a:lnTo>
                  <a:lnTo>
                    <a:pt x="2062239" y="1520295"/>
                  </a:lnTo>
                  <a:lnTo>
                    <a:pt x="2109091" y="1541372"/>
                  </a:lnTo>
                  <a:lnTo>
                    <a:pt x="2156300" y="1561597"/>
                  </a:lnTo>
                  <a:lnTo>
                    <a:pt x="2203844" y="1581023"/>
                  </a:lnTo>
                  <a:lnTo>
                    <a:pt x="2251702" y="1599703"/>
                  </a:lnTo>
                  <a:lnTo>
                    <a:pt x="2299853" y="1617691"/>
                  </a:lnTo>
                  <a:lnTo>
                    <a:pt x="2348277" y="1635041"/>
                  </a:lnTo>
                  <a:lnTo>
                    <a:pt x="2396952" y="1651807"/>
                  </a:lnTo>
                  <a:lnTo>
                    <a:pt x="2445857" y="1668041"/>
                  </a:lnTo>
                  <a:lnTo>
                    <a:pt x="2494971" y="1683797"/>
                  </a:lnTo>
                  <a:lnTo>
                    <a:pt x="2544949" y="1697348"/>
                  </a:lnTo>
                  <a:lnTo>
                    <a:pt x="2594493" y="1706353"/>
                  </a:lnTo>
                  <a:lnTo>
                    <a:pt x="2643593" y="1711019"/>
                  </a:lnTo>
                  <a:lnTo>
                    <a:pt x="2692241" y="1711548"/>
                  </a:lnTo>
                  <a:lnTo>
                    <a:pt x="2740430" y="1708147"/>
                  </a:lnTo>
                  <a:lnTo>
                    <a:pt x="2788151" y="1701020"/>
                  </a:lnTo>
                  <a:lnTo>
                    <a:pt x="2835395" y="1690372"/>
                  </a:lnTo>
                  <a:lnTo>
                    <a:pt x="2882155" y="1676406"/>
                  </a:lnTo>
                  <a:lnTo>
                    <a:pt x="2928423" y="1659329"/>
                  </a:lnTo>
                  <a:lnTo>
                    <a:pt x="2974190" y="1639344"/>
                  </a:lnTo>
                  <a:lnTo>
                    <a:pt x="3018589" y="1618183"/>
                  </a:lnTo>
                  <a:lnTo>
                    <a:pt x="3062821" y="1596786"/>
                  </a:lnTo>
                  <a:lnTo>
                    <a:pt x="3106900" y="1575166"/>
                  </a:lnTo>
                  <a:lnTo>
                    <a:pt x="3150838" y="1553331"/>
                  </a:lnTo>
                  <a:lnTo>
                    <a:pt x="3194650" y="1531295"/>
                  </a:lnTo>
                  <a:lnTo>
                    <a:pt x="3238347" y="1509067"/>
                  </a:lnTo>
                  <a:lnTo>
                    <a:pt x="3281944" y="1486658"/>
                  </a:lnTo>
                  <a:lnTo>
                    <a:pt x="3325452" y="1464079"/>
                  </a:lnTo>
                  <a:lnTo>
                    <a:pt x="3368886" y="1441342"/>
                  </a:lnTo>
                  <a:lnTo>
                    <a:pt x="3412258" y="1418457"/>
                  </a:lnTo>
                  <a:lnTo>
                    <a:pt x="3455582" y="1395435"/>
                  </a:lnTo>
                  <a:lnTo>
                    <a:pt x="3498870" y="1372287"/>
                  </a:lnTo>
                  <a:lnTo>
                    <a:pt x="3542135" y="1349025"/>
                  </a:lnTo>
                  <a:lnTo>
                    <a:pt x="3588481" y="1323956"/>
                  </a:lnTo>
                  <a:lnTo>
                    <a:pt x="3634521" y="1298376"/>
                  </a:lnTo>
                  <a:lnTo>
                    <a:pt x="3726201" y="1246698"/>
                  </a:lnTo>
                  <a:lnTo>
                    <a:pt x="3772101" y="1221110"/>
                  </a:lnTo>
                  <a:lnTo>
                    <a:pt x="3818212" y="1196030"/>
                  </a:lnTo>
                  <a:lnTo>
                    <a:pt x="3864665" y="1171711"/>
                  </a:lnTo>
                  <a:lnTo>
                    <a:pt x="3911590" y="1148410"/>
                  </a:lnTo>
                  <a:lnTo>
                    <a:pt x="3959115" y="1126380"/>
                  </a:lnTo>
                  <a:lnTo>
                    <a:pt x="4007370" y="1105877"/>
                  </a:lnTo>
                  <a:lnTo>
                    <a:pt x="4056484" y="1087155"/>
                  </a:lnTo>
                  <a:lnTo>
                    <a:pt x="4104159" y="1070100"/>
                  </a:lnTo>
                  <a:lnTo>
                    <a:pt x="4152282" y="1054597"/>
                  </a:lnTo>
                  <a:lnTo>
                    <a:pt x="4200813" y="1040652"/>
                  </a:lnTo>
                  <a:lnTo>
                    <a:pt x="4249713" y="1028266"/>
                  </a:lnTo>
                  <a:lnTo>
                    <a:pt x="4298944" y="1017444"/>
                  </a:lnTo>
                  <a:lnTo>
                    <a:pt x="4348468" y="1008189"/>
                  </a:lnTo>
                  <a:lnTo>
                    <a:pt x="4398246" y="1000504"/>
                  </a:lnTo>
                  <a:lnTo>
                    <a:pt x="4448238" y="994393"/>
                  </a:lnTo>
                  <a:lnTo>
                    <a:pt x="4498408" y="989859"/>
                  </a:lnTo>
                  <a:lnTo>
                    <a:pt x="4548714" y="986906"/>
                  </a:lnTo>
                  <a:lnTo>
                    <a:pt x="4599120" y="985537"/>
                  </a:lnTo>
                  <a:lnTo>
                    <a:pt x="4649587" y="985756"/>
                  </a:lnTo>
                  <a:lnTo>
                    <a:pt x="4700075" y="987566"/>
                  </a:lnTo>
                  <a:lnTo>
                    <a:pt x="4750547" y="990971"/>
                  </a:lnTo>
                  <a:lnTo>
                    <a:pt x="4800963" y="995974"/>
                  </a:lnTo>
                  <a:lnTo>
                    <a:pt x="4851285" y="1002579"/>
                  </a:lnTo>
                  <a:lnTo>
                    <a:pt x="4949443" y="1017713"/>
                  </a:lnTo>
                  <a:lnTo>
                    <a:pt x="5441238" y="1088575"/>
                  </a:lnTo>
                  <a:lnTo>
                    <a:pt x="5494129" y="1098124"/>
                  </a:lnTo>
                  <a:lnTo>
                    <a:pt x="5546111" y="1110664"/>
                  </a:lnTo>
                  <a:lnTo>
                    <a:pt x="5597228" y="1125913"/>
                  </a:lnTo>
                  <a:lnTo>
                    <a:pt x="5647524" y="1143591"/>
                  </a:lnTo>
                  <a:lnTo>
                    <a:pt x="5697044" y="1163417"/>
                  </a:lnTo>
                  <a:lnTo>
                    <a:pt x="5745831" y="1185109"/>
                  </a:lnTo>
                  <a:lnTo>
                    <a:pt x="5793929" y="1208387"/>
                  </a:lnTo>
                  <a:lnTo>
                    <a:pt x="5841383" y="1232970"/>
                  </a:lnTo>
                  <a:lnTo>
                    <a:pt x="5887125" y="1258040"/>
                  </a:lnTo>
                  <a:lnTo>
                    <a:pt x="5932129" y="1283902"/>
                  </a:lnTo>
                  <a:lnTo>
                    <a:pt x="5976389" y="1310574"/>
                  </a:lnTo>
                  <a:lnTo>
                    <a:pt x="6019895" y="1338073"/>
                  </a:lnTo>
                  <a:lnTo>
                    <a:pt x="6062639" y="1366415"/>
                  </a:lnTo>
                  <a:lnTo>
                    <a:pt x="6104613" y="1395619"/>
                  </a:lnTo>
                  <a:lnTo>
                    <a:pt x="6145808" y="1425702"/>
                  </a:lnTo>
                  <a:lnTo>
                    <a:pt x="6186216" y="1456682"/>
                  </a:lnTo>
                  <a:lnTo>
                    <a:pt x="6225828" y="1488574"/>
                  </a:lnTo>
                  <a:lnTo>
                    <a:pt x="6264636" y="1521398"/>
                  </a:lnTo>
                  <a:lnTo>
                    <a:pt x="6302631" y="1555171"/>
                  </a:lnTo>
                  <a:lnTo>
                    <a:pt x="6339806" y="1589909"/>
                  </a:lnTo>
                  <a:lnTo>
                    <a:pt x="6376151" y="1625630"/>
                  </a:lnTo>
                  <a:lnTo>
                    <a:pt x="6411659" y="1662352"/>
                  </a:lnTo>
                  <a:lnTo>
                    <a:pt x="6446320" y="1700091"/>
                  </a:lnTo>
                  <a:lnTo>
                    <a:pt x="6480128" y="1738866"/>
                  </a:lnTo>
                  <a:lnTo>
                    <a:pt x="6513072" y="1778694"/>
                  </a:lnTo>
                  <a:lnTo>
                    <a:pt x="6545144" y="1819592"/>
                  </a:lnTo>
                  <a:lnTo>
                    <a:pt x="6576337" y="1861577"/>
                  </a:lnTo>
                  <a:lnTo>
                    <a:pt x="6606642" y="1904667"/>
                  </a:lnTo>
                  <a:lnTo>
                    <a:pt x="6662409" y="1987220"/>
                  </a:lnTo>
                  <a:lnTo>
                    <a:pt x="6717045" y="2070494"/>
                  </a:lnTo>
                  <a:lnTo>
                    <a:pt x="6770545" y="2154486"/>
                  </a:lnTo>
                  <a:lnTo>
                    <a:pt x="6822903" y="2239190"/>
                  </a:lnTo>
                  <a:lnTo>
                    <a:pt x="6874115" y="2324603"/>
                  </a:lnTo>
                  <a:lnTo>
                    <a:pt x="6924177" y="2410721"/>
                  </a:lnTo>
                  <a:lnTo>
                    <a:pt x="6973082" y="2497539"/>
                  </a:lnTo>
                  <a:lnTo>
                    <a:pt x="7020827" y="2585054"/>
                  </a:lnTo>
                  <a:lnTo>
                    <a:pt x="7067405" y="2673261"/>
                  </a:lnTo>
                  <a:lnTo>
                    <a:pt x="7112814" y="2762157"/>
                  </a:lnTo>
                  <a:lnTo>
                    <a:pt x="7157047" y="2851736"/>
                  </a:lnTo>
                  <a:lnTo>
                    <a:pt x="7200099" y="2941996"/>
                  </a:lnTo>
                  <a:lnTo>
                    <a:pt x="7221181" y="2987380"/>
                  </a:lnTo>
                  <a:lnTo>
                    <a:pt x="7241959" y="3034402"/>
                  </a:lnTo>
                  <a:lnTo>
                    <a:pt x="7261423" y="3081777"/>
                  </a:lnTo>
                  <a:lnTo>
                    <a:pt x="7279622" y="3129491"/>
                  </a:lnTo>
                  <a:lnTo>
                    <a:pt x="7296606" y="3177528"/>
                  </a:lnTo>
                  <a:lnTo>
                    <a:pt x="7312422" y="3225874"/>
                  </a:lnTo>
                  <a:lnTo>
                    <a:pt x="7327119" y="3274513"/>
                  </a:lnTo>
                  <a:lnTo>
                    <a:pt x="7340748" y="3323430"/>
                  </a:lnTo>
                  <a:lnTo>
                    <a:pt x="7353309" y="3372431"/>
                  </a:lnTo>
                  <a:lnTo>
                    <a:pt x="4151924" y="3372431"/>
                  </a:lnTo>
                  <a:close/>
                </a:path>
                <a:path w="7353934" h="3372484">
                  <a:moveTo>
                    <a:pt x="0" y="3372431"/>
                  </a:moveTo>
                  <a:lnTo>
                    <a:pt x="0" y="0"/>
                  </a:lnTo>
                  <a:lnTo>
                    <a:pt x="27488" y="10674"/>
                  </a:lnTo>
                  <a:lnTo>
                    <a:pt x="75242" y="30855"/>
                  </a:lnTo>
                  <a:lnTo>
                    <a:pt x="122261" y="52243"/>
                  </a:lnTo>
                  <a:lnTo>
                    <a:pt x="168588" y="74771"/>
                  </a:lnTo>
                  <a:lnTo>
                    <a:pt x="214265" y="98370"/>
                  </a:lnTo>
                  <a:lnTo>
                    <a:pt x="259333" y="122973"/>
                  </a:lnTo>
                  <a:lnTo>
                    <a:pt x="303938" y="148571"/>
                  </a:lnTo>
                  <a:lnTo>
                    <a:pt x="347815" y="174912"/>
                  </a:lnTo>
                  <a:lnTo>
                    <a:pt x="391313" y="202113"/>
                  </a:lnTo>
                  <a:lnTo>
                    <a:pt x="434372" y="230043"/>
                  </a:lnTo>
                  <a:lnTo>
                    <a:pt x="477035" y="258634"/>
                  </a:lnTo>
                  <a:lnTo>
                    <a:pt x="519343" y="287818"/>
                  </a:lnTo>
                  <a:lnTo>
                    <a:pt x="561339" y="317526"/>
                  </a:lnTo>
                  <a:lnTo>
                    <a:pt x="865646" y="539887"/>
                  </a:lnTo>
                  <a:lnTo>
                    <a:pt x="905067" y="572568"/>
                  </a:lnTo>
                  <a:lnTo>
                    <a:pt x="943919" y="605912"/>
                  </a:lnTo>
                  <a:lnTo>
                    <a:pt x="982191" y="639912"/>
                  </a:lnTo>
                  <a:lnTo>
                    <a:pt x="1019874" y="674558"/>
                  </a:lnTo>
                  <a:lnTo>
                    <a:pt x="1056958" y="709843"/>
                  </a:lnTo>
                  <a:lnTo>
                    <a:pt x="1093434" y="745759"/>
                  </a:lnTo>
                  <a:lnTo>
                    <a:pt x="1129293" y="782297"/>
                  </a:lnTo>
                  <a:lnTo>
                    <a:pt x="1164524" y="819451"/>
                  </a:lnTo>
                  <a:lnTo>
                    <a:pt x="1199117" y="857211"/>
                  </a:lnTo>
                  <a:lnTo>
                    <a:pt x="1266090" y="932211"/>
                  </a:lnTo>
                  <a:lnTo>
                    <a:pt x="1299773" y="968197"/>
                  </a:lnTo>
                  <a:lnTo>
                    <a:pt x="1334103" y="1003524"/>
                  </a:lnTo>
                  <a:lnTo>
                    <a:pt x="1369068" y="1038185"/>
                  </a:lnTo>
                  <a:lnTo>
                    <a:pt x="1404656" y="1072176"/>
                  </a:lnTo>
                  <a:lnTo>
                    <a:pt x="1440857" y="1105491"/>
                  </a:lnTo>
                  <a:lnTo>
                    <a:pt x="1477659" y="1138124"/>
                  </a:lnTo>
                  <a:lnTo>
                    <a:pt x="1515051" y="1170069"/>
                  </a:lnTo>
                  <a:lnTo>
                    <a:pt x="4151924" y="3372431"/>
                  </a:lnTo>
                  <a:lnTo>
                    <a:pt x="0" y="3372431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2166" y="7720024"/>
              <a:ext cx="6002655" cy="2115185"/>
            </a:xfrm>
            <a:custGeom>
              <a:avLst/>
              <a:gdLst/>
              <a:ahLst/>
              <a:cxnLst/>
              <a:rect l="l" t="t" r="r" b="b"/>
              <a:pathLst>
                <a:path w="6002655" h="2115184">
                  <a:moveTo>
                    <a:pt x="409270" y="178600"/>
                  </a:moveTo>
                  <a:lnTo>
                    <a:pt x="408889" y="176288"/>
                  </a:lnTo>
                  <a:lnTo>
                    <a:pt x="408609" y="174256"/>
                  </a:lnTo>
                  <a:lnTo>
                    <a:pt x="405803" y="171107"/>
                  </a:lnTo>
                  <a:lnTo>
                    <a:pt x="403936" y="170929"/>
                  </a:lnTo>
                  <a:lnTo>
                    <a:pt x="399732" y="170649"/>
                  </a:lnTo>
                  <a:lnTo>
                    <a:pt x="394690" y="170738"/>
                  </a:lnTo>
                  <a:lnTo>
                    <a:pt x="391045" y="172593"/>
                  </a:lnTo>
                  <a:lnTo>
                    <a:pt x="385419" y="175780"/>
                  </a:lnTo>
                  <a:lnTo>
                    <a:pt x="379971" y="179298"/>
                  </a:lnTo>
                  <a:lnTo>
                    <a:pt x="369265" y="186651"/>
                  </a:lnTo>
                  <a:lnTo>
                    <a:pt x="292341" y="238544"/>
                  </a:lnTo>
                  <a:lnTo>
                    <a:pt x="215430" y="290512"/>
                  </a:lnTo>
                  <a:lnTo>
                    <a:pt x="214490" y="290969"/>
                  </a:lnTo>
                  <a:lnTo>
                    <a:pt x="213372" y="291439"/>
                  </a:lnTo>
                  <a:lnTo>
                    <a:pt x="212344" y="291807"/>
                  </a:lnTo>
                  <a:lnTo>
                    <a:pt x="212344" y="289128"/>
                  </a:lnTo>
                  <a:lnTo>
                    <a:pt x="212255" y="286994"/>
                  </a:lnTo>
                  <a:lnTo>
                    <a:pt x="213893" y="246583"/>
                  </a:lnTo>
                  <a:lnTo>
                    <a:pt x="216598" y="192493"/>
                  </a:lnTo>
                  <a:lnTo>
                    <a:pt x="218732" y="151180"/>
                  </a:lnTo>
                  <a:lnTo>
                    <a:pt x="220916" y="109867"/>
                  </a:lnTo>
                  <a:lnTo>
                    <a:pt x="223189" y="68541"/>
                  </a:lnTo>
                  <a:lnTo>
                    <a:pt x="226402" y="28371"/>
                  </a:lnTo>
                  <a:lnTo>
                    <a:pt x="227482" y="14986"/>
                  </a:lnTo>
                  <a:lnTo>
                    <a:pt x="227761" y="11836"/>
                  </a:lnTo>
                  <a:lnTo>
                    <a:pt x="227863" y="8229"/>
                  </a:lnTo>
                  <a:lnTo>
                    <a:pt x="225615" y="3149"/>
                  </a:lnTo>
                  <a:lnTo>
                    <a:pt x="222719" y="368"/>
                  </a:lnTo>
                  <a:lnTo>
                    <a:pt x="218046" y="0"/>
                  </a:lnTo>
                  <a:lnTo>
                    <a:pt x="215239" y="2501"/>
                  </a:lnTo>
                  <a:lnTo>
                    <a:pt x="213182" y="4445"/>
                  </a:lnTo>
                  <a:lnTo>
                    <a:pt x="212064" y="5549"/>
                  </a:lnTo>
                  <a:lnTo>
                    <a:pt x="211975" y="7772"/>
                  </a:lnTo>
                  <a:lnTo>
                    <a:pt x="211785" y="9525"/>
                  </a:lnTo>
                  <a:lnTo>
                    <a:pt x="209511" y="29057"/>
                  </a:lnTo>
                  <a:lnTo>
                    <a:pt x="207137" y="48552"/>
                  </a:lnTo>
                  <a:lnTo>
                    <a:pt x="205003" y="68059"/>
                  </a:lnTo>
                  <a:lnTo>
                    <a:pt x="203466" y="87591"/>
                  </a:lnTo>
                  <a:lnTo>
                    <a:pt x="200761" y="137756"/>
                  </a:lnTo>
                  <a:lnTo>
                    <a:pt x="198310" y="187947"/>
                  </a:lnTo>
                  <a:lnTo>
                    <a:pt x="193560" y="290144"/>
                  </a:lnTo>
                  <a:lnTo>
                    <a:pt x="193370" y="291998"/>
                  </a:lnTo>
                  <a:lnTo>
                    <a:pt x="193090" y="295503"/>
                  </a:lnTo>
                  <a:lnTo>
                    <a:pt x="186524" y="290449"/>
                  </a:lnTo>
                  <a:lnTo>
                    <a:pt x="180276" y="285661"/>
                  </a:lnTo>
                  <a:lnTo>
                    <a:pt x="174358" y="280936"/>
                  </a:lnTo>
                  <a:lnTo>
                    <a:pt x="168795" y="276085"/>
                  </a:lnTo>
                  <a:lnTo>
                    <a:pt x="158470" y="266153"/>
                  </a:lnTo>
                  <a:lnTo>
                    <a:pt x="148310" y="256032"/>
                  </a:lnTo>
                  <a:lnTo>
                    <a:pt x="138125" y="245960"/>
                  </a:lnTo>
                  <a:lnTo>
                    <a:pt x="106807" y="217881"/>
                  </a:lnTo>
                  <a:lnTo>
                    <a:pt x="77851" y="194322"/>
                  </a:lnTo>
                  <a:lnTo>
                    <a:pt x="73367" y="198297"/>
                  </a:lnTo>
                  <a:lnTo>
                    <a:pt x="70281" y="201079"/>
                  </a:lnTo>
                  <a:lnTo>
                    <a:pt x="71780" y="204863"/>
                  </a:lnTo>
                  <a:lnTo>
                    <a:pt x="77381" y="209956"/>
                  </a:lnTo>
                  <a:lnTo>
                    <a:pt x="82054" y="214020"/>
                  </a:lnTo>
                  <a:lnTo>
                    <a:pt x="84302" y="216052"/>
                  </a:lnTo>
                  <a:lnTo>
                    <a:pt x="91122" y="222402"/>
                  </a:lnTo>
                  <a:lnTo>
                    <a:pt x="97955" y="228714"/>
                  </a:lnTo>
                  <a:lnTo>
                    <a:pt x="104736" y="235089"/>
                  </a:lnTo>
                  <a:lnTo>
                    <a:pt x="111404" y="241579"/>
                  </a:lnTo>
                  <a:lnTo>
                    <a:pt x="128803" y="259842"/>
                  </a:lnTo>
                  <a:lnTo>
                    <a:pt x="146037" y="278333"/>
                  </a:lnTo>
                  <a:lnTo>
                    <a:pt x="164325" y="295871"/>
                  </a:lnTo>
                  <a:lnTo>
                    <a:pt x="184861" y="311327"/>
                  </a:lnTo>
                  <a:lnTo>
                    <a:pt x="182803" y="312801"/>
                  </a:lnTo>
                  <a:lnTo>
                    <a:pt x="181216" y="314096"/>
                  </a:lnTo>
                  <a:lnTo>
                    <a:pt x="129057" y="346887"/>
                  </a:lnTo>
                  <a:lnTo>
                    <a:pt x="78790" y="379209"/>
                  </a:lnTo>
                  <a:lnTo>
                    <a:pt x="32067" y="410718"/>
                  </a:lnTo>
                  <a:lnTo>
                    <a:pt x="4483" y="432117"/>
                  </a:lnTo>
                  <a:lnTo>
                    <a:pt x="381" y="436372"/>
                  </a:lnTo>
                  <a:lnTo>
                    <a:pt x="0" y="441553"/>
                  </a:lnTo>
                  <a:lnTo>
                    <a:pt x="5981" y="448945"/>
                  </a:lnTo>
                  <a:lnTo>
                    <a:pt x="11214" y="449592"/>
                  </a:lnTo>
                  <a:lnTo>
                    <a:pt x="20840" y="443585"/>
                  </a:lnTo>
                  <a:lnTo>
                    <a:pt x="25044" y="440156"/>
                  </a:lnTo>
                  <a:lnTo>
                    <a:pt x="29438" y="437108"/>
                  </a:lnTo>
                  <a:lnTo>
                    <a:pt x="41719" y="428459"/>
                  </a:lnTo>
                  <a:lnTo>
                    <a:pt x="53975" y="419798"/>
                  </a:lnTo>
                  <a:lnTo>
                    <a:pt x="66294" y="411264"/>
                  </a:lnTo>
                  <a:lnTo>
                    <a:pt x="78790" y="402983"/>
                  </a:lnTo>
                  <a:lnTo>
                    <a:pt x="105956" y="385622"/>
                  </a:lnTo>
                  <a:lnTo>
                    <a:pt x="133197" y="368452"/>
                  </a:lnTo>
                  <a:lnTo>
                    <a:pt x="160439" y="351358"/>
                  </a:lnTo>
                  <a:lnTo>
                    <a:pt x="187667" y="334264"/>
                  </a:lnTo>
                  <a:lnTo>
                    <a:pt x="188785" y="333705"/>
                  </a:lnTo>
                  <a:lnTo>
                    <a:pt x="190004" y="333057"/>
                  </a:lnTo>
                  <a:lnTo>
                    <a:pt x="191223" y="332600"/>
                  </a:lnTo>
                  <a:lnTo>
                    <a:pt x="191223" y="335000"/>
                  </a:lnTo>
                  <a:lnTo>
                    <a:pt x="191312" y="336753"/>
                  </a:lnTo>
                  <a:lnTo>
                    <a:pt x="191223" y="338518"/>
                  </a:lnTo>
                  <a:lnTo>
                    <a:pt x="187464" y="385635"/>
                  </a:lnTo>
                  <a:lnTo>
                    <a:pt x="183769" y="432777"/>
                  </a:lnTo>
                  <a:lnTo>
                    <a:pt x="176453" y="527100"/>
                  </a:lnTo>
                  <a:lnTo>
                    <a:pt x="174498" y="569188"/>
                  </a:lnTo>
                  <a:lnTo>
                    <a:pt x="174586" y="572706"/>
                  </a:lnTo>
                  <a:lnTo>
                    <a:pt x="175983" y="575106"/>
                  </a:lnTo>
                  <a:lnTo>
                    <a:pt x="177571" y="577697"/>
                  </a:lnTo>
                  <a:lnTo>
                    <a:pt x="180657" y="580834"/>
                  </a:lnTo>
                  <a:lnTo>
                    <a:pt x="185889" y="581025"/>
                  </a:lnTo>
                  <a:lnTo>
                    <a:pt x="189166" y="578154"/>
                  </a:lnTo>
                  <a:lnTo>
                    <a:pt x="191122" y="575843"/>
                  </a:lnTo>
                  <a:lnTo>
                    <a:pt x="192620" y="574179"/>
                  </a:lnTo>
                  <a:lnTo>
                    <a:pt x="192811" y="571220"/>
                  </a:lnTo>
                  <a:lnTo>
                    <a:pt x="193001" y="568718"/>
                  </a:lnTo>
                  <a:lnTo>
                    <a:pt x="193662" y="561238"/>
                  </a:lnTo>
                  <a:lnTo>
                    <a:pt x="194284" y="553745"/>
                  </a:lnTo>
                  <a:lnTo>
                    <a:pt x="195427" y="538759"/>
                  </a:lnTo>
                  <a:lnTo>
                    <a:pt x="199123" y="488099"/>
                  </a:lnTo>
                  <a:lnTo>
                    <a:pt x="202793" y="437438"/>
                  </a:lnTo>
                  <a:lnTo>
                    <a:pt x="210096" y="336105"/>
                  </a:lnTo>
                  <a:lnTo>
                    <a:pt x="210197" y="335000"/>
                  </a:lnTo>
                  <a:lnTo>
                    <a:pt x="210375" y="333794"/>
                  </a:lnTo>
                  <a:lnTo>
                    <a:pt x="210654" y="331584"/>
                  </a:lnTo>
                  <a:lnTo>
                    <a:pt x="212813" y="333616"/>
                  </a:lnTo>
                  <a:lnTo>
                    <a:pt x="214401" y="335000"/>
                  </a:lnTo>
                  <a:lnTo>
                    <a:pt x="215798" y="336486"/>
                  </a:lnTo>
                  <a:lnTo>
                    <a:pt x="236588" y="356819"/>
                  </a:lnTo>
                  <a:lnTo>
                    <a:pt x="258343" y="376034"/>
                  </a:lnTo>
                  <a:lnTo>
                    <a:pt x="280746" y="394500"/>
                  </a:lnTo>
                  <a:lnTo>
                    <a:pt x="303466" y="412597"/>
                  </a:lnTo>
                  <a:lnTo>
                    <a:pt x="306552" y="415099"/>
                  </a:lnTo>
                  <a:lnTo>
                    <a:pt x="310108" y="416953"/>
                  </a:lnTo>
                  <a:lnTo>
                    <a:pt x="313931" y="418058"/>
                  </a:lnTo>
                  <a:lnTo>
                    <a:pt x="318325" y="419354"/>
                  </a:lnTo>
                  <a:lnTo>
                    <a:pt x="322719" y="418236"/>
                  </a:lnTo>
                  <a:lnTo>
                    <a:pt x="327952" y="409727"/>
                  </a:lnTo>
                  <a:lnTo>
                    <a:pt x="326923" y="405663"/>
                  </a:lnTo>
                  <a:lnTo>
                    <a:pt x="323938" y="402056"/>
                  </a:lnTo>
                  <a:lnTo>
                    <a:pt x="322160" y="400024"/>
                  </a:lnTo>
                  <a:lnTo>
                    <a:pt x="320192" y="398170"/>
                  </a:lnTo>
                  <a:lnTo>
                    <a:pt x="318046" y="396506"/>
                  </a:lnTo>
                  <a:lnTo>
                    <a:pt x="302463" y="384136"/>
                  </a:lnTo>
                  <a:lnTo>
                    <a:pt x="271360" y="359410"/>
                  </a:lnTo>
                  <a:lnTo>
                    <a:pt x="237413" y="330403"/>
                  </a:lnTo>
                  <a:lnTo>
                    <a:pt x="228257" y="321868"/>
                  </a:lnTo>
                  <a:lnTo>
                    <a:pt x="218973" y="313270"/>
                  </a:lnTo>
                  <a:lnTo>
                    <a:pt x="220853" y="311873"/>
                  </a:lnTo>
                  <a:lnTo>
                    <a:pt x="222059" y="310857"/>
                  </a:lnTo>
                  <a:lnTo>
                    <a:pt x="223367" y="309930"/>
                  </a:lnTo>
                  <a:lnTo>
                    <a:pt x="262521" y="283133"/>
                  </a:lnTo>
                  <a:lnTo>
                    <a:pt x="298653" y="258787"/>
                  </a:lnTo>
                  <a:lnTo>
                    <a:pt x="321716" y="243370"/>
                  </a:lnTo>
                  <a:lnTo>
                    <a:pt x="344741" y="227901"/>
                  </a:lnTo>
                  <a:lnTo>
                    <a:pt x="377482" y="205435"/>
                  </a:lnTo>
                  <a:lnTo>
                    <a:pt x="407949" y="182295"/>
                  </a:lnTo>
                  <a:lnTo>
                    <a:pt x="409270" y="178600"/>
                  </a:lnTo>
                  <a:close/>
                </a:path>
                <a:path w="6002655" h="2115184">
                  <a:moveTo>
                    <a:pt x="3252571" y="1921230"/>
                  </a:moveTo>
                  <a:lnTo>
                    <a:pt x="2497340" y="1999234"/>
                  </a:lnTo>
                  <a:lnTo>
                    <a:pt x="2444089" y="1991956"/>
                  </a:lnTo>
                  <a:lnTo>
                    <a:pt x="2236203" y="2013432"/>
                  </a:lnTo>
                  <a:lnTo>
                    <a:pt x="2080806" y="1991182"/>
                  </a:lnTo>
                  <a:lnTo>
                    <a:pt x="1933676" y="1968068"/>
                  </a:lnTo>
                  <a:lnTo>
                    <a:pt x="1883371" y="1947735"/>
                  </a:lnTo>
                  <a:lnTo>
                    <a:pt x="1785797" y="1932279"/>
                  </a:lnTo>
                  <a:lnTo>
                    <a:pt x="1736051" y="1911870"/>
                  </a:lnTo>
                  <a:lnTo>
                    <a:pt x="1640154" y="1896249"/>
                  </a:lnTo>
                  <a:lnTo>
                    <a:pt x="1543367" y="1855165"/>
                  </a:lnTo>
                  <a:lnTo>
                    <a:pt x="1497088" y="1847189"/>
                  </a:lnTo>
                  <a:lnTo>
                    <a:pt x="1403832" y="1805749"/>
                  </a:lnTo>
                  <a:lnTo>
                    <a:pt x="1358277" y="1784908"/>
                  </a:lnTo>
                  <a:lnTo>
                    <a:pt x="1313535" y="1764004"/>
                  </a:lnTo>
                  <a:lnTo>
                    <a:pt x="1268349" y="1730362"/>
                  </a:lnTo>
                  <a:lnTo>
                    <a:pt x="1226896" y="1709115"/>
                  </a:lnTo>
                  <a:lnTo>
                    <a:pt x="1186319" y="1687766"/>
                  </a:lnTo>
                  <a:lnTo>
                    <a:pt x="1145387" y="1653692"/>
                  </a:lnTo>
                  <a:lnTo>
                    <a:pt x="1105458" y="1619516"/>
                  </a:lnTo>
                  <a:lnTo>
                    <a:pt x="1067917" y="1597850"/>
                  </a:lnTo>
                  <a:lnTo>
                    <a:pt x="1030224" y="1563446"/>
                  </a:lnTo>
                  <a:lnTo>
                    <a:pt x="993762" y="1528914"/>
                  </a:lnTo>
                  <a:lnTo>
                    <a:pt x="958596" y="1494231"/>
                  </a:lnTo>
                  <a:lnTo>
                    <a:pt x="924801" y="1459420"/>
                  </a:lnTo>
                  <a:lnTo>
                    <a:pt x="892454" y="1424457"/>
                  </a:lnTo>
                  <a:lnTo>
                    <a:pt x="861618" y="1389341"/>
                  </a:lnTo>
                  <a:lnTo>
                    <a:pt x="832370" y="1354061"/>
                  </a:lnTo>
                  <a:lnTo>
                    <a:pt x="803478" y="1305979"/>
                  </a:lnTo>
                  <a:lnTo>
                    <a:pt x="777608" y="1270342"/>
                  </a:lnTo>
                  <a:lnTo>
                    <a:pt x="769937" y="1258366"/>
                  </a:lnTo>
                  <a:lnTo>
                    <a:pt x="761555" y="1233703"/>
                  </a:lnTo>
                  <a:lnTo>
                    <a:pt x="754621" y="1221651"/>
                  </a:lnTo>
                  <a:lnTo>
                    <a:pt x="747395" y="1209624"/>
                  </a:lnTo>
                  <a:lnTo>
                    <a:pt x="794740" y="1191971"/>
                  </a:lnTo>
                  <a:lnTo>
                    <a:pt x="839558" y="1161808"/>
                  </a:lnTo>
                  <a:lnTo>
                    <a:pt x="930351" y="1126896"/>
                  </a:lnTo>
                  <a:lnTo>
                    <a:pt x="972312" y="1097026"/>
                  </a:lnTo>
                  <a:lnTo>
                    <a:pt x="1010539" y="1067549"/>
                  </a:lnTo>
                  <a:lnTo>
                    <a:pt x="709599" y="1098626"/>
                  </a:lnTo>
                  <a:lnTo>
                    <a:pt x="698919" y="1061427"/>
                  </a:lnTo>
                  <a:lnTo>
                    <a:pt x="695147" y="1010742"/>
                  </a:lnTo>
                  <a:lnTo>
                    <a:pt x="698893" y="972058"/>
                  </a:lnTo>
                  <a:lnTo>
                    <a:pt x="706856" y="932929"/>
                  </a:lnTo>
                  <a:lnTo>
                    <a:pt x="720940" y="880402"/>
                  </a:lnTo>
                  <a:lnTo>
                    <a:pt x="746785" y="852195"/>
                  </a:lnTo>
                  <a:lnTo>
                    <a:pt x="780224" y="823214"/>
                  </a:lnTo>
                  <a:lnTo>
                    <a:pt x="821029" y="806234"/>
                  </a:lnTo>
                  <a:lnTo>
                    <a:pt x="914717" y="796569"/>
                  </a:lnTo>
                  <a:lnTo>
                    <a:pt x="954303" y="818007"/>
                  </a:lnTo>
                  <a:lnTo>
                    <a:pt x="985710" y="853059"/>
                  </a:lnTo>
                  <a:lnTo>
                    <a:pt x="1009611" y="901661"/>
                  </a:lnTo>
                  <a:lnTo>
                    <a:pt x="1011313" y="914247"/>
                  </a:lnTo>
                  <a:lnTo>
                    <a:pt x="1008951" y="914501"/>
                  </a:lnTo>
                  <a:lnTo>
                    <a:pt x="1007783" y="927379"/>
                  </a:lnTo>
                  <a:lnTo>
                    <a:pt x="1005878" y="940346"/>
                  </a:lnTo>
                  <a:lnTo>
                    <a:pt x="1000899" y="940866"/>
                  </a:lnTo>
                  <a:lnTo>
                    <a:pt x="966203" y="982751"/>
                  </a:lnTo>
                  <a:lnTo>
                    <a:pt x="928230" y="1012202"/>
                  </a:lnTo>
                  <a:lnTo>
                    <a:pt x="887209" y="1029208"/>
                  </a:lnTo>
                  <a:lnTo>
                    <a:pt x="844613" y="1046378"/>
                  </a:lnTo>
                  <a:lnTo>
                    <a:pt x="801992" y="1076312"/>
                  </a:lnTo>
                  <a:lnTo>
                    <a:pt x="756920" y="1093736"/>
                  </a:lnTo>
                  <a:lnTo>
                    <a:pt x="1010539" y="1067549"/>
                  </a:lnTo>
                  <a:lnTo>
                    <a:pt x="1046035" y="1038339"/>
                  </a:lnTo>
                  <a:lnTo>
                    <a:pt x="1079779" y="1009319"/>
                  </a:lnTo>
                  <a:lnTo>
                    <a:pt x="1106512" y="942721"/>
                  </a:lnTo>
                  <a:lnTo>
                    <a:pt x="1106728" y="917168"/>
                  </a:lnTo>
                  <a:lnTo>
                    <a:pt x="1097241" y="892606"/>
                  </a:lnTo>
                  <a:lnTo>
                    <a:pt x="1086751" y="868159"/>
                  </a:lnTo>
                  <a:lnTo>
                    <a:pt x="1075702" y="843762"/>
                  </a:lnTo>
                  <a:lnTo>
                    <a:pt x="1063828" y="819454"/>
                  </a:lnTo>
                  <a:lnTo>
                    <a:pt x="1052195" y="807885"/>
                  </a:lnTo>
                  <a:lnTo>
                    <a:pt x="1034719" y="784161"/>
                  </a:lnTo>
                  <a:lnTo>
                    <a:pt x="1017257" y="760425"/>
                  </a:lnTo>
                  <a:lnTo>
                    <a:pt x="979512" y="738797"/>
                  </a:lnTo>
                  <a:lnTo>
                    <a:pt x="936853" y="717664"/>
                  </a:lnTo>
                  <a:lnTo>
                    <a:pt x="891095" y="709625"/>
                  </a:lnTo>
                  <a:lnTo>
                    <a:pt x="842733" y="714616"/>
                  </a:lnTo>
                  <a:lnTo>
                    <a:pt x="792289" y="732599"/>
                  </a:lnTo>
                  <a:lnTo>
                    <a:pt x="745845" y="750163"/>
                  </a:lnTo>
                  <a:lnTo>
                    <a:pt x="707529" y="766876"/>
                  </a:lnTo>
                  <a:lnTo>
                    <a:pt x="677722" y="795489"/>
                  </a:lnTo>
                  <a:lnTo>
                    <a:pt x="637387" y="863498"/>
                  </a:lnTo>
                  <a:lnTo>
                    <a:pt x="625030" y="903071"/>
                  </a:lnTo>
                  <a:lnTo>
                    <a:pt x="617550" y="954925"/>
                  </a:lnTo>
                  <a:lnTo>
                    <a:pt x="614032" y="1019124"/>
                  </a:lnTo>
                  <a:lnTo>
                    <a:pt x="614349" y="1044625"/>
                  </a:lnTo>
                  <a:lnTo>
                    <a:pt x="616927" y="1069898"/>
                  </a:lnTo>
                  <a:lnTo>
                    <a:pt x="620471" y="1095057"/>
                  </a:lnTo>
                  <a:lnTo>
                    <a:pt x="624967" y="1132903"/>
                  </a:lnTo>
                  <a:lnTo>
                    <a:pt x="588518" y="1136662"/>
                  </a:lnTo>
                  <a:lnTo>
                    <a:pt x="568998" y="1125918"/>
                  </a:lnTo>
                  <a:lnTo>
                    <a:pt x="551040" y="1127772"/>
                  </a:lnTo>
                  <a:lnTo>
                    <a:pt x="457606" y="1111885"/>
                  </a:lnTo>
                  <a:lnTo>
                    <a:pt x="412724" y="1103757"/>
                  </a:lnTo>
                  <a:lnTo>
                    <a:pt x="368122" y="1082827"/>
                  </a:lnTo>
                  <a:lnTo>
                    <a:pt x="325348" y="1061707"/>
                  </a:lnTo>
                  <a:lnTo>
                    <a:pt x="284695" y="1040371"/>
                  </a:lnTo>
                  <a:lnTo>
                    <a:pt x="261073" y="1017270"/>
                  </a:lnTo>
                  <a:lnTo>
                    <a:pt x="236080" y="1007084"/>
                  </a:lnTo>
                  <a:lnTo>
                    <a:pt x="211061" y="1009675"/>
                  </a:lnTo>
                  <a:lnTo>
                    <a:pt x="184746" y="999617"/>
                  </a:lnTo>
                  <a:lnTo>
                    <a:pt x="163525" y="1001814"/>
                  </a:lnTo>
                  <a:lnTo>
                    <a:pt x="188036" y="1063117"/>
                  </a:lnTo>
                  <a:lnTo>
                    <a:pt x="215658" y="1098575"/>
                  </a:lnTo>
                  <a:lnTo>
                    <a:pt x="249123" y="1133411"/>
                  </a:lnTo>
                  <a:lnTo>
                    <a:pt x="286575" y="1155077"/>
                  </a:lnTo>
                  <a:lnTo>
                    <a:pt x="329539" y="1176185"/>
                  </a:lnTo>
                  <a:lnTo>
                    <a:pt x="373392" y="1197190"/>
                  </a:lnTo>
                  <a:lnTo>
                    <a:pt x="418249" y="1218082"/>
                  </a:lnTo>
                  <a:lnTo>
                    <a:pt x="462978" y="1226235"/>
                  </a:lnTo>
                  <a:lnTo>
                    <a:pt x="556437" y="1242123"/>
                  </a:lnTo>
                  <a:lnTo>
                    <a:pt x="653580" y="1232090"/>
                  </a:lnTo>
                  <a:lnTo>
                    <a:pt x="661174" y="1244066"/>
                  </a:lnTo>
                  <a:lnTo>
                    <a:pt x="673747" y="1242771"/>
                  </a:lnTo>
                  <a:lnTo>
                    <a:pt x="678688" y="1255026"/>
                  </a:lnTo>
                  <a:lnTo>
                    <a:pt x="702652" y="1290853"/>
                  </a:lnTo>
                  <a:lnTo>
                    <a:pt x="729665" y="1339138"/>
                  </a:lnTo>
                  <a:lnTo>
                    <a:pt x="757021" y="1374609"/>
                  </a:lnTo>
                  <a:lnTo>
                    <a:pt x="785926" y="1409928"/>
                  </a:lnTo>
                  <a:lnTo>
                    <a:pt x="816305" y="1445094"/>
                  </a:lnTo>
                  <a:lnTo>
                    <a:pt x="849376" y="1492745"/>
                  </a:lnTo>
                  <a:lnTo>
                    <a:pt x="882446" y="1527632"/>
                  </a:lnTo>
                  <a:lnTo>
                    <a:pt x="916724" y="1562404"/>
                  </a:lnTo>
                  <a:lnTo>
                    <a:pt x="952119" y="1597050"/>
                  </a:lnTo>
                  <a:lnTo>
                    <a:pt x="988542" y="1631581"/>
                  </a:lnTo>
                  <a:lnTo>
                    <a:pt x="1024623" y="1653400"/>
                  </a:lnTo>
                  <a:lnTo>
                    <a:pt x="1064552" y="1687576"/>
                  </a:lnTo>
                  <a:lnTo>
                    <a:pt x="1105662" y="1721637"/>
                  </a:lnTo>
                  <a:lnTo>
                    <a:pt x="1147889" y="1755571"/>
                  </a:lnTo>
                  <a:lnTo>
                    <a:pt x="1189913" y="1776768"/>
                  </a:lnTo>
                  <a:lnTo>
                    <a:pt x="1234287" y="1810486"/>
                  </a:lnTo>
                  <a:lnTo>
                    <a:pt x="1278394" y="1831467"/>
                  </a:lnTo>
                  <a:lnTo>
                    <a:pt x="1324787" y="1864982"/>
                  </a:lnTo>
                  <a:lnTo>
                    <a:pt x="1370825" y="1885759"/>
                  </a:lnTo>
                  <a:lnTo>
                    <a:pt x="1417777" y="1906447"/>
                  </a:lnTo>
                  <a:lnTo>
                    <a:pt x="1465605" y="1927034"/>
                  </a:lnTo>
                  <a:lnTo>
                    <a:pt x="1514284" y="1947545"/>
                  </a:lnTo>
                  <a:lnTo>
                    <a:pt x="1562468" y="1955342"/>
                  </a:lnTo>
                  <a:lnTo>
                    <a:pt x="1657464" y="1996592"/>
                  </a:lnTo>
                  <a:lnTo>
                    <a:pt x="1703882" y="2004568"/>
                  </a:lnTo>
                  <a:lnTo>
                    <a:pt x="1751799" y="2025154"/>
                  </a:lnTo>
                  <a:lnTo>
                    <a:pt x="1798662" y="2033092"/>
                  </a:lnTo>
                  <a:lnTo>
                    <a:pt x="1847100" y="2053615"/>
                  </a:lnTo>
                  <a:lnTo>
                    <a:pt x="2088476" y="2092528"/>
                  </a:lnTo>
                  <a:lnTo>
                    <a:pt x="2244991" y="2114664"/>
                  </a:lnTo>
                  <a:lnTo>
                    <a:pt x="2347023" y="2104136"/>
                  </a:lnTo>
                  <a:lnTo>
                    <a:pt x="2399398" y="2111489"/>
                  </a:lnTo>
                  <a:lnTo>
                    <a:pt x="2706801" y="2079739"/>
                  </a:lnTo>
                  <a:lnTo>
                    <a:pt x="2756801" y="2061819"/>
                  </a:lnTo>
                  <a:lnTo>
                    <a:pt x="2808236" y="2056498"/>
                  </a:lnTo>
                  <a:lnTo>
                    <a:pt x="2858338" y="2038553"/>
                  </a:lnTo>
                  <a:lnTo>
                    <a:pt x="2909773" y="2033244"/>
                  </a:lnTo>
                  <a:lnTo>
                    <a:pt x="3056674" y="1979764"/>
                  </a:lnTo>
                  <a:lnTo>
                    <a:pt x="3106750" y="1974596"/>
                  </a:lnTo>
                  <a:lnTo>
                    <a:pt x="3252571" y="1921230"/>
                  </a:lnTo>
                  <a:close/>
                </a:path>
                <a:path w="6002655" h="2115184">
                  <a:moveTo>
                    <a:pt x="4437583" y="1569021"/>
                  </a:moveTo>
                  <a:lnTo>
                    <a:pt x="3693541" y="1645869"/>
                  </a:lnTo>
                  <a:lnTo>
                    <a:pt x="3165119" y="1840890"/>
                  </a:lnTo>
                  <a:lnTo>
                    <a:pt x="3115640" y="1845995"/>
                  </a:lnTo>
                  <a:lnTo>
                    <a:pt x="3067405" y="1863750"/>
                  </a:lnTo>
                  <a:lnTo>
                    <a:pt x="2974898" y="1898840"/>
                  </a:lnTo>
                  <a:lnTo>
                    <a:pt x="2927210" y="1903768"/>
                  </a:lnTo>
                  <a:lnTo>
                    <a:pt x="2834094" y="1938909"/>
                  </a:lnTo>
                  <a:lnTo>
                    <a:pt x="3258680" y="1895068"/>
                  </a:lnTo>
                  <a:lnTo>
                    <a:pt x="2786049" y="1943874"/>
                  </a:lnTo>
                  <a:lnTo>
                    <a:pt x="2739174" y="1961489"/>
                  </a:lnTo>
                  <a:lnTo>
                    <a:pt x="2642400" y="1971484"/>
                  </a:lnTo>
                  <a:lnTo>
                    <a:pt x="2595080" y="1989137"/>
                  </a:lnTo>
                  <a:lnTo>
                    <a:pt x="3252571" y="1921230"/>
                  </a:lnTo>
                  <a:lnTo>
                    <a:pt x="3349510" y="1885696"/>
                  </a:lnTo>
                  <a:lnTo>
                    <a:pt x="3399218" y="1880552"/>
                  </a:lnTo>
                  <a:lnTo>
                    <a:pt x="3985488" y="1666786"/>
                  </a:lnTo>
                  <a:lnTo>
                    <a:pt x="4036707" y="1661502"/>
                  </a:lnTo>
                  <a:lnTo>
                    <a:pt x="4136974" y="1625612"/>
                  </a:lnTo>
                  <a:lnTo>
                    <a:pt x="4188650" y="1620266"/>
                  </a:lnTo>
                  <a:lnTo>
                    <a:pt x="4239234" y="1602282"/>
                  </a:lnTo>
                  <a:lnTo>
                    <a:pt x="4389640" y="1586738"/>
                  </a:lnTo>
                  <a:lnTo>
                    <a:pt x="4437583" y="1569021"/>
                  </a:lnTo>
                  <a:close/>
                </a:path>
                <a:path w="6002655" h="2115184">
                  <a:moveTo>
                    <a:pt x="4791684" y="1443075"/>
                  </a:moveTo>
                  <a:lnTo>
                    <a:pt x="4742472" y="1435392"/>
                  </a:lnTo>
                  <a:lnTo>
                    <a:pt x="4212120" y="1490167"/>
                  </a:lnTo>
                  <a:lnTo>
                    <a:pt x="4164965" y="1507807"/>
                  </a:lnTo>
                  <a:lnTo>
                    <a:pt x="4791684" y="1443075"/>
                  </a:lnTo>
                  <a:close/>
                </a:path>
                <a:path w="6002655" h="2115184">
                  <a:moveTo>
                    <a:pt x="6002375" y="1918119"/>
                  </a:moveTo>
                  <a:lnTo>
                    <a:pt x="6001334" y="1905457"/>
                  </a:lnTo>
                  <a:lnTo>
                    <a:pt x="5997499" y="1893087"/>
                  </a:lnTo>
                  <a:lnTo>
                    <a:pt x="5980849" y="1843735"/>
                  </a:lnTo>
                  <a:lnTo>
                    <a:pt x="5961888" y="1820151"/>
                  </a:lnTo>
                  <a:lnTo>
                    <a:pt x="5936958" y="1784426"/>
                  </a:lnTo>
                  <a:lnTo>
                    <a:pt x="5907621" y="1749158"/>
                  </a:lnTo>
                  <a:lnTo>
                    <a:pt x="5870143" y="1727492"/>
                  </a:lnTo>
                  <a:lnTo>
                    <a:pt x="5830443" y="1693291"/>
                  </a:lnTo>
                  <a:lnTo>
                    <a:pt x="5789688" y="1659191"/>
                  </a:lnTo>
                  <a:lnTo>
                    <a:pt x="5749048" y="1637855"/>
                  </a:lnTo>
                  <a:lnTo>
                    <a:pt x="5705754" y="1604022"/>
                  </a:lnTo>
                  <a:lnTo>
                    <a:pt x="5662269" y="1582978"/>
                  </a:lnTo>
                  <a:lnTo>
                    <a:pt x="5617146" y="1562112"/>
                  </a:lnTo>
                  <a:lnTo>
                    <a:pt x="5571553" y="1554048"/>
                  </a:lnTo>
                  <a:lnTo>
                    <a:pt x="5474119" y="1513039"/>
                  </a:lnTo>
                  <a:lnTo>
                    <a:pt x="5426875" y="1505153"/>
                  </a:lnTo>
                  <a:lnTo>
                    <a:pt x="5378259" y="1484642"/>
                  </a:lnTo>
                  <a:lnTo>
                    <a:pt x="5234559" y="1461173"/>
                  </a:lnTo>
                  <a:lnTo>
                    <a:pt x="5184356" y="1440827"/>
                  </a:lnTo>
                  <a:lnTo>
                    <a:pt x="5136058" y="1445818"/>
                  </a:lnTo>
                  <a:lnTo>
                    <a:pt x="5036045" y="1430604"/>
                  </a:lnTo>
                  <a:lnTo>
                    <a:pt x="4987633" y="1435608"/>
                  </a:lnTo>
                  <a:lnTo>
                    <a:pt x="4937785" y="1427988"/>
                  </a:lnTo>
                  <a:lnTo>
                    <a:pt x="4116654" y="1512798"/>
                  </a:lnTo>
                  <a:lnTo>
                    <a:pt x="4023042" y="1548003"/>
                  </a:lnTo>
                  <a:lnTo>
                    <a:pt x="3975100" y="1552956"/>
                  </a:lnTo>
                  <a:lnTo>
                    <a:pt x="3742931" y="1640763"/>
                  </a:lnTo>
                  <a:lnTo>
                    <a:pt x="4437583" y="1569021"/>
                  </a:lnTo>
                  <a:lnTo>
                    <a:pt x="4585500" y="1553743"/>
                  </a:lnTo>
                  <a:lnTo>
                    <a:pt x="4636109" y="1561287"/>
                  </a:lnTo>
                  <a:lnTo>
                    <a:pt x="4885791" y="1535506"/>
                  </a:lnTo>
                  <a:lnTo>
                    <a:pt x="4937430" y="1542935"/>
                  </a:lnTo>
                  <a:lnTo>
                    <a:pt x="4987709" y="1537741"/>
                  </a:lnTo>
                  <a:lnTo>
                    <a:pt x="5039207" y="1545196"/>
                  </a:lnTo>
                  <a:lnTo>
                    <a:pt x="5089334" y="1540014"/>
                  </a:lnTo>
                  <a:lnTo>
                    <a:pt x="5297690" y="1569567"/>
                  </a:lnTo>
                  <a:lnTo>
                    <a:pt x="5349481" y="1589747"/>
                  </a:lnTo>
                  <a:lnTo>
                    <a:pt x="5399608" y="1597342"/>
                  </a:lnTo>
                  <a:lnTo>
                    <a:pt x="5450827" y="1617586"/>
                  </a:lnTo>
                  <a:lnTo>
                    <a:pt x="5500662" y="1625206"/>
                  </a:lnTo>
                  <a:lnTo>
                    <a:pt x="5548452" y="1645805"/>
                  </a:lnTo>
                  <a:lnTo>
                    <a:pt x="5594655" y="1666570"/>
                  </a:lnTo>
                  <a:lnTo>
                    <a:pt x="5639244" y="1687499"/>
                  </a:lnTo>
                  <a:lnTo>
                    <a:pt x="5682183" y="1708594"/>
                  </a:lnTo>
                  <a:lnTo>
                    <a:pt x="5723471" y="1729867"/>
                  </a:lnTo>
                  <a:lnTo>
                    <a:pt x="5763057" y="1751317"/>
                  </a:lnTo>
                  <a:lnTo>
                    <a:pt x="5802223" y="1785569"/>
                  </a:lnTo>
                  <a:lnTo>
                    <a:pt x="5838368" y="1807375"/>
                  </a:lnTo>
                  <a:lnTo>
                    <a:pt x="5874029" y="1841995"/>
                  </a:lnTo>
                  <a:lnTo>
                    <a:pt x="5907913" y="1876806"/>
                  </a:lnTo>
                  <a:lnTo>
                    <a:pt x="5939980" y="1911794"/>
                  </a:lnTo>
                  <a:lnTo>
                    <a:pt x="5949581" y="1923567"/>
                  </a:lnTo>
                  <a:lnTo>
                    <a:pt x="5960351" y="1935226"/>
                  </a:lnTo>
                  <a:lnTo>
                    <a:pt x="5998515" y="1931276"/>
                  </a:lnTo>
                  <a:lnTo>
                    <a:pt x="6002375" y="1918119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2085890" y="0"/>
            <a:ext cx="6202680" cy="3582670"/>
            <a:chOff x="12085890" y="0"/>
            <a:chExt cx="6202680" cy="3582670"/>
          </a:xfrm>
        </p:grpSpPr>
        <p:sp>
          <p:nvSpPr>
            <p:cNvPr id="12" name="object 12"/>
            <p:cNvSpPr/>
            <p:nvPr/>
          </p:nvSpPr>
          <p:spPr>
            <a:xfrm>
              <a:off x="12085890" y="0"/>
              <a:ext cx="6202680" cy="3582670"/>
            </a:xfrm>
            <a:custGeom>
              <a:avLst/>
              <a:gdLst/>
              <a:ahLst/>
              <a:cxnLst/>
              <a:rect l="l" t="t" r="r" b="b"/>
              <a:pathLst>
                <a:path w="6202680" h="3582670">
                  <a:moveTo>
                    <a:pt x="6202107" y="1145291"/>
                  </a:moveTo>
                  <a:lnTo>
                    <a:pt x="2494810" y="1514387"/>
                  </a:lnTo>
                  <a:lnTo>
                    <a:pt x="2546857" y="1510284"/>
                  </a:lnTo>
                  <a:lnTo>
                    <a:pt x="2598991" y="1507351"/>
                  </a:lnTo>
                  <a:lnTo>
                    <a:pt x="2651192" y="1505584"/>
                  </a:lnTo>
                  <a:lnTo>
                    <a:pt x="2703440" y="1504981"/>
                  </a:lnTo>
                  <a:lnTo>
                    <a:pt x="2755715" y="1505539"/>
                  </a:lnTo>
                  <a:lnTo>
                    <a:pt x="2807997" y="1507255"/>
                  </a:lnTo>
                  <a:lnTo>
                    <a:pt x="2860015" y="1510902"/>
                  </a:lnTo>
                  <a:lnTo>
                    <a:pt x="2911745" y="1515932"/>
                  </a:lnTo>
                  <a:lnTo>
                    <a:pt x="2963204" y="1522267"/>
                  </a:lnTo>
                  <a:lnTo>
                    <a:pt x="3014409" y="1529831"/>
                  </a:lnTo>
                  <a:lnTo>
                    <a:pt x="3065379" y="1538547"/>
                  </a:lnTo>
                  <a:lnTo>
                    <a:pt x="3116129" y="1548338"/>
                  </a:lnTo>
                  <a:lnTo>
                    <a:pt x="3166678" y="1559126"/>
                  </a:lnTo>
                  <a:lnTo>
                    <a:pt x="3217043" y="1570836"/>
                  </a:lnTo>
                  <a:lnTo>
                    <a:pt x="3267241" y="1583389"/>
                  </a:lnTo>
                  <a:lnTo>
                    <a:pt x="3317291" y="1596710"/>
                  </a:lnTo>
                  <a:lnTo>
                    <a:pt x="3367208" y="1610720"/>
                  </a:lnTo>
                  <a:lnTo>
                    <a:pt x="3417011" y="1625344"/>
                  </a:lnTo>
                  <a:lnTo>
                    <a:pt x="3463776" y="1641718"/>
                  </a:lnTo>
                  <a:lnTo>
                    <a:pt x="3507452" y="1661816"/>
                  </a:lnTo>
                  <a:lnTo>
                    <a:pt x="3548166" y="1685434"/>
                  </a:lnTo>
                  <a:lnTo>
                    <a:pt x="3586046" y="1712364"/>
                  </a:lnTo>
                  <a:lnTo>
                    <a:pt x="3621222" y="1742402"/>
                  </a:lnTo>
                  <a:lnTo>
                    <a:pt x="3653820" y="1775341"/>
                  </a:lnTo>
                  <a:lnTo>
                    <a:pt x="3683968" y="1810976"/>
                  </a:lnTo>
                  <a:lnTo>
                    <a:pt x="3711795" y="1849100"/>
                  </a:lnTo>
                  <a:lnTo>
                    <a:pt x="3737429" y="1889508"/>
                  </a:lnTo>
                  <a:lnTo>
                    <a:pt x="3762727" y="1932823"/>
                  </a:lnTo>
                  <a:lnTo>
                    <a:pt x="3787704" y="1976259"/>
                  </a:lnTo>
                  <a:lnTo>
                    <a:pt x="3812383" y="2019814"/>
                  </a:lnTo>
                  <a:lnTo>
                    <a:pt x="3836790" y="2063485"/>
                  </a:lnTo>
                  <a:lnTo>
                    <a:pt x="3860947" y="2107271"/>
                  </a:lnTo>
                  <a:lnTo>
                    <a:pt x="3884880" y="2151169"/>
                  </a:lnTo>
                  <a:lnTo>
                    <a:pt x="3908612" y="2195176"/>
                  </a:lnTo>
                  <a:lnTo>
                    <a:pt x="3932168" y="2239291"/>
                  </a:lnTo>
                  <a:lnTo>
                    <a:pt x="3955572" y="2283510"/>
                  </a:lnTo>
                  <a:lnTo>
                    <a:pt x="3978847" y="2327831"/>
                  </a:lnTo>
                  <a:lnTo>
                    <a:pt x="4002019" y="2372253"/>
                  </a:lnTo>
                  <a:lnTo>
                    <a:pt x="4025006" y="2416681"/>
                  </a:lnTo>
                  <a:lnTo>
                    <a:pt x="4047455" y="2461358"/>
                  </a:lnTo>
                  <a:lnTo>
                    <a:pt x="4069652" y="2506124"/>
                  </a:lnTo>
                  <a:lnTo>
                    <a:pt x="4091887" y="2550823"/>
                  </a:lnTo>
                  <a:lnTo>
                    <a:pt x="4114445" y="2595293"/>
                  </a:lnTo>
                  <a:lnTo>
                    <a:pt x="4137614" y="2639379"/>
                  </a:lnTo>
                  <a:lnTo>
                    <a:pt x="4161682" y="2682919"/>
                  </a:lnTo>
                  <a:lnTo>
                    <a:pt x="4186936" y="2725757"/>
                  </a:lnTo>
                  <a:lnTo>
                    <a:pt x="4213662" y="2767733"/>
                  </a:lnTo>
                  <a:lnTo>
                    <a:pt x="4242150" y="2808690"/>
                  </a:lnTo>
                  <a:lnTo>
                    <a:pt x="4271673" y="2848960"/>
                  </a:lnTo>
                  <a:lnTo>
                    <a:pt x="4302590" y="2888062"/>
                  </a:lnTo>
                  <a:lnTo>
                    <a:pt x="4334864" y="2925963"/>
                  </a:lnTo>
                  <a:lnTo>
                    <a:pt x="4368455" y="2962631"/>
                  </a:lnTo>
                  <a:lnTo>
                    <a:pt x="4403325" y="2998035"/>
                  </a:lnTo>
                  <a:lnTo>
                    <a:pt x="4439435" y="3032144"/>
                  </a:lnTo>
                  <a:lnTo>
                    <a:pt x="4476746" y="3064925"/>
                  </a:lnTo>
                  <a:lnTo>
                    <a:pt x="4515220" y="3096346"/>
                  </a:lnTo>
                  <a:lnTo>
                    <a:pt x="4554818" y="3126377"/>
                  </a:lnTo>
                  <a:lnTo>
                    <a:pt x="4595501" y="3154986"/>
                  </a:lnTo>
                  <a:lnTo>
                    <a:pt x="4637232" y="3182140"/>
                  </a:lnTo>
                  <a:lnTo>
                    <a:pt x="4679970" y="3207808"/>
                  </a:lnTo>
                  <a:lnTo>
                    <a:pt x="4723678" y="3231958"/>
                  </a:lnTo>
                  <a:lnTo>
                    <a:pt x="4768316" y="3254560"/>
                  </a:lnTo>
                  <a:lnTo>
                    <a:pt x="4814795" y="3276573"/>
                  </a:lnTo>
                  <a:lnTo>
                    <a:pt x="5230964" y="3479290"/>
                  </a:lnTo>
                  <a:lnTo>
                    <a:pt x="5279453" y="3500599"/>
                  </a:lnTo>
                  <a:lnTo>
                    <a:pt x="5328969" y="3518585"/>
                  </a:lnTo>
                  <a:lnTo>
                    <a:pt x="5379354" y="3533580"/>
                  </a:lnTo>
                  <a:lnTo>
                    <a:pt x="5430453" y="3545913"/>
                  </a:lnTo>
                  <a:lnTo>
                    <a:pt x="5482109" y="3555918"/>
                  </a:lnTo>
                  <a:lnTo>
                    <a:pt x="5534166" y="3563925"/>
                  </a:lnTo>
                  <a:lnTo>
                    <a:pt x="5586467" y="3570265"/>
                  </a:lnTo>
                  <a:lnTo>
                    <a:pt x="5636224" y="3574969"/>
                  </a:lnTo>
                  <a:lnTo>
                    <a:pt x="5685805" y="3578532"/>
                  </a:lnTo>
                  <a:lnTo>
                    <a:pt x="5735215" y="3580930"/>
                  </a:lnTo>
                  <a:lnTo>
                    <a:pt x="5784456" y="3582142"/>
                  </a:lnTo>
                  <a:lnTo>
                    <a:pt x="5833533" y="3582144"/>
                  </a:lnTo>
                  <a:lnTo>
                    <a:pt x="5882447" y="3580915"/>
                  </a:lnTo>
                  <a:lnTo>
                    <a:pt x="5931204" y="3578430"/>
                  </a:lnTo>
                  <a:lnTo>
                    <a:pt x="5979805" y="3574669"/>
                  </a:lnTo>
                  <a:lnTo>
                    <a:pt x="6028255" y="3569608"/>
                  </a:lnTo>
                  <a:lnTo>
                    <a:pt x="6076557" y="3563224"/>
                  </a:lnTo>
                  <a:lnTo>
                    <a:pt x="6124713" y="3555495"/>
                  </a:lnTo>
                  <a:lnTo>
                    <a:pt x="6172728" y="3546398"/>
                  </a:lnTo>
                  <a:lnTo>
                    <a:pt x="6202107" y="3539963"/>
                  </a:lnTo>
                  <a:lnTo>
                    <a:pt x="6202107" y="1145291"/>
                  </a:lnTo>
                  <a:close/>
                </a:path>
                <a:path w="6202680" h="3582670">
                  <a:moveTo>
                    <a:pt x="147844" y="0"/>
                  </a:moveTo>
                  <a:lnTo>
                    <a:pt x="115466" y="50334"/>
                  </a:lnTo>
                  <a:lnTo>
                    <a:pt x="93245" y="91852"/>
                  </a:lnTo>
                  <a:lnTo>
                    <a:pt x="73361" y="135338"/>
                  </a:lnTo>
                  <a:lnTo>
                    <a:pt x="55777" y="180759"/>
                  </a:lnTo>
                  <a:lnTo>
                    <a:pt x="40462" y="228085"/>
                  </a:lnTo>
                  <a:lnTo>
                    <a:pt x="27380" y="277283"/>
                  </a:lnTo>
                  <a:lnTo>
                    <a:pt x="16497" y="328321"/>
                  </a:lnTo>
                  <a:lnTo>
                    <a:pt x="8630" y="378777"/>
                  </a:lnTo>
                  <a:lnTo>
                    <a:pt x="3309" y="428811"/>
                  </a:lnTo>
                  <a:lnTo>
                    <a:pt x="457" y="478430"/>
                  </a:lnTo>
                  <a:lnTo>
                    <a:pt x="0" y="527641"/>
                  </a:lnTo>
                  <a:lnTo>
                    <a:pt x="1860" y="576452"/>
                  </a:lnTo>
                  <a:lnTo>
                    <a:pt x="5962" y="624870"/>
                  </a:lnTo>
                  <a:lnTo>
                    <a:pt x="12230" y="672904"/>
                  </a:lnTo>
                  <a:lnTo>
                    <a:pt x="20588" y="720560"/>
                  </a:lnTo>
                  <a:lnTo>
                    <a:pt x="30960" y="767847"/>
                  </a:lnTo>
                  <a:lnTo>
                    <a:pt x="43271" y="814771"/>
                  </a:lnTo>
                  <a:lnTo>
                    <a:pt x="57445" y="861341"/>
                  </a:lnTo>
                  <a:lnTo>
                    <a:pt x="73405" y="907563"/>
                  </a:lnTo>
                  <a:lnTo>
                    <a:pt x="91076" y="953446"/>
                  </a:lnTo>
                  <a:lnTo>
                    <a:pt x="110381" y="998997"/>
                  </a:lnTo>
                  <a:lnTo>
                    <a:pt x="131245" y="1044224"/>
                  </a:lnTo>
                  <a:lnTo>
                    <a:pt x="153593" y="1089133"/>
                  </a:lnTo>
                  <a:lnTo>
                    <a:pt x="177093" y="1132394"/>
                  </a:lnTo>
                  <a:lnTo>
                    <a:pt x="202304" y="1174576"/>
                  </a:lnTo>
                  <a:lnTo>
                    <a:pt x="229177" y="1215618"/>
                  </a:lnTo>
                  <a:lnTo>
                    <a:pt x="257666" y="1255463"/>
                  </a:lnTo>
                  <a:lnTo>
                    <a:pt x="287721" y="1294052"/>
                  </a:lnTo>
                  <a:lnTo>
                    <a:pt x="319295" y="1331326"/>
                  </a:lnTo>
                  <a:lnTo>
                    <a:pt x="352338" y="1367227"/>
                  </a:lnTo>
                  <a:lnTo>
                    <a:pt x="386804" y="1401696"/>
                  </a:lnTo>
                  <a:lnTo>
                    <a:pt x="426482" y="1436665"/>
                  </a:lnTo>
                  <a:lnTo>
                    <a:pt x="467768" y="1468214"/>
                  </a:lnTo>
                  <a:lnTo>
                    <a:pt x="510576" y="1496557"/>
                  </a:lnTo>
                  <a:lnTo>
                    <a:pt x="554818" y="1521909"/>
                  </a:lnTo>
                  <a:lnTo>
                    <a:pt x="600407" y="1544484"/>
                  </a:lnTo>
                  <a:lnTo>
                    <a:pt x="647257" y="1564496"/>
                  </a:lnTo>
                  <a:lnTo>
                    <a:pt x="695280" y="1582159"/>
                  </a:lnTo>
                  <a:lnTo>
                    <a:pt x="744390" y="1597689"/>
                  </a:lnTo>
                  <a:lnTo>
                    <a:pt x="794500" y="1611300"/>
                  </a:lnTo>
                  <a:lnTo>
                    <a:pt x="845523" y="1623206"/>
                  </a:lnTo>
                  <a:lnTo>
                    <a:pt x="897359" y="1633417"/>
                  </a:lnTo>
                  <a:lnTo>
                    <a:pt x="949279" y="1641943"/>
                  </a:lnTo>
                  <a:lnTo>
                    <a:pt x="1001278" y="1648898"/>
                  </a:lnTo>
                  <a:lnTo>
                    <a:pt x="1053352" y="1654397"/>
                  </a:lnTo>
                  <a:lnTo>
                    <a:pt x="1105496" y="1658555"/>
                  </a:lnTo>
                  <a:lnTo>
                    <a:pt x="1157704" y="1661486"/>
                  </a:lnTo>
                  <a:lnTo>
                    <a:pt x="1209973" y="1663304"/>
                  </a:lnTo>
                  <a:lnTo>
                    <a:pt x="1262297" y="1664123"/>
                  </a:lnTo>
                  <a:lnTo>
                    <a:pt x="1314671" y="1664059"/>
                  </a:lnTo>
                  <a:lnTo>
                    <a:pt x="1367091" y="1663225"/>
                  </a:lnTo>
                  <a:lnTo>
                    <a:pt x="1700055" y="1651861"/>
                  </a:lnTo>
                  <a:lnTo>
                    <a:pt x="1748902" y="1647132"/>
                  </a:lnTo>
                  <a:lnTo>
                    <a:pt x="1797642" y="1641477"/>
                  </a:lnTo>
                  <a:lnTo>
                    <a:pt x="1846260" y="1634898"/>
                  </a:lnTo>
                  <a:lnTo>
                    <a:pt x="1894742" y="1627397"/>
                  </a:lnTo>
                  <a:lnTo>
                    <a:pt x="1943073" y="1618975"/>
                  </a:lnTo>
                  <a:lnTo>
                    <a:pt x="1991238" y="1609633"/>
                  </a:lnTo>
                  <a:lnTo>
                    <a:pt x="2039223" y="1599373"/>
                  </a:lnTo>
                  <a:lnTo>
                    <a:pt x="2087012" y="1588196"/>
                  </a:lnTo>
                  <a:lnTo>
                    <a:pt x="2134591" y="1576104"/>
                  </a:lnTo>
                  <a:lnTo>
                    <a:pt x="2185470" y="1563732"/>
                  </a:lnTo>
                  <a:lnTo>
                    <a:pt x="2236576" y="1552549"/>
                  </a:lnTo>
                  <a:lnTo>
                    <a:pt x="2287889" y="1542554"/>
                  </a:lnTo>
                  <a:lnTo>
                    <a:pt x="2339389" y="1533743"/>
                  </a:lnTo>
                  <a:lnTo>
                    <a:pt x="2391056" y="1526113"/>
                  </a:lnTo>
                  <a:lnTo>
                    <a:pt x="2442869" y="1519662"/>
                  </a:lnTo>
                  <a:lnTo>
                    <a:pt x="6202107" y="1145291"/>
                  </a:lnTo>
                  <a:lnTo>
                    <a:pt x="6202107" y="0"/>
                  </a:lnTo>
                  <a:lnTo>
                    <a:pt x="147844" y="0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48832" y="425576"/>
              <a:ext cx="5499100" cy="1853564"/>
            </a:xfrm>
            <a:custGeom>
              <a:avLst/>
              <a:gdLst/>
              <a:ahLst/>
              <a:cxnLst/>
              <a:rect l="l" t="t" r="r" b="b"/>
              <a:pathLst>
                <a:path w="5499100" h="1853564">
                  <a:moveTo>
                    <a:pt x="4862004" y="1282700"/>
                  </a:moveTo>
                  <a:lnTo>
                    <a:pt x="4859439" y="1270000"/>
                  </a:lnTo>
                  <a:lnTo>
                    <a:pt x="4844643" y="1244600"/>
                  </a:lnTo>
                  <a:lnTo>
                    <a:pt x="4824374" y="1206500"/>
                  </a:lnTo>
                  <a:lnTo>
                    <a:pt x="4769320" y="1155700"/>
                  </a:lnTo>
                  <a:lnTo>
                    <a:pt x="4729823" y="1130300"/>
                  </a:lnTo>
                  <a:lnTo>
                    <a:pt x="4689310" y="1104900"/>
                  </a:lnTo>
                  <a:lnTo>
                    <a:pt x="4647628" y="1079500"/>
                  </a:lnTo>
                  <a:lnTo>
                    <a:pt x="4604588" y="1066800"/>
                  </a:lnTo>
                  <a:lnTo>
                    <a:pt x="4560011" y="1054100"/>
                  </a:lnTo>
                  <a:lnTo>
                    <a:pt x="4459135" y="1054100"/>
                  </a:lnTo>
                  <a:lnTo>
                    <a:pt x="4448670" y="1041400"/>
                  </a:lnTo>
                  <a:lnTo>
                    <a:pt x="4446308" y="1041400"/>
                  </a:lnTo>
                  <a:lnTo>
                    <a:pt x="4425137" y="990600"/>
                  </a:lnTo>
                  <a:lnTo>
                    <a:pt x="4412272" y="969606"/>
                  </a:lnTo>
                  <a:lnTo>
                    <a:pt x="4412272" y="1193800"/>
                  </a:lnTo>
                  <a:lnTo>
                    <a:pt x="4411040" y="1231900"/>
                  </a:lnTo>
                  <a:lnTo>
                    <a:pt x="4404487" y="1270000"/>
                  </a:lnTo>
                  <a:lnTo>
                    <a:pt x="4394327" y="1308100"/>
                  </a:lnTo>
                  <a:lnTo>
                    <a:pt x="4372419" y="1346200"/>
                  </a:lnTo>
                  <a:lnTo>
                    <a:pt x="4338815" y="1384300"/>
                  </a:lnTo>
                  <a:lnTo>
                    <a:pt x="4296080" y="1397000"/>
                  </a:lnTo>
                  <a:lnTo>
                    <a:pt x="4246829" y="1409700"/>
                  </a:lnTo>
                  <a:lnTo>
                    <a:pt x="4206557" y="1397000"/>
                  </a:lnTo>
                  <a:lnTo>
                    <a:pt x="4174947" y="1371600"/>
                  </a:lnTo>
                  <a:lnTo>
                    <a:pt x="4151426" y="1346200"/>
                  </a:lnTo>
                  <a:lnTo>
                    <a:pt x="4135450" y="1295400"/>
                  </a:lnTo>
                  <a:lnTo>
                    <a:pt x="4137139" y="1295400"/>
                  </a:lnTo>
                  <a:lnTo>
                    <a:pt x="4139247" y="1282700"/>
                  </a:lnTo>
                  <a:lnTo>
                    <a:pt x="4141990" y="1270000"/>
                  </a:lnTo>
                  <a:lnTo>
                    <a:pt x="4146258" y="1270000"/>
                  </a:lnTo>
                  <a:lnTo>
                    <a:pt x="4184942" y="1244600"/>
                  </a:lnTo>
                  <a:lnTo>
                    <a:pt x="4225874" y="1219200"/>
                  </a:lnTo>
                  <a:lnTo>
                    <a:pt x="4268775" y="1193800"/>
                  </a:lnTo>
                  <a:lnTo>
                    <a:pt x="4313364" y="1181100"/>
                  </a:lnTo>
                  <a:lnTo>
                    <a:pt x="4406481" y="1155700"/>
                  </a:lnTo>
                  <a:lnTo>
                    <a:pt x="4412272" y="1193800"/>
                  </a:lnTo>
                  <a:lnTo>
                    <a:pt x="4412272" y="969606"/>
                  </a:lnTo>
                  <a:lnTo>
                    <a:pt x="4401794" y="952500"/>
                  </a:lnTo>
                  <a:lnTo>
                    <a:pt x="4376382" y="901700"/>
                  </a:lnTo>
                  <a:lnTo>
                    <a:pt x="4349051" y="863600"/>
                  </a:lnTo>
                  <a:lnTo>
                    <a:pt x="4319956" y="825500"/>
                  </a:lnTo>
                  <a:lnTo>
                    <a:pt x="4289196" y="774700"/>
                  </a:lnTo>
                  <a:lnTo>
                    <a:pt x="4256938" y="736600"/>
                  </a:lnTo>
                  <a:lnTo>
                    <a:pt x="4223309" y="698500"/>
                  </a:lnTo>
                  <a:lnTo>
                    <a:pt x="4188447" y="660400"/>
                  </a:lnTo>
                  <a:lnTo>
                    <a:pt x="4151363" y="622300"/>
                  </a:lnTo>
                  <a:lnTo>
                    <a:pt x="4112857" y="584200"/>
                  </a:lnTo>
                  <a:lnTo>
                    <a:pt x="4072979" y="558800"/>
                  </a:lnTo>
                  <a:lnTo>
                    <a:pt x="4031780" y="520700"/>
                  </a:lnTo>
                  <a:lnTo>
                    <a:pt x="3989311" y="495300"/>
                  </a:lnTo>
                  <a:lnTo>
                    <a:pt x="3945623" y="457200"/>
                  </a:lnTo>
                  <a:lnTo>
                    <a:pt x="3900779" y="431800"/>
                  </a:lnTo>
                  <a:lnTo>
                    <a:pt x="3854818" y="406400"/>
                  </a:lnTo>
                  <a:lnTo>
                    <a:pt x="3807815" y="381000"/>
                  </a:lnTo>
                  <a:lnTo>
                    <a:pt x="3759797" y="355600"/>
                  </a:lnTo>
                  <a:lnTo>
                    <a:pt x="3712934" y="342900"/>
                  </a:lnTo>
                  <a:lnTo>
                    <a:pt x="3665905" y="317500"/>
                  </a:lnTo>
                  <a:lnTo>
                    <a:pt x="3618649" y="304800"/>
                  </a:lnTo>
                  <a:lnTo>
                    <a:pt x="3523196" y="254000"/>
                  </a:lnTo>
                  <a:lnTo>
                    <a:pt x="3227387" y="177800"/>
                  </a:lnTo>
                  <a:lnTo>
                    <a:pt x="3177603" y="177800"/>
                  </a:lnTo>
                  <a:lnTo>
                    <a:pt x="3127756" y="165100"/>
                  </a:lnTo>
                  <a:lnTo>
                    <a:pt x="2777426" y="165100"/>
                  </a:lnTo>
                  <a:lnTo>
                    <a:pt x="2727223" y="177800"/>
                  </a:lnTo>
                  <a:lnTo>
                    <a:pt x="2676995" y="177800"/>
                  </a:lnTo>
                  <a:lnTo>
                    <a:pt x="2626741" y="190500"/>
                  </a:lnTo>
                  <a:lnTo>
                    <a:pt x="2577922" y="190500"/>
                  </a:lnTo>
                  <a:lnTo>
                    <a:pt x="2432151" y="228600"/>
                  </a:lnTo>
                  <a:lnTo>
                    <a:pt x="2383752" y="228600"/>
                  </a:lnTo>
                  <a:lnTo>
                    <a:pt x="2287168" y="254000"/>
                  </a:lnTo>
                  <a:lnTo>
                    <a:pt x="2094623" y="304800"/>
                  </a:lnTo>
                  <a:lnTo>
                    <a:pt x="2046566" y="304800"/>
                  </a:lnTo>
                  <a:lnTo>
                    <a:pt x="1710842" y="393700"/>
                  </a:lnTo>
                  <a:lnTo>
                    <a:pt x="1662734" y="393700"/>
                  </a:lnTo>
                  <a:lnTo>
                    <a:pt x="1566100" y="419100"/>
                  </a:lnTo>
                  <a:lnTo>
                    <a:pt x="1517523" y="419100"/>
                  </a:lnTo>
                  <a:lnTo>
                    <a:pt x="1468755" y="431800"/>
                  </a:lnTo>
                  <a:lnTo>
                    <a:pt x="940168" y="431800"/>
                  </a:lnTo>
                  <a:lnTo>
                    <a:pt x="889939" y="419100"/>
                  </a:lnTo>
                  <a:lnTo>
                    <a:pt x="789660" y="419100"/>
                  </a:lnTo>
                  <a:lnTo>
                    <a:pt x="541883" y="355600"/>
                  </a:lnTo>
                  <a:lnTo>
                    <a:pt x="494068" y="330200"/>
                  </a:lnTo>
                  <a:lnTo>
                    <a:pt x="446532" y="317500"/>
                  </a:lnTo>
                  <a:lnTo>
                    <a:pt x="399097" y="292100"/>
                  </a:lnTo>
                  <a:lnTo>
                    <a:pt x="352069" y="279400"/>
                  </a:lnTo>
                  <a:lnTo>
                    <a:pt x="307073" y="254000"/>
                  </a:lnTo>
                  <a:lnTo>
                    <a:pt x="264160" y="228600"/>
                  </a:lnTo>
                  <a:lnTo>
                    <a:pt x="223354" y="203200"/>
                  </a:lnTo>
                  <a:lnTo>
                    <a:pt x="184708" y="165100"/>
                  </a:lnTo>
                  <a:lnTo>
                    <a:pt x="148259" y="139700"/>
                  </a:lnTo>
                  <a:lnTo>
                    <a:pt x="114046" y="101600"/>
                  </a:lnTo>
                  <a:lnTo>
                    <a:pt x="82105" y="63500"/>
                  </a:lnTo>
                  <a:lnTo>
                    <a:pt x="52463" y="12700"/>
                  </a:lnTo>
                  <a:lnTo>
                    <a:pt x="45377" y="0"/>
                  </a:lnTo>
                  <a:lnTo>
                    <a:pt x="4648" y="0"/>
                  </a:lnTo>
                  <a:lnTo>
                    <a:pt x="241" y="12700"/>
                  </a:lnTo>
                  <a:lnTo>
                    <a:pt x="0" y="25400"/>
                  </a:lnTo>
                  <a:lnTo>
                    <a:pt x="2171" y="38100"/>
                  </a:lnTo>
                  <a:lnTo>
                    <a:pt x="11950" y="63500"/>
                  </a:lnTo>
                  <a:lnTo>
                    <a:pt x="25933" y="101600"/>
                  </a:lnTo>
                  <a:lnTo>
                    <a:pt x="65633" y="152400"/>
                  </a:lnTo>
                  <a:lnTo>
                    <a:pt x="99237" y="190500"/>
                  </a:lnTo>
                  <a:lnTo>
                    <a:pt x="133832" y="228600"/>
                  </a:lnTo>
                  <a:lnTo>
                    <a:pt x="169621" y="254000"/>
                  </a:lnTo>
                  <a:lnTo>
                    <a:pt x="206756" y="279400"/>
                  </a:lnTo>
                  <a:lnTo>
                    <a:pt x="245427" y="304800"/>
                  </a:lnTo>
                  <a:lnTo>
                    <a:pt x="285813" y="330200"/>
                  </a:lnTo>
                  <a:lnTo>
                    <a:pt x="328091" y="355600"/>
                  </a:lnTo>
                  <a:lnTo>
                    <a:pt x="372440" y="381000"/>
                  </a:lnTo>
                  <a:lnTo>
                    <a:pt x="416661" y="393700"/>
                  </a:lnTo>
                  <a:lnTo>
                    <a:pt x="460857" y="419100"/>
                  </a:lnTo>
                  <a:lnTo>
                    <a:pt x="505180" y="431800"/>
                  </a:lnTo>
                  <a:lnTo>
                    <a:pt x="594779" y="457200"/>
                  </a:lnTo>
                  <a:lnTo>
                    <a:pt x="640372" y="482600"/>
                  </a:lnTo>
                  <a:lnTo>
                    <a:pt x="686701" y="482600"/>
                  </a:lnTo>
                  <a:lnTo>
                    <a:pt x="733920" y="495300"/>
                  </a:lnTo>
                  <a:lnTo>
                    <a:pt x="783450" y="508000"/>
                  </a:lnTo>
                  <a:lnTo>
                    <a:pt x="833170" y="508000"/>
                  </a:lnTo>
                  <a:lnTo>
                    <a:pt x="883031" y="520700"/>
                  </a:lnTo>
                  <a:lnTo>
                    <a:pt x="1088390" y="520700"/>
                  </a:lnTo>
                  <a:lnTo>
                    <a:pt x="1141133" y="533400"/>
                  </a:lnTo>
                  <a:lnTo>
                    <a:pt x="1401749" y="533400"/>
                  </a:lnTo>
                  <a:lnTo>
                    <a:pt x="1451013" y="520700"/>
                  </a:lnTo>
                  <a:lnTo>
                    <a:pt x="1500073" y="520700"/>
                  </a:lnTo>
                  <a:lnTo>
                    <a:pt x="1548942" y="508000"/>
                  </a:lnTo>
                  <a:lnTo>
                    <a:pt x="1597647" y="508000"/>
                  </a:lnTo>
                  <a:lnTo>
                    <a:pt x="1694637" y="482600"/>
                  </a:lnTo>
                  <a:lnTo>
                    <a:pt x="1742973" y="482600"/>
                  </a:lnTo>
                  <a:lnTo>
                    <a:pt x="2035251" y="406400"/>
                  </a:lnTo>
                  <a:lnTo>
                    <a:pt x="2084438" y="406400"/>
                  </a:lnTo>
                  <a:lnTo>
                    <a:pt x="2478570" y="304800"/>
                  </a:lnTo>
                  <a:lnTo>
                    <a:pt x="2527325" y="304800"/>
                  </a:lnTo>
                  <a:lnTo>
                    <a:pt x="2674315" y="266700"/>
                  </a:lnTo>
                  <a:lnTo>
                    <a:pt x="2723604" y="266700"/>
                  </a:lnTo>
                  <a:lnTo>
                    <a:pt x="2773045" y="254000"/>
                  </a:lnTo>
                  <a:lnTo>
                    <a:pt x="3125317" y="254000"/>
                  </a:lnTo>
                  <a:lnTo>
                    <a:pt x="3175978" y="266700"/>
                  </a:lnTo>
                  <a:lnTo>
                    <a:pt x="3226181" y="266700"/>
                  </a:lnTo>
                  <a:lnTo>
                    <a:pt x="3473081" y="330200"/>
                  </a:lnTo>
                  <a:lnTo>
                    <a:pt x="3522510" y="355600"/>
                  </a:lnTo>
                  <a:lnTo>
                    <a:pt x="3620605" y="381000"/>
                  </a:lnTo>
                  <a:lnTo>
                    <a:pt x="3669080" y="406400"/>
                  </a:lnTo>
                  <a:lnTo>
                    <a:pt x="3717061" y="419100"/>
                  </a:lnTo>
                  <a:lnTo>
                    <a:pt x="3811105" y="469900"/>
                  </a:lnTo>
                  <a:lnTo>
                    <a:pt x="3856990" y="495300"/>
                  </a:lnTo>
                  <a:lnTo>
                    <a:pt x="3901998" y="520700"/>
                  </a:lnTo>
                  <a:lnTo>
                    <a:pt x="3946017" y="546100"/>
                  </a:lnTo>
                  <a:lnTo>
                    <a:pt x="3988968" y="584200"/>
                  </a:lnTo>
                  <a:lnTo>
                    <a:pt x="4027640" y="609600"/>
                  </a:lnTo>
                  <a:lnTo>
                    <a:pt x="4065282" y="635000"/>
                  </a:lnTo>
                  <a:lnTo>
                    <a:pt x="4101808" y="673100"/>
                  </a:lnTo>
                  <a:lnTo>
                    <a:pt x="4137114" y="698500"/>
                  </a:lnTo>
                  <a:lnTo>
                    <a:pt x="4171099" y="736600"/>
                  </a:lnTo>
                  <a:lnTo>
                    <a:pt x="4203674" y="774700"/>
                  </a:lnTo>
                  <a:lnTo>
                    <a:pt x="4234739" y="812800"/>
                  </a:lnTo>
                  <a:lnTo>
                    <a:pt x="4264190" y="850900"/>
                  </a:lnTo>
                  <a:lnTo>
                    <a:pt x="4291927" y="889000"/>
                  </a:lnTo>
                  <a:lnTo>
                    <a:pt x="4317873" y="927100"/>
                  </a:lnTo>
                  <a:lnTo>
                    <a:pt x="4341914" y="977900"/>
                  </a:lnTo>
                  <a:lnTo>
                    <a:pt x="4363948" y="1016000"/>
                  </a:lnTo>
                  <a:lnTo>
                    <a:pt x="4369397" y="1028700"/>
                  </a:lnTo>
                  <a:lnTo>
                    <a:pt x="4374337" y="1041400"/>
                  </a:lnTo>
                  <a:lnTo>
                    <a:pt x="4379138" y="1054100"/>
                  </a:lnTo>
                  <a:lnTo>
                    <a:pt x="4384205" y="1066800"/>
                  </a:lnTo>
                  <a:lnTo>
                    <a:pt x="4262082" y="1104900"/>
                  </a:lnTo>
                  <a:lnTo>
                    <a:pt x="4222191" y="1130300"/>
                  </a:lnTo>
                  <a:lnTo>
                    <a:pt x="4184078" y="1143000"/>
                  </a:lnTo>
                  <a:lnTo>
                    <a:pt x="4116590" y="1181100"/>
                  </a:lnTo>
                  <a:lnTo>
                    <a:pt x="4085501" y="1206500"/>
                  </a:lnTo>
                  <a:lnTo>
                    <a:pt x="4057065" y="1257300"/>
                  </a:lnTo>
                  <a:lnTo>
                    <a:pt x="4054652" y="1282700"/>
                  </a:lnTo>
                  <a:lnTo>
                    <a:pt x="4060520" y="1308100"/>
                  </a:lnTo>
                  <a:lnTo>
                    <a:pt x="4067264" y="1333500"/>
                  </a:lnTo>
                  <a:lnTo>
                    <a:pt x="4074490" y="1346200"/>
                  </a:lnTo>
                  <a:lnTo>
                    <a:pt x="4082402" y="1358900"/>
                  </a:lnTo>
                  <a:lnTo>
                    <a:pt x="4091241" y="1384300"/>
                  </a:lnTo>
                  <a:lnTo>
                    <a:pt x="4111942" y="1409700"/>
                  </a:lnTo>
                  <a:lnTo>
                    <a:pt x="4122305" y="1422400"/>
                  </a:lnTo>
                  <a:lnTo>
                    <a:pt x="4159910" y="1460500"/>
                  </a:lnTo>
                  <a:lnTo>
                    <a:pt x="4203319" y="1473200"/>
                  </a:lnTo>
                  <a:lnTo>
                    <a:pt x="4304550" y="1473200"/>
                  </a:lnTo>
                  <a:lnTo>
                    <a:pt x="4357395" y="1447800"/>
                  </a:lnTo>
                  <a:lnTo>
                    <a:pt x="4398365" y="1422400"/>
                  </a:lnTo>
                  <a:lnTo>
                    <a:pt x="4429303" y="1397000"/>
                  </a:lnTo>
                  <a:lnTo>
                    <a:pt x="4452061" y="1358900"/>
                  </a:lnTo>
                  <a:lnTo>
                    <a:pt x="4468469" y="1308100"/>
                  </a:lnTo>
                  <a:lnTo>
                    <a:pt x="4480395" y="1244600"/>
                  </a:lnTo>
                  <a:lnTo>
                    <a:pt x="4482376" y="1193800"/>
                  </a:lnTo>
                  <a:lnTo>
                    <a:pt x="4481588" y="1168400"/>
                  </a:lnTo>
                  <a:lnTo>
                    <a:pt x="4481068" y="1143000"/>
                  </a:lnTo>
                  <a:lnTo>
                    <a:pt x="4512246" y="1143000"/>
                  </a:lnTo>
                  <a:lnTo>
                    <a:pt x="4527829" y="1155700"/>
                  </a:lnTo>
                  <a:lnTo>
                    <a:pt x="4543183" y="1155700"/>
                  </a:lnTo>
                  <a:lnTo>
                    <a:pt x="4635893" y="1181100"/>
                  </a:lnTo>
                  <a:lnTo>
                    <a:pt x="4679823" y="1193800"/>
                  </a:lnTo>
                  <a:lnTo>
                    <a:pt x="4721618" y="1219200"/>
                  </a:lnTo>
                  <a:lnTo>
                    <a:pt x="4760874" y="1257300"/>
                  </a:lnTo>
                  <a:lnTo>
                    <a:pt x="4778857" y="1270000"/>
                  </a:lnTo>
                  <a:lnTo>
                    <a:pt x="4799101" y="1282700"/>
                  </a:lnTo>
                  <a:lnTo>
                    <a:pt x="4820488" y="1282700"/>
                  </a:lnTo>
                  <a:lnTo>
                    <a:pt x="4841887" y="1295400"/>
                  </a:lnTo>
                  <a:lnTo>
                    <a:pt x="4860023" y="1295400"/>
                  </a:lnTo>
                  <a:lnTo>
                    <a:pt x="4862004" y="1282700"/>
                  </a:lnTo>
                  <a:close/>
                </a:path>
                <a:path w="5499100" h="1853564">
                  <a:moveTo>
                    <a:pt x="5498973" y="1467675"/>
                  </a:moveTo>
                  <a:lnTo>
                    <a:pt x="5494325" y="1454759"/>
                  </a:lnTo>
                  <a:lnTo>
                    <a:pt x="5490743" y="1452156"/>
                  </a:lnTo>
                  <a:lnTo>
                    <a:pt x="5484025" y="1447241"/>
                  </a:lnTo>
                  <a:lnTo>
                    <a:pt x="5470487" y="1443659"/>
                  </a:lnTo>
                  <a:lnTo>
                    <a:pt x="5456098" y="1442567"/>
                  </a:lnTo>
                  <a:lnTo>
                    <a:pt x="5423547" y="1442110"/>
                  </a:lnTo>
                  <a:lnTo>
                    <a:pt x="5406377" y="1442059"/>
                  </a:lnTo>
                  <a:lnTo>
                    <a:pt x="5406377" y="1498739"/>
                  </a:lnTo>
                  <a:lnTo>
                    <a:pt x="5374906" y="1522984"/>
                  </a:lnTo>
                  <a:lnTo>
                    <a:pt x="5374906" y="1760905"/>
                  </a:lnTo>
                  <a:lnTo>
                    <a:pt x="5337467" y="1736699"/>
                  </a:lnTo>
                  <a:lnTo>
                    <a:pt x="5273192" y="1695132"/>
                  </a:lnTo>
                  <a:lnTo>
                    <a:pt x="5287048" y="1682800"/>
                  </a:lnTo>
                  <a:lnTo>
                    <a:pt x="5309133" y="1663166"/>
                  </a:lnTo>
                  <a:lnTo>
                    <a:pt x="5342521" y="1633474"/>
                  </a:lnTo>
                  <a:lnTo>
                    <a:pt x="5357685" y="1692910"/>
                  </a:lnTo>
                  <a:lnTo>
                    <a:pt x="5365991" y="1725637"/>
                  </a:lnTo>
                  <a:lnTo>
                    <a:pt x="5374906" y="1760905"/>
                  </a:lnTo>
                  <a:lnTo>
                    <a:pt x="5374906" y="1522984"/>
                  </a:lnTo>
                  <a:lnTo>
                    <a:pt x="5358943" y="1535277"/>
                  </a:lnTo>
                  <a:lnTo>
                    <a:pt x="5348783" y="1510614"/>
                  </a:lnTo>
                  <a:lnTo>
                    <a:pt x="5343880" y="1498739"/>
                  </a:lnTo>
                  <a:lnTo>
                    <a:pt x="5404091" y="1493253"/>
                  </a:lnTo>
                  <a:lnTo>
                    <a:pt x="5406377" y="1498739"/>
                  </a:lnTo>
                  <a:lnTo>
                    <a:pt x="5406377" y="1442059"/>
                  </a:lnTo>
                  <a:lnTo>
                    <a:pt x="5390756" y="1441996"/>
                  </a:lnTo>
                  <a:lnTo>
                    <a:pt x="5323357" y="1442110"/>
                  </a:lnTo>
                  <a:lnTo>
                    <a:pt x="5321084" y="1436166"/>
                  </a:lnTo>
                  <a:lnTo>
                    <a:pt x="5317883" y="1427035"/>
                  </a:lnTo>
                  <a:lnTo>
                    <a:pt x="5314239" y="1421396"/>
                  </a:lnTo>
                  <a:lnTo>
                    <a:pt x="5314239" y="1569986"/>
                  </a:lnTo>
                  <a:lnTo>
                    <a:pt x="5312410" y="1576387"/>
                  </a:lnTo>
                  <a:lnTo>
                    <a:pt x="5307850" y="1581404"/>
                  </a:lnTo>
                  <a:lnTo>
                    <a:pt x="5286718" y="1601508"/>
                  </a:lnTo>
                  <a:lnTo>
                    <a:pt x="5219827" y="1663166"/>
                  </a:lnTo>
                  <a:lnTo>
                    <a:pt x="5190629" y="1645285"/>
                  </a:lnTo>
                  <a:lnTo>
                    <a:pt x="5190629" y="1709293"/>
                  </a:lnTo>
                  <a:lnTo>
                    <a:pt x="5144567" y="1760905"/>
                  </a:lnTo>
                  <a:lnTo>
                    <a:pt x="5144567" y="1682800"/>
                  </a:lnTo>
                  <a:lnTo>
                    <a:pt x="5190629" y="1709293"/>
                  </a:lnTo>
                  <a:lnTo>
                    <a:pt x="5190629" y="1645285"/>
                  </a:lnTo>
                  <a:lnTo>
                    <a:pt x="5152314" y="1620227"/>
                  </a:lnTo>
                  <a:lnTo>
                    <a:pt x="5146865" y="1589176"/>
                  </a:lnTo>
                  <a:lnTo>
                    <a:pt x="5146649" y="1581772"/>
                  </a:lnTo>
                  <a:lnTo>
                    <a:pt x="5146662" y="1543151"/>
                  </a:lnTo>
                  <a:lnTo>
                    <a:pt x="5146840" y="1511071"/>
                  </a:lnTo>
                  <a:lnTo>
                    <a:pt x="5146840" y="1510614"/>
                  </a:lnTo>
                  <a:lnTo>
                    <a:pt x="5247640" y="1510614"/>
                  </a:lnTo>
                  <a:lnTo>
                    <a:pt x="5275745" y="1512468"/>
                  </a:lnTo>
                  <a:lnTo>
                    <a:pt x="5294173" y="1520317"/>
                  </a:lnTo>
                  <a:lnTo>
                    <a:pt x="5305755" y="1536560"/>
                  </a:lnTo>
                  <a:lnTo>
                    <a:pt x="5313324" y="1563598"/>
                  </a:lnTo>
                  <a:lnTo>
                    <a:pt x="5314239" y="1569986"/>
                  </a:lnTo>
                  <a:lnTo>
                    <a:pt x="5314239" y="1421396"/>
                  </a:lnTo>
                  <a:lnTo>
                    <a:pt x="5312867" y="1419263"/>
                  </a:lnTo>
                  <a:lnTo>
                    <a:pt x="5272278" y="1324940"/>
                  </a:lnTo>
                  <a:lnTo>
                    <a:pt x="5272278" y="1452156"/>
                  </a:lnTo>
                  <a:lnTo>
                    <a:pt x="5152314" y="1452156"/>
                  </a:lnTo>
                  <a:lnTo>
                    <a:pt x="5167769" y="1353502"/>
                  </a:lnTo>
                  <a:lnTo>
                    <a:pt x="5182882" y="1257592"/>
                  </a:lnTo>
                  <a:lnTo>
                    <a:pt x="5192915" y="1255306"/>
                  </a:lnTo>
                  <a:lnTo>
                    <a:pt x="5272278" y="1452156"/>
                  </a:lnTo>
                  <a:lnTo>
                    <a:pt x="5272278" y="1324940"/>
                  </a:lnTo>
                  <a:lnTo>
                    <a:pt x="5269141" y="1317650"/>
                  </a:lnTo>
                  <a:lnTo>
                    <a:pt x="5246992" y="1266786"/>
                  </a:lnTo>
                  <a:lnTo>
                    <a:pt x="5241874" y="1255306"/>
                  </a:lnTo>
                  <a:lnTo>
                    <a:pt x="5224386" y="1216025"/>
                  </a:lnTo>
                  <a:lnTo>
                    <a:pt x="5197018" y="1178115"/>
                  </a:lnTo>
                  <a:lnTo>
                    <a:pt x="5170779" y="1166685"/>
                  </a:lnTo>
                  <a:lnTo>
                    <a:pt x="5162804" y="1167155"/>
                  </a:lnTo>
                  <a:lnTo>
                    <a:pt x="5140363" y="1202931"/>
                  </a:lnTo>
                  <a:lnTo>
                    <a:pt x="5139271" y="1217383"/>
                  </a:lnTo>
                  <a:lnTo>
                    <a:pt x="5138636" y="1224699"/>
                  </a:lnTo>
                  <a:lnTo>
                    <a:pt x="5130241" y="1275664"/>
                  </a:lnTo>
                  <a:lnTo>
                    <a:pt x="5121757" y="1326553"/>
                  </a:lnTo>
                  <a:lnTo>
                    <a:pt x="5113617" y="1377429"/>
                  </a:lnTo>
                  <a:lnTo>
                    <a:pt x="5106251" y="1428407"/>
                  </a:lnTo>
                  <a:lnTo>
                    <a:pt x="5103685" y="1441386"/>
                  </a:lnTo>
                  <a:lnTo>
                    <a:pt x="5098720" y="1450098"/>
                  </a:lnTo>
                  <a:lnTo>
                    <a:pt x="5097577" y="1450822"/>
                  </a:lnTo>
                  <a:lnTo>
                    <a:pt x="5097577" y="1511071"/>
                  </a:lnTo>
                  <a:lnTo>
                    <a:pt x="5097577" y="1589176"/>
                  </a:lnTo>
                  <a:lnTo>
                    <a:pt x="5014112" y="1523860"/>
                  </a:lnTo>
                  <a:lnTo>
                    <a:pt x="5097577" y="1511071"/>
                  </a:lnTo>
                  <a:lnTo>
                    <a:pt x="5097577" y="1450822"/>
                  </a:lnTo>
                  <a:lnTo>
                    <a:pt x="5090338" y="1455381"/>
                  </a:lnTo>
                  <a:lnTo>
                    <a:pt x="5077511" y="1458087"/>
                  </a:lnTo>
                  <a:lnTo>
                    <a:pt x="5052974" y="1460741"/>
                  </a:lnTo>
                  <a:lnTo>
                    <a:pt x="5028590" y="1464602"/>
                  </a:lnTo>
                  <a:lnTo>
                    <a:pt x="5004397" y="1469656"/>
                  </a:lnTo>
                  <a:lnTo>
                    <a:pt x="4980356" y="1475905"/>
                  </a:lnTo>
                  <a:lnTo>
                    <a:pt x="4956238" y="1489265"/>
                  </a:lnTo>
                  <a:lnTo>
                    <a:pt x="4945062" y="1508785"/>
                  </a:lnTo>
                  <a:lnTo>
                    <a:pt x="4947323" y="1531391"/>
                  </a:lnTo>
                  <a:lnTo>
                    <a:pt x="4982299" y="1571498"/>
                  </a:lnTo>
                  <a:lnTo>
                    <a:pt x="5021465" y="1604416"/>
                  </a:lnTo>
                  <a:lnTo>
                    <a:pt x="5042852" y="1617027"/>
                  </a:lnTo>
                  <a:lnTo>
                    <a:pt x="5072037" y="1635925"/>
                  </a:lnTo>
                  <a:lnTo>
                    <a:pt x="5089207" y="1659280"/>
                  </a:lnTo>
                  <a:lnTo>
                    <a:pt x="5096535" y="1687423"/>
                  </a:lnTo>
                  <a:lnTo>
                    <a:pt x="5096218" y="1720710"/>
                  </a:lnTo>
                  <a:lnTo>
                    <a:pt x="5094554" y="1747913"/>
                  </a:lnTo>
                  <a:lnTo>
                    <a:pt x="5094630" y="1777403"/>
                  </a:lnTo>
                  <a:lnTo>
                    <a:pt x="5096675" y="1830324"/>
                  </a:lnTo>
                  <a:lnTo>
                    <a:pt x="5116106" y="1853514"/>
                  </a:lnTo>
                  <a:lnTo>
                    <a:pt x="5129962" y="1846770"/>
                  </a:lnTo>
                  <a:lnTo>
                    <a:pt x="5165090" y="1817077"/>
                  </a:lnTo>
                  <a:lnTo>
                    <a:pt x="5201069" y="1777403"/>
                  </a:lnTo>
                  <a:lnTo>
                    <a:pt x="5215509" y="1760905"/>
                  </a:lnTo>
                  <a:lnTo>
                    <a:pt x="5236705" y="1736699"/>
                  </a:lnTo>
                  <a:lnTo>
                    <a:pt x="5307000" y="1781225"/>
                  </a:lnTo>
                  <a:lnTo>
                    <a:pt x="5341569" y="1802587"/>
                  </a:lnTo>
                  <a:lnTo>
                    <a:pt x="5376265" y="1823008"/>
                  </a:lnTo>
                  <a:lnTo>
                    <a:pt x="5413159" y="1832521"/>
                  </a:lnTo>
                  <a:lnTo>
                    <a:pt x="5422798" y="1829409"/>
                  </a:lnTo>
                  <a:lnTo>
                    <a:pt x="5429123" y="1821180"/>
                  </a:lnTo>
                  <a:lnTo>
                    <a:pt x="5432996" y="1809089"/>
                  </a:lnTo>
                  <a:lnTo>
                    <a:pt x="5434406" y="1795627"/>
                  </a:lnTo>
                  <a:lnTo>
                    <a:pt x="5433288" y="1783283"/>
                  </a:lnTo>
                  <a:lnTo>
                    <a:pt x="5428043" y="1760905"/>
                  </a:lnTo>
                  <a:lnTo>
                    <a:pt x="5422874" y="1738833"/>
                  </a:lnTo>
                  <a:lnTo>
                    <a:pt x="5411559" y="1694561"/>
                  </a:lnTo>
                  <a:lnTo>
                    <a:pt x="5399481" y="1650453"/>
                  </a:lnTo>
                  <a:lnTo>
                    <a:pt x="5394566" y="1633474"/>
                  </a:lnTo>
                  <a:lnTo>
                    <a:pt x="5386756" y="1606524"/>
                  </a:lnTo>
                  <a:lnTo>
                    <a:pt x="5384812" y="1596123"/>
                  </a:lnTo>
                  <a:lnTo>
                    <a:pt x="5385854" y="1587690"/>
                  </a:lnTo>
                  <a:lnTo>
                    <a:pt x="5389969" y="1580451"/>
                  </a:lnTo>
                  <a:lnTo>
                    <a:pt x="5397258" y="1573644"/>
                  </a:lnTo>
                  <a:lnTo>
                    <a:pt x="5417807" y="1558531"/>
                  </a:lnTo>
                  <a:lnTo>
                    <a:pt x="5438191" y="1543151"/>
                  </a:lnTo>
                  <a:lnTo>
                    <a:pt x="5477078" y="1510614"/>
                  </a:lnTo>
                  <a:lnTo>
                    <a:pt x="5497538" y="1478686"/>
                  </a:lnTo>
                  <a:lnTo>
                    <a:pt x="5498973" y="1467675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ACDAE59-0696-8F19-4042-DF57172CCB5B}"/>
              </a:ext>
            </a:extLst>
          </p:cNvPr>
          <p:cNvSpPr txBox="1"/>
          <p:nvPr/>
        </p:nvSpPr>
        <p:spPr>
          <a:xfrm>
            <a:off x="4424084" y="3582670"/>
            <a:ext cx="9220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>
                <a:latin typeface="Britannic Bold" panose="020B0903060703020204" pitchFamily="34" charset="0"/>
              </a:rPr>
              <a:t>Pembentukan</a:t>
            </a:r>
            <a:r>
              <a:rPr lang="en-US" sz="6600" dirty="0">
                <a:latin typeface="Britannic Bold" panose="020B0903060703020204" pitchFamily="34" charset="0"/>
              </a:rPr>
              <a:t> </a:t>
            </a:r>
            <a:r>
              <a:rPr lang="en-US" sz="6600" dirty="0" err="1">
                <a:latin typeface="Britannic Bold" panose="020B0903060703020204" pitchFamily="34" charset="0"/>
              </a:rPr>
              <a:t>sistem</a:t>
            </a:r>
            <a:r>
              <a:rPr lang="en-US" sz="6600" dirty="0">
                <a:latin typeface="Britannic Bold" panose="020B0903060703020204" pitchFamily="34" charset="0"/>
              </a:rPr>
              <a:t> </a:t>
            </a:r>
            <a:r>
              <a:rPr lang="en-US" sz="6600" dirty="0" err="1">
                <a:latin typeface="Britannic Bold" panose="020B0903060703020204" pitchFamily="34" charset="0"/>
              </a:rPr>
              <a:t>syaraf</a:t>
            </a:r>
            <a:r>
              <a:rPr lang="en-US" sz="6600" dirty="0">
                <a:latin typeface="Britannic Bold" panose="020B0903060703020204" pitchFamily="34" charset="0"/>
              </a:rPr>
              <a:t> </a:t>
            </a:r>
            <a:r>
              <a:rPr lang="en-US" sz="6600" dirty="0" err="1">
                <a:latin typeface="Britannic Bold" panose="020B0903060703020204" pitchFamily="34" charset="0"/>
              </a:rPr>
              <a:t>dalam</a:t>
            </a:r>
            <a:r>
              <a:rPr lang="en-US" sz="6600" dirty="0">
                <a:latin typeface="Britannic Bold" panose="020B0903060703020204" pitchFamily="34" charset="0"/>
              </a:rPr>
              <a:t> </a:t>
            </a:r>
            <a:r>
              <a:rPr lang="en-US" sz="6600" dirty="0" err="1">
                <a:latin typeface="Britannic Bold" panose="020B0903060703020204" pitchFamily="34" charset="0"/>
              </a:rPr>
              <a:t>ambryogenesis</a:t>
            </a:r>
            <a:endParaRPr lang="en-US" sz="6600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579890"/>
            <a:ext cx="5387975" cy="4707255"/>
          </a:xfrm>
          <a:custGeom>
            <a:avLst/>
            <a:gdLst/>
            <a:ahLst/>
            <a:cxnLst/>
            <a:rect l="l" t="t" r="r" b="b"/>
            <a:pathLst>
              <a:path w="5387975" h="4707255">
                <a:moveTo>
                  <a:pt x="2134202" y="4707109"/>
                </a:moveTo>
                <a:lnTo>
                  <a:pt x="1055637" y="2089515"/>
                </a:lnTo>
                <a:lnTo>
                  <a:pt x="1075469" y="2135637"/>
                </a:lnTo>
                <a:lnTo>
                  <a:pt x="1096092" y="2181414"/>
                </a:lnTo>
                <a:lnTo>
                  <a:pt x="1117500" y="2226839"/>
                </a:lnTo>
                <a:lnTo>
                  <a:pt x="1139685" y="2271901"/>
                </a:lnTo>
                <a:lnTo>
                  <a:pt x="1162642" y="2316592"/>
                </a:lnTo>
                <a:lnTo>
                  <a:pt x="1186362" y="2360903"/>
                </a:lnTo>
                <a:lnTo>
                  <a:pt x="1210840" y="2404823"/>
                </a:lnTo>
                <a:lnTo>
                  <a:pt x="1236069" y="2448345"/>
                </a:lnTo>
                <a:lnTo>
                  <a:pt x="1263817" y="2492887"/>
                </a:lnTo>
                <a:lnTo>
                  <a:pt x="1292446" y="2536691"/>
                </a:lnTo>
                <a:lnTo>
                  <a:pt x="1321918" y="2579793"/>
                </a:lnTo>
                <a:lnTo>
                  <a:pt x="1352194" y="2622224"/>
                </a:lnTo>
                <a:lnTo>
                  <a:pt x="1383236" y="2664019"/>
                </a:lnTo>
                <a:lnTo>
                  <a:pt x="1415006" y="2705210"/>
                </a:lnTo>
                <a:lnTo>
                  <a:pt x="1447464" y="2745831"/>
                </a:lnTo>
                <a:lnTo>
                  <a:pt x="1480574" y="2785914"/>
                </a:lnTo>
                <a:lnTo>
                  <a:pt x="1514295" y="2825493"/>
                </a:lnTo>
                <a:lnTo>
                  <a:pt x="1548590" y="2864601"/>
                </a:lnTo>
                <a:lnTo>
                  <a:pt x="1583421" y="2903272"/>
                </a:lnTo>
                <a:lnTo>
                  <a:pt x="1618749" y="2941538"/>
                </a:lnTo>
                <a:lnTo>
                  <a:pt x="1654536" y="2979432"/>
                </a:lnTo>
                <a:lnTo>
                  <a:pt x="1690743" y="3016989"/>
                </a:lnTo>
                <a:lnTo>
                  <a:pt x="1727332" y="3054240"/>
                </a:lnTo>
                <a:lnTo>
                  <a:pt x="1764645" y="3089198"/>
                </a:lnTo>
                <a:lnTo>
                  <a:pt x="1803516" y="3120355"/>
                </a:lnTo>
                <a:lnTo>
                  <a:pt x="1843862" y="3147855"/>
                </a:lnTo>
                <a:lnTo>
                  <a:pt x="1885598" y="3171842"/>
                </a:lnTo>
                <a:lnTo>
                  <a:pt x="1928642" y="3192461"/>
                </a:lnTo>
                <a:lnTo>
                  <a:pt x="1972911" y="3209857"/>
                </a:lnTo>
                <a:lnTo>
                  <a:pt x="2018320" y="3224174"/>
                </a:lnTo>
                <a:lnTo>
                  <a:pt x="2064786" y="3235556"/>
                </a:lnTo>
                <a:lnTo>
                  <a:pt x="2112225" y="3244148"/>
                </a:lnTo>
                <a:lnTo>
                  <a:pt x="2160555" y="3250095"/>
                </a:lnTo>
                <a:lnTo>
                  <a:pt x="2209692" y="3253541"/>
                </a:lnTo>
                <a:lnTo>
                  <a:pt x="2259175" y="3255507"/>
                </a:lnTo>
                <a:lnTo>
                  <a:pt x="2308621" y="3257204"/>
                </a:lnTo>
                <a:lnTo>
                  <a:pt x="2358038" y="3258647"/>
                </a:lnTo>
                <a:lnTo>
                  <a:pt x="2407430" y="3259849"/>
                </a:lnTo>
                <a:lnTo>
                  <a:pt x="2456803" y="3260824"/>
                </a:lnTo>
                <a:lnTo>
                  <a:pt x="2506163" y="3261586"/>
                </a:lnTo>
                <a:lnTo>
                  <a:pt x="2555516" y="3262147"/>
                </a:lnTo>
                <a:lnTo>
                  <a:pt x="2604866" y="3262523"/>
                </a:lnTo>
                <a:lnTo>
                  <a:pt x="2654220" y="3262726"/>
                </a:lnTo>
                <a:lnTo>
                  <a:pt x="2703584" y="3262771"/>
                </a:lnTo>
                <a:lnTo>
                  <a:pt x="2752962" y="3262671"/>
                </a:lnTo>
                <a:lnTo>
                  <a:pt x="2802361" y="3262439"/>
                </a:lnTo>
                <a:lnTo>
                  <a:pt x="2851786" y="3262090"/>
                </a:lnTo>
                <a:lnTo>
                  <a:pt x="2901243" y="3261636"/>
                </a:lnTo>
                <a:lnTo>
                  <a:pt x="2953611" y="3261059"/>
                </a:lnTo>
                <a:lnTo>
                  <a:pt x="3005950" y="3259917"/>
                </a:lnTo>
                <a:lnTo>
                  <a:pt x="3058256" y="3258449"/>
                </a:lnTo>
                <a:lnTo>
                  <a:pt x="3110526" y="3256894"/>
                </a:lnTo>
                <a:lnTo>
                  <a:pt x="3162758" y="3255491"/>
                </a:lnTo>
                <a:lnTo>
                  <a:pt x="3214946" y="3254479"/>
                </a:lnTo>
                <a:lnTo>
                  <a:pt x="3267089" y="3254096"/>
                </a:lnTo>
                <a:lnTo>
                  <a:pt x="3319183" y="3254581"/>
                </a:lnTo>
                <a:lnTo>
                  <a:pt x="3371225" y="3256173"/>
                </a:lnTo>
                <a:lnTo>
                  <a:pt x="3423211" y="3259111"/>
                </a:lnTo>
                <a:lnTo>
                  <a:pt x="3475138" y="3263633"/>
                </a:lnTo>
                <a:lnTo>
                  <a:pt x="3527003" y="3269978"/>
                </a:lnTo>
                <a:lnTo>
                  <a:pt x="3578176" y="3277179"/>
                </a:lnTo>
                <a:lnTo>
                  <a:pt x="3629036" y="3285901"/>
                </a:lnTo>
                <a:lnTo>
                  <a:pt x="3679553" y="3296131"/>
                </a:lnTo>
                <a:lnTo>
                  <a:pt x="3729692" y="3307855"/>
                </a:lnTo>
                <a:lnTo>
                  <a:pt x="3779422" y="3321060"/>
                </a:lnTo>
                <a:lnTo>
                  <a:pt x="3828711" y="3335732"/>
                </a:lnTo>
                <a:lnTo>
                  <a:pt x="3877526" y="3351858"/>
                </a:lnTo>
                <a:lnTo>
                  <a:pt x="3925835" y="3369425"/>
                </a:lnTo>
                <a:lnTo>
                  <a:pt x="3973605" y="3388418"/>
                </a:lnTo>
                <a:lnTo>
                  <a:pt x="4020803" y="3408825"/>
                </a:lnTo>
                <a:lnTo>
                  <a:pt x="4067399" y="3430631"/>
                </a:lnTo>
                <a:lnTo>
                  <a:pt x="4113358" y="3453824"/>
                </a:lnTo>
                <a:lnTo>
                  <a:pt x="4158650" y="3478390"/>
                </a:lnTo>
                <a:lnTo>
                  <a:pt x="4203240" y="3504315"/>
                </a:lnTo>
                <a:lnTo>
                  <a:pt x="4247098" y="3531585"/>
                </a:lnTo>
                <a:lnTo>
                  <a:pt x="4290190" y="3560188"/>
                </a:lnTo>
                <a:lnTo>
                  <a:pt x="4332485" y="3590111"/>
                </a:lnTo>
                <a:lnTo>
                  <a:pt x="4412385" y="3649299"/>
                </a:lnTo>
                <a:lnTo>
                  <a:pt x="4855312" y="3970542"/>
                </a:lnTo>
                <a:lnTo>
                  <a:pt x="4896272" y="4002304"/>
                </a:lnTo>
                <a:lnTo>
                  <a:pt x="4935335" y="4035994"/>
                </a:lnTo>
                <a:lnTo>
                  <a:pt x="4972630" y="4071437"/>
                </a:lnTo>
                <a:lnTo>
                  <a:pt x="5008287" y="4108461"/>
                </a:lnTo>
                <a:lnTo>
                  <a:pt x="5042433" y="4146890"/>
                </a:lnTo>
                <a:lnTo>
                  <a:pt x="5075199" y="4186551"/>
                </a:lnTo>
                <a:lnTo>
                  <a:pt x="5106714" y="4227271"/>
                </a:lnTo>
                <a:lnTo>
                  <a:pt x="5137107" y="4268874"/>
                </a:lnTo>
                <a:lnTo>
                  <a:pt x="5166507" y="4311189"/>
                </a:lnTo>
                <a:lnTo>
                  <a:pt x="5194964" y="4354047"/>
                </a:lnTo>
                <a:lnTo>
                  <a:pt x="5222508" y="4397224"/>
                </a:lnTo>
                <a:lnTo>
                  <a:pt x="5249126" y="4440731"/>
                </a:lnTo>
                <a:lnTo>
                  <a:pt x="5274805" y="4484577"/>
                </a:lnTo>
                <a:lnTo>
                  <a:pt x="5299534" y="4528770"/>
                </a:lnTo>
                <a:lnTo>
                  <a:pt x="5323298" y="4573321"/>
                </a:lnTo>
                <a:lnTo>
                  <a:pt x="5346085" y="4618239"/>
                </a:lnTo>
                <a:lnTo>
                  <a:pt x="5367883" y="4663532"/>
                </a:lnTo>
                <a:lnTo>
                  <a:pt x="5387723" y="4707109"/>
                </a:lnTo>
                <a:lnTo>
                  <a:pt x="2134202" y="4707109"/>
                </a:lnTo>
                <a:close/>
              </a:path>
              <a:path w="5387975" h="4707255">
                <a:moveTo>
                  <a:pt x="0" y="4707109"/>
                </a:moveTo>
                <a:lnTo>
                  <a:pt x="0" y="0"/>
                </a:lnTo>
                <a:lnTo>
                  <a:pt x="28338" y="23477"/>
                </a:lnTo>
                <a:lnTo>
                  <a:pt x="65201" y="56509"/>
                </a:lnTo>
                <a:lnTo>
                  <a:pt x="101036" y="91011"/>
                </a:lnTo>
                <a:lnTo>
                  <a:pt x="135929" y="126881"/>
                </a:lnTo>
                <a:lnTo>
                  <a:pt x="169964" y="164019"/>
                </a:lnTo>
                <a:lnTo>
                  <a:pt x="203227" y="202322"/>
                </a:lnTo>
                <a:lnTo>
                  <a:pt x="236376" y="242673"/>
                </a:lnTo>
                <a:lnTo>
                  <a:pt x="268387" y="283706"/>
                </a:lnTo>
                <a:lnTo>
                  <a:pt x="299320" y="325387"/>
                </a:lnTo>
                <a:lnTo>
                  <a:pt x="329235" y="367679"/>
                </a:lnTo>
                <a:lnTo>
                  <a:pt x="358193" y="410548"/>
                </a:lnTo>
                <a:lnTo>
                  <a:pt x="386252" y="453957"/>
                </a:lnTo>
                <a:lnTo>
                  <a:pt x="413474" y="497872"/>
                </a:lnTo>
                <a:lnTo>
                  <a:pt x="439918" y="542256"/>
                </a:lnTo>
                <a:lnTo>
                  <a:pt x="465644" y="587075"/>
                </a:lnTo>
                <a:lnTo>
                  <a:pt x="490714" y="632293"/>
                </a:lnTo>
                <a:lnTo>
                  <a:pt x="515186" y="677875"/>
                </a:lnTo>
                <a:lnTo>
                  <a:pt x="539120" y="723785"/>
                </a:lnTo>
                <a:lnTo>
                  <a:pt x="562578" y="769987"/>
                </a:lnTo>
                <a:lnTo>
                  <a:pt x="740671" y="1133518"/>
                </a:lnTo>
                <a:lnTo>
                  <a:pt x="760114" y="1180118"/>
                </a:lnTo>
                <a:lnTo>
                  <a:pt x="778829" y="1227006"/>
                </a:lnTo>
                <a:lnTo>
                  <a:pt x="796812" y="1274175"/>
                </a:lnTo>
                <a:lnTo>
                  <a:pt x="814060" y="1321613"/>
                </a:lnTo>
                <a:lnTo>
                  <a:pt x="830567" y="1369312"/>
                </a:lnTo>
                <a:lnTo>
                  <a:pt x="846332" y="1417263"/>
                </a:lnTo>
                <a:lnTo>
                  <a:pt x="861349" y="1465455"/>
                </a:lnTo>
                <a:lnTo>
                  <a:pt x="875614" y="1513880"/>
                </a:lnTo>
                <a:lnTo>
                  <a:pt x="889124" y="1562528"/>
                </a:lnTo>
                <a:lnTo>
                  <a:pt x="901876" y="1611390"/>
                </a:lnTo>
                <a:lnTo>
                  <a:pt x="926272" y="1709261"/>
                </a:lnTo>
                <a:lnTo>
                  <a:pt x="939532" y="1757804"/>
                </a:lnTo>
                <a:lnTo>
                  <a:pt x="953636" y="1806077"/>
                </a:lnTo>
                <a:lnTo>
                  <a:pt x="968580" y="1854070"/>
                </a:lnTo>
                <a:lnTo>
                  <a:pt x="984355" y="1901773"/>
                </a:lnTo>
                <a:lnTo>
                  <a:pt x="1000955" y="1949179"/>
                </a:lnTo>
                <a:lnTo>
                  <a:pt x="1018373" y="1996277"/>
                </a:lnTo>
                <a:lnTo>
                  <a:pt x="1036603" y="2043059"/>
                </a:lnTo>
                <a:lnTo>
                  <a:pt x="2134202" y="4707109"/>
                </a:lnTo>
                <a:lnTo>
                  <a:pt x="0" y="4707109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931544" y="2"/>
            <a:ext cx="5356860" cy="2693670"/>
          </a:xfrm>
          <a:custGeom>
            <a:avLst/>
            <a:gdLst/>
            <a:ahLst/>
            <a:cxnLst/>
            <a:rect l="l" t="t" r="r" b="b"/>
            <a:pathLst>
              <a:path w="5356859" h="2693670">
                <a:moveTo>
                  <a:pt x="1235105" y="985676"/>
                </a:moveTo>
                <a:lnTo>
                  <a:pt x="1183065" y="982010"/>
                </a:lnTo>
                <a:lnTo>
                  <a:pt x="1131123" y="977326"/>
                </a:lnTo>
                <a:lnTo>
                  <a:pt x="1079290" y="971547"/>
                </a:lnTo>
                <a:lnTo>
                  <a:pt x="1027576" y="964595"/>
                </a:lnTo>
                <a:lnTo>
                  <a:pt x="975992" y="956391"/>
                </a:lnTo>
                <a:lnTo>
                  <a:pt x="924549" y="946858"/>
                </a:lnTo>
                <a:lnTo>
                  <a:pt x="873257" y="935918"/>
                </a:lnTo>
                <a:lnTo>
                  <a:pt x="822126" y="923493"/>
                </a:lnTo>
                <a:lnTo>
                  <a:pt x="771168" y="909504"/>
                </a:lnTo>
                <a:lnTo>
                  <a:pt x="719374" y="893714"/>
                </a:lnTo>
                <a:lnTo>
                  <a:pt x="669470" y="876187"/>
                </a:lnTo>
                <a:lnTo>
                  <a:pt x="621438" y="856940"/>
                </a:lnTo>
                <a:lnTo>
                  <a:pt x="575263" y="835988"/>
                </a:lnTo>
                <a:lnTo>
                  <a:pt x="530927" y="813350"/>
                </a:lnTo>
                <a:lnTo>
                  <a:pt x="488414" y="789042"/>
                </a:lnTo>
                <a:lnTo>
                  <a:pt x="447707" y="763080"/>
                </a:lnTo>
                <a:lnTo>
                  <a:pt x="408789" y="735482"/>
                </a:lnTo>
                <a:lnTo>
                  <a:pt x="371644" y="706264"/>
                </a:lnTo>
                <a:lnTo>
                  <a:pt x="336256" y="675443"/>
                </a:lnTo>
                <a:lnTo>
                  <a:pt x="302606" y="643035"/>
                </a:lnTo>
                <a:lnTo>
                  <a:pt x="270679" y="609059"/>
                </a:lnTo>
                <a:lnTo>
                  <a:pt x="240458" y="573530"/>
                </a:lnTo>
                <a:lnTo>
                  <a:pt x="211926" y="536465"/>
                </a:lnTo>
                <a:lnTo>
                  <a:pt x="185067" y="497881"/>
                </a:lnTo>
                <a:lnTo>
                  <a:pt x="159863" y="457796"/>
                </a:lnTo>
                <a:lnTo>
                  <a:pt x="136299" y="416224"/>
                </a:lnTo>
                <a:lnTo>
                  <a:pt x="114357" y="373184"/>
                </a:lnTo>
                <a:lnTo>
                  <a:pt x="94021" y="328693"/>
                </a:lnTo>
                <a:lnTo>
                  <a:pt x="75274" y="282766"/>
                </a:lnTo>
                <a:lnTo>
                  <a:pt x="58099" y="235422"/>
                </a:lnTo>
                <a:lnTo>
                  <a:pt x="42480" y="186676"/>
                </a:lnTo>
                <a:lnTo>
                  <a:pt x="28400" y="136545"/>
                </a:lnTo>
                <a:lnTo>
                  <a:pt x="15842" y="85047"/>
                </a:lnTo>
                <a:lnTo>
                  <a:pt x="5827" y="35166"/>
                </a:lnTo>
                <a:lnTo>
                  <a:pt x="0" y="0"/>
                </a:lnTo>
                <a:lnTo>
                  <a:pt x="5356456" y="0"/>
                </a:lnTo>
                <a:lnTo>
                  <a:pt x="5356456" y="1180726"/>
                </a:lnTo>
                <a:lnTo>
                  <a:pt x="2209792" y="981220"/>
                </a:lnTo>
                <a:lnTo>
                  <a:pt x="2158169" y="979443"/>
                </a:lnTo>
                <a:lnTo>
                  <a:pt x="2005029" y="980088"/>
                </a:lnTo>
                <a:lnTo>
                  <a:pt x="1496409" y="991486"/>
                </a:lnTo>
                <a:lnTo>
                  <a:pt x="1444037" y="991734"/>
                </a:lnTo>
                <a:lnTo>
                  <a:pt x="1391709" y="991355"/>
                </a:lnTo>
                <a:lnTo>
                  <a:pt x="1339438" y="990271"/>
                </a:lnTo>
                <a:lnTo>
                  <a:pt x="1287233" y="988404"/>
                </a:lnTo>
                <a:lnTo>
                  <a:pt x="1235105" y="985676"/>
                </a:lnTo>
                <a:close/>
              </a:path>
              <a:path w="5356859" h="2693670">
                <a:moveTo>
                  <a:pt x="5197376" y="2689295"/>
                </a:moveTo>
                <a:lnTo>
                  <a:pt x="5148357" y="2685439"/>
                </a:lnTo>
                <a:lnTo>
                  <a:pt x="5099723" y="2680270"/>
                </a:lnTo>
                <a:lnTo>
                  <a:pt x="5051482" y="2673773"/>
                </a:lnTo>
                <a:lnTo>
                  <a:pt x="5003640" y="2665932"/>
                </a:lnTo>
                <a:lnTo>
                  <a:pt x="4956204" y="2656732"/>
                </a:lnTo>
                <a:lnTo>
                  <a:pt x="4909180" y="2646158"/>
                </a:lnTo>
                <a:lnTo>
                  <a:pt x="4862575" y="2634194"/>
                </a:lnTo>
                <a:lnTo>
                  <a:pt x="4816395" y="2620824"/>
                </a:lnTo>
                <a:lnTo>
                  <a:pt x="4770649" y="2606034"/>
                </a:lnTo>
                <a:lnTo>
                  <a:pt x="4725341" y="2589808"/>
                </a:lnTo>
                <a:lnTo>
                  <a:pt x="4680479" y="2572131"/>
                </a:lnTo>
                <a:lnTo>
                  <a:pt x="4636069" y="2552987"/>
                </a:lnTo>
                <a:lnTo>
                  <a:pt x="4592118" y="2532361"/>
                </a:lnTo>
                <a:lnTo>
                  <a:pt x="4548633" y="2510237"/>
                </a:lnTo>
                <a:lnTo>
                  <a:pt x="4505621" y="2486600"/>
                </a:lnTo>
                <a:lnTo>
                  <a:pt x="4463087" y="2461435"/>
                </a:lnTo>
                <a:lnTo>
                  <a:pt x="4421040" y="2434726"/>
                </a:lnTo>
                <a:lnTo>
                  <a:pt x="4379485" y="2406458"/>
                </a:lnTo>
                <a:lnTo>
                  <a:pt x="4338428" y="2376615"/>
                </a:lnTo>
                <a:lnTo>
                  <a:pt x="4297878" y="2345182"/>
                </a:lnTo>
                <a:lnTo>
                  <a:pt x="4257840" y="2312144"/>
                </a:lnTo>
                <a:lnTo>
                  <a:pt x="4218321" y="2277486"/>
                </a:lnTo>
                <a:lnTo>
                  <a:pt x="4143138" y="2209700"/>
                </a:lnTo>
                <a:lnTo>
                  <a:pt x="4068700" y="2141282"/>
                </a:lnTo>
                <a:lnTo>
                  <a:pt x="3479391" y="1587431"/>
                </a:lnTo>
                <a:lnTo>
                  <a:pt x="3441579" y="1552867"/>
                </a:lnTo>
                <a:lnTo>
                  <a:pt x="3403487" y="1518683"/>
                </a:lnTo>
                <a:lnTo>
                  <a:pt x="3365046" y="1484957"/>
                </a:lnTo>
                <a:lnTo>
                  <a:pt x="3326188" y="1451766"/>
                </a:lnTo>
                <a:lnTo>
                  <a:pt x="3286842" y="1419190"/>
                </a:lnTo>
                <a:lnTo>
                  <a:pt x="3246940" y="1387304"/>
                </a:lnTo>
                <a:lnTo>
                  <a:pt x="3206413" y="1356189"/>
                </a:lnTo>
                <a:lnTo>
                  <a:pt x="3165192" y="1325920"/>
                </a:lnTo>
                <a:lnTo>
                  <a:pt x="3123209" y="1296578"/>
                </a:lnTo>
                <a:lnTo>
                  <a:pt x="3080393" y="1268238"/>
                </a:lnTo>
                <a:lnTo>
                  <a:pt x="3036677" y="1240979"/>
                </a:lnTo>
                <a:lnTo>
                  <a:pt x="2991992" y="1214880"/>
                </a:lnTo>
                <a:lnTo>
                  <a:pt x="2947012" y="1189179"/>
                </a:lnTo>
                <a:lnTo>
                  <a:pt x="2901336" y="1164933"/>
                </a:lnTo>
                <a:lnTo>
                  <a:pt x="2855003" y="1142146"/>
                </a:lnTo>
                <a:lnTo>
                  <a:pt x="2808049" y="1120823"/>
                </a:lnTo>
                <a:lnTo>
                  <a:pt x="2760512" y="1100971"/>
                </a:lnTo>
                <a:lnTo>
                  <a:pt x="2712429" y="1082595"/>
                </a:lnTo>
                <a:lnTo>
                  <a:pt x="2663838" y="1065701"/>
                </a:lnTo>
                <a:lnTo>
                  <a:pt x="2614775" y="1050293"/>
                </a:lnTo>
                <a:lnTo>
                  <a:pt x="2565279" y="1036377"/>
                </a:lnTo>
                <a:lnTo>
                  <a:pt x="2515386" y="1023960"/>
                </a:lnTo>
                <a:lnTo>
                  <a:pt x="2465133" y="1013046"/>
                </a:lnTo>
                <a:lnTo>
                  <a:pt x="2414559" y="1003641"/>
                </a:lnTo>
                <a:lnTo>
                  <a:pt x="2363701" y="995750"/>
                </a:lnTo>
                <a:lnTo>
                  <a:pt x="2312595" y="989380"/>
                </a:lnTo>
                <a:lnTo>
                  <a:pt x="2261280" y="984535"/>
                </a:lnTo>
                <a:lnTo>
                  <a:pt x="2209792" y="981220"/>
                </a:lnTo>
                <a:lnTo>
                  <a:pt x="5356456" y="1180726"/>
                </a:lnTo>
                <a:lnTo>
                  <a:pt x="5356456" y="2692900"/>
                </a:lnTo>
                <a:lnTo>
                  <a:pt x="5346681" y="2693140"/>
                </a:lnTo>
                <a:lnTo>
                  <a:pt x="5296544" y="2693130"/>
                </a:lnTo>
                <a:lnTo>
                  <a:pt x="5246774" y="2691854"/>
                </a:lnTo>
                <a:lnTo>
                  <a:pt x="5197376" y="2689295"/>
                </a:lnTo>
                <a:close/>
              </a:path>
            </a:pathLst>
          </a:custGeom>
          <a:solidFill>
            <a:srgbClr val="FFD882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51183" y="7630417"/>
            <a:ext cx="3037205" cy="2656840"/>
          </a:xfrm>
          <a:custGeom>
            <a:avLst/>
            <a:gdLst/>
            <a:ahLst/>
            <a:cxnLst/>
            <a:rect l="l" t="t" r="r" b="b"/>
            <a:pathLst>
              <a:path w="3037205" h="2656840">
                <a:moveTo>
                  <a:pt x="3036815" y="2473223"/>
                </a:moveTo>
                <a:lnTo>
                  <a:pt x="1219006" y="2106730"/>
                </a:lnTo>
                <a:lnTo>
                  <a:pt x="1264618" y="2115133"/>
                </a:lnTo>
                <a:lnTo>
                  <a:pt x="1310495" y="2122060"/>
                </a:lnTo>
                <a:lnTo>
                  <a:pt x="1356691" y="2127152"/>
                </a:lnTo>
                <a:lnTo>
                  <a:pt x="1403260" y="2130048"/>
                </a:lnTo>
                <a:lnTo>
                  <a:pt x="1450253" y="2130390"/>
                </a:lnTo>
                <a:lnTo>
                  <a:pt x="1497726" y="2127818"/>
                </a:lnTo>
                <a:lnTo>
                  <a:pt x="1545730" y="2121973"/>
                </a:lnTo>
                <a:lnTo>
                  <a:pt x="1592953" y="2112487"/>
                </a:lnTo>
                <a:lnTo>
                  <a:pt x="1638825" y="2099206"/>
                </a:lnTo>
                <a:lnTo>
                  <a:pt x="1683305" y="2082365"/>
                </a:lnTo>
                <a:lnTo>
                  <a:pt x="1726352" y="2062203"/>
                </a:lnTo>
                <a:lnTo>
                  <a:pt x="1767922" y="2038956"/>
                </a:lnTo>
                <a:lnTo>
                  <a:pt x="1807975" y="2012861"/>
                </a:lnTo>
                <a:lnTo>
                  <a:pt x="1846468" y="1984156"/>
                </a:lnTo>
                <a:lnTo>
                  <a:pt x="1883360" y="1953077"/>
                </a:lnTo>
                <a:lnTo>
                  <a:pt x="1918609" y="1919861"/>
                </a:lnTo>
                <a:lnTo>
                  <a:pt x="1952172" y="1884745"/>
                </a:lnTo>
                <a:lnTo>
                  <a:pt x="1984009" y="1847967"/>
                </a:lnTo>
                <a:lnTo>
                  <a:pt x="2014077" y="1809764"/>
                </a:lnTo>
                <a:lnTo>
                  <a:pt x="2042335" y="1770372"/>
                </a:lnTo>
                <a:lnTo>
                  <a:pt x="2068740" y="1730028"/>
                </a:lnTo>
                <a:lnTo>
                  <a:pt x="2093251" y="1688970"/>
                </a:lnTo>
                <a:lnTo>
                  <a:pt x="2115826" y="1647435"/>
                </a:lnTo>
                <a:lnTo>
                  <a:pt x="2136423" y="1605659"/>
                </a:lnTo>
                <a:lnTo>
                  <a:pt x="2156041" y="1562474"/>
                </a:lnTo>
                <a:lnTo>
                  <a:pt x="2174909" y="1518892"/>
                </a:lnTo>
                <a:lnTo>
                  <a:pt x="2193098" y="1474956"/>
                </a:lnTo>
                <a:lnTo>
                  <a:pt x="2210677" y="1430711"/>
                </a:lnTo>
                <a:lnTo>
                  <a:pt x="2227718" y="1386199"/>
                </a:lnTo>
                <a:lnTo>
                  <a:pt x="2244291" y="1341465"/>
                </a:lnTo>
                <a:lnTo>
                  <a:pt x="2260468" y="1296553"/>
                </a:lnTo>
                <a:lnTo>
                  <a:pt x="2276319" y="1251506"/>
                </a:lnTo>
                <a:lnTo>
                  <a:pt x="2291915" y="1206368"/>
                </a:lnTo>
                <a:lnTo>
                  <a:pt x="2307326" y="1161183"/>
                </a:lnTo>
                <a:lnTo>
                  <a:pt x="2322623" y="1115995"/>
                </a:lnTo>
                <a:lnTo>
                  <a:pt x="2337878" y="1070848"/>
                </a:lnTo>
                <a:lnTo>
                  <a:pt x="2353161" y="1025785"/>
                </a:lnTo>
                <a:lnTo>
                  <a:pt x="2368542" y="980850"/>
                </a:lnTo>
                <a:lnTo>
                  <a:pt x="2384093" y="936087"/>
                </a:lnTo>
                <a:lnTo>
                  <a:pt x="2399884" y="891540"/>
                </a:lnTo>
                <a:lnTo>
                  <a:pt x="2415986" y="847253"/>
                </a:lnTo>
                <a:lnTo>
                  <a:pt x="2432470" y="803269"/>
                </a:lnTo>
                <a:lnTo>
                  <a:pt x="2449406" y="759632"/>
                </a:lnTo>
                <a:lnTo>
                  <a:pt x="2466866" y="716386"/>
                </a:lnTo>
                <a:lnTo>
                  <a:pt x="2484919" y="673575"/>
                </a:lnTo>
                <a:lnTo>
                  <a:pt x="2503638" y="631243"/>
                </a:lnTo>
                <a:lnTo>
                  <a:pt x="2523092" y="589433"/>
                </a:lnTo>
                <a:lnTo>
                  <a:pt x="2543353" y="548190"/>
                </a:lnTo>
                <a:lnTo>
                  <a:pt x="2564490" y="507556"/>
                </a:lnTo>
                <a:lnTo>
                  <a:pt x="2586576" y="467576"/>
                </a:lnTo>
                <a:lnTo>
                  <a:pt x="2609680" y="428294"/>
                </a:lnTo>
                <a:lnTo>
                  <a:pt x="2633874" y="389753"/>
                </a:lnTo>
                <a:lnTo>
                  <a:pt x="2659228" y="351998"/>
                </a:lnTo>
                <a:lnTo>
                  <a:pt x="2685813" y="315072"/>
                </a:lnTo>
                <a:lnTo>
                  <a:pt x="2713700" y="279018"/>
                </a:lnTo>
                <a:lnTo>
                  <a:pt x="2742959" y="243881"/>
                </a:lnTo>
                <a:lnTo>
                  <a:pt x="2773662" y="209705"/>
                </a:lnTo>
                <a:lnTo>
                  <a:pt x="2805879" y="176533"/>
                </a:lnTo>
                <a:lnTo>
                  <a:pt x="2839680" y="144409"/>
                </a:lnTo>
                <a:lnTo>
                  <a:pt x="2875138" y="113377"/>
                </a:lnTo>
                <a:lnTo>
                  <a:pt x="2912321" y="83480"/>
                </a:lnTo>
                <a:lnTo>
                  <a:pt x="2951302" y="54764"/>
                </a:lnTo>
                <a:lnTo>
                  <a:pt x="2992151" y="27270"/>
                </a:lnTo>
                <a:lnTo>
                  <a:pt x="3034938" y="1043"/>
                </a:lnTo>
                <a:lnTo>
                  <a:pt x="3036815" y="0"/>
                </a:lnTo>
                <a:lnTo>
                  <a:pt x="3036815" y="2473223"/>
                </a:lnTo>
                <a:close/>
              </a:path>
              <a:path w="3037205" h="2656840">
                <a:moveTo>
                  <a:pt x="0" y="2656581"/>
                </a:moveTo>
                <a:lnTo>
                  <a:pt x="14354" y="2610541"/>
                </a:lnTo>
                <a:lnTo>
                  <a:pt x="29673" y="2566174"/>
                </a:lnTo>
                <a:lnTo>
                  <a:pt x="46332" y="2522656"/>
                </a:lnTo>
                <a:lnTo>
                  <a:pt x="64440" y="2480100"/>
                </a:lnTo>
                <a:lnTo>
                  <a:pt x="84108" y="2438615"/>
                </a:lnTo>
                <a:lnTo>
                  <a:pt x="105446" y="2398312"/>
                </a:lnTo>
                <a:lnTo>
                  <a:pt x="128564" y="2359303"/>
                </a:lnTo>
                <a:lnTo>
                  <a:pt x="153573" y="2321698"/>
                </a:lnTo>
                <a:lnTo>
                  <a:pt x="180582" y="2285608"/>
                </a:lnTo>
                <a:lnTo>
                  <a:pt x="209701" y="2251144"/>
                </a:lnTo>
                <a:lnTo>
                  <a:pt x="241042" y="2218416"/>
                </a:lnTo>
                <a:lnTo>
                  <a:pt x="274713" y="2187535"/>
                </a:lnTo>
                <a:lnTo>
                  <a:pt x="310826" y="2158613"/>
                </a:lnTo>
                <a:lnTo>
                  <a:pt x="349491" y="2131759"/>
                </a:lnTo>
                <a:lnTo>
                  <a:pt x="390817" y="2107086"/>
                </a:lnTo>
                <a:lnTo>
                  <a:pt x="434914" y="2084703"/>
                </a:lnTo>
                <a:lnTo>
                  <a:pt x="481894" y="2064721"/>
                </a:lnTo>
                <a:lnTo>
                  <a:pt x="530498" y="2047874"/>
                </a:lnTo>
                <a:lnTo>
                  <a:pt x="578515" y="2035300"/>
                </a:lnTo>
                <a:lnTo>
                  <a:pt x="625999" y="2026640"/>
                </a:lnTo>
                <a:lnTo>
                  <a:pt x="673003" y="2021535"/>
                </a:lnTo>
                <a:lnTo>
                  <a:pt x="719581" y="2019625"/>
                </a:lnTo>
                <a:lnTo>
                  <a:pt x="765785" y="2020552"/>
                </a:lnTo>
                <a:lnTo>
                  <a:pt x="811669" y="2023954"/>
                </a:lnTo>
                <a:lnTo>
                  <a:pt x="857286" y="2029474"/>
                </a:lnTo>
                <a:lnTo>
                  <a:pt x="902690" y="2036752"/>
                </a:lnTo>
                <a:lnTo>
                  <a:pt x="947933" y="2045428"/>
                </a:lnTo>
                <a:lnTo>
                  <a:pt x="993069" y="2055143"/>
                </a:lnTo>
                <a:lnTo>
                  <a:pt x="1173607" y="2097209"/>
                </a:lnTo>
                <a:lnTo>
                  <a:pt x="3036815" y="2473223"/>
                </a:lnTo>
                <a:lnTo>
                  <a:pt x="3036815" y="2656581"/>
                </a:lnTo>
                <a:lnTo>
                  <a:pt x="0" y="2656581"/>
                </a:lnTo>
                <a:close/>
              </a:path>
            </a:pathLst>
          </a:custGeom>
          <a:solidFill>
            <a:srgbClr val="F593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145000" y="7868990"/>
            <a:ext cx="473075" cy="812800"/>
          </a:xfrm>
          <a:custGeom>
            <a:avLst/>
            <a:gdLst/>
            <a:ahLst/>
            <a:cxnLst/>
            <a:rect l="l" t="t" r="r" b="b"/>
            <a:pathLst>
              <a:path w="473075" h="812800">
                <a:moveTo>
                  <a:pt x="134772" y="812551"/>
                </a:moveTo>
                <a:lnTo>
                  <a:pt x="102033" y="774933"/>
                </a:lnTo>
                <a:lnTo>
                  <a:pt x="82135" y="702359"/>
                </a:lnTo>
                <a:lnTo>
                  <a:pt x="69786" y="652303"/>
                </a:lnTo>
                <a:lnTo>
                  <a:pt x="57337" y="602274"/>
                </a:lnTo>
                <a:lnTo>
                  <a:pt x="45092" y="552223"/>
                </a:lnTo>
                <a:lnTo>
                  <a:pt x="33357" y="502097"/>
                </a:lnTo>
                <a:lnTo>
                  <a:pt x="22436" y="451847"/>
                </a:lnTo>
                <a:lnTo>
                  <a:pt x="12633" y="401422"/>
                </a:lnTo>
                <a:lnTo>
                  <a:pt x="4254" y="350770"/>
                </a:lnTo>
                <a:lnTo>
                  <a:pt x="0" y="301270"/>
                </a:lnTo>
                <a:lnTo>
                  <a:pt x="625" y="251005"/>
                </a:lnTo>
                <a:lnTo>
                  <a:pt x="4212" y="200296"/>
                </a:lnTo>
                <a:lnTo>
                  <a:pt x="8842" y="149465"/>
                </a:lnTo>
                <a:lnTo>
                  <a:pt x="12596" y="98831"/>
                </a:lnTo>
                <a:lnTo>
                  <a:pt x="23460" y="60844"/>
                </a:lnTo>
                <a:lnTo>
                  <a:pt x="46432" y="19765"/>
                </a:lnTo>
                <a:lnTo>
                  <a:pt x="75988" y="0"/>
                </a:lnTo>
                <a:lnTo>
                  <a:pt x="110709" y="2635"/>
                </a:lnTo>
                <a:lnTo>
                  <a:pt x="142511" y="24234"/>
                </a:lnTo>
                <a:lnTo>
                  <a:pt x="70604" y="24234"/>
                </a:lnTo>
                <a:lnTo>
                  <a:pt x="55059" y="76160"/>
                </a:lnTo>
                <a:lnTo>
                  <a:pt x="43890" y="127427"/>
                </a:lnTo>
                <a:lnTo>
                  <a:pt x="36748" y="178099"/>
                </a:lnTo>
                <a:lnTo>
                  <a:pt x="33285" y="228243"/>
                </a:lnTo>
                <a:lnTo>
                  <a:pt x="33179" y="268345"/>
                </a:lnTo>
                <a:lnTo>
                  <a:pt x="33213" y="278944"/>
                </a:lnTo>
                <a:lnTo>
                  <a:pt x="36006" y="327203"/>
                </a:lnTo>
                <a:lnTo>
                  <a:pt x="41493" y="376150"/>
                </a:lnTo>
                <a:lnTo>
                  <a:pt x="49268" y="424828"/>
                </a:lnTo>
                <a:lnTo>
                  <a:pt x="58982" y="473302"/>
                </a:lnTo>
                <a:lnTo>
                  <a:pt x="70288" y="521638"/>
                </a:lnTo>
                <a:lnTo>
                  <a:pt x="82837" y="569900"/>
                </a:lnTo>
                <a:lnTo>
                  <a:pt x="96281" y="618154"/>
                </a:lnTo>
                <a:lnTo>
                  <a:pt x="110273" y="666465"/>
                </a:lnTo>
                <a:lnTo>
                  <a:pt x="124464" y="714897"/>
                </a:lnTo>
                <a:lnTo>
                  <a:pt x="138507" y="763517"/>
                </a:lnTo>
                <a:lnTo>
                  <a:pt x="196237" y="763517"/>
                </a:lnTo>
                <a:lnTo>
                  <a:pt x="192301" y="768542"/>
                </a:lnTo>
                <a:lnTo>
                  <a:pt x="175950" y="788317"/>
                </a:lnTo>
                <a:lnTo>
                  <a:pt x="153924" y="808175"/>
                </a:lnTo>
                <a:lnTo>
                  <a:pt x="134772" y="812551"/>
                </a:lnTo>
                <a:close/>
              </a:path>
              <a:path w="473075" h="812800">
                <a:moveTo>
                  <a:pt x="232697" y="355801"/>
                </a:moveTo>
                <a:lnTo>
                  <a:pt x="212423" y="354116"/>
                </a:lnTo>
                <a:lnTo>
                  <a:pt x="216637" y="308025"/>
                </a:lnTo>
                <a:lnTo>
                  <a:pt x="221251" y="261583"/>
                </a:lnTo>
                <a:lnTo>
                  <a:pt x="219462" y="215251"/>
                </a:lnTo>
                <a:lnTo>
                  <a:pt x="204469" y="169492"/>
                </a:lnTo>
                <a:lnTo>
                  <a:pt x="182707" y="127420"/>
                </a:lnTo>
                <a:lnTo>
                  <a:pt x="157107" y="86972"/>
                </a:lnTo>
                <a:lnTo>
                  <a:pt x="121722" y="51470"/>
                </a:lnTo>
                <a:lnTo>
                  <a:pt x="70604" y="24234"/>
                </a:lnTo>
                <a:lnTo>
                  <a:pt x="142511" y="24234"/>
                </a:lnTo>
                <a:lnTo>
                  <a:pt x="171066" y="53023"/>
                </a:lnTo>
                <a:lnTo>
                  <a:pt x="208079" y="108780"/>
                </a:lnTo>
                <a:lnTo>
                  <a:pt x="235228" y="158584"/>
                </a:lnTo>
                <a:lnTo>
                  <a:pt x="253022" y="205312"/>
                </a:lnTo>
                <a:lnTo>
                  <a:pt x="262865" y="231296"/>
                </a:lnTo>
                <a:lnTo>
                  <a:pt x="310658" y="231296"/>
                </a:lnTo>
                <a:lnTo>
                  <a:pt x="308093" y="235798"/>
                </a:lnTo>
                <a:lnTo>
                  <a:pt x="283991" y="278944"/>
                </a:lnTo>
                <a:lnTo>
                  <a:pt x="259761" y="322033"/>
                </a:lnTo>
                <a:lnTo>
                  <a:pt x="253019" y="335627"/>
                </a:lnTo>
                <a:lnTo>
                  <a:pt x="245113" y="348261"/>
                </a:lnTo>
                <a:lnTo>
                  <a:pt x="232697" y="355801"/>
                </a:lnTo>
                <a:close/>
              </a:path>
              <a:path w="473075" h="812800">
                <a:moveTo>
                  <a:pt x="310658" y="231296"/>
                </a:moveTo>
                <a:lnTo>
                  <a:pt x="262865" y="231296"/>
                </a:lnTo>
                <a:lnTo>
                  <a:pt x="279150" y="206760"/>
                </a:lnTo>
                <a:lnTo>
                  <a:pt x="294197" y="183811"/>
                </a:lnTo>
                <a:lnTo>
                  <a:pt x="323783" y="141936"/>
                </a:lnTo>
                <a:lnTo>
                  <a:pt x="348883" y="110543"/>
                </a:lnTo>
                <a:lnTo>
                  <a:pt x="395711" y="82765"/>
                </a:lnTo>
                <a:lnTo>
                  <a:pt x="414967" y="81806"/>
                </a:lnTo>
                <a:lnTo>
                  <a:pt x="433931" y="84537"/>
                </a:lnTo>
                <a:lnTo>
                  <a:pt x="450276" y="90958"/>
                </a:lnTo>
                <a:lnTo>
                  <a:pt x="460479" y="101279"/>
                </a:lnTo>
                <a:lnTo>
                  <a:pt x="467374" y="114971"/>
                </a:lnTo>
                <a:lnTo>
                  <a:pt x="425637" y="114971"/>
                </a:lnTo>
                <a:lnTo>
                  <a:pt x="398794" y="117742"/>
                </a:lnTo>
                <a:lnTo>
                  <a:pt x="382301" y="122082"/>
                </a:lnTo>
                <a:lnTo>
                  <a:pt x="370500" y="131772"/>
                </a:lnTo>
                <a:lnTo>
                  <a:pt x="357735" y="150597"/>
                </a:lnTo>
                <a:lnTo>
                  <a:pt x="332523" y="192912"/>
                </a:lnTo>
                <a:lnTo>
                  <a:pt x="310658" y="231296"/>
                </a:lnTo>
                <a:close/>
              </a:path>
              <a:path w="473075" h="812800">
                <a:moveTo>
                  <a:pt x="196237" y="763517"/>
                </a:moveTo>
                <a:lnTo>
                  <a:pt x="138507" y="763517"/>
                </a:lnTo>
                <a:lnTo>
                  <a:pt x="169705" y="732317"/>
                </a:lnTo>
                <a:lnTo>
                  <a:pt x="200610" y="696007"/>
                </a:lnTo>
                <a:lnTo>
                  <a:pt x="230891" y="655367"/>
                </a:lnTo>
                <a:lnTo>
                  <a:pt x="260220" y="611182"/>
                </a:lnTo>
                <a:lnTo>
                  <a:pt x="288266" y="564233"/>
                </a:lnTo>
                <a:lnTo>
                  <a:pt x="314699" y="515303"/>
                </a:lnTo>
                <a:lnTo>
                  <a:pt x="339190" y="465176"/>
                </a:lnTo>
                <a:lnTo>
                  <a:pt x="361410" y="414634"/>
                </a:lnTo>
                <a:lnTo>
                  <a:pt x="381028" y="364460"/>
                </a:lnTo>
                <a:lnTo>
                  <a:pt x="397714" y="315436"/>
                </a:lnTo>
                <a:lnTo>
                  <a:pt x="411140" y="268345"/>
                </a:lnTo>
                <a:lnTo>
                  <a:pt x="420975" y="223971"/>
                </a:lnTo>
                <a:lnTo>
                  <a:pt x="426889" y="183095"/>
                </a:lnTo>
                <a:lnTo>
                  <a:pt x="428553" y="146501"/>
                </a:lnTo>
                <a:lnTo>
                  <a:pt x="425637" y="114971"/>
                </a:lnTo>
                <a:lnTo>
                  <a:pt x="467374" y="114971"/>
                </a:lnTo>
                <a:lnTo>
                  <a:pt x="468464" y="117136"/>
                </a:lnTo>
                <a:lnTo>
                  <a:pt x="473029" y="134912"/>
                </a:lnTo>
                <a:lnTo>
                  <a:pt x="472975" y="150991"/>
                </a:lnTo>
                <a:lnTo>
                  <a:pt x="461839" y="200915"/>
                </a:lnTo>
                <a:lnTo>
                  <a:pt x="449758" y="250451"/>
                </a:lnTo>
                <a:lnTo>
                  <a:pt x="436559" y="299524"/>
                </a:lnTo>
                <a:lnTo>
                  <a:pt x="422006" y="348261"/>
                </a:lnTo>
                <a:lnTo>
                  <a:pt x="406129" y="395977"/>
                </a:lnTo>
                <a:lnTo>
                  <a:pt x="388557" y="443205"/>
                </a:lnTo>
                <a:lnTo>
                  <a:pt x="369187" y="489666"/>
                </a:lnTo>
                <a:lnTo>
                  <a:pt x="347847" y="535285"/>
                </a:lnTo>
                <a:lnTo>
                  <a:pt x="324368" y="579984"/>
                </a:lnTo>
                <a:lnTo>
                  <a:pt x="298579" y="623690"/>
                </a:lnTo>
                <a:lnTo>
                  <a:pt x="270206" y="666465"/>
                </a:lnTo>
                <a:lnTo>
                  <a:pt x="239390" y="707814"/>
                </a:lnTo>
                <a:lnTo>
                  <a:pt x="223694" y="728032"/>
                </a:lnTo>
                <a:lnTo>
                  <a:pt x="208107" y="748361"/>
                </a:lnTo>
                <a:lnTo>
                  <a:pt x="196237" y="763517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52400" y="4838700"/>
            <a:ext cx="353695" cy="609600"/>
          </a:xfrm>
          <a:custGeom>
            <a:avLst/>
            <a:gdLst/>
            <a:ahLst/>
            <a:cxnLst/>
            <a:rect l="l" t="t" r="r" b="b"/>
            <a:pathLst>
              <a:path w="353695" h="609600">
                <a:moveTo>
                  <a:pt x="166889" y="609001"/>
                </a:moveTo>
                <a:lnTo>
                  <a:pt x="140623" y="550525"/>
                </a:lnTo>
                <a:lnTo>
                  <a:pt x="134268" y="513946"/>
                </a:lnTo>
                <a:lnTo>
                  <a:pt x="127031" y="477616"/>
                </a:lnTo>
                <a:lnTo>
                  <a:pt x="108160" y="413743"/>
                </a:lnTo>
                <a:lnTo>
                  <a:pt x="83107" y="359268"/>
                </a:lnTo>
                <a:lnTo>
                  <a:pt x="60600" y="318212"/>
                </a:lnTo>
                <a:lnTo>
                  <a:pt x="20661" y="287707"/>
                </a:lnTo>
                <a:lnTo>
                  <a:pt x="5659" y="276252"/>
                </a:lnTo>
                <a:lnTo>
                  <a:pt x="0" y="264233"/>
                </a:lnTo>
                <a:lnTo>
                  <a:pt x="3796" y="251582"/>
                </a:lnTo>
                <a:lnTo>
                  <a:pt x="17162" y="238231"/>
                </a:lnTo>
                <a:lnTo>
                  <a:pt x="46702" y="215579"/>
                </a:lnTo>
                <a:lnTo>
                  <a:pt x="75496" y="192171"/>
                </a:lnTo>
                <a:lnTo>
                  <a:pt x="129125" y="140603"/>
                </a:lnTo>
                <a:lnTo>
                  <a:pt x="159815" y="97507"/>
                </a:lnTo>
                <a:lnTo>
                  <a:pt x="181729" y="49716"/>
                </a:lnTo>
                <a:lnTo>
                  <a:pt x="185190" y="40302"/>
                </a:lnTo>
                <a:lnTo>
                  <a:pt x="188696" y="30922"/>
                </a:lnTo>
                <a:lnTo>
                  <a:pt x="192594" y="21547"/>
                </a:lnTo>
                <a:lnTo>
                  <a:pt x="196930" y="12760"/>
                </a:lnTo>
                <a:lnTo>
                  <a:pt x="199947" y="7222"/>
                </a:lnTo>
                <a:lnTo>
                  <a:pt x="207668" y="4213"/>
                </a:lnTo>
                <a:lnTo>
                  <a:pt x="213218" y="0"/>
                </a:lnTo>
                <a:lnTo>
                  <a:pt x="216717" y="6500"/>
                </a:lnTo>
                <a:lnTo>
                  <a:pt x="220457" y="12880"/>
                </a:lnTo>
                <a:lnTo>
                  <a:pt x="224318" y="21547"/>
                </a:lnTo>
                <a:lnTo>
                  <a:pt x="223353" y="24316"/>
                </a:lnTo>
                <a:lnTo>
                  <a:pt x="223232" y="26724"/>
                </a:lnTo>
                <a:lnTo>
                  <a:pt x="219975" y="27205"/>
                </a:lnTo>
                <a:lnTo>
                  <a:pt x="221596" y="52062"/>
                </a:lnTo>
                <a:lnTo>
                  <a:pt x="222991" y="76997"/>
                </a:lnTo>
                <a:lnTo>
                  <a:pt x="225200" y="101775"/>
                </a:lnTo>
                <a:lnTo>
                  <a:pt x="227298" y="114360"/>
                </a:lnTo>
                <a:lnTo>
                  <a:pt x="191501" y="114360"/>
                </a:lnTo>
                <a:lnTo>
                  <a:pt x="161382" y="156247"/>
                </a:lnTo>
                <a:lnTo>
                  <a:pt x="127451" y="193856"/>
                </a:lnTo>
                <a:lnTo>
                  <a:pt x="89923" y="227561"/>
                </a:lnTo>
                <a:lnTo>
                  <a:pt x="49014" y="257733"/>
                </a:lnTo>
                <a:lnTo>
                  <a:pt x="89243" y="296589"/>
                </a:lnTo>
                <a:lnTo>
                  <a:pt x="118759" y="340656"/>
                </a:lnTo>
                <a:lnTo>
                  <a:pt x="140225" y="388878"/>
                </a:lnTo>
                <a:lnTo>
                  <a:pt x="156305" y="440198"/>
                </a:lnTo>
                <a:lnTo>
                  <a:pt x="169664" y="493557"/>
                </a:lnTo>
                <a:lnTo>
                  <a:pt x="208754" y="493557"/>
                </a:lnTo>
                <a:lnTo>
                  <a:pt x="191501" y="555071"/>
                </a:lnTo>
                <a:lnTo>
                  <a:pt x="187904" y="579414"/>
                </a:lnTo>
                <a:lnTo>
                  <a:pt x="186916" y="587574"/>
                </a:lnTo>
                <a:lnTo>
                  <a:pt x="185094" y="596034"/>
                </a:lnTo>
                <a:lnTo>
                  <a:pt x="181563" y="602892"/>
                </a:lnTo>
                <a:lnTo>
                  <a:pt x="175702" y="607447"/>
                </a:lnTo>
                <a:lnTo>
                  <a:pt x="166889" y="609001"/>
                </a:lnTo>
                <a:close/>
              </a:path>
              <a:path w="353695" h="609600">
                <a:moveTo>
                  <a:pt x="208754" y="493557"/>
                </a:moveTo>
                <a:lnTo>
                  <a:pt x="169664" y="493557"/>
                </a:lnTo>
                <a:lnTo>
                  <a:pt x="187357" y="448425"/>
                </a:lnTo>
                <a:lnTo>
                  <a:pt x="205866" y="404570"/>
                </a:lnTo>
                <a:lnTo>
                  <a:pt x="227196" y="363009"/>
                </a:lnTo>
                <a:lnTo>
                  <a:pt x="253350" y="324759"/>
                </a:lnTo>
                <a:lnTo>
                  <a:pt x="286332" y="290837"/>
                </a:lnTo>
                <a:lnTo>
                  <a:pt x="251460" y="253072"/>
                </a:lnTo>
                <a:lnTo>
                  <a:pt x="223986" y="211266"/>
                </a:lnTo>
                <a:lnTo>
                  <a:pt x="203977" y="165127"/>
                </a:lnTo>
                <a:lnTo>
                  <a:pt x="191501" y="114360"/>
                </a:lnTo>
                <a:lnTo>
                  <a:pt x="227298" y="114360"/>
                </a:lnTo>
                <a:lnTo>
                  <a:pt x="229265" y="126158"/>
                </a:lnTo>
                <a:lnTo>
                  <a:pt x="239409" y="158987"/>
                </a:lnTo>
                <a:lnTo>
                  <a:pt x="273225" y="218147"/>
                </a:lnTo>
                <a:lnTo>
                  <a:pt x="303140" y="250882"/>
                </a:lnTo>
                <a:lnTo>
                  <a:pt x="339742" y="266199"/>
                </a:lnTo>
                <a:lnTo>
                  <a:pt x="346235" y="269304"/>
                </a:lnTo>
                <a:lnTo>
                  <a:pt x="351189" y="274057"/>
                </a:lnTo>
                <a:lnTo>
                  <a:pt x="353655" y="281688"/>
                </a:lnTo>
                <a:lnTo>
                  <a:pt x="352840" y="289754"/>
                </a:lnTo>
                <a:lnTo>
                  <a:pt x="349130" y="295472"/>
                </a:lnTo>
                <a:lnTo>
                  <a:pt x="343339" y="299565"/>
                </a:lnTo>
                <a:lnTo>
                  <a:pt x="336281" y="302755"/>
                </a:lnTo>
                <a:lnTo>
                  <a:pt x="315245" y="313523"/>
                </a:lnTo>
                <a:lnTo>
                  <a:pt x="281361" y="344314"/>
                </a:lnTo>
                <a:lnTo>
                  <a:pt x="242909" y="409063"/>
                </a:lnTo>
                <a:lnTo>
                  <a:pt x="221875" y="456194"/>
                </a:lnTo>
                <a:lnTo>
                  <a:pt x="208754" y="493557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C6D8C8-599B-4A12-3075-650617749616}"/>
              </a:ext>
            </a:extLst>
          </p:cNvPr>
          <p:cNvSpPr txBox="1"/>
          <p:nvPr/>
        </p:nvSpPr>
        <p:spPr>
          <a:xfrm>
            <a:off x="3259297" y="812216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Britannic Bold" panose="020B0903060703020204" pitchFamily="34" charset="0"/>
              </a:rPr>
              <a:t>Embriogenesis</a:t>
            </a:r>
            <a:r>
              <a:rPr lang="en-US" sz="3600" dirty="0"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latin typeface="Britannic Bold" panose="020B0903060703020204" pitchFamily="34" charset="0"/>
              </a:rPr>
              <a:t>Sistem</a:t>
            </a:r>
            <a:r>
              <a:rPr lang="en-US" sz="3600" dirty="0">
                <a:latin typeface="Britannic Bold" panose="020B0903060703020204" pitchFamily="34" charset="0"/>
              </a:rPr>
              <a:t> Saraf </a:t>
            </a:r>
            <a:r>
              <a:rPr lang="en-US" sz="3600" dirty="0" err="1">
                <a:latin typeface="Britannic Bold" panose="020B0903060703020204" pitchFamily="34" charset="0"/>
              </a:rPr>
              <a:t>Otonom</a:t>
            </a:r>
            <a:endParaRPr lang="en-US" sz="3600" dirty="0">
              <a:latin typeface="Britannic Bold" panose="020B0903060703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4CA9BEC-A4BB-8385-B83C-C1D5C50915F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5" y="0"/>
            <a:ext cx="3488521" cy="222503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4BA0679-A692-F6A9-61B1-F42E76D768E5}"/>
              </a:ext>
            </a:extLst>
          </p:cNvPr>
          <p:cNvSpPr txBox="1"/>
          <p:nvPr/>
        </p:nvSpPr>
        <p:spPr>
          <a:xfrm>
            <a:off x="2179410" y="1885418"/>
            <a:ext cx="1343056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otonom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disusun</a:t>
            </a:r>
            <a:r>
              <a:rPr lang="en-US" sz="2800" dirty="0"/>
              <a:t> oleh ganglion </a:t>
            </a:r>
            <a:r>
              <a:rPr lang="en-US" sz="2800" dirty="0" err="1"/>
              <a:t>otonom</a:t>
            </a:r>
            <a:r>
              <a:rPr lang="en-US" sz="2800" dirty="0"/>
              <a:t> yang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. Ganglion </a:t>
            </a:r>
            <a:r>
              <a:rPr lang="en-US" sz="2800" dirty="0" err="1"/>
              <a:t>otonom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berasal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sel-sel</a:t>
            </a:r>
            <a:r>
              <a:rPr lang="en-US" sz="2800" dirty="0"/>
              <a:t> pada neural crest yang </a:t>
            </a:r>
            <a:r>
              <a:rPr lang="en-US" sz="2800" dirty="0" err="1"/>
              <a:t>bermigrasi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dorsal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aferen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sepasang</a:t>
            </a:r>
            <a:r>
              <a:rPr lang="en-US" sz="2800" dirty="0"/>
              <a:t> </a:t>
            </a:r>
            <a:r>
              <a:rPr lang="en-US" sz="2800" dirty="0" err="1"/>
              <a:t>serabut</a:t>
            </a:r>
            <a:r>
              <a:rPr lang="en-US" sz="2800" dirty="0"/>
              <a:t> longitudinal di </a:t>
            </a:r>
            <a:r>
              <a:rPr lang="en-US" sz="2800" dirty="0" err="1"/>
              <a:t>kiri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kanan</a:t>
            </a:r>
            <a:r>
              <a:rPr lang="en-US" sz="2800" dirty="0"/>
              <a:t> aorta. </a:t>
            </a:r>
            <a:r>
              <a:rPr lang="en-US" sz="2800" dirty="0" err="1"/>
              <a:t>Kemudian</a:t>
            </a:r>
            <a:r>
              <a:rPr lang="en-US" sz="2800" dirty="0"/>
              <a:t>, </a:t>
            </a:r>
            <a:r>
              <a:rPr lang="en-US" sz="2800" dirty="0" err="1"/>
              <a:t>serabut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segmen-segmen</a:t>
            </a:r>
            <a:r>
              <a:rPr lang="en-US" sz="2800" dirty="0"/>
              <a:t> yang </a:t>
            </a:r>
            <a:r>
              <a:rPr lang="en-US" sz="2800" dirty="0" err="1"/>
              <a:t>diisi</a:t>
            </a:r>
            <a:r>
              <a:rPr lang="en-US" sz="2800" dirty="0"/>
              <a:t> oleh neuroblast </a:t>
            </a:r>
            <a:r>
              <a:rPr lang="en-US" sz="2800" dirty="0" err="1"/>
              <a:t>otonom</a:t>
            </a:r>
            <a:r>
              <a:rPr lang="en-US" sz="2800" dirty="0"/>
              <a:t>. </a:t>
            </a:r>
            <a:r>
              <a:rPr lang="en-US" sz="2800" dirty="0" err="1"/>
              <a:t>Serabut</a:t>
            </a:r>
            <a:r>
              <a:rPr lang="en-US" sz="2800" dirty="0"/>
              <a:t> longitudinal ganglia </a:t>
            </a:r>
            <a:r>
              <a:rPr lang="en-US" sz="2800" dirty="0" err="1"/>
              <a:t>otonom</a:t>
            </a:r>
            <a:r>
              <a:rPr lang="en-US" sz="2800" dirty="0"/>
              <a:t> </a:t>
            </a:r>
            <a:r>
              <a:rPr lang="en-US" sz="2800" dirty="0" err="1"/>
              <a:t>tadi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: </a:t>
            </a:r>
          </a:p>
          <a:p>
            <a:pPr marL="342900" indent="-342900" algn="just">
              <a:buAutoNum type="arabicPeriod"/>
            </a:pPr>
            <a:r>
              <a:rPr lang="en-US" sz="2800" dirty="0" err="1"/>
              <a:t>Torakolumbal</a:t>
            </a:r>
            <a:r>
              <a:rPr lang="en-US" sz="2800" dirty="0"/>
              <a:t> (</a:t>
            </a:r>
            <a:r>
              <a:rPr lang="en-US" sz="2800" dirty="0" err="1"/>
              <a:t>kolateral</a:t>
            </a:r>
            <a:r>
              <a:rPr lang="en-US" sz="2800" dirty="0"/>
              <a:t>)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simpatik</a:t>
            </a:r>
            <a:r>
              <a:rPr lang="en-US" sz="2800" dirty="0"/>
              <a:t> </a:t>
            </a:r>
          </a:p>
          <a:p>
            <a:pPr marL="342900" indent="-342900" algn="just">
              <a:buAutoNum type="arabicPeriod"/>
            </a:pPr>
            <a:r>
              <a:rPr lang="en-US" sz="2800" dirty="0" err="1"/>
              <a:t>Kraniosakral</a:t>
            </a:r>
            <a:r>
              <a:rPr lang="en-US" sz="2800" dirty="0"/>
              <a:t> (terminal)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parasimpatik</a:t>
            </a:r>
            <a:endParaRPr lang="en-US" sz="2800" dirty="0"/>
          </a:p>
          <a:p>
            <a:pPr marL="342900" indent="-342900" algn="just">
              <a:buAutoNum type="arabicPeriod"/>
            </a:pPr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5DDC31-BDE8-C884-64F9-EA451DD9484A}"/>
              </a:ext>
            </a:extLst>
          </p:cNvPr>
          <p:cNvSpPr txBox="1"/>
          <p:nvPr/>
        </p:nvSpPr>
        <p:spPr>
          <a:xfrm>
            <a:off x="2179410" y="5971492"/>
            <a:ext cx="13929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Embriogenesis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Saraf </a:t>
            </a:r>
            <a:r>
              <a:rPr lang="en-US" sz="2800" dirty="0" err="1"/>
              <a:t>Sel-sel</a:t>
            </a:r>
            <a:r>
              <a:rPr lang="en-US" sz="2800" dirty="0"/>
              <a:t> pada ganglion </a:t>
            </a:r>
            <a:r>
              <a:rPr lang="en-US" sz="2800" dirty="0" err="1"/>
              <a:t>otonom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 dan </a:t>
            </a:r>
            <a:r>
              <a:rPr lang="en-US" sz="2800" dirty="0" err="1"/>
              <a:t>menerima</a:t>
            </a:r>
            <a:r>
              <a:rPr lang="en-US" sz="2800" dirty="0"/>
              <a:t> </a:t>
            </a:r>
            <a:r>
              <a:rPr lang="en-US" sz="2800" dirty="0" err="1"/>
              <a:t>impuls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serabut</a:t>
            </a:r>
            <a:r>
              <a:rPr lang="en-US" sz="2800" dirty="0"/>
              <a:t> </a:t>
            </a:r>
            <a:r>
              <a:rPr lang="en-US" sz="2800" dirty="0" err="1"/>
              <a:t>pra</a:t>
            </a:r>
            <a:r>
              <a:rPr lang="en-US" sz="2800" dirty="0"/>
              <a:t>-ganglion dan </a:t>
            </a:r>
            <a:r>
              <a:rPr lang="en-US" sz="2800" dirty="0" err="1"/>
              <a:t>mengirim</a:t>
            </a:r>
            <a:r>
              <a:rPr lang="en-US" sz="2800" dirty="0"/>
              <a:t> </a:t>
            </a:r>
            <a:r>
              <a:rPr lang="en-US" sz="2800" dirty="0" err="1"/>
              <a:t>impuls</a:t>
            </a:r>
            <a:r>
              <a:rPr lang="en-US" sz="2800" dirty="0"/>
              <a:t> </a:t>
            </a:r>
            <a:r>
              <a:rPr lang="en-US" sz="2800" dirty="0" err="1"/>
              <a:t>tadi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otot</a:t>
            </a:r>
            <a:r>
              <a:rPr lang="en-US" sz="2800" dirty="0"/>
              <a:t> polos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kelenjar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serabut</a:t>
            </a:r>
            <a:r>
              <a:rPr lang="en-US" sz="2800" dirty="0"/>
              <a:t> post ganglion. </a:t>
            </a:r>
            <a:r>
              <a:rPr lang="en-US" sz="2800" dirty="0" err="1"/>
              <a:t>Berikut</a:t>
            </a:r>
            <a:r>
              <a:rPr lang="en-US" sz="2800" dirty="0"/>
              <a:t> </a:t>
            </a:r>
            <a:r>
              <a:rPr lang="en-US" sz="2800" dirty="0" err="1"/>
              <a:t>skemanya</a:t>
            </a:r>
            <a:r>
              <a:rPr lang="en-US" sz="2800" dirty="0"/>
              <a:t> : Sebagian </a:t>
            </a:r>
            <a:r>
              <a:rPr lang="en-US" sz="2800" dirty="0" err="1"/>
              <a:t>sel-sel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ganglion </a:t>
            </a:r>
            <a:r>
              <a:rPr lang="en-US" sz="2800" dirty="0" err="1"/>
              <a:t>otonom</a:t>
            </a:r>
            <a:r>
              <a:rPr lang="en-US" sz="2800" dirty="0"/>
              <a:t> primitive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sel-sel</a:t>
            </a:r>
            <a:r>
              <a:rPr lang="en-US" sz="2800" dirty="0"/>
              <a:t> </a:t>
            </a:r>
            <a:r>
              <a:rPr lang="en-US" sz="2800" dirty="0" err="1"/>
              <a:t>kromafin</a:t>
            </a:r>
            <a:r>
              <a:rPr lang="en-US" sz="2800" dirty="0"/>
              <a:t> di mana </a:t>
            </a:r>
            <a:r>
              <a:rPr lang="en-US" sz="2800" dirty="0" err="1"/>
              <a:t>sel-sel</a:t>
            </a:r>
            <a:r>
              <a:rPr lang="en-US" sz="2800" dirty="0"/>
              <a:t> </a:t>
            </a:r>
            <a:r>
              <a:rPr lang="en-US" sz="2800" dirty="0" err="1"/>
              <a:t>kromafin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medulla </a:t>
            </a:r>
            <a:r>
              <a:rPr lang="en-US" sz="2800" dirty="0" err="1"/>
              <a:t>kelenjar</a:t>
            </a:r>
            <a:r>
              <a:rPr lang="en-US" sz="2800" dirty="0"/>
              <a:t> suprarenal.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486846"/>
            <a:ext cx="3804285" cy="2800350"/>
          </a:xfrm>
          <a:custGeom>
            <a:avLst/>
            <a:gdLst/>
            <a:ahLst/>
            <a:cxnLst/>
            <a:rect l="l" t="t" r="r" b="b"/>
            <a:pathLst>
              <a:path w="3804285" h="2800350">
                <a:moveTo>
                  <a:pt x="3804100" y="2800153"/>
                </a:moveTo>
                <a:lnTo>
                  <a:pt x="0" y="2800153"/>
                </a:lnTo>
                <a:lnTo>
                  <a:pt x="0" y="0"/>
                </a:lnTo>
                <a:lnTo>
                  <a:pt x="14389" y="12386"/>
                </a:lnTo>
                <a:lnTo>
                  <a:pt x="48152" y="43192"/>
                </a:lnTo>
                <a:lnTo>
                  <a:pt x="81150" y="75040"/>
                </a:lnTo>
                <a:lnTo>
                  <a:pt x="113402" y="107909"/>
                </a:lnTo>
                <a:lnTo>
                  <a:pt x="144930" y="141776"/>
                </a:lnTo>
                <a:lnTo>
                  <a:pt x="175752" y="176618"/>
                </a:lnTo>
                <a:lnTo>
                  <a:pt x="205892" y="212414"/>
                </a:lnTo>
                <a:lnTo>
                  <a:pt x="235367" y="249141"/>
                </a:lnTo>
                <a:lnTo>
                  <a:pt x="264201" y="286776"/>
                </a:lnTo>
                <a:lnTo>
                  <a:pt x="292412" y="325298"/>
                </a:lnTo>
                <a:lnTo>
                  <a:pt x="320022" y="364684"/>
                </a:lnTo>
                <a:lnTo>
                  <a:pt x="347051" y="404911"/>
                </a:lnTo>
                <a:lnTo>
                  <a:pt x="373519" y="445958"/>
                </a:lnTo>
                <a:lnTo>
                  <a:pt x="399448" y="487801"/>
                </a:lnTo>
                <a:lnTo>
                  <a:pt x="424858" y="530420"/>
                </a:lnTo>
                <a:lnTo>
                  <a:pt x="449769" y="573790"/>
                </a:lnTo>
                <a:lnTo>
                  <a:pt x="474203" y="617891"/>
                </a:lnTo>
                <a:lnTo>
                  <a:pt x="498179" y="662699"/>
                </a:lnTo>
                <a:lnTo>
                  <a:pt x="521718" y="708193"/>
                </a:lnTo>
                <a:lnTo>
                  <a:pt x="586350" y="835539"/>
                </a:lnTo>
                <a:lnTo>
                  <a:pt x="608485" y="878321"/>
                </a:lnTo>
                <a:lnTo>
                  <a:pt x="631072" y="921029"/>
                </a:lnTo>
                <a:lnTo>
                  <a:pt x="654208" y="963518"/>
                </a:lnTo>
                <a:lnTo>
                  <a:pt x="677986" y="1005643"/>
                </a:lnTo>
                <a:lnTo>
                  <a:pt x="702502" y="1047259"/>
                </a:lnTo>
                <a:lnTo>
                  <a:pt x="727850" y="1088223"/>
                </a:lnTo>
                <a:lnTo>
                  <a:pt x="754125" y="1128388"/>
                </a:lnTo>
                <a:lnTo>
                  <a:pt x="781422" y="1167610"/>
                </a:lnTo>
                <a:lnTo>
                  <a:pt x="809836" y="1205745"/>
                </a:lnTo>
                <a:lnTo>
                  <a:pt x="839462" y="1242648"/>
                </a:lnTo>
                <a:lnTo>
                  <a:pt x="870393" y="1278174"/>
                </a:lnTo>
                <a:lnTo>
                  <a:pt x="902726" y="1312178"/>
                </a:lnTo>
                <a:lnTo>
                  <a:pt x="936555" y="1344516"/>
                </a:lnTo>
                <a:lnTo>
                  <a:pt x="971974" y="1375043"/>
                </a:lnTo>
                <a:lnTo>
                  <a:pt x="1009079" y="1403614"/>
                </a:lnTo>
                <a:lnTo>
                  <a:pt x="1047965" y="1430085"/>
                </a:lnTo>
                <a:lnTo>
                  <a:pt x="1088725" y="1454310"/>
                </a:lnTo>
                <a:lnTo>
                  <a:pt x="1131455" y="1476146"/>
                </a:lnTo>
                <a:lnTo>
                  <a:pt x="1176250" y="1495447"/>
                </a:lnTo>
                <a:lnTo>
                  <a:pt x="1223205" y="1512069"/>
                </a:lnTo>
                <a:lnTo>
                  <a:pt x="1271611" y="1525939"/>
                </a:lnTo>
                <a:lnTo>
                  <a:pt x="1320230" y="1537328"/>
                </a:lnTo>
                <a:lnTo>
                  <a:pt x="1369043" y="1546453"/>
                </a:lnTo>
                <a:lnTo>
                  <a:pt x="1418032" y="1553532"/>
                </a:lnTo>
                <a:lnTo>
                  <a:pt x="1467180" y="1558784"/>
                </a:lnTo>
                <a:lnTo>
                  <a:pt x="1516466" y="1562424"/>
                </a:lnTo>
                <a:lnTo>
                  <a:pt x="1565874" y="1564673"/>
                </a:lnTo>
                <a:lnTo>
                  <a:pt x="1615384" y="1565746"/>
                </a:lnTo>
                <a:lnTo>
                  <a:pt x="1664978" y="1565863"/>
                </a:lnTo>
                <a:lnTo>
                  <a:pt x="1714639" y="1565240"/>
                </a:lnTo>
                <a:lnTo>
                  <a:pt x="1764347" y="1564096"/>
                </a:lnTo>
                <a:lnTo>
                  <a:pt x="1814084" y="1562648"/>
                </a:lnTo>
                <a:lnTo>
                  <a:pt x="1863832" y="1561114"/>
                </a:lnTo>
                <a:lnTo>
                  <a:pt x="1913573" y="1559712"/>
                </a:lnTo>
                <a:lnTo>
                  <a:pt x="1963287" y="1558659"/>
                </a:lnTo>
                <a:lnTo>
                  <a:pt x="2012958" y="1558174"/>
                </a:lnTo>
                <a:lnTo>
                  <a:pt x="2062565" y="1558474"/>
                </a:lnTo>
                <a:lnTo>
                  <a:pt x="2112092" y="1559777"/>
                </a:lnTo>
                <a:lnTo>
                  <a:pt x="2161520" y="1562301"/>
                </a:lnTo>
                <a:lnTo>
                  <a:pt x="2210829" y="1566263"/>
                </a:lnTo>
                <a:lnTo>
                  <a:pt x="2259354" y="1571350"/>
                </a:lnTo>
                <a:lnTo>
                  <a:pt x="2307757" y="1577968"/>
                </a:lnTo>
                <a:lnTo>
                  <a:pt x="2356002" y="1586064"/>
                </a:lnTo>
                <a:lnTo>
                  <a:pt x="2404052" y="1595589"/>
                </a:lnTo>
                <a:lnTo>
                  <a:pt x="2451872" y="1606492"/>
                </a:lnTo>
                <a:lnTo>
                  <a:pt x="2499426" y="1618722"/>
                </a:lnTo>
                <a:lnTo>
                  <a:pt x="2546676" y="1632228"/>
                </a:lnTo>
                <a:lnTo>
                  <a:pt x="2593587" y="1646959"/>
                </a:lnTo>
                <a:lnTo>
                  <a:pt x="2640122" y="1662866"/>
                </a:lnTo>
                <a:lnTo>
                  <a:pt x="2686246" y="1679896"/>
                </a:lnTo>
                <a:lnTo>
                  <a:pt x="2731921" y="1697999"/>
                </a:lnTo>
                <a:lnTo>
                  <a:pt x="2777113" y="1717125"/>
                </a:lnTo>
                <a:lnTo>
                  <a:pt x="2821784" y="1737223"/>
                </a:lnTo>
                <a:lnTo>
                  <a:pt x="2865898" y="1758241"/>
                </a:lnTo>
                <a:lnTo>
                  <a:pt x="2909420" y="1780130"/>
                </a:lnTo>
                <a:lnTo>
                  <a:pt x="2952312" y="1802838"/>
                </a:lnTo>
                <a:lnTo>
                  <a:pt x="2995222" y="1826549"/>
                </a:lnTo>
                <a:lnTo>
                  <a:pt x="3037459" y="1851300"/>
                </a:lnTo>
                <a:lnTo>
                  <a:pt x="3078995" y="1877075"/>
                </a:lnTo>
                <a:lnTo>
                  <a:pt x="3119801" y="1903859"/>
                </a:lnTo>
                <a:lnTo>
                  <a:pt x="3159850" y="1931636"/>
                </a:lnTo>
                <a:lnTo>
                  <a:pt x="3199113" y="1960391"/>
                </a:lnTo>
                <a:lnTo>
                  <a:pt x="3237561" y="1990109"/>
                </a:lnTo>
                <a:lnTo>
                  <a:pt x="3275168" y="2020773"/>
                </a:lnTo>
                <a:lnTo>
                  <a:pt x="3311903" y="2052368"/>
                </a:lnTo>
                <a:lnTo>
                  <a:pt x="3347740" y="2084879"/>
                </a:lnTo>
                <a:lnTo>
                  <a:pt x="3382650" y="2118290"/>
                </a:lnTo>
                <a:lnTo>
                  <a:pt x="3416604" y="2152585"/>
                </a:lnTo>
                <a:lnTo>
                  <a:pt x="3449575" y="2187749"/>
                </a:lnTo>
                <a:lnTo>
                  <a:pt x="3481534" y="2223767"/>
                </a:lnTo>
                <a:lnTo>
                  <a:pt x="3512452" y="2260622"/>
                </a:lnTo>
                <a:lnTo>
                  <a:pt x="3542303" y="2298300"/>
                </a:lnTo>
                <a:lnTo>
                  <a:pt x="3571057" y="2336784"/>
                </a:lnTo>
                <a:lnTo>
                  <a:pt x="3598686" y="2376059"/>
                </a:lnTo>
                <a:lnTo>
                  <a:pt x="3625162" y="2416110"/>
                </a:lnTo>
                <a:lnTo>
                  <a:pt x="3650457" y="2456922"/>
                </a:lnTo>
                <a:lnTo>
                  <a:pt x="3674542" y="2498477"/>
                </a:lnTo>
                <a:lnTo>
                  <a:pt x="3697390" y="2540762"/>
                </a:lnTo>
                <a:lnTo>
                  <a:pt x="3718972" y="2583760"/>
                </a:lnTo>
                <a:lnTo>
                  <a:pt x="3739259" y="2627456"/>
                </a:lnTo>
                <a:lnTo>
                  <a:pt x="3758224" y="2671834"/>
                </a:lnTo>
                <a:lnTo>
                  <a:pt x="3775838" y="2716879"/>
                </a:lnTo>
                <a:lnTo>
                  <a:pt x="3792073" y="2762575"/>
                </a:lnTo>
                <a:lnTo>
                  <a:pt x="3804100" y="2800153"/>
                </a:lnTo>
                <a:close/>
              </a:path>
            </a:pathLst>
          </a:custGeom>
          <a:solidFill>
            <a:srgbClr val="F59381">
              <a:alpha val="697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478000" y="9735185"/>
            <a:ext cx="2234565" cy="551815"/>
          </a:xfrm>
          <a:custGeom>
            <a:avLst/>
            <a:gdLst/>
            <a:ahLst/>
            <a:cxnLst/>
            <a:rect l="l" t="t" r="r" b="b"/>
            <a:pathLst>
              <a:path w="2234565" h="551815">
                <a:moveTo>
                  <a:pt x="25189" y="551650"/>
                </a:moveTo>
                <a:lnTo>
                  <a:pt x="21387" y="551173"/>
                </a:lnTo>
                <a:lnTo>
                  <a:pt x="16159" y="550695"/>
                </a:lnTo>
                <a:lnTo>
                  <a:pt x="11406" y="548305"/>
                </a:lnTo>
                <a:lnTo>
                  <a:pt x="5227" y="542092"/>
                </a:lnTo>
                <a:lnTo>
                  <a:pt x="0" y="535880"/>
                </a:lnTo>
                <a:lnTo>
                  <a:pt x="950" y="525366"/>
                </a:lnTo>
                <a:lnTo>
                  <a:pt x="950" y="522977"/>
                </a:lnTo>
                <a:lnTo>
                  <a:pt x="3802" y="514374"/>
                </a:lnTo>
                <a:lnTo>
                  <a:pt x="10455" y="498126"/>
                </a:lnTo>
                <a:lnTo>
                  <a:pt x="14733" y="490002"/>
                </a:lnTo>
                <a:lnTo>
                  <a:pt x="16634" y="488090"/>
                </a:lnTo>
                <a:lnTo>
                  <a:pt x="19961" y="484267"/>
                </a:lnTo>
                <a:lnTo>
                  <a:pt x="24714" y="481399"/>
                </a:lnTo>
                <a:lnTo>
                  <a:pt x="29466" y="480444"/>
                </a:lnTo>
                <a:lnTo>
                  <a:pt x="31843" y="475187"/>
                </a:lnTo>
                <a:lnTo>
                  <a:pt x="33744" y="469452"/>
                </a:lnTo>
                <a:lnTo>
                  <a:pt x="36120" y="463717"/>
                </a:lnTo>
                <a:lnTo>
                  <a:pt x="50660" y="420049"/>
                </a:lnTo>
                <a:lnTo>
                  <a:pt x="64834" y="370026"/>
                </a:lnTo>
                <a:lnTo>
                  <a:pt x="78963" y="317274"/>
                </a:lnTo>
                <a:lnTo>
                  <a:pt x="93366" y="265416"/>
                </a:lnTo>
                <a:lnTo>
                  <a:pt x="108361" y="218078"/>
                </a:lnTo>
                <a:lnTo>
                  <a:pt x="124699" y="177755"/>
                </a:lnTo>
                <a:lnTo>
                  <a:pt x="150987" y="137686"/>
                </a:lnTo>
                <a:lnTo>
                  <a:pt x="180127" y="122498"/>
                </a:lnTo>
                <a:lnTo>
                  <a:pt x="195121" y="122849"/>
                </a:lnTo>
                <a:lnTo>
                  <a:pt x="245715" y="153562"/>
                </a:lnTo>
                <a:lnTo>
                  <a:pt x="295987" y="218670"/>
                </a:lnTo>
                <a:lnTo>
                  <a:pt x="321409" y="259712"/>
                </a:lnTo>
                <a:lnTo>
                  <a:pt x="346077" y="303048"/>
                </a:lnTo>
                <a:lnTo>
                  <a:pt x="369285" y="346154"/>
                </a:lnTo>
                <a:lnTo>
                  <a:pt x="408117" y="419407"/>
                </a:lnTo>
                <a:lnTo>
                  <a:pt x="418238" y="437911"/>
                </a:lnTo>
                <a:lnTo>
                  <a:pt x="428516" y="409439"/>
                </a:lnTo>
                <a:lnTo>
                  <a:pt x="435586" y="378233"/>
                </a:lnTo>
                <a:lnTo>
                  <a:pt x="441230" y="347118"/>
                </a:lnTo>
                <a:lnTo>
                  <a:pt x="447230" y="318914"/>
                </a:lnTo>
                <a:lnTo>
                  <a:pt x="459960" y="273782"/>
                </a:lnTo>
                <a:lnTo>
                  <a:pt x="474355" y="228993"/>
                </a:lnTo>
                <a:lnTo>
                  <a:pt x="489799" y="184548"/>
                </a:lnTo>
                <a:lnTo>
                  <a:pt x="523749" y="90001"/>
                </a:lnTo>
                <a:lnTo>
                  <a:pt x="525174" y="79009"/>
                </a:lnTo>
                <a:lnTo>
                  <a:pt x="551314" y="58460"/>
                </a:lnTo>
                <a:lnTo>
                  <a:pt x="554166" y="57504"/>
                </a:lnTo>
                <a:lnTo>
                  <a:pt x="557968" y="56548"/>
                </a:lnTo>
                <a:lnTo>
                  <a:pt x="560345" y="57026"/>
                </a:lnTo>
                <a:lnTo>
                  <a:pt x="565573" y="57504"/>
                </a:lnTo>
                <a:lnTo>
                  <a:pt x="599012" y="93078"/>
                </a:lnTo>
                <a:lnTo>
                  <a:pt x="627424" y="142776"/>
                </a:lnTo>
                <a:lnTo>
                  <a:pt x="650699" y="187705"/>
                </a:lnTo>
                <a:lnTo>
                  <a:pt x="675717" y="237492"/>
                </a:lnTo>
                <a:lnTo>
                  <a:pt x="701447" y="289072"/>
                </a:lnTo>
                <a:lnTo>
                  <a:pt x="726861" y="339378"/>
                </a:lnTo>
                <a:lnTo>
                  <a:pt x="750928" y="385342"/>
                </a:lnTo>
                <a:lnTo>
                  <a:pt x="763820" y="408699"/>
                </a:lnTo>
                <a:lnTo>
                  <a:pt x="769843" y="419280"/>
                </a:lnTo>
                <a:lnTo>
                  <a:pt x="775643" y="428831"/>
                </a:lnTo>
                <a:lnTo>
                  <a:pt x="775643" y="425963"/>
                </a:lnTo>
                <a:lnTo>
                  <a:pt x="776118" y="424052"/>
                </a:lnTo>
                <a:lnTo>
                  <a:pt x="776118" y="423096"/>
                </a:lnTo>
                <a:lnTo>
                  <a:pt x="781457" y="393310"/>
                </a:lnTo>
                <a:lnTo>
                  <a:pt x="789960" y="351210"/>
                </a:lnTo>
                <a:lnTo>
                  <a:pt x="801047" y="300473"/>
                </a:lnTo>
                <a:lnTo>
                  <a:pt x="814140" y="244780"/>
                </a:lnTo>
                <a:lnTo>
                  <a:pt x="828658" y="187811"/>
                </a:lnTo>
                <a:lnTo>
                  <a:pt x="844022" y="133243"/>
                </a:lnTo>
                <a:lnTo>
                  <a:pt x="859654" y="84758"/>
                </a:lnTo>
                <a:lnTo>
                  <a:pt x="874974" y="46035"/>
                </a:lnTo>
                <a:lnTo>
                  <a:pt x="895292" y="13306"/>
                </a:lnTo>
                <a:lnTo>
                  <a:pt x="919969" y="0"/>
                </a:lnTo>
                <a:lnTo>
                  <a:pt x="925828" y="156"/>
                </a:lnTo>
                <a:lnTo>
                  <a:pt x="957256" y="24768"/>
                </a:lnTo>
                <a:lnTo>
                  <a:pt x="985249" y="84622"/>
                </a:lnTo>
                <a:lnTo>
                  <a:pt x="1001108" y="134270"/>
                </a:lnTo>
                <a:lnTo>
                  <a:pt x="1014252" y="185317"/>
                </a:lnTo>
                <a:lnTo>
                  <a:pt x="1027031" y="236226"/>
                </a:lnTo>
                <a:lnTo>
                  <a:pt x="1041794" y="285461"/>
                </a:lnTo>
                <a:lnTo>
                  <a:pt x="1056840" y="323917"/>
                </a:lnTo>
                <a:lnTo>
                  <a:pt x="1073757" y="361567"/>
                </a:lnTo>
                <a:lnTo>
                  <a:pt x="1090851" y="399037"/>
                </a:lnTo>
                <a:lnTo>
                  <a:pt x="1106431" y="436955"/>
                </a:lnTo>
                <a:lnTo>
                  <a:pt x="1107857" y="433610"/>
                </a:lnTo>
                <a:lnTo>
                  <a:pt x="1121572" y="385787"/>
                </a:lnTo>
                <a:lnTo>
                  <a:pt x="1148552" y="287672"/>
                </a:lnTo>
                <a:lnTo>
                  <a:pt x="1163376" y="235548"/>
                </a:lnTo>
                <a:lnTo>
                  <a:pt x="1178860" y="184618"/>
                </a:lnTo>
                <a:lnTo>
                  <a:pt x="1194832" y="137313"/>
                </a:lnTo>
                <a:lnTo>
                  <a:pt x="1217645" y="82235"/>
                </a:lnTo>
                <a:lnTo>
                  <a:pt x="1240458" y="43645"/>
                </a:lnTo>
                <a:lnTo>
                  <a:pt x="1277388" y="19997"/>
                </a:lnTo>
                <a:lnTo>
                  <a:pt x="1286025" y="20885"/>
                </a:lnTo>
                <a:lnTo>
                  <a:pt x="1315373" y="49738"/>
                </a:lnTo>
                <a:lnTo>
                  <a:pt x="1342041" y="109009"/>
                </a:lnTo>
                <a:lnTo>
                  <a:pt x="1361600" y="153172"/>
                </a:lnTo>
                <a:lnTo>
                  <a:pt x="1381317" y="197229"/>
                </a:lnTo>
                <a:lnTo>
                  <a:pt x="1441023" y="329428"/>
                </a:lnTo>
                <a:lnTo>
                  <a:pt x="1452444" y="355376"/>
                </a:lnTo>
                <a:lnTo>
                  <a:pt x="1463598" y="381459"/>
                </a:lnTo>
                <a:lnTo>
                  <a:pt x="1474039" y="406377"/>
                </a:lnTo>
                <a:lnTo>
                  <a:pt x="1483322" y="428831"/>
                </a:lnTo>
                <a:lnTo>
                  <a:pt x="1498068" y="387738"/>
                </a:lnTo>
                <a:lnTo>
                  <a:pt x="1515271" y="338720"/>
                </a:lnTo>
                <a:lnTo>
                  <a:pt x="1534295" y="284924"/>
                </a:lnTo>
                <a:lnTo>
                  <a:pt x="1554507" y="229494"/>
                </a:lnTo>
                <a:lnTo>
                  <a:pt x="1575274" y="175578"/>
                </a:lnTo>
                <a:lnTo>
                  <a:pt x="1595961" y="126321"/>
                </a:lnTo>
                <a:lnTo>
                  <a:pt x="1619903" y="77635"/>
                </a:lnTo>
                <a:lnTo>
                  <a:pt x="1642063" y="43645"/>
                </a:lnTo>
                <a:lnTo>
                  <a:pt x="1673936" y="22535"/>
                </a:lnTo>
                <a:lnTo>
                  <a:pt x="1681035" y="22677"/>
                </a:lnTo>
                <a:lnTo>
                  <a:pt x="1722265" y="63418"/>
                </a:lnTo>
                <a:lnTo>
                  <a:pt x="1755177" y="124888"/>
                </a:lnTo>
                <a:lnTo>
                  <a:pt x="1776497" y="170479"/>
                </a:lnTo>
                <a:lnTo>
                  <a:pt x="1798805" y="220317"/>
                </a:lnTo>
                <a:lnTo>
                  <a:pt x="1821347" y="271802"/>
                </a:lnTo>
                <a:lnTo>
                  <a:pt x="1843365" y="322333"/>
                </a:lnTo>
                <a:lnTo>
                  <a:pt x="1864102" y="369312"/>
                </a:lnTo>
                <a:lnTo>
                  <a:pt x="1882802" y="410138"/>
                </a:lnTo>
                <a:lnTo>
                  <a:pt x="1898709" y="442212"/>
                </a:lnTo>
                <a:lnTo>
                  <a:pt x="1913547" y="407064"/>
                </a:lnTo>
                <a:lnTo>
                  <a:pt x="1918671" y="394422"/>
                </a:lnTo>
                <a:lnTo>
                  <a:pt x="1934084" y="351650"/>
                </a:lnTo>
                <a:lnTo>
                  <a:pt x="1951200" y="304737"/>
                </a:lnTo>
                <a:lnTo>
                  <a:pt x="1969822" y="256071"/>
                </a:lnTo>
                <a:lnTo>
                  <a:pt x="1989750" y="208042"/>
                </a:lnTo>
                <a:lnTo>
                  <a:pt x="2010787" y="163040"/>
                </a:lnTo>
                <a:lnTo>
                  <a:pt x="2032736" y="123454"/>
                </a:lnTo>
                <a:lnTo>
                  <a:pt x="2067312" y="78651"/>
                </a:lnTo>
                <a:lnTo>
                  <a:pt x="2102601" y="54637"/>
                </a:lnTo>
                <a:lnTo>
                  <a:pt x="2110524" y="52755"/>
                </a:lnTo>
                <a:lnTo>
                  <a:pt x="2118582" y="52845"/>
                </a:lnTo>
                <a:lnTo>
                  <a:pt x="2154821" y="79009"/>
                </a:lnTo>
                <a:lnTo>
                  <a:pt x="2174367" y="113418"/>
                </a:lnTo>
                <a:lnTo>
                  <a:pt x="2194402" y="164165"/>
                </a:lnTo>
                <a:lnTo>
                  <a:pt x="2212032" y="220826"/>
                </a:lnTo>
                <a:lnTo>
                  <a:pt x="2225562" y="274440"/>
                </a:lnTo>
                <a:lnTo>
                  <a:pt x="2233300" y="316047"/>
                </a:lnTo>
                <a:lnTo>
                  <a:pt x="2234347" y="328196"/>
                </a:lnTo>
                <a:lnTo>
                  <a:pt x="2234191" y="337970"/>
                </a:lnTo>
                <a:lnTo>
                  <a:pt x="2209819" y="362403"/>
                </a:lnTo>
                <a:lnTo>
                  <a:pt x="2200982" y="360013"/>
                </a:lnTo>
                <a:lnTo>
                  <a:pt x="2194506" y="355369"/>
                </a:lnTo>
                <a:lnTo>
                  <a:pt x="2190169" y="349022"/>
                </a:lnTo>
                <a:lnTo>
                  <a:pt x="2188150" y="341599"/>
                </a:lnTo>
                <a:lnTo>
                  <a:pt x="2188625" y="333251"/>
                </a:lnTo>
                <a:lnTo>
                  <a:pt x="2183538" y="298268"/>
                </a:lnTo>
                <a:lnTo>
                  <a:pt x="2171099" y="245497"/>
                </a:lnTo>
                <a:lnTo>
                  <a:pt x="2153403" y="186544"/>
                </a:lnTo>
                <a:lnTo>
                  <a:pt x="2132543" y="133012"/>
                </a:lnTo>
                <a:lnTo>
                  <a:pt x="2112106" y="100515"/>
                </a:lnTo>
                <a:lnTo>
                  <a:pt x="2105928" y="103860"/>
                </a:lnTo>
                <a:lnTo>
                  <a:pt x="2078243" y="136357"/>
                </a:lnTo>
                <a:lnTo>
                  <a:pt x="2039909" y="207343"/>
                </a:lnTo>
                <a:lnTo>
                  <a:pt x="2017404" y="259796"/>
                </a:lnTo>
                <a:lnTo>
                  <a:pt x="1996378" y="314135"/>
                </a:lnTo>
                <a:lnTo>
                  <a:pt x="1977094" y="366881"/>
                </a:lnTo>
                <a:lnTo>
                  <a:pt x="1959817" y="414556"/>
                </a:lnTo>
                <a:lnTo>
                  <a:pt x="1944811" y="453681"/>
                </a:lnTo>
                <a:lnTo>
                  <a:pt x="1924827" y="493332"/>
                </a:lnTo>
                <a:lnTo>
                  <a:pt x="1906314" y="507206"/>
                </a:lnTo>
                <a:lnTo>
                  <a:pt x="1900610" y="507206"/>
                </a:lnTo>
                <a:lnTo>
                  <a:pt x="1896333" y="507684"/>
                </a:lnTo>
                <a:lnTo>
                  <a:pt x="1862113" y="471364"/>
                </a:lnTo>
                <a:lnTo>
                  <a:pt x="1826874" y="398169"/>
                </a:lnTo>
                <a:lnTo>
                  <a:pt x="1805422" y="349918"/>
                </a:lnTo>
                <a:lnTo>
                  <a:pt x="1782490" y="297654"/>
                </a:lnTo>
                <a:lnTo>
                  <a:pt x="1758884" y="244195"/>
                </a:lnTo>
                <a:lnTo>
                  <a:pt x="1735411" y="192358"/>
                </a:lnTo>
                <a:lnTo>
                  <a:pt x="1712878" y="144959"/>
                </a:lnTo>
                <a:lnTo>
                  <a:pt x="1691788" y="105712"/>
                </a:lnTo>
                <a:lnTo>
                  <a:pt x="1673906" y="76142"/>
                </a:lnTo>
                <a:lnTo>
                  <a:pt x="1672005" y="78054"/>
                </a:lnTo>
                <a:lnTo>
                  <a:pt x="1671530" y="79010"/>
                </a:lnTo>
                <a:lnTo>
                  <a:pt x="1663435" y="91868"/>
                </a:lnTo>
                <a:lnTo>
                  <a:pt x="1636835" y="144959"/>
                </a:lnTo>
                <a:lnTo>
                  <a:pt x="1614760" y="197672"/>
                </a:lnTo>
                <a:lnTo>
                  <a:pt x="1592636" y="255400"/>
                </a:lnTo>
                <a:lnTo>
                  <a:pt x="1571227" y="314382"/>
                </a:lnTo>
                <a:lnTo>
                  <a:pt x="1533612" y="421060"/>
                </a:lnTo>
                <a:lnTo>
                  <a:pt x="1518937" y="461233"/>
                </a:lnTo>
                <a:lnTo>
                  <a:pt x="1508036" y="487612"/>
                </a:lnTo>
                <a:lnTo>
                  <a:pt x="1504709" y="494781"/>
                </a:lnTo>
                <a:lnTo>
                  <a:pt x="1501383" y="499560"/>
                </a:lnTo>
                <a:lnTo>
                  <a:pt x="1496630" y="502427"/>
                </a:lnTo>
                <a:lnTo>
                  <a:pt x="1493303" y="504816"/>
                </a:lnTo>
                <a:lnTo>
                  <a:pt x="1488550" y="506728"/>
                </a:lnTo>
                <a:lnTo>
                  <a:pt x="1477619" y="506728"/>
                </a:lnTo>
                <a:lnTo>
                  <a:pt x="1467638" y="505772"/>
                </a:lnTo>
                <a:lnTo>
                  <a:pt x="1460034" y="493825"/>
                </a:lnTo>
                <a:lnTo>
                  <a:pt x="1451316" y="474881"/>
                </a:lnTo>
                <a:lnTo>
                  <a:pt x="1419264" y="396849"/>
                </a:lnTo>
                <a:lnTo>
                  <a:pt x="1398249" y="348066"/>
                </a:lnTo>
                <a:lnTo>
                  <a:pt x="1338543" y="215808"/>
                </a:lnTo>
                <a:lnTo>
                  <a:pt x="1318825" y="171669"/>
                </a:lnTo>
                <a:lnTo>
                  <a:pt x="1299267" y="127370"/>
                </a:lnTo>
                <a:lnTo>
                  <a:pt x="1279906" y="82833"/>
                </a:lnTo>
                <a:lnTo>
                  <a:pt x="1274678" y="73275"/>
                </a:lnTo>
                <a:lnTo>
                  <a:pt x="1273252" y="74708"/>
                </a:lnTo>
                <a:lnTo>
                  <a:pt x="1272302" y="76620"/>
                </a:lnTo>
                <a:lnTo>
                  <a:pt x="1270876" y="78532"/>
                </a:lnTo>
                <a:lnTo>
                  <a:pt x="1245412" y="130548"/>
                </a:lnTo>
                <a:lnTo>
                  <a:pt x="1221395" y="199234"/>
                </a:lnTo>
                <a:lnTo>
                  <a:pt x="1206133" y="249566"/>
                </a:lnTo>
                <a:lnTo>
                  <a:pt x="1191505" y="301172"/>
                </a:lnTo>
                <a:lnTo>
                  <a:pt x="1164785" y="398491"/>
                </a:lnTo>
                <a:lnTo>
                  <a:pt x="1153008" y="439344"/>
                </a:lnTo>
                <a:lnTo>
                  <a:pt x="1138572" y="483431"/>
                </a:lnTo>
                <a:lnTo>
                  <a:pt x="1124017" y="509595"/>
                </a:lnTo>
                <a:lnTo>
                  <a:pt x="1117363" y="516764"/>
                </a:lnTo>
                <a:lnTo>
                  <a:pt x="1109759" y="518198"/>
                </a:lnTo>
                <a:lnTo>
                  <a:pt x="1097402" y="517242"/>
                </a:lnTo>
                <a:lnTo>
                  <a:pt x="1091223" y="514852"/>
                </a:lnTo>
                <a:lnTo>
                  <a:pt x="1071715" y="480444"/>
                </a:lnTo>
                <a:lnTo>
                  <a:pt x="1066034" y="458938"/>
                </a:lnTo>
                <a:lnTo>
                  <a:pt x="1050142" y="418817"/>
                </a:lnTo>
                <a:lnTo>
                  <a:pt x="1014437" y="340188"/>
                </a:lnTo>
                <a:lnTo>
                  <a:pt x="998545" y="299798"/>
                </a:lnTo>
                <a:lnTo>
                  <a:pt x="984169" y="251993"/>
                </a:lnTo>
                <a:lnTo>
                  <a:pt x="971938" y="202491"/>
                </a:lnTo>
                <a:lnTo>
                  <a:pt x="959432" y="152805"/>
                </a:lnTo>
                <a:lnTo>
                  <a:pt x="944235" y="104449"/>
                </a:lnTo>
                <a:lnTo>
                  <a:pt x="923452" y="57982"/>
                </a:lnTo>
                <a:lnTo>
                  <a:pt x="922502" y="56548"/>
                </a:lnTo>
                <a:lnTo>
                  <a:pt x="921551" y="54637"/>
                </a:lnTo>
                <a:lnTo>
                  <a:pt x="902065" y="100993"/>
                </a:lnTo>
                <a:lnTo>
                  <a:pt x="886765" y="147970"/>
                </a:lnTo>
                <a:lnTo>
                  <a:pt x="871789" y="200900"/>
                </a:lnTo>
                <a:lnTo>
                  <a:pt x="857694" y="256195"/>
                </a:lnTo>
                <a:lnTo>
                  <a:pt x="845038" y="310270"/>
                </a:lnTo>
                <a:lnTo>
                  <a:pt x="834377" y="359538"/>
                </a:lnTo>
                <a:lnTo>
                  <a:pt x="826268" y="400413"/>
                </a:lnTo>
                <a:lnTo>
                  <a:pt x="820719" y="434386"/>
                </a:lnTo>
                <a:lnTo>
                  <a:pt x="819724" y="442331"/>
                </a:lnTo>
                <a:lnTo>
                  <a:pt x="807486" y="481877"/>
                </a:lnTo>
                <a:lnTo>
                  <a:pt x="782297" y="496214"/>
                </a:lnTo>
                <a:lnTo>
                  <a:pt x="775167" y="496214"/>
                </a:lnTo>
                <a:lnTo>
                  <a:pt x="742968" y="462403"/>
                </a:lnTo>
                <a:lnTo>
                  <a:pt x="717660" y="419751"/>
                </a:lnTo>
                <a:lnTo>
                  <a:pt x="697293" y="381543"/>
                </a:lnTo>
                <a:lnTo>
                  <a:pt x="675607" y="339021"/>
                </a:lnTo>
                <a:lnTo>
                  <a:pt x="630914" y="249265"/>
                </a:lnTo>
                <a:lnTo>
                  <a:pt x="609227" y="206146"/>
                </a:lnTo>
                <a:lnTo>
                  <a:pt x="588861" y="166943"/>
                </a:lnTo>
                <a:lnTo>
                  <a:pt x="567340" y="130115"/>
                </a:lnTo>
                <a:lnTo>
                  <a:pt x="560820" y="119631"/>
                </a:lnTo>
                <a:lnTo>
                  <a:pt x="524165" y="224231"/>
                </a:lnTo>
                <a:lnTo>
                  <a:pt x="506750" y="276956"/>
                </a:lnTo>
                <a:lnTo>
                  <a:pt x="491430" y="329906"/>
                </a:lnTo>
                <a:lnTo>
                  <a:pt x="483819" y="365651"/>
                </a:lnTo>
                <a:lnTo>
                  <a:pt x="475806" y="404757"/>
                </a:lnTo>
                <a:lnTo>
                  <a:pt x="465030" y="442876"/>
                </a:lnTo>
                <a:lnTo>
                  <a:pt x="447230" y="478532"/>
                </a:lnTo>
                <a:lnTo>
                  <a:pt x="422516" y="498126"/>
                </a:lnTo>
                <a:lnTo>
                  <a:pt x="418238" y="498126"/>
                </a:lnTo>
                <a:lnTo>
                  <a:pt x="381553" y="465293"/>
                </a:lnTo>
                <a:lnTo>
                  <a:pt x="348997" y="404943"/>
                </a:lnTo>
                <a:lnTo>
                  <a:pt x="328887" y="366704"/>
                </a:lnTo>
                <a:lnTo>
                  <a:pt x="305406" y="322946"/>
                </a:lnTo>
                <a:lnTo>
                  <a:pt x="280410" y="279010"/>
                </a:lnTo>
                <a:lnTo>
                  <a:pt x="254700" y="237940"/>
                </a:lnTo>
                <a:lnTo>
                  <a:pt x="229080" y="202785"/>
                </a:lnTo>
                <a:lnTo>
                  <a:pt x="195336" y="169810"/>
                </a:lnTo>
                <a:lnTo>
                  <a:pt x="191059" y="166943"/>
                </a:lnTo>
                <a:lnTo>
                  <a:pt x="186781" y="167421"/>
                </a:lnTo>
                <a:lnTo>
                  <a:pt x="184880" y="167898"/>
                </a:lnTo>
                <a:lnTo>
                  <a:pt x="183930" y="169810"/>
                </a:lnTo>
                <a:lnTo>
                  <a:pt x="179177" y="174589"/>
                </a:lnTo>
                <a:lnTo>
                  <a:pt x="154463" y="225664"/>
                </a:lnTo>
                <a:lnTo>
                  <a:pt x="136878" y="280204"/>
                </a:lnTo>
                <a:lnTo>
                  <a:pt x="121127" y="336813"/>
                </a:lnTo>
                <a:lnTo>
                  <a:pt x="105688" y="394004"/>
                </a:lnTo>
                <a:lnTo>
                  <a:pt x="90160" y="447342"/>
                </a:lnTo>
                <a:lnTo>
                  <a:pt x="74142" y="492391"/>
                </a:lnTo>
                <a:lnTo>
                  <a:pt x="55190" y="527815"/>
                </a:lnTo>
                <a:lnTo>
                  <a:pt x="29942" y="551173"/>
                </a:lnTo>
                <a:lnTo>
                  <a:pt x="25189" y="5516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ACE040-A7C3-DBD3-6958-727368C005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965" y="0"/>
            <a:ext cx="4602879" cy="349331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1C8CC11-48FC-5147-741D-004F7FD103A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0752" y="7528768"/>
            <a:ext cx="1847248" cy="27739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8A52ACF-B449-9162-A98D-84CEEC8A216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63493" y="0"/>
            <a:ext cx="5224507" cy="24003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BB34DE6-91D3-46C9-8881-D098CA96E75A}"/>
              </a:ext>
            </a:extLst>
          </p:cNvPr>
          <p:cNvSpPr txBox="1"/>
          <p:nvPr/>
        </p:nvSpPr>
        <p:spPr>
          <a:xfrm>
            <a:off x="2743200" y="1215838"/>
            <a:ext cx="8235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Britannic Bold" panose="020B0903060703020204" pitchFamily="34" charset="0"/>
              </a:rPr>
              <a:t>Embriogenesis</a:t>
            </a:r>
            <a:r>
              <a:rPr lang="en-US" sz="3600" dirty="0">
                <a:latin typeface="Britannic Bold" panose="020B0903060703020204" pitchFamily="34" charset="0"/>
              </a:rPr>
              <a:t> Alat </a:t>
            </a:r>
            <a:r>
              <a:rPr lang="en-US" sz="3600" dirty="0" err="1">
                <a:latin typeface="Britannic Bold" panose="020B0903060703020204" pitchFamily="34" charset="0"/>
              </a:rPr>
              <a:t>Indera</a:t>
            </a:r>
            <a:endParaRPr lang="en-US" sz="3600" dirty="0">
              <a:latin typeface="Britannic Bold" panose="020B0903060703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3C84A6-62C7-4EA4-BC31-700ADDEC11EC}"/>
              </a:ext>
            </a:extLst>
          </p:cNvPr>
          <p:cNvSpPr txBox="1"/>
          <p:nvPr/>
        </p:nvSpPr>
        <p:spPr>
          <a:xfrm>
            <a:off x="1884213" y="2206594"/>
            <a:ext cx="141732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2800" dirty="0" err="1"/>
              <a:t>Hidung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pembentukan</a:t>
            </a:r>
            <a:r>
              <a:rPr lang="en-US" sz="2800" dirty="0"/>
              <a:t> </a:t>
            </a:r>
            <a:r>
              <a:rPr lang="en-US" sz="2800" dirty="0" err="1"/>
              <a:t>plakoda</a:t>
            </a:r>
            <a:r>
              <a:rPr lang="en-US" sz="2800" dirty="0"/>
              <a:t> </a:t>
            </a:r>
            <a:r>
              <a:rPr lang="en-US" sz="2800" dirty="0" err="1"/>
              <a:t>olfactori</a:t>
            </a:r>
            <a:r>
              <a:rPr lang="en-US" sz="2800" dirty="0"/>
              <a:t> - </a:t>
            </a:r>
            <a:r>
              <a:rPr lang="en-US" sz="2800" dirty="0" err="1"/>
              <a:t>Pembentukan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rostro-ventral </a:t>
            </a:r>
            <a:r>
              <a:rPr lang="en-US" sz="2800" dirty="0" err="1"/>
              <a:t>kepala</a:t>
            </a:r>
            <a:r>
              <a:rPr lang="en-US" sz="2800" dirty="0"/>
              <a:t> yang </a:t>
            </a:r>
            <a:r>
              <a:rPr lang="en-US" sz="2800" dirty="0" err="1"/>
              <a:t>berhadapan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telencephalon - </a:t>
            </a:r>
            <a:r>
              <a:rPr lang="en-US" sz="2800" dirty="0" err="1"/>
              <a:t>Plakoda</a:t>
            </a:r>
            <a:r>
              <a:rPr lang="en-US" sz="2800" dirty="0"/>
              <a:t> </a:t>
            </a:r>
            <a:r>
              <a:rPr lang="en-US" sz="2800" dirty="0" err="1"/>
              <a:t>olfactori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cavum nasale (</a:t>
            </a:r>
            <a:r>
              <a:rPr lang="en-US" sz="2800" dirty="0" err="1"/>
              <a:t>rongga</a:t>
            </a:r>
            <a:r>
              <a:rPr lang="en-US" sz="2800" dirty="0"/>
              <a:t> </a:t>
            </a:r>
            <a:r>
              <a:rPr lang="en-US" sz="2800" dirty="0" err="1"/>
              <a:t>hidung</a:t>
            </a:r>
            <a:r>
              <a:rPr lang="en-US" sz="2800" dirty="0"/>
              <a:t>) . </a:t>
            </a:r>
            <a:r>
              <a:rPr lang="en-US" sz="2800" dirty="0" err="1"/>
              <a:t>Selanjutnya</a:t>
            </a:r>
            <a:r>
              <a:rPr lang="en-US" sz="2800" dirty="0"/>
              <a:t> </a:t>
            </a:r>
            <a:r>
              <a:rPr lang="en-US" sz="2800" dirty="0" err="1"/>
              <a:t>celah</a:t>
            </a:r>
            <a:r>
              <a:rPr lang="en-US" sz="2800" dirty="0"/>
              <a:t> </a:t>
            </a:r>
            <a:r>
              <a:rPr lang="en-US" sz="2800" dirty="0" err="1"/>
              <a:t>olfactori</a:t>
            </a:r>
            <a:r>
              <a:rPr lang="en-US" sz="2800" dirty="0"/>
              <a:t> </a:t>
            </a:r>
            <a:r>
              <a:rPr lang="en-US" sz="2800" dirty="0" err="1"/>
              <a:t>kanan</a:t>
            </a:r>
            <a:r>
              <a:rPr lang="en-US" sz="2800" dirty="0"/>
              <a:t> dan </a:t>
            </a:r>
            <a:r>
              <a:rPr lang="en-US" sz="2800" dirty="0" err="1"/>
              <a:t>kiri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dipisahkan</a:t>
            </a:r>
            <a:r>
              <a:rPr lang="en-US" sz="2800" dirty="0"/>
              <a:t> oleh septum nasalis.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2. Mata.</a:t>
            </a:r>
          </a:p>
          <a:p>
            <a:pPr algn="just"/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pembentukan</a:t>
            </a:r>
            <a:r>
              <a:rPr lang="en-US" sz="2800" dirty="0"/>
              <a:t> </a:t>
            </a:r>
            <a:r>
              <a:rPr lang="en-US" sz="2800" dirty="0" err="1"/>
              <a:t>plakoda</a:t>
            </a:r>
            <a:r>
              <a:rPr lang="en-US" sz="2800" dirty="0"/>
              <a:t> </a:t>
            </a:r>
            <a:r>
              <a:rPr lang="en-US" sz="2800" dirty="0" err="1"/>
              <a:t>lensa</a:t>
            </a:r>
            <a:r>
              <a:rPr lang="en-US" sz="2800" dirty="0"/>
              <a:t> - </a:t>
            </a:r>
            <a:r>
              <a:rPr lang="en-US" sz="2800" dirty="0" err="1"/>
              <a:t>Pembentukan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pada </a:t>
            </a:r>
            <a:r>
              <a:rPr lang="en-US" sz="2800" dirty="0" err="1"/>
              <a:t>sisi</a:t>
            </a:r>
            <a:r>
              <a:rPr lang="en-US" sz="2800" dirty="0"/>
              <a:t> lateral </a:t>
            </a:r>
            <a:r>
              <a:rPr lang="en-US" sz="2800" dirty="0" err="1"/>
              <a:t>diensefalon</a:t>
            </a:r>
            <a:r>
              <a:rPr lang="en-US" sz="2800" dirty="0"/>
              <a:t> yang </a:t>
            </a:r>
            <a:r>
              <a:rPr lang="en-US" sz="2800" dirty="0" err="1"/>
              <a:t>berhadapan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optic cup - </a:t>
            </a:r>
            <a:r>
              <a:rPr lang="en-US" sz="2800" dirty="0" err="1"/>
              <a:t>Selanjutnya</a:t>
            </a:r>
            <a:r>
              <a:rPr lang="en-US" sz="2800" dirty="0"/>
              <a:t> </a:t>
            </a:r>
            <a:r>
              <a:rPr lang="en-US" sz="2800" dirty="0" err="1"/>
              <a:t>plakoda</a:t>
            </a:r>
            <a:r>
              <a:rPr lang="en-US" sz="2800" dirty="0"/>
              <a:t> </a:t>
            </a:r>
            <a:r>
              <a:rPr lang="en-US" sz="2800" dirty="0" err="1"/>
              <a:t>lensa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lens vesicle -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primordia </a:t>
            </a:r>
            <a:r>
              <a:rPr lang="en-US" sz="2800" dirty="0" err="1"/>
              <a:t>lensa</a:t>
            </a:r>
            <a:r>
              <a:rPr lang="en-US" sz="2800" dirty="0"/>
              <a:t> dan primordia </a:t>
            </a:r>
            <a:r>
              <a:rPr lang="en-US" sz="2800" dirty="0" err="1"/>
              <a:t>lensa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menempati</a:t>
            </a:r>
            <a:r>
              <a:rPr lang="en-US" sz="2800" dirty="0"/>
              <a:t> </a:t>
            </a:r>
            <a:r>
              <a:rPr lang="en-US" sz="2800" dirty="0" err="1"/>
              <a:t>lekukan</a:t>
            </a:r>
            <a:r>
              <a:rPr lang="en-US" sz="2800" dirty="0"/>
              <a:t> optic cup dan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lensa</a:t>
            </a:r>
            <a:r>
              <a:rPr lang="en-US" sz="2800" dirty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embriogenesis</a:t>
            </a:r>
            <a:r>
              <a:rPr lang="en-US" sz="2800" dirty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gabungan</a:t>
            </a:r>
            <a:r>
              <a:rPr lang="en-US" sz="2800" dirty="0"/>
              <a:t> optic cup, lens vesicle, dan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mesenkim</a:t>
            </a:r>
            <a:r>
              <a:rPr lang="en-US" sz="2800" dirty="0"/>
              <a:t> di </a:t>
            </a:r>
            <a:r>
              <a:rPr lang="en-US" sz="2800" dirty="0" err="1"/>
              <a:t>sekitarnya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terbentuklah</a:t>
            </a:r>
            <a:r>
              <a:rPr lang="en-US" sz="2800" dirty="0"/>
              <a:t> bola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bulbus oculi. </a:t>
            </a:r>
            <a:r>
              <a:rPr lang="en-US" sz="2800" dirty="0" err="1"/>
              <a:t>Kemudian</a:t>
            </a:r>
            <a:r>
              <a:rPr lang="en-US" sz="2800" dirty="0"/>
              <a:t>, epidermis yang </a:t>
            </a:r>
            <a:r>
              <a:rPr lang="en-US" sz="2800" dirty="0" err="1"/>
              <a:t>ada</a:t>
            </a:r>
            <a:r>
              <a:rPr lang="en-US" sz="2800" dirty="0"/>
              <a:t> di </a:t>
            </a:r>
            <a:r>
              <a:rPr lang="en-US" sz="2800" dirty="0" err="1"/>
              <a:t>depan</a:t>
            </a:r>
            <a:r>
              <a:rPr lang="en-US" sz="2800" dirty="0"/>
              <a:t> bola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tadi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kornea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48550"/>
            <a:ext cx="1995805" cy="3438525"/>
          </a:xfrm>
          <a:custGeom>
            <a:avLst/>
            <a:gdLst/>
            <a:ahLst/>
            <a:cxnLst/>
            <a:rect l="l" t="t" r="r" b="b"/>
            <a:pathLst>
              <a:path w="1995805" h="3438525">
                <a:moveTo>
                  <a:pt x="492703" y="3438449"/>
                </a:moveTo>
                <a:lnTo>
                  <a:pt x="492703" y="1867554"/>
                </a:lnTo>
                <a:lnTo>
                  <a:pt x="493954" y="1918339"/>
                </a:lnTo>
                <a:lnTo>
                  <a:pt x="496550" y="1969084"/>
                </a:lnTo>
                <a:lnTo>
                  <a:pt x="500484" y="2019763"/>
                </a:lnTo>
                <a:lnTo>
                  <a:pt x="505750" y="2070349"/>
                </a:lnTo>
                <a:lnTo>
                  <a:pt x="512341" y="2120814"/>
                </a:lnTo>
                <a:lnTo>
                  <a:pt x="521142" y="2171556"/>
                </a:lnTo>
                <a:lnTo>
                  <a:pt x="531521" y="2221800"/>
                </a:lnTo>
                <a:lnTo>
                  <a:pt x="543370" y="2271584"/>
                </a:lnTo>
                <a:lnTo>
                  <a:pt x="556585" y="2320941"/>
                </a:lnTo>
                <a:lnTo>
                  <a:pt x="571058" y="2369908"/>
                </a:lnTo>
                <a:lnTo>
                  <a:pt x="586684" y="2418521"/>
                </a:lnTo>
                <a:lnTo>
                  <a:pt x="603355" y="2466814"/>
                </a:lnTo>
                <a:lnTo>
                  <a:pt x="620966" y="2514824"/>
                </a:lnTo>
                <a:lnTo>
                  <a:pt x="639410" y="2562584"/>
                </a:lnTo>
                <a:lnTo>
                  <a:pt x="658580" y="2610133"/>
                </a:lnTo>
                <a:lnTo>
                  <a:pt x="681224" y="2657150"/>
                </a:lnTo>
                <a:lnTo>
                  <a:pt x="708416" y="2699538"/>
                </a:lnTo>
                <a:lnTo>
                  <a:pt x="739820" y="2737556"/>
                </a:lnTo>
                <a:lnTo>
                  <a:pt x="775100" y="2771462"/>
                </a:lnTo>
                <a:lnTo>
                  <a:pt x="813919" y="2801515"/>
                </a:lnTo>
                <a:lnTo>
                  <a:pt x="855943" y="2827973"/>
                </a:lnTo>
                <a:lnTo>
                  <a:pt x="900835" y="2851096"/>
                </a:lnTo>
                <a:lnTo>
                  <a:pt x="946682" y="2872072"/>
                </a:lnTo>
                <a:lnTo>
                  <a:pt x="992638" y="2892647"/>
                </a:lnTo>
                <a:lnTo>
                  <a:pt x="1038704" y="2912856"/>
                </a:lnTo>
                <a:lnTo>
                  <a:pt x="1084879" y="2932737"/>
                </a:lnTo>
                <a:lnTo>
                  <a:pt x="1131163" y="2952326"/>
                </a:lnTo>
                <a:lnTo>
                  <a:pt x="1177557" y="2971660"/>
                </a:lnTo>
                <a:lnTo>
                  <a:pt x="1224060" y="2990775"/>
                </a:lnTo>
                <a:lnTo>
                  <a:pt x="1270673" y="3009707"/>
                </a:lnTo>
                <a:lnTo>
                  <a:pt x="1317395" y="3028493"/>
                </a:lnTo>
                <a:lnTo>
                  <a:pt x="1365206" y="3047422"/>
                </a:lnTo>
                <a:lnTo>
                  <a:pt x="1413226" y="3065727"/>
                </a:lnTo>
                <a:lnTo>
                  <a:pt x="1461245" y="3083894"/>
                </a:lnTo>
                <a:lnTo>
                  <a:pt x="1509057" y="3102408"/>
                </a:lnTo>
                <a:lnTo>
                  <a:pt x="1556453" y="3121753"/>
                </a:lnTo>
                <a:lnTo>
                  <a:pt x="1603226" y="3142414"/>
                </a:lnTo>
                <a:lnTo>
                  <a:pt x="1649168" y="3164877"/>
                </a:lnTo>
                <a:lnTo>
                  <a:pt x="1694071" y="3189628"/>
                </a:lnTo>
                <a:lnTo>
                  <a:pt x="1738926" y="3216447"/>
                </a:lnTo>
                <a:lnTo>
                  <a:pt x="1782401" y="3245259"/>
                </a:lnTo>
                <a:lnTo>
                  <a:pt x="1824439" y="3276003"/>
                </a:lnTo>
                <a:lnTo>
                  <a:pt x="1864978" y="3308620"/>
                </a:lnTo>
                <a:lnTo>
                  <a:pt x="1903959" y="3343050"/>
                </a:lnTo>
                <a:lnTo>
                  <a:pt x="1941322" y="3379232"/>
                </a:lnTo>
                <a:lnTo>
                  <a:pt x="1977007" y="3417107"/>
                </a:lnTo>
                <a:lnTo>
                  <a:pt x="1995345" y="3438449"/>
                </a:lnTo>
                <a:lnTo>
                  <a:pt x="492703" y="3438449"/>
                </a:lnTo>
                <a:close/>
              </a:path>
              <a:path w="1995805" h="3438525">
                <a:moveTo>
                  <a:pt x="0" y="3438449"/>
                </a:moveTo>
                <a:lnTo>
                  <a:pt x="0" y="0"/>
                </a:lnTo>
                <a:lnTo>
                  <a:pt x="3562" y="1529"/>
                </a:lnTo>
                <a:lnTo>
                  <a:pt x="51795" y="25456"/>
                </a:lnTo>
                <a:lnTo>
                  <a:pt x="98551" y="51929"/>
                </a:lnTo>
                <a:lnTo>
                  <a:pt x="143708" y="80865"/>
                </a:lnTo>
                <a:lnTo>
                  <a:pt x="187140" y="112183"/>
                </a:lnTo>
                <a:lnTo>
                  <a:pt x="228726" y="145801"/>
                </a:lnTo>
                <a:lnTo>
                  <a:pt x="268111" y="183122"/>
                </a:lnTo>
                <a:lnTo>
                  <a:pt x="303392" y="222904"/>
                </a:lnTo>
                <a:lnTo>
                  <a:pt x="334900" y="264972"/>
                </a:lnTo>
                <a:lnTo>
                  <a:pt x="362964" y="309153"/>
                </a:lnTo>
                <a:lnTo>
                  <a:pt x="387911" y="355275"/>
                </a:lnTo>
                <a:lnTo>
                  <a:pt x="410071" y="403164"/>
                </a:lnTo>
                <a:lnTo>
                  <a:pt x="429774" y="452647"/>
                </a:lnTo>
                <a:lnTo>
                  <a:pt x="447347" y="503550"/>
                </a:lnTo>
                <a:lnTo>
                  <a:pt x="462530" y="554466"/>
                </a:lnTo>
                <a:lnTo>
                  <a:pt x="475694" y="605685"/>
                </a:lnTo>
                <a:lnTo>
                  <a:pt x="487011" y="657184"/>
                </a:lnTo>
                <a:lnTo>
                  <a:pt x="496650" y="708939"/>
                </a:lnTo>
                <a:lnTo>
                  <a:pt x="504782" y="760925"/>
                </a:lnTo>
                <a:lnTo>
                  <a:pt x="511576" y="813118"/>
                </a:lnTo>
                <a:lnTo>
                  <a:pt x="517203" y="865493"/>
                </a:lnTo>
                <a:lnTo>
                  <a:pt x="521833" y="918027"/>
                </a:lnTo>
                <a:lnTo>
                  <a:pt x="540407" y="1201310"/>
                </a:lnTo>
                <a:lnTo>
                  <a:pt x="540407" y="1253258"/>
                </a:lnTo>
                <a:lnTo>
                  <a:pt x="539141" y="1305179"/>
                </a:lnTo>
                <a:lnTo>
                  <a:pt x="536609" y="1357049"/>
                </a:lnTo>
                <a:lnTo>
                  <a:pt x="532811" y="1408841"/>
                </a:lnTo>
                <a:lnTo>
                  <a:pt x="527746" y="1460530"/>
                </a:lnTo>
                <a:lnTo>
                  <a:pt x="521415" y="1512090"/>
                </a:lnTo>
                <a:lnTo>
                  <a:pt x="506859" y="1613960"/>
                </a:lnTo>
                <a:lnTo>
                  <a:pt x="501284" y="1664545"/>
                </a:lnTo>
                <a:lnTo>
                  <a:pt x="497088" y="1715224"/>
                </a:lnTo>
                <a:lnTo>
                  <a:pt x="494264" y="1765969"/>
                </a:lnTo>
                <a:lnTo>
                  <a:pt x="492804" y="1816755"/>
                </a:lnTo>
                <a:lnTo>
                  <a:pt x="492703" y="3438449"/>
                </a:lnTo>
                <a:lnTo>
                  <a:pt x="0" y="3438449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1"/>
            <a:ext cx="1891030" cy="1905635"/>
          </a:xfrm>
          <a:custGeom>
            <a:avLst/>
            <a:gdLst/>
            <a:ahLst/>
            <a:cxnLst/>
            <a:rect l="l" t="t" r="r" b="b"/>
            <a:pathLst>
              <a:path w="1891030" h="1905635">
                <a:moveTo>
                  <a:pt x="1890649" y="0"/>
                </a:moveTo>
                <a:lnTo>
                  <a:pt x="0" y="0"/>
                </a:lnTo>
                <a:lnTo>
                  <a:pt x="0" y="1905635"/>
                </a:lnTo>
                <a:lnTo>
                  <a:pt x="30734" y="1874913"/>
                </a:lnTo>
                <a:lnTo>
                  <a:pt x="66078" y="1839023"/>
                </a:lnTo>
                <a:lnTo>
                  <a:pt x="101180" y="1802866"/>
                </a:lnTo>
                <a:lnTo>
                  <a:pt x="136029" y="1766443"/>
                </a:lnTo>
                <a:lnTo>
                  <a:pt x="170649" y="1729765"/>
                </a:lnTo>
                <a:lnTo>
                  <a:pt x="205028" y="1692846"/>
                </a:lnTo>
                <a:lnTo>
                  <a:pt x="238823" y="1655953"/>
                </a:lnTo>
                <a:lnTo>
                  <a:pt x="272364" y="1618843"/>
                </a:lnTo>
                <a:lnTo>
                  <a:pt x="305650" y="1581518"/>
                </a:lnTo>
                <a:lnTo>
                  <a:pt x="338696" y="1544002"/>
                </a:lnTo>
                <a:lnTo>
                  <a:pt x="371551" y="1506308"/>
                </a:lnTo>
                <a:lnTo>
                  <a:pt x="404202" y="1468450"/>
                </a:lnTo>
                <a:lnTo>
                  <a:pt x="436676" y="1430439"/>
                </a:lnTo>
                <a:lnTo>
                  <a:pt x="501192" y="1354023"/>
                </a:lnTo>
                <a:lnTo>
                  <a:pt x="565238" y="1277175"/>
                </a:lnTo>
                <a:lnTo>
                  <a:pt x="883653" y="890612"/>
                </a:lnTo>
                <a:lnTo>
                  <a:pt x="949261" y="813104"/>
                </a:lnTo>
                <a:lnTo>
                  <a:pt x="982281" y="774636"/>
                </a:lnTo>
                <a:lnTo>
                  <a:pt x="1015517" y="736396"/>
                </a:lnTo>
                <a:lnTo>
                  <a:pt x="1048969" y="698436"/>
                </a:lnTo>
                <a:lnTo>
                  <a:pt x="1082713" y="660781"/>
                </a:lnTo>
                <a:lnTo>
                  <a:pt x="1116761" y="623493"/>
                </a:lnTo>
                <a:lnTo>
                  <a:pt x="1151153" y="586574"/>
                </a:lnTo>
                <a:lnTo>
                  <a:pt x="1185926" y="550087"/>
                </a:lnTo>
                <a:lnTo>
                  <a:pt x="1221117" y="514057"/>
                </a:lnTo>
                <a:lnTo>
                  <a:pt x="1256766" y="478536"/>
                </a:lnTo>
                <a:lnTo>
                  <a:pt x="1292923" y="443534"/>
                </a:lnTo>
                <a:lnTo>
                  <a:pt x="1329588" y="409117"/>
                </a:lnTo>
                <a:lnTo>
                  <a:pt x="1366837" y="375310"/>
                </a:lnTo>
                <a:lnTo>
                  <a:pt x="1404683" y="342150"/>
                </a:lnTo>
                <a:lnTo>
                  <a:pt x="1443177" y="309664"/>
                </a:lnTo>
                <a:lnTo>
                  <a:pt x="1482344" y="277914"/>
                </a:lnTo>
                <a:lnTo>
                  <a:pt x="1522234" y="246913"/>
                </a:lnTo>
                <a:lnTo>
                  <a:pt x="1562862" y="216712"/>
                </a:lnTo>
                <a:lnTo>
                  <a:pt x="1604200" y="186715"/>
                </a:lnTo>
                <a:lnTo>
                  <a:pt x="1645894" y="157276"/>
                </a:lnTo>
                <a:lnTo>
                  <a:pt x="1687931" y="128409"/>
                </a:lnTo>
                <a:lnTo>
                  <a:pt x="1730311" y="100088"/>
                </a:lnTo>
                <a:lnTo>
                  <a:pt x="1773034" y="72339"/>
                </a:lnTo>
                <a:lnTo>
                  <a:pt x="1816087" y="45161"/>
                </a:lnTo>
                <a:lnTo>
                  <a:pt x="1859483" y="18554"/>
                </a:lnTo>
                <a:lnTo>
                  <a:pt x="1890649" y="0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169848" y="8224356"/>
            <a:ext cx="4118610" cy="2063114"/>
          </a:xfrm>
          <a:custGeom>
            <a:avLst/>
            <a:gdLst/>
            <a:ahLst/>
            <a:cxnLst/>
            <a:rect l="l" t="t" r="r" b="b"/>
            <a:pathLst>
              <a:path w="4118609" h="2063115">
                <a:moveTo>
                  <a:pt x="4118151" y="1711292"/>
                </a:moveTo>
                <a:lnTo>
                  <a:pt x="2280400" y="1711292"/>
                </a:lnTo>
                <a:lnTo>
                  <a:pt x="2329924" y="1710423"/>
                </a:lnTo>
                <a:lnTo>
                  <a:pt x="2379427" y="1708589"/>
                </a:lnTo>
                <a:lnTo>
                  <a:pt x="2428896" y="1705794"/>
                </a:lnTo>
                <a:lnTo>
                  <a:pt x="2478315" y="1702042"/>
                </a:lnTo>
                <a:lnTo>
                  <a:pt x="2527671" y="1697337"/>
                </a:lnTo>
                <a:lnTo>
                  <a:pt x="2576951" y="1691680"/>
                </a:lnTo>
                <a:lnTo>
                  <a:pt x="2626139" y="1685077"/>
                </a:lnTo>
                <a:lnTo>
                  <a:pt x="2678096" y="1676261"/>
                </a:lnTo>
                <a:lnTo>
                  <a:pt x="2729655" y="1666184"/>
                </a:lnTo>
                <a:lnTo>
                  <a:pt x="2780839" y="1654910"/>
                </a:lnTo>
                <a:lnTo>
                  <a:pt x="2831669" y="1642503"/>
                </a:lnTo>
                <a:lnTo>
                  <a:pt x="2882165" y="1629028"/>
                </a:lnTo>
                <a:lnTo>
                  <a:pt x="2932350" y="1614549"/>
                </a:lnTo>
                <a:lnTo>
                  <a:pt x="2982246" y="1599131"/>
                </a:lnTo>
                <a:lnTo>
                  <a:pt x="3031873" y="1582839"/>
                </a:lnTo>
                <a:lnTo>
                  <a:pt x="3081253" y="1565735"/>
                </a:lnTo>
                <a:lnTo>
                  <a:pt x="3130408" y="1547886"/>
                </a:lnTo>
                <a:lnTo>
                  <a:pt x="3179358" y="1529355"/>
                </a:lnTo>
                <a:lnTo>
                  <a:pt x="3228126" y="1510206"/>
                </a:lnTo>
                <a:lnTo>
                  <a:pt x="3276733" y="1490505"/>
                </a:lnTo>
                <a:lnTo>
                  <a:pt x="3325899" y="1467611"/>
                </a:lnTo>
                <a:lnTo>
                  <a:pt x="3371295" y="1440996"/>
                </a:lnTo>
                <a:lnTo>
                  <a:pt x="3413084" y="1410871"/>
                </a:lnTo>
                <a:lnTo>
                  <a:pt x="3451427" y="1377446"/>
                </a:lnTo>
                <a:lnTo>
                  <a:pt x="3486486" y="1340932"/>
                </a:lnTo>
                <a:lnTo>
                  <a:pt x="3518422" y="1301538"/>
                </a:lnTo>
                <a:lnTo>
                  <a:pt x="3547399" y="1259475"/>
                </a:lnTo>
                <a:lnTo>
                  <a:pt x="3573576" y="1214954"/>
                </a:lnTo>
                <a:lnTo>
                  <a:pt x="3597117" y="1168184"/>
                </a:lnTo>
                <a:lnTo>
                  <a:pt x="3618086" y="1122448"/>
                </a:lnTo>
                <a:lnTo>
                  <a:pt x="3638748" y="1076630"/>
                </a:lnTo>
                <a:lnTo>
                  <a:pt x="3659124" y="1030730"/>
                </a:lnTo>
                <a:lnTo>
                  <a:pt x="3679233" y="984749"/>
                </a:lnTo>
                <a:lnTo>
                  <a:pt x="3699096" y="938685"/>
                </a:lnTo>
                <a:lnTo>
                  <a:pt x="3718735" y="892540"/>
                </a:lnTo>
                <a:lnTo>
                  <a:pt x="3738168" y="846313"/>
                </a:lnTo>
                <a:lnTo>
                  <a:pt x="3757418" y="800003"/>
                </a:lnTo>
                <a:lnTo>
                  <a:pt x="3776503" y="753612"/>
                </a:lnTo>
                <a:lnTo>
                  <a:pt x="3795446" y="707140"/>
                </a:lnTo>
                <a:lnTo>
                  <a:pt x="3814265" y="660585"/>
                </a:lnTo>
                <a:lnTo>
                  <a:pt x="3832982" y="613948"/>
                </a:lnTo>
                <a:lnTo>
                  <a:pt x="3851396" y="567723"/>
                </a:lnTo>
                <a:lnTo>
                  <a:pt x="3869277" y="521311"/>
                </a:lnTo>
                <a:lnTo>
                  <a:pt x="3904439" y="428355"/>
                </a:lnTo>
                <a:lnTo>
                  <a:pt x="3922214" y="382023"/>
                </a:lnTo>
                <a:lnTo>
                  <a:pt x="3940450" y="335931"/>
                </a:lnTo>
                <a:lnTo>
                  <a:pt x="3959395" y="290184"/>
                </a:lnTo>
                <a:lnTo>
                  <a:pt x="3979297" y="244889"/>
                </a:lnTo>
                <a:lnTo>
                  <a:pt x="4000404" y="200152"/>
                </a:lnTo>
                <a:lnTo>
                  <a:pt x="4022965" y="156079"/>
                </a:lnTo>
                <a:lnTo>
                  <a:pt x="4047226" y="112777"/>
                </a:lnTo>
                <a:lnTo>
                  <a:pt x="4073113" y="68837"/>
                </a:lnTo>
                <a:lnTo>
                  <a:pt x="4100437" y="25871"/>
                </a:lnTo>
                <a:lnTo>
                  <a:pt x="4118151" y="0"/>
                </a:lnTo>
                <a:lnTo>
                  <a:pt x="4118151" y="1711292"/>
                </a:lnTo>
                <a:close/>
              </a:path>
              <a:path w="4118609" h="2063115">
                <a:moveTo>
                  <a:pt x="4118151" y="2062643"/>
                </a:moveTo>
                <a:lnTo>
                  <a:pt x="0" y="2062643"/>
                </a:lnTo>
                <a:lnTo>
                  <a:pt x="175" y="2062429"/>
                </a:lnTo>
                <a:lnTo>
                  <a:pt x="35930" y="2023759"/>
                </a:lnTo>
                <a:lnTo>
                  <a:pt x="73448" y="1988040"/>
                </a:lnTo>
                <a:lnTo>
                  <a:pt x="112641" y="1955102"/>
                </a:lnTo>
                <a:lnTo>
                  <a:pt x="153419" y="1924779"/>
                </a:lnTo>
                <a:lnTo>
                  <a:pt x="195695" y="1896900"/>
                </a:lnTo>
                <a:lnTo>
                  <a:pt x="239380" y="1871299"/>
                </a:lnTo>
                <a:lnTo>
                  <a:pt x="284386" y="1847806"/>
                </a:lnTo>
                <a:lnTo>
                  <a:pt x="330622" y="1826253"/>
                </a:lnTo>
                <a:lnTo>
                  <a:pt x="378002" y="1806472"/>
                </a:lnTo>
                <a:lnTo>
                  <a:pt x="426436" y="1788295"/>
                </a:lnTo>
                <a:lnTo>
                  <a:pt x="475836" y="1771553"/>
                </a:lnTo>
                <a:lnTo>
                  <a:pt x="526569" y="1756142"/>
                </a:lnTo>
                <a:lnTo>
                  <a:pt x="577535" y="1742273"/>
                </a:lnTo>
                <a:lnTo>
                  <a:pt x="628718" y="1729850"/>
                </a:lnTo>
                <a:lnTo>
                  <a:pt x="680107" y="1718779"/>
                </a:lnTo>
                <a:lnTo>
                  <a:pt x="731687" y="1708964"/>
                </a:lnTo>
                <a:lnTo>
                  <a:pt x="783444" y="1700308"/>
                </a:lnTo>
                <a:lnTo>
                  <a:pt x="835364" y="1692717"/>
                </a:lnTo>
                <a:lnTo>
                  <a:pt x="887435" y="1686096"/>
                </a:lnTo>
                <a:lnTo>
                  <a:pt x="939643" y="1680347"/>
                </a:lnTo>
                <a:lnTo>
                  <a:pt x="991973" y="1675377"/>
                </a:lnTo>
                <a:lnTo>
                  <a:pt x="1044412" y="1671089"/>
                </a:lnTo>
                <a:lnTo>
                  <a:pt x="1403572" y="1647735"/>
                </a:lnTo>
                <a:lnTo>
                  <a:pt x="1451922" y="1647558"/>
                </a:lnTo>
                <a:lnTo>
                  <a:pt x="1500261" y="1648207"/>
                </a:lnTo>
                <a:lnTo>
                  <a:pt x="1548576" y="1649681"/>
                </a:lnTo>
                <a:lnTo>
                  <a:pt x="1596856" y="1651980"/>
                </a:lnTo>
                <a:lnTo>
                  <a:pt x="1645088" y="1655105"/>
                </a:lnTo>
                <a:lnTo>
                  <a:pt x="1693262" y="1659056"/>
                </a:lnTo>
                <a:lnTo>
                  <a:pt x="1741364" y="1663832"/>
                </a:lnTo>
                <a:lnTo>
                  <a:pt x="1789384" y="1669433"/>
                </a:lnTo>
                <a:lnTo>
                  <a:pt x="1837310" y="1675860"/>
                </a:lnTo>
                <a:lnTo>
                  <a:pt x="1934319" y="1690083"/>
                </a:lnTo>
                <a:lnTo>
                  <a:pt x="1983598" y="1696062"/>
                </a:lnTo>
                <a:lnTo>
                  <a:pt x="2032954" y="1701052"/>
                </a:lnTo>
                <a:lnTo>
                  <a:pt x="2082374" y="1705056"/>
                </a:lnTo>
                <a:lnTo>
                  <a:pt x="2131842" y="1708079"/>
                </a:lnTo>
                <a:lnTo>
                  <a:pt x="2181345" y="1710124"/>
                </a:lnTo>
                <a:lnTo>
                  <a:pt x="2230869" y="1711194"/>
                </a:lnTo>
                <a:lnTo>
                  <a:pt x="4118151" y="1711292"/>
                </a:lnTo>
                <a:lnTo>
                  <a:pt x="4118151" y="2062643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4169848" y="0"/>
            <a:ext cx="4095740" cy="3162300"/>
            <a:chOff x="12503713" y="3"/>
            <a:chExt cx="5784850" cy="2658110"/>
          </a:xfrm>
        </p:grpSpPr>
        <p:sp>
          <p:nvSpPr>
            <p:cNvPr id="12" name="object 12"/>
            <p:cNvSpPr/>
            <p:nvPr/>
          </p:nvSpPr>
          <p:spPr>
            <a:xfrm>
              <a:off x="12503713" y="3"/>
              <a:ext cx="5784850" cy="2658110"/>
            </a:xfrm>
            <a:custGeom>
              <a:avLst/>
              <a:gdLst/>
              <a:ahLst/>
              <a:cxnLst/>
              <a:rect l="l" t="t" r="r" b="b"/>
              <a:pathLst>
                <a:path w="5784850" h="2658110">
                  <a:moveTo>
                    <a:pt x="1361163" y="1308033"/>
                  </a:moveTo>
                  <a:lnTo>
                    <a:pt x="1309002" y="1308951"/>
                  </a:lnTo>
                  <a:lnTo>
                    <a:pt x="1256849" y="1308848"/>
                  </a:lnTo>
                  <a:lnTo>
                    <a:pt x="1204709" y="1307644"/>
                  </a:lnTo>
                  <a:lnTo>
                    <a:pt x="1152584" y="1305261"/>
                  </a:lnTo>
                  <a:lnTo>
                    <a:pt x="1100479" y="1301620"/>
                  </a:lnTo>
                  <a:lnTo>
                    <a:pt x="1048398" y="1296642"/>
                  </a:lnTo>
                  <a:lnTo>
                    <a:pt x="996343" y="1290250"/>
                  </a:lnTo>
                  <a:lnTo>
                    <a:pt x="944318" y="1282364"/>
                  </a:lnTo>
                  <a:lnTo>
                    <a:pt x="892328" y="1272905"/>
                  </a:lnTo>
                  <a:lnTo>
                    <a:pt x="839348" y="1261725"/>
                  </a:lnTo>
                  <a:lnTo>
                    <a:pt x="788097" y="1248649"/>
                  </a:lnTo>
                  <a:lnTo>
                    <a:pt x="738560" y="1233695"/>
                  </a:lnTo>
                  <a:lnTo>
                    <a:pt x="690723" y="1216881"/>
                  </a:lnTo>
                  <a:lnTo>
                    <a:pt x="644570" y="1198224"/>
                  </a:lnTo>
                  <a:lnTo>
                    <a:pt x="600087" y="1177744"/>
                  </a:lnTo>
                  <a:lnTo>
                    <a:pt x="557257" y="1155458"/>
                  </a:lnTo>
                  <a:lnTo>
                    <a:pt x="516065" y="1131384"/>
                  </a:lnTo>
                  <a:lnTo>
                    <a:pt x="476498" y="1105542"/>
                  </a:lnTo>
                  <a:lnTo>
                    <a:pt x="438538" y="1077948"/>
                  </a:lnTo>
                  <a:lnTo>
                    <a:pt x="402172" y="1048622"/>
                  </a:lnTo>
                  <a:lnTo>
                    <a:pt x="367384" y="1017581"/>
                  </a:lnTo>
                  <a:lnTo>
                    <a:pt x="334159" y="984844"/>
                  </a:lnTo>
                  <a:lnTo>
                    <a:pt x="302482" y="950429"/>
                  </a:lnTo>
                  <a:lnTo>
                    <a:pt x="272338" y="914353"/>
                  </a:lnTo>
                  <a:lnTo>
                    <a:pt x="243710" y="876636"/>
                  </a:lnTo>
                  <a:lnTo>
                    <a:pt x="216586" y="837295"/>
                  </a:lnTo>
                  <a:lnTo>
                    <a:pt x="190948" y="796349"/>
                  </a:lnTo>
                  <a:lnTo>
                    <a:pt x="166783" y="753816"/>
                  </a:lnTo>
                  <a:lnTo>
                    <a:pt x="144074" y="709713"/>
                  </a:lnTo>
                  <a:lnTo>
                    <a:pt x="122807" y="664060"/>
                  </a:lnTo>
                  <a:lnTo>
                    <a:pt x="102967" y="616874"/>
                  </a:lnTo>
                  <a:lnTo>
                    <a:pt x="84538" y="568174"/>
                  </a:lnTo>
                  <a:lnTo>
                    <a:pt x="67506" y="517978"/>
                  </a:lnTo>
                  <a:lnTo>
                    <a:pt x="53148" y="469169"/>
                  </a:lnTo>
                  <a:lnTo>
                    <a:pt x="40591" y="420433"/>
                  </a:lnTo>
                  <a:lnTo>
                    <a:pt x="29797" y="371770"/>
                  </a:lnTo>
                  <a:lnTo>
                    <a:pt x="20729" y="323181"/>
                  </a:lnTo>
                  <a:lnTo>
                    <a:pt x="13350" y="274666"/>
                  </a:lnTo>
                  <a:lnTo>
                    <a:pt x="7625" y="226228"/>
                  </a:lnTo>
                  <a:lnTo>
                    <a:pt x="3516" y="177865"/>
                  </a:lnTo>
                  <a:lnTo>
                    <a:pt x="986" y="129581"/>
                  </a:lnTo>
                  <a:lnTo>
                    <a:pt x="0" y="81375"/>
                  </a:lnTo>
                  <a:lnTo>
                    <a:pt x="519" y="33248"/>
                  </a:lnTo>
                  <a:lnTo>
                    <a:pt x="1895" y="0"/>
                  </a:lnTo>
                  <a:lnTo>
                    <a:pt x="5784285" y="0"/>
                  </a:lnTo>
                  <a:lnTo>
                    <a:pt x="5784285" y="1132925"/>
                  </a:lnTo>
                  <a:lnTo>
                    <a:pt x="2331691" y="1217983"/>
                  </a:lnTo>
                  <a:lnTo>
                    <a:pt x="2280112" y="1220746"/>
                  </a:lnTo>
                  <a:lnTo>
                    <a:pt x="2127620" y="1234840"/>
                  </a:lnTo>
                  <a:lnTo>
                    <a:pt x="1621968" y="1290868"/>
                  </a:lnTo>
                  <a:lnTo>
                    <a:pt x="1569819" y="1295715"/>
                  </a:lnTo>
                  <a:lnTo>
                    <a:pt x="1517661" y="1299934"/>
                  </a:lnTo>
                  <a:lnTo>
                    <a:pt x="1465496" y="1303446"/>
                  </a:lnTo>
                  <a:lnTo>
                    <a:pt x="1413329" y="1306171"/>
                  </a:lnTo>
                  <a:lnTo>
                    <a:pt x="1361163" y="1308033"/>
                  </a:lnTo>
                  <a:close/>
                </a:path>
                <a:path w="5784850" h="2658110">
                  <a:moveTo>
                    <a:pt x="5457756" y="2657041"/>
                  </a:moveTo>
                  <a:lnTo>
                    <a:pt x="5408588" y="2657506"/>
                  </a:lnTo>
                  <a:lnTo>
                    <a:pt x="5359689" y="2656629"/>
                  </a:lnTo>
                  <a:lnTo>
                    <a:pt x="5311063" y="2654394"/>
                  </a:lnTo>
                  <a:lnTo>
                    <a:pt x="5262717" y="2650785"/>
                  </a:lnTo>
                  <a:lnTo>
                    <a:pt x="5214656" y="2645788"/>
                  </a:lnTo>
                  <a:lnTo>
                    <a:pt x="5166885" y="2639385"/>
                  </a:lnTo>
                  <a:lnTo>
                    <a:pt x="5119410" y="2631560"/>
                  </a:lnTo>
                  <a:lnTo>
                    <a:pt x="5072234" y="2622299"/>
                  </a:lnTo>
                  <a:lnTo>
                    <a:pt x="5025365" y="2611584"/>
                  </a:lnTo>
                  <a:lnTo>
                    <a:pt x="4978807" y="2599400"/>
                  </a:lnTo>
                  <a:lnTo>
                    <a:pt x="4932566" y="2585732"/>
                  </a:lnTo>
                  <a:lnTo>
                    <a:pt x="4886646" y="2570562"/>
                  </a:lnTo>
                  <a:lnTo>
                    <a:pt x="4841054" y="2553876"/>
                  </a:lnTo>
                  <a:lnTo>
                    <a:pt x="4795794" y="2535657"/>
                  </a:lnTo>
                  <a:lnTo>
                    <a:pt x="4750872" y="2515890"/>
                  </a:lnTo>
                  <a:lnTo>
                    <a:pt x="4706292" y="2494558"/>
                  </a:lnTo>
                  <a:lnTo>
                    <a:pt x="4662061" y="2471645"/>
                  </a:lnTo>
                  <a:lnTo>
                    <a:pt x="4618183" y="2447136"/>
                  </a:lnTo>
                  <a:lnTo>
                    <a:pt x="4574665" y="2421015"/>
                  </a:lnTo>
                  <a:lnTo>
                    <a:pt x="4531510" y="2393266"/>
                  </a:lnTo>
                  <a:lnTo>
                    <a:pt x="4488725" y="2363873"/>
                  </a:lnTo>
                  <a:lnTo>
                    <a:pt x="4446314" y="2332819"/>
                  </a:lnTo>
                  <a:lnTo>
                    <a:pt x="4365469" y="2271899"/>
                  </a:lnTo>
                  <a:lnTo>
                    <a:pt x="4285308" y="2210284"/>
                  </a:lnTo>
                  <a:lnTo>
                    <a:pt x="3649629" y="1710335"/>
                  </a:lnTo>
                  <a:lnTo>
                    <a:pt x="3608928" y="1679226"/>
                  </a:lnTo>
                  <a:lnTo>
                    <a:pt x="3567981" y="1648520"/>
                  </a:lnTo>
                  <a:lnTo>
                    <a:pt x="3526726" y="1618300"/>
                  </a:lnTo>
                  <a:lnTo>
                    <a:pt x="3485102" y="1588651"/>
                  </a:lnTo>
                  <a:lnTo>
                    <a:pt x="3443047" y="1559656"/>
                  </a:lnTo>
                  <a:lnTo>
                    <a:pt x="3400499" y="1531399"/>
                  </a:lnTo>
                  <a:lnTo>
                    <a:pt x="3357395" y="1503964"/>
                  </a:lnTo>
                  <a:lnTo>
                    <a:pt x="3313676" y="1477433"/>
                  </a:lnTo>
                  <a:lnTo>
                    <a:pt x="3269277" y="1451891"/>
                  </a:lnTo>
                  <a:lnTo>
                    <a:pt x="3224138" y="1427422"/>
                  </a:lnTo>
                  <a:lnTo>
                    <a:pt x="3178197" y="1404108"/>
                  </a:lnTo>
                  <a:lnTo>
                    <a:pt x="3131391" y="1382035"/>
                  </a:lnTo>
                  <a:lnTo>
                    <a:pt x="3084328" y="1360384"/>
                  </a:lnTo>
                  <a:lnTo>
                    <a:pt x="3036699" y="1340243"/>
                  </a:lnTo>
                  <a:lnTo>
                    <a:pt x="2988543" y="1321614"/>
                  </a:lnTo>
                  <a:lnTo>
                    <a:pt x="2939898" y="1304498"/>
                  </a:lnTo>
                  <a:lnTo>
                    <a:pt x="2890801" y="1288898"/>
                  </a:lnTo>
                  <a:lnTo>
                    <a:pt x="2841290" y="1274816"/>
                  </a:lnTo>
                  <a:lnTo>
                    <a:pt x="2791403" y="1262255"/>
                  </a:lnTo>
                  <a:lnTo>
                    <a:pt x="2741176" y="1251216"/>
                  </a:lnTo>
                  <a:lnTo>
                    <a:pt x="2690649" y="1241702"/>
                  </a:lnTo>
                  <a:lnTo>
                    <a:pt x="2639858" y="1233715"/>
                  </a:lnTo>
                  <a:lnTo>
                    <a:pt x="2588841" y="1227257"/>
                  </a:lnTo>
                  <a:lnTo>
                    <a:pt x="2537637" y="1222331"/>
                  </a:lnTo>
                  <a:lnTo>
                    <a:pt x="2486282" y="1218938"/>
                  </a:lnTo>
                  <a:lnTo>
                    <a:pt x="2434814" y="1217081"/>
                  </a:lnTo>
                  <a:lnTo>
                    <a:pt x="2383271" y="1216762"/>
                  </a:lnTo>
                  <a:lnTo>
                    <a:pt x="2331691" y="1217983"/>
                  </a:lnTo>
                  <a:lnTo>
                    <a:pt x="5784285" y="1132925"/>
                  </a:lnTo>
                  <a:lnTo>
                    <a:pt x="5784285" y="2622134"/>
                  </a:lnTo>
                  <a:lnTo>
                    <a:pt x="5707446" y="2635152"/>
                  </a:lnTo>
                  <a:lnTo>
                    <a:pt x="5657013" y="2642085"/>
                  </a:lnTo>
                  <a:lnTo>
                    <a:pt x="5606822" y="2647757"/>
                  </a:lnTo>
                  <a:lnTo>
                    <a:pt x="5556879" y="2652151"/>
                  </a:lnTo>
                  <a:lnTo>
                    <a:pt x="5507188" y="2655251"/>
                  </a:lnTo>
                  <a:lnTo>
                    <a:pt x="5457756" y="2657041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147726" y="1551342"/>
              <a:ext cx="4117975" cy="960755"/>
            </a:xfrm>
            <a:custGeom>
              <a:avLst/>
              <a:gdLst/>
              <a:ahLst/>
              <a:cxnLst/>
              <a:rect l="l" t="t" r="r" b="b"/>
              <a:pathLst>
                <a:path w="4117975" h="960755">
                  <a:moveTo>
                    <a:pt x="353656" y="562902"/>
                  </a:moveTo>
                  <a:lnTo>
                    <a:pt x="351193" y="555269"/>
                  </a:lnTo>
                  <a:lnTo>
                    <a:pt x="346227" y="550519"/>
                  </a:lnTo>
                  <a:lnTo>
                    <a:pt x="339737" y="547408"/>
                  </a:lnTo>
                  <a:lnTo>
                    <a:pt x="322592" y="540893"/>
                  </a:lnTo>
                  <a:lnTo>
                    <a:pt x="312483" y="536892"/>
                  </a:lnTo>
                  <a:lnTo>
                    <a:pt x="303136" y="532091"/>
                  </a:lnTo>
                  <a:lnTo>
                    <a:pt x="295376" y="525818"/>
                  </a:lnTo>
                  <a:lnTo>
                    <a:pt x="286334" y="515023"/>
                  </a:lnTo>
                  <a:lnTo>
                    <a:pt x="286334" y="572046"/>
                  </a:lnTo>
                  <a:lnTo>
                    <a:pt x="253352" y="605967"/>
                  </a:lnTo>
                  <a:lnTo>
                    <a:pt x="227190" y="644220"/>
                  </a:lnTo>
                  <a:lnTo>
                    <a:pt x="205867" y="685787"/>
                  </a:lnTo>
                  <a:lnTo>
                    <a:pt x="187350" y="729640"/>
                  </a:lnTo>
                  <a:lnTo>
                    <a:pt x="169659" y="774763"/>
                  </a:lnTo>
                  <a:lnTo>
                    <a:pt x="156298" y="721410"/>
                  </a:lnTo>
                  <a:lnTo>
                    <a:pt x="140220" y="670090"/>
                  </a:lnTo>
                  <a:lnTo>
                    <a:pt x="118757" y="621868"/>
                  </a:lnTo>
                  <a:lnTo>
                    <a:pt x="89242" y="577799"/>
                  </a:lnTo>
                  <a:lnTo>
                    <a:pt x="49009" y="538949"/>
                  </a:lnTo>
                  <a:lnTo>
                    <a:pt x="89916" y="508774"/>
                  </a:lnTo>
                  <a:lnTo>
                    <a:pt x="127444" y="475068"/>
                  </a:lnTo>
                  <a:lnTo>
                    <a:pt x="161378" y="437464"/>
                  </a:lnTo>
                  <a:lnTo>
                    <a:pt x="191503" y="395566"/>
                  </a:lnTo>
                  <a:lnTo>
                    <a:pt x="203974" y="446341"/>
                  </a:lnTo>
                  <a:lnTo>
                    <a:pt x="223989" y="492480"/>
                  </a:lnTo>
                  <a:lnTo>
                    <a:pt x="251460" y="534289"/>
                  </a:lnTo>
                  <a:lnTo>
                    <a:pt x="286334" y="572046"/>
                  </a:lnTo>
                  <a:lnTo>
                    <a:pt x="286334" y="515023"/>
                  </a:lnTo>
                  <a:lnTo>
                    <a:pt x="273227" y="499364"/>
                  </a:lnTo>
                  <a:lnTo>
                    <a:pt x="254317" y="470839"/>
                  </a:lnTo>
                  <a:lnTo>
                    <a:pt x="229260" y="407365"/>
                  </a:lnTo>
                  <a:lnTo>
                    <a:pt x="222986" y="358203"/>
                  </a:lnTo>
                  <a:lnTo>
                    <a:pt x="221589" y="333273"/>
                  </a:lnTo>
                  <a:lnTo>
                    <a:pt x="219976" y="308419"/>
                  </a:lnTo>
                  <a:lnTo>
                    <a:pt x="223227" y="307936"/>
                  </a:lnTo>
                  <a:lnTo>
                    <a:pt x="223354" y="305523"/>
                  </a:lnTo>
                  <a:lnTo>
                    <a:pt x="224320" y="302755"/>
                  </a:lnTo>
                  <a:lnTo>
                    <a:pt x="220459" y="294093"/>
                  </a:lnTo>
                  <a:lnTo>
                    <a:pt x="216712" y="287705"/>
                  </a:lnTo>
                  <a:lnTo>
                    <a:pt x="213220" y="281216"/>
                  </a:lnTo>
                  <a:lnTo>
                    <a:pt x="207670" y="285419"/>
                  </a:lnTo>
                  <a:lnTo>
                    <a:pt x="199948" y="288429"/>
                  </a:lnTo>
                  <a:lnTo>
                    <a:pt x="196926" y="293966"/>
                  </a:lnTo>
                  <a:lnTo>
                    <a:pt x="192595" y="302755"/>
                  </a:lnTo>
                  <a:lnTo>
                    <a:pt x="188696" y="312127"/>
                  </a:lnTo>
                  <a:lnTo>
                    <a:pt x="185191" y="321513"/>
                  </a:lnTo>
                  <a:lnTo>
                    <a:pt x="181724" y="330923"/>
                  </a:lnTo>
                  <a:lnTo>
                    <a:pt x="171627" y="355358"/>
                  </a:lnTo>
                  <a:lnTo>
                    <a:pt x="145808" y="400913"/>
                  </a:lnTo>
                  <a:lnTo>
                    <a:pt x="103111" y="448602"/>
                  </a:lnTo>
                  <a:lnTo>
                    <a:pt x="46697" y="496785"/>
                  </a:lnTo>
                  <a:lnTo>
                    <a:pt x="17157" y="519442"/>
                  </a:lnTo>
                  <a:lnTo>
                    <a:pt x="3797" y="532790"/>
                  </a:lnTo>
                  <a:lnTo>
                    <a:pt x="0" y="545439"/>
                  </a:lnTo>
                  <a:lnTo>
                    <a:pt x="5651" y="557466"/>
                  </a:lnTo>
                  <a:lnTo>
                    <a:pt x="20662" y="568921"/>
                  </a:lnTo>
                  <a:lnTo>
                    <a:pt x="35255" y="577799"/>
                  </a:lnTo>
                  <a:lnTo>
                    <a:pt x="48831" y="587730"/>
                  </a:lnTo>
                  <a:lnTo>
                    <a:pt x="83108" y="640473"/>
                  </a:lnTo>
                  <a:lnTo>
                    <a:pt x="108153" y="694956"/>
                  </a:lnTo>
                  <a:lnTo>
                    <a:pt x="127025" y="758825"/>
                  </a:lnTo>
                  <a:lnTo>
                    <a:pt x="140627" y="831735"/>
                  </a:lnTo>
                  <a:lnTo>
                    <a:pt x="147104" y="868299"/>
                  </a:lnTo>
                  <a:lnTo>
                    <a:pt x="149136" y="876617"/>
                  </a:lnTo>
                  <a:lnTo>
                    <a:pt x="152565" y="883551"/>
                  </a:lnTo>
                  <a:lnTo>
                    <a:pt x="158191" y="888326"/>
                  </a:lnTo>
                  <a:lnTo>
                    <a:pt x="166890" y="890206"/>
                  </a:lnTo>
                  <a:lnTo>
                    <a:pt x="175704" y="888657"/>
                  </a:lnTo>
                  <a:lnTo>
                    <a:pt x="188849" y="852449"/>
                  </a:lnTo>
                  <a:lnTo>
                    <a:pt x="189966" y="844308"/>
                  </a:lnTo>
                  <a:lnTo>
                    <a:pt x="204774" y="786091"/>
                  </a:lnTo>
                  <a:lnTo>
                    <a:pt x="221869" y="737400"/>
                  </a:lnTo>
                  <a:lnTo>
                    <a:pt x="242912" y="690270"/>
                  </a:lnTo>
                  <a:lnTo>
                    <a:pt x="267995" y="644753"/>
                  </a:lnTo>
                  <a:lnTo>
                    <a:pt x="297027" y="608723"/>
                  </a:lnTo>
                  <a:lnTo>
                    <a:pt x="336283" y="583971"/>
                  </a:lnTo>
                  <a:lnTo>
                    <a:pt x="343331" y="580771"/>
                  </a:lnTo>
                  <a:lnTo>
                    <a:pt x="349123" y="576681"/>
                  </a:lnTo>
                  <a:lnTo>
                    <a:pt x="352844" y="570966"/>
                  </a:lnTo>
                  <a:lnTo>
                    <a:pt x="353656" y="562902"/>
                  </a:lnTo>
                  <a:close/>
                </a:path>
                <a:path w="4117975" h="960755">
                  <a:moveTo>
                    <a:pt x="4117492" y="387553"/>
                  </a:moveTo>
                  <a:lnTo>
                    <a:pt x="4104614" y="348234"/>
                  </a:lnTo>
                  <a:lnTo>
                    <a:pt x="4095038" y="342646"/>
                  </a:lnTo>
                  <a:lnTo>
                    <a:pt x="4082669" y="350570"/>
                  </a:lnTo>
                  <a:lnTo>
                    <a:pt x="4079633" y="356666"/>
                  </a:lnTo>
                  <a:lnTo>
                    <a:pt x="4055440" y="399910"/>
                  </a:lnTo>
                  <a:lnTo>
                    <a:pt x="4028148" y="440423"/>
                  </a:lnTo>
                  <a:lnTo>
                    <a:pt x="3998176" y="478561"/>
                  </a:lnTo>
                  <a:lnTo>
                    <a:pt x="3965968" y="514731"/>
                  </a:lnTo>
                  <a:lnTo>
                    <a:pt x="3931945" y="549300"/>
                  </a:lnTo>
                  <a:lnTo>
                    <a:pt x="3896537" y="582650"/>
                  </a:lnTo>
                  <a:lnTo>
                    <a:pt x="3860190" y="615149"/>
                  </a:lnTo>
                  <a:lnTo>
                    <a:pt x="3823335" y="647204"/>
                  </a:lnTo>
                  <a:lnTo>
                    <a:pt x="3785374" y="678586"/>
                  </a:lnTo>
                  <a:lnTo>
                    <a:pt x="3746576" y="707402"/>
                  </a:lnTo>
                  <a:lnTo>
                    <a:pt x="3706838" y="733361"/>
                  </a:lnTo>
                  <a:lnTo>
                    <a:pt x="3666071" y="756170"/>
                  </a:lnTo>
                  <a:lnTo>
                    <a:pt x="3624173" y="775563"/>
                  </a:lnTo>
                  <a:lnTo>
                    <a:pt x="3581069" y="791248"/>
                  </a:lnTo>
                  <a:lnTo>
                    <a:pt x="3536632" y="802944"/>
                  </a:lnTo>
                  <a:lnTo>
                    <a:pt x="3490798" y="810374"/>
                  </a:lnTo>
                  <a:lnTo>
                    <a:pt x="3443452" y="813244"/>
                  </a:lnTo>
                  <a:lnTo>
                    <a:pt x="3394519" y="811276"/>
                  </a:lnTo>
                  <a:lnTo>
                    <a:pt x="3343872" y="804202"/>
                  </a:lnTo>
                  <a:lnTo>
                    <a:pt x="3293948" y="794156"/>
                  </a:lnTo>
                  <a:lnTo>
                    <a:pt x="3244227" y="782307"/>
                  </a:lnTo>
                  <a:lnTo>
                    <a:pt x="3194570" y="767816"/>
                  </a:lnTo>
                  <a:lnTo>
                    <a:pt x="3144863" y="749922"/>
                  </a:lnTo>
                  <a:lnTo>
                    <a:pt x="3095002" y="727811"/>
                  </a:lnTo>
                  <a:lnTo>
                    <a:pt x="3106737" y="718705"/>
                  </a:lnTo>
                  <a:lnTo>
                    <a:pt x="3126232" y="703440"/>
                  </a:lnTo>
                  <a:lnTo>
                    <a:pt x="3134931" y="696709"/>
                  </a:lnTo>
                  <a:lnTo>
                    <a:pt x="3150412" y="684453"/>
                  </a:lnTo>
                  <a:lnTo>
                    <a:pt x="3171977" y="667385"/>
                  </a:lnTo>
                  <a:lnTo>
                    <a:pt x="3208007" y="637095"/>
                  </a:lnTo>
                  <a:lnTo>
                    <a:pt x="3242653" y="605497"/>
                  </a:lnTo>
                  <a:lnTo>
                    <a:pt x="3275558" y="572262"/>
                  </a:lnTo>
                  <a:lnTo>
                    <a:pt x="3306368" y="537057"/>
                  </a:lnTo>
                  <a:lnTo>
                    <a:pt x="3334740" y="499541"/>
                  </a:lnTo>
                  <a:lnTo>
                    <a:pt x="3360293" y="459384"/>
                  </a:lnTo>
                  <a:lnTo>
                    <a:pt x="3383584" y="416407"/>
                  </a:lnTo>
                  <a:lnTo>
                    <a:pt x="3403701" y="372745"/>
                  </a:lnTo>
                  <a:lnTo>
                    <a:pt x="3419894" y="328218"/>
                  </a:lnTo>
                  <a:lnTo>
                    <a:pt x="3431400" y="282651"/>
                  </a:lnTo>
                  <a:lnTo>
                    <a:pt x="3437471" y="235877"/>
                  </a:lnTo>
                  <a:lnTo>
                    <a:pt x="3437356" y="187731"/>
                  </a:lnTo>
                  <a:lnTo>
                    <a:pt x="3433165" y="158292"/>
                  </a:lnTo>
                  <a:lnTo>
                    <a:pt x="3430295" y="138036"/>
                  </a:lnTo>
                  <a:lnTo>
                    <a:pt x="3406978" y="78803"/>
                  </a:lnTo>
                  <a:lnTo>
                    <a:pt x="3360623" y="37541"/>
                  </a:lnTo>
                  <a:lnTo>
                    <a:pt x="3334893" y="26593"/>
                  </a:lnTo>
                  <a:lnTo>
                    <a:pt x="3334893" y="170878"/>
                  </a:lnTo>
                  <a:lnTo>
                    <a:pt x="3329724" y="207187"/>
                  </a:lnTo>
                  <a:lnTo>
                    <a:pt x="3313658" y="279158"/>
                  </a:lnTo>
                  <a:lnTo>
                    <a:pt x="3275330" y="357212"/>
                  </a:lnTo>
                  <a:lnTo>
                    <a:pt x="3247237" y="398868"/>
                  </a:lnTo>
                  <a:lnTo>
                    <a:pt x="3216097" y="437819"/>
                  </a:lnTo>
                  <a:lnTo>
                    <a:pt x="3182124" y="474370"/>
                  </a:lnTo>
                  <a:lnTo>
                    <a:pt x="3145523" y="508812"/>
                  </a:lnTo>
                  <a:lnTo>
                    <a:pt x="3106470" y="541413"/>
                  </a:lnTo>
                  <a:lnTo>
                    <a:pt x="3065208" y="572490"/>
                  </a:lnTo>
                  <a:lnTo>
                    <a:pt x="3021914" y="602310"/>
                  </a:lnTo>
                  <a:lnTo>
                    <a:pt x="2976816" y="631177"/>
                  </a:lnTo>
                  <a:lnTo>
                    <a:pt x="2968129" y="609727"/>
                  </a:lnTo>
                  <a:lnTo>
                    <a:pt x="2959697" y="590321"/>
                  </a:lnTo>
                  <a:lnTo>
                    <a:pt x="2952877" y="572071"/>
                  </a:lnTo>
                  <a:lnTo>
                    <a:pt x="2949041" y="554088"/>
                  </a:lnTo>
                  <a:lnTo>
                    <a:pt x="2945600" y="500253"/>
                  </a:lnTo>
                  <a:lnTo>
                    <a:pt x="2947251" y="448284"/>
                  </a:lnTo>
                  <a:lnTo>
                    <a:pt x="2954032" y="398221"/>
                  </a:lnTo>
                  <a:lnTo>
                    <a:pt x="2965983" y="350075"/>
                  </a:lnTo>
                  <a:lnTo>
                    <a:pt x="2983141" y="303860"/>
                  </a:lnTo>
                  <a:lnTo>
                    <a:pt x="3005531" y="259613"/>
                  </a:lnTo>
                  <a:lnTo>
                    <a:pt x="3033204" y="217347"/>
                  </a:lnTo>
                  <a:lnTo>
                    <a:pt x="3066199" y="177088"/>
                  </a:lnTo>
                  <a:lnTo>
                    <a:pt x="3104540" y="138849"/>
                  </a:lnTo>
                  <a:lnTo>
                    <a:pt x="3152089" y="108432"/>
                  </a:lnTo>
                  <a:lnTo>
                    <a:pt x="3201873" y="97815"/>
                  </a:lnTo>
                  <a:lnTo>
                    <a:pt x="3252952" y="102984"/>
                  </a:lnTo>
                  <a:lnTo>
                    <a:pt x="3304375" y="119900"/>
                  </a:lnTo>
                  <a:lnTo>
                    <a:pt x="3333127" y="157149"/>
                  </a:lnTo>
                  <a:lnTo>
                    <a:pt x="3334893" y="170878"/>
                  </a:lnTo>
                  <a:lnTo>
                    <a:pt x="3334893" y="26593"/>
                  </a:lnTo>
                  <a:lnTo>
                    <a:pt x="3320402" y="20408"/>
                  </a:lnTo>
                  <a:lnTo>
                    <a:pt x="3277158" y="7315"/>
                  </a:lnTo>
                  <a:lnTo>
                    <a:pt x="3231858" y="0"/>
                  </a:lnTo>
                  <a:lnTo>
                    <a:pt x="3185464" y="203"/>
                  </a:lnTo>
                  <a:lnTo>
                    <a:pt x="3138944" y="9664"/>
                  </a:lnTo>
                  <a:lnTo>
                    <a:pt x="3093275" y="30124"/>
                  </a:lnTo>
                  <a:lnTo>
                    <a:pt x="3049409" y="63334"/>
                  </a:lnTo>
                  <a:lnTo>
                    <a:pt x="3012732" y="100164"/>
                  </a:lnTo>
                  <a:lnTo>
                    <a:pt x="2979394" y="138036"/>
                  </a:lnTo>
                  <a:lnTo>
                    <a:pt x="2949473" y="176949"/>
                  </a:lnTo>
                  <a:lnTo>
                    <a:pt x="2923082" y="216941"/>
                  </a:lnTo>
                  <a:lnTo>
                    <a:pt x="2900286" y="258038"/>
                  </a:lnTo>
                  <a:lnTo>
                    <a:pt x="2881185" y="300278"/>
                  </a:lnTo>
                  <a:lnTo>
                    <a:pt x="2865856" y="343662"/>
                  </a:lnTo>
                  <a:lnTo>
                    <a:pt x="2854401" y="388251"/>
                  </a:lnTo>
                  <a:lnTo>
                    <a:pt x="2846895" y="434035"/>
                  </a:lnTo>
                  <a:lnTo>
                    <a:pt x="2843441" y="481076"/>
                  </a:lnTo>
                  <a:lnTo>
                    <a:pt x="2844101" y="529374"/>
                  </a:lnTo>
                  <a:lnTo>
                    <a:pt x="2848991" y="578967"/>
                  </a:lnTo>
                  <a:lnTo>
                    <a:pt x="2858173" y="629881"/>
                  </a:lnTo>
                  <a:lnTo>
                    <a:pt x="2871762" y="682155"/>
                  </a:lnTo>
                  <a:lnTo>
                    <a:pt x="2873324" y="680872"/>
                  </a:lnTo>
                  <a:lnTo>
                    <a:pt x="2871101" y="684288"/>
                  </a:lnTo>
                  <a:lnTo>
                    <a:pt x="2867774" y="685609"/>
                  </a:lnTo>
                  <a:lnTo>
                    <a:pt x="2847390" y="695401"/>
                  </a:lnTo>
                  <a:lnTo>
                    <a:pt x="2837015" y="700151"/>
                  </a:lnTo>
                  <a:lnTo>
                    <a:pt x="2778175" y="721817"/>
                  </a:lnTo>
                  <a:lnTo>
                    <a:pt x="2729788" y="737311"/>
                  </a:lnTo>
                  <a:lnTo>
                    <a:pt x="2681186" y="751027"/>
                  </a:lnTo>
                  <a:lnTo>
                    <a:pt x="2632367" y="762914"/>
                  </a:lnTo>
                  <a:lnTo>
                    <a:pt x="2583345" y="772998"/>
                  </a:lnTo>
                  <a:lnTo>
                    <a:pt x="2534145" y="781227"/>
                  </a:lnTo>
                  <a:lnTo>
                    <a:pt x="2484755" y="787603"/>
                  </a:lnTo>
                  <a:lnTo>
                    <a:pt x="2435199" y="792099"/>
                  </a:lnTo>
                  <a:lnTo>
                    <a:pt x="2385479" y="794715"/>
                  </a:lnTo>
                  <a:lnTo>
                    <a:pt x="2335619" y="795426"/>
                  </a:lnTo>
                  <a:lnTo>
                    <a:pt x="2285631" y="794219"/>
                  </a:lnTo>
                  <a:lnTo>
                    <a:pt x="2235517" y="791070"/>
                  </a:lnTo>
                  <a:lnTo>
                    <a:pt x="2185289" y="785977"/>
                  </a:lnTo>
                  <a:lnTo>
                    <a:pt x="2134959" y="778916"/>
                  </a:lnTo>
                  <a:lnTo>
                    <a:pt x="2083625" y="769937"/>
                  </a:lnTo>
                  <a:lnTo>
                    <a:pt x="2032419" y="759929"/>
                  </a:lnTo>
                  <a:lnTo>
                    <a:pt x="1981327" y="749071"/>
                  </a:lnTo>
                  <a:lnTo>
                    <a:pt x="1879396" y="725525"/>
                  </a:lnTo>
                  <a:lnTo>
                    <a:pt x="1675815" y="676249"/>
                  </a:lnTo>
                  <a:lnTo>
                    <a:pt x="1624838" y="664540"/>
                  </a:lnTo>
                  <a:lnTo>
                    <a:pt x="1572768" y="653491"/>
                  </a:lnTo>
                  <a:lnTo>
                    <a:pt x="1520558" y="644080"/>
                  </a:lnTo>
                  <a:lnTo>
                    <a:pt x="1468208" y="636841"/>
                  </a:lnTo>
                  <a:lnTo>
                    <a:pt x="1415694" y="632294"/>
                  </a:lnTo>
                  <a:lnTo>
                    <a:pt x="1363027" y="630986"/>
                  </a:lnTo>
                  <a:lnTo>
                    <a:pt x="1310182" y="633437"/>
                  </a:lnTo>
                  <a:lnTo>
                    <a:pt x="1257147" y="640181"/>
                  </a:lnTo>
                  <a:lnTo>
                    <a:pt x="1209255" y="651014"/>
                  </a:lnTo>
                  <a:lnTo>
                    <a:pt x="1164539" y="666724"/>
                  </a:lnTo>
                  <a:lnTo>
                    <a:pt x="1123188" y="687514"/>
                  </a:lnTo>
                  <a:lnTo>
                    <a:pt x="1085405" y="713536"/>
                  </a:lnTo>
                  <a:lnTo>
                    <a:pt x="1051394" y="744956"/>
                  </a:lnTo>
                  <a:lnTo>
                    <a:pt x="1021321" y="781964"/>
                  </a:lnTo>
                  <a:lnTo>
                    <a:pt x="995387" y="824725"/>
                  </a:lnTo>
                  <a:lnTo>
                    <a:pt x="977722" y="878560"/>
                  </a:lnTo>
                  <a:lnTo>
                    <a:pt x="972667" y="896861"/>
                  </a:lnTo>
                  <a:lnTo>
                    <a:pt x="989177" y="915416"/>
                  </a:lnTo>
                  <a:lnTo>
                    <a:pt x="996200" y="907224"/>
                  </a:lnTo>
                  <a:lnTo>
                    <a:pt x="1003071" y="898944"/>
                  </a:lnTo>
                  <a:lnTo>
                    <a:pt x="1010297" y="891324"/>
                  </a:lnTo>
                  <a:lnTo>
                    <a:pt x="1065580" y="858977"/>
                  </a:lnTo>
                  <a:lnTo>
                    <a:pt x="1113917" y="835469"/>
                  </a:lnTo>
                  <a:lnTo>
                    <a:pt x="1163688" y="816546"/>
                  </a:lnTo>
                  <a:lnTo>
                    <a:pt x="1215199" y="804138"/>
                  </a:lnTo>
                  <a:lnTo>
                    <a:pt x="1268806" y="800227"/>
                  </a:lnTo>
                  <a:lnTo>
                    <a:pt x="1320546" y="801611"/>
                  </a:lnTo>
                  <a:lnTo>
                    <a:pt x="1372196" y="804913"/>
                  </a:lnTo>
                  <a:lnTo>
                    <a:pt x="1423720" y="810094"/>
                  </a:lnTo>
                  <a:lnTo>
                    <a:pt x="1475079" y="817105"/>
                  </a:lnTo>
                  <a:lnTo>
                    <a:pt x="1526235" y="825906"/>
                  </a:lnTo>
                  <a:lnTo>
                    <a:pt x="1577073" y="836409"/>
                  </a:lnTo>
                  <a:lnTo>
                    <a:pt x="1627759" y="847712"/>
                  </a:lnTo>
                  <a:lnTo>
                    <a:pt x="1880514" y="907757"/>
                  </a:lnTo>
                  <a:lnTo>
                    <a:pt x="1931212" y="918705"/>
                  </a:lnTo>
                  <a:lnTo>
                    <a:pt x="1982063" y="928712"/>
                  </a:lnTo>
                  <a:lnTo>
                    <a:pt x="2033104" y="937526"/>
                  </a:lnTo>
                  <a:lnTo>
                    <a:pt x="2083549" y="944867"/>
                  </a:lnTo>
                  <a:lnTo>
                    <a:pt x="2133854" y="950874"/>
                  </a:lnTo>
                  <a:lnTo>
                    <a:pt x="2184019" y="955484"/>
                  </a:lnTo>
                  <a:lnTo>
                    <a:pt x="2234031" y="958672"/>
                  </a:lnTo>
                  <a:lnTo>
                    <a:pt x="2283866" y="960374"/>
                  </a:lnTo>
                  <a:lnTo>
                    <a:pt x="2333536" y="960564"/>
                  </a:lnTo>
                  <a:lnTo>
                    <a:pt x="2383028" y="959205"/>
                  </a:lnTo>
                  <a:lnTo>
                    <a:pt x="2432316" y="956246"/>
                  </a:lnTo>
                  <a:lnTo>
                    <a:pt x="2481402" y="951649"/>
                  </a:lnTo>
                  <a:lnTo>
                    <a:pt x="2530271" y="945362"/>
                  </a:lnTo>
                  <a:lnTo>
                    <a:pt x="2578912" y="937348"/>
                  </a:lnTo>
                  <a:lnTo>
                    <a:pt x="2627325" y="927569"/>
                  </a:lnTo>
                  <a:lnTo>
                    <a:pt x="2675496" y="915987"/>
                  </a:lnTo>
                  <a:lnTo>
                    <a:pt x="2723400" y="902550"/>
                  </a:lnTo>
                  <a:lnTo>
                    <a:pt x="2771038" y="887222"/>
                  </a:lnTo>
                  <a:lnTo>
                    <a:pt x="2818409" y="869962"/>
                  </a:lnTo>
                  <a:lnTo>
                    <a:pt x="2865501" y="850722"/>
                  </a:lnTo>
                  <a:lnTo>
                    <a:pt x="2912287" y="829462"/>
                  </a:lnTo>
                  <a:lnTo>
                    <a:pt x="2958757" y="806132"/>
                  </a:lnTo>
                  <a:lnTo>
                    <a:pt x="2968802" y="802538"/>
                  </a:lnTo>
                  <a:lnTo>
                    <a:pt x="2979318" y="800798"/>
                  </a:lnTo>
                  <a:lnTo>
                    <a:pt x="2990011" y="800976"/>
                  </a:lnTo>
                  <a:lnTo>
                    <a:pt x="3000591" y="803148"/>
                  </a:lnTo>
                  <a:lnTo>
                    <a:pt x="3052661" y="820813"/>
                  </a:lnTo>
                  <a:lnTo>
                    <a:pt x="3156039" y="857897"/>
                  </a:lnTo>
                  <a:lnTo>
                    <a:pt x="3207969" y="874928"/>
                  </a:lnTo>
                  <a:lnTo>
                    <a:pt x="3260471" y="889355"/>
                  </a:lnTo>
                  <a:lnTo>
                    <a:pt x="3309505" y="899591"/>
                  </a:lnTo>
                  <a:lnTo>
                    <a:pt x="3358032" y="906691"/>
                  </a:lnTo>
                  <a:lnTo>
                    <a:pt x="3405987" y="910526"/>
                  </a:lnTo>
                  <a:lnTo>
                    <a:pt x="3453320" y="910971"/>
                  </a:lnTo>
                  <a:lnTo>
                    <a:pt x="3500005" y="907897"/>
                  </a:lnTo>
                  <a:lnTo>
                    <a:pt x="3545967" y="901166"/>
                  </a:lnTo>
                  <a:lnTo>
                    <a:pt x="3591166" y="890638"/>
                  </a:lnTo>
                  <a:lnTo>
                    <a:pt x="3635565" y="876211"/>
                  </a:lnTo>
                  <a:lnTo>
                    <a:pt x="3679101" y="857719"/>
                  </a:lnTo>
                  <a:lnTo>
                    <a:pt x="3721722" y="835050"/>
                  </a:lnTo>
                  <a:lnTo>
                    <a:pt x="3763391" y="808075"/>
                  </a:lnTo>
                  <a:lnTo>
                    <a:pt x="3804056" y="776655"/>
                  </a:lnTo>
                  <a:lnTo>
                    <a:pt x="3842753" y="744131"/>
                  </a:lnTo>
                  <a:lnTo>
                    <a:pt x="3881145" y="711174"/>
                  </a:lnTo>
                  <a:lnTo>
                    <a:pt x="3918737" y="677430"/>
                  </a:lnTo>
                  <a:lnTo>
                    <a:pt x="3955059" y="642556"/>
                  </a:lnTo>
                  <a:lnTo>
                    <a:pt x="3989603" y="606221"/>
                  </a:lnTo>
                  <a:lnTo>
                    <a:pt x="4022674" y="565353"/>
                  </a:lnTo>
                  <a:lnTo>
                    <a:pt x="4052684" y="521576"/>
                  </a:lnTo>
                  <a:lnTo>
                    <a:pt x="4081348" y="476491"/>
                  </a:lnTo>
                  <a:lnTo>
                    <a:pt x="4110355" y="431736"/>
                  </a:lnTo>
                  <a:lnTo>
                    <a:pt x="4116933" y="410311"/>
                  </a:lnTo>
                  <a:lnTo>
                    <a:pt x="4117175" y="398894"/>
                  </a:lnTo>
                  <a:lnTo>
                    <a:pt x="4117492" y="387553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57A8DDA-C1FF-0FD1-39CA-7FB2DE1D9923}"/>
              </a:ext>
            </a:extLst>
          </p:cNvPr>
          <p:cNvSpPr txBox="1"/>
          <p:nvPr/>
        </p:nvSpPr>
        <p:spPr>
          <a:xfrm>
            <a:off x="1705211" y="1232546"/>
            <a:ext cx="129206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Telinga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plakoda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auditorius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lateral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mielensealon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auditorius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menutup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otosist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Dari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otosist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tubular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dorsal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mendekati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duktus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endolimfa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Otosist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memanjang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dorso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-ventral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telinga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utrikulus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sakulus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koklea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Telinga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faring I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tuba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eustachius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timpain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Telinga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brankhial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meatus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akustikus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eksternus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475936"/>
            <a:ext cx="4568190" cy="2811145"/>
          </a:xfrm>
          <a:custGeom>
            <a:avLst/>
            <a:gdLst/>
            <a:ahLst/>
            <a:cxnLst/>
            <a:rect l="l" t="t" r="r" b="b"/>
            <a:pathLst>
              <a:path w="4568190" h="2811145">
                <a:moveTo>
                  <a:pt x="2311416" y="2811062"/>
                </a:moveTo>
                <a:lnTo>
                  <a:pt x="1027407" y="1143830"/>
                </a:lnTo>
                <a:lnTo>
                  <a:pt x="1059386" y="1183303"/>
                </a:lnTo>
                <a:lnTo>
                  <a:pt x="1092406" y="1221923"/>
                </a:lnTo>
                <a:lnTo>
                  <a:pt x="1126445" y="1259674"/>
                </a:lnTo>
                <a:lnTo>
                  <a:pt x="1161483" y="1296539"/>
                </a:lnTo>
                <a:lnTo>
                  <a:pt x="1197497" y="1332500"/>
                </a:lnTo>
                <a:lnTo>
                  <a:pt x="1235430" y="1367330"/>
                </a:lnTo>
                <a:lnTo>
                  <a:pt x="1274310" y="1400805"/>
                </a:lnTo>
                <a:lnTo>
                  <a:pt x="1314075" y="1433017"/>
                </a:lnTo>
                <a:lnTo>
                  <a:pt x="1354661" y="1464059"/>
                </a:lnTo>
                <a:lnTo>
                  <a:pt x="1396006" y="1494023"/>
                </a:lnTo>
                <a:lnTo>
                  <a:pt x="1438047" y="1523003"/>
                </a:lnTo>
                <a:lnTo>
                  <a:pt x="1480722" y="1551093"/>
                </a:lnTo>
                <a:lnTo>
                  <a:pt x="1523968" y="1578384"/>
                </a:lnTo>
                <a:lnTo>
                  <a:pt x="1567723" y="1604970"/>
                </a:lnTo>
                <a:lnTo>
                  <a:pt x="1611923" y="1630944"/>
                </a:lnTo>
                <a:lnTo>
                  <a:pt x="1658552" y="1654377"/>
                </a:lnTo>
                <a:lnTo>
                  <a:pt x="1705959" y="1671369"/>
                </a:lnTo>
                <a:lnTo>
                  <a:pt x="1754036" y="1682328"/>
                </a:lnTo>
                <a:lnTo>
                  <a:pt x="1802676" y="1687665"/>
                </a:lnTo>
                <a:lnTo>
                  <a:pt x="1851769" y="1687788"/>
                </a:lnTo>
                <a:lnTo>
                  <a:pt x="1901208" y="1683110"/>
                </a:lnTo>
                <a:lnTo>
                  <a:pt x="1950883" y="1674038"/>
                </a:lnTo>
                <a:lnTo>
                  <a:pt x="2000005" y="1662682"/>
                </a:lnTo>
                <a:lnTo>
                  <a:pt x="2048969" y="1650942"/>
                </a:lnTo>
                <a:lnTo>
                  <a:pt x="2097797" y="1638846"/>
                </a:lnTo>
                <a:lnTo>
                  <a:pt x="2146511" y="1626423"/>
                </a:lnTo>
                <a:lnTo>
                  <a:pt x="2195133" y="1613702"/>
                </a:lnTo>
                <a:lnTo>
                  <a:pt x="2243686" y="1600711"/>
                </a:lnTo>
                <a:lnTo>
                  <a:pt x="2292193" y="1587480"/>
                </a:lnTo>
                <a:lnTo>
                  <a:pt x="2340674" y="1574038"/>
                </a:lnTo>
                <a:lnTo>
                  <a:pt x="2389154" y="1560414"/>
                </a:lnTo>
                <a:lnTo>
                  <a:pt x="2438584" y="1546238"/>
                </a:lnTo>
                <a:lnTo>
                  <a:pt x="2487797" y="1531441"/>
                </a:lnTo>
                <a:lnTo>
                  <a:pt x="2536927" y="1516535"/>
                </a:lnTo>
                <a:lnTo>
                  <a:pt x="2586103" y="1502030"/>
                </a:lnTo>
                <a:lnTo>
                  <a:pt x="2635457" y="1488437"/>
                </a:lnTo>
                <a:lnTo>
                  <a:pt x="2685121" y="1476267"/>
                </a:lnTo>
                <a:lnTo>
                  <a:pt x="2735226" y="1466032"/>
                </a:lnTo>
                <a:lnTo>
                  <a:pt x="2785904" y="1458242"/>
                </a:lnTo>
                <a:lnTo>
                  <a:pt x="2837805" y="1452122"/>
                </a:lnTo>
                <a:lnTo>
                  <a:pt x="2889830" y="1448421"/>
                </a:lnTo>
                <a:lnTo>
                  <a:pt x="2941894" y="1447130"/>
                </a:lnTo>
                <a:lnTo>
                  <a:pt x="2993914" y="1448236"/>
                </a:lnTo>
                <a:lnTo>
                  <a:pt x="3045806" y="1451728"/>
                </a:lnTo>
                <a:lnTo>
                  <a:pt x="3097485" y="1457597"/>
                </a:lnTo>
                <a:lnTo>
                  <a:pt x="3148867" y="1465831"/>
                </a:lnTo>
                <a:lnTo>
                  <a:pt x="3199869" y="1476419"/>
                </a:lnTo>
                <a:lnTo>
                  <a:pt x="3250405" y="1489349"/>
                </a:lnTo>
                <a:lnTo>
                  <a:pt x="3300393" y="1504612"/>
                </a:lnTo>
                <a:lnTo>
                  <a:pt x="3349748" y="1522196"/>
                </a:lnTo>
                <a:lnTo>
                  <a:pt x="3399015" y="1541469"/>
                </a:lnTo>
                <a:lnTo>
                  <a:pt x="3745386" y="1672777"/>
                </a:lnTo>
                <a:lnTo>
                  <a:pt x="3792056" y="1692915"/>
                </a:lnTo>
                <a:lnTo>
                  <a:pt x="3836832" y="1716377"/>
                </a:lnTo>
                <a:lnTo>
                  <a:pt x="3879889" y="1742719"/>
                </a:lnTo>
                <a:lnTo>
                  <a:pt x="3921402" y="1771493"/>
                </a:lnTo>
                <a:lnTo>
                  <a:pt x="3961545" y="1802255"/>
                </a:lnTo>
                <a:lnTo>
                  <a:pt x="4000494" y="1834560"/>
                </a:lnTo>
                <a:lnTo>
                  <a:pt x="4037480" y="1867228"/>
                </a:lnTo>
                <a:lnTo>
                  <a:pt x="4073337" y="1900677"/>
                </a:lnTo>
                <a:lnTo>
                  <a:pt x="4108044" y="1934932"/>
                </a:lnTo>
                <a:lnTo>
                  <a:pt x="4141581" y="1970018"/>
                </a:lnTo>
                <a:lnTo>
                  <a:pt x="4173929" y="2005960"/>
                </a:lnTo>
                <a:lnTo>
                  <a:pt x="4205067" y="2042785"/>
                </a:lnTo>
                <a:lnTo>
                  <a:pt x="4234975" y="2080517"/>
                </a:lnTo>
                <a:lnTo>
                  <a:pt x="4263632" y="2119182"/>
                </a:lnTo>
                <a:lnTo>
                  <a:pt x="4291019" y="2158805"/>
                </a:lnTo>
                <a:lnTo>
                  <a:pt x="4317115" y="2199413"/>
                </a:lnTo>
                <a:lnTo>
                  <a:pt x="4341901" y="2241030"/>
                </a:lnTo>
                <a:lnTo>
                  <a:pt x="4365356" y="2283682"/>
                </a:lnTo>
                <a:lnTo>
                  <a:pt x="4387459" y="2327395"/>
                </a:lnTo>
                <a:lnTo>
                  <a:pt x="4408191" y="2372193"/>
                </a:lnTo>
                <a:lnTo>
                  <a:pt x="4427532" y="2418103"/>
                </a:lnTo>
                <a:lnTo>
                  <a:pt x="4446701" y="2466464"/>
                </a:lnTo>
                <a:lnTo>
                  <a:pt x="4465386" y="2515002"/>
                </a:lnTo>
                <a:lnTo>
                  <a:pt x="4483586" y="2563715"/>
                </a:lnTo>
                <a:lnTo>
                  <a:pt x="4501301" y="2612601"/>
                </a:lnTo>
                <a:lnTo>
                  <a:pt x="4518528" y="2661659"/>
                </a:lnTo>
                <a:lnTo>
                  <a:pt x="4535268" y="2710888"/>
                </a:lnTo>
                <a:lnTo>
                  <a:pt x="4551519" y="2760287"/>
                </a:lnTo>
                <a:lnTo>
                  <a:pt x="4567651" y="2811062"/>
                </a:lnTo>
                <a:lnTo>
                  <a:pt x="2311416" y="2811062"/>
                </a:lnTo>
                <a:close/>
              </a:path>
              <a:path w="4568190" h="2811145">
                <a:moveTo>
                  <a:pt x="0" y="2811062"/>
                </a:moveTo>
                <a:lnTo>
                  <a:pt x="0" y="0"/>
                </a:lnTo>
                <a:lnTo>
                  <a:pt x="21644" y="9631"/>
                </a:lnTo>
                <a:lnTo>
                  <a:pt x="68421" y="34051"/>
                </a:lnTo>
                <a:lnTo>
                  <a:pt x="114223" y="61233"/>
                </a:lnTo>
                <a:lnTo>
                  <a:pt x="159205" y="90840"/>
                </a:lnTo>
                <a:lnTo>
                  <a:pt x="202301" y="121915"/>
                </a:lnTo>
                <a:lnTo>
                  <a:pt x="243984" y="154462"/>
                </a:lnTo>
                <a:lnTo>
                  <a:pt x="284373" y="188359"/>
                </a:lnTo>
                <a:lnTo>
                  <a:pt x="323588" y="223481"/>
                </a:lnTo>
                <a:lnTo>
                  <a:pt x="361751" y="259707"/>
                </a:lnTo>
                <a:lnTo>
                  <a:pt x="398980" y="296912"/>
                </a:lnTo>
                <a:lnTo>
                  <a:pt x="435396" y="334975"/>
                </a:lnTo>
                <a:lnTo>
                  <a:pt x="471118" y="373770"/>
                </a:lnTo>
                <a:lnTo>
                  <a:pt x="658683" y="586875"/>
                </a:lnTo>
                <a:lnTo>
                  <a:pt x="690381" y="628032"/>
                </a:lnTo>
                <a:lnTo>
                  <a:pt x="721058" y="669940"/>
                </a:lnTo>
                <a:lnTo>
                  <a:pt x="750701" y="712580"/>
                </a:lnTo>
                <a:lnTo>
                  <a:pt x="779293" y="755932"/>
                </a:lnTo>
                <a:lnTo>
                  <a:pt x="806819" y="799974"/>
                </a:lnTo>
                <a:lnTo>
                  <a:pt x="833264" y="844686"/>
                </a:lnTo>
                <a:lnTo>
                  <a:pt x="883888" y="934277"/>
                </a:lnTo>
                <a:lnTo>
                  <a:pt x="910337" y="977756"/>
                </a:lnTo>
                <a:lnTo>
                  <a:pt x="937935" y="1020468"/>
                </a:lnTo>
                <a:lnTo>
                  <a:pt x="966660" y="1062395"/>
                </a:lnTo>
                <a:lnTo>
                  <a:pt x="996492" y="1103522"/>
                </a:lnTo>
                <a:lnTo>
                  <a:pt x="2311416" y="2811062"/>
                </a:lnTo>
                <a:lnTo>
                  <a:pt x="0" y="2811062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440100" y="7514422"/>
            <a:ext cx="1848485" cy="2773045"/>
          </a:xfrm>
          <a:custGeom>
            <a:avLst/>
            <a:gdLst/>
            <a:ahLst/>
            <a:cxnLst/>
            <a:rect l="l" t="t" r="r" b="b"/>
            <a:pathLst>
              <a:path w="1848484" h="2773045">
                <a:moveTo>
                  <a:pt x="22689" y="2354782"/>
                </a:moveTo>
                <a:lnTo>
                  <a:pt x="30793" y="2306284"/>
                </a:lnTo>
                <a:lnTo>
                  <a:pt x="40172" y="2258284"/>
                </a:lnTo>
                <a:lnTo>
                  <a:pt x="50839" y="2210791"/>
                </a:lnTo>
                <a:lnTo>
                  <a:pt x="62811" y="2163812"/>
                </a:lnTo>
                <a:lnTo>
                  <a:pt x="76101" y="2117355"/>
                </a:lnTo>
                <a:lnTo>
                  <a:pt x="90724" y="2071429"/>
                </a:lnTo>
                <a:lnTo>
                  <a:pt x="106696" y="2026041"/>
                </a:lnTo>
                <a:lnTo>
                  <a:pt x="124030" y="1981199"/>
                </a:lnTo>
                <a:lnTo>
                  <a:pt x="142743" y="1936911"/>
                </a:lnTo>
                <a:lnTo>
                  <a:pt x="162847" y="1893186"/>
                </a:lnTo>
                <a:lnTo>
                  <a:pt x="184359" y="1850031"/>
                </a:lnTo>
                <a:lnTo>
                  <a:pt x="207292" y="1807455"/>
                </a:lnTo>
                <a:lnTo>
                  <a:pt x="231662" y="1765464"/>
                </a:lnTo>
                <a:lnTo>
                  <a:pt x="257484" y="1724068"/>
                </a:lnTo>
                <a:lnTo>
                  <a:pt x="284771" y="1683274"/>
                </a:lnTo>
                <a:lnTo>
                  <a:pt x="313540" y="1643090"/>
                </a:lnTo>
                <a:lnTo>
                  <a:pt x="343804" y="1603524"/>
                </a:lnTo>
                <a:lnTo>
                  <a:pt x="375579" y="1564584"/>
                </a:lnTo>
                <a:lnTo>
                  <a:pt x="408879" y="1526279"/>
                </a:lnTo>
                <a:lnTo>
                  <a:pt x="443718" y="1488615"/>
                </a:lnTo>
                <a:lnTo>
                  <a:pt x="480113" y="1451602"/>
                </a:lnTo>
                <a:lnTo>
                  <a:pt x="518077" y="1415246"/>
                </a:lnTo>
                <a:lnTo>
                  <a:pt x="592144" y="1346243"/>
                </a:lnTo>
                <a:lnTo>
                  <a:pt x="666775" y="1278036"/>
                </a:lnTo>
                <a:lnTo>
                  <a:pt x="1269774" y="739122"/>
                </a:lnTo>
                <a:lnTo>
                  <a:pt x="1307495" y="704459"/>
                </a:lnTo>
                <a:lnTo>
                  <a:pt x="1344862" y="669485"/>
                </a:lnTo>
                <a:lnTo>
                  <a:pt x="1381804" y="634122"/>
                </a:lnTo>
                <a:lnTo>
                  <a:pt x="1418248" y="598297"/>
                </a:lnTo>
                <a:lnTo>
                  <a:pt x="1454122" y="561933"/>
                </a:lnTo>
                <a:lnTo>
                  <a:pt x="1489357" y="524955"/>
                </a:lnTo>
                <a:lnTo>
                  <a:pt x="1523879" y="487287"/>
                </a:lnTo>
                <a:lnTo>
                  <a:pt x="1557617" y="448855"/>
                </a:lnTo>
                <a:lnTo>
                  <a:pt x="1590499" y="409582"/>
                </a:lnTo>
                <a:lnTo>
                  <a:pt x="1622455" y="369393"/>
                </a:lnTo>
                <a:lnTo>
                  <a:pt x="1653412" y="328213"/>
                </a:lnTo>
                <a:lnTo>
                  <a:pt x="1683298" y="285966"/>
                </a:lnTo>
                <a:lnTo>
                  <a:pt x="1712813" y="243392"/>
                </a:lnTo>
                <a:lnTo>
                  <a:pt x="1740939" y="199998"/>
                </a:lnTo>
                <a:lnTo>
                  <a:pt x="1767669" y="155822"/>
                </a:lnTo>
                <a:lnTo>
                  <a:pt x="1792994" y="110900"/>
                </a:lnTo>
                <a:lnTo>
                  <a:pt x="1816905" y="65269"/>
                </a:lnTo>
                <a:lnTo>
                  <a:pt x="1839392" y="18966"/>
                </a:lnTo>
                <a:lnTo>
                  <a:pt x="1847901" y="0"/>
                </a:lnTo>
                <a:lnTo>
                  <a:pt x="1847901" y="2772577"/>
                </a:lnTo>
                <a:lnTo>
                  <a:pt x="2948" y="2772577"/>
                </a:lnTo>
                <a:lnTo>
                  <a:pt x="2089" y="2758422"/>
                </a:lnTo>
                <a:lnTo>
                  <a:pt x="403" y="2707553"/>
                </a:lnTo>
                <a:lnTo>
                  <a:pt x="0" y="2655790"/>
                </a:lnTo>
                <a:lnTo>
                  <a:pt x="767" y="2604469"/>
                </a:lnTo>
                <a:lnTo>
                  <a:pt x="2721" y="2553599"/>
                </a:lnTo>
                <a:lnTo>
                  <a:pt x="5875" y="2503187"/>
                </a:lnTo>
                <a:lnTo>
                  <a:pt x="10245" y="2453241"/>
                </a:lnTo>
                <a:lnTo>
                  <a:pt x="15845" y="2403770"/>
                </a:lnTo>
                <a:lnTo>
                  <a:pt x="22689" y="2354782"/>
                </a:lnTo>
                <a:close/>
              </a:path>
            </a:pathLst>
          </a:custGeom>
          <a:solidFill>
            <a:srgbClr val="FFD882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10348" y="8780498"/>
            <a:ext cx="514350" cy="742950"/>
          </a:xfrm>
          <a:custGeom>
            <a:avLst/>
            <a:gdLst/>
            <a:ahLst/>
            <a:cxnLst/>
            <a:rect l="l" t="t" r="r" b="b"/>
            <a:pathLst>
              <a:path w="514350" h="742950">
                <a:moveTo>
                  <a:pt x="233495" y="742950"/>
                </a:moveTo>
                <a:lnTo>
                  <a:pt x="219173" y="727812"/>
                </a:lnTo>
                <a:lnTo>
                  <a:pt x="219724" y="711504"/>
                </a:lnTo>
                <a:lnTo>
                  <a:pt x="228979" y="577502"/>
                </a:lnTo>
                <a:lnTo>
                  <a:pt x="232677" y="529268"/>
                </a:lnTo>
                <a:lnTo>
                  <a:pt x="236410" y="481050"/>
                </a:lnTo>
                <a:lnTo>
                  <a:pt x="240187" y="432855"/>
                </a:lnTo>
                <a:lnTo>
                  <a:pt x="240304" y="430608"/>
                </a:lnTo>
                <a:lnTo>
                  <a:pt x="240187" y="428361"/>
                </a:lnTo>
                <a:lnTo>
                  <a:pt x="240187" y="425286"/>
                </a:lnTo>
                <a:lnTo>
                  <a:pt x="238661" y="425877"/>
                </a:lnTo>
                <a:lnTo>
                  <a:pt x="237135" y="426705"/>
                </a:lnTo>
                <a:lnTo>
                  <a:pt x="235726" y="427415"/>
                </a:lnTo>
                <a:lnTo>
                  <a:pt x="201529" y="449277"/>
                </a:lnTo>
                <a:lnTo>
                  <a:pt x="167300" y="471129"/>
                </a:lnTo>
                <a:lnTo>
                  <a:pt x="133093" y="493091"/>
                </a:lnTo>
                <a:lnTo>
                  <a:pt x="98962" y="515287"/>
                </a:lnTo>
                <a:lnTo>
                  <a:pt x="52408" y="547867"/>
                </a:lnTo>
                <a:lnTo>
                  <a:pt x="36978" y="558927"/>
                </a:lnTo>
                <a:lnTo>
                  <a:pt x="31461" y="562830"/>
                </a:lnTo>
                <a:lnTo>
                  <a:pt x="26178" y="567206"/>
                </a:lnTo>
                <a:lnTo>
                  <a:pt x="14087" y="574893"/>
                </a:lnTo>
                <a:lnTo>
                  <a:pt x="7513" y="574065"/>
                </a:lnTo>
                <a:lnTo>
                  <a:pt x="0" y="564604"/>
                </a:lnTo>
                <a:lnTo>
                  <a:pt x="469" y="557981"/>
                </a:lnTo>
                <a:lnTo>
                  <a:pt x="5634" y="552541"/>
                </a:lnTo>
                <a:lnTo>
                  <a:pt x="10213" y="547455"/>
                </a:lnTo>
                <a:lnTo>
                  <a:pt x="59709" y="511591"/>
                </a:lnTo>
                <a:lnTo>
                  <a:pt x="98962" y="484892"/>
                </a:lnTo>
                <a:lnTo>
                  <a:pt x="162105" y="443558"/>
                </a:lnTo>
                <a:lnTo>
                  <a:pt x="225513" y="402579"/>
                </a:lnTo>
                <a:lnTo>
                  <a:pt x="227626" y="401632"/>
                </a:lnTo>
                <a:lnTo>
                  <a:pt x="229621" y="399977"/>
                </a:lnTo>
                <a:lnTo>
                  <a:pt x="232204" y="398084"/>
                </a:lnTo>
                <a:lnTo>
                  <a:pt x="206396" y="378330"/>
                </a:lnTo>
                <a:lnTo>
                  <a:pt x="183427" y="355893"/>
                </a:lnTo>
                <a:lnTo>
                  <a:pt x="139933" y="308912"/>
                </a:lnTo>
                <a:lnTo>
                  <a:pt x="114460" y="284380"/>
                </a:lnTo>
                <a:lnTo>
                  <a:pt x="105889" y="276270"/>
                </a:lnTo>
                <a:lnTo>
                  <a:pt x="103071" y="273668"/>
                </a:lnTo>
                <a:lnTo>
                  <a:pt x="97202" y="268464"/>
                </a:lnTo>
                <a:lnTo>
                  <a:pt x="90158" y="261960"/>
                </a:lnTo>
                <a:lnTo>
                  <a:pt x="88280" y="257111"/>
                </a:lnTo>
                <a:lnTo>
                  <a:pt x="92154" y="253563"/>
                </a:lnTo>
                <a:lnTo>
                  <a:pt x="97788" y="248477"/>
                </a:lnTo>
                <a:lnTo>
                  <a:pt x="102836" y="252025"/>
                </a:lnTo>
                <a:lnTo>
                  <a:pt x="134151" y="278606"/>
                </a:lnTo>
                <a:lnTo>
                  <a:pt x="173498" y="314507"/>
                </a:lnTo>
                <a:lnTo>
                  <a:pt x="199057" y="340319"/>
                </a:lnTo>
                <a:lnTo>
                  <a:pt x="212012" y="353025"/>
                </a:lnTo>
                <a:lnTo>
                  <a:pt x="219010" y="359234"/>
                </a:lnTo>
                <a:lnTo>
                  <a:pt x="226437" y="365266"/>
                </a:lnTo>
                <a:lnTo>
                  <a:pt x="234282" y="371386"/>
                </a:lnTo>
                <a:lnTo>
                  <a:pt x="242535" y="377861"/>
                </a:lnTo>
                <a:lnTo>
                  <a:pt x="242887" y="373367"/>
                </a:lnTo>
                <a:lnTo>
                  <a:pt x="243122" y="371001"/>
                </a:lnTo>
                <a:lnTo>
                  <a:pt x="245592" y="317320"/>
                </a:lnTo>
                <a:lnTo>
                  <a:pt x="247916" y="265986"/>
                </a:lnTo>
                <a:lnTo>
                  <a:pt x="250297" y="214647"/>
                </a:lnTo>
                <a:lnTo>
                  <a:pt x="252818" y="163314"/>
                </a:lnTo>
                <a:lnTo>
                  <a:pt x="255565" y="111998"/>
                </a:lnTo>
                <a:lnTo>
                  <a:pt x="260173" y="62089"/>
                </a:lnTo>
                <a:lnTo>
                  <a:pt x="263159" y="37157"/>
                </a:lnTo>
                <a:lnTo>
                  <a:pt x="266013" y="12181"/>
                </a:lnTo>
                <a:lnTo>
                  <a:pt x="266248" y="9934"/>
                </a:lnTo>
                <a:lnTo>
                  <a:pt x="266366" y="7095"/>
                </a:lnTo>
                <a:lnTo>
                  <a:pt x="267774" y="5676"/>
                </a:lnTo>
                <a:lnTo>
                  <a:pt x="270357" y="3193"/>
                </a:lnTo>
                <a:lnTo>
                  <a:pt x="273879" y="0"/>
                </a:lnTo>
                <a:lnTo>
                  <a:pt x="279749" y="473"/>
                </a:lnTo>
                <a:lnTo>
                  <a:pt x="283388" y="4021"/>
                </a:lnTo>
                <a:lnTo>
                  <a:pt x="286205" y="10525"/>
                </a:lnTo>
                <a:lnTo>
                  <a:pt x="286088" y="15138"/>
                </a:lnTo>
                <a:lnTo>
                  <a:pt x="285736" y="19159"/>
                </a:lnTo>
                <a:lnTo>
                  <a:pt x="284380" y="36278"/>
                </a:lnTo>
                <a:lnTo>
                  <a:pt x="280335" y="87635"/>
                </a:lnTo>
                <a:lnTo>
                  <a:pt x="277490" y="140482"/>
                </a:lnTo>
                <a:lnTo>
                  <a:pt x="274745" y="193306"/>
                </a:lnTo>
                <a:lnTo>
                  <a:pt x="272065" y="246131"/>
                </a:lnTo>
                <a:lnTo>
                  <a:pt x="269418" y="298977"/>
                </a:lnTo>
                <a:lnTo>
                  <a:pt x="266600" y="366980"/>
                </a:lnTo>
                <a:lnTo>
                  <a:pt x="266718" y="369701"/>
                </a:lnTo>
                <a:lnTo>
                  <a:pt x="266718" y="373130"/>
                </a:lnTo>
                <a:lnTo>
                  <a:pt x="268009" y="372657"/>
                </a:lnTo>
                <a:lnTo>
                  <a:pt x="269418" y="372066"/>
                </a:lnTo>
                <a:lnTo>
                  <a:pt x="270592" y="371475"/>
                </a:lnTo>
                <a:lnTo>
                  <a:pt x="386524" y="291747"/>
                </a:lnTo>
                <a:lnTo>
                  <a:pt x="463822" y="238661"/>
                </a:lnTo>
                <a:lnTo>
                  <a:pt x="502092" y="218201"/>
                </a:lnTo>
                <a:lnTo>
                  <a:pt x="507375" y="218556"/>
                </a:lnTo>
                <a:lnTo>
                  <a:pt x="509723" y="218792"/>
                </a:lnTo>
                <a:lnTo>
                  <a:pt x="513244" y="222814"/>
                </a:lnTo>
                <a:lnTo>
                  <a:pt x="513596" y="225415"/>
                </a:lnTo>
                <a:lnTo>
                  <a:pt x="514066" y="228372"/>
                </a:lnTo>
                <a:lnTo>
                  <a:pt x="474138" y="262684"/>
                </a:lnTo>
                <a:lnTo>
                  <a:pt x="433028" y="291419"/>
                </a:lnTo>
                <a:lnTo>
                  <a:pt x="375123" y="330913"/>
                </a:lnTo>
                <a:lnTo>
                  <a:pt x="346193" y="350660"/>
                </a:lnTo>
                <a:lnTo>
                  <a:pt x="313338" y="373441"/>
                </a:lnTo>
                <a:lnTo>
                  <a:pt x="280570" y="396310"/>
                </a:lnTo>
                <a:lnTo>
                  <a:pt x="277401" y="398794"/>
                </a:lnTo>
                <a:lnTo>
                  <a:pt x="275053" y="400568"/>
                </a:lnTo>
                <a:lnTo>
                  <a:pt x="286708" y="411567"/>
                </a:lnTo>
                <a:lnTo>
                  <a:pt x="298209" y="422477"/>
                </a:lnTo>
                <a:lnTo>
                  <a:pt x="309754" y="433165"/>
                </a:lnTo>
                <a:lnTo>
                  <a:pt x="321541" y="443499"/>
                </a:lnTo>
                <a:lnTo>
                  <a:pt x="340852" y="459576"/>
                </a:lnTo>
                <a:lnTo>
                  <a:pt x="360339" y="475431"/>
                </a:lnTo>
                <a:lnTo>
                  <a:pt x="379915" y="491197"/>
                </a:lnTo>
                <a:lnTo>
                  <a:pt x="399490" y="507008"/>
                </a:lnTo>
                <a:lnTo>
                  <a:pt x="411934" y="523920"/>
                </a:lnTo>
                <a:lnTo>
                  <a:pt x="405360" y="534801"/>
                </a:lnTo>
                <a:lnTo>
                  <a:pt x="399842" y="536220"/>
                </a:lnTo>
                <a:lnTo>
                  <a:pt x="394325" y="534564"/>
                </a:lnTo>
                <a:lnTo>
                  <a:pt x="389511" y="533145"/>
                </a:lnTo>
                <a:lnTo>
                  <a:pt x="385050" y="530779"/>
                </a:lnTo>
                <a:lnTo>
                  <a:pt x="381176" y="527586"/>
                </a:lnTo>
                <a:lnTo>
                  <a:pt x="352630" y="504445"/>
                </a:lnTo>
                <a:lnTo>
                  <a:pt x="324490" y="480827"/>
                </a:lnTo>
                <a:lnTo>
                  <a:pt x="297165" y="456255"/>
                </a:lnTo>
                <a:lnTo>
                  <a:pt x="271061" y="430253"/>
                </a:lnTo>
                <a:lnTo>
                  <a:pt x="269300" y="428361"/>
                </a:lnTo>
                <a:lnTo>
                  <a:pt x="267305" y="426587"/>
                </a:lnTo>
                <a:lnTo>
                  <a:pt x="264605" y="423985"/>
                </a:lnTo>
                <a:lnTo>
                  <a:pt x="264252" y="426823"/>
                </a:lnTo>
                <a:lnTo>
                  <a:pt x="264018" y="428361"/>
                </a:lnTo>
                <a:lnTo>
                  <a:pt x="263900" y="429780"/>
                </a:lnTo>
                <a:lnTo>
                  <a:pt x="252887" y="585259"/>
                </a:lnTo>
                <a:lnTo>
                  <a:pt x="249189" y="637089"/>
                </a:lnTo>
                <a:lnTo>
                  <a:pt x="245469" y="688902"/>
                </a:lnTo>
                <a:lnTo>
                  <a:pt x="244031" y="708061"/>
                </a:lnTo>
                <a:lnTo>
                  <a:pt x="243257" y="717641"/>
                </a:lnTo>
                <a:lnTo>
                  <a:pt x="242417" y="727220"/>
                </a:lnTo>
                <a:lnTo>
                  <a:pt x="242182" y="730413"/>
                </a:lnTo>
                <a:lnTo>
                  <a:pt x="241948" y="734198"/>
                </a:lnTo>
                <a:lnTo>
                  <a:pt x="240069" y="736327"/>
                </a:lnTo>
                <a:lnTo>
                  <a:pt x="237604" y="739283"/>
                </a:lnTo>
                <a:lnTo>
                  <a:pt x="233495" y="7429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359758" y="763594"/>
            <a:ext cx="514350" cy="742950"/>
          </a:xfrm>
          <a:custGeom>
            <a:avLst/>
            <a:gdLst/>
            <a:ahLst/>
            <a:cxnLst/>
            <a:rect l="l" t="t" r="r" b="b"/>
            <a:pathLst>
              <a:path w="514350" h="742950">
                <a:moveTo>
                  <a:pt x="233495" y="742950"/>
                </a:moveTo>
                <a:lnTo>
                  <a:pt x="219173" y="727812"/>
                </a:lnTo>
                <a:lnTo>
                  <a:pt x="219724" y="711504"/>
                </a:lnTo>
                <a:lnTo>
                  <a:pt x="228979" y="577502"/>
                </a:lnTo>
                <a:lnTo>
                  <a:pt x="232677" y="529268"/>
                </a:lnTo>
                <a:lnTo>
                  <a:pt x="236410" y="481050"/>
                </a:lnTo>
                <a:lnTo>
                  <a:pt x="240187" y="432855"/>
                </a:lnTo>
                <a:lnTo>
                  <a:pt x="240304" y="430608"/>
                </a:lnTo>
                <a:lnTo>
                  <a:pt x="240187" y="428361"/>
                </a:lnTo>
                <a:lnTo>
                  <a:pt x="240187" y="425286"/>
                </a:lnTo>
                <a:lnTo>
                  <a:pt x="238661" y="425877"/>
                </a:lnTo>
                <a:lnTo>
                  <a:pt x="237135" y="426705"/>
                </a:lnTo>
                <a:lnTo>
                  <a:pt x="235726" y="427415"/>
                </a:lnTo>
                <a:lnTo>
                  <a:pt x="201529" y="449277"/>
                </a:lnTo>
                <a:lnTo>
                  <a:pt x="167300" y="471129"/>
                </a:lnTo>
                <a:lnTo>
                  <a:pt x="133093" y="493091"/>
                </a:lnTo>
                <a:lnTo>
                  <a:pt x="98962" y="515287"/>
                </a:lnTo>
                <a:lnTo>
                  <a:pt x="52408" y="547867"/>
                </a:lnTo>
                <a:lnTo>
                  <a:pt x="36978" y="558927"/>
                </a:lnTo>
                <a:lnTo>
                  <a:pt x="31461" y="562830"/>
                </a:lnTo>
                <a:lnTo>
                  <a:pt x="26178" y="567206"/>
                </a:lnTo>
                <a:lnTo>
                  <a:pt x="14087" y="574893"/>
                </a:lnTo>
                <a:lnTo>
                  <a:pt x="7513" y="574065"/>
                </a:lnTo>
                <a:lnTo>
                  <a:pt x="0" y="564604"/>
                </a:lnTo>
                <a:lnTo>
                  <a:pt x="469" y="557981"/>
                </a:lnTo>
                <a:lnTo>
                  <a:pt x="5634" y="552541"/>
                </a:lnTo>
                <a:lnTo>
                  <a:pt x="10213" y="547455"/>
                </a:lnTo>
                <a:lnTo>
                  <a:pt x="59709" y="511591"/>
                </a:lnTo>
                <a:lnTo>
                  <a:pt x="98962" y="484892"/>
                </a:lnTo>
                <a:lnTo>
                  <a:pt x="162105" y="443558"/>
                </a:lnTo>
                <a:lnTo>
                  <a:pt x="225513" y="402579"/>
                </a:lnTo>
                <a:lnTo>
                  <a:pt x="227626" y="401632"/>
                </a:lnTo>
                <a:lnTo>
                  <a:pt x="229621" y="399977"/>
                </a:lnTo>
                <a:lnTo>
                  <a:pt x="232204" y="398084"/>
                </a:lnTo>
                <a:lnTo>
                  <a:pt x="206396" y="378330"/>
                </a:lnTo>
                <a:lnTo>
                  <a:pt x="183427" y="355893"/>
                </a:lnTo>
                <a:lnTo>
                  <a:pt x="139933" y="308912"/>
                </a:lnTo>
                <a:lnTo>
                  <a:pt x="114460" y="284380"/>
                </a:lnTo>
                <a:lnTo>
                  <a:pt x="105889" y="276270"/>
                </a:lnTo>
                <a:lnTo>
                  <a:pt x="103071" y="273668"/>
                </a:lnTo>
                <a:lnTo>
                  <a:pt x="97202" y="268464"/>
                </a:lnTo>
                <a:lnTo>
                  <a:pt x="90158" y="261960"/>
                </a:lnTo>
                <a:lnTo>
                  <a:pt x="88280" y="257111"/>
                </a:lnTo>
                <a:lnTo>
                  <a:pt x="92154" y="253563"/>
                </a:lnTo>
                <a:lnTo>
                  <a:pt x="97788" y="248477"/>
                </a:lnTo>
                <a:lnTo>
                  <a:pt x="102836" y="252025"/>
                </a:lnTo>
                <a:lnTo>
                  <a:pt x="134151" y="278606"/>
                </a:lnTo>
                <a:lnTo>
                  <a:pt x="173498" y="314507"/>
                </a:lnTo>
                <a:lnTo>
                  <a:pt x="199057" y="340319"/>
                </a:lnTo>
                <a:lnTo>
                  <a:pt x="212012" y="353025"/>
                </a:lnTo>
                <a:lnTo>
                  <a:pt x="219010" y="359234"/>
                </a:lnTo>
                <a:lnTo>
                  <a:pt x="226437" y="365266"/>
                </a:lnTo>
                <a:lnTo>
                  <a:pt x="234282" y="371386"/>
                </a:lnTo>
                <a:lnTo>
                  <a:pt x="242535" y="377861"/>
                </a:lnTo>
                <a:lnTo>
                  <a:pt x="242887" y="373367"/>
                </a:lnTo>
                <a:lnTo>
                  <a:pt x="243122" y="371001"/>
                </a:lnTo>
                <a:lnTo>
                  <a:pt x="245592" y="317320"/>
                </a:lnTo>
                <a:lnTo>
                  <a:pt x="247916" y="265986"/>
                </a:lnTo>
                <a:lnTo>
                  <a:pt x="250297" y="214647"/>
                </a:lnTo>
                <a:lnTo>
                  <a:pt x="252818" y="163314"/>
                </a:lnTo>
                <a:lnTo>
                  <a:pt x="255565" y="111998"/>
                </a:lnTo>
                <a:lnTo>
                  <a:pt x="260173" y="62089"/>
                </a:lnTo>
                <a:lnTo>
                  <a:pt x="263159" y="37157"/>
                </a:lnTo>
                <a:lnTo>
                  <a:pt x="266013" y="12181"/>
                </a:lnTo>
                <a:lnTo>
                  <a:pt x="266248" y="9934"/>
                </a:lnTo>
                <a:lnTo>
                  <a:pt x="266366" y="7095"/>
                </a:lnTo>
                <a:lnTo>
                  <a:pt x="267774" y="5676"/>
                </a:lnTo>
                <a:lnTo>
                  <a:pt x="270357" y="3193"/>
                </a:lnTo>
                <a:lnTo>
                  <a:pt x="273879" y="0"/>
                </a:lnTo>
                <a:lnTo>
                  <a:pt x="279749" y="473"/>
                </a:lnTo>
                <a:lnTo>
                  <a:pt x="283388" y="4021"/>
                </a:lnTo>
                <a:lnTo>
                  <a:pt x="286205" y="10525"/>
                </a:lnTo>
                <a:lnTo>
                  <a:pt x="286088" y="15138"/>
                </a:lnTo>
                <a:lnTo>
                  <a:pt x="285736" y="19159"/>
                </a:lnTo>
                <a:lnTo>
                  <a:pt x="284380" y="36278"/>
                </a:lnTo>
                <a:lnTo>
                  <a:pt x="280335" y="87635"/>
                </a:lnTo>
                <a:lnTo>
                  <a:pt x="277490" y="140482"/>
                </a:lnTo>
                <a:lnTo>
                  <a:pt x="274745" y="193306"/>
                </a:lnTo>
                <a:lnTo>
                  <a:pt x="272065" y="246131"/>
                </a:lnTo>
                <a:lnTo>
                  <a:pt x="269418" y="298977"/>
                </a:lnTo>
                <a:lnTo>
                  <a:pt x="266600" y="366980"/>
                </a:lnTo>
                <a:lnTo>
                  <a:pt x="266718" y="369701"/>
                </a:lnTo>
                <a:lnTo>
                  <a:pt x="266718" y="373130"/>
                </a:lnTo>
                <a:lnTo>
                  <a:pt x="268009" y="372657"/>
                </a:lnTo>
                <a:lnTo>
                  <a:pt x="269418" y="372066"/>
                </a:lnTo>
                <a:lnTo>
                  <a:pt x="270592" y="371475"/>
                </a:lnTo>
                <a:lnTo>
                  <a:pt x="386524" y="291747"/>
                </a:lnTo>
                <a:lnTo>
                  <a:pt x="463822" y="238661"/>
                </a:lnTo>
                <a:lnTo>
                  <a:pt x="502092" y="218201"/>
                </a:lnTo>
                <a:lnTo>
                  <a:pt x="507375" y="218556"/>
                </a:lnTo>
                <a:lnTo>
                  <a:pt x="509723" y="218792"/>
                </a:lnTo>
                <a:lnTo>
                  <a:pt x="513244" y="222814"/>
                </a:lnTo>
                <a:lnTo>
                  <a:pt x="513596" y="225415"/>
                </a:lnTo>
                <a:lnTo>
                  <a:pt x="514066" y="228372"/>
                </a:lnTo>
                <a:lnTo>
                  <a:pt x="474138" y="262684"/>
                </a:lnTo>
                <a:lnTo>
                  <a:pt x="433028" y="291419"/>
                </a:lnTo>
                <a:lnTo>
                  <a:pt x="375123" y="330913"/>
                </a:lnTo>
                <a:lnTo>
                  <a:pt x="346193" y="350660"/>
                </a:lnTo>
                <a:lnTo>
                  <a:pt x="313338" y="373441"/>
                </a:lnTo>
                <a:lnTo>
                  <a:pt x="280570" y="396310"/>
                </a:lnTo>
                <a:lnTo>
                  <a:pt x="277401" y="398794"/>
                </a:lnTo>
                <a:lnTo>
                  <a:pt x="275053" y="400568"/>
                </a:lnTo>
                <a:lnTo>
                  <a:pt x="286708" y="411567"/>
                </a:lnTo>
                <a:lnTo>
                  <a:pt x="298209" y="422477"/>
                </a:lnTo>
                <a:lnTo>
                  <a:pt x="309754" y="433165"/>
                </a:lnTo>
                <a:lnTo>
                  <a:pt x="321541" y="443499"/>
                </a:lnTo>
                <a:lnTo>
                  <a:pt x="340852" y="459576"/>
                </a:lnTo>
                <a:lnTo>
                  <a:pt x="360339" y="475431"/>
                </a:lnTo>
                <a:lnTo>
                  <a:pt x="379915" y="491197"/>
                </a:lnTo>
                <a:lnTo>
                  <a:pt x="399490" y="507008"/>
                </a:lnTo>
                <a:lnTo>
                  <a:pt x="411934" y="523920"/>
                </a:lnTo>
                <a:lnTo>
                  <a:pt x="405360" y="534801"/>
                </a:lnTo>
                <a:lnTo>
                  <a:pt x="399842" y="536220"/>
                </a:lnTo>
                <a:lnTo>
                  <a:pt x="394325" y="534564"/>
                </a:lnTo>
                <a:lnTo>
                  <a:pt x="389511" y="533145"/>
                </a:lnTo>
                <a:lnTo>
                  <a:pt x="385050" y="530779"/>
                </a:lnTo>
                <a:lnTo>
                  <a:pt x="381176" y="527586"/>
                </a:lnTo>
                <a:lnTo>
                  <a:pt x="352630" y="504445"/>
                </a:lnTo>
                <a:lnTo>
                  <a:pt x="324490" y="480827"/>
                </a:lnTo>
                <a:lnTo>
                  <a:pt x="297165" y="456255"/>
                </a:lnTo>
                <a:lnTo>
                  <a:pt x="271061" y="430253"/>
                </a:lnTo>
                <a:lnTo>
                  <a:pt x="269300" y="428361"/>
                </a:lnTo>
                <a:lnTo>
                  <a:pt x="267305" y="426587"/>
                </a:lnTo>
                <a:lnTo>
                  <a:pt x="264605" y="423985"/>
                </a:lnTo>
                <a:lnTo>
                  <a:pt x="264252" y="426823"/>
                </a:lnTo>
                <a:lnTo>
                  <a:pt x="264018" y="428361"/>
                </a:lnTo>
                <a:lnTo>
                  <a:pt x="263900" y="429780"/>
                </a:lnTo>
                <a:lnTo>
                  <a:pt x="252887" y="585259"/>
                </a:lnTo>
                <a:lnTo>
                  <a:pt x="249189" y="637089"/>
                </a:lnTo>
                <a:lnTo>
                  <a:pt x="245469" y="688902"/>
                </a:lnTo>
                <a:lnTo>
                  <a:pt x="244031" y="708061"/>
                </a:lnTo>
                <a:lnTo>
                  <a:pt x="243257" y="717641"/>
                </a:lnTo>
                <a:lnTo>
                  <a:pt x="242417" y="727220"/>
                </a:lnTo>
                <a:lnTo>
                  <a:pt x="242182" y="730413"/>
                </a:lnTo>
                <a:lnTo>
                  <a:pt x="241948" y="734198"/>
                </a:lnTo>
                <a:lnTo>
                  <a:pt x="240069" y="736327"/>
                </a:lnTo>
                <a:lnTo>
                  <a:pt x="237604" y="739283"/>
                </a:lnTo>
                <a:lnTo>
                  <a:pt x="233495" y="7429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F641B3F3-C37E-6FDC-B095-18C1B7D55659}"/>
              </a:ext>
            </a:extLst>
          </p:cNvPr>
          <p:cNvSpPr/>
          <p:nvPr/>
        </p:nvSpPr>
        <p:spPr>
          <a:xfrm>
            <a:off x="0" y="1"/>
            <a:ext cx="4600575" cy="3494404"/>
          </a:xfrm>
          <a:custGeom>
            <a:avLst/>
            <a:gdLst/>
            <a:ahLst/>
            <a:cxnLst/>
            <a:rect l="l" t="t" r="r" b="b"/>
            <a:pathLst>
              <a:path w="4600575" h="3494404">
                <a:moveTo>
                  <a:pt x="0" y="3494168"/>
                </a:moveTo>
                <a:lnTo>
                  <a:pt x="0" y="0"/>
                </a:lnTo>
                <a:lnTo>
                  <a:pt x="4599959" y="0"/>
                </a:lnTo>
                <a:lnTo>
                  <a:pt x="4570491" y="24433"/>
                </a:lnTo>
                <a:lnTo>
                  <a:pt x="4531604" y="54665"/>
                </a:lnTo>
                <a:lnTo>
                  <a:pt x="4491477" y="83889"/>
                </a:lnTo>
                <a:lnTo>
                  <a:pt x="4450096" y="112090"/>
                </a:lnTo>
                <a:lnTo>
                  <a:pt x="4407446" y="139253"/>
                </a:lnTo>
                <a:lnTo>
                  <a:pt x="4363515" y="165361"/>
                </a:lnTo>
                <a:lnTo>
                  <a:pt x="4318289" y="190401"/>
                </a:lnTo>
                <a:lnTo>
                  <a:pt x="4272239" y="214656"/>
                </a:lnTo>
                <a:lnTo>
                  <a:pt x="4225360" y="237635"/>
                </a:lnTo>
                <a:lnTo>
                  <a:pt x="4177746" y="259441"/>
                </a:lnTo>
                <a:lnTo>
                  <a:pt x="4129491" y="280175"/>
                </a:lnTo>
                <a:lnTo>
                  <a:pt x="4080692" y="299939"/>
                </a:lnTo>
                <a:lnTo>
                  <a:pt x="4031444" y="318834"/>
                </a:lnTo>
                <a:lnTo>
                  <a:pt x="3981841" y="336962"/>
                </a:lnTo>
                <a:lnTo>
                  <a:pt x="3931978" y="354426"/>
                </a:lnTo>
                <a:lnTo>
                  <a:pt x="3831855" y="387767"/>
                </a:lnTo>
                <a:lnTo>
                  <a:pt x="3733300" y="419828"/>
                </a:lnTo>
                <a:lnTo>
                  <a:pt x="3685058" y="436416"/>
                </a:lnTo>
                <a:lnTo>
                  <a:pt x="3637062" y="453611"/>
                </a:lnTo>
                <a:lnTo>
                  <a:pt x="3589318" y="471409"/>
                </a:lnTo>
                <a:lnTo>
                  <a:pt x="3541830" y="489810"/>
                </a:lnTo>
                <a:lnTo>
                  <a:pt x="3494603" y="508810"/>
                </a:lnTo>
                <a:lnTo>
                  <a:pt x="3447642" y="528408"/>
                </a:lnTo>
                <a:lnTo>
                  <a:pt x="3400953" y="548601"/>
                </a:lnTo>
                <a:lnTo>
                  <a:pt x="3354539" y="569388"/>
                </a:lnTo>
                <a:lnTo>
                  <a:pt x="3308406" y="590767"/>
                </a:lnTo>
                <a:lnTo>
                  <a:pt x="3262559" y="612734"/>
                </a:lnTo>
                <a:lnTo>
                  <a:pt x="3217002" y="635289"/>
                </a:lnTo>
                <a:lnTo>
                  <a:pt x="3171741" y="658430"/>
                </a:lnTo>
                <a:lnTo>
                  <a:pt x="3126780" y="682153"/>
                </a:lnTo>
                <a:lnTo>
                  <a:pt x="3082124" y="706457"/>
                </a:lnTo>
                <a:lnTo>
                  <a:pt x="3037779" y="731340"/>
                </a:lnTo>
                <a:lnTo>
                  <a:pt x="2993748" y="756800"/>
                </a:lnTo>
                <a:lnTo>
                  <a:pt x="2950037" y="782835"/>
                </a:lnTo>
                <a:lnTo>
                  <a:pt x="2906650" y="809442"/>
                </a:lnTo>
                <a:lnTo>
                  <a:pt x="2863594" y="836620"/>
                </a:lnTo>
                <a:lnTo>
                  <a:pt x="2820871" y="864366"/>
                </a:lnTo>
                <a:lnTo>
                  <a:pt x="2778488" y="892678"/>
                </a:lnTo>
                <a:lnTo>
                  <a:pt x="2736449" y="921555"/>
                </a:lnTo>
                <a:lnTo>
                  <a:pt x="2694760" y="950994"/>
                </a:lnTo>
                <a:lnTo>
                  <a:pt x="2653424" y="980993"/>
                </a:lnTo>
                <a:lnTo>
                  <a:pt x="2612789" y="1011192"/>
                </a:lnTo>
                <a:lnTo>
                  <a:pt x="2572905" y="1042188"/>
                </a:lnTo>
                <a:lnTo>
                  <a:pt x="2533737" y="1073943"/>
                </a:lnTo>
                <a:lnTo>
                  <a:pt x="2495247" y="1106421"/>
                </a:lnTo>
                <a:lnTo>
                  <a:pt x="2457398" y="1139583"/>
                </a:lnTo>
                <a:lnTo>
                  <a:pt x="2420154" y="1173393"/>
                </a:lnTo>
                <a:lnTo>
                  <a:pt x="2383477" y="1207813"/>
                </a:lnTo>
                <a:lnTo>
                  <a:pt x="2347330" y="1242806"/>
                </a:lnTo>
                <a:lnTo>
                  <a:pt x="2311678" y="1278334"/>
                </a:lnTo>
                <a:lnTo>
                  <a:pt x="2276483" y="1314362"/>
                </a:lnTo>
                <a:lnTo>
                  <a:pt x="2241707" y="1350850"/>
                </a:lnTo>
                <a:lnTo>
                  <a:pt x="2207315" y="1387762"/>
                </a:lnTo>
                <a:lnTo>
                  <a:pt x="2173270" y="1425062"/>
                </a:lnTo>
                <a:lnTo>
                  <a:pt x="2139534" y="1462710"/>
                </a:lnTo>
                <a:lnTo>
                  <a:pt x="2106071" y="1500671"/>
                </a:lnTo>
                <a:lnTo>
                  <a:pt x="2072843" y="1538906"/>
                </a:lnTo>
                <a:lnTo>
                  <a:pt x="2039815" y="1577379"/>
                </a:lnTo>
                <a:lnTo>
                  <a:pt x="1974208" y="1654890"/>
                </a:lnTo>
                <a:lnTo>
                  <a:pt x="1655802" y="2041454"/>
                </a:lnTo>
                <a:lnTo>
                  <a:pt x="1591756" y="2118297"/>
                </a:lnTo>
                <a:lnTo>
                  <a:pt x="1527241" y="2194712"/>
                </a:lnTo>
                <a:lnTo>
                  <a:pt x="1494761" y="2232723"/>
                </a:lnTo>
                <a:lnTo>
                  <a:pt x="1462107" y="2270584"/>
                </a:lnTo>
                <a:lnTo>
                  <a:pt x="1429262" y="2308280"/>
                </a:lnTo>
                <a:lnTo>
                  <a:pt x="1396205" y="2345796"/>
                </a:lnTo>
                <a:lnTo>
                  <a:pt x="1362919" y="2383119"/>
                </a:lnTo>
                <a:lnTo>
                  <a:pt x="1329386" y="2420233"/>
                </a:lnTo>
                <a:lnTo>
                  <a:pt x="1295585" y="2457124"/>
                </a:lnTo>
                <a:lnTo>
                  <a:pt x="1261207" y="2494045"/>
                </a:lnTo>
                <a:lnTo>
                  <a:pt x="1226594" y="2530721"/>
                </a:lnTo>
                <a:lnTo>
                  <a:pt x="1191740" y="2567144"/>
                </a:lnTo>
                <a:lnTo>
                  <a:pt x="1156641" y="2603302"/>
                </a:lnTo>
                <a:lnTo>
                  <a:pt x="1121290" y="2639186"/>
                </a:lnTo>
                <a:lnTo>
                  <a:pt x="1085680" y="2674785"/>
                </a:lnTo>
                <a:lnTo>
                  <a:pt x="1049807" y="2710089"/>
                </a:lnTo>
                <a:lnTo>
                  <a:pt x="1013663" y="2745089"/>
                </a:lnTo>
                <a:lnTo>
                  <a:pt x="977244" y="2779773"/>
                </a:lnTo>
                <a:lnTo>
                  <a:pt x="940543" y="2814133"/>
                </a:lnTo>
                <a:lnTo>
                  <a:pt x="903554" y="2848157"/>
                </a:lnTo>
                <a:lnTo>
                  <a:pt x="866271" y="2881837"/>
                </a:lnTo>
                <a:lnTo>
                  <a:pt x="828688" y="2915160"/>
                </a:lnTo>
                <a:lnTo>
                  <a:pt x="790800" y="2948118"/>
                </a:lnTo>
                <a:lnTo>
                  <a:pt x="752600" y="2980701"/>
                </a:lnTo>
                <a:lnTo>
                  <a:pt x="714082" y="3012897"/>
                </a:lnTo>
                <a:lnTo>
                  <a:pt x="675241" y="3044698"/>
                </a:lnTo>
                <a:lnTo>
                  <a:pt x="636070" y="3076093"/>
                </a:lnTo>
                <a:lnTo>
                  <a:pt x="596564" y="3107072"/>
                </a:lnTo>
                <a:lnTo>
                  <a:pt x="556716" y="3137624"/>
                </a:lnTo>
                <a:lnTo>
                  <a:pt x="516521" y="3167740"/>
                </a:lnTo>
                <a:lnTo>
                  <a:pt x="475973" y="3197409"/>
                </a:lnTo>
                <a:lnTo>
                  <a:pt x="435065" y="3226622"/>
                </a:lnTo>
                <a:lnTo>
                  <a:pt x="393792" y="3255368"/>
                </a:lnTo>
                <a:lnTo>
                  <a:pt x="352148" y="3283637"/>
                </a:lnTo>
                <a:lnTo>
                  <a:pt x="310127" y="3311419"/>
                </a:lnTo>
                <a:lnTo>
                  <a:pt x="267723" y="3338704"/>
                </a:lnTo>
                <a:lnTo>
                  <a:pt x="224929" y="3365482"/>
                </a:lnTo>
                <a:lnTo>
                  <a:pt x="181741" y="3391742"/>
                </a:lnTo>
                <a:lnTo>
                  <a:pt x="138151" y="3417475"/>
                </a:lnTo>
                <a:lnTo>
                  <a:pt x="93834" y="3442781"/>
                </a:lnTo>
                <a:lnTo>
                  <a:pt x="49325" y="3467558"/>
                </a:lnTo>
                <a:lnTo>
                  <a:pt x="4605" y="3491754"/>
                </a:lnTo>
                <a:lnTo>
                  <a:pt x="0" y="3494168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49834662-FA29-9FDC-5E40-2968D9F8FA7A}"/>
              </a:ext>
            </a:extLst>
          </p:cNvPr>
          <p:cNvSpPr/>
          <p:nvPr/>
        </p:nvSpPr>
        <p:spPr>
          <a:xfrm>
            <a:off x="13197778" y="0"/>
            <a:ext cx="5090795" cy="2774950"/>
          </a:xfrm>
          <a:custGeom>
            <a:avLst/>
            <a:gdLst/>
            <a:ahLst/>
            <a:cxnLst/>
            <a:rect l="l" t="t" r="r" b="b"/>
            <a:pathLst>
              <a:path w="5090794" h="2774950">
                <a:moveTo>
                  <a:pt x="1118695" y="802831"/>
                </a:moveTo>
                <a:lnTo>
                  <a:pt x="1067007" y="795764"/>
                </a:lnTo>
                <a:lnTo>
                  <a:pt x="1015483" y="787688"/>
                </a:lnTo>
                <a:lnTo>
                  <a:pt x="964140" y="778526"/>
                </a:lnTo>
                <a:lnTo>
                  <a:pt x="912993" y="768202"/>
                </a:lnTo>
                <a:lnTo>
                  <a:pt x="862057" y="756638"/>
                </a:lnTo>
                <a:lnTo>
                  <a:pt x="811348" y="743756"/>
                </a:lnTo>
                <a:lnTo>
                  <a:pt x="760883" y="729481"/>
                </a:lnTo>
                <a:lnTo>
                  <a:pt x="710676" y="713733"/>
                </a:lnTo>
                <a:lnTo>
                  <a:pt x="660743" y="696437"/>
                </a:lnTo>
                <a:lnTo>
                  <a:pt x="610095" y="677289"/>
                </a:lnTo>
                <a:lnTo>
                  <a:pt x="561445" y="656531"/>
                </a:lnTo>
                <a:lnTo>
                  <a:pt x="514778" y="634179"/>
                </a:lnTo>
                <a:lnTo>
                  <a:pt x="470074" y="610248"/>
                </a:lnTo>
                <a:lnTo>
                  <a:pt x="427316" y="584755"/>
                </a:lnTo>
                <a:lnTo>
                  <a:pt x="386486" y="557714"/>
                </a:lnTo>
                <a:lnTo>
                  <a:pt x="347567" y="529142"/>
                </a:lnTo>
                <a:lnTo>
                  <a:pt x="310540" y="499054"/>
                </a:lnTo>
                <a:lnTo>
                  <a:pt x="275389" y="467466"/>
                </a:lnTo>
                <a:lnTo>
                  <a:pt x="242094" y="434394"/>
                </a:lnTo>
                <a:lnTo>
                  <a:pt x="210639" y="399852"/>
                </a:lnTo>
                <a:lnTo>
                  <a:pt x="181006" y="363858"/>
                </a:lnTo>
                <a:lnTo>
                  <a:pt x="153177" y="326425"/>
                </a:lnTo>
                <a:lnTo>
                  <a:pt x="127134" y="287572"/>
                </a:lnTo>
                <a:lnTo>
                  <a:pt x="102859" y="247312"/>
                </a:lnTo>
                <a:lnTo>
                  <a:pt x="80335" y="205661"/>
                </a:lnTo>
                <a:lnTo>
                  <a:pt x="59544" y="162636"/>
                </a:lnTo>
                <a:lnTo>
                  <a:pt x="40468" y="118251"/>
                </a:lnTo>
                <a:lnTo>
                  <a:pt x="23090" y="72523"/>
                </a:lnTo>
                <a:lnTo>
                  <a:pt x="7391" y="25468"/>
                </a:lnTo>
                <a:lnTo>
                  <a:pt x="0" y="0"/>
                </a:lnTo>
                <a:lnTo>
                  <a:pt x="5090220" y="0"/>
                </a:lnTo>
                <a:lnTo>
                  <a:pt x="5090220" y="1250775"/>
                </a:lnTo>
                <a:lnTo>
                  <a:pt x="2091581" y="862221"/>
                </a:lnTo>
                <a:lnTo>
                  <a:pt x="2040186" y="857066"/>
                </a:lnTo>
                <a:lnTo>
                  <a:pt x="1887332" y="847680"/>
                </a:lnTo>
                <a:lnTo>
                  <a:pt x="1379058" y="825742"/>
                </a:lnTo>
                <a:lnTo>
                  <a:pt x="1326781" y="822559"/>
                </a:lnTo>
                <a:lnTo>
                  <a:pt x="1274591" y="818754"/>
                </a:lnTo>
                <a:lnTo>
                  <a:pt x="1222503" y="814249"/>
                </a:lnTo>
                <a:lnTo>
                  <a:pt x="1170532" y="808967"/>
                </a:lnTo>
                <a:lnTo>
                  <a:pt x="1118695" y="802831"/>
                </a:lnTo>
                <a:close/>
              </a:path>
              <a:path w="5090794" h="2774950">
                <a:moveTo>
                  <a:pt x="4960881" y="2762298"/>
                </a:moveTo>
                <a:lnTo>
                  <a:pt x="4912219" y="2755240"/>
                </a:lnTo>
                <a:lnTo>
                  <a:pt x="4864029" y="2746897"/>
                </a:lnTo>
                <a:lnTo>
                  <a:pt x="4816317" y="2737254"/>
                </a:lnTo>
                <a:lnTo>
                  <a:pt x="4769091" y="2726297"/>
                </a:lnTo>
                <a:lnTo>
                  <a:pt x="4722359" y="2714010"/>
                </a:lnTo>
                <a:lnTo>
                  <a:pt x="4676129" y="2700378"/>
                </a:lnTo>
                <a:lnTo>
                  <a:pt x="4630407" y="2685387"/>
                </a:lnTo>
                <a:lnTo>
                  <a:pt x="4585203" y="2669022"/>
                </a:lnTo>
                <a:lnTo>
                  <a:pt x="4540523" y="2651268"/>
                </a:lnTo>
                <a:lnTo>
                  <a:pt x="4496375" y="2632109"/>
                </a:lnTo>
                <a:lnTo>
                  <a:pt x="4452767" y="2611532"/>
                </a:lnTo>
                <a:lnTo>
                  <a:pt x="4409707" y="2589520"/>
                </a:lnTo>
                <a:lnTo>
                  <a:pt x="4367201" y="2566060"/>
                </a:lnTo>
                <a:lnTo>
                  <a:pt x="4325259" y="2541135"/>
                </a:lnTo>
                <a:lnTo>
                  <a:pt x="4283887" y="2514732"/>
                </a:lnTo>
                <a:lnTo>
                  <a:pt x="4243093" y="2486835"/>
                </a:lnTo>
                <a:lnTo>
                  <a:pt x="4202885" y="2457430"/>
                </a:lnTo>
                <a:lnTo>
                  <a:pt x="4163270" y="2426501"/>
                </a:lnTo>
                <a:lnTo>
                  <a:pt x="4124256" y="2394033"/>
                </a:lnTo>
                <a:lnTo>
                  <a:pt x="4085852" y="2360012"/>
                </a:lnTo>
                <a:lnTo>
                  <a:pt x="4048063" y="2324423"/>
                </a:lnTo>
                <a:lnTo>
                  <a:pt x="4010899" y="2287251"/>
                </a:lnTo>
                <a:lnTo>
                  <a:pt x="3940318" y="2214686"/>
                </a:lnTo>
                <a:lnTo>
                  <a:pt x="3870520" y="2141540"/>
                </a:lnTo>
                <a:lnTo>
                  <a:pt x="3318750" y="1550282"/>
                </a:lnTo>
                <a:lnTo>
                  <a:pt x="3283284" y="1513316"/>
                </a:lnTo>
                <a:lnTo>
                  <a:pt x="3247513" y="1476710"/>
                </a:lnTo>
                <a:lnTo>
                  <a:pt x="3211363" y="1440539"/>
                </a:lnTo>
                <a:lnTo>
                  <a:pt x="3174761" y="1404874"/>
                </a:lnTo>
                <a:lnTo>
                  <a:pt x="3137634" y="1369790"/>
                </a:lnTo>
                <a:lnTo>
                  <a:pt x="3099906" y="1335360"/>
                </a:lnTo>
                <a:lnTo>
                  <a:pt x="3061504" y="1301657"/>
                </a:lnTo>
                <a:lnTo>
                  <a:pt x="3022354" y="1268754"/>
                </a:lnTo>
                <a:lnTo>
                  <a:pt x="2982383" y="1236725"/>
                </a:lnTo>
                <a:lnTo>
                  <a:pt x="2941515" y="1205642"/>
                </a:lnTo>
                <a:lnTo>
                  <a:pt x="2899678" y="1175579"/>
                </a:lnTo>
                <a:lnTo>
                  <a:pt x="2856798" y="1146609"/>
                </a:lnTo>
                <a:lnTo>
                  <a:pt x="2813598" y="1118017"/>
                </a:lnTo>
                <a:lnTo>
                  <a:pt x="2769609" y="1090831"/>
                </a:lnTo>
                <a:lnTo>
                  <a:pt x="2724867" y="1065058"/>
                </a:lnTo>
                <a:lnTo>
                  <a:pt x="2679411" y="1040707"/>
                </a:lnTo>
                <a:lnTo>
                  <a:pt x="2633276" y="1017784"/>
                </a:lnTo>
                <a:lnTo>
                  <a:pt x="2586500" y="996298"/>
                </a:lnTo>
                <a:lnTo>
                  <a:pt x="2539119" y="976257"/>
                </a:lnTo>
                <a:lnTo>
                  <a:pt x="2491171" y="957669"/>
                </a:lnTo>
                <a:lnTo>
                  <a:pt x="2442692" y="940542"/>
                </a:lnTo>
                <a:lnTo>
                  <a:pt x="2393720" y="924884"/>
                </a:lnTo>
                <a:lnTo>
                  <a:pt x="2344290" y="910702"/>
                </a:lnTo>
                <a:lnTo>
                  <a:pt x="2294441" y="898005"/>
                </a:lnTo>
                <a:lnTo>
                  <a:pt x="2244208" y="886800"/>
                </a:lnTo>
                <a:lnTo>
                  <a:pt x="2193629" y="877096"/>
                </a:lnTo>
                <a:lnTo>
                  <a:pt x="2142741" y="868900"/>
                </a:lnTo>
                <a:lnTo>
                  <a:pt x="2091581" y="862221"/>
                </a:lnTo>
                <a:lnTo>
                  <a:pt x="5090220" y="1250775"/>
                </a:lnTo>
                <a:lnTo>
                  <a:pt x="5090220" y="2774637"/>
                </a:lnTo>
                <a:lnTo>
                  <a:pt x="5059585" y="2772620"/>
                </a:lnTo>
                <a:lnTo>
                  <a:pt x="5010005" y="2768087"/>
                </a:lnTo>
                <a:lnTo>
                  <a:pt x="4960881" y="2762298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7F9B47-B497-A70B-8B90-8079B44B6161}"/>
              </a:ext>
            </a:extLst>
          </p:cNvPr>
          <p:cNvSpPr txBox="1"/>
          <p:nvPr/>
        </p:nvSpPr>
        <p:spPr>
          <a:xfrm>
            <a:off x="2300287" y="1542876"/>
            <a:ext cx="8597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latin typeface="Britannic Bold" panose="020B0903060703020204" pitchFamily="34" charset="0"/>
              </a:rPr>
              <a:t>Malformasi dan Anomali Sistem Saraf</a:t>
            </a:r>
            <a:endParaRPr lang="en-US" sz="3600" dirty="0">
              <a:latin typeface="Britannic Bold" panose="020B0903060703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E015AA-0119-B74A-43F4-A81F7F3D67BD}"/>
              </a:ext>
            </a:extLst>
          </p:cNvPr>
          <p:cNvSpPr txBox="1"/>
          <p:nvPr/>
        </p:nvSpPr>
        <p:spPr>
          <a:xfrm>
            <a:off x="1981745" y="2635079"/>
            <a:ext cx="1508705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kecacatan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dilahirkan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kali per 1000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kelahiran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malformasi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Cranioschisis (Acrania)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kegagalan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seharusnya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Microcephalus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megecil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anteriornya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diakibatkan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kecacatan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Macrocephalus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Hidrocephalus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pembesaran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menumpuknya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cairan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cerebrospinal. Hal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aquaductus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Sylvii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berakibat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rearbsorpsi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cairan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cerebrospinal. 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Anencephalus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terlihat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gagalnya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rostral neural tube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tube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penyebabnya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475936"/>
            <a:ext cx="4568190" cy="2811145"/>
          </a:xfrm>
          <a:custGeom>
            <a:avLst/>
            <a:gdLst/>
            <a:ahLst/>
            <a:cxnLst/>
            <a:rect l="l" t="t" r="r" b="b"/>
            <a:pathLst>
              <a:path w="4568190" h="2811145">
                <a:moveTo>
                  <a:pt x="2311416" y="2811062"/>
                </a:moveTo>
                <a:lnTo>
                  <a:pt x="1027407" y="1143830"/>
                </a:lnTo>
                <a:lnTo>
                  <a:pt x="1059386" y="1183303"/>
                </a:lnTo>
                <a:lnTo>
                  <a:pt x="1092406" y="1221923"/>
                </a:lnTo>
                <a:lnTo>
                  <a:pt x="1126445" y="1259674"/>
                </a:lnTo>
                <a:lnTo>
                  <a:pt x="1161483" y="1296539"/>
                </a:lnTo>
                <a:lnTo>
                  <a:pt x="1197497" y="1332500"/>
                </a:lnTo>
                <a:lnTo>
                  <a:pt x="1235430" y="1367330"/>
                </a:lnTo>
                <a:lnTo>
                  <a:pt x="1274310" y="1400805"/>
                </a:lnTo>
                <a:lnTo>
                  <a:pt x="1314075" y="1433017"/>
                </a:lnTo>
                <a:lnTo>
                  <a:pt x="1354661" y="1464059"/>
                </a:lnTo>
                <a:lnTo>
                  <a:pt x="1396006" y="1494023"/>
                </a:lnTo>
                <a:lnTo>
                  <a:pt x="1438047" y="1523003"/>
                </a:lnTo>
                <a:lnTo>
                  <a:pt x="1480722" y="1551093"/>
                </a:lnTo>
                <a:lnTo>
                  <a:pt x="1523968" y="1578384"/>
                </a:lnTo>
                <a:lnTo>
                  <a:pt x="1567723" y="1604970"/>
                </a:lnTo>
                <a:lnTo>
                  <a:pt x="1611923" y="1630944"/>
                </a:lnTo>
                <a:lnTo>
                  <a:pt x="1658552" y="1654377"/>
                </a:lnTo>
                <a:lnTo>
                  <a:pt x="1705959" y="1671369"/>
                </a:lnTo>
                <a:lnTo>
                  <a:pt x="1754036" y="1682328"/>
                </a:lnTo>
                <a:lnTo>
                  <a:pt x="1802676" y="1687665"/>
                </a:lnTo>
                <a:lnTo>
                  <a:pt x="1851769" y="1687788"/>
                </a:lnTo>
                <a:lnTo>
                  <a:pt x="1901208" y="1683110"/>
                </a:lnTo>
                <a:lnTo>
                  <a:pt x="1950883" y="1674038"/>
                </a:lnTo>
                <a:lnTo>
                  <a:pt x="2000005" y="1662682"/>
                </a:lnTo>
                <a:lnTo>
                  <a:pt x="2048969" y="1650942"/>
                </a:lnTo>
                <a:lnTo>
                  <a:pt x="2097797" y="1638846"/>
                </a:lnTo>
                <a:lnTo>
                  <a:pt x="2146511" y="1626423"/>
                </a:lnTo>
                <a:lnTo>
                  <a:pt x="2195133" y="1613702"/>
                </a:lnTo>
                <a:lnTo>
                  <a:pt x="2243686" y="1600711"/>
                </a:lnTo>
                <a:lnTo>
                  <a:pt x="2292193" y="1587480"/>
                </a:lnTo>
                <a:lnTo>
                  <a:pt x="2340674" y="1574038"/>
                </a:lnTo>
                <a:lnTo>
                  <a:pt x="2389154" y="1560414"/>
                </a:lnTo>
                <a:lnTo>
                  <a:pt x="2438584" y="1546238"/>
                </a:lnTo>
                <a:lnTo>
                  <a:pt x="2487797" y="1531441"/>
                </a:lnTo>
                <a:lnTo>
                  <a:pt x="2536927" y="1516535"/>
                </a:lnTo>
                <a:lnTo>
                  <a:pt x="2586103" y="1502030"/>
                </a:lnTo>
                <a:lnTo>
                  <a:pt x="2635457" y="1488437"/>
                </a:lnTo>
                <a:lnTo>
                  <a:pt x="2685121" y="1476267"/>
                </a:lnTo>
                <a:lnTo>
                  <a:pt x="2735226" y="1466032"/>
                </a:lnTo>
                <a:lnTo>
                  <a:pt x="2785904" y="1458242"/>
                </a:lnTo>
                <a:lnTo>
                  <a:pt x="2837805" y="1452122"/>
                </a:lnTo>
                <a:lnTo>
                  <a:pt x="2889830" y="1448421"/>
                </a:lnTo>
                <a:lnTo>
                  <a:pt x="2941894" y="1447130"/>
                </a:lnTo>
                <a:lnTo>
                  <a:pt x="2993914" y="1448236"/>
                </a:lnTo>
                <a:lnTo>
                  <a:pt x="3045806" y="1451728"/>
                </a:lnTo>
                <a:lnTo>
                  <a:pt x="3097485" y="1457597"/>
                </a:lnTo>
                <a:lnTo>
                  <a:pt x="3148867" y="1465831"/>
                </a:lnTo>
                <a:lnTo>
                  <a:pt x="3199869" y="1476419"/>
                </a:lnTo>
                <a:lnTo>
                  <a:pt x="3250405" y="1489349"/>
                </a:lnTo>
                <a:lnTo>
                  <a:pt x="3300393" y="1504612"/>
                </a:lnTo>
                <a:lnTo>
                  <a:pt x="3349748" y="1522196"/>
                </a:lnTo>
                <a:lnTo>
                  <a:pt x="3399015" y="1541469"/>
                </a:lnTo>
                <a:lnTo>
                  <a:pt x="3745386" y="1672777"/>
                </a:lnTo>
                <a:lnTo>
                  <a:pt x="3792056" y="1692915"/>
                </a:lnTo>
                <a:lnTo>
                  <a:pt x="3836832" y="1716377"/>
                </a:lnTo>
                <a:lnTo>
                  <a:pt x="3879889" y="1742719"/>
                </a:lnTo>
                <a:lnTo>
                  <a:pt x="3921402" y="1771493"/>
                </a:lnTo>
                <a:lnTo>
                  <a:pt x="3961545" y="1802255"/>
                </a:lnTo>
                <a:lnTo>
                  <a:pt x="4000494" y="1834560"/>
                </a:lnTo>
                <a:lnTo>
                  <a:pt x="4037480" y="1867228"/>
                </a:lnTo>
                <a:lnTo>
                  <a:pt x="4073337" y="1900677"/>
                </a:lnTo>
                <a:lnTo>
                  <a:pt x="4108044" y="1934932"/>
                </a:lnTo>
                <a:lnTo>
                  <a:pt x="4141581" y="1970018"/>
                </a:lnTo>
                <a:lnTo>
                  <a:pt x="4173929" y="2005960"/>
                </a:lnTo>
                <a:lnTo>
                  <a:pt x="4205067" y="2042785"/>
                </a:lnTo>
                <a:lnTo>
                  <a:pt x="4234975" y="2080517"/>
                </a:lnTo>
                <a:lnTo>
                  <a:pt x="4263632" y="2119182"/>
                </a:lnTo>
                <a:lnTo>
                  <a:pt x="4291019" y="2158805"/>
                </a:lnTo>
                <a:lnTo>
                  <a:pt x="4317115" y="2199413"/>
                </a:lnTo>
                <a:lnTo>
                  <a:pt x="4341901" y="2241030"/>
                </a:lnTo>
                <a:lnTo>
                  <a:pt x="4365356" y="2283682"/>
                </a:lnTo>
                <a:lnTo>
                  <a:pt x="4387459" y="2327395"/>
                </a:lnTo>
                <a:lnTo>
                  <a:pt x="4408191" y="2372193"/>
                </a:lnTo>
                <a:lnTo>
                  <a:pt x="4427532" y="2418103"/>
                </a:lnTo>
                <a:lnTo>
                  <a:pt x="4446701" y="2466464"/>
                </a:lnTo>
                <a:lnTo>
                  <a:pt x="4465386" y="2515002"/>
                </a:lnTo>
                <a:lnTo>
                  <a:pt x="4483586" y="2563715"/>
                </a:lnTo>
                <a:lnTo>
                  <a:pt x="4501301" y="2612601"/>
                </a:lnTo>
                <a:lnTo>
                  <a:pt x="4518528" y="2661659"/>
                </a:lnTo>
                <a:lnTo>
                  <a:pt x="4535268" y="2710888"/>
                </a:lnTo>
                <a:lnTo>
                  <a:pt x="4551519" y="2760287"/>
                </a:lnTo>
                <a:lnTo>
                  <a:pt x="4567651" y="2811062"/>
                </a:lnTo>
                <a:lnTo>
                  <a:pt x="2311416" y="2811062"/>
                </a:lnTo>
                <a:close/>
              </a:path>
              <a:path w="4568190" h="2811145">
                <a:moveTo>
                  <a:pt x="0" y="2811062"/>
                </a:moveTo>
                <a:lnTo>
                  <a:pt x="0" y="0"/>
                </a:lnTo>
                <a:lnTo>
                  <a:pt x="21644" y="9631"/>
                </a:lnTo>
                <a:lnTo>
                  <a:pt x="68421" y="34051"/>
                </a:lnTo>
                <a:lnTo>
                  <a:pt x="114223" y="61233"/>
                </a:lnTo>
                <a:lnTo>
                  <a:pt x="159205" y="90840"/>
                </a:lnTo>
                <a:lnTo>
                  <a:pt x="202301" y="121915"/>
                </a:lnTo>
                <a:lnTo>
                  <a:pt x="243984" y="154462"/>
                </a:lnTo>
                <a:lnTo>
                  <a:pt x="284373" y="188359"/>
                </a:lnTo>
                <a:lnTo>
                  <a:pt x="323588" y="223481"/>
                </a:lnTo>
                <a:lnTo>
                  <a:pt x="361751" y="259707"/>
                </a:lnTo>
                <a:lnTo>
                  <a:pt x="398980" y="296912"/>
                </a:lnTo>
                <a:lnTo>
                  <a:pt x="435396" y="334975"/>
                </a:lnTo>
                <a:lnTo>
                  <a:pt x="471118" y="373770"/>
                </a:lnTo>
                <a:lnTo>
                  <a:pt x="658683" y="586875"/>
                </a:lnTo>
                <a:lnTo>
                  <a:pt x="690381" y="628032"/>
                </a:lnTo>
                <a:lnTo>
                  <a:pt x="721058" y="669940"/>
                </a:lnTo>
                <a:lnTo>
                  <a:pt x="750701" y="712580"/>
                </a:lnTo>
                <a:lnTo>
                  <a:pt x="779293" y="755932"/>
                </a:lnTo>
                <a:lnTo>
                  <a:pt x="806819" y="799974"/>
                </a:lnTo>
                <a:lnTo>
                  <a:pt x="833264" y="844686"/>
                </a:lnTo>
                <a:lnTo>
                  <a:pt x="883888" y="934277"/>
                </a:lnTo>
                <a:lnTo>
                  <a:pt x="910337" y="977756"/>
                </a:lnTo>
                <a:lnTo>
                  <a:pt x="937935" y="1020468"/>
                </a:lnTo>
                <a:lnTo>
                  <a:pt x="966660" y="1062395"/>
                </a:lnTo>
                <a:lnTo>
                  <a:pt x="996492" y="1103522"/>
                </a:lnTo>
                <a:lnTo>
                  <a:pt x="2311416" y="2811062"/>
                </a:lnTo>
                <a:lnTo>
                  <a:pt x="0" y="2811062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440100" y="7514422"/>
            <a:ext cx="1848485" cy="2773045"/>
          </a:xfrm>
          <a:custGeom>
            <a:avLst/>
            <a:gdLst/>
            <a:ahLst/>
            <a:cxnLst/>
            <a:rect l="l" t="t" r="r" b="b"/>
            <a:pathLst>
              <a:path w="1848484" h="2773045">
                <a:moveTo>
                  <a:pt x="22689" y="2354782"/>
                </a:moveTo>
                <a:lnTo>
                  <a:pt x="30793" y="2306284"/>
                </a:lnTo>
                <a:lnTo>
                  <a:pt x="40172" y="2258284"/>
                </a:lnTo>
                <a:lnTo>
                  <a:pt x="50839" y="2210791"/>
                </a:lnTo>
                <a:lnTo>
                  <a:pt x="62811" y="2163812"/>
                </a:lnTo>
                <a:lnTo>
                  <a:pt x="76101" y="2117355"/>
                </a:lnTo>
                <a:lnTo>
                  <a:pt x="90724" y="2071429"/>
                </a:lnTo>
                <a:lnTo>
                  <a:pt x="106696" y="2026041"/>
                </a:lnTo>
                <a:lnTo>
                  <a:pt x="124030" y="1981199"/>
                </a:lnTo>
                <a:lnTo>
                  <a:pt x="142743" y="1936911"/>
                </a:lnTo>
                <a:lnTo>
                  <a:pt x="162847" y="1893186"/>
                </a:lnTo>
                <a:lnTo>
                  <a:pt x="184359" y="1850031"/>
                </a:lnTo>
                <a:lnTo>
                  <a:pt x="207292" y="1807455"/>
                </a:lnTo>
                <a:lnTo>
                  <a:pt x="231662" y="1765464"/>
                </a:lnTo>
                <a:lnTo>
                  <a:pt x="257484" y="1724068"/>
                </a:lnTo>
                <a:lnTo>
                  <a:pt x="284771" y="1683274"/>
                </a:lnTo>
                <a:lnTo>
                  <a:pt x="313540" y="1643090"/>
                </a:lnTo>
                <a:lnTo>
                  <a:pt x="343804" y="1603524"/>
                </a:lnTo>
                <a:lnTo>
                  <a:pt x="375579" y="1564584"/>
                </a:lnTo>
                <a:lnTo>
                  <a:pt x="408879" y="1526279"/>
                </a:lnTo>
                <a:lnTo>
                  <a:pt x="443718" y="1488615"/>
                </a:lnTo>
                <a:lnTo>
                  <a:pt x="480113" y="1451602"/>
                </a:lnTo>
                <a:lnTo>
                  <a:pt x="518077" y="1415246"/>
                </a:lnTo>
                <a:lnTo>
                  <a:pt x="592144" y="1346243"/>
                </a:lnTo>
                <a:lnTo>
                  <a:pt x="666775" y="1278036"/>
                </a:lnTo>
                <a:lnTo>
                  <a:pt x="1269774" y="739122"/>
                </a:lnTo>
                <a:lnTo>
                  <a:pt x="1307495" y="704459"/>
                </a:lnTo>
                <a:lnTo>
                  <a:pt x="1344862" y="669485"/>
                </a:lnTo>
                <a:lnTo>
                  <a:pt x="1381804" y="634122"/>
                </a:lnTo>
                <a:lnTo>
                  <a:pt x="1418248" y="598297"/>
                </a:lnTo>
                <a:lnTo>
                  <a:pt x="1454122" y="561933"/>
                </a:lnTo>
                <a:lnTo>
                  <a:pt x="1489357" y="524955"/>
                </a:lnTo>
                <a:lnTo>
                  <a:pt x="1523879" y="487287"/>
                </a:lnTo>
                <a:lnTo>
                  <a:pt x="1557617" y="448855"/>
                </a:lnTo>
                <a:lnTo>
                  <a:pt x="1590499" y="409582"/>
                </a:lnTo>
                <a:lnTo>
                  <a:pt x="1622455" y="369393"/>
                </a:lnTo>
                <a:lnTo>
                  <a:pt x="1653412" y="328213"/>
                </a:lnTo>
                <a:lnTo>
                  <a:pt x="1683298" y="285966"/>
                </a:lnTo>
                <a:lnTo>
                  <a:pt x="1712813" y="243392"/>
                </a:lnTo>
                <a:lnTo>
                  <a:pt x="1740939" y="199998"/>
                </a:lnTo>
                <a:lnTo>
                  <a:pt x="1767669" y="155822"/>
                </a:lnTo>
                <a:lnTo>
                  <a:pt x="1792994" y="110900"/>
                </a:lnTo>
                <a:lnTo>
                  <a:pt x="1816905" y="65269"/>
                </a:lnTo>
                <a:lnTo>
                  <a:pt x="1839392" y="18966"/>
                </a:lnTo>
                <a:lnTo>
                  <a:pt x="1847901" y="0"/>
                </a:lnTo>
                <a:lnTo>
                  <a:pt x="1847901" y="2772577"/>
                </a:lnTo>
                <a:lnTo>
                  <a:pt x="2948" y="2772577"/>
                </a:lnTo>
                <a:lnTo>
                  <a:pt x="2089" y="2758422"/>
                </a:lnTo>
                <a:lnTo>
                  <a:pt x="403" y="2707553"/>
                </a:lnTo>
                <a:lnTo>
                  <a:pt x="0" y="2655790"/>
                </a:lnTo>
                <a:lnTo>
                  <a:pt x="767" y="2604469"/>
                </a:lnTo>
                <a:lnTo>
                  <a:pt x="2721" y="2553599"/>
                </a:lnTo>
                <a:lnTo>
                  <a:pt x="5875" y="2503187"/>
                </a:lnTo>
                <a:lnTo>
                  <a:pt x="10245" y="2453241"/>
                </a:lnTo>
                <a:lnTo>
                  <a:pt x="15845" y="2403770"/>
                </a:lnTo>
                <a:lnTo>
                  <a:pt x="22689" y="2354782"/>
                </a:lnTo>
                <a:close/>
              </a:path>
            </a:pathLst>
          </a:custGeom>
          <a:solidFill>
            <a:srgbClr val="FFD882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10348" y="8780498"/>
            <a:ext cx="514350" cy="742950"/>
          </a:xfrm>
          <a:custGeom>
            <a:avLst/>
            <a:gdLst/>
            <a:ahLst/>
            <a:cxnLst/>
            <a:rect l="l" t="t" r="r" b="b"/>
            <a:pathLst>
              <a:path w="514350" h="742950">
                <a:moveTo>
                  <a:pt x="233495" y="742950"/>
                </a:moveTo>
                <a:lnTo>
                  <a:pt x="219173" y="727812"/>
                </a:lnTo>
                <a:lnTo>
                  <a:pt x="219724" y="711504"/>
                </a:lnTo>
                <a:lnTo>
                  <a:pt x="228979" y="577502"/>
                </a:lnTo>
                <a:lnTo>
                  <a:pt x="232677" y="529268"/>
                </a:lnTo>
                <a:lnTo>
                  <a:pt x="236410" y="481050"/>
                </a:lnTo>
                <a:lnTo>
                  <a:pt x="240187" y="432855"/>
                </a:lnTo>
                <a:lnTo>
                  <a:pt x="240304" y="430608"/>
                </a:lnTo>
                <a:lnTo>
                  <a:pt x="240187" y="428361"/>
                </a:lnTo>
                <a:lnTo>
                  <a:pt x="240187" y="425286"/>
                </a:lnTo>
                <a:lnTo>
                  <a:pt x="238661" y="425877"/>
                </a:lnTo>
                <a:lnTo>
                  <a:pt x="237135" y="426705"/>
                </a:lnTo>
                <a:lnTo>
                  <a:pt x="235726" y="427415"/>
                </a:lnTo>
                <a:lnTo>
                  <a:pt x="201529" y="449277"/>
                </a:lnTo>
                <a:lnTo>
                  <a:pt x="167300" y="471129"/>
                </a:lnTo>
                <a:lnTo>
                  <a:pt x="133093" y="493091"/>
                </a:lnTo>
                <a:lnTo>
                  <a:pt x="98962" y="515287"/>
                </a:lnTo>
                <a:lnTo>
                  <a:pt x="52408" y="547867"/>
                </a:lnTo>
                <a:lnTo>
                  <a:pt x="36978" y="558927"/>
                </a:lnTo>
                <a:lnTo>
                  <a:pt x="31461" y="562830"/>
                </a:lnTo>
                <a:lnTo>
                  <a:pt x="26178" y="567206"/>
                </a:lnTo>
                <a:lnTo>
                  <a:pt x="14087" y="574893"/>
                </a:lnTo>
                <a:lnTo>
                  <a:pt x="7513" y="574065"/>
                </a:lnTo>
                <a:lnTo>
                  <a:pt x="0" y="564604"/>
                </a:lnTo>
                <a:lnTo>
                  <a:pt x="469" y="557981"/>
                </a:lnTo>
                <a:lnTo>
                  <a:pt x="5634" y="552541"/>
                </a:lnTo>
                <a:lnTo>
                  <a:pt x="10213" y="547455"/>
                </a:lnTo>
                <a:lnTo>
                  <a:pt x="59709" y="511591"/>
                </a:lnTo>
                <a:lnTo>
                  <a:pt x="98962" y="484892"/>
                </a:lnTo>
                <a:lnTo>
                  <a:pt x="162105" y="443558"/>
                </a:lnTo>
                <a:lnTo>
                  <a:pt x="225513" y="402579"/>
                </a:lnTo>
                <a:lnTo>
                  <a:pt x="227626" y="401632"/>
                </a:lnTo>
                <a:lnTo>
                  <a:pt x="229621" y="399977"/>
                </a:lnTo>
                <a:lnTo>
                  <a:pt x="232204" y="398084"/>
                </a:lnTo>
                <a:lnTo>
                  <a:pt x="206396" y="378330"/>
                </a:lnTo>
                <a:lnTo>
                  <a:pt x="183427" y="355893"/>
                </a:lnTo>
                <a:lnTo>
                  <a:pt x="139933" y="308912"/>
                </a:lnTo>
                <a:lnTo>
                  <a:pt x="114460" y="284380"/>
                </a:lnTo>
                <a:lnTo>
                  <a:pt x="105889" y="276270"/>
                </a:lnTo>
                <a:lnTo>
                  <a:pt x="103071" y="273668"/>
                </a:lnTo>
                <a:lnTo>
                  <a:pt x="97202" y="268464"/>
                </a:lnTo>
                <a:lnTo>
                  <a:pt x="90158" y="261960"/>
                </a:lnTo>
                <a:lnTo>
                  <a:pt x="88280" y="257111"/>
                </a:lnTo>
                <a:lnTo>
                  <a:pt x="92154" y="253563"/>
                </a:lnTo>
                <a:lnTo>
                  <a:pt x="97788" y="248477"/>
                </a:lnTo>
                <a:lnTo>
                  <a:pt x="102836" y="252025"/>
                </a:lnTo>
                <a:lnTo>
                  <a:pt x="134151" y="278606"/>
                </a:lnTo>
                <a:lnTo>
                  <a:pt x="173498" y="314507"/>
                </a:lnTo>
                <a:lnTo>
                  <a:pt x="199057" y="340319"/>
                </a:lnTo>
                <a:lnTo>
                  <a:pt x="212012" y="353025"/>
                </a:lnTo>
                <a:lnTo>
                  <a:pt x="219010" y="359234"/>
                </a:lnTo>
                <a:lnTo>
                  <a:pt x="226437" y="365266"/>
                </a:lnTo>
                <a:lnTo>
                  <a:pt x="234282" y="371386"/>
                </a:lnTo>
                <a:lnTo>
                  <a:pt x="242535" y="377861"/>
                </a:lnTo>
                <a:lnTo>
                  <a:pt x="242887" y="373367"/>
                </a:lnTo>
                <a:lnTo>
                  <a:pt x="243122" y="371001"/>
                </a:lnTo>
                <a:lnTo>
                  <a:pt x="245592" y="317320"/>
                </a:lnTo>
                <a:lnTo>
                  <a:pt x="247916" y="265986"/>
                </a:lnTo>
                <a:lnTo>
                  <a:pt x="250297" y="214647"/>
                </a:lnTo>
                <a:lnTo>
                  <a:pt x="252818" y="163314"/>
                </a:lnTo>
                <a:lnTo>
                  <a:pt x="255565" y="111998"/>
                </a:lnTo>
                <a:lnTo>
                  <a:pt x="260173" y="62089"/>
                </a:lnTo>
                <a:lnTo>
                  <a:pt x="263159" y="37157"/>
                </a:lnTo>
                <a:lnTo>
                  <a:pt x="266013" y="12181"/>
                </a:lnTo>
                <a:lnTo>
                  <a:pt x="266248" y="9934"/>
                </a:lnTo>
                <a:lnTo>
                  <a:pt x="266366" y="7095"/>
                </a:lnTo>
                <a:lnTo>
                  <a:pt x="267774" y="5676"/>
                </a:lnTo>
                <a:lnTo>
                  <a:pt x="270357" y="3193"/>
                </a:lnTo>
                <a:lnTo>
                  <a:pt x="273879" y="0"/>
                </a:lnTo>
                <a:lnTo>
                  <a:pt x="279749" y="473"/>
                </a:lnTo>
                <a:lnTo>
                  <a:pt x="283388" y="4021"/>
                </a:lnTo>
                <a:lnTo>
                  <a:pt x="286205" y="10525"/>
                </a:lnTo>
                <a:lnTo>
                  <a:pt x="286088" y="15138"/>
                </a:lnTo>
                <a:lnTo>
                  <a:pt x="285736" y="19159"/>
                </a:lnTo>
                <a:lnTo>
                  <a:pt x="284380" y="36278"/>
                </a:lnTo>
                <a:lnTo>
                  <a:pt x="280335" y="87635"/>
                </a:lnTo>
                <a:lnTo>
                  <a:pt x="277490" y="140482"/>
                </a:lnTo>
                <a:lnTo>
                  <a:pt x="274745" y="193306"/>
                </a:lnTo>
                <a:lnTo>
                  <a:pt x="272065" y="246131"/>
                </a:lnTo>
                <a:lnTo>
                  <a:pt x="269418" y="298977"/>
                </a:lnTo>
                <a:lnTo>
                  <a:pt x="266600" y="366980"/>
                </a:lnTo>
                <a:lnTo>
                  <a:pt x="266718" y="369701"/>
                </a:lnTo>
                <a:lnTo>
                  <a:pt x="266718" y="373130"/>
                </a:lnTo>
                <a:lnTo>
                  <a:pt x="268009" y="372657"/>
                </a:lnTo>
                <a:lnTo>
                  <a:pt x="269418" y="372066"/>
                </a:lnTo>
                <a:lnTo>
                  <a:pt x="270592" y="371475"/>
                </a:lnTo>
                <a:lnTo>
                  <a:pt x="386524" y="291747"/>
                </a:lnTo>
                <a:lnTo>
                  <a:pt x="463822" y="238661"/>
                </a:lnTo>
                <a:lnTo>
                  <a:pt x="502092" y="218201"/>
                </a:lnTo>
                <a:lnTo>
                  <a:pt x="507375" y="218556"/>
                </a:lnTo>
                <a:lnTo>
                  <a:pt x="509723" y="218792"/>
                </a:lnTo>
                <a:lnTo>
                  <a:pt x="513244" y="222814"/>
                </a:lnTo>
                <a:lnTo>
                  <a:pt x="513596" y="225415"/>
                </a:lnTo>
                <a:lnTo>
                  <a:pt x="514066" y="228372"/>
                </a:lnTo>
                <a:lnTo>
                  <a:pt x="474138" y="262684"/>
                </a:lnTo>
                <a:lnTo>
                  <a:pt x="433028" y="291419"/>
                </a:lnTo>
                <a:lnTo>
                  <a:pt x="375123" y="330913"/>
                </a:lnTo>
                <a:lnTo>
                  <a:pt x="346193" y="350660"/>
                </a:lnTo>
                <a:lnTo>
                  <a:pt x="313338" y="373441"/>
                </a:lnTo>
                <a:lnTo>
                  <a:pt x="280570" y="396310"/>
                </a:lnTo>
                <a:lnTo>
                  <a:pt x="277401" y="398794"/>
                </a:lnTo>
                <a:lnTo>
                  <a:pt x="275053" y="400568"/>
                </a:lnTo>
                <a:lnTo>
                  <a:pt x="286708" y="411567"/>
                </a:lnTo>
                <a:lnTo>
                  <a:pt x="298209" y="422477"/>
                </a:lnTo>
                <a:lnTo>
                  <a:pt x="309754" y="433165"/>
                </a:lnTo>
                <a:lnTo>
                  <a:pt x="321541" y="443499"/>
                </a:lnTo>
                <a:lnTo>
                  <a:pt x="340852" y="459576"/>
                </a:lnTo>
                <a:lnTo>
                  <a:pt x="360339" y="475431"/>
                </a:lnTo>
                <a:lnTo>
                  <a:pt x="379915" y="491197"/>
                </a:lnTo>
                <a:lnTo>
                  <a:pt x="399490" y="507008"/>
                </a:lnTo>
                <a:lnTo>
                  <a:pt x="411934" y="523920"/>
                </a:lnTo>
                <a:lnTo>
                  <a:pt x="405360" y="534801"/>
                </a:lnTo>
                <a:lnTo>
                  <a:pt x="399842" y="536220"/>
                </a:lnTo>
                <a:lnTo>
                  <a:pt x="394325" y="534564"/>
                </a:lnTo>
                <a:lnTo>
                  <a:pt x="389511" y="533145"/>
                </a:lnTo>
                <a:lnTo>
                  <a:pt x="385050" y="530779"/>
                </a:lnTo>
                <a:lnTo>
                  <a:pt x="381176" y="527586"/>
                </a:lnTo>
                <a:lnTo>
                  <a:pt x="352630" y="504445"/>
                </a:lnTo>
                <a:lnTo>
                  <a:pt x="324490" y="480827"/>
                </a:lnTo>
                <a:lnTo>
                  <a:pt x="297165" y="456255"/>
                </a:lnTo>
                <a:lnTo>
                  <a:pt x="271061" y="430253"/>
                </a:lnTo>
                <a:lnTo>
                  <a:pt x="269300" y="428361"/>
                </a:lnTo>
                <a:lnTo>
                  <a:pt x="267305" y="426587"/>
                </a:lnTo>
                <a:lnTo>
                  <a:pt x="264605" y="423985"/>
                </a:lnTo>
                <a:lnTo>
                  <a:pt x="264252" y="426823"/>
                </a:lnTo>
                <a:lnTo>
                  <a:pt x="264018" y="428361"/>
                </a:lnTo>
                <a:lnTo>
                  <a:pt x="263900" y="429780"/>
                </a:lnTo>
                <a:lnTo>
                  <a:pt x="252887" y="585259"/>
                </a:lnTo>
                <a:lnTo>
                  <a:pt x="249189" y="637089"/>
                </a:lnTo>
                <a:lnTo>
                  <a:pt x="245469" y="688902"/>
                </a:lnTo>
                <a:lnTo>
                  <a:pt x="244031" y="708061"/>
                </a:lnTo>
                <a:lnTo>
                  <a:pt x="243257" y="717641"/>
                </a:lnTo>
                <a:lnTo>
                  <a:pt x="242417" y="727220"/>
                </a:lnTo>
                <a:lnTo>
                  <a:pt x="242182" y="730413"/>
                </a:lnTo>
                <a:lnTo>
                  <a:pt x="241948" y="734198"/>
                </a:lnTo>
                <a:lnTo>
                  <a:pt x="240069" y="736327"/>
                </a:lnTo>
                <a:lnTo>
                  <a:pt x="237604" y="739283"/>
                </a:lnTo>
                <a:lnTo>
                  <a:pt x="233495" y="7429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359758" y="763594"/>
            <a:ext cx="514350" cy="742950"/>
          </a:xfrm>
          <a:custGeom>
            <a:avLst/>
            <a:gdLst/>
            <a:ahLst/>
            <a:cxnLst/>
            <a:rect l="l" t="t" r="r" b="b"/>
            <a:pathLst>
              <a:path w="514350" h="742950">
                <a:moveTo>
                  <a:pt x="233495" y="742950"/>
                </a:moveTo>
                <a:lnTo>
                  <a:pt x="219173" y="727812"/>
                </a:lnTo>
                <a:lnTo>
                  <a:pt x="219724" y="711504"/>
                </a:lnTo>
                <a:lnTo>
                  <a:pt x="228979" y="577502"/>
                </a:lnTo>
                <a:lnTo>
                  <a:pt x="232677" y="529268"/>
                </a:lnTo>
                <a:lnTo>
                  <a:pt x="236410" y="481050"/>
                </a:lnTo>
                <a:lnTo>
                  <a:pt x="240187" y="432855"/>
                </a:lnTo>
                <a:lnTo>
                  <a:pt x="240304" y="430608"/>
                </a:lnTo>
                <a:lnTo>
                  <a:pt x="240187" y="428361"/>
                </a:lnTo>
                <a:lnTo>
                  <a:pt x="240187" y="425286"/>
                </a:lnTo>
                <a:lnTo>
                  <a:pt x="238661" y="425877"/>
                </a:lnTo>
                <a:lnTo>
                  <a:pt x="237135" y="426705"/>
                </a:lnTo>
                <a:lnTo>
                  <a:pt x="235726" y="427415"/>
                </a:lnTo>
                <a:lnTo>
                  <a:pt x="201529" y="449277"/>
                </a:lnTo>
                <a:lnTo>
                  <a:pt x="167300" y="471129"/>
                </a:lnTo>
                <a:lnTo>
                  <a:pt x="133093" y="493091"/>
                </a:lnTo>
                <a:lnTo>
                  <a:pt x="98962" y="515287"/>
                </a:lnTo>
                <a:lnTo>
                  <a:pt x="52408" y="547867"/>
                </a:lnTo>
                <a:lnTo>
                  <a:pt x="36978" y="558927"/>
                </a:lnTo>
                <a:lnTo>
                  <a:pt x="31461" y="562830"/>
                </a:lnTo>
                <a:lnTo>
                  <a:pt x="26178" y="567206"/>
                </a:lnTo>
                <a:lnTo>
                  <a:pt x="14087" y="574893"/>
                </a:lnTo>
                <a:lnTo>
                  <a:pt x="7513" y="574065"/>
                </a:lnTo>
                <a:lnTo>
                  <a:pt x="0" y="564604"/>
                </a:lnTo>
                <a:lnTo>
                  <a:pt x="469" y="557981"/>
                </a:lnTo>
                <a:lnTo>
                  <a:pt x="5634" y="552541"/>
                </a:lnTo>
                <a:lnTo>
                  <a:pt x="10213" y="547455"/>
                </a:lnTo>
                <a:lnTo>
                  <a:pt x="59709" y="511591"/>
                </a:lnTo>
                <a:lnTo>
                  <a:pt x="98962" y="484892"/>
                </a:lnTo>
                <a:lnTo>
                  <a:pt x="162105" y="443558"/>
                </a:lnTo>
                <a:lnTo>
                  <a:pt x="225513" y="402579"/>
                </a:lnTo>
                <a:lnTo>
                  <a:pt x="227626" y="401632"/>
                </a:lnTo>
                <a:lnTo>
                  <a:pt x="229621" y="399977"/>
                </a:lnTo>
                <a:lnTo>
                  <a:pt x="232204" y="398084"/>
                </a:lnTo>
                <a:lnTo>
                  <a:pt x="206396" y="378330"/>
                </a:lnTo>
                <a:lnTo>
                  <a:pt x="183427" y="355893"/>
                </a:lnTo>
                <a:lnTo>
                  <a:pt x="139933" y="308912"/>
                </a:lnTo>
                <a:lnTo>
                  <a:pt x="114460" y="284380"/>
                </a:lnTo>
                <a:lnTo>
                  <a:pt x="105889" y="276270"/>
                </a:lnTo>
                <a:lnTo>
                  <a:pt x="103071" y="273668"/>
                </a:lnTo>
                <a:lnTo>
                  <a:pt x="97202" y="268464"/>
                </a:lnTo>
                <a:lnTo>
                  <a:pt x="90158" y="261960"/>
                </a:lnTo>
                <a:lnTo>
                  <a:pt x="88280" y="257111"/>
                </a:lnTo>
                <a:lnTo>
                  <a:pt x="92154" y="253563"/>
                </a:lnTo>
                <a:lnTo>
                  <a:pt x="97788" y="248477"/>
                </a:lnTo>
                <a:lnTo>
                  <a:pt x="102836" y="252025"/>
                </a:lnTo>
                <a:lnTo>
                  <a:pt x="134151" y="278606"/>
                </a:lnTo>
                <a:lnTo>
                  <a:pt x="173498" y="314507"/>
                </a:lnTo>
                <a:lnTo>
                  <a:pt x="199057" y="340319"/>
                </a:lnTo>
                <a:lnTo>
                  <a:pt x="212012" y="353025"/>
                </a:lnTo>
                <a:lnTo>
                  <a:pt x="219010" y="359234"/>
                </a:lnTo>
                <a:lnTo>
                  <a:pt x="226437" y="365266"/>
                </a:lnTo>
                <a:lnTo>
                  <a:pt x="234282" y="371386"/>
                </a:lnTo>
                <a:lnTo>
                  <a:pt x="242535" y="377861"/>
                </a:lnTo>
                <a:lnTo>
                  <a:pt x="242887" y="373367"/>
                </a:lnTo>
                <a:lnTo>
                  <a:pt x="243122" y="371001"/>
                </a:lnTo>
                <a:lnTo>
                  <a:pt x="245592" y="317320"/>
                </a:lnTo>
                <a:lnTo>
                  <a:pt x="247916" y="265986"/>
                </a:lnTo>
                <a:lnTo>
                  <a:pt x="250297" y="214647"/>
                </a:lnTo>
                <a:lnTo>
                  <a:pt x="252818" y="163314"/>
                </a:lnTo>
                <a:lnTo>
                  <a:pt x="255565" y="111998"/>
                </a:lnTo>
                <a:lnTo>
                  <a:pt x="260173" y="62089"/>
                </a:lnTo>
                <a:lnTo>
                  <a:pt x="263159" y="37157"/>
                </a:lnTo>
                <a:lnTo>
                  <a:pt x="266013" y="12181"/>
                </a:lnTo>
                <a:lnTo>
                  <a:pt x="266248" y="9934"/>
                </a:lnTo>
                <a:lnTo>
                  <a:pt x="266366" y="7095"/>
                </a:lnTo>
                <a:lnTo>
                  <a:pt x="267774" y="5676"/>
                </a:lnTo>
                <a:lnTo>
                  <a:pt x="270357" y="3193"/>
                </a:lnTo>
                <a:lnTo>
                  <a:pt x="273879" y="0"/>
                </a:lnTo>
                <a:lnTo>
                  <a:pt x="279749" y="473"/>
                </a:lnTo>
                <a:lnTo>
                  <a:pt x="283388" y="4021"/>
                </a:lnTo>
                <a:lnTo>
                  <a:pt x="286205" y="10525"/>
                </a:lnTo>
                <a:lnTo>
                  <a:pt x="286088" y="15138"/>
                </a:lnTo>
                <a:lnTo>
                  <a:pt x="285736" y="19159"/>
                </a:lnTo>
                <a:lnTo>
                  <a:pt x="284380" y="36278"/>
                </a:lnTo>
                <a:lnTo>
                  <a:pt x="280335" y="87635"/>
                </a:lnTo>
                <a:lnTo>
                  <a:pt x="277490" y="140482"/>
                </a:lnTo>
                <a:lnTo>
                  <a:pt x="274745" y="193306"/>
                </a:lnTo>
                <a:lnTo>
                  <a:pt x="272065" y="246131"/>
                </a:lnTo>
                <a:lnTo>
                  <a:pt x="269418" y="298977"/>
                </a:lnTo>
                <a:lnTo>
                  <a:pt x="266600" y="366980"/>
                </a:lnTo>
                <a:lnTo>
                  <a:pt x="266718" y="369701"/>
                </a:lnTo>
                <a:lnTo>
                  <a:pt x="266718" y="373130"/>
                </a:lnTo>
                <a:lnTo>
                  <a:pt x="268009" y="372657"/>
                </a:lnTo>
                <a:lnTo>
                  <a:pt x="269418" y="372066"/>
                </a:lnTo>
                <a:lnTo>
                  <a:pt x="270592" y="371475"/>
                </a:lnTo>
                <a:lnTo>
                  <a:pt x="386524" y="291747"/>
                </a:lnTo>
                <a:lnTo>
                  <a:pt x="463822" y="238661"/>
                </a:lnTo>
                <a:lnTo>
                  <a:pt x="502092" y="218201"/>
                </a:lnTo>
                <a:lnTo>
                  <a:pt x="507375" y="218556"/>
                </a:lnTo>
                <a:lnTo>
                  <a:pt x="509723" y="218792"/>
                </a:lnTo>
                <a:lnTo>
                  <a:pt x="513244" y="222814"/>
                </a:lnTo>
                <a:lnTo>
                  <a:pt x="513596" y="225415"/>
                </a:lnTo>
                <a:lnTo>
                  <a:pt x="514066" y="228372"/>
                </a:lnTo>
                <a:lnTo>
                  <a:pt x="474138" y="262684"/>
                </a:lnTo>
                <a:lnTo>
                  <a:pt x="433028" y="291419"/>
                </a:lnTo>
                <a:lnTo>
                  <a:pt x="375123" y="330913"/>
                </a:lnTo>
                <a:lnTo>
                  <a:pt x="346193" y="350660"/>
                </a:lnTo>
                <a:lnTo>
                  <a:pt x="313338" y="373441"/>
                </a:lnTo>
                <a:lnTo>
                  <a:pt x="280570" y="396310"/>
                </a:lnTo>
                <a:lnTo>
                  <a:pt x="277401" y="398794"/>
                </a:lnTo>
                <a:lnTo>
                  <a:pt x="275053" y="400568"/>
                </a:lnTo>
                <a:lnTo>
                  <a:pt x="286708" y="411567"/>
                </a:lnTo>
                <a:lnTo>
                  <a:pt x="298209" y="422477"/>
                </a:lnTo>
                <a:lnTo>
                  <a:pt x="309754" y="433165"/>
                </a:lnTo>
                <a:lnTo>
                  <a:pt x="321541" y="443499"/>
                </a:lnTo>
                <a:lnTo>
                  <a:pt x="340852" y="459576"/>
                </a:lnTo>
                <a:lnTo>
                  <a:pt x="360339" y="475431"/>
                </a:lnTo>
                <a:lnTo>
                  <a:pt x="379915" y="491197"/>
                </a:lnTo>
                <a:lnTo>
                  <a:pt x="399490" y="507008"/>
                </a:lnTo>
                <a:lnTo>
                  <a:pt x="411934" y="523920"/>
                </a:lnTo>
                <a:lnTo>
                  <a:pt x="405360" y="534801"/>
                </a:lnTo>
                <a:lnTo>
                  <a:pt x="399842" y="536220"/>
                </a:lnTo>
                <a:lnTo>
                  <a:pt x="394325" y="534564"/>
                </a:lnTo>
                <a:lnTo>
                  <a:pt x="389511" y="533145"/>
                </a:lnTo>
                <a:lnTo>
                  <a:pt x="385050" y="530779"/>
                </a:lnTo>
                <a:lnTo>
                  <a:pt x="381176" y="527586"/>
                </a:lnTo>
                <a:lnTo>
                  <a:pt x="352630" y="504445"/>
                </a:lnTo>
                <a:lnTo>
                  <a:pt x="324490" y="480827"/>
                </a:lnTo>
                <a:lnTo>
                  <a:pt x="297165" y="456255"/>
                </a:lnTo>
                <a:lnTo>
                  <a:pt x="271061" y="430253"/>
                </a:lnTo>
                <a:lnTo>
                  <a:pt x="269300" y="428361"/>
                </a:lnTo>
                <a:lnTo>
                  <a:pt x="267305" y="426587"/>
                </a:lnTo>
                <a:lnTo>
                  <a:pt x="264605" y="423985"/>
                </a:lnTo>
                <a:lnTo>
                  <a:pt x="264252" y="426823"/>
                </a:lnTo>
                <a:lnTo>
                  <a:pt x="264018" y="428361"/>
                </a:lnTo>
                <a:lnTo>
                  <a:pt x="263900" y="429780"/>
                </a:lnTo>
                <a:lnTo>
                  <a:pt x="252887" y="585259"/>
                </a:lnTo>
                <a:lnTo>
                  <a:pt x="249189" y="637089"/>
                </a:lnTo>
                <a:lnTo>
                  <a:pt x="245469" y="688902"/>
                </a:lnTo>
                <a:lnTo>
                  <a:pt x="244031" y="708061"/>
                </a:lnTo>
                <a:lnTo>
                  <a:pt x="243257" y="717641"/>
                </a:lnTo>
                <a:lnTo>
                  <a:pt x="242417" y="727220"/>
                </a:lnTo>
                <a:lnTo>
                  <a:pt x="242182" y="730413"/>
                </a:lnTo>
                <a:lnTo>
                  <a:pt x="241948" y="734198"/>
                </a:lnTo>
                <a:lnTo>
                  <a:pt x="240069" y="736327"/>
                </a:lnTo>
                <a:lnTo>
                  <a:pt x="237604" y="739283"/>
                </a:lnTo>
                <a:lnTo>
                  <a:pt x="233495" y="7429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F641B3F3-C37E-6FDC-B095-18C1B7D55659}"/>
              </a:ext>
            </a:extLst>
          </p:cNvPr>
          <p:cNvSpPr/>
          <p:nvPr/>
        </p:nvSpPr>
        <p:spPr>
          <a:xfrm>
            <a:off x="0" y="1"/>
            <a:ext cx="4600575" cy="3494404"/>
          </a:xfrm>
          <a:custGeom>
            <a:avLst/>
            <a:gdLst/>
            <a:ahLst/>
            <a:cxnLst/>
            <a:rect l="l" t="t" r="r" b="b"/>
            <a:pathLst>
              <a:path w="4600575" h="3494404">
                <a:moveTo>
                  <a:pt x="0" y="3494168"/>
                </a:moveTo>
                <a:lnTo>
                  <a:pt x="0" y="0"/>
                </a:lnTo>
                <a:lnTo>
                  <a:pt x="4599959" y="0"/>
                </a:lnTo>
                <a:lnTo>
                  <a:pt x="4570491" y="24433"/>
                </a:lnTo>
                <a:lnTo>
                  <a:pt x="4531604" y="54665"/>
                </a:lnTo>
                <a:lnTo>
                  <a:pt x="4491477" y="83889"/>
                </a:lnTo>
                <a:lnTo>
                  <a:pt x="4450096" y="112090"/>
                </a:lnTo>
                <a:lnTo>
                  <a:pt x="4407446" y="139253"/>
                </a:lnTo>
                <a:lnTo>
                  <a:pt x="4363515" y="165361"/>
                </a:lnTo>
                <a:lnTo>
                  <a:pt x="4318289" y="190401"/>
                </a:lnTo>
                <a:lnTo>
                  <a:pt x="4272239" y="214656"/>
                </a:lnTo>
                <a:lnTo>
                  <a:pt x="4225360" y="237635"/>
                </a:lnTo>
                <a:lnTo>
                  <a:pt x="4177746" y="259441"/>
                </a:lnTo>
                <a:lnTo>
                  <a:pt x="4129491" y="280175"/>
                </a:lnTo>
                <a:lnTo>
                  <a:pt x="4080692" y="299939"/>
                </a:lnTo>
                <a:lnTo>
                  <a:pt x="4031444" y="318834"/>
                </a:lnTo>
                <a:lnTo>
                  <a:pt x="3981841" y="336962"/>
                </a:lnTo>
                <a:lnTo>
                  <a:pt x="3931978" y="354426"/>
                </a:lnTo>
                <a:lnTo>
                  <a:pt x="3831855" y="387767"/>
                </a:lnTo>
                <a:lnTo>
                  <a:pt x="3733300" y="419828"/>
                </a:lnTo>
                <a:lnTo>
                  <a:pt x="3685058" y="436416"/>
                </a:lnTo>
                <a:lnTo>
                  <a:pt x="3637062" y="453611"/>
                </a:lnTo>
                <a:lnTo>
                  <a:pt x="3589318" y="471409"/>
                </a:lnTo>
                <a:lnTo>
                  <a:pt x="3541830" y="489810"/>
                </a:lnTo>
                <a:lnTo>
                  <a:pt x="3494603" y="508810"/>
                </a:lnTo>
                <a:lnTo>
                  <a:pt x="3447642" y="528408"/>
                </a:lnTo>
                <a:lnTo>
                  <a:pt x="3400953" y="548601"/>
                </a:lnTo>
                <a:lnTo>
                  <a:pt x="3354539" y="569388"/>
                </a:lnTo>
                <a:lnTo>
                  <a:pt x="3308406" y="590767"/>
                </a:lnTo>
                <a:lnTo>
                  <a:pt x="3262559" y="612734"/>
                </a:lnTo>
                <a:lnTo>
                  <a:pt x="3217002" y="635289"/>
                </a:lnTo>
                <a:lnTo>
                  <a:pt x="3171741" y="658430"/>
                </a:lnTo>
                <a:lnTo>
                  <a:pt x="3126780" y="682153"/>
                </a:lnTo>
                <a:lnTo>
                  <a:pt x="3082124" y="706457"/>
                </a:lnTo>
                <a:lnTo>
                  <a:pt x="3037779" y="731340"/>
                </a:lnTo>
                <a:lnTo>
                  <a:pt x="2993748" y="756800"/>
                </a:lnTo>
                <a:lnTo>
                  <a:pt x="2950037" y="782835"/>
                </a:lnTo>
                <a:lnTo>
                  <a:pt x="2906650" y="809442"/>
                </a:lnTo>
                <a:lnTo>
                  <a:pt x="2863594" y="836620"/>
                </a:lnTo>
                <a:lnTo>
                  <a:pt x="2820871" y="864366"/>
                </a:lnTo>
                <a:lnTo>
                  <a:pt x="2778488" y="892678"/>
                </a:lnTo>
                <a:lnTo>
                  <a:pt x="2736449" y="921555"/>
                </a:lnTo>
                <a:lnTo>
                  <a:pt x="2694760" y="950994"/>
                </a:lnTo>
                <a:lnTo>
                  <a:pt x="2653424" y="980993"/>
                </a:lnTo>
                <a:lnTo>
                  <a:pt x="2612789" y="1011192"/>
                </a:lnTo>
                <a:lnTo>
                  <a:pt x="2572905" y="1042188"/>
                </a:lnTo>
                <a:lnTo>
                  <a:pt x="2533737" y="1073943"/>
                </a:lnTo>
                <a:lnTo>
                  <a:pt x="2495247" y="1106421"/>
                </a:lnTo>
                <a:lnTo>
                  <a:pt x="2457398" y="1139583"/>
                </a:lnTo>
                <a:lnTo>
                  <a:pt x="2420154" y="1173393"/>
                </a:lnTo>
                <a:lnTo>
                  <a:pt x="2383477" y="1207813"/>
                </a:lnTo>
                <a:lnTo>
                  <a:pt x="2347330" y="1242806"/>
                </a:lnTo>
                <a:lnTo>
                  <a:pt x="2311678" y="1278334"/>
                </a:lnTo>
                <a:lnTo>
                  <a:pt x="2276483" y="1314362"/>
                </a:lnTo>
                <a:lnTo>
                  <a:pt x="2241707" y="1350850"/>
                </a:lnTo>
                <a:lnTo>
                  <a:pt x="2207315" y="1387762"/>
                </a:lnTo>
                <a:lnTo>
                  <a:pt x="2173270" y="1425062"/>
                </a:lnTo>
                <a:lnTo>
                  <a:pt x="2139534" y="1462710"/>
                </a:lnTo>
                <a:lnTo>
                  <a:pt x="2106071" y="1500671"/>
                </a:lnTo>
                <a:lnTo>
                  <a:pt x="2072843" y="1538906"/>
                </a:lnTo>
                <a:lnTo>
                  <a:pt x="2039815" y="1577379"/>
                </a:lnTo>
                <a:lnTo>
                  <a:pt x="1974208" y="1654890"/>
                </a:lnTo>
                <a:lnTo>
                  <a:pt x="1655802" y="2041454"/>
                </a:lnTo>
                <a:lnTo>
                  <a:pt x="1591756" y="2118297"/>
                </a:lnTo>
                <a:lnTo>
                  <a:pt x="1527241" y="2194712"/>
                </a:lnTo>
                <a:lnTo>
                  <a:pt x="1494761" y="2232723"/>
                </a:lnTo>
                <a:lnTo>
                  <a:pt x="1462107" y="2270584"/>
                </a:lnTo>
                <a:lnTo>
                  <a:pt x="1429262" y="2308280"/>
                </a:lnTo>
                <a:lnTo>
                  <a:pt x="1396205" y="2345796"/>
                </a:lnTo>
                <a:lnTo>
                  <a:pt x="1362919" y="2383119"/>
                </a:lnTo>
                <a:lnTo>
                  <a:pt x="1329386" y="2420233"/>
                </a:lnTo>
                <a:lnTo>
                  <a:pt x="1295585" y="2457124"/>
                </a:lnTo>
                <a:lnTo>
                  <a:pt x="1261207" y="2494045"/>
                </a:lnTo>
                <a:lnTo>
                  <a:pt x="1226594" y="2530721"/>
                </a:lnTo>
                <a:lnTo>
                  <a:pt x="1191740" y="2567144"/>
                </a:lnTo>
                <a:lnTo>
                  <a:pt x="1156641" y="2603302"/>
                </a:lnTo>
                <a:lnTo>
                  <a:pt x="1121290" y="2639186"/>
                </a:lnTo>
                <a:lnTo>
                  <a:pt x="1085680" y="2674785"/>
                </a:lnTo>
                <a:lnTo>
                  <a:pt x="1049807" y="2710089"/>
                </a:lnTo>
                <a:lnTo>
                  <a:pt x="1013663" y="2745089"/>
                </a:lnTo>
                <a:lnTo>
                  <a:pt x="977244" y="2779773"/>
                </a:lnTo>
                <a:lnTo>
                  <a:pt x="940543" y="2814133"/>
                </a:lnTo>
                <a:lnTo>
                  <a:pt x="903554" y="2848157"/>
                </a:lnTo>
                <a:lnTo>
                  <a:pt x="866271" y="2881837"/>
                </a:lnTo>
                <a:lnTo>
                  <a:pt x="828688" y="2915160"/>
                </a:lnTo>
                <a:lnTo>
                  <a:pt x="790800" y="2948118"/>
                </a:lnTo>
                <a:lnTo>
                  <a:pt x="752600" y="2980701"/>
                </a:lnTo>
                <a:lnTo>
                  <a:pt x="714082" y="3012897"/>
                </a:lnTo>
                <a:lnTo>
                  <a:pt x="675241" y="3044698"/>
                </a:lnTo>
                <a:lnTo>
                  <a:pt x="636070" y="3076093"/>
                </a:lnTo>
                <a:lnTo>
                  <a:pt x="596564" y="3107072"/>
                </a:lnTo>
                <a:lnTo>
                  <a:pt x="556716" y="3137624"/>
                </a:lnTo>
                <a:lnTo>
                  <a:pt x="516521" y="3167740"/>
                </a:lnTo>
                <a:lnTo>
                  <a:pt x="475973" y="3197409"/>
                </a:lnTo>
                <a:lnTo>
                  <a:pt x="435065" y="3226622"/>
                </a:lnTo>
                <a:lnTo>
                  <a:pt x="393792" y="3255368"/>
                </a:lnTo>
                <a:lnTo>
                  <a:pt x="352148" y="3283637"/>
                </a:lnTo>
                <a:lnTo>
                  <a:pt x="310127" y="3311419"/>
                </a:lnTo>
                <a:lnTo>
                  <a:pt x="267723" y="3338704"/>
                </a:lnTo>
                <a:lnTo>
                  <a:pt x="224929" y="3365482"/>
                </a:lnTo>
                <a:lnTo>
                  <a:pt x="181741" y="3391742"/>
                </a:lnTo>
                <a:lnTo>
                  <a:pt x="138151" y="3417475"/>
                </a:lnTo>
                <a:lnTo>
                  <a:pt x="93834" y="3442781"/>
                </a:lnTo>
                <a:lnTo>
                  <a:pt x="49325" y="3467558"/>
                </a:lnTo>
                <a:lnTo>
                  <a:pt x="4605" y="3491754"/>
                </a:lnTo>
                <a:lnTo>
                  <a:pt x="0" y="3494168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49834662-FA29-9FDC-5E40-2968D9F8FA7A}"/>
              </a:ext>
            </a:extLst>
          </p:cNvPr>
          <p:cNvSpPr/>
          <p:nvPr/>
        </p:nvSpPr>
        <p:spPr>
          <a:xfrm>
            <a:off x="13197778" y="0"/>
            <a:ext cx="5090795" cy="2774950"/>
          </a:xfrm>
          <a:custGeom>
            <a:avLst/>
            <a:gdLst/>
            <a:ahLst/>
            <a:cxnLst/>
            <a:rect l="l" t="t" r="r" b="b"/>
            <a:pathLst>
              <a:path w="5090794" h="2774950">
                <a:moveTo>
                  <a:pt x="1118695" y="802831"/>
                </a:moveTo>
                <a:lnTo>
                  <a:pt x="1067007" y="795764"/>
                </a:lnTo>
                <a:lnTo>
                  <a:pt x="1015483" y="787688"/>
                </a:lnTo>
                <a:lnTo>
                  <a:pt x="964140" y="778526"/>
                </a:lnTo>
                <a:lnTo>
                  <a:pt x="912993" y="768202"/>
                </a:lnTo>
                <a:lnTo>
                  <a:pt x="862057" y="756638"/>
                </a:lnTo>
                <a:lnTo>
                  <a:pt x="811348" y="743756"/>
                </a:lnTo>
                <a:lnTo>
                  <a:pt x="760883" y="729481"/>
                </a:lnTo>
                <a:lnTo>
                  <a:pt x="710676" y="713733"/>
                </a:lnTo>
                <a:lnTo>
                  <a:pt x="660743" y="696437"/>
                </a:lnTo>
                <a:lnTo>
                  <a:pt x="610095" y="677289"/>
                </a:lnTo>
                <a:lnTo>
                  <a:pt x="561445" y="656531"/>
                </a:lnTo>
                <a:lnTo>
                  <a:pt x="514778" y="634179"/>
                </a:lnTo>
                <a:lnTo>
                  <a:pt x="470074" y="610248"/>
                </a:lnTo>
                <a:lnTo>
                  <a:pt x="427316" y="584755"/>
                </a:lnTo>
                <a:lnTo>
                  <a:pt x="386486" y="557714"/>
                </a:lnTo>
                <a:lnTo>
                  <a:pt x="347567" y="529142"/>
                </a:lnTo>
                <a:lnTo>
                  <a:pt x="310540" y="499054"/>
                </a:lnTo>
                <a:lnTo>
                  <a:pt x="275389" y="467466"/>
                </a:lnTo>
                <a:lnTo>
                  <a:pt x="242094" y="434394"/>
                </a:lnTo>
                <a:lnTo>
                  <a:pt x="210639" y="399852"/>
                </a:lnTo>
                <a:lnTo>
                  <a:pt x="181006" y="363858"/>
                </a:lnTo>
                <a:lnTo>
                  <a:pt x="153177" y="326425"/>
                </a:lnTo>
                <a:lnTo>
                  <a:pt x="127134" y="287572"/>
                </a:lnTo>
                <a:lnTo>
                  <a:pt x="102859" y="247312"/>
                </a:lnTo>
                <a:lnTo>
                  <a:pt x="80335" y="205661"/>
                </a:lnTo>
                <a:lnTo>
                  <a:pt x="59544" y="162636"/>
                </a:lnTo>
                <a:lnTo>
                  <a:pt x="40468" y="118251"/>
                </a:lnTo>
                <a:lnTo>
                  <a:pt x="23090" y="72523"/>
                </a:lnTo>
                <a:lnTo>
                  <a:pt x="7391" y="25468"/>
                </a:lnTo>
                <a:lnTo>
                  <a:pt x="0" y="0"/>
                </a:lnTo>
                <a:lnTo>
                  <a:pt x="5090220" y="0"/>
                </a:lnTo>
                <a:lnTo>
                  <a:pt x="5090220" y="1250775"/>
                </a:lnTo>
                <a:lnTo>
                  <a:pt x="2091581" y="862221"/>
                </a:lnTo>
                <a:lnTo>
                  <a:pt x="2040186" y="857066"/>
                </a:lnTo>
                <a:lnTo>
                  <a:pt x="1887332" y="847680"/>
                </a:lnTo>
                <a:lnTo>
                  <a:pt x="1379058" y="825742"/>
                </a:lnTo>
                <a:lnTo>
                  <a:pt x="1326781" y="822559"/>
                </a:lnTo>
                <a:lnTo>
                  <a:pt x="1274591" y="818754"/>
                </a:lnTo>
                <a:lnTo>
                  <a:pt x="1222503" y="814249"/>
                </a:lnTo>
                <a:lnTo>
                  <a:pt x="1170532" y="808967"/>
                </a:lnTo>
                <a:lnTo>
                  <a:pt x="1118695" y="802831"/>
                </a:lnTo>
                <a:close/>
              </a:path>
              <a:path w="5090794" h="2774950">
                <a:moveTo>
                  <a:pt x="4960881" y="2762298"/>
                </a:moveTo>
                <a:lnTo>
                  <a:pt x="4912219" y="2755240"/>
                </a:lnTo>
                <a:lnTo>
                  <a:pt x="4864029" y="2746897"/>
                </a:lnTo>
                <a:lnTo>
                  <a:pt x="4816317" y="2737254"/>
                </a:lnTo>
                <a:lnTo>
                  <a:pt x="4769091" y="2726297"/>
                </a:lnTo>
                <a:lnTo>
                  <a:pt x="4722359" y="2714010"/>
                </a:lnTo>
                <a:lnTo>
                  <a:pt x="4676129" y="2700378"/>
                </a:lnTo>
                <a:lnTo>
                  <a:pt x="4630407" y="2685387"/>
                </a:lnTo>
                <a:lnTo>
                  <a:pt x="4585203" y="2669022"/>
                </a:lnTo>
                <a:lnTo>
                  <a:pt x="4540523" y="2651268"/>
                </a:lnTo>
                <a:lnTo>
                  <a:pt x="4496375" y="2632109"/>
                </a:lnTo>
                <a:lnTo>
                  <a:pt x="4452767" y="2611532"/>
                </a:lnTo>
                <a:lnTo>
                  <a:pt x="4409707" y="2589520"/>
                </a:lnTo>
                <a:lnTo>
                  <a:pt x="4367201" y="2566060"/>
                </a:lnTo>
                <a:lnTo>
                  <a:pt x="4325259" y="2541135"/>
                </a:lnTo>
                <a:lnTo>
                  <a:pt x="4283887" y="2514732"/>
                </a:lnTo>
                <a:lnTo>
                  <a:pt x="4243093" y="2486835"/>
                </a:lnTo>
                <a:lnTo>
                  <a:pt x="4202885" y="2457430"/>
                </a:lnTo>
                <a:lnTo>
                  <a:pt x="4163270" y="2426501"/>
                </a:lnTo>
                <a:lnTo>
                  <a:pt x="4124256" y="2394033"/>
                </a:lnTo>
                <a:lnTo>
                  <a:pt x="4085852" y="2360012"/>
                </a:lnTo>
                <a:lnTo>
                  <a:pt x="4048063" y="2324423"/>
                </a:lnTo>
                <a:lnTo>
                  <a:pt x="4010899" y="2287251"/>
                </a:lnTo>
                <a:lnTo>
                  <a:pt x="3940318" y="2214686"/>
                </a:lnTo>
                <a:lnTo>
                  <a:pt x="3870520" y="2141540"/>
                </a:lnTo>
                <a:lnTo>
                  <a:pt x="3318750" y="1550282"/>
                </a:lnTo>
                <a:lnTo>
                  <a:pt x="3283284" y="1513316"/>
                </a:lnTo>
                <a:lnTo>
                  <a:pt x="3247513" y="1476710"/>
                </a:lnTo>
                <a:lnTo>
                  <a:pt x="3211363" y="1440539"/>
                </a:lnTo>
                <a:lnTo>
                  <a:pt x="3174761" y="1404874"/>
                </a:lnTo>
                <a:lnTo>
                  <a:pt x="3137634" y="1369790"/>
                </a:lnTo>
                <a:lnTo>
                  <a:pt x="3099906" y="1335360"/>
                </a:lnTo>
                <a:lnTo>
                  <a:pt x="3061504" y="1301657"/>
                </a:lnTo>
                <a:lnTo>
                  <a:pt x="3022354" y="1268754"/>
                </a:lnTo>
                <a:lnTo>
                  <a:pt x="2982383" y="1236725"/>
                </a:lnTo>
                <a:lnTo>
                  <a:pt x="2941515" y="1205642"/>
                </a:lnTo>
                <a:lnTo>
                  <a:pt x="2899678" y="1175579"/>
                </a:lnTo>
                <a:lnTo>
                  <a:pt x="2856798" y="1146609"/>
                </a:lnTo>
                <a:lnTo>
                  <a:pt x="2813598" y="1118017"/>
                </a:lnTo>
                <a:lnTo>
                  <a:pt x="2769609" y="1090831"/>
                </a:lnTo>
                <a:lnTo>
                  <a:pt x="2724867" y="1065058"/>
                </a:lnTo>
                <a:lnTo>
                  <a:pt x="2679411" y="1040707"/>
                </a:lnTo>
                <a:lnTo>
                  <a:pt x="2633276" y="1017784"/>
                </a:lnTo>
                <a:lnTo>
                  <a:pt x="2586500" y="996298"/>
                </a:lnTo>
                <a:lnTo>
                  <a:pt x="2539119" y="976257"/>
                </a:lnTo>
                <a:lnTo>
                  <a:pt x="2491171" y="957669"/>
                </a:lnTo>
                <a:lnTo>
                  <a:pt x="2442692" y="940542"/>
                </a:lnTo>
                <a:lnTo>
                  <a:pt x="2393720" y="924884"/>
                </a:lnTo>
                <a:lnTo>
                  <a:pt x="2344290" y="910702"/>
                </a:lnTo>
                <a:lnTo>
                  <a:pt x="2294441" y="898005"/>
                </a:lnTo>
                <a:lnTo>
                  <a:pt x="2244208" y="886800"/>
                </a:lnTo>
                <a:lnTo>
                  <a:pt x="2193629" y="877096"/>
                </a:lnTo>
                <a:lnTo>
                  <a:pt x="2142741" y="868900"/>
                </a:lnTo>
                <a:lnTo>
                  <a:pt x="2091581" y="862221"/>
                </a:lnTo>
                <a:lnTo>
                  <a:pt x="5090220" y="1250775"/>
                </a:lnTo>
                <a:lnTo>
                  <a:pt x="5090220" y="2774637"/>
                </a:lnTo>
                <a:lnTo>
                  <a:pt x="5059585" y="2772620"/>
                </a:lnTo>
                <a:lnTo>
                  <a:pt x="5010005" y="2768087"/>
                </a:lnTo>
                <a:lnTo>
                  <a:pt x="4960881" y="2762298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A43E61-DDEE-38E2-71C5-B5F8BA5A5E8D}"/>
              </a:ext>
            </a:extLst>
          </p:cNvPr>
          <p:cNvSpPr txBox="1"/>
          <p:nvPr/>
        </p:nvSpPr>
        <p:spPr>
          <a:xfrm>
            <a:off x="3429000" y="1300921"/>
            <a:ext cx="7896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ritannic Bold" panose="020B0903060703020204" pitchFamily="34" charset="0"/>
              </a:rPr>
              <a:t>Daftar </a:t>
            </a:r>
            <a:r>
              <a:rPr lang="en-US" sz="4800" dirty="0" err="1">
                <a:latin typeface="Britannic Bold" panose="020B0903060703020204" pitchFamily="34" charset="0"/>
              </a:rPr>
              <a:t>pustaka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317966-6461-7903-0A02-EEF395ED0408}"/>
              </a:ext>
            </a:extLst>
          </p:cNvPr>
          <p:cNvSpPr txBox="1"/>
          <p:nvPr/>
        </p:nvSpPr>
        <p:spPr>
          <a:xfrm>
            <a:off x="3000375" y="2415223"/>
            <a:ext cx="1066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Yurnadi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Embriogenesis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Presentation presented at; 2016; Depok.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Sadler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TLangman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Langman's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medical embryology 13th ed. Philadelphia: Lippincott William &amp; Wilkins; 2013. 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Snell R. Clinical neuroanatomy 7th ed. Philadelphia: Wolters Kluwer Health/Lippincott Williams &amp; Wilkins; 2010. 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Marieb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Essentials of human anatomy &amp; physiology. San Francisco: Pearson/Benjamin Cummings; 2012.</a:t>
            </a:r>
          </a:p>
        </p:txBody>
      </p:sp>
    </p:spTree>
    <p:extLst>
      <p:ext uri="{BB962C8B-B14F-4D97-AF65-F5344CB8AC3E}">
        <p14:creationId xmlns:p14="http://schemas.microsoft.com/office/powerpoint/2010/main" val="4202012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07854" y="1"/>
            <a:ext cx="4980305" cy="3160395"/>
          </a:xfrm>
          <a:custGeom>
            <a:avLst/>
            <a:gdLst/>
            <a:ahLst/>
            <a:cxnLst/>
            <a:rect l="l" t="t" r="r" b="b"/>
            <a:pathLst>
              <a:path w="4980305" h="3160395">
                <a:moveTo>
                  <a:pt x="2293233" y="0"/>
                </a:moveTo>
                <a:lnTo>
                  <a:pt x="3451168" y="1799858"/>
                </a:lnTo>
                <a:lnTo>
                  <a:pt x="3421638" y="1756351"/>
                </a:lnTo>
                <a:lnTo>
                  <a:pt x="3390958" y="1713633"/>
                </a:lnTo>
                <a:lnTo>
                  <a:pt x="3359148" y="1671724"/>
                </a:lnTo>
                <a:lnTo>
                  <a:pt x="3326231" y="1630642"/>
                </a:lnTo>
                <a:lnTo>
                  <a:pt x="3292227" y="1590408"/>
                </a:lnTo>
                <a:lnTo>
                  <a:pt x="3256142" y="1551172"/>
                </a:lnTo>
                <a:lnTo>
                  <a:pt x="3218962" y="1513253"/>
                </a:lnTo>
                <a:lnTo>
                  <a:pt x="3180757" y="1476560"/>
                </a:lnTo>
                <a:lnTo>
                  <a:pt x="3141602" y="1441002"/>
                </a:lnTo>
                <a:lnTo>
                  <a:pt x="3101569" y="1406490"/>
                </a:lnTo>
                <a:lnTo>
                  <a:pt x="3060731" y="1372933"/>
                </a:lnTo>
                <a:lnTo>
                  <a:pt x="3019160" y="1340240"/>
                </a:lnTo>
                <a:lnTo>
                  <a:pt x="2976930" y="1308320"/>
                </a:lnTo>
                <a:lnTo>
                  <a:pt x="2934112" y="1277084"/>
                </a:lnTo>
                <a:lnTo>
                  <a:pt x="2890781" y="1246440"/>
                </a:lnTo>
                <a:lnTo>
                  <a:pt x="2844721" y="1218206"/>
                </a:lnTo>
                <a:lnTo>
                  <a:pt x="2797291" y="1196550"/>
                </a:lnTo>
                <a:lnTo>
                  <a:pt x="2748638" y="1181060"/>
                </a:lnTo>
                <a:lnTo>
                  <a:pt x="2698911" y="1171321"/>
                </a:lnTo>
                <a:lnTo>
                  <a:pt x="2648258" y="1166921"/>
                </a:lnTo>
                <a:lnTo>
                  <a:pt x="2596825" y="1167445"/>
                </a:lnTo>
                <a:lnTo>
                  <a:pt x="2544762" y="1172481"/>
                </a:lnTo>
                <a:lnTo>
                  <a:pt x="2493069" y="1179921"/>
                </a:lnTo>
                <a:lnTo>
                  <a:pt x="2441506" y="1187772"/>
                </a:lnTo>
                <a:lnTo>
                  <a:pt x="2390051" y="1196002"/>
                </a:lnTo>
                <a:lnTo>
                  <a:pt x="2338686" y="1204579"/>
                </a:lnTo>
                <a:lnTo>
                  <a:pt x="2287388" y="1213472"/>
                </a:lnTo>
                <a:lnTo>
                  <a:pt x="2236138" y="1222648"/>
                </a:lnTo>
                <a:lnTo>
                  <a:pt x="2184916" y="1232076"/>
                </a:lnTo>
                <a:lnTo>
                  <a:pt x="2133700" y="1241725"/>
                </a:lnTo>
                <a:lnTo>
                  <a:pt x="2082471" y="1251562"/>
                </a:lnTo>
                <a:lnTo>
                  <a:pt x="2030212" y="1261885"/>
                </a:lnTo>
                <a:lnTo>
                  <a:pt x="1978122" y="1272867"/>
                </a:lnTo>
                <a:lnTo>
                  <a:pt x="1926109" y="1283970"/>
                </a:lnTo>
                <a:lnTo>
                  <a:pt x="1874084" y="1294655"/>
                </a:lnTo>
                <a:lnTo>
                  <a:pt x="1821954" y="1304384"/>
                </a:lnTo>
                <a:lnTo>
                  <a:pt x="1769630" y="1312617"/>
                </a:lnTo>
                <a:lnTo>
                  <a:pt x="1717021" y="1318815"/>
                </a:lnTo>
                <a:lnTo>
                  <a:pt x="1664037" y="1322441"/>
                </a:lnTo>
                <a:lnTo>
                  <a:pt x="1614443" y="1324185"/>
                </a:lnTo>
                <a:lnTo>
                  <a:pt x="1564914" y="1323820"/>
                </a:lnTo>
                <a:lnTo>
                  <a:pt x="1515517" y="1321362"/>
                </a:lnTo>
                <a:lnTo>
                  <a:pt x="1466317" y="1316824"/>
                </a:lnTo>
                <a:lnTo>
                  <a:pt x="1417382" y="1310222"/>
                </a:lnTo>
                <a:lnTo>
                  <a:pt x="1368776" y="1301569"/>
                </a:lnTo>
                <a:lnTo>
                  <a:pt x="1320566" y="1290879"/>
                </a:lnTo>
                <a:lnTo>
                  <a:pt x="1272818" y="1278168"/>
                </a:lnTo>
                <a:lnTo>
                  <a:pt x="1225599" y="1263449"/>
                </a:lnTo>
                <a:lnTo>
                  <a:pt x="1178973" y="1246737"/>
                </a:lnTo>
                <a:lnTo>
                  <a:pt x="1133008" y="1228046"/>
                </a:lnTo>
                <a:lnTo>
                  <a:pt x="1087770" y="1207390"/>
                </a:lnTo>
                <a:lnTo>
                  <a:pt x="1044086" y="1185887"/>
                </a:lnTo>
                <a:lnTo>
                  <a:pt x="692711" y="1017606"/>
                </a:lnTo>
                <a:lnTo>
                  <a:pt x="646318" y="992768"/>
                </a:lnTo>
                <a:lnTo>
                  <a:pt x="602172" y="964665"/>
                </a:lnTo>
                <a:lnTo>
                  <a:pt x="560053" y="933742"/>
                </a:lnTo>
                <a:lnTo>
                  <a:pt x="519742" y="900443"/>
                </a:lnTo>
                <a:lnTo>
                  <a:pt x="481019" y="865212"/>
                </a:lnTo>
                <a:lnTo>
                  <a:pt x="443665" y="828495"/>
                </a:lnTo>
                <a:lnTo>
                  <a:pt x="408368" y="791572"/>
                </a:lnTo>
                <a:lnTo>
                  <a:pt x="374305" y="753943"/>
                </a:lnTo>
                <a:lnTo>
                  <a:pt x="341499" y="715583"/>
                </a:lnTo>
                <a:lnTo>
                  <a:pt x="309974" y="676466"/>
                </a:lnTo>
                <a:lnTo>
                  <a:pt x="279751" y="636570"/>
                </a:lnTo>
                <a:lnTo>
                  <a:pt x="250855" y="595869"/>
                </a:lnTo>
                <a:lnTo>
                  <a:pt x="223309" y="554339"/>
                </a:lnTo>
                <a:lnTo>
                  <a:pt x="197134" y="511954"/>
                </a:lnTo>
                <a:lnTo>
                  <a:pt x="172355" y="468692"/>
                </a:lnTo>
                <a:lnTo>
                  <a:pt x="148995" y="424526"/>
                </a:lnTo>
                <a:lnTo>
                  <a:pt x="127076" y="379434"/>
                </a:lnTo>
                <a:lnTo>
                  <a:pt x="106622" y="333389"/>
                </a:lnTo>
                <a:lnTo>
                  <a:pt x="87655" y="286368"/>
                </a:lnTo>
                <a:lnTo>
                  <a:pt x="70198" y="238346"/>
                </a:lnTo>
                <a:lnTo>
                  <a:pt x="54276" y="189299"/>
                </a:lnTo>
                <a:lnTo>
                  <a:pt x="39596" y="140605"/>
                </a:lnTo>
                <a:lnTo>
                  <a:pt x="25375" y="91787"/>
                </a:lnTo>
                <a:lnTo>
                  <a:pt x="11614" y="42845"/>
                </a:lnTo>
                <a:lnTo>
                  <a:pt x="0" y="0"/>
                </a:lnTo>
                <a:lnTo>
                  <a:pt x="2293233" y="0"/>
                </a:lnTo>
                <a:close/>
              </a:path>
              <a:path w="4980305" h="3160395">
                <a:moveTo>
                  <a:pt x="4980144" y="0"/>
                </a:moveTo>
                <a:lnTo>
                  <a:pt x="4980145" y="3140178"/>
                </a:lnTo>
                <a:lnTo>
                  <a:pt x="4930263" y="3148869"/>
                </a:lnTo>
                <a:lnTo>
                  <a:pt x="4882797" y="3154751"/>
                </a:lnTo>
                <a:lnTo>
                  <a:pt x="4835197" y="3158396"/>
                </a:lnTo>
                <a:lnTo>
                  <a:pt x="4787560" y="3159805"/>
                </a:lnTo>
                <a:lnTo>
                  <a:pt x="4739981" y="3158980"/>
                </a:lnTo>
                <a:lnTo>
                  <a:pt x="4692558" y="3155923"/>
                </a:lnTo>
                <a:lnTo>
                  <a:pt x="4645386" y="3150635"/>
                </a:lnTo>
                <a:lnTo>
                  <a:pt x="4596194" y="3141606"/>
                </a:lnTo>
                <a:lnTo>
                  <a:pt x="4548753" y="3129039"/>
                </a:lnTo>
                <a:lnTo>
                  <a:pt x="4502932" y="3113169"/>
                </a:lnTo>
                <a:lnTo>
                  <a:pt x="4458597" y="3094232"/>
                </a:lnTo>
                <a:lnTo>
                  <a:pt x="4415616" y="3072462"/>
                </a:lnTo>
                <a:lnTo>
                  <a:pt x="4373854" y="3048095"/>
                </a:lnTo>
                <a:lnTo>
                  <a:pt x="4333179" y="3021367"/>
                </a:lnTo>
                <a:lnTo>
                  <a:pt x="4293458" y="2992513"/>
                </a:lnTo>
                <a:lnTo>
                  <a:pt x="4254557" y="2961768"/>
                </a:lnTo>
                <a:lnTo>
                  <a:pt x="4216915" y="2929604"/>
                </a:lnTo>
                <a:lnTo>
                  <a:pt x="4180571" y="2896299"/>
                </a:lnTo>
                <a:lnTo>
                  <a:pt x="4145425" y="2861940"/>
                </a:lnTo>
                <a:lnTo>
                  <a:pt x="4111381" y="2826610"/>
                </a:lnTo>
                <a:lnTo>
                  <a:pt x="4078339" y="2790395"/>
                </a:lnTo>
                <a:lnTo>
                  <a:pt x="4046201" y="2753379"/>
                </a:lnTo>
                <a:lnTo>
                  <a:pt x="4014870" y="2715648"/>
                </a:lnTo>
                <a:lnTo>
                  <a:pt x="3984248" y="2677287"/>
                </a:lnTo>
                <a:lnTo>
                  <a:pt x="3954235" y="2638381"/>
                </a:lnTo>
                <a:lnTo>
                  <a:pt x="3782715" y="2406549"/>
                </a:lnTo>
                <a:lnTo>
                  <a:pt x="3753622" y="2361329"/>
                </a:lnTo>
                <a:lnTo>
                  <a:pt x="3725649" y="2315423"/>
                </a:lnTo>
                <a:lnTo>
                  <a:pt x="3698807" y="2268852"/>
                </a:lnTo>
                <a:lnTo>
                  <a:pt x="3673112" y="2221639"/>
                </a:lnTo>
                <a:lnTo>
                  <a:pt x="3648578" y="2173806"/>
                </a:lnTo>
                <a:lnTo>
                  <a:pt x="3625219" y="2125376"/>
                </a:lnTo>
                <a:lnTo>
                  <a:pt x="3580853" y="2028540"/>
                </a:lnTo>
                <a:lnTo>
                  <a:pt x="3557381" y="1981382"/>
                </a:lnTo>
                <a:lnTo>
                  <a:pt x="3532656" y="1934915"/>
                </a:lnTo>
                <a:lnTo>
                  <a:pt x="3506698" y="1889159"/>
                </a:lnTo>
                <a:lnTo>
                  <a:pt x="3479529" y="1844133"/>
                </a:lnTo>
                <a:lnTo>
                  <a:pt x="2293233" y="0"/>
                </a:lnTo>
                <a:lnTo>
                  <a:pt x="4980144" y="0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6149470"/>
            <a:ext cx="6149340" cy="4137660"/>
            <a:chOff x="0" y="6149470"/>
            <a:chExt cx="6149340" cy="4137660"/>
          </a:xfrm>
        </p:grpSpPr>
        <p:sp>
          <p:nvSpPr>
            <p:cNvPr id="4" name="object 4"/>
            <p:cNvSpPr/>
            <p:nvPr/>
          </p:nvSpPr>
          <p:spPr>
            <a:xfrm>
              <a:off x="0" y="6149470"/>
              <a:ext cx="5786120" cy="4137660"/>
            </a:xfrm>
            <a:custGeom>
              <a:avLst/>
              <a:gdLst/>
              <a:ahLst/>
              <a:cxnLst/>
              <a:rect l="l" t="t" r="r" b="b"/>
              <a:pathLst>
                <a:path w="5786120" h="4137659">
                  <a:moveTo>
                    <a:pt x="2684124" y="4137528"/>
                  </a:moveTo>
                  <a:lnTo>
                    <a:pt x="1118323" y="1621471"/>
                  </a:lnTo>
                  <a:lnTo>
                    <a:pt x="1144606" y="1663036"/>
                  </a:lnTo>
                  <a:lnTo>
                    <a:pt x="1171646" y="1704116"/>
                  </a:lnTo>
                  <a:lnTo>
                    <a:pt x="1199434" y="1744702"/>
                  </a:lnTo>
                  <a:lnTo>
                    <a:pt x="1227962" y="1784785"/>
                  </a:lnTo>
                  <a:lnTo>
                    <a:pt x="1257219" y="1824356"/>
                  </a:lnTo>
                  <a:lnTo>
                    <a:pt x="1287215" y="1863429"/>
                  </a:lnTo>
                  <a:lnTo>
                    <a:pt x="1317888" y="1901927"/>
                  </a:lnTo>
                  <a:lnTo>
                    <a:pt x="1349281" y="1939910"/>
                  </a:lnTo>
                  <a:lnTo>
                    <a:pt x="1383607" y="1978747"/>
                  </a:lnTo>
                  <a:lnTo>
                    <a:pt x="1418722" y="2016664"/>
                  </a:lnTo>
                  <a:lnTo>
                    <a:pt x="1454589" y="2053705"/>
                  </a:lnTo>
                  <a:lnTo>
                    <a:pt x="1491172" y="2089915"/>
                  </a:lnTo>
                  <a:lnTo>
                    <a:pt x="1528434" y="2125338"/>
                  </a:lnTo>
                  <a:lnTo>
                    <a:pt x="1566337" y="2160018"/>
                  </a:lnTo>
                  <a:lnTo>
                    <a:pt x="1604846" y="2194000"/>
                  </a:lnTo>
                  <a:lnTo>
                    <a:pt x="1643923" y="2227328"/>
                  </a:lnTo>
                  <a:lnTo>
                    <a:pt x="1683532" y="2260046"/>
                  </a:lnTo>
                  <a:lnTo>
                    <a:pt x="1723636" y="2292199"/>
                  </a:lnTo>
                  <a:lnTo>
                    <a:pt x="1764198" y="2323831"/>
                  </a:lnTo>
                  <a:lnTo>
                    <a:pt x="1805182" y="2354986"/>
                  </a:lnTo>
                  <a:lnTo>
                    <a:pt x="1846551" y="2385708"/>
                  </a:lnTo>
                  <a:lnTo>
                    <a:pt x="1888267" y="2416043"/>
                  </a:lnTo>
                  <a:lnTo>
                    <a:pt x="1931496" y="2444552"/>
                  </a:lnTo>
                  <a:lnTo>
                    <a:pt x="1975733" y="2468609"/>
                  </a:lnTo>
                  <a:lnTo>
                    <a:pt x="2020907" y="2488405"/>
                  </a:lnTo>
                  <a:lnTo>
                    <a:pt x="2066946" y="2504132"/>
                  </a:lnTo>
                  <a:lnTo>
                    <a:pt x="2113779" y="2515981"/>
                  </a:lnTo>
                  <a:lnTo>
                    <a:pt x="2161333" y="2524145"/>
                  </a:lnTo>
                  <a:lnTo>
                    <a:pt x="2209537" y="2528816"/>
                  </a:lnTo>
                  <a:lnTo>
                    <a:pt x="2258319" y="2530184"/>
                  </a:lnTo>
                  <a:lnTo>
                    <a:pt x="2307607" y="2528443"/>
                  </a:lnTo>
                  <a:lnTo>
                    <a:pt x="2357330" y="2523783"/>
                  </a:lnTo>
                  <a:lnTo>
                    <a:pt x="2406120" y="2517578"/>
                  </a:lnTo>
                  <a:lnTo>
                    <a:pt x="2454827" y="2511098"/>
                  </a:lnTo>
                  <a:lnTo>
                    <a:pt x="2503458" y="2504357"/>
                  </a:lnTo>
                  <a:lnTo>
                    <a:pt x="2552022" y="2497369"/>
                  </a:lnTo>
                  <a:lnTo>
                    <a:pt x="2600529" y="2490149"/>
                  </a:lnTo>
                  <a:lnTo>
                    <a:pt x="2648988" y="2482711"/>
                  </a:lnTo>
                  <a:lnTo>
                    <a:pt x="2697407" y="2475071"/>
                  </a:lnTo>
                  <a:lnTo>
                    <a:pt x="2745796" y="2467241"/>
                  </a:lnTo>
                  <a:lnTo>
                    <a:pt x="2794163" y="2459238"/>
                  </a:lnTo>
                  <a:lnTo>
                    <a:pt x="2842518" y="2451074"/>
                  </a:lnTo>
                  <a:lnTo>
                    <a:pt x="2890870" y="2442766"/>
                  </a:lnTo>
                  <a:lnTo>
                    <a:pt x="2939228" y="2434327"/>
                  </a:lnTo>
                  <a:lnTo>
                    <a:pt x="2987600" y="2425771"/>
                  </a:lnTo>
                  <a:lnTo>
                    <a:pt x="3039462" y="2416465"/>
                  </a:lnTo>
                  <a:lnTo>
                    <a:pt x="3091195" y="2406576"/>
                  </a:lnTo>
                  <a:lnTo>
                    <a:pt x="3194442" y="2386183"/>
                  </a:lnTo>
                  <a:lnTo>
                    <a:pt x="3246044" y="2376244"/>
                  </a:lnTo>
                  <a:lnTo>
                    <a:pt x="3297688" y="2366853"/>
                  </a:lnTo>
                  <a:lnTo>
                    <a:pt x="3349418" y="2358292"/>
                  </a:lnTo>
                  <a:lnTo>
                    <a:pt x="3401277" y="2350845"/>
                  </a:lnTo>
                  <a:lnTo>
                    <a:pt x="3453309" y="2344793"/>
                  </a:lnTo>
                  <a:lnTo>
                    <a:pt x="3505557" y="2340420"/>
                  </a:lnTo>
                  <a:lnTo>
                    <a:pt x="3558063" y="2338008"/>
                  </a:lnTo>
                  <a:lnTo>
                    <a:pt x="3608681" y="2336728"/>
                  </a:lnTo>
                  <a:lnTo>
                    <a:pt x="3659238" y="2337063"/>
                  </a:lnTo>
                  <a:lnTo>
                    <a:pt x="3709695" y="2339005"/>
                  </a:lnTo>
                  <a:lnTo>
                    <a:pt x="3760015" y="2342543"/>
                  </a:lnTo>
                  <a:lnTo>
                    <a:pt x="3810161" y="2347671"/>
                  </a:lnTo>
                  <a:lnTo>
                    <a:pt x="3860093" y="2354378"/>
                  </a:lnTo>
                  <a:lnTo>
                    <a:pt x="3909776" y="2362656"/>
                  </a:lnTo>
                  <a:lnTo>
                    <a:pt x="3959170" y="2372496"/>
                  </a:lnTo>
                  <a:lnTo>
                    <a:pt x="4008238" y="2383889"/>
                  </a:lnTo>
                  <a:lnTo>
                    <a:pt x="4056943" y="2396827"/>
                  </a:lnTo>
                  <a:lnTo>
                    <a:pt x="4105245" y="2411300"/>
                  </a:lnTo>
                  <a:lnTo>
                    <a:pt x="4153109" y="2427301"/>
                  </a:lnTo>
                  <a:lnTo>
                    <a:pt x="4200495" y="2444819"/>
                  </a:lnTo>
                  <a:lnTo>
                    <a:pt x="4247366" y="2463847"/>
                  </a:lnTo>
                  <a:lnTo>
                    <a:pt x="4293684" y="2484375"/>
                  </a:lnTo>
                  <a:lnTo>
                    <a:pt x="4339412" y="2506395"/>
                  </a:lnTo>
                  <a:lnTo>
                    <a:pt x="4427905" y="2551486"/>
                  </a:lnTo>
                  <a:lnTo>
                    <a:pt x="4872826" y="2772686"/>
                  </a:lnTo>
                  <a:lnTo>
                    <a:pt x="4920072" y="2798307"/>
                  </a:lnTo>
                  <a:lnTo>
                    <a:pt x="4965519" y="2826483"/>
                  </a:lnTo>
                  <a:lnTo>
                    <a:pt x="5009297" y="2856962"/>
                  </a:lnTo>
                  <a:lnTo>
                    <a:pt x="5051535" y="2889492"/>
                  </a:lnTo>
                  <a:lnTo>
                    <a:pt x="5092364" y="2923818"/>
                  </a:lnTo>
                  <a:lnTo>
                    <a:pt x="5131912" y="2959687"/>
                  </a:lnTo>
                  <a:lnTo>
                    <a:pt x="5170311" y="2996848"/>
                  </a:lnTo>
                  <a:lnTo>
                    <a:pt x="5207689" y="3035045"/>
                  </a:lnTo>
                  <a:lnTo>
                    <a:pt x="5243288" y="3073170"/>
                  </a:lnTo>
                  <a:lnTo>
                    <a:pt x="5277939" y="3111817"/>
                  </a:lnTo>
                  <a:lnTo>
                    <a:pt x="5311629" y="3150999"/>
                  </a:lnTo>
                  <a:lnTo>
                    <a:pt x="5344345" y="3190731"/>
                  </a:lnTo>
                  <a:lnTo>
                    <a:pt x="5376074" y="3231026"/>
                  </a:lnTo>
                  <a:lnTo>
                    <a:pt x="5406800" y="3271898"/>
                  </a:lnTo>
                  <a:lnTo>
                    <a:pt x="5436512" y="3313362"/>
                  </a:lnTo>
                  <a:lnTo>
                    <a:pt x="5465196" y="3355430"/>
                  </a:lnTo>
                  <a:lnTo>
                    <a:pt x="5492839" y="3398117"/>
                  </a:lnTo>
                  <a:lnTo>
                    <a:pt x="5519426" y="3441436"/>
                  </a:lnTo>
                  <a:lnTo>
                    <a:pt x="5544945" y="3485402"/>
                  </a:lnTo>
                  <a:lnTo>
                    <a:pt x="5569382" y="3530029"/>
                  </a:lnTo>
                  <a:lnTo>
                    <a:pt x="5592724" y="3575329"/>
                  </a:lnTo>
                  <a:lnTo>
                    <a:pt x="5614957" y="3621318"/>
                  </a:lnTo>
                  <a:lnTo>
                    <a:pt x="5636068" y="3668009"/>
                  </a:lnTo>
                  <a:lnTo>
                    <a:pt x="5656043" y="3715416"/>
                  </a:lnTo>
                  <a:lnTo>
                    <a:pt x="5674870" y="3763552"/>
                  </a:lnTo>
                  <a:lnTo>
                    <a:pt x="5692534" y="3812432"/>
                  </a:lnTo>
                  <a:lnTo>
                    <a:pt x="5709022" y="3862070"/>
                  </a:lnTo>
                  <a:lnTo>
                    <a:pt x="5724321" y="3912479"/>
                  </a:lnTo>
                  <a:lnTo>
                    <a:pt x="5751454" y="4008337"/>
                  </a:lnTo>
                  <a:lnTo>
                    <a:pt x="5777287" y="4104526"/>
                  </a:lnTo>
                  <a:lnTo>
                    <a:pt x="5785793" y="4137528"/>
                  </a:lnTo>
                  <a:lnTo>
                    <a:pt x="2684124" y="4137528"/>
                  </a:lnTo>
                  <a:close/>
                </a:path>
                <a:path w="5786120" h="4137659">
                  <a:moveTo>
                    <a:pt x="0" y="4137528"/>
                  </a:moveTo>
                  <a:lnTo>
                    <a:pt x="0" y="0"/>
                  </a:lnTo>
                  <a:lnTo>
                    <a:pt x="29169" y="22611"/>
                  </a:lnTo>
                  <a:lnTo>
                    <a:pt x="68279" y="54803"/>
                  </a:lnTo>
                  <a:lnTo>
                    <a:pt x="107319" y="88914"/>
                  </a:lnTo>
                  <a:lnTo>
                    <a:pt x="145284" y="123942"/>
                  </a:lnTo>
                  <a:lnTo>
                    <a:pt x="182234" y="159835"/>
                  </a:lnTo>
                  <a:lnTo>
                    <a:pt x="218232" y="196543"/>
                  </a:lnTo>
                  <a:lnTo>
                    <a:pt x="253338" y="234013"/>
                  </a:lnTo>
                  <a:lnTo>
                    <a:pt x="287693" y="272284"/>
                  </a:lnTo>
                  <a:lnTo>
                    <a:pt x="321123" y="311032"/>
                  </a:lnTo>
                  <a:lnTo>
                    <a:pt x="353924" y="350479"/>
                  </a:lnTo>
                  <a:lnTo>
                    <a:pt x="386081" y="390480"/>
                  </a:lnTo>
                  <a:lnTo>
                    <a:pt x="417654" y="430986"/>
                  </a:lnTo>
                  <a:lnTo>
                    <a:pt x="448705" y="471944"/>
                  </a:lnTo>
                  <a:lnTo>
                    <a:pt x="479295" y="513302"/>
                  </a:lnTo>
                  <a:lnTo>
                    <a:pt x="698735" y="819720"/>
                  </a:lnTo>
                  <a:lnTo>
                    <a:pt x="725950" y="863097"/>
                  </a:lnTo>
                  <a:lnTo>
                    <a:pt x="752416" y="906924"/>
                  </a:lnTo>
                  <a:lnTo>
                    <a:pt x="778127" y="951192"/>
                  </a:lnTo>
                  <a:lnTo>
                    <a:pt x="803075" y="995890"/>
                  </a:lnTo>
                  <a:lnTo>
                    <a:pt x="827255" y="1041008"/>
                  </a:lnTo>
                  <a:lnTo>
                    <a:pt x="850661" y="1086535"/>
                  </a:lnTo>
                  <a:lnTo>
                    <a:pt x="873284" y="1132459"/>
                  </a:lnTo>
                  <a:lnTo>
                    <a:pt x="895119" y="1178771"/>
                  </a:lnTo>
                  <a:lnTo>
                    <a:pt x="916159" y="1225461"/>
                  </a:lnTo>
                  <a:lnTo>
                    <a:pt x="956299" y="1317651"/>
                  </a:lnTo>
                  <a:lnTo>
                    <a:pt x="977029" y="1362371"/>
                  </a:lnTo>
                  <a:lnTo>
                    <a:pt x="998580" y="1406666"/>
                  </a:lnTo>
                  <a:lnTo>
                    <a:pt x="1020942" y="1450528"/>
                  </a:lnTo>
                  <a:lnTo>
                    <a:pt x="1044106" y="1493948"/>
                  </a:lnTo>
                  <a:lnTo>
                    <a:pt x="1068064" y="1536918"/>
                  </a:lnTo>
                  <a:lnTo>
                    <a:pt x="1092806" y="1579428"/>
                  </a:lnTo>
                  <a:lnTo>
                    <a:pt x="1118323" y="1621471"/>
                  </a:lnTo>
                  <a:lnTo>
                    <a:pt x="2684124" y="4137528"/>
                  </a:lnTo>
                  <a:lnTo>
                    <a:pt x="0" y="4137528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9344" y="8470945"/>
              <a:ext cx="5840095" cy="1405255"/>
            </a:xfrm>
            <a:custGeom>
              <a:avLst/>
              <a:gdLst/>
              <a:ahLst/>
              <a:cxnLst/>
              <a:rect l="l" t="t" r="r" b="b"/>
              <a:pathLst>
                <a:path w="5840095" h="1405254">
                  <a:moveTo>
                    <a:pt x="4775271" y="718370"/>
                  </a:moveTo>
                  <a:lnTo>
                    <a:pt x="3954149" y="803175"/>
                  </a:lnTo>
                  <a:lnTo>
                    <a:pt x="3860535" y="838379"/>
                  </a:lnTo>
                  <a:lnTo>
                    <a:pt x="3812588" y="843331"/>
                  </a:lnTo>
                  <a:lnTo>
                    <a:pt x="3580415" y="931148"/>
                  </a:lnTo>
                  <a:lnTo>
                    <a:pt x="4422983" y="844127"/>
                  </a:lnTo>
                  <a:lnTo>
                    <a:pt x="4473593" y="851668"/>
                  </a:lnTo>
                  <a:lnTo>
                    <a:pt x="4723286" y="825879"/>
                  </a:lnTo>
                  <a:lnTo>
                    <a:pt x="4774919" y="833314"/>
                  </a:lnTo>
                  <a:lnTo>
                    <a:pt x="4825192" y="828122"/>
                  </a:lnTo>
                  <a:lnTo>
                    <a:pt x="4876700" y="835570"/>
                  </a:lnTo>
                  <a:lnTo>
                    <a:pt x="4926821" y="830393"/>
                  </a:lnTo>
                  <a:lnTo>
                    <a:pt x="5135180" y="859944"/>
                  </a:lnTo>
                  <a:lnTo>
                    <a:pt x="5186967" y="880131"/>
                  </a:lnTo>
                  <a:lnTo>
                    <a:pt x="5237094" y="887721"/>
                  </a:lnTo>
                  <a:lnTo>
                    <a:pt x="5288312" y="907966"/>
                  </a:lnTo>
                  <a:lnTo>
                    <a:pt x="5338156" y="915586"/>
                  </a:lnTo>
                  <a:lnTo>
                    <a:pt x="5385947" y="936185"/>
                  </a:lnTo>
                  <a:lnTo>
                    <a:pt x="5432147" y="956949"/>
                  </a:lnTo>
                  <a:lnTo>
                    <a:pt x="5476731" y="977879"/>
                  </a:lnTo>
                  <a:lnTo>
                    <a:pt x="5519675" y="998979"/>
                  </a:lnTo>
                  <a:lnTo>
                    <a:pt x="5560953" y="1020251"/>
                  </a:lnTo>
                  <a:lnTo>
                    <a:pt x="5600541" y="1041698"/>
                  </a:lnTo>
                  <a:lnTo>
                    <a:pt x="5639718" y="1075954"/>
                  </a:lnTo>
                  <a:lnTo>
                    <a:pt x="5675851" y="1097757"/>
                  </a:lnTo>
                  <a:lnTo>
                    <a:pt x="5711522" y="1132376"/>
                  </a:lnTo>
                  <a:lnTo>
                    <a:pt x="5745404" y="1167179"/>
                  </a:lnTo>
                  <a:lnTo>
                    <a:pt x="5777470" y="1202170"/>
                  </a:lnTo>
                  <a:lnTo>
                    <a:pt x="5787065" y="1213947"/>
                  </a:lnTo>
                  <a:lnTo>
                    <a:pt x="5797843" y="1225601"/>
                  </a:lnTo>
                  <a:lnTo>
                    <a:pt x="5836009" y="1221659"/>
                  </a:lnTo>
                  <a:lnTo>
                    <a:pt x="5839860" y="1208494"/>
                  </a:lnTo>
                  <a:lnTo>
                    <a:pt x="5838827" y="1195833"/>
                  </a:lnTo>
                  <a:lnTo>
                    <a:pt x="5834981" y="1183463"/>
                  </a:lnTo>
                  <a:lnTo>
                    <a:pt x="5818334" y="1134112"/>
                  </a:lnTo>
                  <a:lnTo>
                    <a:pt x="5799373" y="1110535"/>
                  </a:lnTo>
                  <a:lnTo>
                    <a:pt x="5774446" y="1074807"/>
                  </a:lnTo>
                  <a:lnTo>
                    <a:pt x="5745114" y="1039534"/>
                  </a:lnTo>
                  <a:lnTo>
                    <a:pt x="5707627" y="1017870"/>
                  </a:lnTo>
                  <a:lnTo>
                    <a:pt x="5667929" y="983668"/>
                  </a:lnTo>
                  <a:lnTo>
                    <a:pt x="5627177" y="949574"/>
                  </a:lnTo>
                  <a:lnTo>
                    <a:pt x="5586532" y="928236"/>
                  </a:lnTo>
                  <a:lnTo>
                    <a:pt x="5543237" y="894405"/>
                  </a:lnTo>
                  <a:lnTo>
                    <a:pt x="5499755" y="873361"/>
                  </a:lnTo>
                  <a:lnTo>
                    <a:pt x="5454637" y="852486"/>
                  </a:lnTo>
                  <a:lnTo>
                    <a:pt x="5409039" y="844428"/>
                  </a:lnTo>
                  <a:lnTo>
                    <a:pt x="5311611" y="803420"/>
                  </a:lnTo>
                  <a:lnTo>
                    <a:pt x="5264369" y="795531"/>
                  </a:lnTo>
                  <a:lnTo>
                    <a:pt x="5215745" y="775018"/>
                  </a:lnTo>
                  <a:lnTo>
                    <a:pt x="5072051" y="751556"/>
                  </a:lnTo>
                  <a:lnTo>
                    <a:pt x="5021847" y="731206"/>
                  </a:lnTo>
                  <a:lnTo>
                    <a:pt x="4973542" y="736195"/>
                  </a:lnTo>
                  <a:lnTo>
                    <a:pt x="4873538" y="720988"/>
                  </a:lnTo>
                  <a:lnTo>
                    <a:pt x="4825123" y="725989"/>
                  </a:lnTo>
                  <a:lnTo>
                    <a:pt x="4775271" y="718370"/>
                  </a:lnTo>
                  <a:close/>
                </a:path>
                <a:path w="5840095" h="1405254">
                  <a:moveTo>
                    <a:pt x="2594344" y="1352178"/>
                  </a:moveTo>
                  <a:lnTo>
                    <a:pt x="2184498" y="1394507"/>
                  </a:lnTo>
                  <a:lnTo>
                    <a:pt x="2236887" y="1401864"/>
                  </a:lnTo>
                  <a:lnTo>
                    <a:pt x="2544292" y="1370115"/>
                  </a:lnTo>
                  <a:lnTo>
                    <a:pt x="2594344" y="1352178"/>
                  </a:lnTo>
                  <a:close/>
                </a:path>
                <a:path w="5840095" h="1405254">
                  <a:moveTo>
                    <a:pt x="22231" y="290000"/>
                  </a:moveTo>
                  <a:lnTo>
                    <a:pt x="1014" y="292191"/>
                  </a:lnTo>
                  <a:lnTo>
                    <a:pt x="0" y="305064"/>
                  </a:lnTo>
                  <a:lnTo>
                    <a:pt x="4314" y="317386"/>
                  </a:lnTo>
                  <a:lnTo>
                    <a:pt x="25529" y="353497"/>
                  </a:lnTo>
                  <a:lnTo>
                    <a:pt x="53145" y="388948"/>
                  </a:lnTo>
                  <a:lnTo>
                    <a:pt x="86609" y="423794"/>
                  </a:lnTo>
                  <a:lnTo>
                    <a:pt x="124060" y="445461"/>
                  </a:lnTo>
                  <a:lnTo>
                    <a:pt x="167030" y="466559"/>
                  </a:lnTo>
                  <a:lnTo>
                    <a:pt x="210878" y="487565"/>
                  </a:lnTo>
                  <a:lnTo>
                    <a:pt x="255744" y="508466"/>
                  </a:lnTo>
                  <a:lnTo>
                    <a:pt x="300462" y="516616"/>
                  </a:lnTo>
                  <a:lnTo>
                    <a:pt x="393922" y="532498"/>
                  </a:lnTo>
                  <a:lnTo>
                    <a:pt x="491064" y="522465"/>
                  </a:lnTo>
                  <a:lnTo>
                    <a:pt x="498659" y="534448"/>
                  </a:lnTo>
                  <a:lnTo>
                    <a:pt x="511242" y="533149"/>
                  </a:lnTo>
                  <a:lnTo>
                    <a:pt x="516173" y="545407"/>
                  </a:lnTo>
                  <a:lnTo>
                    <a:pt x="540145" y="581234"/>
                  </a:lnTo>
                  <a:lnTo>
                    <a:pt x="567156" y="629515"/>
                  </a:lnTo>
                  <a:lnTo>
                    <a:pt x="594507" y="664992"/>
                  </a:lnTo>
                  <a:lnTo>
                    <a:pt x="623417" y="700309"/>
                  </a:lnTo>
                  <a:lnTo>
                    <a:pt x="653799" y="735474"/>
                  </a:lnTo>
                  <a:lnTo>
                    <a:pt x="686870" y="783129"/>
                  </a:lnTo>
                  <a:lnTo>
                    <a:pt x="719933" y="818016"/>
                  </a:lnTo>
                  <a:lnTo>
                    <a:pt x="754207" y="852779"/>
                  </a:lnTo>
                  <a:lnTo>
                    <a:pt x="789603" y="887426"/>
                  </a:lnTo>
                  <a:lnTo>
                    <a:pt x="826035" y="921966"/>
                  </a:lnTo>
                  <a:lnTo>
                    <a:pt x="862111" y="943776"/>
                  </a:lnTo>
                  <a:lnTo>
                    <a:pt x="902046" y="977954"/>
                  </a:lnTo>
                  <a:lnTo>
                    <a:pt x="943147" y="1012011"/>
                  </a:lnTo>
                  <a:lnTo>
                    <a:pt x="985378" y="1045952"/>
                  </a:lnTo>
                  <a:lnTo>
                    <a:pt x="1027397" y="1067148"/>
                  </a:lnTo>
                  <a:lnTo>
                    <a:pt x="1071779" y="1100867"/>
                  </a:lnTo>
                  <a:lnTo>
                    <a:pt x="1115879" y="1121847"/>
                  </a:lnTo>
                  <a:lnTo>
                    <a:pt x="1162271" y="1155358"/>
                  </a:lnTo>
                  <a:lnTo>
                    <a:pt x="1208309" y="1176139"/>
                  </a:lnTo>
                  <a:lnTo>
                    <a:pt x="1255262" y="1196825"/>
                  </a:lnTo>
                  <a:lnTo>
                    <a:pt x="1303096" y="1217419"/>
                  </a:lnTo>
                  <a:lnTo>
                    <a:pt x="1351774" y="1237927"/>
                  </a:lnTo>
                  <a:lnTo>
                    <a:pt x="1399955" y="1245718"/>
                  </a:lnTo>
                  <a:lnTo>
                    <a:pt x="1494954" y="1286977"/>
                  </a:lnTo>
                  <a:lnTo>
                    <a:pt x="1541369" y="1294951"/>
                  </a:lnTo>
                  <a:lnTo>
                    <a:pt x="1589289" y="1315537"/>
                  </a:lnTo>
                  <a:lnTo>
                    <a:pt x="1636147" y="1323465"/>
                  </a:lnTo>
                  <a:lnTo>
                    <a:pt x="1684592" y="1343997"/>
                  </a:lnTo>
                  <a:lnTo>
                    <a:pt x="1925971" y="1382905"/>
                  </a:lnTo>
                  <a:lnTo>
                    <a:pt x="2082481" y="1405043"/>
                  </a:lnTo>
                  <a:lnTo>
                    <a:pt x="2645727" y="1346871"/>
                  </a:lnTo>
                  <a:lnTo>
                    <a:pt x="2695830" y="1328929"/>
                  </a:lnTo>
                  <a:lnTo>
                    <a:pt x="2747260" y="1323617"/>
                  </a:lnTo>
                  <a:lnTo>
                    <a:pt x="2894163" y="1270142"/>
                  </a:lnTo>
                  <a:lnTo>
                    <a:pt x="2944242" y="1264970"/>
                  </a:lnTo>
                  <a:lnTo>
                    <a:pt x="3090063" y="1211607"/>
                  </a:lnTo>
                  <a:lnTo>
                    <a:pt x="2334828" y="1289608"/>
                  </a:lnTo>
                  <a:lnTo>
                    <a:pt x="2281575" y="1282340"/>
                  </a:lnTo>
                  <a:lnTo>
                    <a:pt x="2073689" y="1303811"/>
                  </a:lnTo>
                  <a:lnTo>
                    <a:pt x="1918296" y="1281557"/>
                  </a:lnTo>
                  <a:lnTo>
                    <a:pt x="1771166" y="1258450"/>
                  </a:lnTo>
                  <a:lnTo>
                    <a:pt x="1720860" y="1238110"/>
                  </a:lnTo>
                  <a:lnTo>
                    <a:pt x="1623291" y="1222652"/>
                  </a:lnTo>
                  <a:lnTo>
                    <a:pt x="1573542" y="1202255"/>
                  </a:lnTo>
                  <a:lnTo>
                    <a:pt x="1477642" y="1186625"/>
                  </a:lnTo>
                  <a:lnTo>
                    <a:pt x="1380862" y="1145550"/>
                  </a:lnTo>
                  <a:lnTo>
                    <a:pt x="1334579" y="1137562"/>
                  </a:lnTo>
                  <a:lnTo>
                    <a:pt x="1241320" y="1096124"/>
                  </a:lnTo>
                  <a:lnTo>
                    <a:pt x="1195770" y="1075293"/>
                  </a:lnTo>
                  <a:lnTo>
                    <a:pt x="1151024" y="1054380"/>
                  </a:lnTo>
                  <a:lnTo>
                    <a:pt x="1105836" y="1020744"/>
                  </a:lnTo>
                  <a:lnTo>
                    <a:pt x="1064390" y="999489"/>
                  </a:lnTo>
                  <a:lnTo>
                    <a:pt x="1023812" y="978145"/>
                  </a:lnTo>
                  <a:lnTo>
                    <a:pt x="982871" y="944071"/>
                  </a:lnTo>
                  <a:lnTo>
                    <a:pt x="942942" y="909892"/>
                  </a:lnTo>
                  <a:lnTo>
                    <a:pt x="905402" y="888234"/>
                  </a:lnTo>
                  <a:lnTo>
                    <a:pt x="867713" y="853824"/>
                  </a:lnTo>
                  <a:lnTo>
                    <a:pt x="831251" y="819287"/>
                  </a:lnTo>
                  <a:lnTo>
                    <a:pt x="796088" y="784616"/>
                  </a:lnTo>
                  <a:lnTo>
                    <a:pt x="762296" y="749803"/>
                  </a:lnTo>
                  <a:lnTo>
                    <a:pt x="729946" y="714842"/>
                  </a:lnTo>
                  <a:lnTo>
                    <a:pt x="699110" y="679724"/>
                  </a:lnTo>
                  <a:lnTo>
                    <a:pt x="669860" y="644442"/>
                  </a:lnTo>
                  <a:lnTo>
                    <a:pt x="640962" y="596357"/>
                  </a:lnTo>
                  <a:lnTo>
                    <a:pt x="615098" y="560725"/>
                  </a:lnTo>
                  <a:lnTo>
                    <a:pt x="607428" y="548750"/>
                  </a:lnTo>
                  <a:lnTo>
                    <a:pt x="599045" y="524081"/>
                  </a:lnTo>
                  <a:lnTo>
                    <a:pt x="592116" y="512029"/>
                  </a:lnTo>
                  <a:lnTo>
                    <a:pt x="584890" y="500007"/>
                  </a:lnTo>
                  <a:lnTo>
                    <a:pt x="632230" y="482351"/>
                  </a:lnTo>
                  <a:lnTo>
                    <a:pt x="677044" y="452187"/>
                  </a:lnTo>
                  <a:lnTo>
                    <a:pt x="767839" y="417275"/>
                  </a:lnTo>
                  <a:lnTo>
                    <a:pt x="809804" y="387405"/>
                  </a:lnTo>
                  <a:lnTo>
                    <a:pt x="426004" y="427044"/>
                  </a:lnTo>
                  <a:lnTo>
                    <a:pt x="406486" y="416292"/>
                  </a:lnTo>
                  <a:lnTo>
                    <a:pt x="295090" y="402262"/>
                  </a:lnTo>
                  <a:lnTo>
                    <a:pt x="250211" y="394130"/>
                  </a:lnTo>
                  <a:lnTo>
                    <a:pt x="205606" y="373202"/>
                  </a:lnTo>
                  <a:lnTo>
                    <a:pt x="162843" y="352083"/>
                  </a:lnTo>
                  <a:lnTo>
                    <a:pt x="122186" y="330747"/>
                  </a:lnTo>
                  <a:lnTo>
                    <a:pt x="98557" y="307652"/>
                  </a:lnTo>
                  <a:lnTo>
                    <a:pt x="73568" y="297466"/>
                  </a:lnTo>
                  <a:lnTo>
                    <a:pt x="48552" y="300049"/>
                  </a:lnTo>
                  <a:lnTo>
                    <a:pt x="22231" y="290000"/>
                  </a:lnTo>
                  <a:close/>
                </a:path>
                <a:path w="5840095" h="1405254">
                  <a:moveTo>
                    <a:pt x="3187011" y="1176059"/>
                  </a:moveTo>
                  <a:lnTo>
                    <a:pt x="2623533" y="1234255"/>
                  </a:lnTo>
                  <a:lnTo>
                    <a:pt x="2576662" y="1251864"/>
                  </a:lnTo>
                  <a:lnTo>
                    <a:pt x="2479884" y="1261859"/>
                  </a:lnTo>
                  <a:lnTo>
                    <a:pt x="2432569" y="1279513"/>
                  </a:lnTo>
                  <a:lnTo>
                    <a:pt x="3090063" y="1211607"/>
                  </a:lnTo>
                  <a:lnTo>
                    <a:pt x="3187011" y="1176059"/>
                  </a:lnTo>
                  <a:close/>
                </a:path>
                <a:path w="5840095" h="1405254">
                  <a:moveTo>
                    <a:pt x="4275075" y="859403"/>
                  </a:moveTo>
                  <a:lnTo>
                    <a:pt x="3531033" y="936248"/>
                  </a:lnTo>
                  <a:lnTo>
                    <a:pt x="3002610" y="1131266"/>
                  </a:lnTo>
                  <a:lnTo>
                    <a:pt x="2953125" y="1136377"/>
                  </a:lnTo>
                  <a:lnTo>
                    <a:pt x="2904891" y="1154126"/>
                  </a:lnTo>
                  <a:lnTo>
                    <a:pt x="2812392" y="1189215"/>
                  </a:lnTo>
                  <a:lnTo>
                    <a:pt x="2764693" y="1194141"/>
                  </a:lnTo>
                  <a:lnTo>
                    <a:pt x="2671577" y="1229293"/>
                  </a:lnTo>
                  <a:lnTo>
                    <a:pt x="3236702" y="1170927"/>
                  </a:lnTo>
                  <a:lnTo>
                    <a:pt x="3822983" y="957165"/>
                  </a:lnTo>
                  <a:lnTo>
                    <a:pt x="3874201" y="951875"/>
                  </a:lnTo>
                  <a:lnTo>
                    <a:pt x="3974457" y="915986"/>
                  </a:lnTo>
                  <a:lnTo>
                    <a:pt x="4026145" y="910648"/>
                  </a:lnTo>
                  <a:lnTo>
                    <a:pt x="4076723" y="892656"/>
                  </a:lnTo>
                  <a:lnTo>
                    <a:pt x="4227133" y="877122"/>
                  </a:lnTo>
                  <a:lnTo>
                    <a:pt x="4275075" y="859403"/>
                  </a:lnTo>
                  <a:close/>
                </a:path>
                <a:path w="5840095" h="1405254">
                  <a:moveTo>
                    <a:pt x="4579957" y="725774"/>
                  </a:moveTo>
                  <a:lnTo>
                    <a:pt x="4049607" y="780549"/>
                  </a:lnTo>
                  <a:lnTo>
                    <a:pt x="4002455" y="798186"/>
                  </a:lnTo>
                  <a:lnTo>
                    <a:pt x="4629170" y="733459"/>
                  </a:lnTo>
                  <a:lnTo>
                    <a:pt x="4579957" y="725774"/>
                  </a:lnTo>
                  <a:close/>
                </a:path>
                <a:path w="5840095" h="1405254">
                  <a:moveTo>
                    <a:pt x="728584" y="0"/>
                  </a:moveTo>
                  <a:lnTo>
                    <a:pt x="680226" y="4994"/>
                  </a:lnTo>
                  <a:lnTo>
                    <a:pt x="629773" y="22972"/>
                  </a:lnTo>
                  <a:lnTo>
                    <a:pt x="583335" y="40536"/>
                  </a:lnTo>
                  <a:lnTo>
                    <a:pt x="545016" y="57261"/>
                  </a:lnTo>
                  <a:lnTo>
                    <a:pt x="515209" y="85875"/>
                  </a:lnTo>
                  <a:lnTo>
                    <a:pt x="474875" y="153878"/>
                  </a:lnTo>
                  <a:lnTo>
                    <a:pt x="462525" y="193456"/>
                  </a:lnTo>
                  <a:lnTo>
                    <a:pt x="455043" y="245299"/>
                  </a:lnTo>
                  <a:lnTo>
                    <a:pt x="451515" y="309501"/>
                  </a:lnTo>
                  <a:lnTo>
                    <a:pt x="451836" y="335003"/>
                  </a:lnTo>
                  <a:lnTo>
                    <a:pt x="454415" y="360272"/>
                  </a:lnTo>
                  <a:lnTo>
                    <a:pt x="457956" y="385442"/>
                  </a:lnTo>
                  <a:lnTo>
                    <a:pt x="462468" y="423278"/>
                  </a:lnTo>
                  <a:lnTo>
                    <a:pt x="809804" y="387405"/>
                  </a:lnTo>
                  <a:lnTo>
                    <a:pt x="848031" y="357922"/>
                  </a:lnTo>
                  <a:lnTo>
                    <a:pt x="547095" y="389003"/>
                  </a:lnTo>
                  <a:lnTo>
                    <a:pt x="536409" y="351804"/>
                  </a:lnTo>
                  <a:lnTo>
                    <a:pt x="532633" y="301124"/>
                  </a:lnTo>
                  <a:lnTo>
                    <a:pt x="536379" y="262434"/>
                  </a:lnTo>
                  <a:lnTo>
                    <a:pt x="544344" y="223309"/>
                  </a:lnTo>
                  <a:lnTo>
                    <a:pt x="558429" y="170784"/>
                  </a:lnTo>
                  <a:lnTo>
                    <a:pt x="584276" y="142579"/>
                  </a:lnTo>
                  <a:lnTo>
                    <a:pt x="617720" y="113590"/>
                  </a:lnTo>
                  <a:lnTo>
                    <a:pt x="658513" y="96609"/>
                  </a:lnTo>
                  <a:lnTo>
                    <a:pt x="872214" y="74538"/>
                  </a:lnTo>
                  <a:lnTo>
                    <a:pt x="854745" y="50807"/>
                  </a:lnTo>
                  <a:lnTo>
                    <a:pt x="817001" y="29170"/>
                  </a:lnTo>
                  <a:lnTo>
                    <a:pt x="774344" y="8041"/>
                  </a:lnTo>
                  <a:lnTo>
                    <a:pt x="728584" y="0"/>
                  </a:lnTo>
                  <a:close/>
                </a:path>
                <a:path w="5840095" h="1405254">
                  <a:moveTo>
                    <a:pt x="872214" y="74538"/>
                  </a:moveTo>
                  <a:lnTo>
                    <a:pt x="752210" y="86932"/>
                  </a:lnTo>
                  <a:lnTo>
                    <a:pt x="791789" y="108380"/>
                  </a:lnTo>
                  <a:lnTo>
                    <a:pt x="823199" y="143438"/>
                  </a:lnTo>
                  <a:lnTo>
                    <a:pt x="847106" y="192040"/>
                  </a:lnTo>
                  <a:lnTo>
                    <a:pt x="848805" y="204632"/>
                  </a:lnTo>
                  <a:lnTo>
                    <a:pt x="846437" y="204876"/>
                  </a:lnTo>
                  <a:lnTo>
                    <a:pt x="845274" y="217764"/>
                  </a:lnTo>
                  <a:lnTo>
                    <a:pt x="843372" y="230728"/>
                  </a:lnTo>
                  <a:lnTo>
                    <a:pt x="838388" y="231242"/>
                  </a:lnTo>
                  <a:lnTo>
                    <a:pt x="803693" y="273128"/>
                  </a:lnTo>
                  <a:lnTo>
                    <a:pt x="765725" y="302585"/>
                  </a:lnTo>
                  <a:lnTo>
                    <a:pt x="724692" y="319590"/>
                  </a:lnTo>
                  <a:lnTo>
                    <a:pt x="682106" y="336756"/>
                  </a:lnTo>
                  <a:lnTo>
                    <a:pt x="639477" y="366694"/>
                  </a:lnTo>
                  <a:lnTo>
                    <a:pt x="594404" y="384117"/>
                  </a:lnTo>
                  <a:lnTo>
                    <a:pt x="848031" y="357922"/>
                  </a:lnTo>
                  <a:lnTo>
                    <a:pt x="883519" y="328722"/>
                  </a:lnTo>
                  <a:lnTo>
                    <a:pt x="917269" y="299701"/>
                  </a:lnTo>
                  <a:lnTo>
                    <a:pt x="944001" y="233102"/>
                  </a:lnTo>
                  <a:lnTo>
                    <a:pt x="944217" y="207545"/>
                  </a:lnTo>
                  <a:lnTo>
                    <a:pt x="934737" y="182989"/>
                  </a:lnTo>
                  <a:lnTo>
                    <a:pt x="924239" y="158538"/>
                  </a:lnTo>
                  <a:lnTo>
                    <a:pt x="913186" y="134145"/>
                  </a:lnTo>
                  <a:lnTo>
                    <a:pt x="901318" y="109835"/>
                  </a:lnTo>
                  <a:lnTo>
                    <a:pt x="889683" y="98269"/>
                  </a:lnTo>
                  <a:lnTo>
                    <a:pt x="872214" y="74538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11024" y="3805318"/>
            <a:ext cx="8806898" cy="1933222"/>
          </a:xfrm>
          <a:prstGeom prst="rect">
            <a:avLst/>
          </a:prstGeom>
        </p:spPr>
        <p:txBody>
          <a:bodyPr vert="horz" wrap="square" lIns="0" tIns="573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15"/>
              </a:spcBef>
            </a:pPr>
            <a:r>
              <a:rPr spc="-2335" dirty="0">
                <a:latin typeface="Century" panose="02040604050505020304" pitchFamily="18" charset="0"/>
              </a:rPr>
              <a:t>T</a:t>
            </a:r>
            <a:r>
              <a:rPr spc="-2380" dirty="0">
                <a:latin typeface="Century" panose="02040604050505020304" pitchFamily="18" charset="0"/>
              </a:rPr>
              <a:t>e</a:t>
            </a:r>
            <a:r>
              <a:rPr spc="-620" dirty="0">
                <a:latin typeface="Century" panose="02040604050505020304" pitchFamily="18" charset="0"/>
              </a:rPr>
              <a:t>r</a:t>
            </a:r>
            <a:r>
              <a:rPr cap="small" spc="-545" dirty="0">
                <a:latin typeface="Century" panose="02040604050505020304" pitchFamily="18" charset="0"/>
              </a:rPr>
              <a:t>i</a:t>
            </a:r>
            <a:r>
              <a:rPr spc="-2410" dirty="0">
                <a:latin typeface="Century" panose="02040604050505020304" pitchFamily="18" charset="0"/>
              </a:rPr>
              <a:t>m</a:t>
            </a:r>
            <a:r>
              <a:rPr spc="-1864" dirty="0">
                <a:latin typeface="Century" panose="02040604050505020304" pitchFamily="18" charset="0"/>
              </a:rPr>
              <a:t>a</a:t>
            </a:r>
            <a:r>
              <a:rPr spc="-1250" dirty="0">
                <a:latin typeface="Century" panose="02040604050505020304" pitchFamily="18" charset="0"/>
              </a:rPr>
              <a:t> </a:t>
            </a:r>
            <a:r>
              <a:rPr cap="small" spc="-1245" dirty="0" err="1">
                <a:latin typeface="Century" panose="02040604050505020304" pitchFamily="18" charset="0"/>
              </a:rPr>
              <a:t>k</a:t>
            </a:r>
            <a:r>
              <a:rPr spc="-1864" dirty="0" err="1">
                <a:latin typeface="Century" panose="02040604050505020304" pitchFamily="18" charset="0"/>
              </a:rPr>
              <a:t>a</a:t>
            </a:r>
            <a:r>
              <a:rPr spc="-1764" dirty="0" err="1">
                <a:latin typeface="Century" panose="02040604050505020304" pitchFamily="18" charset="0"/>
              </a:rPr>
              <a:t>s</a:t>
            </a:r>
            <a:r>
              <a:rPr cap="small" spc="-545" dirty="0" err="1">
                <a:latin typeface="Century" panose="02040604050505020304" pitchFamily="18" charset="0"/>
              </a:rPr>
              <a:t>i</a:t>
            </a:r>
            <a:r>
              <a:rPr spc="-2030" dirty="0" err="1">
                <a:latin typeface="Century" panose="02040604050505020304" pitchFamily="18" charset="0"/>
              </a:rPr>
              <a:t>h</a:t>
            </a:r>
            <a:r>
              <a:rPr spc="-690" dirty="0">
                <a:latin typeface="Century" panose="02040604050505020304" pitchFamily="18" charset="0"/>
              </a:rPr>
              <a:t>!</a:t>
            </a:r>
          </a:p>
        </p:txBody>
      </p:sp>
      <p:sp>
        <p:nvSpPr>
          <p:cNvPr id="8" name="object 8"/>
          <p:cNvSpPr/>
          <p:nvPr/>
        </p:nvSpPr>
        <p:spPr>
          <a:xfrm>
            <a:off x="13052527" y="280966"/>
            <a:ext cx="4862195" cy="1473200"/>
          </a:xfrm>
          <a:custGeom>
            <a:avLst/>
            <a:gdLst/>
            <a:ahLst/>
            <a:cxnLst/>
            <a:rect l="l" t="t" r="r" b="b"/>
            <a:pathLst>
              <a:path w="4862194" h="1473200">
                <a:moveTo>
                  <a:pt x="505171" y="431799"/>
                </a:moveTo>
                <a:lnTo>
                  <a:pt x="940167" y="431799"/>
                </a:lnTo>
                <a:lnTo>
                  <a:pt x="889935" y="419099"/>
                </a:lnTo>
                <a:lnTo>
                  <a:pt x="789661" y="419099"/>
                </a:lnTo>
                <a:lnTo>
                  <a:pt x="541885" y="355599"/>
                </a:lnTo>
                <a:lnTo>
                  <a:pt x="494067" y="330199"/>
                </a:lnTo>
                <a:lnTo>
                  <a:pt x="446531" y="317499"/>
                </a:lnTo>
                <a:lnTo>
                  <a:pt x="399096" y="292099"/>
                </a:lnTo>
                <a:lnTo>
                  <a:pt x="352062" y="279399"/>
                </a:lnTo>
                <a:lnTo>
                  <a:pt x="307068" y="253999"/>
                </a:lnTo>
                <a:lnTo>
                  <a:pt x="264151" y="228599"/>
                </a:lnTo>
                <a:lnTo>
                  <a:pt x="223350" y="203199"/>
                </a:lnTo>
                <a:lnTo>
                  <a:pt x="184706" y="165099"/>
                </a:lnTo>
                <a:lnTo>
                  <a:pt x="148256" y="139699"/>
                </a:lnTo>
                <a:lnTo>
                  <a:pt x="114040" y="101599"/>
                </a:lnTo>
                <a:lnTo>
                  <a:pt x="82096" y="63499"/>
                </a:lnTo>
                <a:lnTo>
                  <a:pt x="52463" y="12699"/>
                </a:lnTo>
                <a:lnTo>
                  <a:pt x="45375" y="0"/>
                </a:lnTo>
                <a:lnTo>
                  <a:pt x="4641" y="0"/>
                </a:lnTo>
                <a:lnTo>
                  <a:pt x="232" y="12699"/>
                </a:lnTo>
                <a:lnTo>
                  <a:pt x="0" y="25399"/>
                </a:lnTo>
                <a:lnTo>
                  <a:pt x="2172" y="38099"/>
                </a:lnTo>
                <a:lnTo>
                  <a:pt x="11945" y="63499"/>
                </a:lnTo>
                <a:lnTo>
                  <a:pt x="25925" y="101599"/>
                </a:lnTo>
                <a:lnTo>
                  <a:pt x="65626" y="152399"/>
                </a:lnTo>
                <a:lnTo>
                  <a:pt x="99229" y="190499"/>
                </a:lnTo>
                <a:lnTo>
                  <a:pt x="133832" y="228599"/>
                </a:lnTo>
                <a:lnTo>
                  <a:pt x="169613" y="253999"/>
                </a:lnTo>
                <a:lnTo>
                  <a:pt x="206752" y="279399"/>
                </a:lnTo>
                <a:lnTo>
                  <a:pt x="245425" y="304799"/>
                </a:lnTo>
                <a:lnTo>
                  <a:pt x="285811" y="330199"/>
                </a:lnTo>
                <a:lnTo>
                  <a:pt x="328087" y="355599"/>
                </a:lnTo>
                <a:lnTo>
                  <a:pt x="372432" y="380999"/>
                </a:lnTo>
                <a:lnTo>
                  <a:pt x="416663" y="393699"/>
                </a:lnTo>
                <a:lnTo>
                  <a:pt x="460858" y="419099"/>
                </a:lnTo>
                <a:lnTo>
                  <a:pt x="505171" y="431799"/>
                </a:lnTo>
                <a:close/>
              </a:path>
              <a:path w="4862194" h="1473200">
                <a:moveTo>
                  <a:pt x="2727218" y="177799"/>
                </a:moveTo>
                <a:lnTo>
                  <a:pt x="3177594" y="177799"/>
                </a:lnTo>
                <a:lnTo>
                  <a:pt x="3127748" y="165099"/>
                </a:lnTo>
                <a:lnTo>
                  <a:pt x="2777421" y="165099"/>
                </a:lnTo>
                <a:lnTo>
                  <a:pt x="2727218" y="177799"/>
                </a:lnTo>
                <a:close/>
              </a:path>
              <a:path w="4862194" h="1473200">
                <a:moveTo>
                  <a:pt x="4841879" y="1295399"/>
                </a:moveTo>
                <a:lnTo>
                  <a:pt x="4860021" y="1295399"/>
                </a:lnTo>
                <a:lnTo>
                  <a:pt x="4862004" y="1282699"/>
                </a:lnTo>
                <a:lnTo>
                  <a:pt x="4859430" y="1269999"/>
                </a:lnTo>
                <a:lnTo>
                  <a:pt x="4844637" y="1244599"/>
                </a:lnTo>
                <a:lnTo>
                  <a:pt x="4824370" y="1206499"/>
                </a:lnTo>
                <a:lnTo>
                  <a:pt x="4769312" y="1155699"/>
                </a:lnTo>
                <a:lnTo>
                  <a:pt x="4729813" y="1130299"/>
                </a:lnTo>
                <a:lnTo>
                  <a:pt x="4689311" y="1104899"/>
                </a:lnTo>
                <a:lnTo>
                  <a:pt x="4647627" y="1079499"/>
                </a:lnTo>
                <a:lnTo>
                  <a:pt x="4604586" y="1066799"/>
                </a:lnTo>
                <a:lnTo>
                  <a:pt x="4560010" y="1054099"/>
                </a:lnTo>
                <a:lnTo>
                  <a:pt x="4459131" y="1054099"/>
                </a:lnTo>
                <a:lnTo>
                  <a:pt x="4448667" y="1041399"/>
                </a:lnTo>
                <a:lnTo>
                  <a:pt x="4446305" y="1041399"/>
                </a:lnTo>
                <a:lnTo>
                  <a:pt x="4425139" y="990599"/>
                </a:lnTo>
                <a:lnTo>
                  <a:pt x="4401784" y="952499"/>
                </a:lnTo>
                <a:lnTo>
                  <a:pt x="4376376" y="901699"/>
                </a:lnTo>
                <a:lnTo>
                  <a:pt x="4349051" y="863599"/>
                </a:lnTo>
                <a:lnTo>
                  <a:pt x="4319945" y="825499"/>
                </a:lnTo>
                <a:lnTo>
                  <a:pt x="4289195" y="774699"/>
                </a:lnTo>
                <a:lnTo>
                  <a:pt x="4256937" y="736599"/>
                </a:lnTo>
                <a:lnTo>
                  <a:pt x="4223306" y="698499"/>
                </a:lnTo>
                <a:lnTo>
                  <a:pt x="4188439" y="660399"/>
                </a:lnTo>
                <a:lnTo>
                  <a:pt x="4151358" y="622299"/>
                </a:lnTo>
                <a:lnTo>
                  <a:pt x="4112851" y="584199"/>
                </a:lnTo>
                <a:lnTo>
                  <a:pt x="4072971" y="558799"/>
                </a:lnTo>
                <a:lnTo>
                  <a:pt x="4031770" y="520699"/>
                </a:lnTo>
                <a:lnTo>
                  <a:pt x="3989302" y="495299"/>
                </a:lnTo>
                <a:lnTo>
                  <a:pt x="3945619" y="457199"/>
                </a:lnTo>
                <a:lnTo>
                  <a:pt x="3900773" y="431799"/>
                </a:lnTo>
                <a:lnTo>
                  <a:pt x="3854818" y="406399"/>
                </a:lnTo>
                <a:lnTo>
                  <a:pt x="3807805" y="380999"/>
                </a:lnTo>
                <a:lnTo>
                  <a:pt x="3759788" y="355599"/>
                </a:lnTo>
                <a:lnTo>
                  <a:pt x="3712925" y="342899"/>
                </a:lnTo>
                <a:lnTo>
                  <a:pt x="3665897" y="317499"/>
                </a:lnTo>
                <a:lnTo>
                  <a:pt x="3618642" y="304799"/>
                </a:lnTo>
                <a:lnTo>
                  <a:pt x="3523193" y="253999"/>
                </a:lnTo>
                <a:lnTo>
                  <a:pt x="3227379" y="177799"/>
                </a:lnTo>
                <a:lnTo>
                  <a:pt x="2676987" y="177799"/>
                </a:lnTo>
                <a:lnTo>
                  <a:pt x="2626732" y="190499"/>
                </a:lnTo>
                <a:lnTo>
                  <a:pt x="2577920" y="190499"/>
                </a:lnTo>
                <a:lnTo>
                  <a:pt x="2432145" y="228599"/>
                </a:lnTo>
                <a:lnTo>
                  <a:pt x="2383742" y="228599"/>
                </a:lnTo>
                <a:lnTo>
                  <a:pt x="2287159" y="253999"/>
                </a:lnTo>
                <a:lnTo>
                  <a:pt x="3125318" y="253999"/>
                </a:lnTo>
                <a:lnTo>
                  <a:pt x="3175974" y="266699"/>
                </a:lnTo>
                <a:lnTo>
                  <a:pt x="3226175" y="266699"/>
                </a:lnTo>
                <a:lnTo>
                  <a:pt x="3473071" y="330199"/>
                </a:lnTo>
                <a:lnTo>
                  <a:pt x="3522502" y="355599"/>
                </a:lnTo>
                <a:lnTo>
                  <a:pt x="3620601" y="380999"/>
                </a:lnTo>
                <a:lnTo>
                  <a:pt x="3669079" y="406399"/>
                </a:lnTo>
                <a:lnTo>
                  <a:pt x="3717052" y="419099"/>
                </a:lnTo>
                <a:lnTo>
                  <a:pt x="3811100" y="469899"/>
                </a:lnTo>
                <a:lnTo>
                  <a:pt x="3856987" y="495299"/>
                </a:lnTo>
                <a:lnTo>
                  <a:pt x="3901989" y="520699"/>
                </a:lnTo>
                <a:lnTo>
                  <a:pt x="3946013" y="546099"/>
                </a:lnTo>
                <a:lnTo>
                  <a:pt x="3988964" y="584199"/>
                </a:lnTo>
                <a:lnTo>
                  <a:pt x="4027636" y="609599"/>
                </a:lnTo>
                <a:lnTo>
                  <a:pt x="4065283" y="634999"/>
                </a:lnTo>
                <a:lnTo>
                  <a:pt x="4101807" y="673099"/>
                </a:lnTo>
                <a:lnTo>
                  <a:pt x="4137111" y="698499"/>
                </a:lnTo>
                <a:lnTo>
                  <a:pt x="4171098" y="736599"/>
                </a:lnTo>
                <a:lnTo>
                  <a:pt x="4203670" y="774699"/>
                </a:lnTo>
                <a:lnTo>
                  <a:pt x="4234730" y="812799"/>
                </a:lnTo>
                <a:lnTo>
                  <a:pt x="4264181" y="850899"/>
                </a:lnTo>
                <a:lnTo>
                  <a:pt x="4291926" y="888999"/>
                </a:lnTo>
                <a:lnTo>
                  <a:pt x="4317867" y="927099"/>
                </a:lnTo>
                <a:lnTo>
                  <a:pt x="4341908" y="977899"/>
                </a:lnTo>
                <a:lnTo>
                  <a:pt x="4363950" y="1015999"/>
                </a:lnTo>
                <a:lnTo>
                  <a:pt x="4369392" y="1028699"/>
                </a:lnTo>
                <a:lnTo>
                  <a:pt x="4374329" y="1041399"/>
                </a:lnTo>
                <a:lnTo>
                  <a:pt x="4379138" y="1054099"/>
                </a:lnTo>
                <a:lnTo>
                  <a:pt x="4384201" y="1066799"/>
                </a:lnTo>
                <a:lnTo>
                  <a:pt x="4262077" y="1104899"/>
                </a:lnTo>
                <a:lnTo>
                  <a:pt x="4222191" y="1130299"/>
                </a:lnTo>
                <a:lnTo>
                  <a:pt x="4184078" y="1142999"/>
                </a:lnTo>
                <a:lnTo>
                  <a:pt x="4512248" y="1142999"/>
                </a:lnTo>
                <a:lnTo>
                  <a:pt x="4527821" y="1155699"/>
                </a:lnTo>
                <a:lnTo>
                  <a:pt x="4543173" y="1155699"/>
                </a:lnTo>
                <a:lnTo>
                  <a:pt x="4635891" y="1181099"/>
                </a:lnTo>
                <a:lnTo>
                  <a:pt x="4679820" y="1193799"/>
                </a:lnTo>
                <a:lnTo>
                  <a:pt x="4721611" y="1219199"/>
                </a:lnTo>
                <a:lnTo>
                  <a:pt x="4760874" y="1257299"/>
                </a:lnTo>
                <a:lnTo>
                  <a:pt x="4778847" y="1269999"/>
                </a:lnTo>
                <a:lnTo>
                  <a:pt x="4799098" y="1282699"/>
                </a:lnTo>
                <a:lnTo>
                  <a:pt x="4820488" y="1282699"/>
                </a:lnTo>
                <a:lnTo>
                  <a:pt x="4841879" y="1295399"/>
                </a:lnTo>
                <a:close/>
              </a:path>
              <a:path w="4862194" h="1473200">
                <a:moveTo>
                  <a:pt x="2094623" y="304799"/>
                </a:moveTo>
                <a:lnTo>
                  <a:pt x="2527317" y="304799"/>
                </a:lnTo>
                <a:lnTo>
                  <a:pt x="2674317" y="266699"/>
                </a:lnTo>
                <a:lnTo>
                  <a:pt x="2723600" y="266699"/>
                </a:lnTo>
                <a:lnTo>
                  <a:pt x="2773046" y="253999"/>
                </a:lnTo>
                <a:lnTo>
                  <a:pt x="2287159" y="253999"/>
                </a:lnTo>
                <a:lnTo>
                  <a:pt x="2094623" y="304799"/>
                </a:lnTo>
                <a:close/>
              </a:path>
              <a:path w="4862194" h="1473200">
                <a:moveTo>
                  <a:pt x="640366" y="482599"/>
                </a:moveTo>
                <a:lnTo>
                  <a:pt x="1742963" y="482599"/>
                </a:lnTo>
                <a:lnTo>
                  <a:pt x="2035248" y="406399"/>
                </a:lnTo>
                <a:lnTo>
                  <a:pt x="2084436" y="406399"/>
                </a:lnTo>
                <a:lnTo>
                  <a:pt x="2478560" y="304799"/>
                </a:lnTo>
                <a:lnTo>
                  <a:pt x="2046564" y="304799"/>
                </a:lnTo>
                <a:lnTo>
                  <a:pt x="1710841" y="393699"/>
                </a:lnTo>
                <a:lnTo>
                  <a:pt x="1662731" y="393699"/>
                </a:lnTo>
                <a:lnTo>
                  <a:pt x="1566093" y="419099"/>
                </a:lnTo>
                <a:lnTo>
                  <a:pt x="1517521" y="419099"/>
                </a:lnTo>
                <a:lnTo>
                  <a:pt x="1468750" y="431799"/>
                </a:lnTo>
                <a:lnTo>
                  <a:pt x="505171" y="431799"/>
                </a:lnTo>
                <a:lnTo>
                  <a:pt x="594771" y="457199"/>
                </a:lnTo>
                <a:lnTo>
                  <a:pt x="640366" y="482599"/>
                </a:lnTo>
                <a:close/>
              </a:path>
              <a:path w="4862194" h="1473200">
                <a:moveTo>
                  <a:pt x="783443" y="507999"/>
                </a:moveTo>
                <a:lnTo>
                  <a:pt x="1597638" y="507999"/>
                </a:lnTo>
                <a:lnTo>
                  <a:pt x="1694630" y="482599"/>
                </a:lnTo>
                <a:lnTo>
                  <a:pt x="686696" y="482599"/>
                </a:lnTo>
                <a:lnTo>
                  <a:pt x="733917" y="495299"/>
                </a:lnTo>
                <a:lnTo>
                  <a:pt x="783443" y="507999"/>
                </a:lnTo>
                <a:close/>
              </a:path>
              <a:path w="4862194" h="1473200">
                <a:moveTo>
                  <a:pt x="883031" y="520699"/>
                </a:moveTo>
                <a:lnTo>
                  <a:pt x="1500067" y="520699"/>
                </a:lnTo>
                <a:lnTo>
                  <a:pt x="1548936" y="507999"/>
                </a:lnTo>
                <a:lnTo>
                  <a:pt x="833164" y="507999"/>
                </a:lnTo>
                <a:lnTo>
                  <a:pt x="883031" y="520699"/>
                </a:lnTo>
                <a:close/>
              </a:path>
              <a:path w="4862194" h="1473200">
                <a:moveTo>
                  <a:pt x="1141126" y="533399"/>
                </a:moveTo>
                <a:lnTo>
                  <a:pt x="1401748" y="533399"/>
                </a:lnTo>
                <a:lnTo>
                  <a:pt x="1451012" y="520699"/>
                </a:lnTo>
                <a:lnTo>
                  <a:pt x="1088388" y="520699"/>
                </a:lnTo>
                <a:lnTo>
                  <a:pt x="1141126" y="533399"/>
                </a:lnTo>
                <a:close/>
              </a:path>
              <a:path w="4862194" h="1473200">
                <a:moveTo>
                  <a:pt x="4203312" y="1473199"/>
                </a:moveTo>
                <a:lnTo>
                  <a:pt x="4304546" y="1473199"/>
                </a:lnTo>
                <a:lnTo>
                  <a:pt x="4357395" y="1447799"/>
                </a:lnTo>
                <a:lnTo>
                  <a:pt x="4398364" y="1422399"/>
                </a:lnTo>
                <a:lnTo>
                  <a:pt x="4429302" y="1396999"/>
                </a:lnTo>
                <a:lnTo>
                  <a:pt x="4452055" y="1358899"/>
                </a:lnTo>
                <a:lnTo>
                  <a:pt x="4468470" y="1308099"/>
                </a:lnTo>
                <a:lnTo>
                  <a:pt x="4480394" y="1244599"/>
                </a:lnTo>
                <a:lnTo>
                  <a:pt x="4482377" y="1193799"/>
                </a:lnTo>
                <a:lnTo>
                  <a:pt x="4481581" y="1168399"/>
                </a:lnTo>
                <a:lnTo>
                  <a:pt x="4481069" y="1142999"/>
                </a:lnTo>
                <a:lnTo>
                  <a:pt x="4184078" y="1142999"/>
                </a:lnTo>
                <a:lnTo>
                  <a:pt x="4149160" y="1155699"/>
                </a:lnTo>
                <a:lnTo>
                  <a:pt x="4406477" y="1155699"/>
                </a:lnTo>
                <a:lnTo>
                  <a:pt x="4412268" y="1193799"/>
                </a:lnTo>
                <a:lnTo>
                  <a:pt x="4411034" y="1231899"/>
                </a:lnTo>
                <a:lnTo>
                  <a:pt x="4404484" y="1269999"/>
                </a:lnTo>
                <a:lnTo>
                  <a:pt x="4394327" y="1308099"/>
                </a:lnTo>
                <a:lnTo>
                  <a:pt x="4372419" y="1346199"/>
                </a:lnTo>
                <a:lnTo>
                  <a:pt x="4338804" y="1384299"/>
                </a:lnTo>
                <a:lnTo>
                  <a:pt x="4296076" y="1396999"/>
                </a:lnTo>
                <a:lnTo>
                  <a:pt x="4246830" y="1409699"/>
                </a:lnTo>
                <a:lnTo>
                  <a:pt x="4111942" y="1409699"/>
                </a:lnTo>
                <a:lnTo>
                  <a:pt x="4122296" y="1422399"/>
                </a:lnTo>
                <a:lnTo>
                  <a:pt x="4159904" y="1460499"/>
                </a:lnTo>
                <a:lnTo>
                  <a:pt x="4203312" y="1473199"/>
                </a:lnTo>
                <a:close/>
              </a:path>
              <a:path w="4862194" h="1473200">
                <a:moveTo>
                  <a:pt x="4111942" y="1409699"/>
                </a:moveTo>
                <a:lnTo>
                  <a:pt x="4246830" y="1409699"/>
                </a:lnTo>
                <a:lnTo>
                  <a:pt x="4206549" y="1396999"/>
                </a:lnTo>
                <a:lnTo>
                  <a:pt x="4174938" y="1371599"/>
                </a:lnTo>
                <a:lnTo>
                  <a:pt x="4151428" y="1346199"/>
                </a:lnTo>
                <a:lnTo>
                  <a:pt x="4135448" y="1295399"/>
                </a:lnTo>
                <a:lnTo>
                  <a:pt x="4137136" y="1295399"/>
                </a:lnTo>
                <a:lnTo>
                  <a:pt x="4139245" y="1282699"/>
                </a:lnTo>
                <a:lnTo>
                  <a:pt x="4141988" y="1269999"/>
                </a:lnTo>
                <a:lnTo>
                  <a:pt x="4146249" y="1269999"/>
                </a:lnTo>
                <a:lnTo>
                  <a:pt x="4184933" y="1244599"/>
                </a:lnTo>
                <a:lnTo>
                  <a:pt x="4225866" y="1219199"/>
                </a:lnTo>
                <a:lnTo>
                  <a:pt x="4268769" y="1193799"/>
                </a:lnTo>
                <a:lnTo>
                  <a:pt x="4313359" y="1181099"/>
                </a:lnTo>
                <a:lnTo>
                  <a:pt x="4406477" y="1155699"/>
                </a:lnTo>
                <a:lnTo>
                  <a:pt x="4149160" y="1155699"/>
                </a:lnTo>
                <a:lnTo>
                  <a:pt x="4116584" y="1181099"/>
                </a:lnTo>
                <a:lnTo>
                  <a:pt x="4085495" y="1206499"/>
                </a:lnTo>
                <a:lnTo>
                  <a:pt x="4057059" y="1257299"/>
                </a:lnTo>
                <a:lnTo>
                  <a:pt x="4054644" y="1282699"/>
                </a:lnTo>
                <a:lnTo>
                  <a:pt x="4060519" y="1308099"/>
                </a:lnTo>
                <a:lnTo>
                  <a:pt x="4067264" y="1333499"/>
                </a:lnTo>
                <a:lnTo>
                  <a:pt x="4074484" y="1346199"/>
                </a:lnTo>
                <a:lnTo>
                  <a:pt x="4082400" y="1358899"/>
                </a:lnTo>
                <a:lnTo>
                  <a:pt x="4091233" y="1384299"/>
                </a:lnTo>
                <a:lnTo>
                  <a:pt x="4111942" y="1409699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3021947" y="7235538"/>
            <a:ext cx="5266055" cy="3051810"/>
            <a:chOff x="13021947" y="7235538"/>
            <a:chExt cx="5266055" cy="3051810"/>
          </a:xfrm>
        </p:grpSpPr>
        <p:sp>
          <p:nvSpPr>
            <p:cNvPr id="10" name="object 10"/>
            <p:cNvSpPr/>
            <p:nvPr/>
          </p:nvSpPr>
          <p:spPr>
            <a:xfrm>
              <a:off x="13021947" y="7235538"/>
              <a:ext cx="5266055" cy="3051810"/>
            </a:xfrm>
            <a:custGeom>
              <a:avLst/>
              <a:gdLst/>
              <a:ahLst/>
              <a:cxnLst/>
              <a:rect l="l" t="t" r="r" b="b"/>
              <a:pathLst>
                <a:path w="5266055" h="3051809">
                  <a:moveTo>
                    <a:pt x="5266050" y="3546"/>
                  </a:moveTo>
                  <a:lnTo>
                    <a:pt x="5266050" y="3051461"/>
                  </a:lnTo>
                  <a:lnTo>
                    <a:pt x="0" y="3051461"/>
                  </a:lnTo>
                  <a:lnTo>
                    <a:pt x="4722" y="3025178"/>
                  </a:lnTo>
                  <a:lnTo>
                    <a:pt x="15495" y="2978465"/>
                  </a:lnTo>
                  <a:lnTo>
                    <a:pt x="28496" y="2932263"/>
                  </a:lnTo>
                  <a:lnTo>
                    <a:pt x="43654" y="2886641"/>
                  </a:lnTo>
                  <a:lnTo>
                    <a:pt x="60896" y="2841667"/>
                  </a:lnTo>
                  <a:lnTo>
                    <a:pt x="80152" y="2797411"/>
                  </a:lnTo>
                  <a:lnTo>
                    <a:pt x="101350" y="2753942"/>
                  </a:lnTo>
                  <a:lnTo>
                    <a:pt x="124419" y="2711329"/>
                  </a:lnTo>
                  <a:lnTo>
                    <a:pt x="149286" y="2669641"/>
                  </a:lnTo>
                  <a:lnTo>
                    <a:pt x="175881" y="2628947"/>
                  </a:lnTo>
                  <a:lnTo>
                    <a:pt x="204131" y="2589316"/>
                  </a:lnTo>
                  <a:lnTo>
                    <a:pt x="233966" y="2550817"/>
                  </a:lnTo>
                  <a:lnTo>
                    <a:pt x="265313" y="2513520"/>
                  </a:lnTo>
                  <a:lnTo>
                    <a:pt x="298102" y="2477493"/>
                  </a:lnTo>
                  <a:lnTo>
                    <a:pt x="332259" y="2442805"/>
                  </a:lnTo>
                  <a:lnTo>
                    <a:pt x="368206" y="2409045"/>
                  </a:lnTo>
                  <a:lnTo>
                    <a:pt x="405421" y="2376493"/>
                  </a:lnTo>
                  <a:lnTo>
                    <a:pt x="443825" y="2345191"/>
                  </a:lnTo>
                  <a:lnTo>
                    <a:pt x="483338" y="2315178"/>
                  </a:lnTo>
                  <a:lnTo>
                    <a:pt x="523881" y="2286494"/>
                  </a:lnTo>
                  <a:lnTo>
                    <a:pt x="565375" y="2259181"/>
                  </a:lnTo>
                  <a:lnTo>
                    <a:pt x="607740" y="2233278"/>
                  </a:lnTo>
                  <a:lnTo>
                    <a:pt x="650897" y="2208824"/>
                  </a:lnTo>
                  <a:lnTo>
                    <a:pt x="694767" y="2185862"/>
                  </a:lnTo>
                  <a:lnTo>
                    <a:pt x="739270" y="2164430"/>
                  </a:lnTo>
                  <a:lnTo>
                    <a:pt x="784327" y="2144569"/>
                  </a:lnTo>
                  <a:lnTo>
                    <a:pt x="829859" y="2126319"/>
                  </a:lnTo>
                  <a:lnTo>
                    <a:pt x="874369" y="2109940"/>
                  </a:lnTo>
                  <a:lnTo>
                    <a:pt x="964400" y="2077809"/>
                  </a:lnTo>
                  <a:lnTo>
                    <a:pt x="1009367" y="2061323"/>
                  </a:lnTo>
                  <a:lnTo>
                    <a:pt x="1053933" y="2044069"/>
                  </a:lnTo>
                  <a:lnTo>
                    <a:pt x="1097820" y="2025678"/>
                  </a:lnTo>
                  <a:lnTo>
                    <a:pt x="1140752" y="2005784"/>
                  </a:lnTo>
                  <a:lnTo>
                    <a:pt x="1182451" y="1984020"/>
                  </a:lnTo>
                  <a:lnTo>
                    <a:pt x="1222643" y="1960020"/>
                  </a:lnTo>
                  <a:lnTo>
                    <a:pt x="1261048" y="1933417"/>
                  </a:lnTo>
                  <a:lnTo>
                    <a:pt x="1297392" y="1903843"/>
                  </a:lnTo>
                  <a:lnTo>
                    <a:pt x="1331396" y="1870932"/>
                  </a:lnTo>
                  <a:lnTo>
                    <a:pt x="1362784" y="1834317"/>
                  </a:lnTo>
                  <a:lnTo>
                    <a:pt x="1391279" y="1793631"/>
                  </a:lnTo>
                  <a:lnTo>
                    <a:pt x="1415468" y="1751594"/>
                  </a:lnTo>
                  <a:lnTo>
                    <a:pt x="1436921" y="1708107"/>
                  </a:lnTo>
                  <a:lnTo>
                    <a:pt x="1456072" y="1663397"/>
                  </a:lnTo>
                  <a:lnTo>
                    <a:pt x="1473356" y="1617689"/>
                  </a:lnTo>
                  <a:lnTo>
                    <a:pt x="1489209" y="1571207"/>
                  </a:lnTo>
                  <a:lnTo>
                    <a:pt x="1504063" y="1524179"/>
                  </a:lnTo>
                  <a:lnTo>
                    <a:pt x="1532519" y="1429380"/>
                  </a:lnTo>
                  <a:lnTo>
                    <a:pt x="1546989" y="1382060"/>
                  </a:lnTo>
                  <a:lnTo>
                    <a:pt x="1562200" y="1335095"/>
                  </a:lnTo>
                  <a:lnTo>
                    <a:pt x="1578588" y="1288708"/>
                  </a:lnTo>
                  <a:lnTo>
                    <a:pt x="1596585" y="1243126"/>
                  </a:lnTo>
                  <a:lnTo>
                    <a:pt x="1616628" y="1198574"/>
                  </a:lnTo>
                  <a:lnTo>
                    <a:pt x="1638447" y="1153748"/>
                  </a:lnTo>
                  <a:lnTo>
                    <a:pt x="1661252" y="1109480"/>
                  </a:lnTo>
                  <a:lnTo>
                    <a:pt x="1685087" y="1065841"/>
                  </a:lnTo>
                  <a:lnTo>
                    <a:pt x="1709996" y="1022899"/>
                  </a:lnTo>
                  <a:lnTo>
                    <a:pt x="1736022" y="980724"/>
                  </a:lnTo>
                  <a:lnTo>
                    <a:pt x="1763209" y="939386"/>
                  </a:lnTo>
                  <a:lnTo>
                    <a:pt x="1791600" y="898954"/>
                  </a:lnTo>
                  <a:lnTo>
                    <a:pt x="1821238" y="859498"/>
                  </a:lnTo>
                  <a:lnTo>
                    <a:pt x="1852168" y="821087"/>
                  </a:lnTo>
                  <a:lnTo>
                    <a:pt x="1884432" y="783791"/>
                  </a:lnTo>
                  <a:lnTo>
                    <a:pt x="1918075" y="747679"/>
                  </a:lnTo>
                  <a:lnTo>
                    <a:pt x="1953139" y="712821"/>
                  </a:lnTo>
                  <a:lnTo>
                    <a:pt x="1989669" y="679286"/>
                  </a:lnTo>
                  <a:lnTo>
                    <a:pt x="2027707" y="647144"/>
                  </a:lnTo>
                  <a:lnTo>
                    <a:pt x="2067297" y="616465"/>
                  </a:lnTo>
                  <a:lnTo>
                    <a:pt x="2111140" y="585635"/>
                  </a:lnTo>
                  <a:lnTo>
                    <a:pt x="2155128" y="557677"/>
                  </a:lnTo>
                  <a:lnTo>
                    <a:pt x="2199263" y="532518"/>
                  </a:lnTo>
                  <a:lnTo>
                    <a:pt x="2243548" y="510089"/>
                  </a:lnTo>
                  <a:lnTo>
                    <a:pt x="2287984" y="490319"/>
                  </a:lnTo>
                  <a:lnTo>
                    <a:pt x="2332573" y="473138"/>
                  </a:lnTo>
                  <a:lnTo>
                    <a:pt x="2377316" y="458476"/>
                  </a:lnTo>
                  <a:lnTo>
                    <a:pt x="2422216" y="446261"/>
                  </a:lnTo>
                  <a:lnTo>
                    <a:pt x="2467274" y="436424"/>
                  </a:lnTo>
                  <a:lnTo>
                    <a:pt x="2512492" y="428893"/>
                  </a:lnTo>
                  <a:lnTo>
                    <a:pt x="2557872" y="423599"/>
                  </a:lnTo>
                  <a:lnTo>
                    <a:pt x="2603416" y="420472"/>
                  </a:lnTo>
                  <a:lnTo>
                    <a:pt x="2649125" y="419440"/>
                  </a:lnTo>
                  <a:lnTo>
                    <a:pt x="2695001" y="420433"/>
                  </a:lnTo>
                  <a:lnTo>
                    <a:pt x="2741046" y="423381"/>
                  </a:lnTo>
                  <a:lnTo>
                    <a:pt x="2787262" y="428213"/>
                  </a:lnTo>
                  <a:lnTo>
                    <a:pt x="2833650" y="434859"/>
                  </a:lnTo>
                  <a:lnTo>
                    <a:pt x="2880213" y="443249"/>
                  </a:lnTo>
                  <a:lnTo>
                    <a:pt x="2926952" y="453312"/>
                  </a:lnTo>
                  <a:lnTo>
                    <a:pt x="2973869" y="464977"/>
                  </a:lnTo>
                  <a:lnTo>
                    <a:pt x="3020966" y="478175"/>
                  </a:lnTo>
                  <a:lnTo>
                    <a:pt x="3068245" y="492834"/>
                  </a:lnTo>
                  <a:lnTo>
                    <a:pt x="3115706" y="508884"/>
                  </a:lnTo>
                  <a:lnTo>
                    <a:pt x="3163353" y="526256"/>
                  </a:lnTo>
                  <a:lnTo>
                    <a:pt x="3211187" y="544877"/>
                  </a:lnTo>
                  <a:lnTo>
                    <a:pt x="3300679" y="580884"/>
                  </a:lnTo>
                  <a:lnTo>
                    <a:pt x="3346185" y="598639"/>
                  </a:lnTo>
                  <a:lnTo>
                    <a:pt x="3392123" y="615683"/>
                  </a:lnTo>
                  <a:lnTo>
                    <a:pt x="3438434" y="631610"/>
                  </a:lnTo>
                  <a:lnTo>
                    <a:pt x="3485061" y="646010"/>
                  </a:lnTo>
                  <a:lnTo>
                    <a:pt x="3531948" y="658476"/>
                  </a:lnTo>
                  <a:lnTo>
                    <a:pt x="3579037" y="668600"/>
                  </a:lnTo>
                  <a:lnTo>
                    <a:pt x="3626270" y="675973"/>
                  </a:lnTo>
                  <a:lnTo>
                    <a:pt x="3673591" y="680188"/>
                  </a:lnTo>
                  <a:lnTo>
                    <a:pt x="3720943" y="680836"/>
                  </a:lnTo>
                  <a:lnTo>
                    <a:pt x="3768268" y="677510"/>
                  </a:lnTo>
                  <a:lnTo>
                    <a:pt x="3815508" y="669800"/>
                  </a:lnTo>
                  <a:lnTo>
                    <a:pt x="3862608" y="657300"/>
                  </a:lnTo>
                  <a:lnTo>
                    <a:pt x="3909509" y="639601"/>
                  </a:lnTo>
                  <a:lnTo>
                    <a:pt x="3955387" y="617271"/>
                  </a:lnTo>
                  <a:lnTo>
                    <a:pt x="3999069" y="591948"/>
                  </a:lnTo>
                  <a:lnTo>
                    <a:pt x="4040866" y="564058"/>
                  </a:lnTo>
                  <a:lnTo>
                    <a:pt x="4081091" y="534022"/>
                  </a:lnTo>
                  <a:lnTo>
                    <a:pt x="4120055" y="502265"/>
                  </a:lnTo>
                  <a:lnTo>
                    <a:pt x="4158071" y="469210"/>
                  </a:lnTo>
                  <a:lnTo>
                    <a:pt x="4195449" y="435281"/>
                  </a:lnTo>
                  <a:lnTo>
                    <a:pt x="4232503" y="400901"/>
                  </a:lnTo>
                  <a:lnTo>
                    <a:pt x="4269542" y="366493"/>
                  </a:lnTo>
                  <a:lnTo>
                    <a:pt x="4306881" y="332480"/>
                  </a:lnTo>
                  <a:lnTo>
                    <a:pt x="4344829" y="299287"/>
                  </a:lnTo>
                  <a:lnTo>
                    <a:pt x="4383700" y="267337"/>
                  </a:lnTo>
                  <a:lnTo>
                    <a:pt x="4423804" y="237053"/>
                  </a:lnTo>
                  <a:lnTo>
                    <a:pt x="4466215" y="207728"/>
                  </a:lnTo>
                  <a:lnTo>
                    <a:pt x="4510114" y="180473"/>
                  </a:lnTo>
                  <a:lnTo>
                    <a:pt x="4555336" y="155247"/>
                  </a:lnTo>
                  <a:lnTo>
                    <a:pt x="4601718" y="132013"/>
                  </a:lnTo>
                  <a:lnTo>
                    <a:pt x="4649095" y="110731"/>
                  </a:lnTo>
                  <a:lnTo>
                    <a:pt x="4697302" y="91363"/>
                  </a:lnTo>
                  <a:lnTo>
                    <a:pt x="4746176" y="73870"/>
                  </a:lnTo>
                  <a:lnTo>
                    <a:pt x="4795553" y="58212"/>
                  </a:lnTo>
                  <a:lnTo>
                    <a:pt x="4845268" y="44352"/>
                  </a:lnTo>
                  <a:lnTo>
                    <a:pt x="4895157" y="32250"/>
                  </a:lnTo>
                  <a:lnTo>
                    <a:pt x="4943415" y="22106"/>
                  </a:lnTo>
                  <a:lnTo>
                    <a:pt x="4991922" y="13849"/>
                  </a:lnTo>
                  <a:lnTo>
                    <a:pt x="5040604" y="7493"/>
                  </a:lnTo>
                  <a:lnTo>
                    <a:pt x="5089388" y="3056"/>
                  </a:lnTo>
                  <a:lnTo>
                    <a:pt x="5138200" y="552"/>
                  </a:lnTo>
                  <a:lnTo>
                    <a:pt x="5186967" y="0"/>
                  </a:lnTo>
                  <a:lnTo>
                    <a:pt x="5235615" y="1413"/>
                  </a:lnTo>
                  <a:lnTo>
                    <a:pt x="5266050" y="3546"/>
                  </a:lnTo>
                  <a:close/>
                </a:path>
              </a:pathLst>
            </a:custGeom>
            <a:solidFill>
              <a:srgbClr val="F59381">
                <a:alpha val="6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688256" y="7251648"/>
              <a:ext cx="514350" cy="742950"/>
            </a:xfrm>
            <a:custGeom>
              <a:avLst/>
              <a:gdLst/>
              <a:ahLst/>
              <a:cxnLst/>
              <a:rect l="l" t="t" r="r" b="b"/>
              <a:pathLst>
                <a:path w="514350" h="742950">
                  <a:moveTo>
                    <a:pt x="233495" y="742950"/>
                  </a:moveTo>
                  <a:lnTo>
                    <a:pt x="219173" y="727812"/>
                  </a:lnTo>
                  <a:lnTo>
                    <a:pt x="219724" y="711504"/>
                  </a:lnTo>
                  <a:lnTo>
                    <a:pt x="228979" y="577502"/>
                  </a:lnTo>
                  <a:lnTo>
                    <a:pt x="232677" y="529268"/>
                  </a:lnTo>
                  <a:lnTo>
                    <a:pt x="236410" y="481050"/>
                  </a:lnTo>
                  <a:lnTo>
                    <a:pt x="240187" y="432855"/>
                  </a:lnTo>
                  <a:lnTo>
                    <a:pt x="240304" y="430608"/>
                  </a:lnTo>
                  <a:lnTo>
                    <a:pt x="240187" y="428361"/>
                  </a:lnTo>
                  <a:lnTo>
                    <a:pt x="240187" y="425286"/>
                  </a:lnTo>
                  <a:lnTo>
                    <a:pt x="238661" y="425877"/>
                  </a:lnTo>
                  <a:lnTo>
                    <a:pt x="237135" y="426705"/>
                  </a:lnTo>
                  <a:lnTo>
                    <a:pt x="235726" y="427415"/>
                  </a:lnTo>
                  <a:lnTo>
                    <a:pt x="201529" y="449277"/>
                  </a:lnTo>
                  <a:lnTo>
                    <a:pt x="167300" y="471129"/>
                  </a:lnTo>
                  <a:lnTo>
                    <a:pt x="133093" y="493091"/>
                  </a:lnTo>
                  <a:lnTo>
                    <a:pt x="98962" y="515287"/>
                  </a:lnTo>
                  <a:lnTo>
                    <a:pt x="52408" y="547867"/>
                  </a:lnTo>
                  <a:lnTo>
                    <a:pt x="36978" y="558927"/>
                  </a:lnTo>
                  <a:lnTo>
                    <a:pt x="31461" y="562830"/>
                  </a:lnTo>
                  <a:lnTo>
                    <a:pt x="26178" y="567206"/>
                  </a:lnTo>
                  <a:lnTo>
                    <a:pt x="14087" y="574893"/>
                  </a:lnTo>
                  <a:lnTo>
                    <a:pt x="7513" y="574065"/>
                  </a:lnTo>
                  <a:lnTo>
                    <a:pt x="0" y="564604"/>
                  </a:lnTo>
                  <a:lnTo>
                    <a:pt x="469" y="557981"/>
                  </a:lnTo>
                  <a:lnTo>
                    <a:pt x="5634" y="552541"/>
                  </a:lnTo>
                  <a:lnTo>
                    <a:pt x="10213" y="547455"/>
                  </a:lnTo>
                  <a:lnTo>
                    <a:pt x="59709" y="511591"/>
                  </a:lnTo>
                  <a:lnTo>
                    <a:pt x="98962" y="484892"/>
                  </a:lnTo>
                  <a:lnTo>
                    <a:pt x="162105" y="443558"/>
                  </a:lnTo>
                  <a:lnTo>
                    <a:pt x="225513" y="402579"/>
                  </a:lnTo>
                  <a:lnTo>
                    <a:pt x="227626" y="401632"/>
                  </a:lnTo>
                  <a:lnTo>
                    <a:pt x="229621" y="399977"/>
                  </a:lnTo>
                  <a:lnTo>
                    <a:pt x="232204" y="398084"/>
                  </a:lnTo>
                  <a:lnTo>
                    <a:pt x="206396" y="378330"/>
                  </a:lnTo>
                  <a:lnTo>
                    <a:pt x="183427" y="355893"/>
                  </a:lnTo>
                  <a:lnTo>
                    <a:pt x="139933" y="308912"/>
                  </a:lnTo>
                  <a:lnTo>
                    <a:pt x="114460" y="284380"/>
                  </a:lnTo>
                  <a:lnTo>
                    <a:pt x="105889" y="276270"/>
                  </a:lnTo>
                  <a:lnTo>
                    <a:pt x="103071" y="273668"/>
                  </a:lnTo>
                  <a:lnTo>
                    <a:pt x="97202" y="268464"/>
                  </a:lnTo>
                  <a:lnTo>
                    <a:pt x="90158" y="261960"/>
                  </a:lnTo>
                  <a:lnTo>
                    <a:pt x="88280" y="257111"/>
                  </a:lnTo>
                  <a:lnTo>
                    <a:pt x="92154" y="253563"/>
                  </a:lnTo>
                  <a:lnTo>
                    <a:pt x="97788" y="248477"/>
                  </a:lnTo>
                  <a:lnTo>
                    <a:pt x="102836" y="252025"/>
                  </a:lnTo>
                  <a:lnTo>
                    <a:pt x="134151" y="278606"/>
                  </a:lnTo>
                  <a:lnTo>
                    <a:pt x="173498" y="314507"/>
                  </a:lnTo>
                  <a:lnTo>
                    <a:pt x="199057" y="340319"/>
                  </a:lnTo>
                  <a:lnTo>
                    <a:pt x="212012" y="353025"/>
                  </a:lnTo>
                  <a:lnTo>
                    <a:pt x="219010" y="359234"/>
                  </a:lnTo>
                  <a:lnTo>
                    <a:pt x="226437" y="365266"/>
                  </a:lnTo>
                  <a:lnTo>
                    <a:pt x="234282" y="371386"/>
                  </a:lnTo>
                  <a:lnTo>
                    <a:pt x="242535" y="377861"/>
                  </a:lnTo>
                  <a:lnTo>
                    <a:pt x="242887" y="373367"/>
                  </a:lnTo>
                  <a:lnTo>
                    <a:pt x="243122" y="371001"/>
                  </a:lnTo>
                  <a:lnTo>
                    <a:pt x="245592" y="317320"/>
                  </a:lnTo>
                  <a:lnTo>
                    <a:pt x="247916" y="265986"/>
                  </a:lnTo>
                  <a:lnTo>
                    <a:pt x="250297" y="214647"/>
                  </a:lnTo>
                  <a:lnTo>
                    <a:pt x="252818" y="163314"/>
                  </a:lnTo>
                  <a:lnTo>
                    <a:pt x="255565" y="111998"/>
                  </a:lnTo>
                  <a:lnTo>
                    <a:pt x="260173" y="62089"/>
                  </a:lnTo>
                  <a:lnTo>
                    <a:pt x="263159" y="37157"/>
                  </a:lnTo>
                  <a:lnTo>
                    <a:pt x="266013" y="12181"/>
                  </a:lnTo>
                  <a:lnTo>
                    <a:pt x="266248" y="9934"/>
                  </a:lnTo>
                  <a:lnTo>
                    <a:pt x="266366" y="7095"/>
                  </a:lnTo>
                  <a:lnTo>
                    <a:pt x="267774" y="5676"/>
                  </a:lnTo>
                  <a:lnTo>
                    <a:pt x="270357" y="3193"/>
                  </a:lnTo>
                  <a:lnTo>
                    <a:pt x="273879" y="0"/>
                  </a:lnTo>
                  <a:lnTo>
                    <a:pt x="279749" y="473"/>
                  </a:lnTo>
                  <a:lnTo>
                    <a:pt x="283388" y="4021"/>
                  </a:lnTo>
                  <a:lnTo>
                    <a:pt x="286205" y="10525"/>
                  </a:lnTo>
                  <a:lnTo>
                    <a:pt x="286088" y="15138"/>
                  </a:lnTo>
                  <a:lnTo>
                    <a:pt x="285736" y="19159"/>
                  </a:lnTo>
                  <a:lnTo>
                    <a:pt x="284380" y="36278"/>
                  </a:lnTo>
                  <a:lnTo>
                    <a:pt x="280335" y="87635"/>
                  </a:lnTo>
                  <a:lnTo>
                    <a:pt x="277490" y="140482"/>
                  </a:lnTo>
                  <a:lnTo>
                    <a:pt x="274745" y="193306"/>
                  </a:lnTo>
                  <a:lnTo>
                    <a:pt x="272065" y="246131"/>
                  </a:lnTo>
                  <a:lnTo>
                    <a:pt x="269418" y="298977"/>
                  </a:lnTo>
                  <a:lnTo>
                    <a:pt x="266600" y="366980"/>
                  </a:lnTo>
                  <a:lnTo>
                    <a:pt x="266718" y="369701"/>
                  </a:lnTo>
                  <a:lnTo>
                    <a:pt x="266718" y="373130"/>
                  </a:lnTo>
                  <a:lnTo>
                    <a:pt x="268009" y="372657"/>
                  </a:lnTo>
                  <a:lnTo>
                    <a:pt x="269418" y="372066"/>
                  </a:lnTo>
                  <a:lnTo>
                    <a:pt x="270592" y="371475"/>
                  </a:lnTo>
                  <a:lnTo>
                    <a:pt x="386524" y="291747"/>
                  </a:lnTo>
                  <a:lnTo>
                    <a:pt x="463822" y="238661"/>
                  </a:lnTo>
                  <a:lnTo>
                    <a:pt x="502092" y="218201"/>
                  </a:lnTo>
                  <a:lnTo>
                    <a:pt x="507375" y="218556"/>
                  </a:lnTo>
                  <a:lnTo>
                    <a:pt x="509723" y="218792"/>
                  </a:lnTo>
                  <a:lnTo>
                    <a:pt x="513244" y="222814"/>
                  </a:lnTo>
                  <a:lnTo>
                    <a:pt x="513596" y="225415"/>
                  </a:lnTo>
                  <a:lnTo>
                    <a:pt x="514066" y="228372"/>
                  </a:lnTo>
                  <a:lnTo>
                    <a:pt x="474138" y="262684"/>
                  </a:lnTo>
                  <a:lnTo>
                    <a:pt x="433028" y="291419"/>
                  </a:lnTo>
                  <a:lnTo>
                    <a:pt x="375123" y="330913"/>
                  </a:lnTo>
                  <a:lnTo>
                    <a:pt x="346193" y="350660"/>
                  </a:lnTo>
                  <a:lnTo>
                    <a:pt x="313338" y="373441"/>
                  </a:lnTo>
                  <a:lnTo>
                    <a:pt x="280570" y="396310"/>
                  </a:lnTo>
                  <a:lnTo>
                    <a:pt x="277401" y="398794"/>
                  </a:lnTo>
                  <a:lnTo>
                    <a:pt x="275053" y="400568"/>
                  </a:lnTo>
                  <a:lnTo>
                    <a:pt x="286708" y="411567"/>
                  </a:lnTo>
                  <a:lnTo>
                    <a:pt x="298209" y="422477"/>
                  </a:lnTo>
                  <a:lnTo>
                    <a:pt x="309754" y="433165"/>
                  </a:lnTo>
                  <a:lnTo>
                    <a:pt x="321541" y="443499"/>
                  </a:lnTo>
                  <a:lnTo>
                    <a:pt x="340852" y="459576"/>
                  </a:lnTo>
                  <a:lnTo>
                    <a:pt x="360339" y="475431"/>
                  </a:lnTo>
                  <a:lnTo>
                    <a:pt x="379915" y="491197"/>
                  </a:lnTo>
                  <a:lnTo>
                    <a:pt x="399490" y="507008"/>
                  </a:lnTo>
                  <a:lnTo>
                    <a:pt x="411934" y="523920"/>
                  </a:lnTo>
                  <a:lnTo>
                    <a:pt x="405360" y="534801"/>
                  </a:lnTo>
                  <a:lnTo>
                    <a:pt x="399842" y="536220"/>
                  </a:lnTo>
                  <a:lnTo>
                    <a:pt x="394325" y="534564"/>
                  </a:lnTo>
                  <a:lnTo>
                    <a:pt x="389511" y="533145"/>
                  </a:lnTo>
                  <a:lnTo>
                    <a:pt x="385050" y="530779"/>
                  </a:lnTo>
                  <a:lnTo>
                    <a:pt x="381176" y="527586"/>
                  </a:lnTo>
                  <a:lnTo>
                    <a:pt x="352630" y="504445"/>
                  </a:lnTo>
                  <a:lnTo>
                    <a:pt x="324490" y="480827"/>
                  </a:lnTo>
                  <a:lnTo>
                    <a:pt x="297165" y="456255"/>
                  </a:lnTo>
                  <a:lnTo>
                    <a:pt x="271061" y="430253"/>
                  </a:lnTo>
                  <a:lnTo>
                    <a:pt x="269300" y="428361"/>
                  </a:lnTo>
                  <a:lnTo>
                    <a:pt x="267305" y="426587"/>
                  </a:lnTo>
                  <a:lnTo>
                    <a:pt x="264605" y="423985"/>
                  </a:lnTo>
                  <a:lnTo>
                    <a:pt x="264252" y="426823"/>
                  </a:lnTo>
                  <a:lnTo>
                    <a:pt x="264018" y="428361"/>
                  </a:lnTo>
                  <a:lnTo>
                    <a:pt x="263900" y="429780"/>
                  </a:lnTo>
                  <a:lnTo>
                    <a:pt x="252887" y="585259"/>
                  </a:lnTo>
                  <a:lnTo>
                    <a:pt x="249189" y="637089"/>
                  </a:lnTo>
                  <a:lnTo>
                    <a:pt x="245469" y="688902"/>
                  </a:lnTo>
                  <a:lnTo>
                    <a:pt x="244031" y="708061"/>
                  </a:lnTo>
                  <a:lnTo>
                    <a:pt x="243257" y="717641"/>
                  </a:lnTo>
                  <a:lnTo>
                    <a:pt x="242417" y="727220"/>
                  </a:lnTo>
                  <a:lnTo>
                    <a:pt x="242182" y="730413"/>
                  </a:lnTo>
                  <a:lnTo>
                    <a:pt x="241948" y="734198"/>
                  </a:lnTo>
                  <a:lnTo>
                    <a:pt x="240069" y="736327"/>
                  </a:lnTo>
                  <a:lnTo>
                    <a:pt x="237604" y="739283"/>
                  </a:lnTo>
                  <a:lnTo>
                    <a:pt x="233495" y="742950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1"/>
            <a:ext cx="4578350" cy="2921635"/>
            <a:chOff x="0" y="1"/>
            <a:chExt cx="4578350" cy="2921635"/>
          </a:xfrm>
        </p:grpSpPr>
        <p:sp>
          <p:nvSpPr>
            <p:cNvPr id="13" name="object 13"/>
            <p:cNvSpPr/>
            <p:nvPr/>
          </p:nvSpPr>
          <p:spPr>
            <a:xfrm>
              <a:off x="0" y="1"/>
              <a:ext cx="4578350" cy="2921635"/>
            </a:xfrm>
            <a:custGeom>
              <a:avLst/>
              <a:gdLst/>
              <a:ahLst/>
              <a:cxnLst/>
              <a:rect l="l" t="t" r="r" b="b"/>
              <a:pathLst>
                <a:path w="4578350" h="2921635">
                  <a:moveTo>
                    <a:pt x="3709503" y="1471250"/>
                  </a:moveTo>
                  <a:lnTo>
                    <a:pt x="3678713" y="1504951"/>
                  </a:lnTo>
                  <a:lnTo>
                    <a:pt x="3615938" y="1571824"/>
                  </a:lnTo>
                  <a:lnTo>
                    <a:pt x="3551602" y="1637935"/>
                  </a:lnTo>
                  <a:lnTo>
                    <a:pt x="3485746" y="1703210"/>
                  </a:lnTo>
                  <a:lnTo>
                    <a:pt x="3418411" y="1767578"/>
                  </a:lnTo>
                  <a:lnTo>
                    <a:pt x="3349638" y="1830968"/>
                  </a:lnTo>
                  <a:lnTo>
                    <a:pt x="3279469" y="1893307"/>
                  </a:lnTo>
                  <a:lnTo>
                    <a:pt x="3207944" y="1954523"/>
                  </a:lnTo>
                  <a:lnTo>
                    <a:pt x="3135105" y="2014546"/>
                  </a:lnTo>
                  <a:lnTo>
                    <a:pt x="3060991" y="2073302"/>
                  </a:lnTo>
                  <a:lnTo>
                    <a:pt x="2985646" y="2130720"/>
                  </a:lnTo>
                  <a:lnTo>
                    <a:pt x="2947523" y="2158905"/>
                  </a:lnTo>
                  <a:lnTo>
                    <a:pt x="2909108" y="2186728"/>
                  </a:lnTo>
                  <a:lnTo>
                    <a:pt x="2870405" y="2214181"/>
                  </a:lnTo>
                  <a:lnTo>
                    <a:pt x="2831420" y="2241255"/>
                  </a:lnTo>
                  <a:lnTo>
                    <a:pt x="2792157" y="2267940"/>
                  </a:lnTo>
                  <a:lnTo>
                    <a:pt x="2752622" y="2294228"/>
                  </a:lnTo>
                  <a:lnTo>
                    <a:pt x="2712820" y="2320110"/>
                  </a:lnTo>
                  <a:lnTo>
                    <a:pt x="2672756" y="2345577"/>
                  </a:lnTo>
                  <a:lnTo>
                    <a:pt x="2632435" y="2370619"/>
                  </a:lnTo>
                  <a:lnTo>
                    <a:pt x="2591863" y="2395228"/>
                  </a:lnTo>
                  <a:lnTo>
                    <a:pt x="2551043" y="2419394"/>
                  </a:lnTo>
                  <a:lnTo>
                    <a:pt x="2509982" y="2443110"/>
                  </a:lnTo>
                  <a:lnTo>
                    <a:pt x="2468685" y="2466365"/>
                  </a:lnTo>
                  <a:lnTo>
                    <a:pt x="2427157" y="2489151"/>
                  </a:lnTo>
                  <a:lnTo>
                    <a:pt x="2385402" y="2511459"/>
                  </a:lnTo>
                  <a:lnTo>
                    <a:pt x="2343427" y="2533279"/>
                  </a:lnTo>
                  <a:lnTo>
                    <a:pt x="2301235" y="2554604"/>
                  </a:lnTo>
                  <a:lnTo>
                    <a:pt x="2258833" y="2575424"/>
                  </a:lnTo>
                  <a:lnTo>
                    <a:pt x="2216225" y="2595729"/>
                  </a:lnTo>
                  <a:lnTo>
                    <a:pt x="2173417" y="2615512"/>
                  </a:lnTo>
                  <a:lnTo>
                    <a:pt x="2130414" y="2634762"/>
                  </a:lnTo>
                  <a:lnTo>
                    <a:pt x="2087220" y="2653471"/>
                  </a:lnTo>
                  <a:lnTo>
                    <a:pt x="2043841" y="2671631"/>
                  </a:lnTo>
                  <a:lnTo>
                    <a:pt x="2000282" y="2689231"/>
                  </a:lnTo>
                  <a:lnTo>
                    <a:pt x="1956549" y="2706264"/>
                  </a:lnTo>
                  <a:lnTo>
                    <a:pt x="1912646" y="2722719"/>
                  </a:lnTo>
                  <a:lnTo>
                    <a:pt x="1868578" y="2738589"/>
                  </a:lnTo>
                  <a:lnTo>
                    <a:pt x="1824350" y="2753864"/>
                  </a:lnTo>
                  <a:lnTo>
                    <a:pt x="1779969" y="2768535"/>
                  </a:lnTo>
                  <a:lnTo>
                    <a:pt x="1735438" y="2782593"/>
                  </a:lnTo>
                  <a:lnTo>
                    <a:pt x="1690763" y="2796029"/>
                  </a:lnTo>
                  <a:lnTo>
                    <a:pt x="1645949" y="2808835"/>
                  </a:lnTo>
                  <a:lnTo>
                    <a:pt x="1601001" y="2821000"/>
                  </a:lnTo>
                  <a:lnTo>
                    <a:pt x="1555925" y="2832517"/>
                  </a:lnTo>
                  <a:lnTo>
                    <a:pt x="1510725" y="2843376"/>
                  </a:lnTo>
                  <a:lnTo>
                    <a:pt x="1465407" y="2853569"/>
                  </a:lnTo>
                  <a:lnTo>
                    <a:pt x="1419975" y="2863086"/>
                  </a:lnTo>
                  <a:lnTo>
                    <a:pt x="1374436" y="2871918"/>
                  </a:lnTo>
                  <a:lnTo>
                    <a:pt x="1328793" y="2880056"/>
                  </a:lnTo>
                  <a:lnTo>
                    <a:pt x="1283052" y="2887492"/>
                  </a:lnTo>
                  <a:lnTo>
                    <a:pt x="1237219" y="2894216"/>
                  </a:lnTo>
                  <a:lnTo>
                    <a:pt x="1191298" y="2900220"/>
                  </a:lnTo>
                  <a:lnTo>
                    <a:pt x="1145294" y="2905494"/>
                  </a:lnTo>
                  <a:lnTo>
                    <a:pt x="1099213" y="2910029"/>
                  </a:lnTo>
                  <a:lnTo>
                    <a:pt x="1053060" y="2913817"/>
                  </a:lnTo>
                  <a:lnTo>
                    <a:pt x="1006839" y="2916849"/>
                  </a:lnTo>
                  <a:lnTo>
                    <a:pt x="960557" y="2919115"/>
                  </a:lnTo>
                  <a:lnTo>
                    <a:pt x="914217" y="2920606"/>
                  </a:lnTo>
                  <a:lnTo>
                    <a:pt x="867826" y="2921314"/>
                  </a:lnTo>
                  <a:lnTo>
                    <a:pt x="821388" y="2921230"/>
                  </a:lnTo>
                  <a:lnTo>
                    <a:pt x="774909" y="2920344"/>
                  </a:lnTo>
                  <a:lnTo>
                    <a:pt x="728393" y="2918648"/>
                  </a:lnTo>
                  <a:lnTo>
                    <a:pt x="681847" y="2916133"/>
                  </a:lnTo>
                  <a:lnTo>
                    <a:pt x="635274" y="2912789"/>
                  </a:lnTo>
                  <a:lnTo>
                    <a:pt x="583320" y="2908203"/>
                  </a:lnTo>
                  <a:lnTo>
                    <a:pt x="532269" y="2902914"/>
                  </a:lnTo>
                  <a:lnTo>
                    <a:pt x="482115" y="2896928"/>
                  </a:lnTo>
                  <a:lnTo>
                    <a:pt x="432852" y="2890252"/>
                  </a:lnTo>
                  <a:lnTo>
                    <a:pt x="384473" y="2882891"/>
                  </a:lnTo>
                  <a:lnTo>
                    <a:pt x="336974" y="2874852"/>
                  </a:lnTo>
                  <a:lnTo>
                    <a:pt x="290347" y="2866141"/>
                  </a:lnTo>
                  <a:lnTo>
                    <a:pt x="244587" y="2856766"/>
                  </a:lnTo>
                  <a:lnTo>
                    <a:pt x="199688" y="2846731"/>
                  </a:lnTo>
                  <a:lnTo>
                    <a:pt x="155644" y="2836045"/>
                  </a:lnTo>
                  <a:lnTo>
                    <a:pt x="112449" y="2824712"/>
                  </a:lnTo>
                  <a:lnTo>
                    <a:pt x="70097" y="2812740"/>
                  </a:lnTo>
                  <a:lnTo>
                    <a:pt x="28582" y="2800134"/>
                  </a:lnTo>
                  <a:lnTo>
                    <a:pt x="0" y="2790838"/>
                  </a:lnTo>
                  <a:lnTo>
                    <a:pt x="0" y="0"/>
                  </a:lnTo>
                  <a:lnTo>
                    <a:pt x="4578113" y="0"/>
                  </a:lnTo>
                  <a:lnTo>
                    <a:pt x="4573130" y="18654"/>
                  </a:lnTo>
                  <a:lnTo>
                    <a:pt x="4553835" y="84563"/>
                  </a:lnTo>
                  <a:lnTo>
                    <a:pt x="4532098" y="151253"/>
                  </a:lnTo>
                  <a:lnTo>
                    <a:pt x="4507958" y="218653"/>
                  </a:lnTo>
                  <a:lnTo>
                    <a:pt x="4481458" y="286690"/>
                  </a:lnTo>
                  <a:lnTo>
                    <a:pt x="4452638" y="355293"/>
                  </a:lnTo>
                  <a:lnTo>
                    <a:pt x="4421539" y="424389"/>
                  </a:lnTo>
                  <a:lnTo>
                    <a:pt x="4405148" y="459101"/>
                  </a:lnTo>
                  <a:lnTo>
                    <a:pt x="4388202" y="493908"/>
                  </a:lnTo>
                  <a:lnTo>
                    <a:pt x="4370708" y="528803"/>
                  </a:lnTo>
                  <a:lnTo>
                    <a:pt x="4352669" y="563777"/>
                  </a:lnTo>
                  <a:lnTo>
                    <a:pt x="4334091" y="598820"/>
                  </a:lnTo>
                  <a:lnTo>
                    <a:pt x="4314980" y="633924"/>
                  </a:lnTo>
                  <a:lnTo>
                    <a:pt x="4295340" y="669079"/>
                  </a:lnTo>
                  <a:lnTo>
                    <a:pt x="4275176" y="704277"/>
                  </a:lnTo>
                  <a:lnTo>
                    <a:pt x="4254494" y="739509"/>
                  </a:lnTo>
                  <a:lnTo>
                    <a:pt x="4233299" y="774766"/>
                  </a:lnTo>
                  <a:lnTo>
                    <a:pt x="4211596" y="810038"/>
                  </a:lnTo>
                  <a:lnTo>
                    <a:pt x="4189389" y="845317"/>
                  </a:lnTo>
                  <a:lnTo>
                    <a:pt x="4166685" y="880593"/>
                  </a:lnTo>
                  <a:lnTo>
                    <a:pt x="4143488" y="915859"/>
                  </a:lnTo>
                  <a:lnTo>
                    <a:pt x="4095636" y="986320"/>
                  </a:lnTo>
                  <a:lnTo>
                    <a:pt x="4045874" y="1056628"/>
                  </a:lnTo>
                  <a:lnTo>
                    <a:pt x="3994244" y="1126712"/>
                  </a:lnTo>
                  <a:lnTo>
                    <a:pt x="3940787" y="1196500"/>
                  </a:lnTo>
                  <a:lnTo>
                    <a:pt x="3885543" y="1265919"/>
                  </a:lnTo>
                  <a:lnTo>
                    <a:pt x="3828554" y="1334899"/>
                  </a:lnTo>
                  <a:lnTo>
                    <a:pt x="3769860" y="1403366"/>
                  </a:lnTo>
                  <a:lnTo>
                    <a:pt x="3709503" y="1471250"/>
                  </a:lnTo>
                  <a:close/>
                </a:path>
              </a:pathLst>
            </a:custGeom>
            <a:solidFill>
              <a:srgbClr val="F59381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97839" y="2045397"/>
              <a:ext cx="353695" cy="609600"/>
            </a:xfrm>
            <a:custGeom>
              <a:avLst/>
              <a:gdLst/>
              <a:ahLst/>
              <a:cxnLst/>
              <a:rect l="l" t="t" r="r" b="b"/>
              <a:pathLst>
                <a:path w="353694" h="609600">
                  <a:moveTo>
                    <a:pt x="166889" y="609001"/>
                  </a:moveTo>
                  <a:lnTo>
                    <a:pt x="140623" y="550525"/>
                  </a:lnTo>
                  <a:lnTo>
                    <a:pt x="134268" y="513946"/>
                  </a:lnTo>
                  <a:lnTo>
                    <a:pt x="127031" y="477616"/>
                  </a:lnTo>
                  <a:lnTo>
                    <a:pt x="108160" y="413743"/>
                  </a:lnTo>
                  <a:lnTo>
                    <a:pt x="83107" y="359268"/>
                  </a:lnTo>
                  <a:lnTo>
                    <a:pt x="60600" y="318212"/>
                  </a:lnTo>
                  <a:lnTo>
                    <a:pt x="20661" y="287707"/>
                  </a:lnTo>
                  <a:lnTo>
                    <a:pt x="5659" y="276252"/>
                  </a:lnTo>
                  <a:lnTo>
                    <a:pt x="0" y="264233"/>
                  </a:lnTo>
                  <a:lnTo>
                    <a:pt x="3796" y="251582"/>
                  </a:lnTo>
                  <a:lnTo>
                    <a:pt x="17162" y="238231"/>
                  </a:lnTo>
                  <a:lnTo>
                    <a:pt x="46702" y="215579"/>
                  </a:lnTo>
                  <a:lnTo>
                    <a:pt x="75496" y="192171"/>
                  </a:lnTo>
                  <a:lnTo>
                    <a:pt x="129125" y="140603"/>
                  </a:lnTo>
                  <a:lnTo>
                    <a:pt x="159815" y="97507"/>
                  </a:lnTo>
                  <a:lnTo>
                    <a:pt x="181729" y="49716"/>
                  </a:lnTo>
                  <a:lnTo>
                    <a:pt x="185190" y="40302"/>
                  </a:lnTo>
                  <a:lnTo>
                    <a:pt x="188696" y="30922"/>
                  </a:lnTo>
                  <a:lnTo>
                    <a:pt x="192594" y="21547"/>
                  </a:lnTo>
                  <a:lnTo>
                    <a:pt x="196930" y="12760"/>
                  </a:lnTo>
                  <a:lnTo>
                    <a:pt x="199947" y="7222"/>
                  </a:lnTo>
                  <a:lnTo>
                    <a:pt x="207668" y="4213"/>
                  </a:lnTo>
                  <a:lnTo>
                    <a:pt x="213218" y="0"/>
                  </a:lnTo>
                  <a:lnTo>
                    <a:pt x="216717" y="6500"/>
                  </a:lnTo>
                  <a:lnTo>
                    <a:pt x="220457" y="12880"/>
                  </a:lnTo>
                  <a:lnTo>
                    <a:pt x="224318" y="21547"/>
                  </a:lnTo>
                  <a:lnTo>
                    <a:pt x="223353" y="24316"/>
                  </a:lnTo>
                  <a:lnTo>
                    <a:pt x="223232" y="26724"/>
                  </a:lnTo>
                  <a:lnTo>
                    <a:pt x="219975" y="27205"/>
                  </a:lnTo>
                  <a:lnTo>
                    <a:pt x="221596" y="52062"/>
                  </a:lnTo>
                  <a:lnTo>
                    <a:pt x="222991" y="76997"/>
                  </a:lnTo>
                  <a:lnTo>
                    <a:pt x="225200" y="101775"/>
                  </a:lnTo>
                  <a:lnTo>
                    <a:pt x="227298" y="114360"/>
                  </a:lnTo>
                  <a:lnTo>
                    <a:pt x="191501" y="114360"/>
                  </a:lnTo>
                  <a:lnTo>
                    <a:pt x="161382" y="156247"/>
                  </a:lnTo>
                  <a:lnTo>
                    <a:pt x="127451" y="193856"/>
                  </a:lnTo>
                  <a:lnTo>
                    <a:pt x="89923" y="227561"/>
                  </a:lnTo>
                  <a:lnTo>
                    <a:pt x="49014" y="257733"/>
                  </a:lnTo>
                  <a:lnTo>
                    <a:pt x="89243" y="296589"/>
                  </a:lnTo>
                  <a:lnTo>
                    <a:pt x="118759" y="340656"/>
                  </a:lnTo>
                  <a:lnTo>
                    <a:pt x="140225" y="388878"/>
                  </a:lnTo>
                  <a:lnTo>
                    <a:pt x="156305" y="440198"/>
                  </a:lnTo>
                  <a:lnTo>
                    <a:pt x="169664" y="493557"/>
                  </a:lnTo>
                  <a:lnTo>
                    <a:pt x="208754" y="493557"/>
                  </a:lnTo>
                  <a:lnTo>
                    <a:pt x="191501" y="555071"/>
                  </a:lnTo>
                  <a:lnTo>
                    <a:pt x="187904" y="579414"/>
                  </a:lnTo>
                  <a:lnTo>
                    <a:pt x="186916" y="587574"/>
                  </a:lnTo>
                  <a:lnTo>
                    <a:pt x="185094" y="596034"/>
                  </a:lnTo>
                  <a:lnTo>
                    <a:pt x="181563" y="602892"/>
                  </a:lnTo>
                  <a:lnTo>
                    <a:pt x="175702" y="607447"/>
                  </a:lnTo>
                  <a:lnTo>
                    <a:pt x="166889" y="609001"/>
                  </a:lnTo>
                  <a:close/>
                </a:path>
                <a:path w="353694" h="609600">
                  <a:moveTo>
                    <a:pt x="208754" y="493557"/>
                  </a:moveTo>
                  <a:lnTo>
                    <a:pt x="169664" y="493557"/>
                  </a:lnTo>
                  <a:lnTo>
                    <a:pt x="187357" y="448425"/>
                  </a:lnTo>
                  <a:lnTo>
                    <a:pt x="205866" y="404570"/>
                  </a:lnTo>
                  <a:lnTo>
                    <a:pt x="227196" y="363009"/>
                  </a:lnTo>
                  <a:lnTo>
                    <a:pt x="253350" y="324759"/>
                  </a:lnTo>
                  <a:lnTo>
                    <a:pt x="286332" y="290837"/>
                  </a:lnTo>
                  <a:lnTo>
                    <a:pt x="251460" y="253072"/>
                  </a:lnTo>
                  <a:lnTo>
                    <a:pt x="223986" y="211266"/>
                  </a:lnTo>
                  <a:lnTo>
                    <a:pt x="203977" y="165127"/>
                  </a:lnTo>
                  <a:lnTo>
                    <a:pt x="191501" y="114360"/>
                  </a:lnTo>
                  <a:lnTo>
                    <a:pt x="227298" y="114360"/>
                  </a:lnTo>
                  <a:lnTo>
                    <a:pt x="229265" y="126158"/>
                  </a:lnTo>
                  <a:lnTo>
                    <a:pt x="239409" y="158987"/>
                  </a:lnTo>
                  <a:lnTo>
                    <a:pt x="273225" y="218147"/>
                  </a:lnTo>
                  <a:lnTo>
                    <a:pt x="303140" y="250882"/>
                  </a:lnTo>
                  <a:lnTo>
                    <a:pt x="339742" y="266199"/>
                  </a:lnTo>
                  <a:lnTo>
                    <a:pt x="346235" y="269304"/>
                  </a:lnTo>
                  <a:lnTo>
                    <a:pt x="351189" y="274057"/>
                  </a:lnTo>
                  <a:lnTo>
                    <a:pt x="353655" y="281688"/>
                  </a:lnTo>
                  <a:lnTo>
                    <a:pt x="352840" y="289754"/>
                  </a:lnTo>
                  <a:lnTo>
                    <a:pt x="349130" y="295472"/>
                  </a:lnTo>
                  <a:lnTo>
                    <a:pt x="343339" y="299565"/>
                  </a:lnTo>
                  <a:lnTo>
                    <a:pt x="336281" y="302755"/>
                  </a:lnTo>
                  <a:lnTo>
                    <a:pt x="315245" y="313523"/>
                  </a:lnTo>
                  <a:lnTo>
                    <a:pt x="281361" y="344314"/>
                  </a:lnTo>
                  <a:lnTo>
                    <a:pt x="242909" y="409063"/>
                  </a:lnTo>
                  <a:lnTo>
                    <a:pt x="221875" y="456194"/>
                  </a:lnTo>
                  <a:lnTo>
                    <a:pt x="208754" y="493557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07854" y="1"/>
            <a:ext cx="4980305" cy="3160395"/>
          </a:xfrm>
          <a:custGeom>
            <a:avLst/>
            <a:gdLst/>
            <a:ahLst/>
            <a:cxnLst/>
            <a:rect l="l" t="t" r="r" b="b"/>
            <a:pathLst>
              <a:path w="4980305" h="3160395">
                <a:moveTo>
                  <a:pt x="2293233" y="0"/>
                </a:moveTo>
                <a:lnTo>
                  <a:pt x="3451168" y="1799858"/>
                </a:lnTo>
                <a:lnTo>
                  <a:pt x="3421638" y="1756351"/>
                </a:lnTo>
                <a:lnTo>
                  <a:pt x="3390958" y="1713633"/>
                </a:lnTo>
                <a:lnTo>
                  <a:pt x="3359148" y="1671724"/>
                </a:lnTo>
                <a:lnTo>
                  <a:pt x="3326231" y="1630642"/>
                </a:lnTo>
                <a:lnTo>
                  <a:pt x="3292227" y="1590408"/>
                </a:lnTo>
                <a:lnTo>
                  <a:pt x="3256142" y="1551172"/>
                </a:lnTo>
                <a:lnTo>
                  <a:pt x="3218962" y="1513253"/>
                </a:lnTo>
                <a:lnTo>
                  <a:pt x="3180757" y="1476560"/>
                </a:lnTo>
                <a:lnTo>
                  <a:pt x="3141602" y="1441002"/>
                </a:lnTo>
                <a:lnTo>
                  <a:pt x="3101569" y="1406490"/>
                </a:lnTo>
                <a:lnTo>
                  <a:pt x="3060731" y="1372933"/>
                </a:lnTo>
                <a:lnTo>
                  <a:pt x="3019160" y="1340240"/>
                </a:lnTo>
                <a:lnTo>
                  <a:pt x="2976930" y="1308320"/>
                </a:lnTo>
                <a:lnTo>
                  <a:pt x="2934112" y="1277084"/>
                </a:lnTo>
                <a:lnTo>
                  <a:pt x="2890781" y="1246440"/>
                </a:lnTo>
                <a:lnTo>
                  <a:pt x="2844721" y="1218206"/>
                </a:lnTo>
                <a:lnTo>
                  <a:pt x="2797291" y="1196550"/>
                </a:lnTo>
                <a:lnTo>
                  <a:pt x="2748638" y="1181060"/>
                </a:lnTo>
                <a:lnTo>
                  <a:pt x="2698911" y="1171321"/>
                </a:lnTo>
                <a:lnTo>
                  <a:pt x="2648258" y="1166921"/>
                </a:lnTo>
                <a:lnTo>
                  <a:pt x="2596825" y="1167445"/>
                </a:lnTo>
                <a:lnTo>
                  <a:pt x="2544762" y="1172481"/>
                </a:lnTo>
                <a:lnTo>
                  <a:pt x="2493069" y="1179921"/>
                </a:lnTo>
                <a:lnTo>
                  <a:pt x="2441506" y="1187772"/>
                </a:lnTo>
                <a:lnTo>
                  <a:pt x="2390051" y="1196002"/>
                </a:lnTo>
                <a:lnTo>
                  <a:pt x="2338686" y="1204579"/>
                </a:lnTo>
                <a:lnTo>
                  <a:pt x="2287388" y="1213472"/>
                </a:lnTo>
                <a:lnTo>
                  <a:pt x="2236138" y="1222648"/>
                </a:lnTo>
                <a:lnTo>
                  <a:pt x="2184916" y="1232076"/>
                </a:lnTo>
                <a:lnTo>
                  <a:pt x="2133700" y="1241725"/>
                </a:lnTo>
                <a:lnTo>
                  <a:pt x="2082471" y="1251562"/>
                </a:lnTo>
                <a:lnTo>
                  <a:pt x="2030212" y="1261885"/>
                </a:lnTo>
                <a:lnTo>
                  <a:pt x="1978122" y="1272867"/>
                </a:lnTo>
                <a:lnTo>
                  <a:pt x="1926109" y="1283970"/>
                </a:lnTo>
                <a:lnTo>
                  <a:pt x="1874084" y="1294655"/>
                </a:lnTo>
                <a:lnTo>
                  <a:pt x="1821954" y="1304384"/>
                </a:lnTo>
                <a:lnTo>
                  <a:pt x="1769630" y="1312617"/>
                </a:lnTo>
                <a:lnTo>
                  <a:pt x="1717021" y="1318815"/>
                </a:lnTo>
                <a:lnTo>
                  <a:pt x="1664037" y="1322441"/>
                </a:lnTo>
                <a:lnTo>
                  <a:pt x="1614443" y="1324185"/>
                </a:lnTo>
                <a:lnTo>
                  <a:pt x="1564914" y="1323820"/>
                </a:lnTo>
                <a:lnTo>
                  <a:pt x="1515517" y="1321362"/>
                </a:lnTo>
                <a:lnTo>
                  <a:pt x="1466317" y="1316824"/>
                </a:lnTo>
                <a:lnTo>
                  <a:pt x="1417382" y="1310222"/>
                </a:lnTo>
                <a:lnTo>
                  <a:pt x="1368776" y="1301569"/>
                </a:lnTo>
                <a:lnTo>
                  <a:pt x="1320566" y="1290879"/>
                </a:lnTo>
                <a:lnTo>
                  <a:pt x="1272818" y="1278168"/>
                </a:lnTo>
                <a:lnTo>
                  <a:pt x="1225599" y="1263449"/>
                </a:lnTo>
                <a:lnTo>
                  <a:pt x="1178973" y="1246737"/>
                </a:lnTo>
                <a:lnTo>
                  <a:pt x="1133008" y="1228046"/>
                </a:lnTo>
                <a:lnTo>
                  <a:pt x="1087770" y="1207390"/>
                </a:lnTo>
                <a:lnTo>
                  <a:pt x="1044086" y="1185887"/>
                </a:lnTo>
                <a:lnTo>
                  <a:pt x="692711" y="1017606"/>
                </a:lnTo>
                <a:lnTo>
                  <a:pt x="646318" y="992768"/>
                </a:lnTo>
                <a:lnTo>
                  <a:pt x="602172" y="964665"/>
                </a:lnTo>
                <a:lnTo>
                  <a:pt x="560053" y="933742"/>
                </a:lnTo>
                <a:lnTo>
                  <a:pt x="519742" y="900443"/>
                </a:lnTo>
                <a:lnTo>
                  <a:pt x="481019" y="865212"/>
                </a:lnTo>
                <a:lnTo>
                  <a:pt x="443665" y="828495"/>
                </a:lnTo>
                <a:lnTo>
                  <a:pt x="408368" y="791572"/>
                </a:lnTo>
                <a:lnTo>
                  <a:pt x="374305" y="753943"/>
                </a:lnTo>
                <a:lnTo>
                  <a:pt x="341499" y="715583"/>
                </a:lnTo>
                <a:lnTo>
                  <a:pt x="309974" y="676466"/>
                </a:lnTo>
                <a:lnTo>
                  <a:pt x="279751" y="636570"/>
                </a:lnTo>
                <a:lnTo>
                  <a:pt x="250855" y="595869"/>
                </a:lnTo>
                <a:lnTo>
                  <a:pt x="223309" y="554339"/>
                </a:lnTo>
                <a:lnTo>
                  <a:pt x="197134" y="511954"/>
                </a:lnTo>
                <a:lnTo>
                  <a:pt x="172355" y="468692"/>
                </a:lnTo>
                <a:lnTo>
                  <a:pt x="148995" y="424526"/>
                </a:lnTo>
                <a:lnTo>
                  <a:pt x="127076" y="379434"/>
                </a:lnTo>
                <a:lnTo>
                  <a:pt x="106622" y="333389"/>
                </a:lnTo>
                <a:lnTo>
                  <a:pt x="87655" y="286368"/>
                </a:lnTo>
                <a:lnTo>
                  <a:pt x="70198" y="238346"/>
                </a:lnTo>
                <a:lnTo>
                  <a:pt x="54276" y="189299"/>
                </a:lnTo>
                <a:lnTo>
                  <a:pt x="39596" y="140605"/>
                </a:lnTo>
                <a:lnTo>
                  <a:pt x="25375" y="91787"/>
                </a:lnTo>
                <a:lnTo>
                  <a:pt x="11614" y="42845"/>
                </a:lnTo>
                <a:lnTo>
                  <a:pt x="0" y="0"/>
                </a:lnTo>
                <a:lnTo>
                  <a:pt x="2293233" y="0"/>
                </a:lnTo>
                <a:close/>
              </a:path>
              <a:path w="4980305" h="3160395">
                <a:moveTo>
                  <a:pt x="4980144" y="0"/>
                </a:moveTo>
                <a:lnTo>
                  <a:pt x="4980145" y="3140178"/>
                </a:lnTo>
                <a:lnTo>
                  <a:pt x="4930263" y="3148869"/>
                </a:lnTo>
                <a:lnTo>
                  <a:pt x="4882797" y="3154751"/>
                </a:lnTo>
                <a:lnTo>
                  <a:pt x="4835197" y="3158396"/>
                </a:lnTo>
                <a:lnTo>
                  <a:pt x="4787560" y="3159805"/>
                </a:lnTo>
                <a:lnTo>
                  <a:pt x="4739981" y="3158980"/>
                </a:lnTo>
                <a:lnTo>
                  <a:pt x="4692558" y="3155923"/>
                </a:lnTo>
                <a:lnTo>
                  <a:pt x="4645386" y="3150635"/>
                </a:lnTo>
                <a:lnTo>
                  <a:pt x="4596194" y="3141606"/>
                </a:lnTo>
                <a:lnTo>
                  <a:pt x="4548753" y="3129039"/>
                </a:lnTo>
                <a:lnTo>
                  <a:pt x="4502932" y="3113169"/>
                </a:lnTo>
                <a:lnTo>
                  <a:pt x="4458597" y="3094232"/>
                </a:lnTo>
                <a:lnTo>
                  <a:pt x="4415616" y="3072462"/>
                </a:lnTo>
                <a:lnTo>
                  <a:pt x="4373854" y="3048095"/>
                </a:lnTo>
                <a:lnTo>
                  <a:pt x="4333179" y="3021367"/>
                </a:lnTo>
                <a:lnTo>
                  <a:pt x="4293458" y="2992513"/>
                </a:lnTo>
                <a:lnTo>
                  <a:pt x="4254557" y="2961768"/>
                </a:lnTo>
                <a:lnTo>
                  <a:pt x="4216915" y="2929604"/>
                </a:lnTo>
                <a:lnTo>
                  <a:pt x="4180571" y="2896299"/>
                </a:lnTo>
                <a:lnTo>
                  <a:pt x="4145425" y="2861940"/>
                </a:lnTo>
                <a:lnTo>
                  <a:pt x="4111381" y="2826610"/>
                </a:lnTo>
                <a:lnTo>
                  <a:pt x="4078339" y="2790395"/>
                </a:lnTo>
                <a:lnTo>
                  <a:pt x="4046201" y="2753379"/>
                </a:lnTo>
                <a:lnTo>
                  <a:pt x="4014870" y="2715648"/>
                </a:lnTo>
                <a:lnTo>
                  <a:pt x="3984248" y="2677287"/>
                </a:lnTo>
                <a:lnTo>
                  <a:pt x="3954235" y="2638381"/>
                </a:lnTo>
                <a:lnTo>
                  <a:pt x="3782715" y="2406549"/>
                </a:lnTo>
                <a:lnTo>
                  <a:pt x="3753622" y="2361329"/>
                </a:lnTo>
                <a:lnTo>
                  <a:pt x="3725649" y="2315423"/>
                </a:lnTo>
                <a:lnTo>
                  <a:pt x="3698807" y="2268852"/>
                </a:lnTo>
                <a:lnTo>
                  <a:pt x="3673112" y="2221639"/>
                </a:lnTo>
                <a:lnTo>
                  <a:pt x="3648578" y="2173806"/>
                </a:lnTo>
                <a:lnTo>
                  <a:pt x="3625219" y="2125376"/>
                </a:lnTo>
                <a:lnTo>
                  <a:pt x="3580853" y="2028540"/>
                </a:lnTo>
                <a:lnTo>
                  <a:pt x="3557381" y="1981382"/>
                </a:lnTo>
                <a:lnTo>
                  <a:pt x="3532656" y="1934915"/>
                </a:lnTo>
                <a:lnTo>
                  <a:pt x="3506698" y="1889159"/>
                </a:lnTo>
                <a:lnTo>
                  <a:pt x="3479529" y="1844133"/>
                </a:lnTo>
                <a:lnTo>
                  <a:pt x="2293233" y="0"/>
                </a:lnTo>
                <a:lnTo>
                  <a:pt x="4980144" y="0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17929" y="6972299"/>
            <a:ext cx="3294529" cy="3294529"/>
            <a:chOff x="0" y="6149470"/>
            <a:chExt cx="6149340" cy="4137660"/>
          </a:xfrm>
        </p:grpSpPr>
        <p:sp>
          <p:nvSpPr>
            <p:cNvPr id="4" name="object 4"/>
            <p:cNvSpPr/>
            <p:nvPr/>
          </p:nvSpPr>
          <p:spPr>
            <a:xfrm>
              <a:off x="0" y="6149470"/>
              <a:ext cx="5786120" cy="4137660"/>
            </a:xfrm>
            <a:custGeom>
              <a:avLst/>
              <a:gdLst/>
              <a:ahLst/>
              <a:cxnLst/>
              <a:rect l="l" t="t" r="r" b="b"/>
              <a:pathLst>
                <a:path w="5786120" h="4137659">
                  <a:moveTo>
                    <a:pt x="2684124" y="4137528"/>
                  </a:moveTo>
                  <a:lnTo>
                    <a:pt x="1118323" y="1621471"/>
                  </a:lnTo>
                  <a:lnTo>
                    <a:pt x="1144606" y="1663036"/>
                  </a:lnTo>
                  <a:lnTo>
                    <a:pt x="1171646" y="1704116"/>
                  </a:lnTo>
                  <a:lnTo>
                    <a:pt x="1199434" y="1744702"/>
                  </a:lnTo>
                  <a:lnTo>
                    <a:pt x="1227962" y="1784785"/>
                  </a:lnTo>
                  <a:lnTo>
                    <a:pt x="1257219" y="1824356"/>
                  </a:lnTo>
                  <a:lnTo>
                    <a:pt x="1287215" y="1863429"/>
                  </a:lnTo>
                  <a:lnTo>
                    <a:pt x="1317888" y="1901927"/>
                  </a:lnTo>
                  <a:lnTo>
                    <a:pt x="1349281" y="1939910"/>
                  </a:lnTo>
                  <a:lnTo>
                    <a:pt x="1383607" y="1978747"/>
                  </a:lnTo>
                  <a:lnTo>
                    <a:pt x="1418722" y="2016664"/>
                  </a:lnTo>
                  <a:lnTo>
                    <a:pt x="1454589" y="2053705"/>
                  </a:lnTo>
                  <a:lnTo>
                    <a:pt x="1491172" y="2089915"/>
                  </a:lnTo>
                  <a:lnTo>
                    <a:pt x="1528434" y="2125338"/>
                  </a:lnTo>
                  <a:lnTo>
                    <a:pt x="1566337" y="2160018"/>
                  </a:lnTo>
                  <a:lnTo>
                    <a:pt x="1604846" y="2194000"/>
                  </a:lnTo>
                  <a:lnTo>
                    <a:pt x="1643923" y="2227328"/>
                  </a:lnTo>
                  <a:lnTo>
                    <a:pt x="1683532" y="2260046"/>
                  </a:lnTo>
                  <a:lnTo>
                    <a:pt x="1723636" y="2292199"/>
                  </a:lnTo>
                  <a:lnTo>
                    <a:pt x="1764198" y="2323831"/>
                  </a:lnTo>
                  <a:lnTo>
                    <a:pt x="1805182" y="2354986"/>
                  </a:lnTo>
                  <a:lnTo>
                    <a:pt x="1846551" y="2385708"/>
                  </a:lnTo>
                  <a:lnTo>
                    <a:pt x="1888267" y="2416043"/>
                  </a:lnTo>
                  <a:lnTo>
                    <a:pt x="1931496" y="2444552"/>
                  </a:lnTo>
                  <a:lnTo>
                    <a:pt x="1975733" y="2468609"/>
                  </a:lnTo>
                  <a:lnTo>
                    <a:pt x="2020907" y="2488405"/>
                  </a:lnTo>
                  <a:lnTo>
                    <a:pt x="2066946" y="2504132"/>
                  </a:lnTo>
                  <a:lnTo>
                    <a:pt x="2113779" y="2515981"/>
                  </a:lnTo>
                  <a:lnTo>
                    <a:pt x="2161333" y="2524145"/>
                  </a:lnTo>
                  <a:lnTo>
                    <a:pt x="2209537" y="2528816"/>
                  </a:lnTo>
                  <a:lnTo>
                    <a:pt x="2258319" y="2530184"/>
                  </a:lnTo>
                  <a:lnTo>
                    <a:pt x="2307607" y="2528443"/>
                  </a:lnTo>
                  <a:lnTo>
                    <a:pt x="2357330" y="2523783"/>
                  </a:lnTo>
                  <a:lnTo>
                    <a:pt x="2406120" y="2517578"/>
                  </a:lnTo>
                  <a:lnTo>
                    <a:pt x="2454827" y="2511098"/>
                  </a:lnTo>
                  <a:lnTo>
                    <a:pt x="2503458" y="2504357"/>
                  </a:lnTo>
                  <a:lnTo>
                    <a:pt x="2552022" y="2497369"/>
                  </a:lnTo>
                  <a:lnTo>
                    <a:pt x="2600529" y="2490149"/>
                  </a:lnTo>
                  <a:lnTo>
                    <a:pt x="2648988" y="2482711"/>
                  </a:lnTo>
                  <a:lnTo>
                    <a:pt x="2697407" y="2475071"/>
                  </a:lnTo>
                  <a:lnTo>
                    <a:pt x="2745796" y="2467241"/>
                  </a:lnTo>
                  <a:lnTo>
                    <a:pt x="2794163" y="2459238"/>
                  </a:lnTo>
                  <a:lnTo>
                    <a:pt x="2842518" y="2451074"/>
                  </a:lnTo>
                  <a:lnTo>
                    <a:pt x="2890870" y="2442766"/>
                  </a:lnTo>
                  <a:lnTo>
                    <a:pt x="2939228" y="2434327"/>
                  </a:lnTo>
                  <a:lnTo>
                    <a:pt x="2987600" y="2425771"/>
                  </a:lnTo>
                  <a:lnTo>
                    <a:pt x="3039462" y="2416465"/>
                  </a:lnTo>
                  <a:lnTo>
                    <a:pt x="3091195" y="2406576"/>
                  </a:lnTo>
                  <a:lnTo>
                    <a:pt x="3194442" y="2386183"/>
                  </a:lnTo>
                  <a:lnTo>
                    <a:pt x="3246044" y="2376244"/>
                  </a:lnTo>
                  <a:lnTo>
                    <a:pt x="3297688" y="2366853"/>
                  </a:lnTo>
                  <a:lnTo>
                    <a:pt x="3349418" y="2358292"/>
                  </a:lnTo>
                  <a:lnTo>
                    <a:pt x="3401277" y="2350845"/>
                  </a:lnTo>
                  <a:lnTo>
                    <a:pt x="3453309" y="2344793"/>
                  </a:lnTo>
                  <a:lnTo>
                    <a:pt x="3505557" y="2340420"/>
                  </a:lnTo>
                  <a:lnTo>
                    <a:pt x="3558063" y="2338008"/>
                  </a:lnTo>
                  <a:lnTo>
                    <a:pt x="3608681" y="2336728"/>
                  </a:lnTo>
                  <a:lnTo>
                    <a:pt x="3659238" y="2337063"/>
                  </a:lnTo>
                  <a:lnTo>
                    <a:pt x="3709695" y="2339005"/>
                  </a:lnTo>
                  <a:lnTo>
                    <a:pt x="3760015" y="2342543"/>
                  </a:lnTo>
                  <a:lnTo>
                    <a:pt x="3810161" y="2347671"/>
                  </a:lnTo>
                  <a:lnTo>
                    <a:pt x="3860093" y="2354378"/>
                  </a:lnTo>
                  <a:lnTo>
                    <a:pt x="3909776" y="2362656"/>
                  </a:lnTo>
                  <a:lnTo>
                    <a:pt x="3959170" y="2372496"/>
                  </a:lnTo>
                  <a:lnTo>
                    <a:pt x="4008238" y="2383889"/>
                  </a:lnTo>
                  <a:lnTo>
                    <a:pt x="4056943" y="2396827"/>
                  </a:lnTo>
                  <a:lnTo>
                    <a:pt x="4105245" y="2411300"/>
                  </a:lnTo>
                  <a:lnTo>
                    <a:pt x="4153109" y="2427301"/>
                  </a:lnTo>
                  <a:lnTo>
                    <a:pt x="4200495" y="2444819"/>
                  </a:lnTo>
                  <a:lnTo>
                    <a:pt x="4247366" y="2463847"/>
                  </a:lnTo>
                  <a:lnTo>
                    <a:pt x="4293684" y="2484375"/>
                  </a:lnTo>
                  <a:lnTo>
                    <a:pt x="4339412" y="2506395"/>
                  </a:lnTo>
                  <a:lnTo>
                    <a:pt x="4427905" y="2551486"/>
                  </a:lnTo>
                  <a:lnTo>
                    <a:pt x="4872826" y="2772686"/>
                  </a:lnTo>
                  <a:lnTo>
                    <a:pt x="4920072" y="2798307"/>
                  </a:lnTo>
                  <a:lnTo>
                    <a:pt x="4965519" y="2826483"/>
                  </a:lnTo>
                  <a:lnTo>
                    <a:pt x="5009297" y="2856962"/>
                  </a:lnTo>
                  <a:lnTo>
                    <a:pt x="5051535" y="2889492"/>
                  </a:lnTo>
                  <a:lnTo>
                    <a:pt x="5092364" y="2923818"/>
                  </a:lnTo>
                  <a:lnTo>
                    <a:pt x="5131912" y="2959687"/>
                  </a:lnTo>
                  <a:lnTo>
                    <a:pt x="5170311" y="2996848"/>
                  </a:lnTo>
                  <a:lnTo>
                    <a:pt x="5207689" y="3035045"/>
                  </a:lnTo>
                  <a:lnTo>
                    <a:pt x="5243288" y="3073170"/>
                  </a:lnTo>
                  <a:lnTo>
                    <a:pt x="5277939" y="3111817"/>
                  </a:lnTo>
                  <a:lnTo>
                    <a:pt x="5311629" y="3150999"/>
                  </a:lnTo>
                  <a:lnTo>
                    <a:pt x="5344345" y="3190731"/>
                  </a:lnTo>
                  <a:lnTo>
                    <a:pt x="5376074" y="3231026"/>
                  </a:lnTo>
                  <a:lnTo>
                    <a:pt x="5406800" y="3271898"/>
                  </a:lnTo>
                  <a:lnTo>
                    <a:pt x="5436512" y="3313362"/>
                  </a:lnTo>
                  <a:lnTo>
                    <a:pt x="5465196" y="3355430"/>
                  </a:lnTo>
                  <a:lnTo>
                    <a:pt x="5492839" y="3398117"/>
                  </a:lnTo>
                  <a:lnTo>
                    <a:pt x="5519426" y="3441436"/>
                  </a:lnTo>
                  <a:lnTo>
                    <a:pt x="5544945" y="3485402"/>
                  </a:lnTo>
                  <a:lnTo>
                    <a:pt x="5569382" y="3530029"/>
                  </a:lnTo>
                  <a:lnTo>
                    <a:pt x="5592724" y="3575329"/>
                  </a:lnTo>
                  <a:lnTo>
                    <a:pt x="5614957" y="3621318"/>
                  </a:lnTo>
                  <a:lnTo>
                    <a:pt x="5636068" y="3668009"/>
                  </a:lnTo>
                  <a:lnTo>
                    <a:pt x="5656043" y="3715416"/>
                  </a:lnTo>
                  <a:lnTo>
                    <a:pt x="5674870" y="3763552"/>
                  </a:lnTo>
                  <a:lnTo>
                    <a:pt x="5692534" y="3812432"/>
                  </a:lnTo>
                  <a:lnTo>
                    <a:pt x="5709022" y="3862070"/>
                  </a:lnTo>
                  <a:lnTo>
                    <a:pt x="5724321" y="3912479"/>
                  </a:lnTo>
                  <a:lnTo>
                    <a:pt x="5751454" y="4008337"/>
                  </a:lnTo>
                  <a:lnTo>
                    <a:pt x="5777287" y="4104526"/>
                  </a:lnTo>
                  <a:lnTo>
                    <a:pt x="5785793" y="4137528"/>
                  </a:lnTo>
                  <a:lnTo>
                    <a:pt x="2684124" y="4137528"/>
                  </a:lnTo>
                  <a:close/>
                </a:path>
                <a:path w="5786120" h="4137659">
                  <a:moveTo>
                    <a:pt x="0" y="4137528"/>
                  </a:moveTo>
                  <a:lnTo>
                    <a:pt x="0" y="0"/>
                  </a:lnTo>
                  <a:lnTo>
                    <a:pt x="29169" y="22611"/>
                  </a:lnTo>
                  <a:lnTo>
                    <a:pt x="68279" y="54803"/>
                  </a:lnTo>
                  <a:lnTo>
                    <a:pt x="107319" y="88914"/>
                  </a:lnTo>
                  <a:lnTo>
                    <a:pt x="145284" y="123942"/>
                  </a:lnTo>
                  <a:lnTo>
                    <a:pt x="182234" y="159835"/>
                  </a:lnTo>
                  <a:lnTo>
                    <a:pt x="218232" y="196543"/>
                  </a:lnTo>
                  <a:lnTo>
                    <a:pt x="253338" y="234013"/>
                  </a:lnTo>
                  <a:lnTo>
                    <a:pt x="287693" y="272284"/>
                  </a:lnTo>
                  <a:lnTo>
                    <a:pt x="321123" y="311032"/>
                  </a:lnTo>
                  <a:lnTo>
                    <a:pt x="353924" y="350479"/>
                  </a:lnTo>
                  <a:lnTo>
                    <a:pt x="386081" y="390480"/>
                  </a:lnTo>
                  <a:lnTo>
                    <a:pt x="417654" y="430986"/>
                  </a:lnTo>
                  <a:lnTo>
                    <a:pt x="448705" y="471944"/>
                  </a:lnTo>
                  <a:lnTo>
                    <a:pt x="479295" y="513302"/>
                  </a:lnTo>
                  <a:lnTo>
                    <a:pt x="698735" y="819720"/>
                  </a:lnTo>
                  <a:lnTo>
                    <a:pt x="725950" y="863097"/>
                  </a:lnTo>
                  <a:lnTo>
                    <a:pt x="752416" y="906924"/>
                  </a:lnTo>
                  <a:lnTo>
                    <a:pt x="778127" y="951192"/>
                  </a:lnTo>
                  <a:lnTo>
                    <a:pt x="803075" y="995890"/>
                  </a:lnTo>
                  <a:lnTo>
                    <a:pt x="827255" y="1041008"/>
                  </a:lnTo>
                  <a:lnTo>
                    <a:pt x="850661" y="1086535"/>
                  </a:lnTo>
                  <a:lnTo>
                    <a:pt x="873284" y="1132459"/>
                  </a:lnTo>
                  <a:lnTo>
                    <a:pt x="895119" y="1178771"/>
                  </a:lnTo>
                  <a:lnTo>
                    <a:pt x="916159" y="1225461"/>
                  </a:lnTo>
                  <a:lnTo>
                    <a:pt x="956299" y="1317651"/>
                  </a:lnTo>
                  <a:lnTo>
                    <a:pt x="977029" y="1362371"/>
                  </a:lnTo>
                  <a:lnTo>
                    <a:pt x="998580" y="1406666"/>
                  </a:lnTo>
                  <a:lnTo>
                    <a:pt x="1020942" y="1450528"/>
                  </a:lnTo>
                  <a:lnTo>
                    <a:pt x="1044106" y="1493948"/>
                  </a:lnTo>
                  <a:lnTo>
                    <a:pt x="1068064" y="1536918"/>
                  </a:lnTo>
                  <a:lnTo>
                    <a:pt x="1092806" y="1579428"/>
                  </a:lnTo>
                  <a:lnTo>
                    <a:pt x="1118323" y="1621471"/>
                  </a:lnTo>
                  <a:lnTo>
                    <a:pt x="2684124" y="4137528"/>
                  </a:lnTo>
                  <a:lnTo>
                    <a:pt x="0" y="4137528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9344" y="8470945"/>
              <a:ext cx="5840095" cy="1405255"/>
            </a:xfrm>
            <a:custGeom>
              <a:avLst/>
              <a:gdLst/>
              <a:ahLst/>
              <a:cxnLst/>
              <a:rect l="l" t="t" r="r" b="b"/>
              <a:pathLst>
                <a:path w="5840095" h="1405254">
                  <a:moveTo>
                    <a:pt x="4775271" y="718370"/>
                  </a:moveTo>
                  <a:lnTo>
                    <a:pt x="3954149" y="803175"/>
                  </a:lnTo>
                  <a:lnTo>
                    <a:pt x="3860535" y="838379"/>
                  </a:lnTo>
                  <a:lnTo>
                    <a:pt x="3812588" y="843331"/>
                  </a:lnTo>
                  <a:lnTo>
                    <a:pt x="3580415" y="931148"/>
                  </a:lnTo>
                  <a:lnTo>
                    <a:pt x="4422983" y="844127"/>
                  </a:lnTo>
                  <a:lnTo>
                    <a:pt x="4473593" y="851668"/>
                  </a:lnTo>
                  <a:lnTo>
                    <a:pt x="4723286" y="825879"/>
                  </a:lnTo>
                  <a:lnTo>
                    <a:pt x="4774919" y="833314"/>
                  </a:lnTo>
                  <a:lnTo>
                    <a:pt x="4825192" y="828122"/>
                  </a:lnTo>
                  <a:lnTo>
                    <a:pt x="4876700" y="835570"/>
                  </a:lnTo>
                  <a:lnTo>
                    <a:pt x="4926821" y="830393"/>
                  </a:lnTo>
                  <a:lnTo>
                    <a:pt x="5135180" y="859944"/>
                  </a:lnTo>
                  <a:lnTo>
                    <a:pt x="5186967" y="880131"/>
                  </a:lnTo>
                  <a:lnTo>
                    <a:pt x="5237094" y="887721"/>
                  </a:lnTo>
                  <a:lnTo>
                    <a:pt x="5288312" y="907966"/>
                  </a:lnTo>
                  <a:lnTo>
                    <a:pt x="5338156" y="915586"/>
                  </a:lnTo>
                  <a:lnTo>
                    <a:pt x="5385947" y="936185"/>
                  </a:lnTo>
                  <a:lnTo>
                    <a:pt x="5432147" y="956949"/>
                  </a:lnTo>
                  <a:lnTo>
                    <a:pt x="5476731" y="977879"/>
                  </a:lnTo>
                  <a:lnTo>
                    <a:pt x="5519675" y="998979"/>
                  </a:lnTo>
                  <a:lnTo>
                    <a:pt x="5560953" y="1020251"/>
                  </a:lnTo>
                  <a:lnTo>
                    <a:pt x="5600541" y="1041698"/>
                  </a:lnTo>
                  <a:lnTo>
                    <a:pt x="5639718" y="1075954"/>
                  </a:lnTo>
                  <a:lnTo>
                    <a:pt x="5675851" y="1097757"/>
                  </a:lnTo>
                  <a:lnTo>
                    <a:pt x="5711522" y="1132376"/>
                  </a:lnTo>
                  <a:lnTo>
                    <a:pt x="5745404" y="1167179"/>
                  </a:lnTo>
                  <a:lnTo>
                    <a:pt x="5777470" y="1202170"/>
                  </a:lnTo>
                  <a:lnTo>
                    <a:pt x="5787065" y="1213947"/>
                  </a:lnTo>
                  <a:lnTo>
                    <a:pt x="5797843" y="1225601"/>
                  </a:lnTo>
                  <a:lnTo>
                    <a:pt x="5836009" y="1221659"/>
                  </a:lnTo>
                  <a:lnTo>
                    <a:pt x="5839860" y="1208494"/>
                  </a:lnTo>
                  <a:lnTo>
                    <a:pt x="5838827" y="1195833"/>
                  </a:lnTo>
                  <a:lnTo>
                    <a:pt x="5834981" y="1183463"/>
                  </a:lnTo>
                  <a:lnTo>
                    <a:pt x="5818334" y="1134112"/>
                  </a:lnTo>
                  <a:lnTo>
                    <a:pt x="5799373" y="1110535"/>
                  </a:lnTo>
                  <a:lnTo>
                    <a:pt x="5774446" y="1074807"/>
                  </a:lnTo>
                  <a:lnTo>
                    <a:pt x="5745114" y="1039534"/>
                  </a:lnTo>
                  <a:lnTo>
                    <a:pt x="5707627" y="1017870"/>
                  </a:lnTo>
                  <a:lnTo>
                    <a:pt x="5667929" y="983668"/>
                  </a:lnTo>
                  <a:lnTo>
                    <a:pt x="5627177" y="949574"/>
                  </a:lnTo>
                  <a:lnTo>
                    <a:pt x="5586532" y="928236"/>
                  </a:lnTo>
                  <a:lnTo>
                    <a:pt x="5543237" y="894405"/>
                  </a:lnTo>
                  <a:lnTo>
                    <a:pt x="5499755" y="873361"/>
                  </a:lnTo>
                  <a:lnTo>
                    <a:pt x="5454637" y="852486"/>
                  </a:lnTo>
                  <a:lnTo>
                    <a:pt x="5409039" y="844428"/>
                  </a:lnTo>
                  <a:lnTo>
                    <a:pt x="5311611" y="803420"/>
                  </a:lnTo>
                  <a:lnTo>
                    <a:pt x="5264369" y="795531"/>
                  </a:lnTo>
                  <a:lnTo>
                    <a:pt x="5215745" y="775018"/>
                  </a:lnTo>
                  <a:lnTo>
                    <a:pt x="5072051" y="751556"/>
                  </a:lnTo>
                  <a:lnTo>
                    <a:pt x="5021847" y="731206"/>
                  </a:lnTo>
                  <a:lnTo>
                    <a:pt x="4973542" y="736195"/>
                  </a:lnTo>
                  <a:lnTo>
                    <a:pt x="4873538" y="720988"/>
                  </a:lnTo>
                  <a:lnTo>
                    <a:pt x="4825123" y="725989"/>
                  </a:lnTo>
                  <a:lnTo>
                    <a:pt x="4775271" y="718370"/>
                  </a:lnTo>
                  <a:close/>
                </a:path>
                <a:path w="5840095" h="1405254">
                  <a:moveTo>
                    <a:pt x="2594344" y="1352178"/>
                  </a:moveTo>
                  <a:lnTo>
                    <a:pt x="2184498" y="1394507"/>
                  </a:lnTo>
                  <a:lnTo>
                    <a:pt x="2236887" y="1401864"/>
                  </a:lnTo>
                  <a:lnTo>
                    <a:pt x="2544292" y="1370115"/>
                  </a:lnTo>
                  <a:lnTo>
                    <a:pt x="2594344" y="1352178"/>
                  </a:lnTo>
                  <a:close/>
                </a:path>
                <a:path w="5840095" h="1405254">
                  <a:moveTo>
                    <a:pt x="22231" y="290000"/>
                  </a:moveTo>
                  <a:lnTo>
                    <a:pt x="1014" y="292191"/>
                  </a:lnTo>
                  <a:lnTo>
                    <a:pt x="0" y="305064"/>
                  </a:lnTo>
                  <a:lnTo>
                    <a:pt x="4314" y="317386"/>
                  </a:lnTo>
                  <a:lnTo>
                    <a:pt x="25529" y="353497"/>
                  </a:lnTo>
                  <a:lnTo>
                    <a:pt x="53145" y="388948"/>
                  </a:lnTo>
                  <a:lnTo>
                    <a:pt x="86609" y="423794"/>
                  </a:lnTo>
                  <a:lnTo>
                    <a:pt x="124060" y="445461"/>
                  </a:lnTo>
                  <a:lnTo>
                    <a:pt x="167030" y="466559"/>
                  </a:lnTo>
                  <a:lnTo>
                    <a:pt x="210878" y="487565"/>
                  </a:lnTo>
                  <a:lnTo>
                    <a:pt x="255744" y="508466"/>
                  </a:lnTo>
                  <a:lnTo>
                    <a:pt x="300462" y="516616"/>
                  </a:lnTo>
                  <a:lnTo>
                    <a:pt x="393922" y="532498"/>
                  </a:lnTo>
                  <a:lnTo>
                    <a:pt x="491064" y="522465"/>
                  </a:lnTo>
                  <a:lnTo>
                    <a:pt x="498659" y="534448"/>
                  </a:lnTo>
                  <a:lnTo>
                    <a:pt x="511242" y="533149"/>
                  </a:lnTo>
                  <a:lnTo>
                    <a:pt x="516173" y="545407"/>
                  </a:lnTo>
                  <a:lnTo>
                    <a:pt x="540145" y="581234"/>
                  </a:lnTo>
                  <a:lnTo>
                    <a:pt x="567156" y="629515"/>
                  </a:lnTo>
                  <a:lnTo>
                    <a:pt x="594507" y="664992"/>
                  </a:lnTo>
                  <a:lnTo>
                    <a:pt x="623417" y="700309"/>
                  </a:lnTo>
                  <a:lnTo>
                    <a:pt x="653799" y="735474"/>
                  </a:lnTo>
                  <a:lnTo>
                    <a:pt x="686870" y="783129"/>
                  </a:lnTo>
                  <a:lnTo>
                    <a:pt x="719933" y="818016"/>
                  </a:lnTo>
                  <a:lnTo>
                    <a:pt x="754207" y="852779"/>
                  </a:lnTo>
                  <a:lnTo>
                    <a:pt x="789603" y="887426"/>
                  </a:lnTo>
                  <a:lnTo>
                    <a:pt x="826035" y="921966"/>
                  </a:lnTo>
                  <a:lnTo>
                    <a:pt x="862111" y="943776"/>
                  </a:lnTo>
                  <a:lnTo>
                    <a:pt x="902046" y="977954"/>
                  </a:lnTo>
                  <a:lnTo>
                    <a:pt x="943147" y="1012011"/>
                  </a:lnTo>
                  <a:lnTo>
                    <a:pt x="985378" y="1045952"/>
                  </a:lnTo>
                  <a:lnTo>
                    <a:pt x="1027397" y="1067148"/>
                  </a:lnTo>
                  <a:lnTo>
                    <a:pt x="1071779" y="1100867"/>
                  </a:lnTo>
                  <a:lnTo>
                    <a:pt x="1115879" y="1121847"/>
                  </a:lnTo>
                  <a:lnTo>
                    <a:pt x="1162271" y="1155358"/>
                  </a:lnTo>
                  <a:lnTo>
                    <a:pt x="1208309" y="1176139"/>
                  </a:lnTo>
                  <a:lnTo>
                    <a:pt x="1255262" y="1196825"/>
                  </a:lnTo>
                  <a:lnTo>
                    <a:pt x="1303096" y="1217419"/>
                  </a:lnTo>
                  <a:lnTo>
                    <a:pt x="1351774" y="1237927"/>
                  </a:lnTo>
                  <a:lnTo>
                    <a:pt x="1399955" y="1245718"/>
                  </a:lnTo>
                  <a:lnTo>
                    <a:pt x="1494954" y="1286977"/>
                  </a:lnTo>
                  <a:lnTo>
                    <a:pt x="1541369" y="1294951"/>
                  </a:lnTo>
                  <a:lnTo>
                    <a:pt x="1589289" y="1315537"/>
                  </a:lnTo>
                  <a:lnTo>
                    <a:pt x="1636147" y="1323465"/>
                  </a:lnTo>
                  <a:lnTo>
                    <a:pt x="1684592" y="1343997"/>
                  </a:lnTo>
                  <a:lnTo>
                    <a:pt x="1925971" y="1382905"/>
                  </a:lnTo>
                  <a:lnTo>
                    <a:pt x="2082481" y="1405043"/>
                  </a:lnTo>
                  <a:lnTo>
                    <a:pt x="2645727" y="1346871"/>
                  </a:lnTo>
                  <a:lnTo>
                    <a:pt x="2695830" y="1328929"/>
                  </a:lnTo>
                  <a:lnTo>
                    <a:pt x="2747260" y="1323617"/>
                  </a:lnTo>
                  <a:lnTo>
                    <a:pt x="2894163" y="1270142"/>
                  </a:lnTo>
                  <a:lnTo>
                    <a:pt x="2944242" y="1264970"/>
                  </a:lnTo>
                  <a:lnTo>
                    <a:pt x="3090063" y="1211607"/>
                  </a:lnTo>
                  <a:lnTo>
                    <a:pt x="2334828" y="1289608"/>
                  </a:lnTo>
                  <a:lnTo>
                    <a:pt x="2281575" y="1282340"/>
                  </a:lnTo>
                  <a:lnTo>
                    <a:pt x="2073689" y="1303811"/>
                  </a:lnTo>
                  <a:lnTo>
                    <a:pt x="1918296" y="1281557"/>
                  </a:lnTo>
                  <a:lnTo>
                    <a:pt x="1771166" y="1258450"/>
                  </a:lnTo>
                  <a:lnTo>
                    <a:pt x="1720860" y="1238110"/>
                  </a:lnTo>
                  <a:lnTo>
                    <a:pt x="1623291" y="1222652"/>
                  </a:lnTo>
                  <a:lnTo>
                    <a:pt x="1573542" y="1202255"/>
                  </a:lnTo>
                  <a:lnTo>
                    <a:pt x="1477642" y="1186625"/>
                  </a:lnTo>
                  <a:lnTo>
                    <a:pt x="1380862" y="1145550"/>
                  </a:lnTo>
                  <a:lnTo>
                    <a:pt x="1334579" y="1137562"/>
                  </a:lnTo>
                  <a:lnTo>
                    <a:pt x="1241320" y="1096124"/>
                  </a:lnTo>
                  <a:lnTo>
                    <a:pt x="1195770" y="1075293"/>
                  </a:lnTo>
                  <a:lnTo>
                    <a:pt x="1151024" y="1054380"/>
                  </a:lnTo>
                  <a:lnTo>
                    <a:pt x="1105836" y="1020744"/>
                  </a:lnTo>
                  <a:lnTo>
                    <a:pt x="1064390" y="999489"/>
                  </a:lnTo>
                  <a:lnTo>
                    <a:pt x="1023812" y="978145"/>
                  </a:lnTo>
                  <a:lnTo>
                    <a:pt x="982871" y="944071"/>
                  </a:lnTo>
                  <a:lnTo>
                    <a:pt x="942942" y="909892"/>
                  </a:lnTo>
                  <a:lnTo>
                    <a:pt x="905402" y="888234"/>
                  </a:lnTo>
                  <a:lnTo>
                    <a:pt x="867713" y="853824"/>
                  </a:lnTo>
                  <a:lnTo>
                    <a:pt x="831251" y="819287"/>
                  </a:lnTo>
                  <a:lnTo>
                    <a:pt x="796088" y="784616"/>
                  </a:lnTo>
                  <a:lnTo>
                    <a:pt x="762296" y="749803"/>
                  </a:lnTo>
                  <a:lnTo>
                    <a:pt x="729946" y="714842"/>
                  </a:lnTo>
                  <a:lnTo>
                    <a:pt x="699110" y="679724"/>
                  </a:lnTo>
                  <a:lnTo>
                    <a:pt x="669860" y="644442"/>
                  </a:lnTo>
                  <a:lnTo>
                    <a:pt x="640962" y="596357"/>
                  </a:lnTo>
                  <a:lnTo>
                    <a:pt x="615098" y="560725"/>
                  </a:lnTo>
                  <a:lnTo>
                    <a:pt x="607428" y="548750"/>
                  </a:lnTo>
                  <a:lnTo>
                    <a:pt x="599045" y="524081"/>
                  </a:lnTo>
                  <a:lnTo>
                    <a:pt x="592116" y="512029"/>
                  </a:lnTo>
                  <a:lnTo>
                    <a:pt x="584890" y="500007"/>
                  </a:lnTo>
                  <a:lnTo>
                    <a:pt x="632230" y="482351"/>
                  </a:lnTo>
                  <a:lnTo>
                    <a:pt x="677044" y="452187"/>
                  </a:lnTo>
                  <a:lnTo>
                    <a:pt x="767839" y="417275"/>
                  </a:lnTo>
                  <a:lnTo>
                    <a:pt x="809804" y="387405"/>
                  </a:lnTo>
                  <a:lnTo>
                    <a:pt x="426004" y="427044"/>
                  </a:lnTo>
                  <a:lnTo>
                    <a:pt x="406486" y="416292"/>
                  </a:lnTo>
                  <a:lnTo>
                    <a:pt x="295090" y="402262"/>
                  </a:lnTo>
                  <a:lnTo>
                    <a:pt x="250211" y="394130"/>
                  </a:lnTo>
                  <a:lnTo>
                    <a:pt x="205606" y="373202"/>
                  </a:lnTo>
                  <a:lnTo>
                    <a:pt x="162843" y="352083"/>
                  </a:lnTo>
                  <a:lnTo>
                    <a:pt x="122186" y="330747"/>
                  </a:lnTo>
                  <a:lnTo>
                    <a:pt x="98557" y="307652"/>
                  </a:lnTo>
                  <a:lnTo>
                    <a:pt x="73568" y="297466"/>
                  </a:lnTo>
                  <a:lnTo>
                    <a:pt x="48552" y="300049"/>
                  </a:lnTo>
                  <a:lnTo>
                    <a:pt x="22231" y="290000"/>
                  </a:lnTo>
                  <a:close/>
                </a:path>
                <a:path w="5840095" h="1405254">
                  <a:moveTo>
                    <a:pt x="3187011" y="1176059"/>
                  </a:moveTo>
                  <a:lnTo>
                    <a:pt x="2623533" y="1234255"/>
                  </a:lnTo>
                  <a:lnTo>
                    <a:pt x="2576662" y="1251864"/>
                  </a:lnTo>
                  <a:lnTo>
                    <a:pt x="2479884" y="1261859"/>
                  </a:lnTo>
                  <a:lnTo>
                    <a:pt x="2432569" y="1279513"/>
                  </a:lnTo>
                  <a:lnTo>
                    <a:pt x="3090063" y="1211607"/>
                  </a:lnTo>
                  <a:lnTo>
                    <a:pt x="3187011" y="1176059"/>
                  </a:lnTo>
                  <a:close/>
                </a:path>
                <a:path w="5840095" h="1405254">
                  <a:moveTo>
                    <a:pt x="4275075" y="859403"/>
                  </a:moveTo>
                  <a:lnTo>
                    <a:pt x="3531033" y="936248"/>
                  </a:lnTo>
                  <a:lnTo>
                    <a:pt x="3002610" y="1131266"/>
                  </a:lnTo>
                  <a:lnTo>
                    <a:pt x="2953125" y="1136377"/>
                  </a:lnTo>
                  <a:lnTo>
                    <a:pt x="2904891" y="1154126"/>
                  </a:lnTo>
                  <a:lnTo>
                    <a:pt x="2812392" y="1189215"/>
                  </a:lnTo>
                  <a:lnTo>
                    <a:pt x="2764693" y="1194141"/>
                  </a:lnTo>
                  <a:lnTo>
                    <a:pt x="2671577" y="1229293"/>
                  </a:lnTo>
                  <a:lnTo>
                    <a:pt x="3236702" y="1170927"/>
                  </a:lnTo>
                  <a:lnTo>
                    <a:pt x="3822983" y="957165"/>
                  </a:lnTo>
                  <a:lnTo>
                    <a:pt x="3874201" y="951875"/>
                  </a:lnTo>
                  <a:lnTo>
                    <a:pt x="3974457" y="915986"/>
                  </a:lnTo>
                  <a:lnTo>
                    <a:pt x="4026145" y="910648"/>
                  </a:lnTo>
                  <a:lnTo>
                    <a:pt x="4076723" y="892656"/>
                  </a:lnTo>
                  <a:lnTo>
                    <a:pt x="4227133" y="877122"/>
                  </a:lnTo>
                  <a:lnTo>
                    <a:pt x="4275075" y="859403"/>
                  </a:lnTo>
                  <a:close/>
                </a:path>
                <a:path w="5840095" h="1405254">
                  <a:moveTo>
                    <a:pt x="4579957" y="725774"/>
                  </a:moveTo>
                  <a:lnTo>
                    <a:pt x="4049607" y="780549"/>
                  </a:lnTo>
                  <a:lnTo>
                    <a:pt x="4002455" y="798186"/>
                  </a:lnTo>
                  <a:lnTo>
                    <a:pt x="4629170" y="733459"/>
                  </a:lnTo>
                  <a:lnTo>
                    <a:pt x="4579957" y="725774"/>
                  </a:lnTo>
                  <a:close/>
                </a:path>
                <a:path w="5840095" h="1405254">
                  <a:moveTo>
                    <a:pt x="728584" y="0"/>
                  </a:moveTo>
                  <a:lnTo>
                    <a:pt x="680226" y="4994"/>
                  </a:lnTo>
                  <a:lnTo>
                    <a:pt x="629773" y="22972"/>
                  </a:lnTo>
                  <a:lnTo>
                    <a:pt x="583335" y="40536"/>
                  </a:lnTo>
                  <a:lnTo>
                    <a:pt x="545016" y="57261"/>
                  </a:lnTo>
                  <a:lnTo>
                    <a:pt x="515209" y="85875"/>
                  </a:lnTo>
                  <a:lnTo>
                    <a:pt x="474875" y="153878"/>
                  </a:lnTo>
                  <a:lnTo>
                    <a:pt x="462525" y="193456"/>
                  </a:lnTo>
                  <a:lnTo>
                    <a:pt x="455043" y="245299"/>
                  </a:lnTo>
                  <a:lnTo>
                    <a:pt x="451515" y="309501"/>
                  </a:lnTo>
                  <a:lnTo>
                    <a:pt x="451836" y="335003"/>
                  </a:lnTo>
                  <a:lnTo>
                    <a:pt x="454415" y="360272"/>
                  </a:lnTo>
                  <a:lnTo>
                    <a:pt x="457956" y="385442"/>
                  </a:lnTo>
                  <a:lnTo>
                    <a:pt x="462468" y="423278"/>
                  </a:lnTo>
                  <a:lnTo>
                    <a:pt x="809804" y="387405"/>
                  </a:lnTo>
                  <a:lnTo>
                    <a:pt x="848031" y="357922"/>
                  </a:lnTo>
                  <a:lnTo>
                    <a:pt x="547095" y="389003"/>
                  </a:lnTo>
                  <a:lnTo>
                    <a:pt x="536409" y="351804"/>
                  </a:lnTo>
                  <a:lnTo>
                    <a:pt x="532633" y="301124"/>
                  </a:lnTo>
                  <a:lnTo>
                    <a:pt x="536379" y="262434"/>
                  </a:lnTo>
                  <a:lnTo>
                    <a:pt x="544344" y="223309"/>
                  </a:lnTo>
                  <a:lnTo>
                    <a:pt x="558429" y="170784"/>
                  </a:lnTo>
                  <a:lnTo>
                    <a:pt x="584276" y="142579"/>
                  </a:lnTo>
                  <a:lnTo>
                    <a:pt x="617720" y="113590"/>
                  </a:lnTo>
                  <a:lnTo>
                    <a:pt x="658513" y="96609"/>
                  </a:lnTo>
                  <a:lnTo>
                    <a:pt x="872214" y="74538"/>
                  </a:lnTo>
                  <a:lnTo>
                    <a:pt x="854745" y="50807"/>
                  </a:lnTo>
                  <a:lnTo>
                    <a:pt x="817001" y="29170"/>
                  </a:lnTo>
                  <a:lnTo>
                    <a:pt x="774344" y="8041"/>
                  </a:lnTo>
                  <a:lnTo>
                    <a:pt x="728584" y="0"/>
                  </a:lnTo>
                  <a:close/>
                </a:path>
                <a:path w="5840095" h="1405254">
                  <a:moveTo>
                    <a:pt x="872214" y="74538"/>
                  </a:moveTo>
                  <a:lnTo>
                    <a:pt x="752210" y="86932"/>
                  </a:lnTo>
                  <a:lnTo>
                    <a:pt x="791789" y="108380"/>
                  </a:lnTo>
                  <a:lnTo>
                    <a:pt x="823199" y="143438"/>
                  </a:lnTo>
                  <a:lnTo>
                    <a:pt x="847106" y="192040"/>
                  </a:lnTo>
                  <a:lnTo>
                    <a:pt x="848805" y="204632"/>
                  </a:lnTo>
                  <a:lnTo>
                    <a:pt x="846437" y="204876"/>
                  </a:lnTo>
                  <a:lnTo>
                    <a:pt x="845274" y="217764"/>
                  </a:lnTo>
                  <a:lnTo>
                    <a:pt x="843372" y="230728"/>
                  </a:lnTo>
                  <a:lnTo>
                    <a:pt x="838388" y="231242"/>
                  </a:lnTo>
                  <a:lnTo>
                    <a:pt x="803693" y="273128"/>
                  </a:lnTo>
                  <a:lnTo>
                    <a:pt x="765725" y="302585"/>
                  </a:lnTo>
                  <a:lnTo>
                    <a:pt x="724692" y="319590"/>
                  </a:lnTo>
                  <a:lnTo>
                    <a:pt x="682106" y="336756"/>
                  </a:lnTo>
                  <a:lnTo>
                    <a:pt x="639477" y="366694"/>
                  </a:lnTo>
                  <a:lnTo>
                    <a:pt x="594404" y="384117"/>
                  </a:lnTo>
                  <a:lnTo>
                    <a:pt x="848031" y="357922"/>
                  </a:lnTo>
                  <a:lnTo>
                    <a:pt x="883519" y="328722"/>
                  </a:lnTo>
                  <a:lnTo>
                    <a:pt x="917269" y="299701"/>
                  </a:lnTo>
                  <a:lnTo>
                    <a:pt x="944001" y="233102"/>
                  </a:lnTo>
                  <a:lnTo>
                    <a:pt x="944217" y="207545"/>
                  </a:lnTo>
                  <a:lnTo>
                    <a:pt x="934737" y="182989"/>
                  </a:lnTo>
                  <a:lnTo>
                    <a:pt x="924239" y="158538"/>
                  </a:lnTo>
                  <a:lnTo>
                    <a:pt x="913186" y="134145"/>
                  </a:lnTo>
                  <a:lnTo>
                    <a:pt x="901318" y="109835"/>
                  </a:lnTo>
                  <a:lnTo>
                    <a:pt x="889683" y="98269"/>
                  </a:lnTo>
                  <a:lnTo>
                    <a:pt x="872214" y="74538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052527" y="280966"/>
            <a:ext cx="4862195" cy="1473200"/>
          </a:xfrm>
          <a:custGeom>
            <a:avLst/>
            <a:gdLst/>
            <a:ahLst/>
            <a:cxnLst/>
            <a:rect l="l" t="t" r="r" b="b"/>
            <a:pathLst>
              <a:path w="4862194" h="1473200">
                <a:moveTo>
                  <a:pt x="505171" y="431799"/>
                </a:moveTo>
                <a:lnTo>
                  <a:pt x="940167" y="431799"/>
                </a:lnTo>
                <a:lnTo>
                  <a:pt x="889935" y="419099"/>
                </a:lnTo>
                <a:lnTo>
                  <a:pt x="789661" y="419099"/>
                </a:lnTo>
                <a:lnTo>
                  <a:pt x="541885" y="355599"/>
                </a:lnTo>
                <a:lnTo>
                  <a:pt x="494067" y="330199"/>
                </a:lnTo>
                <a:lnTo>
                  <a:pt x="446531" y="317499"/>
                </a:lnTo>
                <a:lnTo>
                  <a:pt x="399096" y="292099"/>
                </a:lnTo>
                <a:lnTo>
                  <a:pt x="352062" y="279399"/>
                </a:lnTo>
                <a:lnTo>
                  <a:pt x="307068" y="253999"/>
                </a:lnTo>
                <a:lnTo>
                  <a:pt x="264151" y="228599"/>
                </a:lnTo>
                <a:lnTo>
                  <a:pt x="223350" y="203199"/>
                </a:lnTo>
                <a:lnTo>
                  <a:pt x="184706" y="165099"/>
                </a:lnTo>
                <a:lnTo>
                  <a:pt x="148256" y="139699"/>
                </a:lnTo>
                <a:lnTo>
                  <a:pt x="114040" y="101599"/>
                </a:lnTo>
                <a:lnTo>
                  <a:pt x="82096" y="63499"/>
                </a:lnTo>
                <a:lnTo>
                  <a:pt x="52463" y="12699"/>
                </a:lnTo>
                <a:lnTo>
                  <a:pt x="45375" y="0"/>
                </a:lnTo>
                <a:lnTo>
                  <a:pt x="4641" y="0"/>
                </a:lnTo>
                <a:lnTo>
                  <a:pt x="232" y="12699"/>
                </a:lnTo>
                <a:lnTo>
                  <a:pt x="0" y="25399"/>
                </a:lnTo>
                <a:lnTo>
                  <a:pt x="2172" y="38099"/>
                </a:lnTo>
                <a:lnTo>
                  <a:pt x="11945" y="63499"/>
                </a:lnTo>
                <a:lnTo>
                  <a:pt x="25925" y="101599"/>
                </a:lnTo>
                <a:lnTo>
                  <a:pt x="65626" y="152399"/>
                </a:lnTo>
                <a:lnTo>
                  <a:pt x="99229" y="190499"/>
                </a:lnTo>
                <a:lnTo>
                  <a:pt x="133832" y="228599"/>
                </a:lnTo>
                <a:lnTo>
                  <a:pt x="169613" y="253999"/>
                </a:lnTo>
                <a:lnTo>
                  <a:pt x="206752" y="279399"/>
                </a:lnTo>
                <a:lnTo>
                  <a:pt x="245425" y="304799"/>
                </a:lnTo>
                <a:lnTo>
                  <a:pt x="285811" y="330199"/>
                </a:lnTo>
                <a:lnTo>
                  <a:pt x="328087" y="355599"/>
                </a:lnTo>
                <a:lnTo>
                  <a:pt x="372432" y="380999"/>
                </a:lnTo>
                <a:lnTo>
                  <a:pt x="416663" y="393699"/>
                </a:lnTo>
                <a:lnTo>
                  <a:pt x="460858" y="419099"/>
                </a:lnTo>
                <a:lnTo>
                  <a:pt x="505171" y="431799"/>
                </a:lnTo>
                <a:close/>
              </a:path>
              <a:path w="4862194" h="1473200">
                <a:moveTo>
                  <a:pt x="2727218" y="177799"/>
                </a:moveTo>
                <a:lnTo>
                  <a:pt x="3177594" y="177799"/>
                </a:lnTo>
                <a:lnTo>
                  <a:pt x="3127748" y="165099"/>
                </a:lnTo>
                <a:lnTo>
                  <a:pt x="2777421" y="165099"/>
                </a:lnTo>
                <a:lnTo>
                  <a:pt x="2727218" y="177799"/>
                </a:lnTo>
                <a:close/>
              </a:path>
              <a:path w="4862194" h="1473200">
                <a:moveTo>
                  <a:pt x="4841879" y="1295399"/>
                </a:moveTo>
                <a:lnTo>
                  <a:pt x="4860021" y="1295399"/>
                </a:lnTo>
                <a:lnTo>
                  <a:pt x="4862004" y="1282699"/>
                </a:lnTo>
                <a:lnTo>
                  <a:pt x="4859430" y="1269999"/>
                </a:lnTo>
                <a:lnTo>
                  <a:pt x="4844637" y="1244599"/>
                </a:lnTo>
                <a:lnTo>
                  <a:pt x="4824370" y="1206499"/>
                </a:lnTo>
                <a:lnTo>
                  <a:pt x="4769312" y="1155699"/>
                </a:lnTo>
                <a:lnTo>
                  <a:pt x="4729813" y="1130299"/>
                </a:lnTo>
                <a:lnTo>
                  <a:pt x="4689311" y="1104899"/>
                </a:lnTo>
                <a:lnTo>
                  <a:pt x="4647627" y="1079499"/>
                </a:lnTo>
                <a:lnTo>
                  <a:pt x="4604586" y="1066799"/>
                </a:lnTo>
                <a:lnTo>
                  <a:pt x="4560010" y="1054099"/>
                </a:lnTo>
                <a:lnTo>
                  <a:pt x="4459131" y="1054099"/>
                </a:lnTo>
                <a:lnTo>
                  <a:pt x="4448667" y="1041399"/>
                </a:lnTo>
                <a:lnTo>
                  <a:pt x="4446305" y="1041399"/>
                </a:lnTo>
                <a:lnTo>
                  <a:pt x="4425139" y="990599"/>
                </a:lnTo>
                <a:lnTo>
                  <a:pt x="4401784" y="952499"/>
                </a:lnTo>
                <a:lnTo>
                  <a:pt x="4376376" y="901699"/>
                </a:lnTo>
                <a:lnTo>
                  <a:pt x="4349051" y="863599"/>
                </a:lnTo>
                <a:lnTo>
                  <a:pt x="4319945" y="825499"/>
                </a:lnTo>
                <a:lnTo>
                  <a:pt x="4289195" y="774699"/>
                </a:lnTo>
                <a:lnTo>
                  <a:pt x="4256937" y="736599"/>
                </a:lnTo>
                <a:lnTo>
                  <a:pt x="4223306" y="698499"/>
                </a:lnTo>
                <a:lnTo>
                  <a:pt x="4188439" y="660399"/>
                </a:lnTo>
                <a:lnTo>
                  <a:pt x="4151358" y="622299"/>
                </a:lnTo>
                <a:lnTo>
                  <a:pt x="4112851" y="584199"/>
                </a:lnTo>
                <a:lnTo>
                  <a:pt x="4072971" y="558799"/>
                </a:lnTo>
                <a:lnTo>
                  <a:pt x="4031770" y="520699"/>
                </a:lnTo>
                <a:lnTo>
                  <a:pt x="3989302" y="495299"/>
                </a:lnTo>
                <a:lnTo>
                  <a:pt x="3945619" y="457199"/>
                </a:lnTo>
                <a:lnTo>
                  <a:pt x="3900773" y="431799"/>
                </a:lnTo>
                <a:lnTo>
                  <a:pt x="3854818" y="406399"/>
                </a:lnTo>
                <a:lnTo>
                  <a:pt x="3807805" y="380999"/>
                </a:lnTo>
                <a:lnTo>
                  <a:pt x="3759788" y="355599"/>
                </a:lnTo>
                <a:lnTo>
                  <a:pt x="3712925" y="342899"/>
                </a:lnTo>
                <a:lnTo>
                  <a:pt x="3665897" y="317499"/>
                </a:lnTo>
                <a:lnTo>
                  <a:pt x="3618642" y="304799"/>
                </a:lnTo>
                <a:lnTo>
                  <a:pt x="3523193" y="253999"/>
                </a:lnTo>
                <a:lnTo>
                  <a:pt x="3227379" y="177799"/>
                </a:lnTo>
                <a:lnTo>
                  <a:pt x="2676987" y="177799"/>
                </a:lnTo>
                <a:lnTo>
                  <a:pt x="2626732" y="190499"/>
                </a:lnTo>
                <a:lnTo>
                  <a:pt x="2577920" y="190499"/>
                </a:lnTo>
                <a:lnTo>
                  <a:pt x="2432145" y="228599"/>
                </a:lnTo>
                <a:lnTo>
                  <a:pt x="2383742" y="228599"/>
                </a:lnTo>
                <a:lnTo>
                  <a:pt x="2287159" y="253999"/>
                </a:lnTo>
                <a:lnTo>
                  <a:pt x="3125318" y="253999"/>
                </a:lnTo>
                <a:lnTo>
                  <a:pt x="3175974" y="266699"/>
                </a:lnTo>
                <a:lnTo>
                  <a:pt x="3226175" y="266699"/>
                </a:lnTo>
                <a:lnTo>
                  <a:pt x="3473071" y="330199"/>
                </a:lnTo>
                <a:lnTo>
                  <a:pt x="3522502" y="355599"/>
                </a:lnTo>
                <a:lnTo>
                  <a:pt x="3620601" y="380999"/>
                </a:lnTo>
                <a:lnTo>
                  <a:pt x="3669079" y="406399"/>
                </a:lnTo>
                <a:lnTo>
                  <a:pt x="3717052" y="419099"/>
                </a:lnTo>
                <a:lnTo>
                  <a:pt x="3811100" y="469899"/>
                </a:lnTo>
                <a:lnTo>
                  <a:pt x="3856987" y="495299"/>
                </a:lnTo>
                <a:lnTo>
                  <a:pt x="3901989" y="520699"/>
                </a:lnTo>
                <a:lnTo>
                  <a:pt x="3946013" y="546099"/>
                </a:lnTo>
                <a:lnTo>
                  <a:pt x="3988964" y="584199"/>
                </a:lnTo>
                <a:lnTo>
                  <a:pt x="4027636" y="609599"/>
                </a:lnTo>
                <a:lnTo>
                  <a:pt x="4065283" y="634999"/>
                </a:lnTo>
                <a:lnTo>
                  <a:pt x="4101807" y="673099"/>
                </a:lnTo>
                <a:lnTo>
                  <a:pt x="4137111" y="698499"/>
                </a:lnTo>
                <a:lnTo>
                  <a:pt x="4171098" y="736599"/>
                </a:lnTo>
                <a:lnTo>
                  <a:pt x="4203670" y="774699"/>
                </a:lnTo>
                <a:lnTo>
                  <a:pt x="4234730" y="812799"/>
                </a:lnTo>
                <a:lnTo>
                  <a:pt x="4264181" y="850899"/>
                </a:lnTo>
                <a:lnTo>
                  <a:pt x="4291926" y="888999"/>
                </a:lnTo>
                <a:lnTo>
                  <a:pt x="4317867" y="927099"/>
                </a:lnTo>
                <a:lnTo>
                  <a:pt x="4341908" y="977899"/>
                </a:lnTo>
                <a:lnTo>
                  <a:pt x="4363950" y="1015999"/>
                </a:lnTo>
                <a:lnTo>
                  <a:pt x="4369392" y="1028699"/>
                </a:lnTo>
                <a:lnTo>
                  <a:pt x="4374329" y="1041399"/>
                </a:lnTo>
                <a:lnTo>
                  <a:pt x="4379138" y="1054099"/>
                </a:lnTo>
                <a:lnTo>
                  <a:pt x="4384201" y="1066799"/>
                </a:lnTo>
                <a:lnTo>
                  <a:pt x="4262077" y="1104899"/>
                </a:lnTo>
                <a:lnTo>
                  <a:pt x="4222191" y="1130299"/>
                </a:lnTo>
                <a:lnTo>
                  <a:pt x="4184078" y="1142999"/>
                </a:lnTo>
                <a:lnTo>
                  <a:pt x="4512248" y="1142999"/>
                </a:lnTo>
                <a:lnTo>
                  <a:pt x="4527821" y="1155699"/>
                </a:lnTo>
                <a:lnTo>
                  <a:pt x="4543173" y="1155699"/>
                </a:lnTo>
                <a:lnTo>
                  <a:pt x="4635891" y="1181099"/>
                </a:lnTo>
                <a:lnTo>
                  <a:pt x="4679820" y="1193799"/>
                </a:lnTo>
                <a:lnTo>
                  <a:pt x="4721611" y="1219199"/>
                </a:lnTo>
                <a:lnTo>
                  <a:pt x="4760874" y="1257299"/>
                </a:lnTo>
                <a:lnTo>
                  <a:pt x="4778847" y="1269999"/>
                </a:lnTo>
                <a:lnTo>
                  <a:pt x="4799098" y="1282699"/>
                </a:lnTo>
                <a:lnTo>
                  <a:pt x="4820488" y="1282699"/>
                </a:lnTo>
                <a:lnTo>
                  <a:pt x="4841879" y="1295399"/>
                </a:lnTo>
                <a:close/>
              </a:path>
              <a:path w="4862194" h="1473200">
                <a:moveTo>
                  <a:pt x="2094623" y="304799"/>
                </a:moveTo>
                <a:lnTo>
                  <a:pt x="2527317" y="304799"/>
                </a:lnTo>
                <a:lnTo>
                  <a:pt x="2674317" y="266699"/>
                </a:lnTo>
                <a:lnTo>
                  <a:pt x="2723600" y="266699"/>
                </a:lnTo>
                <a:lnTo>
                  <a:pt x="2773046" y="253999"/>
                </a:lnTo>
                <a:lnTo>
                  <a:pt x="2287159" y="253999"/>
                </a:lnTo>
                <a:lnTo>
                  <a:pt x="2094623" y="304799"/>
                </a:lnTo>
                <a:close/>
              </a:path>
              <a:path w="4862194" h="1473200">
                <a:moveTo>
                  <a:pt x="640366" y="482599"/>
                </a:moveTo>
                <a:lnTo>
                  <a:pt x="1742963" y="482599"/>
                </a:lnTo>
                <a:lnTo>
                  <a:pt x="2035248" y="406399"/>
                </a:lnTo>
                <a:lnTo>
                  <a:pt x="2084436" y="406399"/>
                </a:lnTo>
                <a:lnTo>
                  <a:pt x="2478560" y="304799"/>
                </a:lnTo>
                <a:lnTo>
                  <a:pt x="2046564" y="304799"/>
                </a:lnTo>
                <a:lnTo>
                  <a:pt x="1710841" y="393699"/>
                </a:lnTo>
                <a:lnTo>
                  <a:pt x="1662731" y="393699"/>
                </a:lnTo>
                <a:lnTo>
                  <a:pt x="1566093" y="419099"/>
                </a:lnTo>
                <a:lnTo>
                  <a:pt x="1517521" y="419099"/>
                </a:lnTo>
                <a:lnTo>
                  <a:pt x="1468750" y="431799"/>
                </a:lnTo>
                <a:lnTo>
                  <a:pt x="505171" y="431799"/>
                </a:lnTo>
                <a:lnTo>
                  <a:pt x="594771" y="457199"/>
                </a:lnTo>
                <a:lnTo>
                  <a:pt x="640366" y="482599"/>
                </a:lnTo>
                <a:close/>
              </a:path>
              <a:path w="4862194" h="1473200">
                <a:moveTo>
                  <a:pt x="783443" y="507999"/>
                </a:moveTo>
                <a:lnTo>
                  <a:pt x="1597638" y="507999"/>
                </a:lnTo>
                <a:lnTo>
                  <a:pt x="1694630" y="482599"/>
                </a:lnTo>
                <a:lnTo>
                  <a:pt x="686696" y="482599"/>
                </a:lnTo>
                <a:lnTo>
                  <a:pt x="733917" y="495299"/>
                </a:lnTo>
                <a:lnTo>
                  <a:pt x="783443" y="507999"/>
                </a:lnTo>
                <a:close/>
              </a:path>
              <a:path w="4862194" h="1473200">
                <a:moveTo>
                  <a:pt x="883031" y="520699"/>
                </a:moveTo>
                <a:lnTo>
                  <a:pt x="1500067" y="520699"/>
                </a:lnTo>
                <a:lnTo>
                  <a:pt x="1548936" y="507999"/>
                </a:lnTo>
                <a:lnTo>
                  <a:pt x="833164" y="507999"/>
                </a:lnTo>
                <a:lnTo>
                  <a:pt x="883031" y="520699"/>
                </a:lnTo>
                <a:close/>
              </a:path>
              <a:path w="4862194" h="1473200">
                <a:moveTo>
                  <a:pt x="1141126" y="533399"/>
                </a:moveTo>
                <a:lnTo>
                  <a:pt x="1401748" y="533399"/>
                </a:lnTo>
                <a:lnTo>
                  <a:pt x="1451012" y="520699"/>
                </a:lnTo>
                <a:lnTo>
                  <a:pt x="1088388" y="520699"/>
                </a:lnTo>
                <a:lnTo>
                  <a:pt x="1141126" y="533399"/>
                </a:lnTo>
                <a:close/>
              </a:path>
              <a:path w="4862194" h="1473200">
                <a:moveTo>
                  <a:pt x="4203312" y="1473199"/>
                </a:moveTo>
                <a:lnTo>
                  <a:pt x="4304546" y="1473199"/>
                </a:lnTo>
                <a:lnTo>
                  <a:pt x="4357395" y="1447799"/>
                </a:lnTo>
                <a:lnTo>
                  <a:pt x="4398364" y="1422399"/>
                </a:lnTo>
                <a:lnTo>
                  <a:pt x="4429302" y="1396999"/>
                </a:lnTo>
                <a:lnTo>
                  <a:pt x="4452055" y="1358899"/>
                </a:lnTo>
                <a:lnTo>
                  <a:pt x="4468470" y="1308099"/>
                </a:lnTo>
                <a:lnTo>
                  <a:pt x="4480394" y="1244599"/>
                </a:lnTo>
                <a:lnTo>
                  <a:pt x="4482377" y="1193799"/>
                </a:lnTo>
                <a:lnTo>
                  <a:pt x="4481581" y="1168399"/>
                </a:lnTo>
                <a:lnTo>
                  <a:pt x="4481069" y="1142999"/>
                </a:lnTo>
                <a:lnTo>
                  <a:pt x="4184078" y="1142999"/>
                </a:lnTo>
                <a:lnTo>
                  <a:pt x="4149160" y="1155699"/>
                </a:lnTo>
                <a:lnTo>
                  <a:pt x="4406477" y="1155699"/>
                </a:lnTo>
                <a:lnTo>
                  <a:pt x="4412268" y="1193799"/>
                </a:lnTo>
                <a:lnTo>
                  <a:pt x="4411034" y="1231899"/>
                </a:lnTo>
                <a:lnTo>
                  <a:pt x="4404484" y="1269999"/>
                </a:lnTo>
                <a:lnTo>
                  <a:pt x="4394327" y="1308099"/>
                </a:lnTo>
                <a:lnTo>
                  <a:pt x="4372419" y="1346199"/>
                </a:lnTo>
                <a:lnTo>
                  <a:pt x="4338804" y="1384299"/>
                </a:lnTo>
                <a:lnTo>
                  <a:pt x="4296076" y="1396999"/>
                </a:lnTo>
                <a:lnTo>
                  <a:pt x="4246830" y="1409699"/>
                </a:lnTo>
                <a:lnTo>
                  <a:pt x="4111942" y="1409699"/>
                </a:lnTo>
                <a:lnTo>
                  <a:pt x="4122296" y="1422399"/>
                </a:lnTo>
                <a:lnTo>
                  <a:pt x="4159904" y="1460499"/>
                </a:lnTo>
                <a:lnTo>
                  <a:pt x="4203312" y="1473199"/>
                </a:lnTo>
                <a:close/>
              </a:path>
              <a:path w="4862194" h="1473200">
                <a:moveTo>
                  <a:pt x="4111942" y="1409699"/>
                </a:moveTo>
                <a:lnTo>
                  <a:pt x="4246830" y="1409699"/>
                </a:lnTo>
                <a:lnTo>
                  <a:pt x="4206549" y="1396999"/>
                </a:lnTo>
                <a:lnTo>
                  <a:pt x="4174938" y="1371599"/>
                </a:lnTo>
                <a:lnTo>
                  <a:pt x="4151428" y="1346199"/>
                </a:lnTo>
                <a:lnTo>
                  <a:pt x="4135448" y="1295399"/>
                </a:lnTo>
                <a:lnTo>
                  <a:pt x="4137136" y="1295399"/>
                </a:lnTo>
                <a:lnTo>
                  <a:pt x="4139245" y="1282699"/>
                </a:lnTo>
                <a:lnTo>
                  <a:pt x="4141988" y="1269999"/>
                </a:lnTo>
                <a:lnTo>
                  <a:pt x="4146249" y="1269999"/>
                </a:lnTo>
                <a:lnTo>
                  <a:pt x="4184933" y="1244599"/>
                </a:lnTo>
                <a:lnTo>
                  <a:pt x="4225866" y="1219199"/>
                </a:lnTo>
                <a:lnTo>
                  <a:pt x="4268769" y="1193799"/>
                </a:lnTo>
                <a:lnTo>
                  <a:pt x="4313359" y="1181099"/>
                </a:lnTo>
                <a:lnTo>
                  <a:pt x="4406477" y="1155699"/>
                </a:lnTo>
                <a:lnTo>
                  <a:pt x="4149160" y="1155699"/>
                </a:lnTo>
                <a:lnTo>
                  <a:pt x="4116584" y="1181099"/>
                </a:lnTo>
                <a:lnTo>
                  <a:pt x="4085495" y="1206499"/>
                </a:lnTo>
                <a:lnTo>
                  <a:pt x="4057059" y="1257299"/>
                </a:lnTo>
                <a:lnTo>
                  <a:pt x="4054644" y="1282699"/>
                </a:lnTo>
                <a:lnTo>
                  <a:pt x="4060519" y="1308099"/>
                </a:lnTo>
                <a:lnTo>
                  <a:pt x="4067264" y="1333499"/>
                </a:lnTo>
                <a:lnTo>
                  <a:pt x="4074484" y="1346199"/>
                </a:lnTo>
                <a:lnTo>
                  <a:pt x="4082400" y="1358899"/>
                </a:lnTo>
                <a:lnTo>
                  <a:pt x="4091233" y="1384299"/>
                </a:lnTo>
                <a:lnTo>
                  <a:pt x="4111942" y="1409699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5181139" y="6805779"/>
            <a:ext cx="3128850" cy="3457252"/>
            <a:chOff x="13021947" y="7235538"/>
            <a:chExt cx="5266055" cy="3051810"/>
          </a:xfrm>
        </p:grpSpPr>
        <p:sp>
          <p:nvSpPr>
            <p:cNvPr id="10" name="object 10"/>
            <p:cNvSpPr/>
            <p:nvPr/>
          </p:nvSpPr>
          <p:spPr>
            <a:xfrm>
              <a:off x="13021947" y="7235538"/>
              <a:ext cx="5266055" cy="3051810"/>
            </a:xfrm>
            <a:custGeom>
              <a:avLst/>
              <a:gdLst/>
              <a:ahLst/>
              <a:cxnLst/>
              <a:rect l="l" t="t" r="r" b="b"/>
              <a:pathLst>
                <a:path w="5266055" h="3051809">
                  <a:moveTo>
                    <a:pt x="5266050" y="3546"/>
                  </a:moveTo>
                  <a:lnTo>
                    <a:pt x="5266050" y="3051461"/>
                  </a:lnTo>
                  <a:lnTo>
                    <a:pt x="0" y="3051461"/>
                  </a:lnTo>
                  <a:lnTo>
                    <a:pt x="4722" y="3025178"/>
                  </a:lnTo>
                  <a:lnTo>
                    <a:pt x="15495" y="2978465"/>
                  </a:lnTo>
                  <a:lnTo>
                    <a:pt x="28496" y="2932263"/>
                  </a:lnTo>
                  <a:lnTo>
                    <a:pt x="43654" y="2886641"/>
                  </a:lnTo>
                  <a:lnTo>
                    <a:pt x="60896" y="2841667"/>
                  </a:lnTo>
                  <a:lnTo>
                    <a:pt x="80152" y="2797411"/>
                  </a:lnTo>
                  <a:lnTo>
                    <a:pt x="101350" y="2753942"/>
                  </a:lnTo>
                  <a:lnTo>
                    <a:pt x="124419" y="2711329"/>
                  </a:lnTo>
                  <a:lnTo>
                    <a:pt x="149286" y="2669641"/>
                  </a:lnTo>
                  <a:lnTo>
                    <a:pt x="175881" y="2628947"/>
                  </a:lnTo>
                  <a:lnTo>
                    <a:pt x="204131" y="2589316"/>
                  </a:lnTo>
                  <a:lnTo>
                    <a:pt x="233966" y="2550817"/>
                  </a:lnTo>
                  <a:lnTo>
                    <a:pt x="265313" y="2513520"/>
                  </a:lnTo>
                  <a:lnTo>
                    <a:pt x="298102" y="2477493"/>
                  </a:lnTo>
                  <a:lnTo>
                    <a:pt x="332259" y="2442805"/>
                  </a:lnTo>
                  <a:lnTo>
                    <a:pt x="368206" y="2409045"/>
                  </a:lnTo>
                  <a:lnTo>
                    <a:pt x="405421" y="2376493"/>
                  </a:lnTo>
                  <a:lnTo>
                    <a:pt x="443825" y="2345191"/>
                  </a:lnTo>
                  <a:lnTo>
                    <a:pt x="483338" y="2315178"/>
                  </a:lnTo>
                  <a:lnTo>
                    <a:pt x="523881" y="2286494"/>
                  </a:lnTo>
                  <a:lnTo>
                    <a:pt x="565375" y="2259181"/>
                  </a:lnTo>
                  <a:lnTo>
                    <a:pt x="607740" y="2233278"/>
                  </a:lnTo>
                  <a:lnTo>
                    <a:pt x="650897" y="2208824"/>
                  </a:lnTo>
                  <a:lnTo>
                    <a:pt x="694767" y="2185862"/>
                  </a:lnTo>
                  <a:lnTo>
                    <a:pt x="739270" y="2164430"/>
                  </a:lnTo>
                  <a:lnTo>
                    <a:pt x="784327" y="2144569"/>
                  </a:lnTo>
                  <a:lnTo>
                    <a:pt x="829859" y="2126319"/>
                  </a:lnTo>
                  <a:lnTo>
                    <a:pt x="874369" y="2109940"/>
                  </a:lnTo>
                  <a:lnTo>
                    <a:pt x="964400" y="2077809"/>
                  </a:lnTo>
                  <a:lnTo>
                    <a:pt x="1009367" y="2061323"/>
                  </a:lnTo>
                  <a:lnTo>
                    <a:pt x="1053933" y="2044069"/>
                  </a:lnTo>
                  <a:lnTo>
                    <a:pt x="1097820" y="2025678"/>
                  </a:lnTo>
                  <a:lnTo>
                    <a:pt x="1140752" y="2005784"/>
                  </a:lnTo>
                  <a:lnTo>
                    <a:pt x="1182451" y="1984020"/>
                  </a:lnTo>
                  <a:lnTo>
                    <a:pt x="1222643" y="1960020"/>
                  </a:lnTo>
                  <a:lnTo>
                    <a:pt x="1261048" y="1933417"/>
                  </a:lnTo>
                  <a:lnTo>
                    <a:pt x="1297392" y="1903843"/>
                  </a:lnTo>
                  <a:lnTo>
                    <a:pt x="1331396" y="1870932"/>
                  </a:lnTo>
                  <a:lnTo>
                    <a:pt x="1362784" y="1834317"/>
                  </a:lnTo>
                  <a:lnTo>
                    <a:pt x="1391279" y="1793631"/>
                  </a:lnTo>
                  <a:lnTo>
                    <a:pt x="1415468" y="1751594"/>
                  </a:lnTo>
                  <a:lnTo>
                    <a:pt x="1436921" y="1708107"/>
                  </a:lnTo>
                  <a:lnTo>
                    <a:pt x="1456072" y="1663397"/>
                  </a:lnTo>
                  <a:lnTo>
                    <a:pt x="1473356" y="1617689"/>
                  </a:lnTo>
                  <a:lnTo>
                    <a:pt x="1489209" y="1571207"/>
                  </a:lnTo>
                  <a:lnTo>
                    <a:pt x="1504063" y="1524179"/>
                  </a:lnTo>
                  <a:lnTo>
                    <a:pt x="1532519" y="1429380"/>
                  </a:lnTo>
                  <a:lnTo>
                    <a:pt x="1546989" y="1382060"/>
                  </a:lnTo>
                  <a:lnTo>
                    <a:pt x="1562200" y="1335095"/>
                  </a:lnTo>
                  <a:lnTo>
                    <a:pt x="1578588" y="1288708"/>
                  </a:lnTo>
                  <a:lnTo>
                    <a:pt x="1596585" y="1243126"/>
                  </a:lnTo>
                  <a:lnTo>
                    <a:pt x="1616628" y="1198574"/>
                  </a:lnTo>
                  <a:lnTo>
                    <a:pt x="1638447" y="1153748"/>
                  </a:lnTo>
                  <a:lnTo>
                    <a:pt x="1661252" y="1109480"/>
                  </a:lnTo>
                  <a:lnTo>
                    <a:pt x="1685087" y="1065841"/>
                  </a:lnTo>
                  <a:lnTo>
                    <a:pt x="1709996" y="1022899"/>
                  </a:lnTo>
                  <a:lnTo>
                    <a:pt x="1736022" y="980724"/>
                  </a:lnTo>
                  <a:lnTo>
                    <a:pt x="1763209" y="939386"/>
                  </a:lnTo>
                  <a:lnTo>
                    <a:pt x="1791600" y="898954"/>
                  </a:lnTo>
                  <a:lnTo>
                    <a:pt x="1821238" y="859498"/>
                  </a:lnTo>
                  <a:lnTo>
                    <a:pt x="1852168" y="821087"/>
                  </a:lnTo>
                  <a:lnTo>
                    <a:pt x="1884432" y="783791"/>
                  </a:lnTo>
                  <a:lnTo>
                    <a:pt x="1918075" y="747679"/>
                  </a:lnTo>
                  <a:lnTo>
                    <a:pt x="1953139" y="712821"/>
                  </a:lnTo>
                  <a:lnTo>
                    <a:pt x="1989669" y="679286"/>
                  </a:lnTo>
                  <a:lnTo>
                    <a:pt x="2027707" y="647144"/>
                  </a:lnTo>
                  <a:lnTo>
                    <a:pt x="2067297" y="616465"/>
                  </a:lnTo>
                  <a:lnTo>
                    <a:pt x="2111140" y="585635"/>
                  </a:lnTo>
                  <a:lnTo>
                    <a:pt x="2155128" y="557677"/>
                  </a:lnTo>
                  <a:lnTo>
                    <a:pt x="2199263" y="532518"/>
                  </a:lnTo>
                  <a:lnTo>
                    <a:pt x="2243548" y="510089"/>
                  </a:lnTo>
                  <a:lnTo>
                    <a:pt x="2287984" y="490319"/>
                  </a:lnTo>
                  <a:lnTo>
                    <a:pt x="2332573" y="473138"/>
                  </a:lnTo>
                  <a:lnTo>
                    <a:pt x="2377316" y="458476"/>
                  </a:lnTo>
                  <a:lnTo>
                    <a:pt x="2422216" y="446261"/>
                  </a:lnTo>
                  <a:lnTo>
                    <a:pt x="2467274" y="436424"/>
                  </a:lnTo>
                  <a:lnTo>
                    <a:pt x="2512492" y="428893"/>
                  </a:lnTo>
                  <a:lnTo>
                    <a:pt x="2557872" y="423599"/>
                  </a:lnTo>
                  <a:lnTo>
                    <a:pt x="2603416" y="420472"/>
                  </a:lnTo>
                  <a:lnTo>
                    <a:pt x="2649125" y="419440"/>
                  </a:lnTo>
                  <a:lnTo>
                    <a:pt x="2695001" y="420433"/>
                  </a:lnTo>
                  <a:lnTo>
                    <a:pt x="2741046" y="423381"/>
                  </a:lnTo>
                  <a:lnTo>
                    <a:pt x="2787262" y="428213"/>
                  </a:lnTo>
                  <a:lnTo>
                    <a:pt x="2833650" y="434859"/>
                  </a:lnTo>
                  <a:lnTo>
                    <a:pt x="2880213" y="443249"/>
                  </a:lnTo>
                  <a:lnTo>
                    <a:pt x="2926952" y="453312"/>
                  </a:lnTo>
                  <a:lnTo>
                    <a:pt x="2973869" y="464977"/>
                  </a:lnTo>
                  <a:lnTo>
                    <a:pt x="3020966" y="478175"/>
                  </a:lnTo>
                  <a:lnTo>
                    <a:pt x="3068245" y="492834"/>
                  </a:lnTo>
                  <a:lnTo>
                    <a:pt x="3115706" y="508884"/>
                  </a:lnTo>
                  <a:lnTo>
                    <a:pt x="3163353" y="526256"/>
                  </a:lnTo>
                  <a:lnTo>
                    <a:pt x="3211187" y="544877"/>
                  </a:lnTo>
                  <a:lnTo>
                    <a:pt x="3300679" y="580884"/>
                  </a:lnTo>
                  <a:lnTo>
                    <a:pt x="3346185" y="598639"/>
                  </a:lnTo>
                  <a:lnTo>
                    <a:pt x="3392123" y="615683"/>
                  </a:lnTo>
                  <a:lnTo>
                    <a:pt x="3438434" y="631610"/>
                  </a:lnTo>
                  <a:lnTo>
                    <a:pt x="3485061" y="646010"/>
                  </a:lnTo>
                  <a:lnTo>
                    <a:pt x="3531948" y="658476"/>
                  </a:lnTo>
                  <a:lnTo>
                    <a:pt x="3579037" y="668600"/>
                  </a:lnTo>
                  <a:lnTo>
                    <a:pt x="3626270" y="675973"/>
                  </a:lnTo>
                  <a:lnTo>
                    <a:pt x="3673591" y="680188"/>
                  </a:lnTo>
                  <a:lnTo>
                    <a:pt x="3720943" y="680836"/>
                  </a:lnTo>
                  <a:lnTo>
                    <a:pt x="3768268" y="677510"/>
                  </a:lnTo>
                  <a:lnTo>
                    <a:pt x="3815508" y="669800"/>
                  </a:lnTo>
                  <a:lnTo>
                    <a:pt x="3862608" y="657300"/>
                  </a:lnTo>
                  <a:lnTo>
                    <a:pt x="3909509" y="639601"/>
                  </a:lnTo>
                  <a:lnTo>
                    <a:pt x="3955387" y="617271"/>
                  </a:lnTo>
                  <a:lnTo>
                    <a:pt x="3999069" y="591948"/>
                  </a:lnTo>
                  <a:lnTo>
                    <a:pt x="4040866" y="564058"/>
                  </a:lnTo>
                  <a:lnTo>
                    <a:pt x="4081091" y="534022"/>
                  </a:lnTo>
                  <a:lnTo>
                    <a:pt x="4120055" y="502265"/>
                  </a:lnTo>
                  <a:lnTo>
                    <a:pt x="4158071" y="469210"/>
                  </a:lnTo>
                  <a:lnTo>
                    <a:pt x="4195449" y="435281"/>
                  </a:lnTo>
                  <a:lnTo>
                    <a:pt x="4232503" y="400901"/>
                  </a:lnTo>
                  <a:lnTo>
                    <a:pt x="4269542" y="366493"/>
                  </a:lnTo>
                  <a:lnTo>
                    <a:pt x="4306881" y="332480"/>
                  </a:lnTo>
                  <a:lnTo>
                    <a:pt x="4344829" y="299287"/>
                  </a:lnTo>
                  <a:lnTo>
                    <a:pt x="4383700" y="267337"/>
                  </a:lnTo>
                  <a:lnTo>
                    <a:pt x="4423804" y="237053"/>
                  </a:lnTo>
                  <a:lnTo>
                    <a:pt x="4466215" y="207728"/>
                  </a:lnTo>
                  <a:lnTo>
                    <a:pt x="4510114" y="180473"/>
                  </a:lnTo>
                  <a:lnTo>
                    <a:pt x="4555336" y="155247"/>
                  </a:lnTo>
                  <a:lnTo>
                    <a:pt x="4601718" y="132013"/>
                  </a:lnTo>
                  <a:lnTo>
                    <a:pt x="4649095" y="110731"/>
                  </a:lnTo>
                  <a:lnTo>
                    <a:pt x="4697302" y="91363"/>
                  </a:lnTo>
                  <a:lnTo>
                    <a:pt x="4746176" y="73870"/>
                  </a:lnTo>
                  <a:lnTo>
                    <a:pt x="4795553" y="58212"/>
                  </a:lnTo>
                  <a:lnTo>
                    <a:pt x="4845268" y="44352"/>
                  </a:lnTo>
                  <a:lnTo>
                    <a:pt x="4895157" y="32250"/>
                  </a:lnTo>
                  <a:lnTo>
                    <a:pt x="4943415" y="22106"/>
                  </a:lnTo>
                  <a:lnTo>
                    <a:pt x="4991922" y="13849"/>
                  </a:lnTo>
                  <a:lnTo>
                    <a:pt x="5040604" y="7493"/>
                  </a:lnTo>
                  <a:lnTo>
                    <a:pt x="5089388" y="3056"/>
                  </a:lnTo>
                  <a:lnTo>
                    <a:pt x="5138200" y="552"/>
                  </a:lnTo>
                  <a:lnTo>
                    <a:pt x="5186967" y="0"/>
                  </a:lnTo>
                  <a:lnTo>
                    <a:pt x="5235615" y="1413"/>
                  </a:lnTo>
                  <a:lnTo>
                    <a:pt x="5266050" y="3546"/>
                  </a:lnTo>
                  <a:close/>
                </a:path>
              </a:pathLst>
            </a:custGeom>
            <a:solidFill>
              <a:srgbClr val="F59381">
                <a:alpha val="6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688256" y="7251648"/>
              <a:ext cx="514350" cy="742950"/>
            </a:xfrm>
            <a:custGeom>
              <a:avLst/>
              <a:gdLst/>
              <a:ahLst/>
              <a:cxnLst/>
              <a:rect l="l" t="t" r="r" b="b"/>
              <a:pathLst>
                <a:path w="514350" h="742950">
                  <a:moveTo>
                    <a:pt x="233495" y="742950"/>
                  </a:moveTo>
                  <a:lnTo>
                    <a:pt x="219173" y="727812"/>
                  </a:lnTo>
                  <a:lnTo>
                    <a:pt x="219724" y="711504"/>
                  </a:lnTo>
                  <a:lnTo>
                    <a:pt x="228979" y="577502"/>
                  </a:lnTo>
                  <a:lnTo>
                    <a:pt x="232677" y="529268"/>
                  </a:lnTo>
                  <a:lnTo>
                    <a:pt x="236410" y="481050"/>
                  </a:lnTo>
                  <a:lnTo>
                    <a:pt x="240187" y="432855"/>
                  </a:lnTo>
                  <a:lnTo>
                    <a:pt x="240304" y="430608"/>
                  </a:lnTo>
                  <a:lnTo>
                    <a:pt x="240187" y="428361"/>
                  </a:lnTo>
                  <a:lnTo>
                    <a:pt x="240187" y="425286"/>
                  </a:lnTo>
                  <a:lnTo>
                    <a:pt x="238661" y="425877"/>
                  </a:lnTo>
                  <a:lnTo>
                    <a:pt x="237135" y="426705"/>
                  </a:lnTo>
                  <a:lnTo>
                    <a:pt x="235726" y="427415"/>
                  </a:lnTo>
                  <a:lnTo>
                    <a:pt x="201529" y="449277"/>
                  </a:lnTo>
                  <a:lnTo>
                    <a:pt x="167300" y="471129"/>
                  </a:lnTo>
                  <a:lnTo>
                    <a:pt x="133093" y="493091"/>
                  </a:lnTo>
                  <a:lnTo>
                    <a:pt x="98962" y="515287"/>
                  </a:lnTo>
                  <a:lnTo>
                    <a:pt x="52408" y="547867"/>
                  </a:lnTo>
                  <a:lnTo>
                    <a:pt x="36978" y="558927"/>
                  </a:lnTo>
                  <a:lnTo>
                    <a:pt x="31461" y="562830"/>
                  </a:lnTo>
                  <a:lnTo>
                    <a:pt x="26178" y="567206"/>
                  </a:lnTo>
                  <a:lnTo>
                    <a:pt x="14087" y="574893"/>
                  </a:lnTo>
                  <a:lnTo>
                    <a:pt x="7513" y="574065"/>
                  </a:lnTo>
                  <a:lnTo>
                    <a:pt x="0" y="564604"/>
                  </a:lnTo>
                  <a:lnTo>
                    <a:pt x="469" y="557981"/>
                  </a:lnTo>
                  <a:lnTo>
                    <a:pt x="5634" y="552541"/>
                  </a:lnTo>
                  <a:lnTo>
                    <a:pt x="10213" y="547455"/>
                  </a:lnTo>
                  <a:lnTo>
                    <a:pt x="59709" y="511591"/>
                  </a:lnTo>
                  <a:lnTo>
                    <a:pt x="98962" y="484892"/>
                  </a:lnTo>
                  <a:lnTo>
                    <a:pt x="162105" y="443558"/>
                  </a:lnTo>
                  <a:lnTo>
                    <a:pt x="225513" y="402579"/>
                  </a:lnTo>
                  <a:lnTo>
                    <a:pt x="227626" y="401632"/>
                  </a:lnTo>
                  <a:lnTo>
                    <a:pt x="229621" y="399977"/>
                  </a:lnTo>
                  <a:lnTo>
                    <a:pt x="232204" y="398084"/>
                  </a:lnTo>
                  <a:lnTo>
                    <a:pt x="206396" y="378330"/>
                  </a:lnTo>
                  <a:lnTo>
                    <a:pt x="183427" y="355893"/>
                  </a:lnTo>
                  <a:lnTo>
                    <a:pt x="139933" y="308912"/>
                  </a:lnTo>
                  <a:lnTo>
                    <a:pt x="114460" y="284380"/>
                  </a:lnTo>
                  <a:lnTo>
                    <a:pt x="105889" y="276270"/>
                  </a:lnTo>
                  <a:lnTo>
                    <a:pt x="103071" y="273668"/>
                  </a:lnTo>
                  <a:lnTo>
                    <a:pt x="97202" y="268464"/>
                  </a:lnTo>
                  <a:lnTo>
                    <a:pt x="90158" y="261960"/>
                  </a:lnTo>
                  <a:lnTo>
                    <a:pt x="88280" y="257111"/>
                  </a:lnTo>
                  <a:lnTo>
                    <a:pt x="92154" y="253563"/>
                  </a:lnTo>
                  <a:lnTo>
                    <a:pt x="97788" y="248477"/>
                  </a:lnTo>
                  <a:lnTo>
                    <a:pt x="102836" y="252025"/>
                  </a:lnTo>
                  <a:lnTo>
                    <a:pt x="134151" y="278606"/>
                  </a:lnTo>
                  <a:lnTo>
                    <a:pt x="173498" y="314507"/>
                  </a:lnTo>
                  <a:lnTo>
                    <a:pt x="199057" y="340319"/>
                  </a:lnTo>
                  <a:lnTo>
                    <a:pt x="212012" y="353025"/>
                  </a:lnTo>
                  <a:lnTo>
                    <a:pt x="219010" y="359234"/>
                  </a:lnTo>
                  <a:lnTo>
                    <a:pt x="226437" y="365266"/>
                  </a:lnTo>
                  <a:lnTo>
                    <a:pt x="234282" y="371386"/>
                  </a:lnTo>
                  <a:lnTo>
                    <a:pt x="242535" y="377861"/>
                  </a:lnTo>
                  <a:lnTo>
                    <a:pt x="242887" y="373367"/>
                  </a:lnTo>
                  <a:lnTo>
                    <a:pt x="243122" y="371001"/>
                  </a:lnTo>
                  <a:lnTo>
                    <a:pt x="245592" y="317320"/>
                  </a:lnTo>
                  <a:lnTo>
                    <a:pt x="247916" y="265986"/>
                  </a:lnTo>
                  <a:lnTo>
                    <a:pt x="250297" y="214647"/>
                  </a:lnTo>
                  <a:lnTo>
                    <a:pt x="252818" y="163314"/>
                  </a:lnTo>
                  <a:lnTo>
                    <a:pt x="255565" y="111998"/>
                  </a:lnTo>
                  <a:lnTo>
                    <a:pt x="260173" y="62089"/>
                  </a:lnTo>
                  <a:lnTo>
                    <a:pt x="263159" y="37157"/>
                  </a:lnTo>
                  <a:lnTo>
                    <a:pt x="266013" y="12181"/>
                  </a:lnTo>
                  <a:lnTo>
                    <a:pt x="266248" y="9934"/>
                  </a:lnTo>
                  <a:lnTo>
                    <a:pt x="266366" y="7095"/>
                  </a:lnTo>
                  <a:lnTo>
                    <a:pt x="267774" y="5676"/>
                  </a:lnTo>
                  <a:lnTo>
                    <a:pt x="270357" y="3193"/>
                  </a:lnTo>
                  <a:lnTo>
                    <a:pt x="273879" y="0"/>
                  </a:lnTo>
                  <a:lnTo>
                    <a:pt x="279749" y="473"/>
                  </a:lnTo>
                  <a:lnTo>
                    <a:pt x="283388" y="4021"/>
                  </a:lnTo>
                  <a:lnTo>
                    <a:pt x="286205" y="10525"/>
                  </a:lnTo>
                  <a:lnTo>
                    <a:pt x="286088" y="15138"/>
                  </a:lnTo>
                  <a:lnTo>
                    <a:pt x="285736" y="19159"/>
                  </a:lnTo>
                  <a:lnTo>
                    <a:pt x="284380" y="36278"/>
                  </a:lnTo>
                  <a:lnTo>
                    <a:pt x="280335" y="87635"/>
                  </a:lnTo>
                  <a:lnTo>
                    <a:pt x="277490" y="140482"/>
                  </a:lnTo>
                  <a:lnTo>
                    <a:pt x="274745" y="193306"/>
                  </a:lnTo>
                  <a:lnTo>
                    <a:pt x="272065" y="246131"/>
                  </a:lnTo>
                  <a:lnTo>
                    <a:pt x="269418" y="298977"/>
                  </a:lnTo>
                  <a:lnTo>
                    <a:pt x="266600" y="366980"/>
                  </a:lnTo>
                  <a:lnTo>
                    <a:pt x="266718" y="369701"/>
                  </a:lnTo>
                  <a:lnTo>
                    <a:pt x="266718" y="373130"/>
                  </a:lnTo>
                  <a:lnTo>
                    <a:pt x="268009" y="372657"/>
                  </a:lnTo>
                  <a:lnTo>
                    <a:pt x="269418" y="372066"/>
                  </a:lnTo>
                  <a:lnTo>
                    <a:pt x="270592" y="371475"/>
                  </a:lnTo>
                  <a:lnTo>
                    <a:pt x="386524" y="291747"/>
                  </a:lnTo>
                  <a:lnTo>
                    <a:pt x="463822" y="238661"/>
                  </a:lnTo>
                  <a:lnTo>
                    <a:pt x="502092" y="218201"/>
                  </a:lnTo>
                  <a:lnTo>
                    <a:pt x="507375" y="218556"/>
                  </a:lnTo>
                  <a:lnTo>
                    <a:pt x="509723" y="218792"/>
                  </a:lnTo>
                  <a:lnTo>
                    <a:pt x="513244" y="222814"/>
                  </a:lnTo>
                  <a:lnTo>
                    <a:pt x="513596" y="225415"/>
                  </a:lnTo>
                  <a:lnTo>
                    <a:pt x="514066" y="228372"/>
                  </a:lnTo>
                  <a:lnTo>
                    <a:pt x="474138" y="262684"/>
                  </a:lnTo>
                  <a:lnTo>
                    <a:pt x="433028" y="291419"/>
                  </a:lnTo>
                  <a:lnTo>
                    <a:pt x="375123" y="330913"/>
                  </a:lnTo>
                  <a:lnTo>
                    <a:pt x="346193" y="350660"/>
                  </a:lnTo>
                  <a:lnTo>
                    <a:pt x="313338" y="373441"/>
                  </a:lnTo>
                  <a:lnTo>
                    <a:pt x="280570" y="396310"/>
                  </a:lnTo>
                  <a:lnTo>
                    <a:pt x="277401" y="398794"/>
                  </a:lnTo>
                  <a:lnTo>
                    <a:pt x="275053" y="400568"/>
                  </a:lnTo>
                  <a:lnTo>
                    <a:pt x="286708" y="411567"/>
                  </a:lnTo>
                  <a:lnTo>
                    <a:pt x="298209" y="422477"/>
                  </a:lnTo>
                  <a:lnTo>
                    <a:pt x="309754" y="433165"/>
                  </a:lnTo>
                  <a:lnTo>
                    <a:pt x="321541" y="443499"/>
                  </a:lnTo>
                  <a:lnTo>
                    <a:pt x="340852" y="459576"/>
                  </a:lnTo>
                  <a:lnTo>
                    <a:pt x="360339" y="475431"/>
                  </a:lnTo>
                  <a:lnTo>
                    <a:pt x="379915" y="491197"/>
                  </a:lnTo>
                  <a:lnTo>
                    <a:pt x="399490" y="507008"/>
                  </a:lnTo>
                  <a:lnTo>
                    <a:pt x="411934" y="523920"/>
                  </a:lnTo>
                  <a:lnTo>
                    <a:pt x="405360" y="534801"/>
                  </a:lnTo>
                  <a:lnTo>
                    <a:pt x="399842" y="536220"/>
                  </a:lnTo>
                  <a:lnTo>
                    <a:pt x="394325" y="534564"/>
                  </a:lnTo>
                  <a:lnTo>
                    <a:pt x="389511" y="533145"/>
                  </a:lnTo>
                  <a:lnTo>
                    <a:pt x="385050" y="530779"/>
                  </a:lnTo>
                  <a:lnTo>
                    <a:pt x="381176" y="527586"/>
                  </a:lnTo>
                  <a:lnTo>
                    <a:pt x="352630" y="504445"/>
                  </a:lnTo>
                  <a:lnTo>
                    <a:pt x="324490" y="480827"/>
                  </a:lnTo>
                  <a:lnTo>
                    <a:pt x="297165" y="456255"/>
                  </a:lnTo>
                  <a:lnTo>
                    <a:pt x="271061" y="430253"/>
                  </a:lnTo>
                  <a:lnTo>
                    <a:pt x="269300" y="428361"/>
                  </a:lnTo>
                  <a:lnTo>
                    <a:pt x="267305" y="426587"/>
                  </a:lnTo>
                  <a:lnTo>
                    <a:pt x="264605" y="423985"/>
                  </a:lnTo>
                  <a:lnTo>
                    <a:pt x="264252" y="426823"/>
                  </a:lnTo>
                  <a:lnTo>
                    <a:pt x="264018" y="428361"/>
                  </a:lnTo>
                  <a:lnTo>
                    <a:pt x="263900" y="429780"/>
                  </a:lnTo>
                  <a:lnTo>
                    <a:pt x="252887" y="585259"/>
                  </a:lnTo>
                  <a:lnTo>
                    <a:pt x="249189" y="637089"/>
                  </a:lnTo>
                  <a:lnTo>
                    <a:pt x="245469" y="688902"/>
                  </a:lnTo>
                  <a:lnTo>
                    <a:pt x="244031" y="708061"/>
                  </a:lnTo>
                  <a:lnTo>
                    <a:pt x="243257" y="717641"/>
                  </a:lnTo>
                  <a:lnTo>
                    <a:pt x="242417" y="727220"/>
                  </a:lnTo>
                  <a:lnTo>
                    <a:pt x="242182" y="730413"/>
                  </a:lnTo>
                  <a:lnTo>
                    <a:pt x="241948" y="734198"/>
                  </a:lnTo>
                  <a:lnTo>
                    <a:pt x="240069" y="736327"/>
                  </a:lnTo>
                  <a:lnTo>
                    <a:pt x="237604" y="739283"/>
                  </a:lnTo>
                  <a:lnTo>
                    <a:pt x="233495" y="742950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1"/>
            <a:ext cx="4578350" cy="2921635"/>
            <a:chOff x="0" y="1"/>
            <a:chExt cx="4578350" cy="2921635"/>
          </a:xfrm>
        </p:grpSpPr>
        <p:sp>
          <p:nvSpPr>
            <p:cNvPr id="13" name="object 13"/>
            <p:cNvSpPr/>
            <p:nvPr/>
          </p:nvSpPr>
          <p:spPr>
            <a:xfrm>
              <a:off x="0" y="1"/>
              <a:ext cx="4578350" cy="2921635"/>
            </a:xfrm>
            <a:custGeom>
              <a:avLst/>
              <a:gdLst/>
              <a:ahLst/>
              <a:cxnLst/>
              <a:rect l="l" t="t" r="r" b="b"/>
              <a:pathLst>
                <a:path w="4578350" h="2921635">
                  <a:moveTo>
                    <a:pt x="3709503" y="1471250"/>
                  </a:moveTo>
                  <a:lnTo>
                    <a:pt x="3678713" y="1504951"/>
                  </a:lnTo>
                  <a:lnTo>
                    <a:pt x="3615938" y="1571824"/>
                  </a:lnTo>
                  <a:lnTo>
                    <a:pt x="3551602" y="1637935"/>
                  </a:lnTo>
                  <a:lnTo>
                    <a:pt x="3485746" y="1703210"/>
                  </a:lnTo>
                  <a:lnTo>
                    <a:pt x="3418411" y="1767578"/>
                  </a:lnTo>
                  <a:lnTo>
                    <a:pt x="3349638" y="1830968"/>
                  </a:lnTo>
                  <a:lnTo>
                    <a:pt x="3279469" y="1893307"/>
                  </a:lnTo>
                  <a:lnTo>
                    <a:pt x="3207944" y="1954523"/>
                  </a:lnTo>
                  <a:lnTo>
                    <a:pt x="3135105" y="2014546"/>
                  </a:lnTo>
                  <a:lnTo>
                    <a:pt x="3060991" y="2073302"/>
                  </a:lnTo>
                  <a:lnTo>
                    <a:pt x="2985646" y="2130720"/>
                  </a:lnTo>
                  <a:lnTo>
                    <a:pt x="2947523" y="2158905"/>
                  </a:lnTo>
                  <a:lnTo>
                    <a:pt x="2909108" y="2186728"/>
                  </a:lnTo>
                  <a:lnTo>
                    <a:pt x="2870405" y="2214181"/>
                  </a:lnTo>
                  <a:lnTo>
                    <a:pt x="2831420" y="2241255"/>
                  </a:lnTo>
                  <a:lnTo>
                    <a:pt x="2792157" y="2267940"/>
                  </a:lnTo>
                  <a:lnTo>
                    <a:pt x="2752622" y="2294228"/>
                  </a:lnTo>
                  <a:lnTo>
                    <a:pt x="2712820" y="2320110"/>
                  </a:lnTo>
                  <a:lnTo>
                    <a:pt x="2672756" y="2345577"/>
                  </a:lnTo>
                  <a:lnTo>
                    <a:pt x="2632435" y="2370619"/>
                  </a:lnTo>
                  <a:lnTo>
                    <a:pt x="2591863" y="2395228"/>
                  </a:lnTo>
                  <a:lnTo>
                    <a:pt x="2551043" y="2419394"/>
                  </a:lnTo>
                  <a:lnTo>
                    <a:pt x="2509982" y="2443110"/>
                  </a:lnTo>
                  <a:lnTo>
                    <a:pt x="2468685" y="2466365"/>
                  </a:lnTo>
                  <a:lnTo>
                    <a:pt x="2427157" y="2489151"/>
                  </a:lnTo>
                  <a:lnTo>
                    <a:pt x="2385402" y="2511459"/>
                  </a:lnTo>
                  <a:lnTo>
                    <a:pt x="2343427" y="2533279"/>
                  </a:lnTo>
                  <a:lnTo>
                    <a:pt x="2301235" y="2554604"/>
                  </a:lnTo>
                  <a:lnTo>
                    <a:pt x="2258833" y="2575424"/>
                  </a:lnTo>
                  <a:lnTo>
                    <a:pt x="2216225" y="2595729"/>
                  </a:lnTo>
                  <a:lnTo>
                    <a:pt x="2173417" y="2615512"/>
                  </a:lnTo>
                  <a:lnTo>
                    <a:pt x="2130414" y="2634762"/>
                  </a:lnTo>
                  <a:lnTo>
                    <a:pt x="2087220" y="2653471"/>
                  </a:lnTo>
                  <a:lnTo>
                    <a:pt x="2043841" y="2671631"/>
                  </a:lnTo>
                  <a:lnTo>
                    <a:pt x="2000282" y="2689231"/>
                  </a:lnTo>
                  <a:lnTo>
                    <a:pt x="1956549" y="2706264"/>
                  </a:lnTo>
                  <a:lnTo>
                    <a:pt x="1912646" y="2722719"/>
                  </a:lnTo>
                  <a:lnTo>
                    <a:pt x="1868578" y="2738589"/>
                  </a:lnTo>
                  <a:lnTo>
                    <a:pt x="1824350" y="2753864"/>
                  </a:lnTo>
                  <a:lnTo>
                    <a:pt x="1779969" y="2768535"/>
                  </a:lnTo>
                  <a:lnTo>
                    <a:pt x="1735438" y="2782593"/>
                  </a:lnTo>
                  <a:lnTo>
                    <a:pt x="1690763" y="2796029"/>
                  </a:lnTo>
                  <a:lnTo>
                    <a:pt x="1645949" y="2808835"/>
                  </a:lnTo>
                  <a:lnTo>
                    <a:pt x="1601001" y="2821000"/>
                  </a:lnTo>
                  <a:lnTo>
                    <a:pt x="1555925" y="2832517"/>
                  </a:lnTo>
                  <a:lnTo>
                    <a:pt x="1510725" y="2843376"/>
                  </a:lnTo>
                  <a:lnTo>
                    <a:pt x="1465407" y="2853569"/>
                  </a:lnTo>
                  <a:lnTo>
                    <a:pt x="1419975" y="2863086"/>
                  </a:lnTo>
                  <a:lnTo>
                    <a:pt x="1374436" y="2871918"/>
                  </a:lnTo>
                  <a:lnTo>
                    <a:pt x="1328793" y="2880056"/>
                  </a:lnTo>
                  <a:lnTo>
                    <a:pt x="1283052" y="2887492"/>
                  </a:lnTo>
                  <a:lnTo>
                    <a:pt x="1237219" y="2894216"/>
                  </a:lnTo>
                  <a:lnTo>
                    <a:pt x="1191298" y="2900220"/>
                  </a:lnTo>
                  <a:lnTo>
                    <a:pt x="1145294" y="2905494"/>
                  </a:lnTo>
                  <a:lnTo>
                    <a:pt x="1099213" y="2910029"/>
                  </a:lnTo>
                  <a:lnTo>
                    <a:pt x="1053060" y="2913817"/>
                  </a:lnTo>
                  <a:lnTo>
                    <a:pt x="1006839" y="2916849"/>
                  </a:lnTo>
                  <a:lnTo>
                    <a:pt x="960557" y="2919115"/>
                  </a:lnTo>
                  <a:lnTo>
                    <a:pt x="914217" y="2920606"/>
                  </a:lnTo>
                  <a:lnTo>
                    <a:pt x="867826" y="2921314"/>
                  </a:lnTo>
                  <a:lnTo>
                    <a:pt x="821388" y="2921230"/>
                  </a:lnTo>
                  <a:lnTo>
                    <a:pt x="774909" y="2920344"/>
                  </a:lnTo>
                  <a:lnTo>
                    <a:pt x="728393" y="2918648"/>
                  </a:lnTo>
                  <a:lnTo>
                    <a:pt x="681847" y="2916133"/>
                  </a:lnTo>
                  <a:lnTo>
                    <a:pt x="635274" y="2912789"/>
                  </a:lnTo>
                  <a:lnTo>
                    <a:pt x="583320" y="2908203"/>
                  </a:lnTo>
                  <a:lnTo>
                    <a:pt x="532269" y="2902914"/>
                  </a:lnTo>
                  <a:lnTo>
                    <a:pt x="482115" y="2896928"/>
                  </a:lnTo>
                  <a:lnTo>
                    <a:pt x="432852" y="2890252"/>
                  </a:lnTo>
                  <a:lnTo>
                    <a:pt x="384473" y="2882891"/>
                  </a:lnTo>
                  <a:lnTo>
                    <a:pt x="336974" y="2874852"/>
                  </a:lnTo>
                  <a:lnTo>
                    <a:pt x="290347" y="2866141"/>
                  </a:lnTo>
                  <a:lnTo>
                    <a:pt x="244587" y="2856766"/>
                  </a:lnTo>
                  <a:lnTo>
                    <a:pt x="199688" y="2846731"/>
                  </a:lnTo>
                  <a:lnTo>
                    <a:pt x="155644" y="2836045"/>
                  </a:lnTo>
                  <a:lnTo>
                    <a:pt x="112449" y="2824712"/>
                  </a:lnTo>
                  <a:lnTo>
                    <a:pt x="70097" y="2812740"/>
                  </a:lnTo>
                  <a:lnTo>
                    <a:pt x="28582" y="2800134"/>
                  </a:lnTo>
                  <a:lnTo>
                    <a:pt x="0" y="2790838"/>
                  </a:lnTo>
                  <a:lnTo>
                    <a:pt x="0" y="0"/>
                  </a:lnTo>
                  <a:lnTo>
                    <a:pt x="4578113" y="0"/>
                  </a:lnTo>
                  <a:lnTo>
                    <a:pt x="4573130" y="18654"/>
                  </a:lnTo>
                  <a:lnTo>
                    <a:pt x="4553835" y="84563"/>
                  </a:lnTo>
                  <a:lnTo>
                    <a:pt x="4532098" y="151253"/>
                  </a:lnTo>
                  <a:lnTo>
                    <a:pt x="4507958" y="218653"/>
                  </a:lnTo>
                  <a:lnTo>
                    <a:pt x="4481458" y="286690"/>
                  </a:lnTo>
                  <a:lnTo>
                    <a:pt x="4452638" y="355293"/>
                  </a:lnTo>
                  <a:lnTo>
                    <a:pt x="4421539" y="424389"/>
                  </a:lnTo>
                  <a:lnTo>
                    <a:pt x="4405148" y="459101"/>
                  </a:lnTo>
                  <a:lnTo>
                    <a:pt x="4388202" y="493908"/>
                  </a:lnTo>
                  <a:lnTo>
                    <a:pt x="4370708" y="528803"/>
                  </a:lnTo>
                  <a:lnTo>
                    <a:pt x="4352669" y="563777"/>
                  </a:lnTo>
                  <a:lnTo>
                    <a:pt x="4334091" y="598820"/>
                  </a:lnTo>
                  <a:lnTo>
                    <a:pt x="4314980" y="633924"/>
                  </a:lnTo>
                  <a:lnTo>
                    <a:pt x="4295340" y="669079"/>
                  </a:lnTo>
                  <a:lnTo>
                    <a:pt x="4275176" y="704277"/>
                  </a:lnTo>
                  <a:lnTo>
                    <a:pt x="4254494" y="739509"/>
                  </a:lnTo>
                  <a:lnTo>
                    <a:pt x="4233299" y="774766"/>
                  </a:lnTo>
                  <a:lnTo>
                    <a:pt x="4211596" y="810038"/>
                  </a:lnTo>
                  <a:lnTo>
                    <a:pt x="4189389" y="845317"/>
                  </a:lnTo>
                  <a:lnTo>
                    <a:pt x="4166685" y="880593"/>
                  </a:lnTo>
                  <a:lnTo>
                    <a:pt x="4143488" y="915859"/>
                  </a:lnTo>
                  <a:lnTo>
                    <a:pt x="4095636" y="986320"/>
                  </a:lnTo>
                  <a:lnTo>
                    <a:pt x="4045874" y="1056628"/>
                  </a:lnTo>
                  <a:lnTo>
                    <a:pt x="3994244" y="1126712"/>
                  </a:lnTo>
                  <a:lnTo>
                    <a:pt x="3940787" y="1196500"/>
                  </a:lnTo>
                  <a:lnTo>
                    <a:pt x="3885543" y="1265919"/>
                  </a:lnTo>
                  <a:lnTo>
                    <a:pt x="3828554" y="1334899"/>
                  </a:lnTo>
                  <a:lnTo>
                    <a:pt x="3769860" y="1403366"/>
                  </a:lnTo>
                  <a:lnTo>
                    <a:pt x="3709503" y="1471250"/>
                  </a:lnTo>
                  <a:close/>
                </a:path>
              </a:pathLst>
            </a:custGeom>
            <a:solidFill>
              <a:srgbClr val="F59381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97839" y="2045397"/>
              <a:ext cx="353695" cy="609600"/>
            </a:xfrm>
            <a:custGeom>
              <a:avLst/>
              <a:gdLst/>
              <a:ahLst/>
              <a:cxnLst/>
              <a:rect l="l" t="t" r="r" b="b"/>
              <a:pathLst>
                <a:path w="353694" h="609600">
                  <a:moveTo>
                    <a:pt x="166889" y="609001"/>
                  </a:moveTo>
                  <a:lnTo>
                    <a:pt x="140623" y="550525"/>
                  </a:lnTo>
                  <a:lnTo>
                    <a:pt x="134268" y="513946"/>
                  </a:lnTo>
                  <a:lnTo>
                    <a:pt x="127031" y="477616"/>
                  </a:lnTo>
                  <a:lnTo>
                    <a:pt x="108160" y="413743"/>
                  </a:lnTo>
                  <a:lnTo>
                    <a:pt x="83107" y="359268"/>
                  </a:lnTo>
                  <a:lnTo>
                    <a:pt x="60600" y="318212"/>
                  </a:lnTo>
                  <a:lnTo>
                    <a:pt x="20661" y="287707"/>
                  </a:lnTo>
                  <a:lnTo>
                    <a:pt x="5659" y="276252"/>
                  </a:lnTo>
                  <a:lnTo>
                    <a:pt x="0" y="264233"/>
                  </a:lnTo>
                  <a:lnTo>
                    <a:pt x="3796" y="251582"/>
                  </a:lnTo>
                  <a:lnTo>
                    <a:pt x="17162" y="238231"/>
                  </a:lnTo>
                  <a:lnTo>
                    <a:pt x="46702" y="215579"/>
                  </a:lnTo>
                  <a:lnTo>
                    <a:pt x="75496" y="192171"/>
                  </a:lnTo>
                  <a:lnTo>
                    <a:pt x="129125" y="140603"/>
                  </a:lnTo>
                  <a:lnTo>
                    <a:pt x="159815" y="97507"/>
                  </a:lnTo>
                  <a:lnTo>
                    <a:pt x="181729" y="49716"/>
                  </a:lnTo>
                  <a:lnTo>
                    <a:pt x="185190" y="40302"/>
                  </a:lnTo>
                  <a:lnTo>
                    <a:pt x="188696" y="30922"/>
                  </a:lnTo>
                  <a:lnTo>
                    <a:pt x="192594" y="21547"/>
                  </a:lnTo>
                  <a:lnTo>
                    <a:pt x="196930" y="12760"/>
                  </a:lnTo>
                  <a:lnTo>
                    <a:pt x="199947" y="7222"/>
                  </a:lnTo>
                  <a:lnTo>
                    <a:pt x="207668" y="4213"/>
                  </a:lnTo>
                  <a:lnTo>
                    <a:pt x="213218" y="0"/>
                  </a:lnTo>
                  <a:lnTo>
                    <a:pt x="216717" y="6500"/>
                  </a:lnTo>
                  <a:lnTo>
                    <a:pt x="220457" y="12880"/>
                  </a:lnTo>
                  <a:lnTo>
                    <a:pt x="224318" y="21547"/>
                  </a:lnTo>
                  <a:lnTo>
                    <a:pt x="223353" y="24316"/>
                  </a:lnTo>
                  <a:lnTo>
                    <a:pt x="223232" y="26724"/>
                  </a:lnTo>
                  <a:lnTo>
                    <a:pt x="219975" y="27205"/>
                  </a:lnTo>
                  <a:lnTo>
                    <a:pt x="221596" y="52062"/>
                  </a:lnTo>
                  <a:lnTo>
                    <a:pt x="222991" y="76997"/>
                  </a:lnTo>
                  <a:lnTo>
                    <a:pt x="225200" y="101775"/>
                  </a:lnTo>
                  <a:lnTo>
                    <a:pt x="227298" y="114360"/>
                  </a:lnTo>
                  <a:lnTo>
                    <a:pt x="191501" y="114360"/>
                  </a:lnTo>
                  <a:lnTo>
                    <a:pt x="161382" y="156247"/>
                  </a:lnTo>
                  <a:lnTo>
                    <a:pt x="127451" y="193856"/>
                  </a:lnTo>
                  <a:lnTo>
                    <a:pt x="89923" y="227561"/>
                  </a:lnTo>
                  <a:lnTo>
                    <a:pt x="49014" y="257733"/>
                  </a:lnTo>
                  <a:lnTo>
                    <a:pt x="89243" y="296589"/>
                  </a:lnTo>
                  <a:lnTo>
                    <a:pt x="118759" y="340656"/>
                  </a:lnTo>
                  <a:lnTo>
                    <a:pt x="140225" y="388878"/>
                  </a:lnTo>
                  <a:lnTo>
                    <a:pt x="156305" y="440198"/>
                  </a:lnTo>
                  <a:lnTo>
                    <a:pt x="169664" y="493557"/>
                  </a:lnTo>
                  <a:lnTo>
                    <a:pt x="208754" y="493557"/>
                  </a:lnTo>
                  <a:lnTo>
                    <a:pt x="191501" y="555071"/>
                  </a:lnTo>
                  <a:lnTo>
                    <a:pt x="187904" y="579414"/>
                  </a:lnTo>
                  <a:lnTo>
                    <a:pt x="186916" y="587574"/>
                  </a:lnTo>
                  <a:lnTo>
                    <a:pt x="185094" y="596034"/>
                  </a:lnTo>
                  <a:lnTo>
                    <a:pt x="181563" y="602892"/>
                  </a:lnTo>
                  <a:lnTo>
                    <a:pt x="175702" y="607447"/>
                  </a:lnTo>
                  <a:lnTo>
                    <a:pt x="166889" y="609001"/>
                  </a:lnTo>
                  <a:close/>
                </a:path>
                <a:path w="353694" h="609600">
                  <a:moveTo>
                    <a:pt x="208754" y="493557"/>
                  </a:moveTo>
                  <a:lnTo>
                    <a:pt x="169664" y="493557"/>
                  </a:lnTo>
                  <a:lnTo>
                    <a:pt x="187357" y="448425"/>
                  </a:lnTo>
                  <a:lnTo>
                    <a:pt x="205866" y="404570"/>
                  </a:lnTo>
                  <a:lnTo>
                    <a:pt x="227196" y="363009"/>
                  </a:lnTo>
                  <a:lnTo>
                    <a:pt x="253350" y="324759"/>
                  </a:lnTo>
                  <a:lnTo>
                    <a:pt x="286332" y="290837"/>
                  </a:lnTo>
                  <a:lnTo>
                    <a:pt x="251460" y="253072"/>
                  </a:lnTo>
                  <a:lnTo>
                    <a:pt x="223986" y="211266"/>
                  </a:lnTo>
                  <a:lnTo>
                    <a:pt x="203977" y="165127"/>
                  </a:lnTo>
                  <a:lnTo>
                    <a:pt x="191501" y="114360"/>
                  </a:lnTo>
                  <a:lnTo>
                    <a:pt x="227298" y="114360"/>
                  </a:lnTo>
                  <a:lnTo>
                    <a:pt x="229265" y="126158"/>
                  </a:lnTo>
                  <a:lnTo>
                    <a:pt x="239409" y="158987"/>
                  </a:lnTo>
                  <a:lnTo>
                    <a:pt x="273225" y="218147"/>
                  </a:lnTo>
                  <a:lnTo>
                    <a:pt x="303140" y="250882"/>
                  </a:lnTo>
                  <a:lnTo>
                    <a:pt x="339742" y="266199"/>
                  </a:lnTo>
                  <a:lnTo>
                    <a:pt x="346235" y="269304"/>
                  </a:lnTo>
                  <a:lnTo>
                    <a:pt x="351189" y="274057"/>
                  </a:lnTo>
                  <a:lnTo>
                    <a:pt x="353655" y="281688"/>
                  </a:lnTo>
                  <a:lnTo>
                    <a:pt x="352840" y="289754"/>
                  </a:lnTo>
                  <a:lnTo>
                    <a:pt x="349130" y="295472"/>
                  </a:lnTo>
                  <a:lnTo>
                    <a:pt x="343339" y="299565"/>
                  </a:lnTo>
                  <a:lnTo>
                    <a:pt x="336281" y="302755"/>
                  </a:lnTo>
                  <a:lnTo>
                    <a:pt x="315245" y="313523"/>
                  </a:lnTo>
                  <a:lnTo>
                    <a:pt x="281361" y="344314"/>
                  </a:lnTo>
                  <a:lnTo>
                    <a:pt x="242909" y="409063"/>
                  </a:lnTo>
                  <a:lnTo>
                    <a:pt x="221875" y="456194"/>
                  </a:lnTo>
                  <a:lnTo>
                    <a:pt x="208754" y="493557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75BF97-58F9-F7CD-DE76-04763578A216}"/>
              </a:ext>
            </a:extLst>
          </p:cNvPr>
          <p:cNvSpPr txBox="1"/>
          <p:nvPr/>
        </p:nvSpPr>
        <p:spPr>
          <a:xfrm>
            <a:off x="4419600" y="667755"/>
            <a:ext cx="8023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Hasil </a:t>
            </a:r>
            <a:r>
              <a:rPr lang="en-US" sz="2800" dirty="0" err="1">
                <a:latin typeface="Arial Black" panose="020B0A04020102020204" pitchFamily="34" charset="0"/>
              </a:rPr>
              <a:t>diskusi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err="1">
                <a:latin typeface="Arial Black" panose="020B0A04020102020204" pitchFamily="34" charset="0"/>
              </a:rPr>
              <a:t>kelompok</a:t>
            </a:r>
            <a:r>
              <a:rPr lang="en-US" sz="2800" dirty="0">
                <a:latin typeface="Arial Black" panose="020B0A04020102020204" pitchFamily="34" charset="0"/>
              </a:rPr>
              <a:t> B2b: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A85443-5DCB-B50D-88C2-1772E9A4716C}"/>
              </a:ext>
            </a:extLst>
          </p:cNvPr>
          <p:cNvSpPr txBox="1"/>
          <p:nvPr/>
        </p:nvSpPr>
        <p:spPr>
          <a:xfrm>
            <a:off x="2791746" y="1500052"/>
            <a:ext cx="13885739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sz="2400" dirty="0"/>
              <a:t>Pertanyaan :</a:t>
            </a:r>
          </a:p>
          <a:p>
            <a:pPr algn="just"/>
            <a:r>
              <a:rPr lang="sv-SE" sz="2400" b="1" dirty="0"/>
              <a:t>1.Bagaimana cara memaksimalkan dan menjaga perkembangan sistem syaraf otak pada bayi/janin agar tidak terjadi kelainan?</a:t>
            </a:r>
          </a:p>
          <a:p>
            <a:pPr algn="just"/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memaksimalkan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?</a:t>
            </a:r>
          </a:p>
          <a:p>
            <a:pPr algn="just"/>
            <a:r>
              <a:rPr lang="en-US" sz="2400" dirty="0"/>
              <a:t>1.Konsumsi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folat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/>
              <a:t>2. </a:t>
            </a:r>
            <a:r>
              <a:rPr lang="en-US" sz="2400" dirty="0" err="1"/>
              <a:t>Hindari</a:t>
            </a:r>
            <a:r>
              <a:rPr lang="en-US" sz="2400" dirty="0"/>
              <a:t> </a:t>
            </a:r>
            <a:r>
              <a:rPr lang="en-US" sz="2400" dirty="0" err="1"/>
              <a:t>makanan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mineral </a:t>
            </a:r>
            <a:r>
              <a:rPr lang="en-US" sz="2400" dirty="0" err="1"/>
              <a:t>bahaya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3.Kurangi </a:t>
            </a:r>
            <a:r>
              <a:rPr lang="en-US" sz="2400" dirty="0" err="1"/>
              <a:t>konsumsi</a:t>
            </a:r>
            <a:r>
              <a:rPr lang="en-US" sz="2400" dirty="0"/>
              <a:t> </a:t>
            </a:r>
            <a:r>
              <a:rPr lang="en-US" sz="2400" dirty="0" err="1"/>
              <a:t>minyak</a:t>
            </a:r>
            <a:r>
              <a:rPr lang="en-US" sz="2400" dirty="0"/>
              <a:t> ikan</a:t>
            </a:r>
          </a:p>
          <a:p>
            <a:pPr algn="just"/>
            <a:r>
              <a:rPr lang="en-US" sz="2400" dirty="0"/>
              <a:t>4.Perbanyak </a:t>
            </a:r>
            <a:r>
              <a:rPr lang="en-US" sz="2400" dirty="0" err="1"/>
              <a:t>makan</a:t>
            </a:r>
            <a:r>
              <a:rPr lang="en-US" sz="2400" dirty="0"/>
              <a:t> protein</a:t>
            </a:r>
          </a:p>
          <a:p>
            <a:pPr algn="just"/>
            <a:r>
              <a:rPr lang="en-US" sz="2400" dirty="0"/>
              <a:t>5.Olahraga </a:t>
            </a:r>
            <a:r>
              <a:rPr lang="en-US" sz="2400" dirty="0" err="1"/>
              <a:t>teratur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6. </a:t>
            </a:r>
            <a:r>
              <a:rPr lang="en-US" sz="2400" dirty="0" err="1"/>
              <a:t>Hindari</a:t>
            </a:r>
            <a:r>
              <a:rPr lang="en-US" sz="2400" dirty="0"/>
              <a:t> </a:t>
            </a:r>
            <a:r>
              <a:rPr lang="en-US" sz="2400" dirty="0" err="1"/>
              <a:t>stres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dirty="0"/>
              <a:t>2. </a:t>
            </a:r>
            <a:r>
              <a:rPr lang="en-US" sz="2400" b="1" dirty="0" err="1"/>
              <a:t>apa</a:t>
            </a:r>
            <a:r>
              <a:rPr lang="en-US" sz="2400" b="1" dirty="0"/>
              <a:t>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dimaksud</a:t>
            </a:r>
            <a:r>
              <a:rPr lang="en-US" sz="2400" b="1" dirty="0"/>
              <a:t> </a:t>
            </a:r>
            <a:r>
              <a:rPr lang="en-US" sz="2400" b="1" dirty="0" err="1"/>
              <a:t>dgn</a:t>
            </a:r>
            <a:r>
              <a:rPr lang="en-US" sz="2400" b="1" dirty="0"/>
              <a:t> </a:t>
            </a:r>
            <a:r>
              <a:rPr lang="en-US" sz="2400" b="1" dirty="0" err="1"/>
              <a:t>notokord</a:t>
            </a:r>
            <a:r>
              <a:rPr lang="en-US" sz="2400" b="1" dirty="0"/>
              <a:t>, floor plate, neural tube, dan neural crest. dan </a:t>
            </a:r>
            <a:r>
              <a:rPr lang="en-US" sz="2400" b="1" dirty="0" err="1"/>
              <a:t>apa</a:t>
            </a:r>
            <a:r>
              <a:rPr lang="en-US" sz="2400" b="1" dirty="0"/>
              <a:t>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dimaksud</a:t>
            </a:r>
            <a:r>
              <a:rPr lang="en-US" sz="2400" b="1" dirty="0"/>
              <a:t> </a:t>
            </a:r>
            <a:r>
              <a:rPr lang="en-US" sz="2400" b="1" dirty="0" err="1"/>
              <a:t>dgn</a:t>
            </a:r>
            <a:r>
              <a:rPr lang="en-US" sz="2400" b="1" dirty="0"/>
              <a:t> </a:t>
            </a:r>
            <a:r>
              <a:rPr lang="en-US" sz="2400" b="1" dirty="0" err="1"/>
              <a:t>sel</a:t>
            </a:r>
            <a:r>
              <a:rPr lang="en-US" sz="2400" b="1" dirty="0"/>
              <a:t> </a:t>
            </a:r>
            <a:r>
              <a:rPr lang="en-US" sz="2400" b="1" dirty="0" err="1"/>
              <a:t>kromafin</a:t>
            </a:r>
            <a:r>
              <a:rPr lang="en-US" sz="2400" b="1" dirty="0"/>
              <a:t> ?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notochord,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tangkai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semacam</a:t>
            </a:r>
            <a:r>
              <a:rPr lang="en-US" sz="2400" dirty="0"/>
              <a:t> </a:t>
            </a:r>
            <a:r>
              <a:rPr lang="en-US" sz="2400" dirty="0" err="1"/>
              <a:t>tulang</a:t>
            </a:r>
            <a:r>
              <a:rPr lang="en-US" sz="2400" dirty="0"/>
              <a:t> </a:t>
            </a:r>
            <a:r>
              <a:rPr lang="en-US" sz="2400" dirty="0" err="1"/>
              <a:t>rawan</a:t>
            </a:r>
            <a:r>
              <a:rPr lang="en-US" sz="2400" dirty="0"/>
              <a:t> yang </a:t>
            </a:r>
            <a:r>
              <a:rPr lang="en-US" sz="2400" dirty="0" err="1"/>
              <a:t>memanjang</a:t>
            </a:r>
            <a:r>
              <a:rPr lang="en-US" sz="2400" dirty="0"/>
              <a:t> di </a:t>
            </a:r>
            <a:r>
              <a:rPr lang="en-US" sz="2400" dirty="0" err="1"/>
              <a:t>bagian</a:t>
            </a:r>
            <a:r>
              <a:rPr lang="en-US" sz="2400" dirty="0"/>
              <a:t> dorsal </a:t>
            </a:r>
            <a:r>
              <a:rPr lang="en-US" sz="2400" dirty="0" err="1"/>
              <a:t>tepatnya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. Notochord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Pada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embrionik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chordata</a:t>
            </a:r>
            <a:r>
              <a:rPr lang="en-US" sz="2400" dirty="0"/>
              <a:t> dan pada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spesies</a:t>
            </a:r>
            <a:r>
              <a:rPr lang="en-US" sz="2400" dirty="0"/>
              <a:t> </a:t>
            </a:r>
            <a:r>
              <a:rPr lang="en-US" sz="2400" dirty="0" err="1"/>
              <a:t>chordata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Notochord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floor plate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terpisahkan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yang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organisme</a:t>
            </a:r>
            <a:r>
              <a:rPr lang="en-US" sz="2400" dirty="0"/>
              <a:t> vertebrata. </a:t>
            </a:r>
            <a:r>
              <a:rPr lang="en-US" sz="2400" dirty="0" err="1"/>
              <a:t>Terletak</a:t>
            </a:r>
            <a:r>
              <a:rPr lang="en-US" sz="2400" dirty="0"/>
              <a:t> di garis </a:t>
            </a:r>
            <a:r>
              <a:rPr lang="en-US" sz="2400" dirty="0" err="1"/>
              <a:t>tengah</a:t>
            </a:r>
            <a:r>
              <a:rPr lang="en-US" sz="2400" dirty="0"/>
              <a:t> ventral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embrionik</a:t>
            </a:r>
            <a:r>
              <a:rPr lang="en-US" sz="2400" dirty="0"/>
              <a:t> , </a:t>
            </a:r>
            <a:r>
              <a:rPr lang="en-US" sz="2400" dirty="0" err="1"/>
              <a:t>pelat</a:t>
            </a:r>
            <a:r>
              <a:rPr lang="en-US" sz="2400" dirty="0"/>
              <a:t> </a:t>
            </a:r>
            <a:r>
              <a:rPr lang="en-US" sz="2400" dirty="0" err="1"/>
              <a:t>lantai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glial </a:t>
            </a:r>
            <a:r>
              <a:rPr lang="en-US" sz="2400" dirty="0" err="1"/>
              <a:t>khusus</a:t>
            </a:r>
            <a:r>
              <a:rPr lang="en-US" sz="2400" dirty="0"/>
              <a:t> yang </a:t>
            </a:r>
            <a:r>
              <a:rPr lang="en-US" sz="2400" dirty="0" err="1"/>
              <a:t>membentang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anteroposterior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tengah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ekor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663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92200" y="20173"/>
            <a:ext cx="4482604" cy="2851794"/>
          </a:xfrm>
          <a:custGeom>
            <a:avLst/>
            <a:gdLst/>
            <a:ahLst/>
            <a:cxnLst/>
            <a:rect l="l" t="t" r="r" b="b"/>
            <a:pathLst>
              <a:path w="4980305" h="3160395">
                <a:moveTo>
                  <a:pt x="2293233" y="0"/>
                </a:moveTo>
                <a:lnTo>
                  <a:pt x="3451168" y="1799858"/>
                </a:lnTo>
                <a:lnTo>
                  <a:pt x="3421638" y="1756351"/>
                </a:lnTo>
                <a:lnTo>
                  <a:pt x="3390958" y="1713633"/>
                </a:lnTo>
                <a:lnTo>
                  <a:pt x="3359148" y="1671724"/>
                </a:lnTo>
                <a:lnTo>
                  <a:pt x="3326231" y="1630642"/>
                </a:lnTo>
                <a:lnTo>
                  <a:pt x="3292227" y="1590408"/>
                </a:lnTo>
                <a:lnTo>
                  <a:pt x="3256142" y="1551172"/>
                </a:lnTo>
                <a:lnTo>
                  <a:pt x="3218962" y="1513253"/>
                </a:lnTo>
                <a:lnTo>
                  <a:pt x="3180757" y="1476560"/>
                </a:lnTo>
                <a:lnTo>
                  <a:pt x="3141602" y="1441002"/>
                </a:lnTo>
                <a:lnTo>
                  <a:pt x="3101569" y="1406490"/>
                </a:lnTo>
                <a:lnTo>
                  <a:pt x="3060731" y="1372933"/>
                </a:lnTo>
                <a:lnTo>
                  <a:pt x="3019160" y="1340240"/>
                </a:lnTo>
                <a:lnTo>
                  <a:pt x="2976930" y="1308320"/>
                </a:lnTo>
                <a:lnTo>
                  <a:pt x="2934112" y="1277084"/>
                </a:lnTo>
                <a:lnTo>
                  <a:pt x="2890781" y="1246440"/>
                </a:lnTo>
                <a:lnTo>
                  <a:pt x="2844721" y="1218206"/>
                </a:lnTo>
                <a:lnTo>
                  <a:pt x="2797291" y="1196550"/>
                </a:lnTo>
                <a:lnTo>
                  <a:pt x="2748638" y="1181060"/>
                </a:lnTo>
                <a:lnTo>
                  <a:pt x="2698911" y="1171321"/>
                </a:lnTo>
                <a:lnTo>
                  <a:pt x="2648258" y="1166921"/>
                </a:lnTo>
                <a:lnTo>
                  <a:pt x="2596825" y="1167445"/>
                </a:lnTo>
                <a:lnTo>
                  <a:pt x="2544762" y="1172481"/>
                </a:lnTo>
                <a:lnTo>
                  <a:pt x="2493069" y="1179921"/>
                </a:lnTo>
                <a:lnTo>
                  <a:pt x="2441506" y="1187772"/>
                </a:lnTo>
                <a:lnTo>
                  <a:pt x="2390051" y="1196002"/>
                </a:lnTo>
                <a:lnTo>
                  <a:pt x="2338686" y="1204579"/>
                </a:lnTo>
                <a:lnTo>
                  <a:pt x="2287388" y="1213472"/>
                </a:lnTo>
                <a:lnTo>
                  <a:pt x="2236138" y="1222648"/>
                </a:lnTo>
                <a:lnTo>
                  <a:pt x="2184916" y="1232076"/>
                </a:lnTo>
                <a:lnTo>
                  <a:pt x="2133700" y="1241725"/>
                </a:lnTo>
                <a:lnTo>
                  <a:pt x="2082471" y="1251562"/>
                </a:lnTo>
                <a:lnTo>
                  <a:pt x="2030212" y="1261885"/>
                </a:lnTo>
                <a:lnTo>
                  <a:pt x="1978122" y="1272867"/>
                </a:lnTo>
                <a:lnTo>
                  <a:pt x="1926109" y="1283970"/>
                </a:lnTo>
                <a:lnTo>
                  <a:pt x="1874084" y="1294655"/>
                </a:lnTo>
                <a:lnTo>
                  <a:pt x="1821954" y="1304384"/>
                </a:lnTo>
                <a:lnTo>
                  <a:pt x="1769630" y="1312617"/>
                </a:lnTo>
                <a:lnTo>
                  <a:pt x="1717021" y="1318815"/>
                </a:lnTo>
                <a:lnTo>
                  <a:pt x="1664037" y="1322441"/>
                </a:lnTo>
                <a:lnTo>
                  <a:pt x="1614443" y="1324185"/>
                </a:lnTo>
                <a:lnTo>
                  <a:pt x="1564914" y="1323820"/>
                </a:lnTo>
                <a:lnTo>
                  <a:pt x="1515517" y="1321362"/>
                </a:lnTo>
                <a:lnTo>
                  <a:pt x="1466317" y="1316824"/>
                </a:lnTo>
                <a:lnTo>
                  <a:pt x="1417382" y="1310222"/>
                </a:lnTo>
                <a:lnTo>
                  <a:pt x="1368776" y="1301569"/>
                </a:lnTo>
                <a:lnTo>
                  <a:pt x="1320566" y="1290879"/>
                </a:lnTo>
                <a:lnTo>
                  <a:pt x="1272818" y="1278168"/>
                </a:lnTo>
                <a:lnTo>
                  <a:pt x="1225599" y="1263449"/>
                </a:lnTo>
                <a:lnTo>
                  <a:pt x="1178973" y="1246737"/>
                </a:lnTo>
                <a:lnTo>
                  <a:pt x="1133008" y="1228046"/>
                </a:lnTo>
                <a:lnTo>
                  <a:pt x="1087770" y="1207390"/>
                </a:lnTo>
                <a:lnTo>
                  <a:pt x="1044086" y="1185887"/>
                </a:lnTo>
                <a:lnTo>
                  <a:pt x="692711" y="1017606"/>
                </a:lnTo>
                <a:lnTo>
                  <a:pt x="646318" y="992768"/>
                </a:lnTo>
                <a:lnTo>
                  <a:pt x="602172" y="964665"/>
                </a:lnTo>
                <a:lnTo>
                  <a:pt x="560053" y="933742"/>
                </a:lnTo>
                <a:lnTo>
                  <a:pt x="519742" y="900443"/>
                </a:lnTo>
                <a:lnTo>
                  <a:pt x="481019" y="865212"/>
                </a:lnTo>
                <a:lnTo>
                  <a:pt x="443665" y="828495"/>
                </a:lnTo>
                <a:lnTo>
                  <a:pt x="408368" y="791572"/>
                </a:lnTo>
                <a:lnTo>
                  <a:pt x="374305" y="753943"/>
                </a:lnTo>
                <a:lnTo>
                  <a:pt x="341499" y="715583"/>
                </a:lnTo>
                <a:lnTo>
                  <a:pt x="309974" y="676466"/>
                </a:lnTo>
                <a:lnTo>
                  <a:pt x="279751" y="636570"/>
                </a:lnTo>
                <a:lnTo>
                  <a:pt x="250855" y="595869"/>
                </a:lnTo>
                <a:lnTo>
                  <a:pt x="223309" y="554339"/>
                </a:lnTo>
                <a:lnTo>
                  <a:pt x="197134" y="511954"/>
                </a:lnTo>
                <a:lnTo>
                  <a:pt x="172355" y="468692"/>
                </a:lnTo>
                <a:lnTo>
                  <a:pt x="148995" y="424526"/>
                </a:lnTo>
                <a:lnTo>
                  <a:pt x="127076" y="379434"/>
                </a:lnTo>
                <a:lnTo>
                  <a:pt x="106622" y="333389"/>
                </a:lnTo>
                <a:lnTo>
                  <a:pt x="87655" y="286368"/>
                </a:lnTo>
                <a:lnTo>
                  <a:pt x="70198" y="238346"/>
                </a:lnTo>
                <a:lnTo>
                  <a:pt x="54276" y="189299"/>
                </a:lnTo>
                <a:lnTo>
                  <a:pt x="39596" y="140605"/>
                </a:lnTo>
                <a:lnTo>
                  <a:pt x="25375" y="91787"/>
                </a:lnTo>
                <a:lnTo>
                  <a:pt x="11614" y="42845"/>
                </a:lnTo>
                <a:lnTo>
                  <a:pt x="0" y="0"/>
                </a:lnTo>
                <a:lnTo>
                  <a:pt x="2293233" y="0"/>
                </a:lnTo>
                <a:close/>
              </a:path>
              <a:path w="4980305" h="3160395">
                <a:moveTo>
                  <a:pt x="4980144" y="0"/>
                </a:moveTo>
                <a:lnTo>
                  <a:pt x="4980145" y="3140178"/>
                </a:lnTo>
                <a:lnTo>
                  <a:pt x="4930263" y="3148869"/>
                </a:lnTo>
                <a:lnTo>
                  <a:pt x="4882797" y="3154751"/>
                </a:lnTo>
                <a:lnTo>
                  <a:pt x="4835197" y="3158396"/>
                </a:lnTo>
                <a:lnTo>
                  <a:pt x="4787560" y="3159805"/>
                </a:lnTo>
                <a:lnTo>
                  <a:pt x="4739981" y="3158980"/>
                </a:lnTo>
                <a:lnTo>
                  <a:pt x="4692558" y="3155923"/>
                </a:lnTo>
                <a:lnTo>
                  <a:pt x="4645386" y="3150635"/>
                </a:lnTo>
                <a:lnTo>
                  <a:pt x="4596194" y="3141606"/>
                </a:lnTo>
                <a:lnTo>
                  <a:pt x="4548753" y="3129039"/>
                </a:lnTo>
                <a:lnTo>
                  <a:pt x="4502932" y="3113169"/>
                </a:lnTo>
                <a:lnTo>
                  <a:pt x="4458597" y="3094232"/>
                </a:lnTo>
                <a:lnTo>
                  <a:pt x="4415616" y="3072462"/>
                </a:lnTo>
                <a:lnTo>
                  <a:pt x="4373854" y="3048095"/>
                </a:lnTo>
                <a:lnTo>
                  <a:pt x="4333179" y="3021367"/>
                </a:lnTo>
                <a:lnTo>
                  <a:pt x="4293458" y="2992513"/>
                </a:lnTo>
                <a:lnTo>
                  <a:pt x="4254557" y="2961768"/>
                </a:lnTo>
                <a:lnTo>
                  <a:pt x="4216915" y="2929604"/>
                </a:lnTo>
                <a:lnTo>
                  <a:pt x="4180571" y="2896299"/>
                </a:lnTo>
                <a:lnTo>
                  <a:pt x="4145425" y="2861940"/>
                </a:lnTo>
                <a:lnTo>
                  <a:pt x="4111381" y="2826610"/>
                </a:lnTo>
                <a:lnTo>
                  <a:pt x="4078339" y="2790395"/>
                </a:lnTo>
                <a:lnTo>
                  <a:pt x="4046201" y="2753379"/>
                </a:lnTo>
                <a:lnTo>
                  <a:pt x="4014870" y="2715648"/>
                </a:lnTo>
                <a:lnTo>
                  <a:pt x="3984248" y="2677287"/>
                </a:lnTo>
                <a:lnTo>
                  <a:pt x="3954235" y="2638381"/>
                </a:lnTo>
                <a:lnTo>
                  <a:pt x="3782715" y="2406549"/>
                </a:lnTo>
                <a:lnTo>
                  <a:pt x="3753622" y="2361329"/>
                </a:lnTo>
                <a:lnTo>
                  <a:pt x="3725649" y="2315423"/>
                </a:lnTo>
                <a:lnTo>
                  <a:pt x="3698807" y="2268852"/>
                </a:lnTo>
                <a:lnTo>
                  <a:pt x="3673112" y="2221639"/>
                </a:lnTo>
                <a:lnTo>
                  <a:pt x="3648578" y="2173806"/>
                </a:lnTo>
                <a:lnTo>
                  <a:pt x="3625219" y="2125376"/>
                </a:lnTo>
                <a:lnTo>
                  <a:pt x="3580853" y="2028540"/>
                </a:lnTo>
                <a:lnTo>
                  <a:pt x="3557381" y="1981382"/>
                </a:lnTo>
                <a:lnTo>
                  <a:pt x="3532656" y="1934915"/>
                </a:lnTo>
                <a:lnTo>
                  <a:pt x="3506698" y="1889159"/>
                </a:lnTo>
                <a:lnTo>
                  <a:pt x="3479529" y="1844133"/>
                </a:lnTo>
                <a:lnTo>
                  <a:pt x="2293233" y="0"/>
                </a:lnTo>
                <a:lnTo>
                  <a:pt x="4980144" y="0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17929" y="6972299"/>
            <a:ext cx="3294529" cy="3294529"/>
            <a:chOff x="0" y="6149470"/>
            <a:chExt cx="6149340" cy="4137660"/>
          </a:xfrm>
        </p:grpSpPr>
        <p:sp>
          <p:nvSpPr>
            <p:cNvPr id="4" name="object 4"/>
            <p:cNvSpPr/>
            <p:nvPr/>
          </p:nvSpPr>
          <p:spPr>
            <a:xfrm>
              <a:off x="0" y="6149470"/>
              <a:ext cx="5786120" cy="4137660"/>
            </a:xfrm>
            <a:custGeom>
              <a:avLst/>
              <a:gdLst/>
              <a:ahLst/>
              <a:cxnLst/>
              <a:rect l="l" t="t" r="r" b="b"/>
              <a:pathLst>
                <a:path w="5786120" h="4137659">
                  <a:moveTo>
                    <a:pt x="2684124" y="4137528"/>
                  </a:moveTo>
                  <a:lnTo>
                    <a:pt x="1118323" y="1621471"/>
                  </a:lnTo>
                  <a:lnTo>
                    <a:pt x="1144606" y="1663036"/>
                  </a:lnTo>
                  <a:lnTo>
                    <a:pt x="1171646" y="1704116"/>
                  </a:lnTo>
                  <a:lnTo>
                    <a:pt x="1199434" y="1744702"/>
                  </a:lnTo>
                  <a:lnTo>
                    <a:pt x="1227962" y="1784785"/>
                  </a:lnTo>
                  <a:lnTo>
                    <a:pt x="1257219" y="1824356"/>
                  </a:lnTo>
                  <a:lnTo>
                    <a:pt x="1287215" y="1863429"/>
                  </a:lnTo>
                  <a:lnTo>
                    <a:pt x="1317888" y="1901927"/>
                  </a:lnTo>
                  <a:lnTo>
                    <a:pt x="1349281" y="1939910"/>
                  </a:lnTo>
                  <a:lnTo>
                    <a:pt x="1383607" y="1978747"/>
                  </a:lnTo>
                  <a:lnTo>
                    <a:pt x="1418722" y="2016664"/>
                  </a:lnTo>
                  <a:lnTo>
                    <a:pt x="1454589" y="2053705"/>
                  </a:lnTo>
                  <a:lnTo>
                    <a:pt x="1491172" y="2089915"/>
                  </a:lnTo>
                  <a:lnTo>
                    <a:pt x="1528434" y="2125338"/>
                  </a:lnTo>
                  <a:lnTo>
                    <a:pt x="1566337" y="2160018"/>
                  </a:lnTo>
                  <a:lnTo>
                    <a:pt x="1604846" y="2194000"/>
                  </a:lnTo>
                  <a:lnTo>
                    <a:pt x="1643923" y="2227328"/>
                  </a:lnTo>
                  <a:lnTo>
                    <a:pt x="1683532" y="2260046"/>
                  </a:lnTo>
                  <a:lnTo>
                    <a:pt x="1723636" y="2292199"/>
                  </a:lnTo>
                  <a:lnTo>
                    <a:pt x="1764198" y="2323831"/>
                  </a:lnTo>
                  <a:lnTo>
                    <a:pt x="1805182" y="2354986"/>
                  </a:lnTo>
                  <a:lnTo>
                    <a:pt x="1846551" y="2385708"/>
                  </a:lnTo>
                  <a:lnTo>
                    <a:pt x="1888267" y="2416043"/>
                  </a:lnTo>
                  <a:lnTo>
                    <a:pt x="1931496" y="2444552"/>
                  </a:lnTo>
                  <a:lnTo>
                    <a:pt x="1975733" y="2468609"/>
                  </a:lnTo>
                  <a:lnTo>
                    <a:pt x="2020907" y="2488405"/>
                  </a:lnTo>
                  <a:lnTo>
                    <a:pt x="2066946" y="2504132"/>
                  </a:lnTo>
                  <a:lnTo>
                    <a:pt x="2113779" y="2515981"/>
                  </a:lnTo>
                  <a:lnTo>
                    <a:pt x="2161333" y="2524145"/>
                  </a:lnTo>
                  <a:lnTo>
                    <a:pt x="2209537" y="2528816"/>
                  </a:lnTo>
                  <a:lnTo>
                    <a:pt x="2258319" y="2530184"/>
                  </a:lnTo>
                  <a:lnTo>
                    <a:pt x="2307607" y="2528443"/>
                  </a:lnTo>
                  <a:lnTo>
                    <a:pt x="2357330" y="2523783"/>
                  </a:lnTo>
                  <a:lnTo>
                    <a:pt x="2406120" y="2517578"/>
                  </a:lnTo>
                  <a:lnTo>
                    <a:pt x="2454827" y="2511098"/>
                  </a:lnTo>
                  <a:lnTo>
                    <a:pt x="2503458" y="2504357"/>
                  </a:lnTo>
                  <a:lnTo>
                    <a:pt x="2552022" y="2497369"/>
                  </a:lnTo>
                  <a:lnTo>
                    <a:pt x="2600529" y="2490149"/>
                  </a:lnTo>
                  <a:lnTo>
                    <a:pt x="2648988" y="2482711"/>
                  </a:lnTo>
                  <a:lnTo>
                    <a:pt x="2697407" y="2475071"/>
                  </a:lnTo>
                  <a:lnTo>
                    <a:pt x="2745796" y="2467241"/>
                  </a:lnTo>
                  <a:lnTo>
                    <a:pt x="2794163" y="2459238"/>
                  </a:lnTo>
                  <a:lnTo>
                    <a:pt x="2842518" y="2451074"/>
                  </a:lnTo>
                  <a:lnTo>
                    <a:pt x="2890870" y="2442766"/>
                  </a:lnTo>
                  <a:lnTo>
                    <a:pt x="2939228" y="2434327"/>
                  </a:lnTo>
                  <a:lnTo>
                    <a:pt x="2987600" y="2425771"/>
                  </a:lnTo>
                  <a:lnTo>
                    <a:pt x="3039462" y="2416465"/>
                  </a:lnTo>
                  <a:lnTo>
                    <a:pt x="3091195" y="2406576"/>
                  </a:lnTo>
                  <a:lnTo>
                    <a:pt x="3194442" y="2386183"/>
                  </a:lnTo>
                  <a:lnTo>
                    <a:pt x="3246044" y="2376244"/>
                  </a:lnTo>
                  <a:lnTo>
                    <a:pt x="3297688" y="2366853"/>
                  </a:lnTo>
                  <a:lnTo>
                    <a:pt x="3349418" y="2358292"/>
                  </a:lnTo>
                  <a:lnTo>
                    <a:pt x="3401277" y="2350845"/>
                  </a:lnTo>
                  <a:lnTo>
                    <a:pt x="3453309" y="2344793"/>
                  </a:lnTo>
                  <a:lnTo>
                    <a:pt x="3505557" y="2340420"/>
                  </a:lnTo>
                  <a:lnTo>
                    <a:pt x="3558063" y="2338008"/>
                  </a:lnTo>
                  <a:lnTo>
                    <a:pt x="3608681" y="2336728"/>
                  </a:lnTo>
                  <a:lnTo>
                    <a:pt x="3659238" y="2337063"/>
                  </a:lnTo>
                  <a:lnTo>
                    <a:pt x="3709695" y="2339005"/>
                  </a:lnTo>
                  <a:lnTo>
                    <a:pt x="3760015" y="2342543"/>
                  </a:lnTo>
                  <a:lnTo>
                    <a:pt x="3810161" y="2347671"/>
                  </a:lnTo>
                  <a:lnTo>
                    <a:pt x="3860093" y="2354378"/>
                  </a:lnTo>
                  <a:lnTo>
                    <a:pt x="3909776" y="2362656"/>
                  </a:lnTo>
                  <a:lnTo>
                    <a:pt x="3959170" y="2372496"/>
                  </a:lnTo>
                  <a:lnTo>
                    <a:pt x="4008238" y="2383889"/>
                  </a:lnTo>
                  <a:lnTo>
                    <a:pt x="4056943" y="2396827"/>
                  </a:lnTo>
                  <a:lnTo>
                    <a:pt x="4105245" y="2411300"/>
                  </a:lnTo>
                  <a:lnTo>
                    <a:pt x="4153109" y="2427301"/>
                  </a:lnTo>
                  <a:lnTo>
                    <a:pt x="4200495" y="2444819"/>
                  </a:lnTo>
                  <a:lnTo>
                    <a:pt x="4247366" y="2463847"/>
                  </a:lnTo>
                  <a:lnTo>
                    <a:pt x="4293684" y="2484375"/>
                  </a:lnTo>
                  <a:lnTo>
                    <a:pt x="4339412" y="2506395"/>
                  </a:lnTo>
                  <a:lnTo>
                    <a:pt x="4427905" y="2551486"/>
                  </a:lnTo>
                  <a:lnTo>
                    <a:pt x="4872826" y="2772686"/>
                  </a:lnTo>
                  <a:lnTo>
                    <a:pt x="4920072" y="2798307"/>
                  </a:lnTo>
                  <a:lnTo>
                    <a:pt x="4965519" y="2826483"/>
                  </a:lnTo>
                  <a:lnTo>
                    <a:pt x="5009297" y="2856962"/>
                  </a:lnTo>
                  <a:lnTo>
                    <a:pt x="5051535" y="2889492"/>
                  </a:lnTo>
                  <a:lnTo>
                    <a:pt x="5092364" y="2923818"/>
                  </a:lnTo>
                  <a:lnTo>
                    <a:pt x="5131912" y="2959687"/>
                  </a:lnTo>
                  <a:lnTo>
                    <a:pt x="5170311" y="2996848"/>
                  </a:lnTo>
                  <a:lnTo>
                    <a:pt x="5207689" y="3035045"/>
                  </a:lnTo>
                  <a:lnTo>
                    <a:pt x="5243288" y="3073170"/>
                  </a:lnTo>
                  <a:lnTo>
                    <a:pt x="5277939" y="3111817"/>
                  </a:lnTo>
                  <a:lnTo>
                    <a:pt x="5311629" y="3150999"/>
                  </a:lnTo>
                  <a:lnTo>
                    <a:pt x="5344345" y="3190731"/>
                  </a:lnTo>
                  <a:lnTo>
                    <a:pt x="5376074" y="3231026"/>
                  </a:lnTo>
                  <a:lnTo>
                    <a:pt x="5406800" y="3271898"/>
                  </a:lnTo>
                  <a:lnTo>
                    <a:pt x="5436512" y="3313362"/>
                  </a:lnTo>
                  <a:lnTo>
                    <a:pt x="5465196" y="3355430"/>
                  </a:lnTo>
                  <a:lnTo>
                    <a:pt x="5492839" y="3398117"/>
                  </a:lnTo>
                  <a:lnTo>
                    <a:pt x="5519426" y="3441436"/>
                  </a:lnTo>
                  <a:lnTo>
                    <a:pt x="5544945" y="3485402"/>
                  </a:lnTo>
                  <a:lnTo>
                    <a:pt x="5569382" y="3530029"/>
                  </a:lnTo>
                  <a:lnTo>
                    <a:pt x="5592724" y="3575329"/>
                  </a:lnTo>
                  <a:lnTo>
                    <a:pt x="5614957" y="3621318"/>
                  </a:lnTo>
                  <a:lnTo>
                    <a:pt x="5636068" y="3668009"/>
                  </a:lnTo>
                  <a:lnTo>
                    <a:pt x="5656043" y="3715416"/>
                  </a:lnTo>
                  <a:lnTo>
                    <a:pt x="5674870" y="3763552"/>
                  </a:lnTo>
                  <a:lnTo>
                    <a:pt x="5692534" y="3812432"/>
                  </a:lnTo>
                  <a:lnTo>
                    <a:pt x="5709022" y="3862070"/>
                  </a:lnTo>
                  <a:lnTo>
                    <a:pt x="5724321" y="3912479"/>
                  </a:lnTo>
                  <a:lnTo>
                    <a:pt x="5751454" y="4008337"/>
                  </a:lnTo>
                  <a:lnTo>
                    <a:pt x="5777287" y="4104526"/>
                  </a:lnTo>
                  <a:lnTo>
                    <a:pt x="5785793" y="4137528"/>
                  </a:lnTo>
                  <a:lnTo>
                    <a:pt x="2684124" y="4137528"/>
                  </a:lnTo>
                  <a:close/>
                </a:path>
                <a:path w="5786120" h="4137659">
                  <a:moveTo>
                    <a:pt x="0" y="4137528"/>
                  </a:moveTo>
                  <a:lnTo>
                    <a:pt x="0" y="0"/>
                  </a:lnTo>
                  <a:lnTo>
                    <a:pt x="29169" y="22611"/>
                  </a:lnTo>
                  <a:lnTo>
                    <a:pt x="68279" y="54803"/>
                  </a:lnTo>
                  <a:lnTo>
                    <a:pt x="107319" y="88914"/>
                  </a:lnTo>
                  <a:lnTo>
                    <a:pt x="145284" y="123942"/>
                  </a:lnTo>
                  <a:lnTo>
                    <a:pt x="182234" y="159835"/>
                  </a:lnTo>
                  <a:lnTo>
                    <a:pt x="218232" y="196543"/>
                  </a:lnTo>
                  <a:lnTo>
                    <a:pt x="253338" y="234013"/>
                  </a:lnTo>
                  <a:lnTo>
                    <a:pt x="287693" y="272284"/>
                  </a:lnTo>
                  <a:lnTo>
                    <a:pt x="321123" y="311032"/>
                  </a:lnTo>
                  <a:lnTo>
                    <a:pt x="353924" y="350479"/>
                  </a:lnTo>
                  <a:lnTo>
                    <a:pt x="386081" y="390480"/>
                  </a:lnTo>
                  <a:lnTo>
                    <a:pt x="417654" y="430986"/>
                  </a:lnTo>
                  <a:lnTo>
                    <a:pt x="448705" y="471944"/>
                  </a:lnTo>
                  <a:lnTo>
                    <a:pt x="479295" y="513302"/>
                  </a:lnTo>
                  <a:lnTo>
                    <a:pt x="698735" y="819720"/>
                  </a:lnTo>
                  <a:lnTo>
                    <a:pt x="725950" y="863097"/>
                  </a:lnTo>
                  <a:lnTo>
                    <a:pt x="752416" y="906924"/>
                  </a:lnTo>
                  <a:lnTo>
                    <a:pt x="778127" y="951192"/>
                  </a:lnTo>
                  <a:lnTo>
                    <a:pt x="803075" y="995890"/>
                  </a:lnTo>
                  <a:lnTo>
                    <a:pt x="827255" y="1041008"/>
                  </a:lnTo>
                  <a:lnTo>
                    <a:pt x="850661" y="1086535"/>
                  </a:lnTo>
                  <a:lnTo>
                    <a:pt x="873284" y="1132459"/>
                  </a:lnTo>
                  <a:lnTo>
                    <a:pt x="895119" y="1178771"/>
                  </a:lnTo>
                  <a:lnTo>
                    <a:pt x="916159" y="1225461"/>
                  </a:lnTo>
                  <a:lnTo>
                    <a:pt x="956299" y="1317651"/>
                  </a:lnTo>
                  <a:lnTo>
                    <a:pt x="977029" y="1362371"/>
                  </a:lnTo>
                  <a:lnTo>
                    <a:pt x="998580" y="1406666"/>
                  </a:lnTo>
                  <a:lnTo>
                    <a:pt x="1020942" y="1450528"/>
                  </a:lnTo>
                  <a:lnTo>
                    <a:pt x="1044106" y="1493948"/>
                  </a:lnTo>
                  <a:lnTo>
                    <a:pt x="1068064" y="1536918"/>
                  </a:lnTo>
                  <a:lnTo>
                    <a:pt x="1092806" y="1579428"/>
                  </a:lnTo>
                  <a:lnTo>
                    <a:pt x="1118323" y="1621471"/>
                  </a:lnTo>
                  <a:lnTo>
                    <a:pt x="2684124" y="4137528"/>
                  </a:lnTo>
                  <a:lnTo>
                    <a:pt x="0" y="4137528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9344" y="8470945"/>
              <a:ext cx="5840095" cy="1405255"/>
            </a:xfrm>
            <a:custGeom>
              <a:avLst/>
              <a:gdLst/>
              <a:ahLst/>
              <a:cxnLst/>
              <a:rect l="l" t="t" r="r" b="b"/>
              <a:pathLst>
                <a:path w="5840095" h="1405254">
                  <a:moveTo>
                    <a:pt x="4775271" y="718370"/>
                  </a:moveTo>
                  <a:lnTo>
                    <a:pt x="3954149" y="803175"/>
                  </a:lnTo>
                  <a:lnTo>
                    <a:pt x="3860535" y="838379"/>
                  </a:lnTo>
                  <a:lnTo>
                    <a:pt x="3812588" y="843331"/>
                  </a:lnTo>
                  <a:lnTo>
                    <a:pt x="3580415" y="931148"/>
                  </a:lnTo>
                  <a:lnTo>
                    <a:pt x="4422983" y="844127"/>
                  </a:lnTo>
                  <a:lnTo>
                    <a:pt x="4473593" y="851668"/>
                  </a:lnTo>
                  <a:lnTo>
                    <a:pt x="4723286" y="825879"/>
                  </a:lnTo>
                  <a:lnTo>
                    <a:pt x="4774919" y="833314"/>
                  </a:lnTo>
                  <a:lnTo>
                    <a:pt x="4825192" y="828122"/>
                  </a:lnTo>
                  <a:lnTo>
                    <a:pt x="4876700" y="835570"/>
                  </a:lnTo>
                  <a:lnTo>
                    <a:pt x="4926821" y="830393"/>
                  </a:lnTo>
                  <a:lnTo>
                    <a:pt x="5135180" y="859944"/>
                  </a:lnTo>
                  <a:lnTo>
                    <a:pt x="5186967" y="880131"/>
                  </a:lnTo>
                  <a:lnTo>
                    <a:pt x="5237094" y="887721"/>
                  </a:lnTo>
                  <a:lnTo>
                    <a:pt x="5288312" y="907966"/>
                  </a:lnTo>
                  <a:lnTo>
                    <a:pt x="5338156" y="915586"/>
                  </a:lnTo>
                  <a:lnTo>
                    <a:pt x="5385947" y="936185"/>
                  </a:lnTo>
                  <a:lnTo>
                    <a:pt x="5432147" y="956949"/>
                  </a:lnTo>
                  <a:lnTo>
                    <a:pt x="5476731" y="977879"/>
                  </a:lnTo>
                  <a:lnTo>
                    <a:pt x="5519675" y="998979"/>
                  </a:lnTo>
                  <a:lnTo>
                    <a:pt x="5560953" y="1020251"/>
                  </a:lnTo>
                  <a:lnTo>
                    <a:pt x="5600541" y="1041698"/>
                  </a:lnTo>
                  <a:lnTo>
                    <a:pt x="5639718" y="1075954"/>
                  </a:lnTo>
                  <a:lnTo>
                    <a:pt x="5675851" y="1097757"/>
                  </a:lnTo>
                  <a:lnTo>
                    <a:pt x="5711522" y="1132376"/>
                  </a:lnTo>
                  <a:lnTo>
                    <a:pt x="5745404" y="1167179"/>
                  </a:lnTo>
                  <a:lnTo>
                    <a:pt x="5777470" y="1202170"/>
                  </a:lnTo>
                  <a:lnTo>
                    <a:pt x="5787065" y="1213947"/>
                  </a:lnTo>
                  <a:lnTo>
                    <a:pt x="5797843" y="1225601"/>
                  </a:lnTo>
                  <a:lnTo>
                    <a:pt x="5836009" y="1221659"/>
                  </a:lnTo>
                  <a:lnTo>
                    <a:pt x="5839860" y="1208494"/>
                  </a:lnTo>
                  <a:lnTo>
                    <a:pt x="5838827" y="1195833"/>
                  </a:lnTo>
                  <a:lnTo>
                    <a:pt x="5834981" y="1183463"/>
                  </a:lnTo>
                  <a:lnTo>
                    <a:pt x="5818334" y="1134112"/>
                  </a:lnTo>
                  <a:lnTo>
                    <a:pt x="5799373" y="1110535"/>
                  </a:lnTo>
                  <a:lnTo>
                    <a:pt x="5774446" y="1074807"/>
                  </a:lnTo>
                  <a:lnTo>
                    <a:pt x="5745114" y="1039534"/>
                  </a:lnTo>
                  <a:lnTo>
                    <a:pt x="5707627" y="1017870"/>
                  </a:lnTo>
                  <a:lnTo>
                    <a:pt x="5667929" y="983668"/>
                  </a:lnTo>
                  <a:lnTo>
                    <a:pt x="5627177" y="949574"/>
                  </a:lnTo>
                  <a:lnTo>
                    <a:pt x="5586532" y="928236"/>
                  </a:lnTo>
                  <a:lnTo>
                    <a:pt x="5543237" y="894405"/>
                  </a:lnTo>
                  <a:lnTo>
                    <a:pt x="5499755" y="873361"/>
                  </a:lnTo>
                  <a:lnTo>
                    <a:pt x="5454637" y="852486"/>
                  </a:lnTo>
                  <a:lnTo>
                    <a:pt x="5409039" y="844428"/>
                  </a:lnTo>
                  <a:lnTo>
                    <a:pt x="5311611" y="803420"/>
                  </a:lnTo>
                  <a:lnTo>
                    <a:pt x="5264369" y="795531"/>
                  </a:lnTo>
                  <a:lnTo>
                    <a:pt x="5215745" y="775018"/>
                  </a:lnTo>
                  <a:lnTo>
                    <a:pt x="5072051" y="751556"/>
                  </a:lnTo>
                  <a:lnTo>
                    <a:pt x="5021847" y="731206"/>
                  </a:lnTo>
                  <a:lnTo>
                    <a:pt x="4973542" y="736195"/>
                  </a:lnTo>
                  <a:lnTo>
                    <a:pt x="4873538" y="720988"/>
                  </a:lnTo>
                  <a:lnTo>
                    <a:pt x="4825123" y="725989"/>
                  </a:lnTo>
                  <a:lnTo>
                    <a:pt x="4775271" y="718370"/>
                  </a:lnTo>
                  <a:close/>
                </a:path>
                <a:path w="5840095" h="1405254">
                  <a:moveTo>
                    <a:pt x="2594344" y="1352178"/>
                  </a:moveTo>
                  <a:lnTo>
                    <a:pt x="2184498" y="1394507"/>
                  </a:lnTo>
                  <a:lnTo>
                    <a:pt x="2236887" y="1401864"/>
                  </a:lnTo>
                  <a:lnTo>
                    <a:pt x="2544292" y="1370115"/>
                  </a:lnTo>
                  <a:lnTo>
                    <a:pt x="2594344" y="1352178"/>
                  </a:lnTo>
                  <a:close/>
                </a:path>
                <a:path w="5840095" h="1405254">
                  <a:moveTo>
                    <a:pt x="22231" y="290000"/>
                  </a:moveTo>
                  <a:lnTo>
                    <a:pt x="1014" y="292191"/>
                  </a:lnTo>
                  <a:lnTo>
                    <a:pt x="0" y="305064"/>
                  </a:lnTo>
                  <a:lnTo>
                    <a:pt x="4314" y="317386"/>
                  </a:lnTo>
                  <a:lnTo>
                    <a:pt x="25529" y="353497"/>
                  </a:lnTo>
                  <a:lnTo>
                    <a:pt x="53145" y="388948"/>
                  </a:lnTo>
                  <a:lnTo>
                    <a:pt x="86609" y="423794"/>
                  </a:lnTo>
                  <a:lnTo>
                    <a:pt x="124060" y="445461"/>
                  </a:lnTo>
                  <a:lnTo>
                    <a:pt x="167030" y="466559"/>
                  </a:lnTo>
                  <a:lnTo>
                    <a:pt x="210878" y="487565"/>
                  </a:lnTo>
                  <a:lnTo>
                    <a:pt x="255744" y="508466"/>
                  </a:lnTo>
                  <a:lnTo>
                    <a:pt x="300462" y="516616"/>
                  </a:lnTo>
                  <a:lnTo>
                    <a:pt x="393922" y="532498"/>
                  </a:lnTo>
                  <a:lnTo>
                    <a:pt x="491064" y="522465"/>
                  </a:lnTo>
                  <a:lnTo>
                    <a:pt x="498659" y="534448"/>
                  </a:lnTo>
                  <a:lnTo>
                    <a:pt x="511242" y="533149"/>
                  </a:lnTo>
                  <a:lnTo>
                    <a:pt x="516173" y="545407"/>
                  </a:lnTo>
                  <a:lnTo>
                    <a:pt x="540145" y="581234"/>
                  </a:lnTo>
                  <a:lnTo>
                    <a:pt x="567156" y="629515"/>
                  </a:lnTo>
                  <a:lnTo>
                    <a:pt x="594507" y="664992"/>
                  </a:lnTo>
                  <a:lnTo>
                    <a:pt x="623417" y="700309"/>
                  </a:lnTo>
                  <a:lnTo>
                    <a:pt x="653799" y="735474"/>
                  </a:lnTo>
                  <a:lnTo>
                    <a:pt x="686870" y="783129"/>
                  </a:lnTo>
                  <a:lnTo>
                    <a:pt x="719933" y="818016"/>
                  </a:lnTo>
                  <a:lnTo>
                    <a:pt x="754207" y="852779"/>
                  </a:lnTo>
                  <a:lnTo>
                    <a:pt x="789603" y="887426"/>
                  </a:lnTo>
                  <a:lnTo>
                    <a:pt x="826035" y="921966"/>
                  </a:lnTo>
                  <a:lnTo>
                    <a:pt x="862111" y="943776"/>
                  </a:lnTo>
                  <a:lnTo>
                    <a:pt x="902046" y="977954"/>
                  </a:lnTo>
                  <a:lnTo>
                    <a:pt x="943147" y="1012011"/>
                  </a:lnTo>
                  <a:lnTo>
                    <a:pt x="985378" y="1045952"/>
                  </a:lnTo>
                  <a:lnTo>
                    <a:pt x="1027397" y="1067148"/>
                  </a:lnTo>
                  <a:lnTo>
                    <a:pt x="1071779" y="1100867"/>
                  </a:lnTo>
                  <a:lnTo>
                    <a:pt x="1115879" y="1121847"/>
                  </a:lnTo>
                  <a:lnTo>
                    <a:pt x="1162271" y="1155358"/>
                  </a:lnTo>
                  <a:lnTo>
                    <a:pt x="1208309" y="1176139"/>
                  </a:lnTo>
                  <a:lnTo>
                    <a:pt x="1255262" y="1196825"/>
                  </a:lnTo>
                  <a:lnTo>
                    <a:pt x="1303096" y="1217419"/>
                  </a:lnTo>
                  <a:lnTo>
                    <a:pt x="1351774" y="1237927"/>
                  </a:lnTo>
                  <a:lnTo>
                    <a:pt x="1399955" y="1245718"/>
                  </a:lnTo>
                  <a:lnTo>
                    <a:pt x="1494954" y="1286977"/>
                  </a:lnTo>
                  <a:lnTo>
                    <a:pt x="1541369" y="1294951"/>
                  </a:lnTo>
                  <a:lnTo>
                    <a:pt x="1589289" y="1315537"/>
                  </a:lnTo>
                  <a:lnTo>
                    <a:pt x="1636147" y="1323465"/>
                  </a:lnTo>
                  <a:lnTo>
                    <a:pt x="1684592" y="1343997"/>
                  </a:lnTo>
                  <a:lnTo>
                    <a:pt x="1925971" y="1382905"/>
                  </a:lnTo>
                  <a:lnTo>
                    <a:pt x="2082481" y="1405043"/>
                  </a:lnTo>
                  <a:lnTo>
                    <a:pt x="2645727" y="1346871"/>
                  </a:lnTo>
                  <a:lnTo>
                    <a:pt x="2695830" y="1328929"/>
                  </a:lnTo>
                  <a:lnTo>
                    <a:pt x="2747260" y="1323617"/>
                  </a:lnTo>
                  <a:lnTo>
                    <a:pt x="2894163" y="1270142"/>
                  </a:lnTo>
                  <a:lnTo>
                    <a:pt x="2944242" y="1264970"/>
                  </a:lnTo>
                  <a:lnTo>
                    <a:pt x="3090063" y="1211607"/>
                  </a:lnTo>
                  <a:lnTo>
                    <a:pt x="2334828" y="1289608"/>
                  </a:lnTo>
                  <a:lnTo>
                    <a:pt x="2281575" y="1282340"/>
                  </a:lnTo>
                  <a:lnTo>
                    <a:pt x="2073689" y="1303811"/>
                  </a:lnTo>
                  <a:lnTo>
                    <a:pt x="1918296" y="1281557"/>
                  </a:lnTo>
                  <a:lnTo>
                    <a:pt x="1771166" y="1258450"/>
                  </a:lnTo>
                  <a:lnTo>
                    <a:pt x="1720860" y="1238110"/>
                  </a:lnTo>
                  <a:lnTo>
                    <a:pt x="1623291" y="1222652"/>
                  </a:lnTo>
                  <a:lnTo>
                    <a:pt x="1573542" y="1202255"/>
                  </a:lnTo>
                  <a:lnTo>
                    <a:pt x="1477642" y="1186625"/>
                  </a:lnTo>
                  <a:lnTo>
                    <a:pt x="1380862" y="1145550"/>
                  </a:lnTo>
                  <a:lnTo>
                    <a:pt x="1334579" y="1137562"/>
                  </a:lnTo>
                  <a:lnTo>
                    <a:pt x="1241320" y="1096124"/>
                  </a:lnTo>
                  <a:lnTo>
                    <a:pt x="1195770" y="1075293"/>
                  </a:lnTo>
                  <a:lnTo>
                    <a:pt x="1151024" y="1054380"/>
                  </a:lnTo>
                  <a:lnTo>
                    <a:pt x="1105836" y="1020744"/>
                  </a:lnTo>
                  <a:lnTo>
                    <a:pt x="1064390" y="999489"/>
                  </a:lnTo>
                  <a:lnTo>
                    <a:pt x="1023812" y="978145"/>
                  </a:lnTo>
                  <a:lnTo>
                    <a:pt x="982871" y="944071"/>
                  </a:lnTo>
                  <a:lnTo>
                    <a:pt x="942942" y="909892"/>
                  </a:lnTo>
                  <a:lnTo>
                    <a:pt x="905402" y="888234"/>
                  </a:lnTo>
                  <a:lnTo>
                    <a:pt x="867713" y="853824"/>
                  </a:lnTo>
                  <a:lnTo>
                    <a:pt x="831251" y="819287"/>
                  </a:lnTo>
                  <a:lnTo>
                    <a:pt x="796088" y="784616"/>
                  </a:lnTo>
                  <a:lnTo>
                    <a:pt x="762296" y="749803"/>
                  </a:lnTo>
                  <a:lnTo>
                    <a:pt x="729946" y="714842"/>
                  </a:lnTo>
                  <a:lnTo>
                    <a:pt x="699110" y="679724"/>
                  </a:lnTo>
                  <a:lnTo>
                    <a:pt x="669860" y="644442"/>
                  </a:lnTo>
                  <a:lnTo>
                    <a:pt x="640962" y="596357"/>
                  </a:lnTo>
                  <a:lnTo>
                    <a:pt x="615098" y="560725"/>
                  </a:lnTo>
                  <a:lnTo>
                    <a:pt x="607428" y="548750"/>
                  </a:lnTo>
                  <a:lnTo>
                    <a:pt x="599045" y="524081"/>
                  </a:lnTo>
                  <a:lnTo>
                    <a:pt x="592116" y="512029"/>
                  </a:lnTo>
                  <a:lnTo>
                    <a:pt x="584890" y="500007"/>
                  </a:lnTo>
                  <a:lnTo>
                    <a:pt x="632230" y="482351"/>
                  </a:lnTo>
                  <a:lnTo>
                    <a:pt x="677044" y="452187"/>
                  </a:lnTo>
                  <a:lnTo>
                    <a:pt x="767839" y="417275"/>
                  </a:lnTo>
                  <a:lnTo>
                    <a:pt x="809804" y="387405"/>
                  </a:lnTo>
                  <a:lnTo>
                    <a:pt x="426004" y="427044"/>
                  </a:lnTo>
                  <a:lnTo>
                    <a:pt x="406486" y="416292"/>
                  </a:lnTo>
                  <a:lnTo>
                    <a:pt x="295090" y="402262"/>
                  </a:lnTo>
                  <a:lnTo>
                    <a:pt x="250211" y="394130"/>
                  </a:lnTo>
                  <a:lnTo>
                    <a:pt x="205606" y="373202"/>
                  </a:lnTo>
                  <a:lnTo>
                    <a:pt x="162843" y="352083"/>
                  </a:lnTo>
                  <a:lnTo>
                    <a:pt x="122186" y="330747"/>
                  </a:lnTo>
                  <a:lnTo>
                    <a:pt x="98557" y="307652"/>
                  </a:lnTo>
                  <a:lnTo>
                    <a:pt x="73568" y="297466"/>
                  </a:lnTo>
                  <a:lnTo>
                    <a:pt x="48552" y="300049"/>
                  </a:lnTo>
                  <a:lnTo>
                    <a:pt x="22231" y="290000"/>
                  </a:lnTo>
                  <a:close/>
                </a:path>
                <a:path w="5840095" h="1405254">
                  <a:moveTo>
                    <a:pt x="3187011" y="1176059"/>
                  </a:moveTo>
                  <a:lnTo>
                    <a:pt x="2623533" y="1234255"/>
                  </a:lnTo>
                  <a:lnTo>
                    <a:pt x="2576662" y="1251864"/>
                  </a:lnTo>
                  <a:lnTo>
                    <a:pt x="2479884" y="1261859"/>
                  </a:lnTo>
                  <a:lnTo>
                    <a:pt x="2432569" y="1279513"/>
                  </a:lnTo>
                  <a:lnTo>
                    <a:pt x="3090063" y="1211607"/>
                  </a:lnTo>
                  <a:lnTo>
                    <a:pt x="3187011" y="1176059"/>
                  </a:lnTo>
                  <a:close/>
                </a:path>
                <a:path w="5840095" h="1405254">
                  <a:moveTo>
                    <a:pt x="4275075" y="859403"/>
                  </a:moveTo>
                  <a:lnTo>
                    <a:pt x="3531033" y="936248"/>
                  </a:lnTo>
                  <a:lnTo>
                    <a:pt x="3002610" y="1131266"/>
                  </a:lnTo>
                  <a:lnTo>
                    <a:pt x="2953125" y="1136377"/>
                  </a:lnTo>
                  <a:lnTo>
                    <a:pt x="2904891" y="1154126"/>
                  </a:lnTo>
                  <a:lnTo>
                    <a:pt x="2812392" y="1189215"/>
                  </a:lnTo>
                  <a:lnTo>
                    <a:pt x="2764693" y="1194141"/>
                  </a:lnTo>
                  <a:lnTo>
                    <a:pt x="2671577" y="1229293"/>
                  </a:lnTo>
                  <a:lnTo>
                    <a:pt x="3236702" y="1170927"/>
                  </a:lnTo>
                  <a:lnTo>
                    <a:pt x="3822983" y="957165"/>
                  </a:lnTo>
                  <a:lnTo>
                    <a:pt x="3874201" y="951875"/>
                  </a:lnTo>
                  <a:lnTo>
                    <a:pt x="3974457" y="915986"/>
                  </a:lnTo>
                  <a:lnTo>
                    <a:pt x="4026145" y="910648"/>
                  </a:lnTo>
                  <a:lnTo>
                    <a:pt x="4076723" y="892656"/>
                  </a:lnTo>
                  <a:lnTo>
                    <a:pt x="4227133" y="877122"/>
                  </a:lnTo>
                  <a:lnTo>
                    <a:pt x="4275075" y="859403"/>
                  </a:lnTo>
                  <a:close/>
                </a:path>
                <a:path w="5840095" h="1405254">
                  <a:moveTo>
                    <a:pt x="4579957" y="725774"/>
                  </a:moveTo>
                  <a:lnTo>
                    <a:pt x="4049607" y="780549"/>
                  </a:lnTo>
                  <a:lnTo>
                    <a:pt x="4002455" y="798186"/>
                  </a:lnTo>
                  <a:lnTo>
                    <a:pt x="4629170" y="733459"/>
                  </a:lnTo>
                  <a:lnTo>
                    <a:pt x="4579957" y="725774"/>
                  </a:lnTo>
                  <a:close/>
                </a:path>
                <a:path w="5840095" h="1405254">
                  <a:moveTo>
                    <a:pt x="728584" y="0"/>
                  </a:moveTo>
                  <a:lnTo>
                    <a:pt x="680226" y="4994"/>
                  </a:lnTo>
                  <a:lnTo>
                    <a:pt x="629773" y="22972"/>
                  </a:lnTo>
                  <a:lnTo>
                    <a:pt x="583335" y="40536"/>
                  </a:lnTo>
                  <a:lnTo>
                    <a:pt x="545016" y="57261"/>
                  </a:lnTo>
                  <a:lnTo>
                    <a:pt x="515209" y="85875"/>
                  </a:lnTo>
                  <a:lnTo>
                    <a:pt x="474875" y="153878"/>
                  </a:lnTo>
                  <a:lnTo>
                    <a:pt x="462525" y="193456"/>
                  </a:lnTo>
                  <a:lnTo>
                    <a:pt x="455043" y="245299"/>
                  </a:lnTo>
                  <a:lnTo>
                    <a:pt x="451515" y="309501"/>
                  </a:lnTo>
                  <a:lnTo>
                    <a:pt x="451836" y="335003"/>
                  </a:lnTo>
                  <a:lnTo>
                    <a:pt x="454415" y="360272"/>
                  </a:lnTo>
                  <a:lnTo>
                    <a:pt x="457956" y="385442"/>
                  </a:lnTo>
                  <a:lnTo>
                    <a:pt x="462468" y="423278"/>
                  </a:lnTo>
                  <a:lnTo>
                    <a:pt x="809804" y="387405"/>
                  </a:lnTo>
                  <a:lnTo>
                    <a:pt x="848031" y="357922"/>
                  </a:lnTo>
                  <a:lnTo>
                    <a:pt x="547095" y="389003"/>
                  </a:lnTo>
                  <a:lnTo>
                    <a:pt x="536409" y="351804"/>
                  </a:lnTo>
                  <a:lnTo>
                    <a:pt x="532633" y="301124"/>
                  </a:lnTo>
                  <a:lnTo>
                    <a:pt x="536379" y="262434"/>
                  </a:lnTo>
                  <a:lnTo>
                    <a:pt x="544344" y="223309"/>
                  </a:lnTo>
                  <a:lnTo>
                    <a:pt x="558429" y="170784"/>
                  </a:lnTo>
                  <a:lnTo>
                    <a:pt x="584276" y="142579"/>
                  </a:lnTo>
                  <a:lnTo>
                    <a:pt x="617720" y="113590"/>
                  </a:lnTo>
                  <a:lnTo>
                    <a:pt x="658513" y="96609"/>
                  </a:lnTo>
                  <a:lnTo>
                    <a:pt x="872214" y="74538"/>
                  </a:lnTo>
                  <a:lnTo>
                    <a:pt x="854745" y="50807"/>
                  </a:lnTo>
                  <a:lnTo>
                    <a:pt x="817001" y="29170"/>
                  </a:lnTo>
                  <a:lnTo>
                    <a:pt x="774344" y="8041"/>
                  </a:lnTo>
                  <a:lnTo>
                    <a:pt x="728584" y="0"/>
                  </a:lnTo>
                  <a:close/>
                </a:path>
                <a:path w="5840095" h="1405254">
                  <a:moveTo>
                    <a:pt x="872214" y="74538"/>
                  </a:moveTo>
                  <a:lnTo>
                    <a:pt x="752210" y="86932"/>
                  </a:lnTo>
                  <a:lnTo>
                    <a:pt x="791789" y="108380"/>
                  </a:lnTo>
                  <a:lnTo>
                    <a:pt x="823199" y="143438"/>
                  </a:lnTo>
                  <a:lnTo>
                    <a:pt x="847106" y="192040"/>
                  </a:lnTo>
                  <a:lnTo>
                    <a:pt x="848805" y="204632"/>
                  </a:lnTo>
                  <a:lnTo>
                    <a:pt x="846437" y="204876"/>
                  </a:lnTo>
                  <a:lnTo>
                    <a:pt x="845274" y="217764"/>
                  </a:lnTo>
                  <a:lnTo>
                    <a:pt x="843372" y="230728"/>
                  </a:lnTo>
                  <a:lnTo>
                    <a:pt x="838388" y="231242"/>
                  </a:lnTo>
                  <a:lnTo>
                    <a:pt x="803693" y="273128"/>
                  </a:lnTo>
                  <a:lnTo>
                    <a:pt x="765725" y="302585"/>
                  </a:lnTo>
                  <a:lnTo>
                    <a:pt x="724692" y="319590"/>
                  </a:lnTo>
                  <a:lnTo>
                    <a:pt x="682106" y="336756"/>
                  </a:lnTo>
                  <a:lnTo>
                    <a:pt x="639477" y="366694"/>
                  </a:lnTo>
                  <a:lnTo>
                    <a:pt x="594404" y="384117"/>
                  </a:lnTo>
                  <a:lnTo>
                    <a:pt x="848031" y="357922"/>
                  </a:lnTo>
                  <a:lnTo>
                    <a:pt x="883519" y="328722"/>
                  </a:lnTo>
                  <a:lnTo>
                    <a:pt x="917269" y="299701"/>
                  </a:lnTo>
                  <a:lnTo>
                    <a:pt x="944001" y="233102"/>
                  </a:lnTo>
                  <a:lnTo>
                    <a:pt x="944217" y="207545"/>
                  </a:lnTo>
                  <a:lnTo>
                    <a:pt x="934737" y="182989"/>
                  </a:lnTo>
                  <a:lnTo>
                    <a:pt x="924239" y="158538"/>
                  </a:lnTo>
                  <a:lnTo>
                    <a:pt x="913186" y="134145"/>
                  </a:lnTo>
                  <a:lnTo>
                    <a:pt x="901318" y="109835"/>
                  </a:lnTo>
                  <a:lnTo>
                    <a:pt x="889683" y="98269"/>
                  </a:lnTo>
                  <a:lnTo>
                    <a:pt x="872214" y="74538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052527" y="280966"/>
            <a:ext cx="4862195" cy="1473200"/>
          </a:xfrm>
          <a:custGeom>
            <a:avLst/>
            <a:gdLst/>
            <a:ahLst/>
            <a:cxnLst/>
            <a:rect l="l" t="t" r="r" b="b"/>
            <a:pathLst>
              <a:path w="4862194" h="1473200">
                <a:moveTo>
                  <a:pt x="505171" y="431799"/>
                </a:moveTo>
                <a:lnTo>
                  <a:pt x="940167" y="431799"/>
                </a:lnTo>
                <a:lnTo>
                  <a:pt x="889935" y="419099"/>
                </a:lnTo>
                <a:lnTo>
                  <a:pt x="789661" y="419099"/>
                </a:lnTo>
                <a:lnTo>
                  <a:pt x="541885" y="355599"/>
                </a:lnTo>
                <a:lnTo>
                  <a:pt x="494067" y="330199"/>
                </a:lnTo>
                <a:lnTo>
                  <a:pt x="446531" y="317499"/>
                </a:lnTo>
                <a:lnTo>
                  <a:pt x="399096" y="292099"/>
                </a:lnTo>
                <a:lnTo>
                  <a:pt x="352062" y="279399"/>
                </a:lnTo>
                <a:lnTo>
                  <a:pt x="307068" y="253999"/>
                </a:lnTo>
                <a:lnTo>
                  <a:pt x="264151" y="228599"/>
                </a:lnTo>
                <a:lnTo>
                  <a:pt x="223350" y="203199"/>
                </a:lnTo>
                <a:lnTo>
                  <a:pt x="184706" y="165099"/>
                </a:lnTo>
                <a:lnTo>
                  <a:pt x="148256" y="139699"/>
                </a:lnTo>
                <a:lnTo>
                  <a:pt x="114040" y="101599"/>
                </a:lnTo>
                <a:lnTo>
                  <a:pt x="82096" y="63499"/>
                </a:lnTo>
                <a:lnTo>
                  <a:pt x="52463" y="12699"/>
                </a:lnTo>
                <a:lnTo>
                  <a:pt x="45375" y="0"/>
                </a:lnTo>
                <a:lnTo>
                  <a:pt x="4641" y="0"/>
                </a:lnTo>
                <a:lnTo>
                  <a:pt x="232" y="12699"/>
                </a:lnTo>
                <a:lnTo>
                  <a:pt x="0" y="25399"/>
                </a:lnTo>
                <a:lnTo>
                  <a:pt x="2172" y="38099"/>
                </a:lnTo>
                <a:lnTo>
                  <a:pt x="11945" y="63499"/>
                </a:lnTo>
                <a:lnTo>
                  <a:pt x="25925" y="101599"/>
                </a:lnTo>
                <a:lnTo>
                  <a:pt x="65626" y="152399"/>
                </a:lnTo>
                <a:lnTo>
                  <a:pt x="99229" y="190499"/>
                </a:lnTo>
                <a:lnTo>
                  <a:pt x="133832" y="228599"/>
                </a:lnTo>
                <a:lnTo>
                  <a:pt x="169613" y="253999"/>
                </a:lnTo>
                <a:lnTo>
                  <a:pt x="206752" y="279399"/>
                </a:lnTo>
                <a:lnTo>
                  <a:pt x="245425" y="304799"/>
                </a:lnTo>
                <a:lnTo>
                  <a:pt x="285811" y="330199"/>
                </a:lnTo>
                <a:lnTo>
                  <a:pt x="328087" y="355599"/>
                </a:lnTo>
                <a:lnTo>
                  <a:pt x="372432" y="380999"/>
                </a:lnTo>
                <a:lnTo>
                  <a:pt x="416663" y="393699"/>
                </a:lnTo>
                <a:lnTo>
                  <a:pt x="460858" y="419099"/>
                </a:lnTo>
                <a:lnTo>
                  <a:pt x="505171" y="431799"/>
                </a:lnTo>
                <a:close/>
              </a:path>
              <a:path w="4862194" h="1473200">
                <a:moveTo>
                  <a:pt x="2727218" y="177799"/>
                </a:moveTo>
                <a:lnTo>
                  <a:pt x="3177594" y="177799"/>
                </a:lnTo>
                <a:lnTo>
                  <a:pt x="3127748" y="165099"/>
                </a:lnTo>
                <a:lnTo>
                  <a:pt x="2777421" y="165099"/>
                </a:lnTo>
                <a:lnTo>
                  <a:pt x="2727218" y="177799"/>
                </a:lnTo>
                <a:close/>
              </a:path>
              <a:path w="4862194" h="1473200">
                <a:moveTo>
                  <a:pt x="4841879" y="1295399"/>
                </a:moveTo>
                <a:lnTo>
                  <a:pt x="4860021" y="1295399"/>
                </a:lnTo>
                <a:lnTo>
                  <a:pt x="4862004" y="1282699"/>
                </a:lnTo>
                <a:lnTo>
                  <a:pt x="4859430" y="1269999"/>
                </a:lnTo>
                <a:lnTo>
                  <a:pt x="4844637" y="1244599"/>
                </a:lnTo>
                <a:lnTo>
                  <a:pt x="4824370" y="1206499"/>
                </a:lnTo>
                <a:lnTo>
                  <a:pt x="4769312" y="1155699"/>
                </a:lnTo>
                <a:lnTo>
                  <a:pt x="4729813" y="1130299"/>
                </a:lnTo>
                <a:lnTo>
                  <a:pt x="4689311" y="1104899"/>
                </a:lnTo>
                <a:lnTo>
                  <a:pt x="4647627" y="1079499"/>
                </a:lnTo>
                <a:lnTo>
                  <a:pt x="4604586" y="1066799"/>
                </a:lnTo>
                <a:lnTo>
                  <a:pt x="4560010" y="1054099"/>
                </a:lnTo>
                <a:lnTo>
                  <a:pt x="4459131" y="1054099"/>
                </a:lnTo>
                <a:lnTo>
                  <a:pt x="4448667" y="1041399"/>
                </a:lnTo>
                <a:lnTo>
                  <a:pt x="4446305" y="1041399"/>
                </a:lnTo>
                <a:lnTo>
                  <a:pt x="4425139" y="990599"/>
                </a:lnTo>
                <a:lnTo>
                  <a:pt x="4401784" y="952499"/>
                </a:lnTo>
                <a:lnTo>
                  <a:pt x="4376376" y="901699"/>
                </a:lnTo>
                <a:lnTo>
                  <a:pt x="4349051" y="863599"/>
                </a:lnTo>
                <a:lnTo>
                  <a:pt x="4319945" y="825499"/>
                </a:lnTo>
                <a:lnTo>
                  <a:pt x="4289195" y="774699"/>
                </a:lnTo>
                <a:lnTo>
                  <a:pt x="4256937" y="736599"/>
                </a:lnTo>
                <a:lnTo>
                  <a:pt x="4223306" y="698499"/>
                </a:lnTo>
                <a:lnTo>
                  <a:pt x="4188439" y="660399"/>
                </a:lnTo>
                <a:lnTo>
                  <a:pt x="4151358" y="622299"/>
                </a:lnTo>
                <a:lnTo>
                  <a:pt x="4112851" y="584199"/>
                </a:lnTo>
                <a:lnTo>
                  <a:pt x="4072971" y="558799"/>
                </a:lnTo>
                <a:lnTo>
                  <a:pt x="4031770" y="520699"/>
                </a:lnTo>
                <a:lnTo>
                  <a:pt x="3989302" y="495299"/>
                </a:lnTo>
                <a:lnTo>
                  <a:pt x="3945619" y="457199"/>
                </a:lnTo>
                <a:lnTo>
                  <a:pt x="3900773" y="431799"/>
                </a:lnTo>
                <a:lnTo>
                  <a:pt x="3854818" y="406399"/>
                </a:lnTo>
                <a:lnTo>
                  <a:pt x="3807805" y="380999"/>
                </a:lnTo>
                <a:lnTo>
                  <a:pt x="3759788" y="355599"/>
                </a:lnTo>
                <a:lnTo>
                  <a:pt x="3712925" y="342899"/>
                </a:lnTo>
                <a:lnTo>
                  <a:pt x="3665897" y="317499"/>
                </a:lnTo>
                <a:lnTo>
                  <a:pt x="3618642" y="304799"/>
                </a:lnTo>
                <a:lnTo>
                  <a:pt x="3523193" y="253999"/>
                </a:lnTo>
                <a:lnTo>
                  <a:pt x="3227379" y="177799"/>
                </a:lnTo>
                <a:lnTo>
                  <a:pt x="2676987" y="177799"/>
                </a:lnTo>
                <a:lnTo>
                  <a:pt x="2626732" y="190499"/>
                </a:lnTo>
                <a:lnTo>
                  <a:pt x="2577920" y="190499"/>
                </a:lnTo>
                <a:lnTo>
                  <a:pt x="2432145" y="228599"/>
                </a:lnTo>
                <a:lnTo>
                  <a:pt x="2383742" y="228599"/>
                </a:lnTo>
                <a:lnTo>
                  <a:pt x="2287159" y="253999"/>
                </a:lnTo>
                <a:lnTo>
                  <a:pt x="3125318" y="253999"/>
                </a:lnTo>
                <a:lnTo>
                  <a:pt x="3175974" y="266699"/>
                </a:lnTo>
                <a:lnTo>
                  <a:pt x="3226175" y="266699"/>
                </a:lnTo>
                <a:lnTo>
                  <a:pt x="3473071" y="330199"/>
                </a:lnTo>
                <a:lnTo>
                  <a:pt x="3522502" y="355599"/>
                </a:lnTo>
                <a:lnTo>
                  <a:pt x="3620601" y="380999"/>
                </a:lnTo>
                <a:lnTo>
                  <a:pt x="3669079" y="406399"/>
                </a:lnTo>
                <a:lnTo>
                  <a:pt x="3717052" y="419099"/>
                </a:lnTo>
                <a:lnTo>
                  <a:pt x="3811100" y="469899"/>
                </a:lnTo>
                <a:lnTo>
                  <a:pt x="3856987" y="495299"/>
                </a:lnTo>
                <a:lnTo>
                  <a:pt x="3901989" y="520699"/>
                </a:lnTo>
                <a:lnTo>
                  <a:pt x="3946013" y="546099"/>
                </a:lnTo>
                <a:lnTo>
                  <a:pt x="3988964" y="584199"/>
                </a:lnTo>
                <a:lnTo>
                  <a:pt x="4027636" y="609599"/>
                </a:lnTo>
                <a:lnTo>
                  <a:pt x="4065283" y="634999"/>
                </a:lnTo>
                <a:lnTo>
                  <a:pt x="4101807" y="673099"/>
                </a:lnTo>
                <a:lnTo>
                  <a:pt x="4137111" y="698499"/>
                </a:lnTo>
                <a:lnTo>
                  <a:pt x="4171098" y="736599"/>
                </a:lnTo>
                <a:lnTo>
                  <a:pt x="4203670" y="774699"/>
                </a:lnTo>
                <a:lnTo>
                  <a:pt x="4234730" y="812799"/>
                </a:lnTo>
                <a:lnTo>
                  <a:pt x="4264181" y="850899"/>
                </a:lnTo>
                <a:lnTo>
                  <a:pt x="4291926" y="888999"/>
                </a:lnTo>
                <a:lnTo>
                  <a:pt x="4317867" y="927099"/>
                </a:lnTo>
                <a:lnTo>
                  <a:pt x="4341908" y="977899"/>
                </a:lnTo>
                <a:lnTo>
                  <a:pt x="4363950" y="1015999"/>
                </a:lnTo>
                <a:lnTo>
                  <a:pt x="4369392" y="1028699"/>
                </a:lnTo>
                <a:lnTo>
                  <a:pt x="4374329" y="1041399"/>
                </a:lnTo>
                <a:lnTo>
                  <a:pt x="4379138" y="1054099"/>
                </a:lnTo>
                <a:lnTo>
                  <a:pt x="4384201" y="1066799"/>
                </a:lnTo>
                <a:lnTo>
                  <a:pt x="4262077" y="1104899"/>
                </a:lnTo>
                <a:lnTo>
                  <a:pt x="4222191" y="1130299"/>
                </a:lnTo>
                <a:lnTo>
                  <a:pt x="4184078" y="1142999"/>
                </a:lnTo>
                <a:lnTo>
                  <a:pt x="4512248" y="1142999"/>
                </a:lnTo>
                <a:lnTo>
                  <a:pt x="4527821" y="1155699"/>
                </a:lnTo>
                <a:lnTo>
                  <a:pt x="4543173" y="1155699"/>
                </a:lnTo>
                <a:lnTo>
                  <a:pt x="4635891" y="1181099"/>
                </a:lnTo>
                <a:lnTo>
                  <a:pt x="4679820" y="1193799"/>
                </a:lnTo>
                <a:lnTo>
                  <a:pt x="4721611" y="1219199"/>
                </a:lnTo>
                <a:lnTo>
                  <a:pt x="4760874" y="1257299"/>
                </a:lnTo>
                <a:lnTo>
                  <a:pt x="4778847" y="1269999"/>
                </a:lnTo>
                <a:lnTo>
                  <a:pt x="4799098" y="1282699"/>
                </a:lnTo>
                <a:lnTo>
                  <a:pt x="4820488" y="1282699"/>
                </a:lnTo>
                <a:lnTo>
                  <a:pt x="4841879" y="1295399"/>
                </a:lnTo>
                <a:close/>
              </a:path>
              <a:path w="4862194" h="1473200">
                <a:moveTo>
                  <a:pt x="2094623" y="304799"/>
                </a:moveTo>
                <a:lnTo>
                  <a:pt x="2527317" y="304799"/>
                </a:lnTo>
                <a:lnTo>
                  <a:pt x="2674317" y="266699"/>
                </a:lnTo>
                <a:lnTo>
                  <a:pt x="2723600" y="266699"/>
                </a:lnTo>
                <a:lnTo>
                  <a:pt x="2773046" y="253999"/>
                </a:lnTo>
                <a:lnTo>
                  <a:pt x="2287159" y="253999"/>
                </a:lnTo>
                <a:lnTo>
                  <a:pt x="2094623" y="304799"/>
                </a:lnTo>
                <a:close/>
              </a:path>
              <a:path w="4862194" h="1473200">
                <a:moveTo>
                  <a:pt x="640366" y="482599"/>
                </a:moveTo>
                <a:lnTo>
                  <a:pt x="1742963" y="482599"/>
                </a:lnTo>
                <a:lnTo>
                  <a:pt x="2035248" y="406399"/>
                </a:lnTo>
                <a:lnTo>
                  <a:pt x="2084436" y="406399"/>
                </a:lnTo>
                <a:lnTo>
                  <a:pt x="2478560" y="304799"/>
                </a:lnTo>
                <a:lnTo>
                  <a:pt x="2046564" y="304799"/>
                </a:lnTo>
                <a:lnTo>
                  <a:pt x="1710841" y="393699"/>
                </a:lnTo>
                <a:lnTo>
                  <a:pt x="1662731" y="393699"/>
                </a:lnTo>
                <a:lnTo>
                  <a:pt x="1566093" y="419099"/>
                </a:lnTo>
                <a:lnTo>
                  <a:pt x="1517521" y="419099"/>
                </a:lnTo>
                <a:lnTo>
                  <a:pt x="1468750" y="431799"/>
                </a:lnTo>
                <a:lnTo>
                  <a:pt x="505171" y="431799"/>
                </a:lnTo>
                <a:lnTo>
                  <a:pt x="594771" y="457199"/>
                </a:lnTo>
                <a:lnTo>
                  <a:pt x="640366" y="482599"/>
                </a:lnTo>
                <a:close/>
              </a:path>
              <a:path w="4862194" h="1473200">
                <a:moveTo>
                  <a:pt x="783443" y="507999"/>
                </a:moveTo>
                <a:lnTo>
                  <a:pt x="1597638" y="507999"/>
                </a:lnTo>
                <a:lnTo>
                  <a:pt x="1694630" y="482599"/>
                </a:lnTo>
                <a:lnTo>
                  <a:pt x="686696" y="482599"/>
                </a:lnTo>
                <a:lnTo>
                  <a:pt x="733917" y="495299"/>
                </a:lnTo>
                <a:lnTo>
                  <a:pt x="783443" y="507999"/>
                </a:lnTo>
                <a:close/>
              </a:path>
              <a:path w="4862194" h="1473200">
                <a:moveTo>
                  <a:pt x="883031" y="520699"/>
                </a:moveTo>
                <a:lnTo>
                  <a:pt x="1500067" y="520699"/>
                </a:lnTo>
                <a:lnTo>
                  <a:pt x="1548936" y="507999"/>
                </a:lnTo>
                <a:lnTo>
                  <a:pt x="833164" y="507999"/>
                </a:lnTo>
                <a:lnTo>
                  <a:pt x="883031" y="520699"/>
                </a:lnTo>
                <a:close/>
              </a:path>
              <a:path w="4862194" h="1473200">
                <a:moveTo>
                  <a:pt x="1141126" y="533399"/>
                </a:moveTo>
                <a:lnTo>
                  <a:pt x="1401748" y="533399"/>
                </a:lnTo>
                <a:lnTo>
                  <a:pt x="1451012" y="520699"/>
                </a:lnTo>
                <a:lnTo>
                  <a:pt x="1088388" y="520699"/>
                </a:lnTo>
                <a:lnTo>
                  <a:pt x="1141126" y="533399"/>
                </a:lnTo>
                <a:close/>
              </a:path>
              <a:path w="4862194" h="1473200">
                <a:moveTo>
                  <a:pt x="4203312" y="1473199"/>
                </a:moveTo>
                <a:lnTo>
                  <a:pt x="4304546" y="1473199"/>
                </a:lnTo>
                <a:lnTo>
                  <a:pt x="4357395" y="1447799"/>
                </a:lnTo>
                <a:lnTo>
                  <a:pt x="4398364" y="1422399"/>
                </a:lnTo>
                <a:lnTo>
                  <a:pt x="4429302" y="1396999"/>
                </a:lnTo>
                <a:lnTo>
                  <a:pt x="4452055" y="1358899"/>
                </a:lnTo>
                <a:lnTo>
                  <a:pt x="4468470" y="1308099"/>
                </a:lnTo>
                <a:lnTo>
                  <a:pt x="4480394" y="1244599"/>
                </a:lnTo>
                <a:lnTo>
                  <a:pt x="4482377" y="1193799"/>
                </a:lnTo>
                <a:lnTo>
                  <a:pt x="4481581" y="1168399"/>
                </a:lnTo>
                <a:lnTo>
                  <a:pt x="4481069" y="1142999"/>
                </a:lnTo>
                <a:lnTo>
                  <a:pt x="4184078" y="1142999"/>
                </a:lnTo>
                <a:lnTo>
                  <a:pt x="4149160" y="1155699"/>
                </a:lnTo>
                <a:lnTo>
                  <a:pt x="4406477" y="1155699"/>
                </a:lnTo>
                <a:lnTo>
                  <a:pt x="4412268" y="1193799"/>
                </a:lnTo>
                <a:lnTo>
                  <a:pt x="4411034" y="1231899"/>
                </a:lnTo>
                <a:lnTo>
                  <a:pt x="4404484" y="1269999"/>
                </a:lnTo>
                <a:lnTo>
                  <a:pt x="4394327" y="1308099"/>
                </a:lnTo>
                <a:lnTo>
                  <a:pt x="4372419" y="1346199"/>
                </a:lnTo>
                <a:lnTo>
                  <a:pt x="4338804" y="1384299"/>
                </a:lnTo>
                <a:lnTo>
                  <a:pt x="4296076" y="1396999"/>
                </a:lnTo>
                <a:lnTo>
                  <a:pt x="4246830" y="1409699"/>
                </a:lnTo>
                <a:lnTo>
                  <a:pt x="4111942" y="1409699"/>
                </a:lnTo>
                <a:lnTo>
                  <a:pt x="4122296" y="1422399"/>
                </a:lnTo>
                <a:lnTo>
                  <a:pt x="4159904" y="1460499"/>
                </a:lnTo>
                <a:lnTo>
                  <a:pt x="4203312" y="1473199"/>
                </a:lnTo>
                <a:close/>
              </a:path>
              <a:path w="4862194" h="1473200">
                <a:moveTo>
                  <a:pt x="4111942" y="1409699"/>
                </a:moveTo>
                <a:lnTo>
                  <a:pt x="4246830" y="1409699"/>
                </a:lnTo>
                <a:lnTo>
                  <a:pt x="4206549" y="1396999"/>
                </a:lnTo>
                <a:lnTo>
                  <a:pt x="4174938" y="1371599"/>
                </a:lnTo>
                <a:lnTo>
                  <a:pt x="4151428" y="1346199"/>
                </a:lnTo>
                <a:lnTo>
                  <a:pt x="4135448" y="1295399"/>
                </a:lnTo>
                <a:lnTo>
                  <a:pt x="4137136" y="1295399"/>
                </a:lnTo>
                <a:lnTo>
                  <a:pt x="4139245" y="1282699"/>
                </a:lnTo>
                <a:lnTo>
                  <a:pt x="4141988" y="1269999"/>
                </a:lnTo>
                <a:lnTo>
                  <a:pt x="4146249" y="1269999"/>
                </a:lnTo>
                <a:lnTo>
                  <a:pt x="4184933" y="1244599"/>
                </a:lnTo>
                <a:lnTo>
                  <a:pt x="4225866" y="1219199"/>
                </a:lnTo>
                <a:lnTo>
                  <a:pt x="4268769" y="1193799"/>
                </a:lnTo>
                <a:lnTo>
                  <a:pt x="4313359" y="1181099"/>
                </a:lnTo>
                <a:lnTo>
                  <a:pt x="4406477" y="1155699"/>
                </a:lnTo>
                <a:lnTo>
                  <a:pt x="4149160" y="1155699"/>
                </a:lnTo>
                <a:lnTo>
                  <a:pt x="4116584" y="1181099"/>
                </a:lnTo>
                <a:lnTo>
                  <a:pt x="4085495" y="1206499"/>
                </a:lnTo>
                <a:lnTo>
                  <a:pt x="4057059" y="1257299"/>
                </a:lnTo>
                <a:lnTo>
                  <a:pt x="4054644" y="1282699"/>
                </a:lnTo>
                <a:lnTo>
                  <a:pt x="4060519" y="1308099"/>
                </a:lnTo>
                <a:lnTo>
                  <a:pt x="4067264" y="1333499"/>
                </a:lnTo>
                <a:lnTo>
                  <a:pt x="4074484" y="1346199"/>
                </a:lnTo>
                <a:lnTo>
                  <a:pt x="4082400" y="1358899"/>
                </a:lnTo>
                <a:lnTo>
                  <a:pt x="4091233" y="1384299"/>
                </a:lnTo>
                <a:lnTo>
                  <a:pt x="4111942" y="1409699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5849600" y="7589172"/>
            <a:ext cx="2452098" cy="2677656"/>
            <a:chOff x="13021947" y="7235538"/>
            <a:chExt cx="5266055" cy="3051810"/>
          </a:xfrm>
        </p:grpSpPr>
        <p:sp>
          <p:nvSpPr>
            <p:cNvPr id="10" name="object 10"/>
            <p:cNvSpPr/>
            <p:nvPr/>
          </p:nvSpPr>
          <p:spPr>
            <a:xfrm>
              <a:off x="13021947" y="7235538"/>
              <a:ext cx="5266055" cy="3051810"/>
            </a:xfrm>
            <a:custGeom>
              <a:avLst/>
              <a:gdLst/>
              <a:ahLst/>
              <a:cxnLst/>
              <a:rect l="l" t="t" r="r" b="b"/>
              <a:pathLst>
                <a:path w="5266055" h="3051809">
                  <a:moveTo>
                    <a:pt x="5266050" y="3546"/>
                  </a:moveTo>
                  <a:lnTo>
                    <a:pt x="5266050" y="3051461"/>
                  </a:lnTo>
                  <a:lnTo>
                    <a:pt x="0" y="3051461"/>
                  </a:lnTo>
                  <a:lnTo>
                    <a:pt x="4722" y="3025178"/>
                  </a:lnTo>
                  <a:lnTo>
                    <a:pt x="15495" y="2978465"/>
                  </a:lnTo>
                  <a:lnTo>
                    <a:pt x="28496" y="2932263"/>
                  </a:lnTo>
                  <a:lnTo>
                    <a:pt x="43654" y="2886641"/>
                  </a:lnTo>
                  <a:lnTo>
                    <a:pt x="60896" y="2841667"/>
                  </a:lnTo>
                  <a:lnTo>
                    <a:pt x="80152" y="2797411"/>
                  </a:lnTo>
                  <a:lnTo>
                    <a:pt x="101350" y="2753942"/>
                  </a:lnTo>
                  <a:lnTo>
                    <a:pt x="124419" y="2711329"/>
                  </a:lnTo>
                  <a:lnTo>
                    <a:pt x="149286" y="2669641"/>
                  </a:lnTo>
                  <a:lnTo>
                    <a:pt x="175881" y="2628947"/>
                  </a:lnTo>
                  <a:lnTo>
                    <a:pt x="204131" y="2589316"/>
                  </a:lnTo>
                  <a:lnTo>
                    <a:pt x="233966" y="2550817"/>
                  </a:lnTo>
                  <a:lnTo>
                    <a:pt x="265313" y="2513520"/>
                  </a:lnTo>
                  <a:lnTo>
                    <a:pt x="298102" y="2477493"/>
                  </a:lnTo>
                  <a:lnTo>
                    <a:pt x="332259" y="2442805"/>
                  </a:lnTo>
                  <a:lnTo>
                    <a:pt x="368206" y="2409045"/>
                  </a:lnTo>
                  <a:lnTo>
                    <a:pt x="405421" y="2376493"/>
                  </a:lnTo>
                  <a:lnTo>
                    <a:pt x="443825" y="2345191"/>
                  </a:lnTo>
                  <a:lnTo>
                    <a:pt x="483338" y="2315178"/>
                  </a:lnTo>
                  <a:lnTo>
                    <a:pt x="523881" y="2286494"/>
                  </a:lnTo>
                  <a:lnTo>
                    <a:pt x="565375" y="2259181"/>
                  </a:lnTo>
                  <a:lnTo>
                    <a:pt x="607740" y="2233278"/>
                  </a:lnTo>
                  <a:lnTo>
                    <a:pt x="650897" y="2208824"/>
                  </a:lnTo>
                  <a:lnTo>
                    <a:pt x="694767" y="2185862"/>
                  </a:lnTo>
                  <a:lnTo>
                    <a:pt x="739270" y="2164430"/>
                  </a:lnTo>
                  <a:lnTo>
                    <a:pt x="784327" y="2144569"/>
                  </a:lnTo>
                  <a:lnTo>
                    <a:pt x="829859" y="2126319"/>
                  </a:lnTo>
                  <a:lnTo>
                    <a:pt x="874369" y="2109940"/>
                  </a:lnTo>
                  <a:lnTo>
                    <a:pt x="964400" y="2077809"/>
                  </a:lnTo>
                  <a:lnTo>
                    <a:pt x="1009367" y="2061323"/>
                  </a:lnTo>
                  <a:lnTo>
                    <a:pt x="1053933" y="2044069"/>
                  </a:lnTo>
                  <a:lnTo>
                    <a:pt x="1097820" y="2025678"/>
                  </a:lnTo>
                  <a:lnTo>
                    <a:pt x="1140752" y="2005784"/>
                  </a:lnTo>
                  <a:lnTo>
                    <a:pt x="1182451" y="1984020"/>
                  </a:lnTo>
                  <a:lnTo>
                    <a:pt x="1222643" y="1960020"/>
                  </a:lnTo>
                  <a:lnTo>
                    <a:pt x="1261048" y="1933417"/>
                  </a:lnTo>
                  <a:lnTo>
                    <a:pt x="1297392" y="1903843"/>
                  </a:lnTo>
                  <a:lnTo>
                    <a:pt x="1331396" y="1870932"/>
                  </a:lnTo>
                  <a:lnTo>
                    <a:pt x="1362784" y="1834317"/>
                  </a:lnTo>
                  <a:lnTo>
                    <a:pt x="1391279" y="1793631"/>
                  </a:lnTo>
                  <a:lnTo>
                    <a:pt x="1415468" y="1751594"/>
                  </a:lnTo>
                  <a:lnTo>
                    <a:pt x="1436921" y="1708107"/>
                  </a:lnTo>
                  <a:lnTo>
                    <a:pt x="1456072" y="1663397"/>
                  </a:lnTo>
                  <a:lnTo>
                    <a:pt x="1473356" y="1617689"/>
                  </a:lnTo>
                  <a:lnTo>
                    <a:pt x="1489209" y="1571207"/>
                  </a:lnTo>
                  <a:lnTo>
                    <a:pt x="1504063" y="1524179"/>
                  </a:lnTo>
                  <a:lnTo>
                    <a:pt x="1532519" y="1429380"/>
                  </a:lnTo>
                  <a:lnTo>
                    <a:pt x="1546989" y="1382060"/>
                  </a:lnTo>
                  <a:lnTo>
                    <a:pt x="1562200" y="1335095"/>
                  </a:lnTo>
                  <a:lnTo>
                    <a:pt x="1578588" y="1288708"/>
                  </a:lnTo>
                  <a:lnTo>
                    <a:pt x="1596585" y="1243126"/>
                  </a:lnTo>
                  <a:lnTo>
                    <a:pt x="1616628" y="1198574"/>
                  </a:lnTo>
                  <a:lnTo>
                    <a:pt x="1638447" y="1153748"/>
                  </a:lnTo>
                  <a:lnTo>
                    <a:pt x="1661252" y="1109480"/>
                  </a:lnTo>
                  <a:lnTo>
                    <a:pt x="1685087" y="1065841"/>
                  </a:lnTo>
                  <a:lnTo>
                    <a:pt x="1709996" y="1022899"/>
                  </a:lnTo>
                  <a:lnTo>
                    <a:pt x="1736022" y="980724"/>
                  </a:lnTo>
                  <a:lnTo>
                    <a:pt x="1763209" y="939386"/>
                  </a:lnTo>
                  <a:lnTo>
                    <a:pt x="1791600" y="898954"/>
                  </a:lnTo>
                  <a:lnTo>
                    <a:pt x="1821238" y="859498"/>
                  </a:lnTo>
                  <a:lnTo>
                    <a:pt x="1852168" y="821087"/>
                  </a:lnTo>
                  <a:lnTo>
                    <a:pt x="1884432" y="783791"/>
                  </a:lnTo>
                  <a:lnTo>
                    <a:pt x="1918075" y="747679"/>
                  </a:lnTo>
                  <a:lnTo>
                    <a:pt x="1953139" y="712821"/>
                  </a:lnTo>
                  <a:lnTo>
                    <a:pt x="1989669" y="679286"/>
                  </a:lnTo>
                  <a:lnTo>
                    <a:pt x="2027707" y="647144"/>
                  </a:lnTo>
                  <a:lnTo>
                    <a:pt x="2067297" y="616465"/>
                  </a:lnTo>
                  <a:lnTo>
                    <a:pt x="2111140" y="585635"/>
                  </a:lnTo>
                  <a:lnTo>
                    <a:pt x="2155128" y="557677"/>
                  </a:lnTo>
                  <a:lnTo>
                    <a:pt x="2199263" y="532518"/>
                  </a:lnTo>
                  <a:lnTo>
                    <a:pt x="2243548" y="510089"/>
                  </a:lnTo>
                  <a:lnTo>
                    <a:pt x="2287984" y="490319"/>
                  </a:lnTo>
                  <a:lnTo>
                    <a:pt x="2332573" y="473138"/>
                  </a:lnTo>
                  <a:lnTo>
                    <a:pt x="2377316" y="458476"/>
                  </a:lnTo>
                  <a:lnTo>
                    <a:pt x="2422216" y="446261"/>
                  </a:lnTo>
                  <a:lnTo>
                    <a:pt x="2467274" y="436424"/>
                  </a:lnTo>
                  <a:lnTo>
                    <a:pt x="2512492" y="428893"/>
                  </a:lnTo>
                  <a:lnTo>
                    <a:pt x="2557872" y="423599"/>
                  </a:lnTo>
                  <a:lnTo>
                    <a:pt x="2603416" y="420472"/>
                  </a:lnTo>
                  <a:lnTo>
                    <a:pt x="2649125" y="419440"/>
                  </a:lnTo>
                  <a:lnTo>
                    <a:pt x="2695001" y="420433"/>
                  </a:lnTo>
                  <a:lnTo>
                    <a:pt x="2741046" y="423381"/>
                  </a:lnTo>
                  <a:lnTo>
                    <a:pt x="2787262" y="428213"/>
                  </a:lnTo>
                  <a:lnTo>
                    <a:pt x="2833650" y="434859"/>
                  </a:lnTo>
                  <a:lnTo>
                    <a:pt x="2880213" y="443249"/>
                  </a:lnTo>
                  <a:lnTo>
                    <a:pt x="2926952" y="453312"/>
                  </a:lnTo>
                  <a:lnTo>
                    <a:pt x="2973869" y="464977"/>
                  </a:lnTo>
                  <a:lnTo>
                    <a:pt x="3020966" y="478175"/>
                  </a:lnTo>
                  <a:lnTo>
                    <a:pt x="3068245" y="492834"/>
                  </a:lnTo>
                  <a:lnTo>
                    <a:pt x="3115706" y="508884"/>
                  </a:lnTo>
                  <a:lnTo>
                    <a:pt x="3163353" y="526256"/>
                  </a:lnTo>
                  <a:lnTo>
                    <a:pt x="3211187" y="544877"/>
                  </a:lnTo>
                  <a:lnTo>
                    <a:pt x="3300679" y="580884"/>
                  </a:lnTo>
                  <a:lnTo>
                    <a:pt x="3346185" y="598639"/>
                  </a:lnTo>
                  <a:lnTo>
                    <a:pt x="3392123" y="615683"/>
                  </a:lnTo>
                  <a:lnTo>
                    <a:pt x="3438434" y="631610"/>
                  </a:lnTo>
                  <a:lnTo>
                    <a:pt x="3485061" y="646010"/>
                  </a:lnTo>
                  <a:lnTo>
                    <a:pt x="3531948" y="658476"/>
                  </a:lnTo>
                  <a:lnTo>
                    <a:pt x="3579037" y="668600"/>
                  </a:lnTo>
                  <a:lnTo>
                    <a:pt x="3626270" y="675973"/>
                  </a:lnTo>
                  <a:lnTo>
                    <a:pt x="3673591" y="680188"/>
                  </a:lnTo>
                  <a:lnTo>
                    <a:pt x="3720943" y="680836"/>
                  </a:lnTo>
                  <a:lnTo>
                    <a:pt x="3768268" y="677510"/>
                  </a:lnTo>
                  <a:lnTo>
                    <a:pt x="3815508" y="669800"/>
                  </a:lnTo>
                  <a:lnTo>
                    <a:pt x="3862608" y="657300"/>
                  </a:lnTo>
                  <a:lnTo>
                    <a:pt x="3909509" y="639601"/>
                  </a:lnTo>
                  <a:lnTo>
                    <a:pt x="3955387" y="617271"/>
                  </a:lnTo>
                  <a:lnTo>
                    <a:pt x="3999069" y="591948"/>
                  </a:lnTo>
                  <a:lnTo>
                    <a:pt x="4040866" y="564058"/>
                  </a:lnTo>
                  <a:lnTo>
                    <a:pt x="4081091" y="534022"/>
                  </a:lnTo>
                  <a:lnTo>
                    <a:pt x="4120055" y="502265"/>
                  </a:lnTo>
                  <a:lnTo>
                    <a:pt x="4158071" y="469210"/>
                  </a:lnTo>
                  <a:lnTo>
                    <a:pt x="4195449" y="435281"/>
                  </a:lnTo>
                  <a:lnTo>
                    <a:pt x="4232503" y="400901"/>
                  </a:lnTo>
                  <a:lnTo>
                    <a:pt x="4269542" y="366493"/>
                  </a:lnTo>
                  <a:lnTo>
                    <a:pt x="4306881" y="332480"/>
                  </a:lnTo>
                  <a:lnTo>
                    <a:pt x="4344829" y="299287"/>
                  </a:lnTo>
                  <a:lnTo>
                    <a:pt x="4383700" y="267337"/>
                  </a:lnTo>
                  <a:lnTo>
                    <a:pt x="4423804" y="237053"/>
                  </a:lnTo>
                  <a:lnTo>
                    <a:pt x="4466215" y="207728"/>
                  </a:lnTo>
                  <a:lnTo>
                    <a:pt x="4510114" y="180473"/>
                  </a:lnTo>
                  <a:lnTo>
                    <a:pt x="4555336" y="155247"/>
                  </a:lnTo>
                  <a:lnTo>
                    <a:pt x="4601718" y="132013"/>
                  </a:lnTo>
                  <a:lnTo>
                    <a:pt x="4649095" y="110731"/>
                  </a:lnTo>
                  <a:lnTo>
                    <a:pt x="4697302" y="91363"/>
                  </a:lnTo>
                  <a:lnTo>
                    <a:pt x="4746176" y="73870"/>
                  </a:lnTo>
                  <a:lnTo>
                    <a:pt x="4795553" y="58212"/>
                  </a:lnTo>
                  <a:lnTo>
                    <a:pt x="4845268" y="44352"/>
                  </a:lnTo>
                  <a:lnTo>
                    <a:pt x="4895157" y="32250"/>
                  </a:lnTo>
                  <a:lnTo>
                    <a:pt x="4943415" y="22106"/>
                  </a:lnTo>
                  <a:lnTo>
                    <a:pt x="4991922" y="13849"/>
                  </a:lnTo>
                  <a:lnTo>
                    <a:pt x="5040604" y="7493"/>
                  </a:lnTo>
                  <a:lnTo>
                    <a:pt x="5089388" y="3056"/>
                  </a:lnTo>
                  <a:lnTo>
                    <a:pt x="5138200" y="552"/>
                  </a:lnTo>
                  <a:lnTo>
                    <a:pt x="5186967" y="0"/>
                  </a:lnTo>
                  <a:lnTo>
                    <a:pt x="5235615" y="1413"/>
                  </a:lnTo>
                  <a:lnTo>
                    <a:pt x="5266050" y="3546"/>
                  </a:lnTo>
                  <a:close/>
                </a:path>
              </a:pathLst>
            </a:custGeom>
            <a:solidFill>
              <a:srgbClr val="F59381">
                <a:alpha val="6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688256" y="7251648"/>
              <a:ext cx="514350" cy="742950"/>
            </a:xfrm>
            <a:custGeom>
              <a:avLst/>
              <a:gdLst/>
              <a:ahLst/>
              <a:cxnLst/>
              <a:rect l="l" t="t" r="r" b="b"/>
              <a:pathLst>
                <a:path w="514350" h="742950">
                  <a:moveTo>
                    <a:pt x="233495" y="742950"/>
                  </a:moveTo>
                  <a:lnTo>
                    <a:pt x="219173" y="727812"/>
                  </a:lnTo>
                  <a:lnTo>
                    <a:pt x="219724" y="711504"/>
                  </a:lnTo>
                  <a:lnTo>
                    <a:pt x="228979" y="577502"/>
                  </a:lnTo>
                  <a:lnTo>
                    <a:pt x="232677" y="529268"/>
                  </a:lnTo>
                  <a:lnTo>
                    <a:pt x="236410" y="481050"/>
                  </a:lnTo>
                  <a:lnTo>
                    <a:pt x="240187" y="432855"/>
                  </a:lnTo>
                  <a:lnTo>
                    <a:pt x="240304" y="430608"/>
                  </a:lnTo>
                  <a:lnTo>
                    <a:pt x="240187" y="428361"/>
                  </a:lnTo>
                  <a:lnTo>
                    <a:pt x="240187" y="425286"/>
                  </a:lnTo>
                  <a:lnTo>
                    <a:pt x="238661" y="425877"/>
                  </a:lnTo>
                  <a:lnTo>
                    <a:pt x="237135" y="426705"/>
                  </a:lnTo>
                  <a:lnTo>
                    <a:pt x="235726" y="427415"/>
                  </a:lnTo>
                  <a:lnTo>
                    <a:pt x="201529" y="449277"/>
                  </a:lnTo>
                  <a:lnTo>
                    <a:pt x="167300" y="471129"/>
                  </a:lnTo>
                  <a:lnTo>
                    <a:pt x="133093" y="493091"/>
                  </a:lnTo>
                  <a:lnTo>
                    <a:pt x="98962" y="515287"/>
                  </a:lnTo>
                  <a:lnTo>
                    <a:pt x="52408" y="547867"/>
                  </a:lnTo>
                  <a:lnTo>
                    <a:pt x="36978" y="558927"/>
                  </a:lnTo>
                  <a:lnTo>
                    <a:pt x="31461" y="562830"/>
                  </a:lnTo>
                  <a:lnTo>
                    <a:pt x="26178" y="567206"/>
                  </a:lnTo>
                  <a:lnTo>
                    <a:pt x="14087" y="574893"/>
                  </a:lnTo>
                  <a:lnTo>
                    <a:pt x="7513" y="574065"/>
                  </a:lnTo>
                  <a:lnTo>
                    <a:pt x="0" y="564604"/>
                  </a:lnTo>
                  <a:lnTo>
                    <a:pt x="469" y="557981"/>
                  </a:lnTo>
                  <a:lnTo>
                    <a:pt x="5634" y="552541"/>
                  </a:lnTo>
                  <a:lnTo>
                    <a:pt x="10213" y="547455"/>
                  </a:lnTo>
                  <a:lnTo>
                    <a:pt x="59709" y="511591"/>
                  </a:lnTo>
                  <a:lnTo>
                    <a:pt x="98962" y="484892"/>
                  </a:lnTo>
                  <a:lnTo>
                    <a:pt x="162105" y="443558"/>
                  </a:lnTo>
                  <a:lnTo>
                    <a:pt x="225513" y="402579"/>
                  </a:lnTo>
                  <a:lnTo>
                    <a:pt x="227626" y="401632"/>
                  </a:lnTo>
                  <a:lnTo>
                    <a:pt x="229621" y="399977"/>
                  </a:lnTo>
                  <a:lnTo>
                    <a:pt x="232204" y="398084"/>
                  </a:lnTo>
                  <a:lnTo>
                    <a:pt x="206396" y="378330"/>
                  </a:lnTo>
                  <a:lnTo>
                    <a:pt x="183427" y="355893"/>
                  </a:lnTo>
                  <a:lnTo>
                    <a:pt x="139933" y="308912"/>
                  </a:lnTo>
                  <a:lnTo>
                    <a:pt x="114460" y="284380"/>
                  </a:lnTo>
                  <a:lnTo>
                    <a:pt x="105889" y="276270"/>
                  </a:lnTo>
                  <a:lnTo>
                    <a:pt x="103071" y="273668"/>
                  </a:lnTo>
                  <a:lnTo>
                    <a:pt x="97202" y="268464"/>
                  </a:lnTo>
                  <a:lnTo>
                    <a:pt x="90158" y="261960"/>
                  </a:lnTo>
                  <a:lnTo>
                    <a:pt x="88280" y="257111"/>
                  </a:lnTo>
                  <a:lnTo>
                    <a:pt x="92154" y="253563"/>
                  </a:lnTo>
                  <a:lnTo>
                    <a:pt x="97788" y="248477"/>
                  </a:lnTo>
                  <a:lnTo>
                    <a:pt x="102836" y="252025"/>
                  </a:lnTo>
                  <a:lnTo>
                    <a:pt x="134151" y="278606"/>
                  </a:lnTo>
                  <a:lnTo>
                    <a:pt x="173498" y="314507"/>
                  </a:lnTo>
                  <a:lnTo>
                    <a:pt x="199057" y="340319"/>
                  </a:lnTo>
                  <a:lnTo>
                    <a:pt x="212012" y="353025"/>
                  </a:lnTo>
                  <a:lnTo>
                    <a:pt x="219010" y="359234"/>
                  </a:lnTo>
                  <a:lnTo>
                    <a:pt x="226437" y="365266"/>
                  </a:lnTo>
                  <a:lnTo>
                    <a:pt x="234282" y="371386"/>
                  </a:lnTo>
                  <a:lnTo>
                    <a:pt x="242535" y="377861"/>
                  </a:lnTo>
                  <a:lnTo>
                    <a:pt x="242887" y="373367"/>
                  </a:lnTo>
                  <a:lnTo>
                    <a:pt x="243122" y="371001"/>
                  </a:lnTo>
                  <a:lnTo>
                    <a:pt x="245592" y="317320"/>
                  </a:lnTo>
                  <a:lnTo>
                    <a:pt x="247916" y="265986"/>
                  </a:lnTo>
                  <a:lnTo>
                    <a:pt x="250297" y="214647"/>
                  </a:lnTo>
                  <a:lnTo>
                    <a:pt x="252818" y="163314"/>
                  </a:lnTo>
                  <a:lnTo>
                    <a:pt x="255565" y="111998"/>
                  </a:lnTo>
                  <a:lnTo>
                    <a:pt x="260173" y="62089"/>
                  </a:lnTo>
                  <a:lnTo>
                    <a:pt x="263159" y="37157"/>
                  </a:lnTo>
                  <a:lnTo>
                    <a:pt x="266013" y="12181"/>
                  </a:lnTo>
                  <a:lnTo>
                    <a:pt x="266248" y="9934"/>
                  </a:lnTo>
                  <a:lnTo>
                    <a:pt x="266366" y="7095"/>
                  </a:lnTo>
                  <a:lnTo>
                    <a:pt x="267774" y="5676"/>
                  </a:lnTo>
                  <a:lnTo>
                    <a:pt x="270357" y="3193"/>
                  </a:lnTo>
                  <a:lnTo>
                    <a:pt x="273879" y="0"/>
                  </a:lnTo>
                  <a:lnTo>
                    <a:pt x="279749" y="473"/>
                  </a:lnTo>
                  <a:lnTo>
                    <a:pt x="283388" y="4021"/>
                  </a:lnTo>
                  <a:lnTo>
                    <a:pt x="286205" y="10525"/>
                  </a:lnTo>
                  <a:lnTo>
                    <a:pt x="286088" y="15138"/>
                  </a:lnTo>
                  <a:lnTo>
                    <a:pt x="285736" y="19159"/>
                  </a:lnTo>
                  <a:lnTo>
                    <a:pt x="284380" y="36278"/>
                  </a:lnTo>
                  <a:lnTo>
                    <a:pt x="280335" y="87635"/>
                  </a:lnTo>
                  <a:lnTo>
                    <a:pt x="277490" y="140482"/>
                  </a:lnTo>
                  <a:lnTo>
                    <a:pt x="274745" y="193306"/>
                  </a:lnTo>
                  <a:lnTo>
                    <a:pt x="272065" y="246131"/>
                  </a:lnTo>
                  <a:lnTo>
                    <a:pt x="269418" y="298977"/>
                  </a:lnTo>
                  <a:lnTo>
                    <a:pt x="266600" y="366980"/>
                  </a:lnTo>
                  <a:lnTo>
                    <a:pt x="266718" y="369701"/>
                  </a:lnTo>
                  <a:lnTo>
                    <a:pt x="266718" y="373130"/>
                  </a:lnTo>
                  <a:lnTo>
                    <a:pt x="268009" y="372657"/>
                  </a:lnTo>
                  <a:lnTo>
                    <a:pt x="269418" y="372066"/>
                  </a:lnTo>
                  <a:lnTo>
                    <a:pt x="270592" y="371475"/>
                  </a:lnTo>
                  <a:lnTo>
                    <a:pt x="386524" y="291747"/>
                  </a:lnTo>
                  <a:lnTo>
                    <a:pt x="463822" y="238661"/>
                  </a:lnTo>
                  <a:lnTo>
                    <a:pt x="502092" y="218201"/>
                  </a:lnTo>
                  <a:lnTo>
                    <a:pt x="507375" y="218556"/>
                  </a:lnTo>
                  <a:lnTo>
                    <a:pt x="509723" y="218792"/>
                  </a:lnTo>
                  <a:lnTo>
                    <a:pt x="513244" y="222814"/>
                  </a:lnTo>
                  <a:lnTo>
                    <a:pt x="513596" y="225415"/>
                  </a:lnTo>
                  <a:lnTo>
                    <a:pt x="514066" y="228372"/>
                  </a:lnTo>
                  <a:lnTo>
                    <a:pt x="474138" y="262684"/>
                  </a:lnTo>
                  <a:lnTo>
                    <a:pt x="433028" y="291419"/>
                  </a:lnTo>
                  <a:lnTo>
                    <a:pt x="375123" y="330913"/>
                  </a:lnTo>
                  <a:lnTo>
                    <a:pt x="346193" y="350660"/>
                  </a:lnTo>
                  <a:lnTo>
                    <a:pt x="313338" y="373441"/>
                  </a:lnTo>
                  <a:lnTo>
                    <a:pt x="280570" y="396310"/>
                  </a:lnTo>
                  <a:lnTo>
                    <a:pt x="277401" y="398794"/>
                  </a:lnTo>
                  <a:lnTo>
                    <a:pt x="275053" y="400568"/>
                  </a:lnTo>
                  <a:lnTo>
                    <a:pt x="286708" y="411567"/>
                  </a:lnTo>
                  <a:lnTo>
                    <a:pt x="298209" y="422477"/>
                  </a:lnTo>
                  <a:lnTo>
                    <a:pt x="309754" y="433165"/>
                  </a:lnTo>
                  <a:lnTo>
                    <a:pt x="321541" y="443499"/>
                  </a:lnTo>
                  <a:lnTo>
                    <a:pt x="340852" y="459576"/>
                  </a:lnTo>
                  <a:lnTo>
                    <a:pt x="360339" y="475431"/>
                  </a:lnTo>
                  <a:lnTo>
                    <a:pt x="379915" y="491197"/>
                  </a:lnTo>
                  <a:lnTo>
                    <a:pt x="399490" y="507008"/>
                  </a:lnTo>
                  <a:lnTo>
                    <a:pt x="411934" y="523920"/>
                  </a:lnTo>
                  <a:lnTo>
                    <a:pt x="405360" y="534801"/>
                  </a:lnTo>
                  <a:lnTo>
                    <a:pt x="399842" y="536220"/>
                  </a:lnTo>
                  <a:lnTo>
                    <a:pt x="394325" y="534564"/>
                  </a:lnTo>
                  <a:lnTo>
                    <a:pt x="389511" y="533145"/>
                  </a:lnTo>
                  <a:lnTo>
                    <a:pt x="385050" y="530779"/>
                  </a:lnTo>
                  <a:lnTo>
                    <a:pt x="381176" y="527586"/>
                  </a:lnTo>
                  <a:lnTo>
                    <a:pt x="352630" y="504445"/>
                  </a:lnTo>
                  <a:lnTo>
                    <a:pt x="324490" y="480827"/>
                  </a:lnTo>
                  <a:lnTo>
                    <a:pt x="297165" y="456255"/>
                  </a:lnTo>
                  <a:lnTo>
                    <a:pt x="271061" y="430253"/>
                  </a:lnTo>
                  <a:lnTo>
                    <a:pt x="269300" y="428361"/>
                  </a:lnTo>
                  <a:lnTo>
                    <a:pt x="267305" y="426587"/>
                  </a:lnTo>
                  <a:lnTo>
                    <a:pt x="264605" y="423985"/>
                  </a:lnTo>
                  <a:lnTo>
                    <a:pt x="264252" y="426823"/>
                  </a:lnTo>
                  <a:lnTo>
                    <a:pt x="264018" y="428361"/>
                  </a:lnTo>
                  <a:lnTo>
                    <a:pt x="263900" y="429780"/>
                  </a:lnTo>
                  <a:lnTo>
                    <a:pt x="252887" y="585259"/>
                  </a:lnTo>
                  <a:lnTo>
                    <a:pt x="249189" y="637089"/>
                  </a:lnTo>
                  <a:lnTo>
                    <a:pt x="245469" y="688902"/>
                  </a:lnTo>
                  <a:lnTo>
                    <a:pt x="244031" y="708061"/>
                  </a:lnTo>
                  <a:lnTo>
                    <a:pt x="243257" y="717641"/>
                  </a:lnTo>
                  <a:lnTo>
                    <a:pt x="242417" y="727220"/>
                  </a:lnTo>
                  <a:lnTo>
                    <a:pt x="242182" y="730413"/>
                  </a:lnTo>
                  <a:lnTo>
                    <a:pt x="241948" y="734198"/>
                  </a:lnTo>
                  <a:lnTo>
                    <a:pt x="240069" y="736327"/>
                  </a:lnTo>
                  <a:lnTo>
                    <a:pt x="237604" y="739283"/>
                  </a:lnTo>
                  <a:lnTo>
                    <a:pt x="233495" y="742950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0"/>
            <a:ext cx="2851534" cy="3160395"/>
            <a:chOff x="0" y="1"/>
            <a:chExt cx="4578350" cy="2921635"/>
          </a:xfrm>
        </p:grpSpPr>
        <p:sp>
          <p:nvSpPr>
            <p:cNvPr id="13" name="object 13"/>
            <p:cNvSpPr/>
            <p:nvPr/>
          </p:nvSpPr>
          <p:spPr>
            <a:xfrm>
              <a:off x="0" y="1"/>
              <a:ext cx="4578350" cy="2921635"/>
            </a:xfrm>
            <a:custGeom>
              <a:avLst/>
              <a:gdLst/>
              <a:ahLst/>
              <a:cxnLst/>
              <a:rect l="l" t="t" r="r" b="b"/>
              <a:pathLst>
                <a:path w="4578350" h="2921635">
                  <a:moveTo>
                    <a:pt x="3709503" y="1471250"/>
                  </a:moveTo>
                  <a:lnTo>
                    <a:pt x="3678713" y="1504951"/>
                  </a:lnTo>
                  <a:lnTo>
                    <a:pt x="3615938" y="1571824"/>
                  </a:lnTo>
                  <a:lnTo>
                    <a:pt x="3551602" y="1637935"/>
                  </a:lnTo>
                  <a:lnTo>
                    <a:pt x="3485746" y="1703210"/>
                  </a:lnTo>
                  <a:lnTo>
                    <a:pt x="3418411" y="1767578"/>
                  </a:lnTo>
                  <a:lnTo>
                    <a:pt x="3349638" y="1830968"/>
                  </a:lnTo>
                  <a:lnTo>
                    <a:pt x="3279469" y="1893307"/>
                  </a:lnTo>
                  <a:lnTo>
                    <a:pt x="3207944" y="1954523"/>
                  </a:lnTo>
                  <a:lnTo>
                    <a:pt x="3135105" y="2014546"/>
                  </a:lnTo>
                  <a:lnTo>
                    <a:pt x="3060991" y="2073302"/>
                  </a:lnTo>
                  <a:lnTo>
                    <a:pt x="2985646" y="2130720"/>
                  </a:lnTo>
                  <a:lnTo>
                    <a:pt x="2947523" y="2158905"/>
                  </a:lnTo>
                  <a:lnTo>
                    <a:pt x="2909108" y="2186728"/>
                  </a:lnTo>
                  <a:lnTo>
                    <a:pt x="2870405" y="2214181"/>
                  </a:lnTo>
                  <a:lnTo>
                    <a:pt x="2831420" y="2241255"/>
                  </a:lnTo>
                  <a:lnTo>
                    <a:pt x="2792157" y="2267940"/>
                  </a:lnTo>
                  <a:lnTo>
                    <a:pt x="2752622" y="2294228"/>
                  </a:lnTo>
                  <a:lnTo>
                    <a:pt x="2712820" y="2320110"/>
                  </a:lnTo>
                  <a:lnTo>
                    <a:pt x="2672756" y="2345577"/>
                  </a:lnTo>
                  <a:lnTo>
                    <a:pt x="2632435" y="2370619"/>
                  </a:lnTo>
                  <a:lnTo>
                    <a:pt x="2591863" y="2395228"/>
                  </a:lnTo>
                  <a:lnTo>
                    <a:pt x="2551043" y="2419394"/>
                  </a:lnTo>
                  <a:lnTo>
                    <a:pt x="2509982" y="2443110"/>
                  </a:lnTo>
                  <a:lnTo>
                    <a:pt x="2468685" y="2466365"/>
                  </a:lnTo>
                  <a:lnTo>
                    <a:pt x="2427157" y="2489151"/>
                  </a:lnTo>
                  <a:lnTo>
                    <a:pt x="2385402" y="2511459"/>
                  </a:lnTo>
                  <a:lnTo>
                    <a:pt x="2343427" y="2533279"/>
                  </a:lnTo>
                  <a:lnTo>
                    <a:pt x="2301235" y="2554604"/>
                  </a:lnTo>
                  <a:lnTo>
                    <a:pt x="2258833" y="2575424"/>
                  </a:lnTo>
                  <a:lnTo>
                    <a:pt x="2216225" y="2595729"/>
                  </a:lnTo>
                  <a:lnTo>
                    <a:pt x="2173417" y="2615512"/>
                  </a:lnTo>
                  <a:lnTo>
                    <a:pt x="2130414" y="2634762"/>
                  </a:lnTo>
                  <a:lnTo>
                    <a:pt x="2087220" y="2653471"/>
                  </a:lnTo>
                  <a:lnTo>
                    <a:pt x="2043841" y="2671631"/>
                  </a:lnTo>
                  <a:lnTo>
                    <a:pt x="2000282" y="2689231"/>
                  </a:lnTo>
                  <a:lnTo>
                    <a:pt x="1956549" y="2706264"/>
                  </a:lnTo>
                  <a:lnTo>
                    <a:pt x="1912646" y="2722719"/>
                  </a:lnTo>
                  <a:lnTo>
                    <a:pt x="1868578" y="2738589"/>
                  </a:lnTo>
                  <a:lnTo>
                    <a:pt x="1824350" y="2753864"/>
                  </a:lnTo>
                  <a:lnTo>
                    <a:pt x="1779969" y="2768535"/>
                  </a:lnTo>
                  <a:lnTo>
                    <a:pt x="1735438" y="2782593"/>
                  </a:lnTo>
                  <a:lnTo>
                    <a:pt x="1690763" y="2796029"/>
                  </a:lnTo>
                  <a:lnTo>
                    <a:pt x="1645949" y="2808835"/>
                  </a:lnTo>
                  <a:lnTo>
                    <a:pt x="1601001" y="2821000"/>
                  </a:lnTo>
                  <a:lnTo>
                    <a:pt x="1555925" y="2832517"/>
                  </a:lnTo>
                  <a:lnTo>
                    <a:pt x="1510725" y="2843376"/>
                  </a:lnTo>
                  <a:lnTo>
                    <a:pt x="1465407" y="2853569"/>
                  </a:lnTo>
                  <a:lnTo>
                    <a:pt x="1419975" y="2863086"/>
                  </a:lnTo>
                  <a:lnTo>
                    <a:pt x="1374436" y="2871918"/>
                  </a:lnTo>
                  <a:lnTo>
                    <a:pt x="1328793" y="2880056"/>
                  </a:lnTo>
                  <a:lnTo>
                    <a:pt x="1283052" y="2887492"/>
                  </a:lnTo>
                  <a:lnTo>
                    <a:pt x="1237219" y="2894216"/>
                  </a:lnTo>
                  <a:lnTo>
                    <a:pt x="1191298" y="2900220"/>
                  </a:lnTo>
                  <a:lnTo>
                    <a:pt x="1145294" y="2905494"/>
                  </a:lnTo>
                  <a:lnTo>
                    <a:pt x="1099213" y="2910029"/>
                  </a:lnTo>
                  <a:lnTo>
                    <a:pt x="1053060" y="2913817"/>
                  </a:lnTo>
                  <a:lnTo>
                    <a:pt x="1006839" y="2916849"/>
                  </a:lnTo>
                  <a:lnTo>
                    <a:pt x="960557" y="2919115"/>
                  </a:lnTo>
                  <a:lnTo>
                    <a:pt x="914217" y="2920606"/>
                  </a:lnTo>
                  <a:lnTo>
                    <a:pt x="867826" y="2921314"/>
                  </a:lnTo>
                  <a:lnTo>
                    <a:pt x="821388" y="2921230"/>
                  </a:lnTo>
                  <a:lnTo>
                    <a:pt x="774909" y="2920344"/>
                  </a:lnTo>
                  <a:lnTo>
                    <a:pt x="728393" y="2918648"/>
                  </a:lnTo>
                  <a:lnTo>
                    <a:pt x="681847" y="2916133"/>
                  </a:lnTo>
                  <a:lnTo>
                    <a:pt x="635274" y="2912789"/>
                  </a:lnTo>
                  <a:lnTo>
                    <a:pt x="583320" y="2908203"/>
                  </a:lnTo>
                  <a:lnTo>
                    <a:pt x="532269" y="2902914"/>
                  </a:lnTo>
                  <a:lnTo>
                    <a:pt x="482115" y="2896928"/>
                  </a:lnTo>
                  <a:lnTo>
                    <a:pt x="432852" y="2890252"/>
                  </a:lnTo>
                  <a:lnTo>
                    <a:pt x="384473" y="2882891"/>
                  </a:lnTo>
                  <a:lnTo>
                    <a:pt x="336974" y="2874852"/>
                  </a:lnTo>
                  <a:lnTo>
                    <a:pt x="290347" y="2866141"/>
                  </a:lnTo>
                  <a:lnTo>
                    <a:pt x="244587" y="2856766"/>
                  </a:lnTo>
                  <a:lnTo>
                    <a:pt x="199688" y="2846731"/>
                  </a:lnTo>
                  <a:lnTo>
                    <a:pt x="155644" y="2836045"/>
                  </a:lnTo>
                  <a:lnTo>
                    <a:pt x="112449" y="2824712"/>
                  </a:lnTo>
                  <a:lnTo>
                    <a:pt x="70097" y="2812740"/>
                  </a:lnTo>
                  <a:lnTo>
                    <a:pt x="28582" y="2800134"/>
                  </a:lnTo>
                  <a:lnTo>
                    <a:pt x="0" y="2790838"/>
                  </a:lnTo>
                  <a:lnTo>
                    <a:pt x="0" y="0"/>
                  </a:lnTo>
                  <a:lnTo>
                    <a:pt x="4578113" y="0"/>
                  </a:lnTo>
                  <a:lnTo>
                    <a:pt x="4573130" y="18654"/>
                  </a:lnTo>
                  <a:lnTo>
                    <a:pt x="4553835" y="84563"/>
                  </a:lnTo>
                  <a:lnTo>
                    <a:pt x="4532098" y="151253"/>
                  </a:lnTo>
                  <a:lnTo>
                    <a:pt x="4507958" y="218653"/>
                  </a:lnTo>
                  <a:lnTo>
                    <a:pt x="4481458" y="286690"/>
                  </a:lnTo>
                  <a:lnTo>
                    <a:pt x="4452638" y="355293"/>
                  </a:lnTo>
                  <a:lnTo>
                    <a:pt x="4421539" y="424389"/>
                  </a:lnTo>
                  <a:lnTo>
                    <a:pt x="4405148" y="459101"/>
                  </a:lnTo>
                  <a:lnTo>
                    <a:pt x="4388202" y="493908"/>
                  </a:lnTo>
                  <a:lnTo>
                    <a:pt x="4370708" y="528803"/>
                  </a:lnTo>
                  <a:lnTo>
                    <a:pt x="4352669" y="563777"/>
                  </a:lnTo>
                  <a:lnTo>
                    <a:pt x="4334091" y="598820"/>
                  </a:lnTo>
                  <a:lnTo>
                    <a:pt x="4314980" y="633924"/>
                  </a:lnTo>
                  <a:lnTo>
                    <a:pt x="4295340" y="669079"/>
                  </a:lnTo>
                  <a:lnTo>
                    <a:pt x="4275176" y="704277"/>
                  </a:lnTo>
                  <a:lnTo>
                    <a:pt x="4254494" y="739509"/>
                  </a:lnTo>
                  <a:lnTo>
                    <a:pt x="4233299" y="774766"/>
                  </a:lnTo>
                  <a:lnTo>
                    <a:pt x="4211596" y="810038"/>
                  </a:lnTo>
                  <a:lnTo>
                    <a:pt x="4189389" y="845317"/>
                  </a:lnTo>
                  <a:lnTo>
                    <a:pt x="4166685" y="880593"/>
                  </a:lnTo>
                  <a:lnTo>
                    <a:pt x="4143488" y="915859"/>
                  </a:lnTo>
                  <a:lnTo>
                    <a:pt x="4095636" y="986320"/>
                  </a:lnTo>
                  <a:lnTo>
                    <a:pt x="4045874" y="1056628"/>
                  </a:lnTo>
                  <a:lnTo>
                    <a:pt x="3994244" y="1126712"/>
                  </a:lnTo>
                  <a:lnTo>
                    <a:pt x="3940787" y="1196500"/>
                  </a:lnTo>
                  <a:lnTo>
                    <a:pt x="3885543" y="1265919"/>
                  </a:lnTo>
                  <a:lnTo>
                    <a:pt x="3828554" y="1334899"/>
                  </a:lnTo>
                  <a:lnTo>
                    <a:pt x="3769860" y="1403366"/>
                  </a:lnTo>
                  <a:lnTo>
                    <a:pt x="3709503" y="1471250"/>
                  </a:lnTo>
                  <a:close/>
                </a:path>
              </a:pathLst>
            </a:custGeom>
            <a:solidFill>
              <a:srgbClr val="F59381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97839" y="2045397"/>
              <a:ext cx="353695" cy="609600"/>
            </a:xfrm>
            <a:custGeom>
              <a:avLst/>
              <a:gdLst/>
              <a:ahLst/>
              <a:cxnLst/>
              <a:rect l="l" t="t" r="r" b="b"/>
              <a:pathLst>
                <a:path w="353694" h="609600">
                  <a:moveTo>
                    <a:pt x="166889" y="609001"/>
                  </a:moveTo>
                  <a:lnTo>
                    <a:pt x="140623" y="550525"/>
                  </a:lnTo>
                  <a:lnTo>
                    <a:pt x="134268" y="513946"/>
                  </a:lnTo>
                  <a:lnTo>
                    <a:pt x="127031" y="477616"/>
                  </a:lnTo>
                  <a:lnTo>
                    <a:pt x="108160" y="413743"/>
                  </a:lnTo>
                  <a:lnTo>
                    <a:pt x="83107" y="359268"/>
                  </a:lnTo>
                  <a:lnTo>
                    <a:pt x="60600" y="318212"/>
                  </a:lnTo>
                  <a:lnTo>
                    <a:pt x="20661" y="287707"/>
                  </a:lnTo>
                  <a:lnTo>
                    <a:pt x="5659" y="276252"/>
                  </a:lnTo>
                  <a:lnTo>
                    <a:pt x="0" y="264233"/>
                  </a:lnTo>
                  <a:lnTo>
                    <a:pt x="3796" y="251582"/>
                  </a:lnTo>
                  <a:lnTo>
                    <a:pt x="17162" y="238231"/>
                  </a:lnTo>
                  <a:lnTo>
                    <a:pt x="46702" y="215579"/>
                  </a:lnTo>
                  <a:lnTo>
                    <a:pt x="75496" y="192171"/>
                  </a:lnTo>
                  <a:lnTo>
                    <a:pt x="129125" y="140603"/>
                  </a:lnTo>
                  <a:lnTo>
                    <a:pt x="159815" y="97507"/>
                  </a:lnTo>
                  <a:lnTo>
                    <a:pt x="181729" y="49716"/>
                  </a:lnTo>
                  <a:lnTo>
                    <a:pt x="185190" y="40302"/>
                  </a:lnTo>
                  <a:lnTo>
                    <a:pt x="188696" y="30922"/>
                  </a:lnTo>
                  <a:lnTo>
                    <a:pt x="192594" y="21547"/>
                  </a:lnTo>
                  <a:lnTo>
                    <a:pt x="196930" y="12760"/>
                  </a:lnTo>
                  <a:lnTo>
                    <a:pt x="199947" y="7222"/>
                  </a:lnTo>
                  <a:lnTo>
                    <a:pt x="207668" y="4213"/>
                  </a:lnTo>
                  <a:lnTo>
                    <a:pt x="213218" y="0"/>
                  </a:lnTo>
                  <a:lnTo>
                    <a:pt x="216717" y="6500"/>
                  </a:lnTo>
                  <a:lnTo>
                    <a:pt x="220457" y="12880"/>
                  </a:lnTo>
                  <a:lnTo>
                    <a:pt x="224318" y="21547"/>
                  </a:lnTo>
                  <a:lnTo>
                    <a:pt x="223353" y="24316"/>
                  </a:lnTo>
                  <a:lnTo>
                    <a:pt x="223232" y="26724"/>
                  </a:lnTo>
                  <a:lnTo>
                    <a:pt x="219975" y="27205"/>
                  </a:lnTo>
                  <a:lnTo>
                    <a:pt x="221596" y="52062"/>
                  </a:lnTo>
                  <a:lnTo>
                    <a:pt x="222991" y="76997"/>
                  </a:lnTo>
                  <a:lnTo>
                    <a:pt x="225200" y="101775"/>
                  </a:lnTo>
                  <a:lnTo>
                    <a:pt x="227298" y="114360"/>
                  </a:lnTo>
                  <a:lnTo>
                    <a:pt x="191501" y="114360"/>
                  </a:lnTo>
                  <a:lnTo>
                    <a:pt x="161382" y="156247"/>
                  </a:lnTo>
                  <a:lnTo>
                    <a:pt x="127451" y="193856"/>
                  </a:lnTo>
                  <a:lnTo>
                    <a:pt x="89923" y="227561"/>
                  </a:lnTo>
                  <a:lnTo>
                    <a:pt x="49014" y="257733"/>
                  </a:lnTo>
                  <a:lnTo>
                    <a:pt x="89243" y="296589"/>
                  </a:lnTo>
                  <a:lnTo>
                    <a:pt x="118759" y="340656"/>
                  </a:lnTo>
                  <a:lnTo>
                    <a:pt x="140225" y="388878"/>
                  </a:lnTo>
                  <a:lnTo>
                    <a:pt x="156305" y="440198"/>
                  </a:lnTo>
                  <a:lnTo>
                    <a:pt x="169664" y="493557"/>
                  </a:lnTo>
                  <a:lnTo>
                    <a:pt x="208754" y="493557"/>
                  </a:lnTo>
                  <a:lnTo>
                    <a:pt x="191501" y="555071"/>
                  </a:lnTo>
                  <a:lnTo>
                    <a:pt x="187904" y="579414"/>
                  </a:lnTo>
                  <a:lnTo>
                    <a:pt x="186916" y="587574"/>
                  </a:lnTo>
                  <a:lnTo>
                    <a:pt x="185094" y="596034"/>
                  </a:lnTo>
                  <a:lnTo>
                    <a:pt x="181563" y="602892"/>
                  </a:lnTo>
                  <a:lnTo>
                    <a:pt x="175702" y="607447"/>
                  </a:lnTo>
                  <a:lnTo>
                    <a:pt x="166889" y="609001"/>
                  </a:lnTo>
                  <a:close/>
                </a:path>
                <a:path w="353694" h="609600">
                  <a:moveTo>
                    <a:pt x="208754" y="493557"/>
                  </a:moveTo>
                  <a:lnTo>
                    <a:pt x="169664" y="493557"/>
                  </a:lnTo>
                  <a:lnTo>
                    <a:pt x="187357" y="448425"/>
                  </a:lnTo>
                  <a:lnTo>
                    <a:pt x="205866" y="404570"/>
                  </a:lnTo>
                  <a:lnTo>
                    <a:pt x="227196" y="363009"/>
                  </a:lnTo>
                  <a:lnTo>
                    <a:pt x="253350" y="324759"/>
                  </a:lnTo>
                  <a:lnTo>
                    <a:pt x="286332" y="290837"/>
                  </a:lnTo>
                  <a:lnTo>
                    <a:pt x="251460" y="253072"/>
                  </a:lnTo>
                  <a:lnTo>
                    <a:pt x="223986" y="211266"/>
                  </a:lnTo>
                  <a:lnTo>
                    <a:pt x="203977" y="165127"/>
                  </a:lnTo>
                  <a:lnTo>
                    <a:pt x="191501" y="114360"/>
                  </a:lnTo>
                  <a:lnTo>
                    <a:pt x="227298" y="114360"/>
                  </a:lnTo>
                  <a:lnTo>
                    <a:pt x="229265" y="126158"/>
                  </a:lnTo>
                  <a:lnTo>
                    <a:pt x="239409" y="158987"/>
                  </a:lnTo>
                  <a:lnTo>
                    <a:pt x="273225" y="218147"/>
                  </a:lnTo>
                  <a:lnTo>
                    <a:pt x="303140" y="250882"/>
                  </a:lnTo>
                  <a:lnTo>
                    <a:pt x="339742" y="266199"/>
                  </a:lnTo>
                  <a:lnTo>
                    <a:pt x="346235" y="269304"/>
                  </a:lnTo>
                  <a:lnTo>
                    <a:pt x="351189" y="274057"/>
                  </a:lnTo>
                  <a:lnTo>
                    <a:pt x="353655" y="281688"/>
                  </a:lnTo>
                  <a:lnTo>
                    <a:pt x="352840" y="289754"/>
                  </a:lnTo>
                  <a:lnTo>
                    <a:pt x="349130" y="295472"/>
                  </a:lnTo>
                  <a:lnTo>
                    <a:pt x="343339" y="299565"/>
                  </a:lnTo>
                  <a:lnTo>
                    <a:pt x="336281" y="302755"/>
                  </a:lnTo>
                  <a:lnTo>
                    <a:pt x="315245" y="313523"/>
                  </a:lnTo>
                  <a:lnTo>
                    <a:pt x="281361" y="344314"/>
                  </a:lnTo>
                  <a:lnTo>
                    <a:pt x="242909" y="409063"/>
                  </a:lnTo>
                  <a:lnTo>
                    <a:pt x="221875" y="456194"/>
                  </a:lnTo>
                  <a:lnTo>
                    <a:pt x="208754" y="493557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7A85443-5DCB-B50D-88C2-1772E9A4716C}"/>
              </a:ext>
            </a:extLst>
          </p:cNvPr>
          <p:cNvSpPr txBox="1"/>
          <p:nvPr/>
        </p:nvSpPr>
        <p:spPr>
          <a:xfrm>
            <a:off x="2362200" y="1214085"/>
            <a:ext cx="13885739" cy="8586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Neural tube(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janin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 dan </a:t>
            </a:r>
            <a:r>
              <a:rPr lang="en-US" sz="2400" dirty="0" err="1"/>
              <a:t>sumsum</a:t>
            </a:r>
            <a:r>
              <a:rPr lang="en-US" sz="2400" dirty="0"/>
              <a:t> </a:t>
            </a:r>
            <a:r>
              <a:rPr lang="en-US" sz="2400" dirty="0" err="1"/>
              <a:t>tulang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 (spinal)-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neural crest </a:t>
            </a:r>
            <a:r>
              <a:rPr lang="en-US" sz="2400" dirty="0" err="1"/>
              <a:t>adalah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pada </a:t>
            </a:r>
            <a:r>
              <a:rPr lang="en-US" sz="2400" dirty="0" err="1"/>
              <a:t>embrio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bertulang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 (vertebrata).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keberlangsungan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kromafin</a:t>
            </a:r>
            <a:r>
              <a:rPr lang="en-US" sz="2400" dirty="0"/>
              <a:t> 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penghasil</a:t>
            </a:r>
            <a:r>
              <a:rPr lang="en-US" sz="2400" dirty="0"/>
              <a:t> </a:t>
            </a:r>
            <a:r>
              <a:rPr lang="en-US" sz="2400" dirty="0" err="1"/>
              <a:t>hormon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katekolamin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hormone adrenalin dan </a:t>
            </a:r>
            <a:r>
              <a:rPr lang="en-US" sz="2400" dirty="0" err="1"/>
              <a:t>norepinefrin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jenjang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yang </a:t>
            </a:r>
            <a:r>
              <a:rPr lang="en-US" sz="2400" dirty="0" err="1"/>
              <a:t>distimulasi</a:t>
            </a:r>
            <a:r>
              <a:rPr lang="en-US" sz="2400" dirty="0"/>
              <a:t> </a:t>
            </a:r>
            <a:r>
              <a:rPr lang="en-US" sz="2400" dirty="0" err="1"/>
              <a:t>kelenjar</a:t>
            </a:r>
            <a:r>
              <a:rPr lang="en-US" sz="2400" dirty="0"/>
              <a:t> </a:t>
            </a:r>
            <a:r>
              <a:rPr lang="en-US" sz="2400" dirty="0" err="1"/>
              <a:t>hipotalamus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dirty="0"/>
              <a:t>3. </a:t>
            </a:r>
            <a:r>
              <a:rPr lang="en-US" sz="2400" b="1" dirty="0" err="1"/>
              <a:t>Apa</a:t>
            </a:r>
            <a:r>
              <a:rPr lang="en-US" sz="2400" b="1" dirty="0"/>
              <a:t>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terjadi</a:t>
            </a:r>
            <a:r>
              <a:rPr lang="en-US" sz="2400" b="1" dirty="0"/>
              <a:t> </a:t>
            </a:r>
            <a:r>
              <a:rPr lang="en-US" sz="2400" b="1" dirty="0" err="1"/>
              <a:t>jika</a:t>
            </a:r>
            <a:r>
              <a:rPr lang="en-US" sz="2400" b="1" dirty="0"/>
              <a:t> salah </a:t>
            </a:r>
            <a:r>
              <a:rPr lang="en-US" sz="2400" b="1" dirty="0" err="1"/>
              <a:t>satu</a:t>
            </a:r>
            <a:r>
              <a:rPr lang="en-US" sz="2400" b="1" dirty="0"/>
              <a:t> </a:t>
            </a:r>
            <a:r>
              <a:rPr lang="en-US" sz="2400" b="1" dirty="0" err="1"/>
              <a:t>saraf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yang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berfungsi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baik</a:t>
            </a:r>
            <a:r>
              <a:rPr lang="en-US" sz="2400" b="1" dirty="0"/>
              <a:t> dan </a:t>
            </a:r>
            <a:r>
              <a:rPr lang="en-US" sz="2400" b="1" dirty="0" err="1"/>
              <a:t>apakah</a:t>
            </a:r>
            <a:r>
              <a:rPr lang="en-US" sz="2400" b="1" dirty="0"/>
              <a:t> </a:t>
            </a:r>
            <a:r>
              <a:rPr lang="en-US" sz="2400" b="1" dirty="0" err="1"/>
              <a:t>bisa</a:t>
            </a:r>
            <a:r>
              <a:rPr lang="en-US" sz="2400" b="1" dirty="0"/>
              <a:t> di </a:t>
            </a:r>
            <a:r>
              <a:rPr lang="en-US" sz="2400" b="1" dirty="0" err="1"/>
              <a:t>perbaiki</a:t>
            </a:r>
            <a:r>
              <a:rPr lang="en-US" sz="2400" b="1" dirty="0"/>
              <a:t>?</a:t>
            </a:r>
          </a:p>
          <a:p>
            <a:pPr algn="just"/>
            <a:r>
              <a:rPr lang="en-US" sz="2400" dirty="0"/>
              <a:t>Jika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syaraf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mengakibatkan</a:t>
            </a:r>
            <a:r>
              <a:rPr lang="en-US" sz="2400" dirty="0"/>
              <a:t> </a:t>
            </a:r>
            <a:r>
              <a:rPr lang="en-US" sz="2400" dirty="0" err="1"/>
              <a:t>Rusaknya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memicu</a:t>
            </a:r>
            <a:r>
              <a:rPr lang="en-US" sz="2400" dirty="0"/>
              <a:t> </a:t>
            </a:r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bergerak</a:t>
            </a:r>
            <a:r>
              <a:rPr lang="en-US" sz="2400" dirty="0"/>
              <a:t>, </a:t>
            </a:r>
            <a:r>
              <a:rPr lang="en-US" sz="2400" dirty="0" err="1"/>
              <a:t>berbicara</a:t>
            </a:r>
            <a:r>
              <a:rPr lang="en-US" sz="2400" dirty="0"/>
              <a:t>, </a:t>
            </a:r>
            <a:r>
              <a:rPr lang="en-US" sz="2400" dirty="0" err="1"/>
              <a:t>menelan</a:t>
            </a:r>
            <a:r>
              <a:rPr lang="en-US" sz="2400" dirty="0"/>
              <a:t>, </a:t>
            </a:r>
            <a:r>
              <a:rPr lang="en-US" sz="2400" dirty="0" err="1"/>
              <a:t>bernapas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berpikir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. </a:t>
            </a:r>
            <a:r>
              <a:rPr lang="en-US" sz="2400" dirty="0" err="1"/>
              <a:t>Pengidapnya</a:t>
            </a:r>
            <a:r>
              <a:rPr lang="en-US" sz="2400" dirty="0"/>
              <a:t> juga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ingatan</a:t>
            </a:r>
            <a:r>
              <a:rPr lang="en-US" sz="2400" dirty="0"/>
              <a:t>, </a:t>
            </a:r>
            <a:r>
              <a:rPr lang="en-US" sz="2400" dirty="0" err="1"/>
              <a:t>panca</a:t>
            </a:r>
            <a:r>
              <a:rPr lang="en-US" sz="2400" dirty="0"/>
              <a:t> </a:t>
            </a:r>
            <a:r>
              <a:rPr lang="en-US" sz="2400" dirty="0" err="1"/>
              <a:t>indra</a:t>
            </a:r>
            <a:r>
              <a:rPr lang="en-US" sz="2400" dirty="0"/>
              <a:t>,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hati.Memperbaiki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Saraf yang </a:t>
            </a:r>
            <a:r>
              <a:rPr lang="en-US" sz="2400" dirty="0" err="1"/>
              <a:t>Rusak</a:t>
            </a:r>
            <a:r>
              <a:rPr lang="en-US" sz="2400" dirty="0"/>
              <a:t> Sangat </a:t>
            </a:r>
            <a:r>
              <a:rPr lang="en-US" sz="2400" dirty="0" err="1"/>
              <a:t>SulitSaraf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sel-sel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Saraf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diperbaiki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meregenerasi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kerusakan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r>
              <a:rPr lang="en-US" sz="2400" dirty="0"/>
              <a:t>. </a:t>
            </a:r>
            <a:r>
              <a:rPr lang="en-US" sz="2400" dirty="0" err="1"/>
              <a:t>Pengobatannya</a:t>
            </a:r>
            <a:r>
              <a:rPr lang="en-US" sz="2400" dirty="0"/>
              <a:t> pun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keluhan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gejala</a:t>
            </a:r>
            <a:r>
              <a:rPr lang="en-US" sz="2400" dirty="0"/>
              <a:t> </a:t>
            </a:r>
            <a:r>
              <a:rPr lang="en-US" sz="2400" dirty="0" err="1"/>
              <a:t>rusaknya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dirty="0"/>
              <a:t>4.Trauma </a:t>
            </a:r>
            <a:r>
              <a:rPr lang="en-US" sz="2400" b="1" dirty="0" err="1"/>
              <a:t>dapat</a:t>
            </a:r>
            <a:r>
              <a:rPr lang="en-US" sz="2400" b="1" dirty="0"/>
              <a:t> </a:t>
            </a:r>
            <a:r>
              <a:rPr lang="en-US" sz="2400" b="1" dirty="0" err="1"/>
              <a:t>memicu</a:t>
            </a:r>
            <a:r>
              <a:rPr lang="en-US" sz="2400" b="1" dirty="0"/>
              <a:t> </a:t>
            </a:r>
            <a:r>
              <a:rPr lang="en-US" sz="2400" b="1" dirty="0" err="1"/>
              <a:t>adanya</a:t>
            </a:r>
            <a:r>
              <a:rPr lang="en-US" sz="2400" b="1" dirty="0"/>
              <a:t> </a:t>
            </a:r>
            <a:r>
              <a:rPr lang="en-US" sz="2400" b="1" dirty="0" err="1"/>
              <a:t>putus</a:t>
            </a:r>
            <a:r>
              <a:rPr lang="en-US" sz="2400" b="1" dirty="0"/>
              <a:t> </a:t>
            </a:r>
            <a:r>
              <a:rPr lang="en-US" sz="2400" b="1" dirty="0" err="1"/>
              <a:t>sel</a:t>
            </a:r>
            <a:r>
              <a:rPr lang="en-US" sz="2400" b="1" dirty="0"/>
              <a:t> </a:t>
            </a:r>
            <a:r>
              <a:rPr lang="en-US" sz="2400" b="1" dirty="0" err="1"/>
              <a:t>syaraf.Apakah</a:t>
            </a:r>
            <a:r>
              <a:rPr lang="en-US" sz="2400" b="1" dirty="0"/>
              <a:t> </a:t>
            </a:r>
            <a:r>
              <a:rPr lang="en-US" sz="2400" b="1" dirty="0" err="1"/>
              <a:t>sel</a:t>
            </a:r>
            <a:r>
              <a:rPr lang="en-US" sz="2400" b="1" dirty="0"/>
              <a:t> </a:t>
            </a:r>
            <a:r>
              <a:rPr lang="en-US" sz="2400" b="1" dirty="0" err="1"/>
              <a:t>syaraf</a:t>
            </a:r>
            <a:r>
              <a:rPr lang="en-US" sz="2400" b="1" dirty="0"/>
              <a:t> yang </a:t>
            </a:r>
            <a:r>
              <a:rPr lang="en-US" sz="2400" b="1" dirty="0" err="1"/>
              <a:t>terputus</a:t>
            </a:r>
            <a:r>
              <a:rPr lang="en-US" sz="2400" b="1" dirty="0"/>
              <a:t> </a:t>
            </a:r>
            <a:r>
              <a:rPr lang="en-US" sz="2400" b="1" dirty="0" err="1"/>
              <a:t>bisa</a:t>
            </a:r>
            <a:r>
              <a:rPr lang="en-US" sz="2400" b="1" dirty="0"/>
              <a:t> </a:t>
            </a:r>
            <a:r>
              <a:rPr lang="en-US" sz="2400" b="1" dirty="0" err="1"/>
              <a:t>tersambung</a:t>
            </a:r>
            <a:r>
              <a:rPr lang="en-US" sz="2400" b="1" dirty="0"/>
              <a:t> </a:t>
            </a:r>
            <a:r>
              <a:rPr lang="en-US" sz="2400" b="1" dirty="0" err="1"/>
              <a:t>kembali</a:t>
            </a:r>
            <a:r>
              <a:rPr lang="en-US" sz="2400" b="1" dirty="0"/>
              <a:t>? </a:t>
            </a:r>
            <a:r>
              <a:rPr lang="en-US" sz="2400" b="1" dirty="0" err="1"/>
              <a:t>Apakah</a:t>
            </a:r>
            <a:r>
              <a:rPr lang="en-US" sz="2400" b="1" dirty="0"/>
              <a:t> trauma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artian</a:t>
            </a:r>
            <a:r>
              <a:rPr lang="en-US" sz="2400" b="1" dirty="0"/>
              <a:t> </a:t>
            </a:r>
            <a:r>
              <a:rPr lang="en-US" sz="2400" b="1" dirty="0" err="1"/>
              <a:t>memicu</a:t>
            </a:r>
            <a:r>
              <a:rPr lang="en-US" sz="2400" b="1" dirty="0"/>
              <a:t> </a:t>
            </a:r>
            <a:r>
              <a:rPr lang="en-US" sz="2400" b="1" dirty="0" err="1"/>
              <a:t>putus</a:t>
            </a:r>
            <a:r>
              <a:rPr lang="en-US" sz="2400" b="1" dirty="0"/>
              <a:t> </a:t>
            </a:r>
            <a:r>
              <a:rPr lang="en-US" sz="2400" b="1" dirty="0" err="1"/>
              <a:t>sel</a:t>
            </a:r>
            <a:r>
              <a:rPr lang="en-US" sz="2400" b="1" dirty="0"/>
              <a:t> </a:t>
            </a:r>
            <a:r>
              <a:rPr lang="en-US" sz="2400" b="1" dirty="0" err="1"/>
              <a:t>syaraf</a:t>
            </a:r>
            <a:r>
              <a:rPr lang="en-US" sz="2400" b="1" dirty="0"/>
              <a:t> </a:t>
            </a:r>
            <a:r>
              <a:rPr lang="en-US" sz="2400" b="1" dirty="0" err="1"/>
              <a:t>bisa</a:t>
            </a:r>
            <a:r>
              <a:rPr lang="en-US" sz="2400" b="1" dirty="0"/>
              <a:t> </a:t>
            </a:r>
            <a:r>
              <a:rPr lang="en-US" sz="2400" b="1" dirty="0" err="1"/>
              <a:t>terjadi</a:t>
            </a:r>
            <a:r>
              <a:rPr lang="en-US" sz="2400" b="1" dirty="0"/>
              <a:t> pada </a:t>
            </a:r>
            <a:r>
              <a:rPr lang="en-US" sz="2400" b="1" dirty="0" err="1"/>
              <a:t>janin</a:t>
            </a:r>
            <a:r>
              <a:rPr lang="en-US" sz="2400" b="1" dirty="0"/>
              <a:t> di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kandungan</a:t>
            </a:r>
            <a:r>
              <a:rPr lang="en-US" sz="2400" b="1" dirty="0"/>
              <a:t>?</a:t>
            </a:r>
          </a:p>
          <a:p>
            <a:pPr algn="just"/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rusak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pada </a:t>
            </a:r>
            <a:r>
              <a:rPr lang="en-US" sz="2400" dirty="0" err="1"/>
              <a:t>terganggunya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,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bergerak</a:t>
            </a:r>
            <a:r>
              <a:rPr lang="en-US" sz="2400" dirty="0"/>
              <a:t>, </a:t>
            </a:r>
            <a:r>
              <a:rPr lang="en-US" sz="2400" dirty="0" err="1"/>
              <a:t>berbicara</a:t>
            </a:r>
            <a:r>
              <a:rPr lang="en-US" sz="2400" dirty="0"/>
              <a:t>,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merasakan</a:t>
            </a:r>
            <a:r>
              <a:rPr lang="en-US" sz="2400" dirty="0"/>
              <a:t> </a:t>
            </a:r>
            <a:r>
              <a:rPr lang="en-US" sz="2400" dirty="0" err="1"/>
              <a:t>sensasi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sentuhan</a:t>
            </a:r>
            <a:r>
              <a:rPr lang="en-US" sz="2400" dirty="0"/>
              <a:t>.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 </a:t>
            </a:r>
            <a:r>
              <a:rPr lang="en-US" sz="2400" dirty="0" err="1"/>
              <a:t>ditangani</a:t>
            </a:r>
            <a:r>
              <a:rPr lang="en-US" sz="2400" dirty="0"/>
              <a:t>,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memicu</a:t>
            </a:r>
            <a:r>
              <a:rPr lang="en-US" sz="2400" dirty="0"/>
              <a:t> </a:t>
            </a:r>
            <a:r>
              <a:rPr lang="en-US" sz="2400" dirty="0" err="1"/>
              <a:t>perburukan</a:t>
            </a:r>
            <a:r>
              <a:rPr lang="en-US" sz="2400" dirty="0"/>
              <a:t> </a:t>
            </a:r>
            <a:r>
              <a:rPr lang="en-US" sz="2400" dirty="0" err="1"/>
              <a:t>gejala</a:t>
            </a:r>
            <a:r>
              <a:rPr lang="en-US" sz="2400" dirty="0"/>
              <a:t>,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kelumpuhan.Sistem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dan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yang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organ </a:t>
            </a:r>
            <a:r>
              <a:rPr lang="en-US" sz="2400" dirty="0" err="1"/>
              <a:t>tubuh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jantung</a:t>
            </a:r>
            <a:r>
              <a:rPr lang="en-US" sz="2400" dirty="0"/>
              <a:t> dan </a:t>
            </a:r>
            <a:r>
              <a:rPr lang="en-US" sz="2400" dirty="0" err="1"/>
              <a:t>paru-paru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pencernaan</a:t>
            </a:r>
            <a:r>
              <a:rPr lang="en-US" sz="2400" dirty="0"/>
              <a:t>.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juga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pergerakan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9622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92200" y="20173"/>
            <a:ext cx="4482604" cy="2851794"/>
          </a:xfrm>
          <a:custGeom>
            <a:avLst/>
            <a:gdLst/>
            <a:ahLst/>
            <a:cxnLst/>
            <a:rect l="l" t="t" r="r" b="b"/>
            <a:pathLst>
              <a:path w="4980305" h="3160395">
                <a:moveTo>
                  <a:pt x="2293233" y="0"/>
                </a:moveTo>
                <a:lnTo>
                  <a:pt x="3451168" y="1799858"/>
                </a:lnTo>
                <a:lnTo>
                  <a:pt x="3421638" y="1756351"/>
                </a:lnTo>
                <a:lnTo>
                  <a:pt x="3390958" y="1713633"/>
                </a:lnTo>
                <a:lnTo>
                  <a:pt x="3359148" y="1671724"/>
                </a:lnTo>
                <a:lnTo>
                  <a:pt x="3326231" y="1630642"/>
                </a:lnTo>
                <a:lnTo>
                  <a:pt x="3292227" y="1590408"/>
                </a:lnTo>
                <a:lnTo>
                  <a:pt x="3256142" y="1551172"/>
                </a:lnTo>
                <a:lnTo>
                  <a:pt x="3218962" y="1513253"/>
                </a:lnTo>
                <a:lnTo>
                  <a:pt x="3180757" y="1476560"/>
                </a:lnTo>
                <a:lnTo>
                  <a:pt x="3141602" y="1441002"/>
                </a:lnTo>
                <a:lnTo>
                  <a:pt x="3101569" y="1406490"/>
                </a:lnTo>
                <a:lnTo>
                  <a:pt x="3060731" y="1372933"/>
                </a:lnTo>
                <a:lnTo>
                  <a:pt x="3019160" y="1340240"/>
                </a:lnTo>
                <a:lnTo>
                  <a:pt x="2976930" y="1308320"/>
                </a:lnTo>
                <a:lnTo>
                  <a:pt x="2934112" y="1277084"/>
                </a:lnTo>
                <a:lnTo>
                  <a:pt x="2890781" y="1246440"/>
                </a:lnTo>
                <a:lnTo>
                  <a:pt x="2844721" y="1218206"/>
                </a:lnTo>
                <a:lnTo>
                  <a:pt x="2797291" y="1196550"/>
                </a:lnTo>
                <a:lnTo>
                  <a:pt x="2748638" y="1181060"/>
                </a:lnTo>
                <a:lnTo>
                  <a:pt x="2698911" y="1171321"/>
                </a:lnTo>
                <a:lnTo>
                  <a:pt x="2648258" y="1166921"/>
                </a:lnTo>
                <a:lnTo>
                  <a:pt x="2596825" y="1167445"/>
                </a:lnTo>
                <a:lnTo>
                  <a:pt x="2544762" y="1172481"/>
                </a:lnTo>
                <a:lnTo>
                  <a:pt x="2493069" y="1179921"/>
                </a:lnTo>
                <a:lnTo>
                  <a:pt x="2441506" y="1187772"/>
                </a:lnTo>
                <a:lnTo>
                  <a:pt x="2390051" y="1196002"/>
                </a:lnTo>
                <a:lnTo>
                  <a:pt x="2338686" y="1204579"/>
                </a:lnTo>
                <a:lnTo>
                  <a:pt x="2287388" y="1213472"/>
                </a:lnTo>
                <a:lnTo>
                  <a:pt x="2236138" y="1222648"/>
                </a:lnTo>
                <a:lnTo>
                  <a:pt x="2184916" y="1232076"/>
                </a:lnTo>
                <a:lnTo>
                  <a:pt x="2133700" y="1241725"/>
                </a:lnTo>
                <a:lnTo>
                  <a:pt x="2082471" y="1251562"/>
                </a:lnTo>
                <a:lnTo>
                  <a:pt x="2030212" y="1261885"/>
                </a:lnTo>
                <a:lnTo>
                  <a:pt x="1978122" y="1272867"/>
                </a:lnTo>
                <a:lnTo>
                  <a:pt x="1926109" y="1283970"/>
                </a:lnTo>
                <a:lnTo>
                  <a:pt x="1874084" y="1294655"/>
                </a:lnTo>
                <a:lnTo>
                  <a:pt x="1821954" y="1304384"/>
                </a:lnTo>
                <a:lnTo>
                  <a:pt x="1769630" y="1312617"/>
                </a:lnTo>
                <a:lnTo>
                  <a:pt x="1717021" y="1318815"/>
                </a:lnTo>
                <a:lnTo>
                  <a:pt x="1664037" y="1322441"/>
                </a:lnTo>
                <a:lnTo>
                  <a:pt x="1614443" y="1324185"/>
                </a:lnTo>
                <a:lnTo>
                  <a:pt x="1564914" y="1323820"/>
                </a:lnTo>
                <a:lnTo>
                  <a:pt x="1515517" y="1321362"/>
                </a:lnTo>
                <a:lnTo>
                  <a:pt x="1466317" y="1316824"/>
                </a:lnTo>
                <a:lnTo>
                  <a:pt x="1417382" y="1310222"/>
                </a:lnTo>
                <a:lnTo>
                  <a:pt x="1368776" y="1301569"/>
                </a:lnTo>
                <a:lnTo>
                  <a:pt x="1320566" y="1290879"/>
                </a:lnTo>
                <a:lnTo>
                  <a:pt x="1272818" y="1278168"/>
                </a:lnTo>
                <a:lnTo>
                  <a:pt x="1225599" y="1263449"/>
                </a:lnTo>
                <a:lnTo>
                  <a:pt x="1178973" y="1246737"/>
                </a:lnTo>
                <a:lnTo>
                  <a:pt x="1133008" y="1228046"/>
                </a:lnTo>
                <a:lnTo>
                  <a:pt x="1087770" y="1207390"/>
                </a:lnTo>
                <a:lnTo>
                  <a:pt x="1044086" y="1185887"/>
                </a:lnTo>
                <a:lnTo>
                  <a:pt x="692711" y="1017606"/>
                </a:lnTo>
                <a:lnTo>
                  <a:pt x="646318" y="992768"/>
                </a:lnTo>
                <a:lnTo>
                  <a:pt x="602172" y="964665"/>
                </a:lnTo>
                <a:lnTo>
                  <a:pt x="560053" y="933742"/>
                </a:lnTo>
                <a:lnTo>
                  <a:pt x="519742" y="900443"/>
                </a:lnTo>
                <a:lnTo>
                  <a:pt x="481019" y="865212"/>
                </a:lnTo>
                <a:lnTo>
                  <a:pt x="443665" y="828495"/>
                </a:lnTo>
                <a:lnTo>
                  <a:pt x="408368" y="791572"/>
                </a:lnTo>
                <a:lnTo>
                  <a:pt x="374305" y="753943"/>
                </a:lnTo>
                <a:lnTo>
                  <a:pt x="341499" y="715583"/>
                </a:lnTo>
                <a:lnTo>
                  <a:pt x="309974" y="676466"/>
                </a:lnTo>
                <a:lnTo>
                  <a:pt x="279751" y="636570"/>
                </a:lnTo>
                <a:lnTo>
                  <a:pt x="250855" y="595869"/>
                </a:lnTo>
                <a:lnTo>
                  <a:pt x="223309" y="554339"/>
                </a:lnTo>
                <a:lnTo>
                  <a:pt x="197134" y="511954"/>
                </a:lnTo>
                <a:lnTo>
                  <a:pt x="172355" y="468692"/>
                </a:lnTo>
                <a:lnTo>
                  <a:pt x="148995" y="424526"/>
                </a:lnTo>
                <a:lnTo>
                  <a:pt x="127076" y="379434"/>
                </a:lnTo>
                <a:lnTo>
                  <a:pt x="106622" y="333389"/>
                </a:lnTo>
                <a:lnTo>
                  <a:pt x="87655" y="286368"/>
                </a:lnTo>
                <a:lnTo>
                  <a:pt x="70198" y="238346"/>
                </a:lnTo>
                <a:lnTo>
                  <a:pt x="54276" y="189299"/>
                </a:lnTo>
                <a:lnTo>
                  <a:pt x="39596" y="140605"/>
                </a:lnTo>
                <a:lnTo>
                  <a:pt x="25375" y="91787"/>
                </a:lnTo>
                <a:lnTo>
                  <a:pt x="11614" y="42845"/>
                </a:lnTo>
                <a:lnTo>
                  <a:pt x="0" y="0"/>
                </a:lnTo>
                <a:lnTo>
                  <a:pt x="2293233" y="0"/>
                </a:lnTo>
                <a:close/>
              </a:path>
              <a:path w="4980305" h="3160395">
                <a:moveTo>
                  <a:pt x="4980144" y="0"/>
                </a:moveTo>
                <a:lnTo>
                  <a:pt x="4980145" y="3140178"/>
                </a:lnTo>
                <a:lnTo>
                  <a:pt x="4930263" y="3148869"/>
                </a:lnTo>
                <a:lnTo>
                  <a:pt x="4882797" y="3154751"/>
                </a:lnTo>
                <a:lnTo>
                  <a:pt x="4835197" y="3158396"/>
                </a:lnTo>
                <a:lnTo>
                  <a:pt x="4787560" y="3159805"/>
                </a:lnTo>
                <a:lnTo>
                  <a:pt x="4739981" y="3158980"/>
                </a:lnTo>
                <a:lnTo>
                  <a:pt x="4692558" y="3155923"/>
                </a:lnTo>
                <a:lnTo>
                  <a:pt x="4645386" y="3150635"/>
                </a:lnTo>
                <a:lnTo>
                  <a:pt x="4596194" y="3141606"/>
                </a:lnTo>
                <a:lnTo>
                  <a:pt x="4548753" y="3129039"/>
                </a:lnTo>
                <a:lnTo>
                  <a:pt x="4502932" y="3113169"/>
                </a:lnTo>
                <a:lnTo>
                  <a:pt x="4458597" y="3094232"/>
                </a:lnTo>
                <a:lnTo>
                  <a:pt x="4415616" y="3072462"/>
                </a:lnTo>
                <a:lnTo>
                  <a:pt x="4373854" y="3048095"/>
                </a:lnTo>
                <a:lnTo>
                  <a:pt x="4333179" y="3021367"/>
                </a:lnTo>
                <a:lnTo>
                  <a:pt x="4293458" y="2992513"/>
                </a:lnTo>
                <a:lnTo>
                  <a:pt x="4254557" y="2961768"/>
                </a:lnTo>
                <a:lnTo>
                  <a:pt x="4216915" y="2929604"/>
                </a:lnTo>
                <a:lnTo>
                  <a:pt x="4180571" y="2896299"/>
                </a:lnTo>
                <a:lnTo>
                  <a:pt x="4145425" y="2861940"/>
                </a:lnTo>
                <a:lnTo>
                  <a:pt x="4111381" y="2826610"/>
                </a:lnTo>
                <a:lnTo>
                  <a:pt x="4078339" y="2790395"/>
                </a:lnTo>
                <a:lnTo>
                  <a:pt x="4046201" y="2753379"/>
                </a:lnTo>
                <a:lnTo>
                  <a:pt x="4014870" y="2715648"/>
                </a:lnTo>
                <a:lnTo>
                  <a:pt x="3984248" y="2677287"/>
                </a:lnTo>
                <a:lnTo>
                  <a:pt x="3954235" y="2638381"/>
                </a:lnTo>
                <a:lnTo>
                  <a:pt x="3782715" y="2406549"/>
                </a:lnTo>
                <a:lnTo>
                  <a:pt x="3753622" y="2361329"/>
                </a:lnTo>
                <a:lnTo>
                  <a:pt x="3725649" y="2315423"/>
                </a:lnTo>
                <a:lnTo>
                  <a:pt x="3698807" y="2268852"/>
                </a:lnTo>
                <a:lnTo>
                  <a:pt x="3673112" y="2221639"/>
                </a:lnTo>
                <a:lnTo>
                  <a:pt x="3648578" y="2173806"/>
                </a:lnTo>
                <a:lnTo>
                  <a:pt x="3625219" y="2125376"/>
                </a:lnTo>
                <a:lnTo>
                  <a:pt x="3580853" y="2028540"/>
                </a:lnTo>
                <a:lnTo>
                  <a:pt x="3557381" y="1981382"/>
                </a:lnTo>
                <a:lnTo>
                  <a:pt x="3532656" y="1934915"/>
                </a:lnTo>
                <a:lnTo>
                  <a:pt x="3506698" y="1889159"/>
                </a:lnTo>
                <a:lnTo>
                  <a:pt x="3479529" y="1844133"/>
                </a:lnTo>
                <a:lnTo>
                  <a:pt x="2293233" y="0"/>
                </a:lnTo>
                <a:lnTo>
                  <a:pt x="4980144" y="0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17929" y="6972299"/>
            <a:ext cx="3294529" cy="3294529"/>
            <a:chOff x="0" y="6149470"/>
            <a:chExt cx="6149340" cy="4137660"/>
          </a:xfrm>
        </p:grpSpPr>
        <p:sp>
          <p:nvSpPr>
            <p:cNvPr id="4" name="object 4"/>
            <p:cNvSpPr/>
            <p:nvPr/>
          </p:nvSpPr>
          <p:spPr>
            <a:xfrm>
              <a:off x="0" y="6149470"/>
              <a:ext cx="5786120" cy="4137660"/>
            </a:xfrm>
            <a:custGeom>
              <a:avLst/>
              <a:gdLst/>
              <a:ahLst/>
              <a:cxnLst/>
              <a:rect l="l" t="t" r="r" b="b"/>
              <a:pathLst>
                <a:path w="5786120" h="4137659">
                  <a:moveTo>
                    <a:pt x="2684124" y="4137528"/>
                  </a:moveTo>
                  <a:lnTo>
                    <a:pt x="1118323" y="1621471"/>
                  </a:lnTo>
                  <a:lnTo>
                    <a:pt x="1144606" y="1663036"/>
                  </a:lnTo>
                  <a:lnTo>
                    <a:pt x="1171646" y="1704116"/>
                  </a:lnTo>
                  <a:lnTo>
                    <a:pt x="1199434" y="1744702"/>
                  </a:lnTo>
                  <a:lnTo>
                    <a:pt x="1227962" y="1784785"/>
                  </a:lnTo>
                  <a:lnTo>
                    <a:pt x="1257219" y="1824356"/>
                  </a:lnTo>
                  <a:lnTo>
                    <a:pt x="1287215" y="1863429"/>
                  </a:lnTo>
                  <a:lnTo>
                    <a:pt x="1317888" y="1901927"/>
                  </a:lnTo>
                  <a:lnTo>
                    <a:pt x="1349281" y="1939910"/>
                  </a:lnTo>
                  <a:lnTo>
                    <a:pt x="1383607" y="1978747"/>
                  </a:lnTo>
                  <a:lnTo>
                    <a:pt x="1418722" y="2016664"/>
                  </a:lnTo>
                  <a:lnTo>
                    <a:pt x="1454589" y="2053705"/>
                  </a:lnTo>
                  <a:lnTo>
                    <a:pt x="1491172" y="2089915"/>
                  </a:lnTo>
                  <a:lnTo>
                    <a:pt x="1528434" y="2125338"/>
                  </a:lnTo>
                  <a:lnTo>
                    <a:pt x="1566337" y="2160018"/>
                  </a:lnTo>
                  <a:lnTo>
                    <a:pt x="1604846" y="2194000"/>
                  </a:lnTo>
                  <a:lnTo>
                    <a:pt x="1643923" y="2227328"/>
                  </a:lnTo>
                  <a:lnTo>
                    <a:pt x="1683532" y="2260046"/>
                  </a:lnTo>
                  <a:lnTo>
                    <a:pt x="1723636" y="2292199"/>
                  </a:lnTo>
                  <a:lnTo>
                    <a:pt x="1764198" y="2323831"/>
                  </a:lnTo>
                  <a:lnTo>
                    <a:pt x="1805182" y="2354986"/>
                  </a:lnTo>
                  <a:lnTo>
                    <a:pt x="1846551" y="2385708"/>
                  </a:lnTo>
                  <a:lnTo>
                    <a:pt x="1888267" y="2416043"/>
                  </a:lnTo>
                  <a:lnTo>
                    <a:pt x="1931496" y="2444552"/>
                  </a:lnTo>
                  <a:lnTo>
                    <a:pt x="1975733" y="2468609"/>
                  </a:lnTo>
                  <a:lnTo>
                    <a:pt x="2020907" y="2488405"/>
                  </a:lnTo>
                  <a:lnTo>
                    <a:pt x="2066946" y="2504132"/>
                  </a:lnTo>
                  <a:lnTo>
                    <a:pt x="2113779" y="2515981"/>
                  </a:lnTo>
                  <a:lnTo>
                    <a:pt x="2161333" y="2524145"/>
                  </a:lnTo>
                  <a:lnTo>
                    <a:pt x="2209537" y="2528816"/>
                  </a:lnTo>
                  <a:lnTo>
                    <a:pt x="2258319" y="2530184"/>
                  </a:lnTo>
                  <a:lnTo>
                    <a:pt x="2307607" y="2528443"/>
                  </a:lnTo>
                  <a:lnTo>
                    <a:pt x="2357330" y="2523783"/>
                  </a:lnTo>
                  <a:lnTo>
                    <a:pt x="2406120" y="2517578"/>
                  </a:lnTo>
                  <a:lnTo>
                    <a:pt x="2454827" y="2511098"/>
                  </a:lnTo>
                  <a:lnTo>
                    <a:pt x="2503458" y="2504357"/>
                  </a:lnTo>
                  <a:lnTo>
                    <a:pt x="2552022" y="2497369"/>
                  </a:lnTo>
                  <a:lnTo>
                    <a:pt x="2600529" y="2490149"/>
                  </a:lnTo>
                  <a:lnTo>
                    <a:pt x="2648988" y="2482711"/>
                  </a:lnTo>
                  <a:lnTo>
                    <a:pt x="2697407" y="2475071"/>
                  </a:lnTo>
                  <a:lnTo>
                    <a:pt x="2745796" y="2467241"/>
                  </a:lnTo>
                  <a:lnTo>
                    <a:pt x="2794163" y="2459238"/>
                  </a:lnTo>
                  <a:lnTo>
                    <a:pt x="2842518" y="2451074"/>
                  </a:lnTo>
                  <a:lnTo>
                    <a:pt x="2890870" y="2442766"/>
                  </a:lnTo>
                  <a:lnTo>
                    <a:pt x="2939228" y="2434327"/>
                  </a:lnTo>
                  <a:lnTo>
                    <a:pt x="2987600" y="2425771"/>
                  </a:lnTo>
                  <a:lnTo>
                    <a:pt x="3039462" y="2416465"/>
                  </a:lnTo>
                  <a:lnTo>
                    <a:pt x="3091195" y="2406576"/>
                  </a:lnTo>
                  <a:lnTo>
                    <a:pt x="3194442" y="2386183"/>
                  </a:lnTo>
                  <a:lnTo>
                    <a:pt x="3246044" y="2376244"/>
                  </a:lnTo>
                  <a:lnTo>
                    <a:pt x="3297688" y="2366853"/>
                  </a:lnTo>
                  <a:lnTo>
                    <a:pt x="3349418" y="2358292"/>
                  </a:lnTo>
                  <a:lnTo>
                    <a:pt x="3401277" y="2350845"/>
                  </a:lnTo>
                  <a:lnTo>
                    <a:pt x="3453309" y="2344793"/>
                  </a:lnTo>
                  <a:lnTo>
                    <a:pt x="3505557" y="2340420"/>
                  </a:lnTo>
                  <a:lnTo>
                    <a:pt x="3558063" y="2338008"/>
                  </a:lnTo>
                  <a:lnTo>
                    <a:pt x="3608681" y="2336728"/>
                  </a:lnTo>
                  <a:lnTo>
                    <a:pt x="3659238" y="2337063"/>
                  </a:lnTo>
                  <a:lnTo>
                    <a:pt x="3709695" y="2339005"/>
                  </a:lnTo>
                  <a:lnTo>
                    <a:pt x="3760015" y="2342543"/>
                  </a:lnTo>
                  <a:lnTo>
                    <a:pt x="3810161" y="2347671"/>
                  </a:lnTo>
                  <a:lnTo>
                    <a:pt x="3860093" y="2354378"/>
                  </a:lnTo>
                  <a:lnTo>
                    <a:pt x="3909776" y="2362656"/>
                  </a:lnTo>
                  <a:lnTo>
                    <a:pt x="3959170" y="2372496"/>
                  </a:lnTo>
                  <a:lnTo>
                    <a:pt x="4008238" y="2383889"/>
                  </a:lnTo>
                  <a:lnTo>
                    <a:pt x="4056943" y="2396827"/>
                  </a:lnTo>
                  <a:lnTo>
                    <a:pt x="4105245" y="2411300"/>
                  </a:lnTo>
                  <a:lnTo>
                    <a:pt x="4153109" y="2427301"/>
                  </a:lnTo>
                  <a:lnTo>
                    <a:pt x="4200495" y="2444819"/>
                  </a:lnTo>
                  <a:lnTo>
                    <a:pt x="4247366" y="2463847"/>
                  </a:lnTo>
                  <a:lnTo>
                    <a:pt x="4293684" y="2484375"/>
                  </a:lnTo>
                  <a:lnTo>
                    <a:pt x="4339412" y="2506395"/>
                  </a:lnTo>
                  <a:lnTo>
                    <a:pt x="4427905" y="2551486"/>
                  </a:lnTo>
                  <a:lnTo>
                    <a:pt x="4872826" y="2772686"/>
                  </a:lnTo>
                  <a:lnTo>
                    <a:pt x="4920072" y="2798307"/>
                  </a:lnTo>
                  <a:lnTo>
                    <a:pt x="4965519" y="2826483"/>
                  </a:lnTo>
                  <a:lnTo>
                    <a:pt x="5009297" y="2856962"/>
                  </a:lnTo>
                  <a:lnTo>
                    <a:pt x="5051535" y="2889492"/>
                  </a:lnTo>
                  <a:lnTo>
                    <a:pt x="5092364" y="2923818"/>
                  </a:lnTo>
                  <a:lnTo>
                    <a:pt x="5131912" y="2959687"/>
                  </a:lnTo>
                  <a:lnTo>
                    <a:pt x="5170311" y="2996848"/>
                  </a:lnTo>
                  <a:lnTo>
                    <a:pt x="5207689" y="3035045"/>
                  </a:lnTo>
                  <a:lnTo>
                    <a:pt x="5243288" y="3073170"/>
                  </a:lnTo>
                  <a:lnTo>
                    <a:pt x="5277939" y="3111817"/>
                  </a:lnTo>
                  <a:lnTo>
                    <a:pt x="5311629" y="3150999"/>
                  </a:lnTo>
                  <a:lnTo>
                    <a:pt x="5344345" y="3190731"/>
                  </a:lnTo>
                  <a:lnTo>
                    <a:pt x="5376074" y="3231026"/>
                  </a:lnTo>
                  <a:lnTo>
                    <a:pt x="5406800" y="3271898"/>
                  </a:lnTo>
                  <a:lnTo>
                    <a:pt x="5436512" y="3313362"/>
                  </a:lnTo>
                  <a:lnTo>
                    <a:pt x="5465196" y="3355430"/>
                  </a:lnTo>
                  <a:lnTo>
                    <a:pt x="5492839" y="3398117"/>
                  </a:lnTo>
                  <a:lnTo>
                    <a:pt x="5519426" y="3441436"/>
                  </a:lnTo>
                  <a:lnTo>
                    <a:pt x="5544945" y="3485402"/>
                  </a:lnTo>
                  <a:lnTo>
                    <a:pt x="5569382" y="3530029"/>
                  </a:lnTo>
                  <a:lnTo>
                    <a:pt x="5592724" y="3575329"/>
                  </a:lnTo>
                  <a:lnTo>
                    <a:pt x="5614957" y="3621318"/>
                  </a:lnTo>
                  <a:lnTo>
                    <a:pt x="5636068" y="3668009"/>
                  </a:lnTo>
                  <a:lnTo>
                    <a:pt x="5656043" y="3715416"/>
                  </a:lnTo>
                  <a:lnTo>
                    <a:pt x="5674870" y="3763552"/>
                  </a:lnTo>
                  <a:lnTo>
                    <a:pt x="5692534" y="3812432"/>
                  </a:lnTo>
                  <a:lnTo>
                    <a:pt x="5709022" y="3862070"/>
                  </a:lnTo>
                  <a:lnTo>
                    <a:pt x="5724321" y="3912479"/>
                  </a:lnTo>
                  <a:lnTo>
                    <a:pt x="5751454" y="4008337"/>
                  </a:lnTo>
                  <a:lnTo>
                    <a:pt x="5777287" y="4104526"/>
                  </a:lnTo>
                  <a:lnTo>
                    <a:pt x="5785793" y="4137528"/>
                  </a:lnTo>
                  <a:lnTo>
                    <a:pt x="2684124" y="4137528"/>
                  </a:lnTo>
                  <a:close/>
                </a:path>
                <a:path w="5786120" h="4137659">
                  <a:moveTo>
                    <a:pt x="0" y="4137528"/>
                  </a:moveTo>
                  <a:lnTo>
                    <a:pt x="0" y="0"/>
                  </a:lnTo>
                  <a:lnTo>
                    <a:pt x="29169" y="22611"/>
                  </a:lnTo>
                  <a:lnTo>
                    <a:pt x="68279" y="54803"/>
                  </a:lnTo>
                  <a:lnTo>
                    <a:pt x="107319" y="88914"/>
                  </a:lnTo>
                  <a:lnTo>
                    <a:pt x="145284" y="123942"/>
                  </a:lnTo>
                  <a:lnTo>
                    <a:pt x="182234" y="159835"/>
                  </a:lnTo>
                  <a:lnTo>
                    <a:pt x="218232" y="196543"/>
                  </a:lnTo>
                  <a:lnTo>
                    <a:pt x="253338" y="234013"/>
                  </a:lnTo>
                  <a:lnTo>
                    <a:pt x="287693" y="272284"/>
                  </a:lnTo>
                  <a:lnTo>
                    <a:pt x="321123" y="311032"/>
                  </a:lnTo>
                  <a:lnTo>
                    <a:pt x="353924" y="350479"/>
                  </a:lnTo>
                  <a:lnTo>
                    <a:pt x="386081" y="390480"/>
                  </a:lnTo>
                  <a:lnTo>
                    <a:pt x="417654" y="430986"/>
                  </a:lnTo>
                  <a:lnTo>
                    <a:pt x="448705" y="471944"/>
                  </a:lnTo>
                  <a:lnTo>
                    <a:pt x="479295" y="513302"/>
                  </a:lnTo>
                  <a:lnTo>
                    <a:pt x="698735" y="819720"/>
                  </a:lnTo>
                  <a:lnTo>
                    <a:pt x="725950" y="863097"/>
                  </a:lnTo>
                  <a:lnTo>
                    <a:pt x="752416" y="906924"/>
                  </a:lnTo>
                  <a:lnTo>
                    <a:pt x="778127" y="951192"/>
                  </a:lnTo>
                  <a:lnTo>
                    <a:pt x="803075" y="995890"/>
                  </a:lnTo>
                  <a:lnTo>
                    <a:pt x="827255" y="1041008"/>
                  </a:lnTo>
                  <a:lnTo>
                    <a:pt x="850661" y="1086535"/>
                  </a:lnTo>
                  <a:lnTo>
                    <a:pt x="873284" y="1132459"/>
                  </a:lnTo>
                  <a:lnTo>
                    <a:pt x="895119" y="1178771"/>
                  </a:lnTo>
                  <a:lnTo>
                    <a:pt x="916159" y="1225461"/>
                  </a:lnTo>
                  <a:lnTo>
                    <a:pt x="956299" y="1317651"/>
                  </a:lnTo>
                  <a:lnTo>
                    <a:pt x="977029" y="1362371"/>
                  </a:lnTo>
                  <a:lnTo>
                    <a:pt x="998580" y="1406666"/>
                  </a:lnTo>
                  <a:lnTo>
                    <a:pt x="1020942" y="1450528"/>
                  </a:lnTo>
                  <a:lnTo>
                    <a:pt x="1044106" y="1493948"/>
                  </a:lnTo>
                  <a:lnTo>
                    <a:pt x="1068064" y="1536918"/>
                  </a:lnTo>
                  <a:lnTo>
                    <a:pt x="1092806" y="1579428"/>
                  </a:lnTo>
                  <a:lnTo>
                    <a:pt x="1118323" y="1621471"/>
                  </a:lnTo>
                  <a:lnTo>
                    <a:pt x="2684124" y="4137528"/>
                  </a:lnTo>
                  <a:lnTo>
                    <a:pt x="0" y="4137528"/>
                  </a:lnTo>
                  <a:close/>
                </a:path>
              </a:pathLst>
            </a:custGeom>
            <a:solidFill>
              <a:srgbClr val="FFD882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9344" y="8470945"/>
              <a:ext cx="5840095" cy="1405255"/>
            </a:xfrm>
            <a:custGeom>
              <a:avLst/>
              <a:gdLst/>
              <a:ahLst/>
              <a:cxnLst/>
              <a:rect l="l" t="t" r="r" b="b"/>
              <a:pathLst>
                <a:path w="5840095" h="1405254">
                  <a:moveTo>
                    <a:pt x="4775271" y="718370"/>
                  </a:moveTo>
                  <a:lnTo>
                    <a:pt x="3954149" y="803175"/>
                  </a:lnTo>
                  <a:lnTo>
                    <a:pt x="3860535" y="838379"/>
                  </a:lnTo>
                  <a:lnTo>
                    <a:pt x="3812588" y="843331"/>
                  </a:lnTo>
                  <a:lnTo>
                    <a:pt x="3580415" y="931148"/>
                  </a:lnTo>
                  <a:lnTo>
                    <a:pt x="4422983" y="844127"/>
                  </a:lnTo>
                  <a:lnTo>
                    <a:pt x="4473593" y="851668"/>
                  </a:lnTo>
                  <a:lnTo>
                    <a:pt x="4723286" y="825879"/>
                  </a:lnTo>
                  <a:lnTo>
                    <a:pt x="4774919" y="833314"/>
                  </a:lnTo>
                  <a:lnTo>
                    <a:pt x="4825192" y="828122"/>
                  </a:lnTo>
                  <a:lnTo>
                    <a:pt x="4876700" y="835570"/>
                  </a:lnTo>
                  <a:lnTo>
                    <a:pt x="4926821" y="830393"/>
                  </a:lnTo>
                  <a:lnTo>
                    <a:pt x="5135180" y="859944"/>
                  </a:lnTo>
                  <a:lnTo>
                    <a:pt x="5186967" y="880131"/>
                  </a:lnTo>
                  <a:lnTo>
                    <a:pt x="5237094" y="887721"/>
                  </a:lnTo>
                  <a:lnTo>
                    <a:pt x="5288312" y="907966"/>
                  </a:lnTo>
                  <a:lnTo>
                    <a:pt x="5338156" y="915586"/>
                  </a:lnTo>
                  <a:lnTo>
                    <a:pt x="5385947" y="936185"/>
                  </a:lnTo>
                  <a:lnTo>
                    <a:pt x="5432147" y="956949"/>
                  </a:lnTo>
                  <a:lnTo>
                    <a:pt x="5476731" y="977879"/>
                  </a:lnTo>
                  <a:lnTo>
                    <a:pt x="5519675" y="998979"/>
                  </a:lnTo>
                  <a:lnTo>
                    <a:pt x="5560953" y="1020251"/>
                  </a:lnTo>
                  <a:lnTo>
                    <a:pt x="5600541" y="1041698"/>
                  </a:lnTo>
                  <a:lnTo>
                    <a:pt x="5639718" y="1075954"/>
                  </a:lnTo>
                  <a:lnTo>
                    <a:pt x="5675851" y="1097757"/>
                  </a:lnTo>
                  <a:lnTo>
                    <a:pt x="5711522" y="1132376"/>
                  </a:lnTo>
                  <a:lnTo>
                    <a:pt x="5745404" y="1167179"/>
                  </a:lnTo>
                  <a:lnTo>
                    <a:pt x="5777470" y="1202170"/>
                  </a:lnTo>
                  <a:lnTo>
                    <a:pt x="5787065" y="1213947"/>
                  </a:lnTo>
                  <a:lnTo>
                    <a:pt x="5797843" y="1225601"/>
                  </a:lnTo>
                  <a:lnTo>
                    <a:pt x="5836009" y="1221659"/>
                  </a:lnTo>
                  <a:lnTo>
                    <a:pt x="5839860" y="1208494"/>
                  </a:lnTo>
                  <a:lnTo>
                    <a:pt x="5838827" y="1195833"/>
                  </a:lnTo>
                  <a:lnTo>
                    <a:pt x="5834981" y="1183463"/>
                  </a:lnTo>
                  <a:lnTo>
                    <a:pt x="5818334" y="1134112"/>
                  </a:lnTo>
                  <a:lnTo>
                    <a:pt x="5799373" y="1110535"/>
                  </a:lnTo>
                  <a:lnTo>
                    <a:pt x="5774446" y="1074807"/>
                  </a:lnTo>
                  <a:lnTo>
                    <a:pt x="5745114" y="1039534"/>
                  </a:lnTo>
                  <a:lnTo>
                    <a:pt x="5707627" y="1017870"/>
                  </a:lnTo>
                  <a:lnTo>
                    <a:pt x="5667929" y="983668"/>
                  </a:lnTo>
                  <a:lnTo>
                    <a:pt x="5627177" y="949574"/>
                  </a:lnTo>
                  <a:lnTo>
                    <a:pt x="5586532" y="928236"/>
                  </a:lnTo>
                  <a:lnTo>
                    <a:pt x="5543237" y="894405"/>
                  </a:lnTo>
                  <a:lnTo>
                    <a:pt x="5499755" y="873361"/>
                  </a:lnTo>
                  <a:lnTo>
                    <a:pt x="5454637" y="852486"/>
                  </a:lnTo>
                  <a:lnTo>
                    <a:pt x="5409039" y="844428"/>
                  </a:lnTo>
                  <a:lnTo>
                    <a:pt x="5311611" y="803420"/>
                  </a:lnTo>
                  <a:lnTo>
                    <a:pt x="5264369" y="795531"/>
                  </a:lnTo>
                  <a:lnTo>
                    <a:pt x="5215745" y="775018"/>
                  </a:lnTo>
                  <a:lnTo>
                    <a:pt x="5072051" y="751556"/>
                  </a:lnTo>
                  <a:lnTo>
                    <a:pt x="5021847" y="731206"/>
                  </a:lnTo>
                  <a:lnTo>
                    <a:pt x="4973542" y="736195"/>
                  </a:lnTo>
                  <a:lnTo>
                    <a:pt x="4873538" y="720988"/>
                  </a:lnTo>
                  <a:lnTo>
                    <a:pt x="4825123" y="725989"/>
                  </a:lnTo>
                  <a:lnTo>
                    <a:pt x="4775271" y="718370"/>
                  </a:lnTo>
                  <a:close/>
                </a:path>
                <a:path w="5840095" h="1405254">
                  <a:moveTo>
                    <a:pt x="2594344" y="1352178"/>
                  </a:moveTo>
                  <a:lnTo>
                    <a:pt x="2184498" y="1394507"/>
                  </a:lnTo>
                  <a:lnTo>
                    <a:pt x="2236887" y="1401864"/>
                  </a:lnTo>
                  <a:lnTo>
                    <a:pt x="2544292" y="1370115"/>
                  </a:lnTo>
                  <a:lnTo>
                    <a:pt x="2594344" y="1352178"/>
                  </a:lnTo>
                  <a:close/>
                </a:path>
                <a:path w="5840095" h="1405254">
                  <a:moveTo>
                    <a:pt x="22231" y="290000"/>
                  </a:moveTo>
                  <a:lnTo>
                    <a:pt x="1014" y="292191"/>
                  </a:lnTo>
                  <a:lnTo>
                    <a:pt x="0" y="305064"/>
                  </a:lnTo>
                  <a:lnTo>
                    <a:pt x="4314" y="317386"/>
                  </a:lnTo>
                  <a:lnTo>
                    <a:pt x="25529" y="353497"/>
                  </a:lnTo>
                  <a:lnTo>
                    <a:pt x="53145" y="388948"/>
                  </a:lnTo>
                  <a:lnTo>
                    <a:pt x="86609" y="423794"/>
                  </a:lnTo>
                  <a:lnTo>
                    <a:pt x="124060" y="445461"/>
                  </a:lnTo>
                  <a:lnTo>
                    <a:pt x="167030" y="466559"/>
                  </a:lnTo>
                  <a:lnTo>
                    <a:pt x="210878" y="487565"/>
                  </a:lnTo>
                  <a:lnTo>
                    <a:pt x="255744" y="508466"/>
                  </a:lnTo>
                  <a:lnTo>
                    <a:pt x="300462" y="516616"/>
                  </a:lnTo>
                  <a:lnTo>
                    <a:pt x="393922" y="532498"/>
                  </a:lnTo>
                  <a:lnTo>
                    <a:pt x="491064" y="522465"/>
                  </a:lnTo>
                  <a:lnTo>
                    <a:pt x="498659" y="534448"/>
                  </a:lnTo>
                  <a:lnTo>
                    <a:pt x="511242" y="533149"/>
                  </a:lnTo>
                  <a:lnTo>
                    <a:pt x="516173" y="545407"/>
                  </a:lnTo>
                  <a:lnTo>
                    <a:pt x="540145" y="581234"/>
                  </a:lnTo>
                  <a:lnTo>
                    <a:pt x="567156" y="629515"/>
                  </a:lnTo>
                  <a:lnTo>
                    <a:pt x="594507" y="664992"/>
                  </a:lnTo>
                  <a:lnTo>
                    <a:pt x="623417" y="700309"/>
                  </a:lnTo>
                  <a:lnTo>
                    <a:pt x="653799" y="735474"/>
                  </a:lnTo>
                  <a:lnTo>
                    <a:pt x="686870" y="783129"/>
                  </a:lnTo>
                  <a:lnTo>
                    <a:pt x="719933" y="818016"/>
                  </a:lnTo>
                  <a:lnTo>
                    <a:pt x="754207" y="852779"/>
                  </a:lnTo>
                  <a:lnTo>
                    <a:pt x="789603" y="887426"/>
                  </a:lnTo>
                  <a:lnTo>
                    <a:pt x="826035" y="921966"/>
                  </a:lnTo>
                  <a:lnTo>
                    <a:pt x="862111" y="943776"/>
                  </a:lnTo>
                  <a:lnTo>
                    <a:pt x="902046" y="977954"/>
                  </a:lnTo>
                  <a:lnTo>
                    <a:pt x="943147" y="1012011"/>
                  </a:lnTo>
                  <a:lnTo>
                    <a:pt x="985378" y="1045952"/>
                  </a:lnTo>
                  <a:lnTo>
                    <a:pt x="1027397" y="1067148"/>
                  </a:lnTo>
                  <a:lnTo>
                    <a:pt x="1071779" y="1100867"/>
                  </a:lnTo>
                  <a:lnTo>
                    <a:pt x="1115879" y="1121847"/>
                  </a:lnTo>
                  <a:lnTo>
                    <a:pt x="1162271" y="1155358"/>
                  </a:lnTo>
                  <a:lnTo>
                    <a:pt x="1208309" y="1176139"/>
                  </a:lnTo>
                  <a:lnTo>
                    <a:pt x="1255262" y="1196825"/>
                  </a:lnTo>
                  <a:lnTo>
                    <a:pt x="1303096" y="1217419"/>
                  </a:lnTo>
                  <a:lnTo>
                    <a:pt x="1351774" y="1237927"/>
                  </a:lnTo>
                  <a:lnTo>
                    <a:pt x="1399955" y="1245718"/>
                  </a:lnTo>
                  <a:lnTo>
                    <a:pt x="1494954" y="1286977"/>
                  </a:lnTo>
                  <a:lnTo>
                    <a:pt x="1541369" y="1294951"/>
                  </a:lnTo>
                  <a:lnTo>
                    <a:pt x="1589289" y="1315537"/>
                  </a:lnTo>
                  <a:lnTo>
                    <a:pt x="1636147" y="1323465"/>
                  </a:lnTo>
                  <a:lnTo>
                    <a:pt x="1684592" y="1343997"/>
                  </a:lnTo>
                  <a:lnTo>
                    <a:pt x="1925971" y="1382905"/>
                  </a:lnTo>
                  <a:lnTo>
                    <a:pt x="2082481" y="1405043"/>
                  </a:lnTo>
                  <a:lnTo>
                    <a:pt x="2645727" y="1346871"/>
                  </a:lnTo>
                  <a:lnTo>
                    <a:pt x="2695830" y="1328929"/>
                  </a:lnTo>
                  <a:lnTo>
                    <a:pt x="2747260" y="1323617"/>
                  </a:lnTo>
                  <a:lnTo>
                    <a:pt x="2894163" y="1270142"/>
                  </a:lnTo>
                  <a:lnTo>
                    <a:pt x="2944242" y="1264970"/>
                  </a:lnTo>
                  <a:lnTo>
                    <a:pt x="3090063" y="1211607"/>
                  </a:lnTo>
                  <a:lnTo>
                    <a:pt x="2334828" y="1289608"/>
                  </a:lnTo>
                  <a:lnTo>
                    <a:pt x="2281575" y="1282340"/>
                  </a:lnTo>
                  <a:lnTo>
                    <a:pt x="2073689" y="1303811"/>
                  </a:lnTo>
                  <a:lnTo>
                    <a:pt x="1918296" y="1281557"/>
                  </a:lnTo>
                  <a:lnTo>
                    <a:pt x="1771166" y="1258450"/>
                  </a:lnTo>
                  <a:lnTo>
                    <a:pt x="1720860" y="1238110"/>
                  </a:lnTo>
                  <a:lnTo>
                    <a:pt x="1623291" y="1222652"/>
                  </a:lnTo>
                  <a:lnTo>
                    <a:pt x="1573542" y="1202255"/>
                  </a:lnTo>
                  <a:lnTo>
                    <a:pt x="1477642" y="1186625"/>
                  </a:lnTo>
                  <a:lnTo>
                    <a:pt x="1380862" y="1145550"/>
                  </a:lnTo>
                  <a:lnTo>
                    <a:pt x="1334579" y="1137562"/>
                  </a:lnTo>
                  <a:lnTo>
                    <a:pt x="1241320" y="1096124"/>
                  </a:lnTo>
                  <a:lnTo>
                    <a:pt x="1195770" y="1075293"/>
                  </a:lnTo>
                  <a:lnTo>
                    <a:pt x="1151024" y="1054380"/>
                  </a:lnTo>
                  <a:lnTo>
                    <a:pt x="1105836" y="1020744"/>
                  </a:lnTo>
                  <a:lnTo>
                    <a:pt x="1064390" y="999489"/>
                  </a:lnTo>
                  <a:lnTo>
                    <a:pt x="1023812" y="978145"/>
                  </a:lnTo>
                  <a:lnTo>
                    <a:pt x="982871" y="944071"/>
                  </a:lnTo>
                  <a:lnTo>
                    <a:pt x="942942" y="909892"/>
                  </a:lnTo>
                  <a:lnTo>
                    <a:pt x="905402" y="888234"/>
                  </a:lnTo>
                  <a:lnTo>
                    <a:pt x="867713" y="853824"/>
                  </a:lnTo>
                  <a:lnTo>
                    <a:pt x="831251" y="819287"/>
                  </a:lnTo>
                  <a:lnTo>
                    <a:pt x="796088" y="784616"/>
                  </a:lnTo>
                  <a:lnTo>
                    <a:pt x="762296" y="749803"/>
                  </a:lnTo>
                  <a:lnTo>
                    <a:pt x="729946" y="714842"/>
                  </a:lnTo>
                  <a:lnTo>
                    <a:pt x="699110" y="679724"/>
                  </a:lnTo>
                  <a:lnTo>
                    <a:pt x="669860" y="644442"/>
                  </a:lnTo>
                  <a:lnTo>
                    <a:pt x="640962" y="596357"/>
                  </a:lnTo>
                  <a:lnTo>
                    <a:pt x="615098" y="560725"/>
                  </a:lnTo>
                  <a:lnTo>
                    <a:pt x="607428" y="548750"/>
                  </a:lnTo>
                  <a:lnTo>
                    <a:pt x="599045" y="524081"/>
                  </a:lnTo>
                  <a:lnTo>
                    <a:pt x="592116" y="512029"/>
                  </a:lnTo>
                  <a:lnTo>
                    <a:pt x="584890" y="500007"/>
                  </a:lnTo>
                  <a:lnTo>
                    <a:pt x="632230" y="482351"/>
                  </a:lnTo>
                  <a:lnTo>
                    <a:pt x="677044" y="452187"/>
                  </a:lnTo>
                  <a:lnTo>
                    <a:pt x="767839" y="417275"/>
                  </a:lnTo>
                  <a:lnTo>
                    <a:pt x="809804" y="387405"/>
                  </a:lnTo>
                  <a:lnTo>
                    <a:pt x="426004" y="427044"/>
                  </a:lnTo>
                  <a:lnTo>
                    <a:pt x="406486" y="416292"/>
                  </a:lnTo>
                  <a:lnTo>
                    <a:pt x="295090" y="402262"/>
                  </a:lnTo>
                  <a:lnTo>
                    <a:pt x="250211" y="394130"/>
                  </a:lnTo>
                  <a:lnTo>
                    <a:pt x="205606" y="373202"/>
                  </a:lnTo>
                  <a:lnTo>
                    <a:pt x="162843" y="352083"/>
                  </a:lnTo>
                  <a:lnTo>
                    <a:pt x="122186" y="330747"/>
                  </a:lnTo>
                  <a:lnTo>
                    <a:pt x="98557" y="307652"/>
                  </a:lnTo>
                  <a:lnTo>
                    <a:pt x="73568" y="297466"/>
                  </a:lnTo>
                  <a:lnTo>
                    <a:pt x="48552" y="300049"/>
                  </a:lnTo>
                  <a:lnTo>
                    <a:pt x="22231" y="290000"/>
                  </a:lnTo>
                  <a:close/>
                </a:path>
                <a:path w="5840095" h="1405254">
                  <a:moveTo>
                    <a:pt x="3187011" y="1176059"/>
                  </a:moveTo>
                  <a:lnTo>
                    <a:pt x="2623533" y="1234255"/>
                  </a:lnTo>
                  <a:lnTo>
                    <a:pt x="2576662" y="1251864"/>
                  </a:lnTo>
                  <a:lnTo>
                    <a:pt x="2479884" y="1261859"/>
                  </a:lnTo>
                  <a:lnTo>
                    <a:pt x="2432569" y="1279513"/>
                  </a:lnTo>
                  <a:lnTo>
                    <a:pt x="3090063" y="1211607"/>
                  </a:lnTo>
                  <a:lnTo>
                    <a:pt x="3187011" y="1176059"/>
                  </a:lnTo>
                  <a:close/>
                </a:path>
                <a:path w="5840095" h="1405254">
                  <a:moveTo>
                    <a:pt x="4275075" y="859403"/>
                  </a:moveTo>
                  <a:lnTo>
                    <a:pt x="3531033" y="936248"/>
                  </a:lnTo>
                  <a:lnTo>
                    <a:pt x="3002610" y="1131266"/>
                  </a:lnTo>
                  <a:lnTo>
                    <a:pt x="2953125" y="1136377"/>
                  </a:lnTo>
                  <a:lnTo>
                    <a:pt x="2904891" y="1154126"/>
                  </a:lnTo>
                  <a:lnTo>
                    <a:pt x="2812392" y="1189215"/>
                  </a:lnTo>
                  <a:lnTo>
                    <a:pt x="2764693" y="1194141"/>
                  </a:lnTo>
                  <a:lnTo>
                    <a:pt x="2671577" y="1229293"/>
                  </a:lnTo>
                  <a:lnTo>
                    <a:pt x="3236702" y="1170927"/>
                  </a:lnTo>
                  <a:lnTo>
                    <a:pt x="3822983" y="957165"/>
                  </a:lnTo>
                  <a:lnTo>
                    <a:pt x="3874201" y="951875"/>
                  </a:lnTo>
                  <a:lnTo>
                    <a:pt x="3974457" y="915986"/>
                  </a:lnTo>
                  <a:lnTo>
                    <a:pt x="4026145" y="910648"/>
                  </a:lnTo>
                  <a:lnTo>
                    <a:pt x="4076723" y="892656"/>
                  </a:lnTo>
                  <a:lnTo>
                    <a:pt x="4227133" y="877122"/>
                  </a:lnTo>
                  <a:lnTo>
                    <a:pt x="4275075" y="859403"/>
                  </a:lnTo>
                  <a:close/>
                </a:path>
                <a:path w="5840095" h="1405254">
                  <a:moveTo>
                    <a:pt x="4579957" y="725774"/>
                  </a:moveTo>
                  <a:lnTo>
                    <a:pt x="4049607" y="780549"/>
                  </a:lnTo>
                  <a:lnTo>
                    <a:pt x="4002455" y="798186"/>
                  </a:lnTo>
                  <a:lnTo>
                    <a:pt x="4629170" y="733459"/>
                  </a:lnTo>
                  <a:lnTo>
                    <a:pt x="4579957" y="725774"/>
                  </a:lnTo>
                  <a:close/>
                </a:path>
                <a:path w="5840095" h="1405254">
                  <a:moveTo>
                    <a:pt x="728584" y="0"/>
                  </a:moveTo>
                  <a:lnTo>
                    <a:pt x="680226" y="4994"/>
                  </a:lnTo>
                  <a:lnTo>
                    <a:pt x="629773" y="22972"/>
                  </a:lnTo>
                  <a:lnTo>
                    <a:pt x="583335" y="40536"/>
                  </a:lnTo>
                  <a:lnTo>
                    <a:pt x="545016" y="57261"/>
                  </a:lnTo>
                  <a:lnTo>
                    <a:pt x="515209" y="85875"/>
                  </a:lnTo>
                  <a:lnTo>
                    <a:pt x="474875" y="153878"/>
                  </a:lnTo>
                  <a:lnTo>
                    <a:pt x="462525" y="193456"/>
                  </a:lnTo>
                  <a:lnTo>
                    <a:pt x="455043" y="245299"/>
                  </a:lnTo>
                  <a:lnTo>
                    <a:pt x="451515" y="309501"/>
                  </a:lnTo>
                  <a:lnTo>
                    <a:pt x="451836" y="335003"/>
                  </a:lnTo>
                  <a:lnTo>
                    <a:pt x="454415" y="360272"/>
                  </a:lnTo>
                  <a:lnTo>
                    <a:pt x="457956" y="385442"/>
                  </a:lnTo>
                  <a:lnTo>
                    <a:pt x="462468" y="423278"/>
                  </a:lnTo>
                  <a:lnTo>
                    <a:pt x="809804" y="387405"/>
                  </a:lnTo>
                  <a:lnTo>
                    <a:pt x="848031" y="357922"/>
                  </a:lnTo>
                  <a:lnTo>
                    <a:pt x="547095" y="389003"/>
                  </a:lnTo>
                  <a:lnTo>
                    <a:pt x="536409" y="351804"/>
                  </a:lnTo>
                  <a:lnTo>
                    <a:pt x="532633" y="301124"/>
                  </a:lnTo>
                  <a:lnTo>
                    <a:pt x="536379" y="262434"/>
                  </a:lnTo>
                  <a:lnTo>
                    <a:pt x="544344" y="223309"/>
                  </a:lnTo>
                  <a:lnTo>
                    <a:pt x="558429" y="170784"/>
                  </a:lnTo>
                  <a:lnTo>
                    <a:pt x="584276" y="142579"/>
                  </a:lnTo>
                  <a:lnTo>
                    <a:pt x="617720" y="113590"/>
                  </a:lnTo>
                  <a:lnTo>
                    <a:pt x="658513" y="96609"/>
                  </a:lnTo>
                  <a:lnTo>
                    <a:pt x="872214" y="74538"/>
                  </a:lnTo>
                  <a:lnTo>
                    <a:pt x="854745" y="50807"/>
                  </a:lnTo>
                  <a:lnTo>
                    <a:pt x="817001" y="29170"/>
                  </a:lnTo>
                  <a:lnTo>
                    <a:pt x="774344" y="8041"/>
                  </a:lnTo>
                  <a:lnTo>
                    <a:pt x="728584" y="0"/>
                  </a:lnTo>
                  <a:close/>
                </a:path>
                <a:path w="5840095" h="1405254">
                  <a:moveTo>
                    <a:pt x="872214" y="74538"/>
                  </a:moveTo>
                  <a:lnTo>
                    <a:pt x="752210" y="86932"/>
                  </a:lnTo>
                  <a:lnTo>
                    <a:pt x="791789" y="108380"/>
                  </a:lnTo>
                  <a:lnTo>
                    <a:pt x="823199" y="143438"/>
                  </a:lnTo>
                  <a:lnTo>
                    <a:pt x="847106" y="192040"/>
                  </a:lnTo>
                  <a:lnTo>
                    <a:pt x="848805" y="204632"/>
                  </a:lnTo>
                  <a:lnTo>
                    <a:pt x="846437" y="204876"/>
                  </a:lnTo>
                  <a:lnTo>
                    <a:pt x="845274" y="217764"/>
                  </a:lnTo>
                  <a:lnTo>
                    <a:pt x="843372" y="230728"/>
                  </a:lnTo>
                  <a:lnTo>
                    <a:pt x="838388" y="231242"/>
                  </a:lnTo>
                  <a:lnTo>
                    <a:pt x="803693" y="273128"/>
                  </a:lnTo>
                  <a:lnTo>
                    <a:pt x="765725" y="302585"/>
                  </a:lnTo>
                  <a:lnTo>
                    <a:pt x="724692" y="319590"/>
                  </a:lnTo>
                  <a:lnTo>
                    <a:pt x="682106" y="336756"/>
                  </a:lnTo>
                  <a:lnTo>
                    <a:pt x="639477" y="366694"/>
                  </a:lnTo>
                  <a:lnTo>
                    <a:pt x="594404" y="384117"/>
                  </a:lnTo>
                  <a:lnTo>
                    <a:pt x="848031" y="357922"/>
                  </a:lnTo>
                  <a:lnTo>
                    <a:pt x="883519" y="328722"/>
                  </a:lnTo>
                  <a:lnTo>
                    <a:pt x="917269" y="299701"/>
                  </a:lnTo>
                  <a:lnTo>
                    <a:pt x="944001" y="233102"/>
                  </a:lnTo>
                  <a:lnTo>
                    <a:pt x="944217" y="207545"/>
                  </a:lnTo>
                  <a:lnTo>
                    <a:pt x="934737" y="182989"/>
                  </a:lnTo>
                  <a:lnTo>
                    <a:pt x="924239" y="158538"/>
                  </a:lnTo>
                  <a:lnTo>
                    <a:pt x="913186" y="134145"/>
                  </a:lnTo>
                  <a:lnTo>
                    <a:pt x="901318" y="109835"/>
                  </a:lnTo>
                  <a:lnTo>
                    <a:pt x="889683" y="98269"/>
                  </a:lnTo>
                  <a:lnTo>
                    <a:pt x="872214" y="74538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052527" y="280966"/>
            <a:ext cx="4862195" cy="1473200"/>
          </a:xfrm>
          <a:custGeom>
            <a:avLst/>
            <a:gdLst/>
            <a:ahLst/>
            <a:cxnLst/>
            <a:rect l="l" t="t" r="r" b="b"/>
            <a:pathLst>
              <a:path w="4862194" h="1473200">
                <a:moveTo>
                  <a:pt x="505171" y="431799"/>
                </a:moveTo>
                <a:lnTo>
                  <a:pt x="940167" y="431799"/>
                </a:lnTo>
                <a:lnTo>
                  <a:pt x="889935" y="419099"/>
                </a:lnTo>
                <a:lnTo>
                  <a:pt x="789661" y="419099"/>
                </a:lnTo>
                <a:lnTo>
                  <a:pt x="541885" y="355599"/>
                </a:lnTo>
                <a:lnTo>
                  <a:pt x="494067" y="330199"/>
                </a:lnTo>
                <a:lnTo>
                  <a:pt x="446531" y="317499"/>
                </a:lnTo>
                <a:lnTo>
                  <a:pt x="399096" y="292099"/>
                </a:lnTo>
                <a:lnTo>
                  <a:pt x="352062" y="279399"/>
                </a:lnTo>
                <a:lnTo>
                  <a:pt x="307068" y="253999"/>
                </a:lnTo>
                <a:lnTo>
                  <a:pt x="264151" y="228599"/>
                </a:lnTo>
                <a:lnTo>
                  <a:pt x="223350" y="203199"/>
                </a:lnTo>
                <a:lnTo>
                  <a:pt x="184706" y="165099"/>
                </a:lnTo>
                <a:lnTo>
                  <a:pt x="148256" y="139699"/>
                </a:lnTo>
                <a:lnTo>
                  <a:pt x="114040" y="101599"/>
                </a:lnTo>
                <a:lnTo>
                  <a:pt x="82096" y="63499"/>
                </a:lnTo>
                <a:lnTo>
                  <a:pt x="52463" y="12699"/>
                </a:lnTo>
                <a:lnTo>
                  <a:pt x="45375" y="0"/>
                </a:lnTo>
                <a:lnTo>
                  <a:pt x="4641" y="0"/>
                </a:lnTo>
                <a:lnTo>
                  <a:pt x="232" y="12699"/>
                </a:lnTo>
                <a:lnTo>
                  <a:pt x="0" y="25399"/>
                </a:lnTo>
                <a:lnTo>
                  <a:pt x="2172" y="38099"/>
                </a:lnTo>
                <a:lnTo>
                  <a:pt x="11945" y="63499"/>
                </a:lnTo>
                <a:lnTo>
                  <a:pt x="25925" y="101599"/>
                </a:lnTo>
                <a:lnTo>
                  <a:pt x="65626" y="152399"/>
                </a:lnTo>
                <a:lnTo>
                  <a:pt x="99229" y="190499"/>
                </a:lnTo>
                <a:lnTo>
                  <a:pt x="133832" y="228599"/>
                </a:lnTo>
                <a:lnTo>
                  <a:pt x="169613" y="253999"/>
                </a:lnTo>
                <a:lnTo>
                  <a:pt x="206752" y="279399"/>
                </a:lnTo>
                <a:lnTo>
                  <a:pt x="245425" y="304799"/>
                </a:lnTo>
                <a:lnTo>
                  <a:pt x="285811" y="330199"/>
                </a:lnTo>
                <a:lnTo>
                  <a:pt x="328087" y="355599"/>
                </a:lnTo>
                <a:lnTo>
                  <a:pt x="372432" y="380999"/>
                </a:lnTo>
                <a:lnTo>
                  <a:pt x="416663" y="393699"/>
                </a:lnTo>
                <a:lnTo>
                  <a:pt x="460858" y="419099"/>
                </a:lnTo>
                <a:lnTo>
                  <a:pt x="505171" y="431799"/>
                </a:lnTo>
                <a:close/>
              </a:path>
              <a:path w="4862194" h="1473200">
                <a:moveTo>
                  <a:pt x="2727218" y="177799"/>
                </a:moveTo>
                <a:lnTo>
                  <a:pt x="3177594" y="177799"/>
                </a:lnTo>
                <a:lnTo>
                  <a:pt x="3127748" y="165099"/>
                </a:lnTo>
                <a:lnTo>
                  <a:pt x="2777421" y="165099"/>
                </a:lnTo>
                <a:lnTo>
                  <a:pt x="2727218" y="177799"/>
                </a:lnTo>
                <a:close/>
              </a:path>
              <a:path w="4862194" h="1473200">
                <a:moveTo>
                  <a:pt x="4841879" y="1295399"/>
                </a:moveTo>
                <a:lnTo>
                  <a:pt x="4860021" y="1295399"/>
                </a:lnTo>
                <a:lnTo>
                  <a:pt x="4862004" y="1282699"/>
                </a:lnTo>
                <a:lnTo>
                  <a:pt x="4859430" y="1269999"/>
                </a:lnTo>
                <a:lnTo>
                  <a:pt x="4844637" y="1244599"/>
                </a:lnTo>
                <a:lnTo>
                  <a:pt x="4824370" y="1206499"/>
                </a:lnTo>
                <a:lnTo>
                  <a:pt x="4769312" y="1155699"/>
                </a:lnTo>
                <a:lnTo>
                  <a:pt x="4729813" y="1130299"/>
                </a:lnTo>
                <a:lnTo>
                  <a:pt x="4689311" y="1104899"/>
                </a:lnTo>
                <a:lnTo>
                  <a:pt x="4647627" y="1079499"/>
                </a:lnTo>
                <a:lnTo>
                  <a:pt x="4604586" y="1066799"/>
                </a:lnTo>
                <a:lnTo>
                  <a:pt x="4560010" y="1054099"/>
                </a:lnTo>
                <a:lnTo>
                  <a:pt x="4459131" y="1054099"/>
                </a:lnTo>
                <a:lnTo>
                  <a:pt x="4448667" y="1041399"/>
                </a:lnTo>
                <a:lnTo>
                  <a:pt x="4446305" y="1041399"/>
                </a:lnTo>
                <a:lnTo>
                  <a:pt x="4425139" y="990599"/>
                </a:lnTo>
                <a:lnTo>
                  <a:pt x="4401784" y="952499"/>
                </a:lnTo>
                <a:lnTo>
                  <a:pt x="4376376" y="901699"/>
                </a:lnTo>
                <a:lnTo>
                  <a:pt x="4349051" y="863599"/>
                </a:lnTo>
                <a:lnTo>
                  <a:pt x="4319945" y="825499"/>
                </a:lnTo>
                <a:lnTo>
                  <a:pt x="4289195" y="774699"/>
                </a:lnTo>
                <a:lnTo>
                  <a:pt x="4256937" y="736599"/>
                </a:lnTo>
                <a:lnTo>
                  <a:pt x="4223306" y="698499"/>
                </a:lnTo>
                <a:lnTo>
                  <a:pt x="4188439" y="660399"/>
                </a:lnTo>
                <a:lnTo>
                  <a:pt x="4151358" y="622299"/>
                </a:lnTo>
                <a:lnTo>
                  <a:pt x="4112851" y="584199"/>
                </a:lnTo>
                <a:lnTo>
                  <a:pt x="4072971" y="558799"/>
                </a:lnTo>
                <a:lnTo>
                  <a:pt x="4031770" y="520699"/>
                </a:lnTo>
                <a:lnTo>
                  <a:pt x="3989302" y="495299"/>
                </a:lnTo>
                <a:lnTo>
                  <a:pt x="3945619" y="457199"/>
                </a:lnTo>
                <a:lnTo>
                  <a:pt x="3900773" y="431799"/>
                </a:lnTo>
                <a:lnTo>
                  <a:pt x="3854818" y="406399"/>
                </a:lnTo>
                <a:lnTo>
                  <a:pt x="3807805" y="380999"/>
                </a:lnTo>
                <a:lnTo>
                  <a:pt x="3759788" y="355599"/>
                </a:lnTo>
                <a:lnTo>
                  <a:pt x="3712925" y="342899"/>
                </a:lnTo>
                <a:lnTo>
                  <a:pt x="3665897" y="317499"/>
                </a:lnTo>
                <a:lnTo>
                  <a:pt x="3618642" y="304799"/>
                </a:lnTo>
                <a:lnTo>
                  <a:pt x="3523193" y="253999"/>
                </a:lnTo>
                <a:lnTo>
                  <a:pt x="3227379" y="177799"/>
                </a:lnTo>
                <a:lnTo>
                  <a:pt x="2676987" y="177799"/>
                </a:lnTo>
                <a:lnTo>
                  <a:pt x="2626732" y="190499"/>
                </a:lnTo>
                <a:lnTo>
                  <a:pt x="2577920" y="190499"/>
                </a:lnTo>
                <a:lnTo>
                  <a:pt x="2432145" y="228599"/>
                </a:lnTo>
                <a:lnTo>
                  <a:pt x="2383742" y="228599"/>
                </a:lnTo>
                <a:lnTo>
                  <a:pt x="2287159" y="253999"/>
                </a:lnTo>
                <a:lnTo>
                  <a:pt x="3125318" y="253999"/>
                </a:lnTo>
                <a:lnTo>
                  <a:pt x="3175974" y="266699"/>
                </a:lnTo>
                <a:lnTo>
                  <a:pt x="3226175" y="266699"/>
                </a:lnTo>
                <a:lnTo>
                  <a:pt x="3473071" y="330199"/>
                </a:lnTo>
                <a:lnTo>
                  <a:pt x="3522502" y="355599"/>
                </a:lnTo>
                <a:lnTo>
                  <a:pt x="3620601" y="380999"/>
                </a:lnTo>
                <a:lnTo>
                  <a:pt x="3669079" y="406399"/>
                </a:lnTo>
                <a:lnTo>
                  <a:pt x="3717052" y="419099"/>
                </a:lnTo>
                <a:lnTo>
                  <a:pt x="3811100" y="469899"/>
                </a:lnTo>
                <a:lnTo>
                  <a:pt x="3856987" y="495299"/>
                </a:lnTo>
                <a:lnTo>
                  <a:pt x="3901989" y="520699"/>
                </a:lnTo>
                <a:lnTo>
                  <a:pt x="3946013" y="546099"/>
                </a:lnTo>
                <a:lnTo>
                  <a:pt x="3988964" y="584199"/>
                </a:lnTo>
                <a:lnTo>
                  <a:pt x="4027636" y="609599"/>
                </a:lnTo>
                <a:lnTo>
                  <a:pt x="4065283" y="634999"/>
                </a:lnTo>
                <a:lnTo>
                  <a:pt x="4101807" y="673099"/>
                </a:lnTo>
                <a:lnTo>
                  <a:pt x="4137111" y="698499"/>
                </a:lnTo>
                <a:lnTo>
                  <a:pt x="4171098" y="736599"/>
                </a:lnTo>
                <a:lnTo>
                  <a:pt x="4203670" y="774699"/>
                </a:lnTo>
                <a:lnTo>
                  <a:pt x="4234730" y="812799"/>
                </a:lnTo>
                <a:lnTo>
                  <a:pt x="4264181" y="850899"/>
                </a:lnTo>
                <a:lnTo>
                  <a:pt x="4291926" y="888999"/>
                </a:lnTo>
                <a:lnTo>
                  <a:pt x="4317867" y="927099"/>
                </a:lnTo>
                <a:lnTo>
                  <a:pt x="4341908" y="977899"/>
                </a:lnTo>
                <a:lnTo>
                  <a:pt x="4363950" y="1015999"/>
                </a:lnTo>
                <a:lnTo>
                  <a:pt x="4369392" y="1028699"/>
                </a:lnTo>
                <a:lnTo>
                  <a:pt x="4374329" y="1041399"/>
                </a:lnTo>
                <a:lnTo>
                  <a:pt x="4379138" y="1054099"/>
                </a:lnTo>
                <a:lnTo>
                  <a:pt x="4384201" y="1066799"/>
                </a:lnTo>
                <a:lnTo>
                  <a:pt x="4262077" y="1104899"/>
                </a:lnTo>
                <a:lnTo>
                  <a:pt x="4222191" y="1130299"/>
                </a:lnTo>
                <a:lnTo>
                  <a:pt x="4184078" y="1142999"/>
                </a:lnTo>
                <a:lnTo>
                  <a:pt x="4512248" y="1142999"/>
                </a:lnTo>
                <a:lnTo>
                  <a:pt x="4527821" y="1155699"/>
                </a:lnTo>
                <a:lnTo>
                  <a:pt x="4543173" y="1155699"/>
                </a:lnTo>
                <a:lnTo>
                  <a:pt x="4635891" y="1181099"/>
                </a:lnTo>
                <a:lnTo>
                  <a:pt x="4679820" y="1193799"/>
                </a:lnTo>
                <a:lnTo>
                  <a:pt x="4721611" y="1219199"/>
                </a:lnTo>
                <a:lnTo>
                  <a:pt x="4760874" y="1257299"/>
                </a:lnTo>
                <a:lnTo>
                  <a:pt x="4778847" y="1269999"/>
                </a:lnTo>
                <a:lnTo>
                  <a:pt x="4799098" y="1282699"/>
                </a:lnTo>
                <a:lnTo>
                  <a:pt x="4820488" y="1282699"/>
                </a:lnTo>
                <a:lnTo>
                  <a:pt x="4841879" y="1295399"/>
                </a:lnTo>
                <a:close/>
              </a:path>
              <a:path w="4862194" h="1473200">
                <a:moveTo>
                  <a:pt x="2094623" y="304799"/>
                </a:moveTo>
                <a:lnTo>
                  <a:pt x="2527317" y="304799"/>
                </a:lnTo>
                <a:lnTo>
                  <a:pt x="2674317" y="266699"/>
                </a:lnTo>
                <a:lnTo>
                  <a:pt x="2723600" y="266699"/>
                </a:lnTo>
                <a:lnTo>
                  <a:pt x="2773046" y="253999"/>
                </a:lnTo>
                <a:lnTo>
                  <a:pt x="2287159" y="253999"/>
                </a:lnTo>
                <a:lnTo>
                  <a:pt x="2094623" y="304799"/>
                </a:lnTo>
                <a:close/>
              </a:path>
              <a:path w="4862194" h="1473200">
                <a:moveTo>
                  <a:pt x="640366" y="482599"/>
                </a:moveTo>
                <a:lnTo>
                  <a:pt x="1742963" y="482599"/>
                </a:lnTo>
                <a:lnTo>
                  <a:pt x="2035248" y="406399"/>
                </a:lnTo>
                <a:lnTo>
                  <a:pt x="2084436" y="406399"/>
                </a:lnTo>
                <a:lnTo>
                  <a:pt x="2478560" y="304799"/>
                </a:lnTo>
                <a:lnTo>
                  <a:pt x="2046564" y="304799"/>
                </a:lnTo>
                <a:lnTo>
                  <a:pt x="1710841" y="393699"/>
                </a:lnTo>
                <a:lnTo>
                  <a:pt x="1662731" y="393699"/>
                </a:lnTo>
                <a:lnTo>
                  <a:pt x="1566093" y="419099"/>
                </a:lnTo>
                <a:lnTo>
                  <a:pt x="1517521" y="419099"/>
                </a:lnTo>
                <a:lnTo>
                  <a:pt x="1468750" y="431799"/>
                </a:lnTo>
                <a:lnTo>
                  <a:pt x="505171" y="431799"/>
                </a:lnTo>
                <a:lnTo>
                  <a:pt x="594771" y="457199"/>
                </a:lnTo>
                <a:lnTo>
                  <a:pt x="640366" y="482599"/>
                </a:lnTo>
                <a:close/>
              </a:path>
              <a:path w="4862194" h="1473200">
                <a:moveTo>
                  <a:pt x="783443" y="507999"/>
                </a:moveTo>
                <a:lnTo>
                  <a:pt x="1597638" y="507999"/>
                </a:lnTo>
                <a:lnTo>
                  <a:pt x="1694630" y="482599"/>
                </a:lnTo>
                <a:lnTo>
                  <a:pt x="686696" y="482599"/>
                </a:lnTo>
                <a:lnTo>
                  <a:pt x="733917" y="495299"/>
                </a:lnTo>
                <a:lnTo>
                  <a:pt x="783443" y="507999"/>
                </a:lnTo>
                <a:close/>
              </a:path>
              <a:path w="4862194" h="1473200">
                <a:moveTo>
                  <a:pt x="883031" y="520699"/>
                </a:moveTo>
                <a:lnTo>
                  <a:pt x="1500067" y="520699"/>
                </a:lnTo>
                <a:lnTo>
                  <a:pt x="1548936" y="507999"/>
                </a:lnTo>
                <a:lnTo>
                  <a:pt x="833164" y="507999"/>
                </a:lnTo>
                <a:lnTo>
                  <a:pt x="883031" y="520699"/>
                </a:lnTo>
                <a:close/>
              </a:path>
              <a:path w="4862194" h="1473200">
                <a:moveTo>
                  <a:pt x="1141126" y="533399"/>
                </a:moveTo>
                <a:lnTo>
                  <a:pt x="1401748" y="533399"/>
                </a:lnTo>
                <a:lnTo>
                  <a:pt x="1451012" y="520699"/>
                </a:lnTo>
                <a:lnTo>
                  <a:pt x="1088388" y="520699"/>
                </a:lnTo>
                <a:lnTo>
                  <a:pt x="1141126" y="533399"/>
                </a:lnTo>
                <a:close/>
              </a:path>
              <a:path w="4862194" h="1473200">
                <a:moveTo>
                  <a:pt x="4203312" y="1473199"/>
                </a:moveTo>
                <a:lnTo>
                  <a:pt x="4304546" y="1473199"/>
                </a:lnTo>
                <a:lnTo>
                  <a:pt x="4357395" y="1447799"/>
                </a:lnTo>
                <a:lnTo>
                  <a:pt x="4398364" y="1422399"/>
                </a:lnTo>
                <a:lnTo>
                  <a:pt x="4429302" y="1396999"/>
                </a:lnTo>
                <a:lnTo>
                  <a:pt x="4452055" y="1358899"/>
                </a:lnTo>
                <a:lnTo>
                  <a:pt x="4468470" y="1308099"/>
                </a:lnTo>
                <a:lnTo>
                  <a:pt x="4480394" y="1244599"/>
                </a:lnTo>
                <a:lnTo>
                  <a:pt x="4482377" y="1193799"/>
                </a:lnTo>
                <a:lnTo>
                  <a:pt x="4481581" y="1168399"/>
                </a:lnTo>
                <a:lnTo>
                  <a:pt x="4481069" y="1142999"/>
                </a:lnTo>
                <a:lnTo>
                  <a:pt x="4184078" y="1142999"/>
                </a:lnTo>
                <a:lnTo>
                  <a:pt x="4149160" y="1155699"/>
                </a:lnTo>
                <a:lnTo>
                  <a:pt x="4406477" y="1155699"/>
                </a:lnTo>
                <a:lnTo>
                  <a:pt x="4412268" y="1193799"/>
                </a:lnTo>
                <a:lnTo>
                  <a:pt x="4411034" y="1231899"/>
                </a:lnTo>
                <a:lnTo>
                  <a:pt x="4404484" y="1269999"/>
                </a:lnTo>
                <a:lnTo>
                  <a:pt x="4394327" y="1308099"/>
                </a:lnTo>
                <a:lnTo>
                  <a:pt x="4372419" y="1346199"/>
                </a:lnTo>
                <a:lnTo>
                  <a:pt x="4338804" y="1384299"/>
                </a:lnTo>
                <a:lnTo>
                  <a:pt x="4296076" y="1396999"/>
                </a:lnTo>
                <a:lnTo>
                  <a:pt x="4246830" y="1409699"/>
                </a:lnTo>
                <a:lnTo>
                  <a:pt x="4111942" y="1409699"/>
                </a:lnTo>
                <a:lnTo>
                  <a:pt x="4122296" y="1422399"/>
                </a:lnTo>
                <a:lnTo>
                  <a:pt x="4159904" y="1460499"/>
                </a:lnTo>
                <a:lnTo>
                  <a:pt x="4203312" y="1473199"/>
                </a:lnTo>
                <a:close/>
              </a:path>
              <a:path w="4862194" h="1473200">
                <a:moveTo>
                  <a:pt x="4111942" y="1409699"/>
                </a:moveTo>
                <a:lnTo>
                  <a:pt x="4246830" y="1409699"/>
                </a:lnTo>
                <a:lnTo>
                  <a:pt x="4206549" y="1396999"/>
                </a:lnTo>
                <a:lnTo>
                  <a:pt x="4174938" y="1371599"/>
                </a:lnTo>
                <a:lnTo>
                  <a:pt x="4151428" y="1346199"/>
                </a:lnTo>
                <a:lnTo>
                  <a:pt x="4135448" y="1295399"/>
                </a:lnTo>
                <a:lnTo>
                  <a:pt x="4137136" y="1295399"/>
                </a:lnTo>
                <a:lnTo>
                  <a:pt x="4139245" y="1282699"/>
                </a:lnTo>
                <a:lnTo>
                  <a:pt x="4141988" y="1269999"/>
                </a:lnTo>
                <a:lnTo>
                  <a:pt x="4146249" y="1269999"/>
                </a:lnTo>
                <a:lnTo>
                  <a:pt x="4184933" y="1244599"/>
                </a:lnTo>
                <a:lnTo>
                  <a:pt x="4225866" y="1219199"/>
                </a:lnTo>
                <a:lnTo>
                  <a:pt x="4268769" y="1193799"/>
                </a:lnTo>
                <a:lnTo>
                  <a:pt x="4313359" y="1181099"/>
                </a:lnTo>
                <a:lnTo>
                  <a:pt x="4406477" y="1155699"/>
                </a:lnTo>
                <a:lnTo>
                  <a:pt x="4149160" y="1155699"/>
                </a:lnTo>
                <a:lnTo>
                  <a:pt x="4116584" y="1181099"/>
                </a:lnTo>
                <a:lnTo>
                  <a:pt x="4085495" y="1206499"/>
                </a:lnTo>
                <a:lnTo>
                  <a:pt x="4057059" y="1257299"/>
                </a:lnTo>
                <a:lnTo>
                  <a:pt x="4054644" y="1282699"/>
                </a:lnTo>
                <a:lnTo>
                  <a:pt x="4060519" y="1308099"/>
                </a:lnTo>
                <a:lnTo>
                  <a:pt x="4067264" y="1333499"/>
                </a:lnTo>
                <a:lnTo>
                  <a:pt x="4074484" y="1346199"/>
                </a:lnTo>
                <a:lnTo>
                  <a:pt x="4082400" y="1358899"/>
                </a:lnTo>
                <a:lnTo>
                  <a:pt x="4091233" y="1384299"/>
                </a:lnTo>
                <a:lnTo>
                  <a:pt x="4111942" y="1409699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5849600" y="7589172"/>
            <a:ext cx="2452098" cy="2677656"/>
            <a:chOff x="13021947" y="7235538"/>
            <a:chExt cx="5266055" cy="3051810"/>
          </a:xfrm>
        </p:grpSpPr>
        <p:sp>
          <p:nvSpPr>
            <p:cNvPr id="10" name="object 10"/>
            <p:cNvSpPr/>
            <p:nvPr/>
          </p:nvSpPr>
          <p:spPr>
            <a:xfrm>
              <a:off x="13021947" y="7235538"/>
              <a:ext cx="5266055" cy="3051810"/>
            </a:xfrm>
            <a:custGeom>
              <a:avLst/>
              <a:gdLst/>
              <a:ahLst/>
              <a:cxnLst/>
              <a:rect l="l" t="t" r="r" b="b"/>
              <a:pathLst>
                <a:path w="5266055" h="3051809">
                  <a:moveTo>
                    <a:pt x="5266050" y="3546"/>
                  </a:moveTo>
                  <a:lnTo>
                    <a:pt x="5266050" y="3051461"/>
                  </a:lnTo>
                  <a:lnTo>
                    <a:pt x="0" y="3051461"/>
                  </a:lnTo>
                  <a:lnTo>
                    <a:pt x="4722" y="3025178"/>
                  </a:lnTo>
                  <a:lnTo>
                    <a:pt x="15495" y="2978465"/>
                  </a:lnTo>
                  <a:lnTo>
                    <a:pt x="28496" y="2932263"/>
                  </a:lnTo>
                  <a:lnTo>
                    <a:pt x="43654" y="2886641"/>
                  </a:lnTo>
                  <a:lnTo>
                    <a:pt x="60896" y="2841667"/>
                  </a:lnTo>
                  <a:lnTo>
                    <a:pt x="80152" y="2797411"/>
                  </a:lnTo>
                  <a:lnTo>
                    <a:pt x="101350" y="2753942"/>
                  </a:lnTo>
                  <a:lnTo>
                    <a:pt x="124419" y="2711329"/>
                  </a:lnTo>
                  <a:lnTo>
                    <a:pt x="149286" y="2669641"/>
                  </a:lnTo>
                  <a:lnTo>
                    <a:pt x="175881" y="2628947"/>
                  </a:lnTo>
                  <a:lnTo>
                    <a:pt x="204131" y="2589316"/>
                  </a:lnTo>
                  <a:lnTo>
                    <a:pt x="233966" y="2550817"/>
                  </a:lnTo>
                  <a:lnTo>
                    <a:pt x="265313" y="2513520"/>
                  </a:lnTo>
                  <a:lnTo>
                    <a:pt x="298102" y="2477493"/>
                  </a:lnTo>
                  <a:lnTo>
                    <a:pt x="332259" y="2442805"/>
                  </a:lnTo>
                  <a:lnTo>
                    <a:pt x="368206" y="2409045"/>
                  </a:lnTo>
                  <a:lnTo>
                    <a:pt x="405421" y="2376493"/>
                  </a:lnTo>
                  <a:lnTo>
                    <a:pt x="443825" y="2345191"/>
                  </a:lnTo>
                  <a:lnTo>
                    <a:pt x="483338" y="2315178"/>
                  </a:lnTo>
                  <a:lnTo>
                    <a:pt x="523881" y="2286494"/>
                  </a:lnTo>
                  <a:lnTo>
                    <a:pt x="565375" y="2259181"/>
                  </a:lnTo>
                  <a:lnTo>
                    <a:pt x="607740" y="2233278"/>
                  </a:lnTo>
                  <a:lnTo>
                    <a:pt x="650897" y="2208824"/>
                  </a:lnTo>
                  <a:lnTo>
                    <a:pt x="694767" y="2185862"/>
                  </a:lnTo>
                  <a:lnTo>
                    <a:pt x="739270" y="2164430"/>
                  </a:lnTo>
                  <a:lnTo>
                    <a:pt x="784327" y="2144569"/>
                  </a:lnTo>
                  <a:lnTo>
                    <a:pt x="829859" y="2126319"/>
                  </a:lnTo>
                  <a:lnTo>
                    <a:pt x="874369" y="2109940"/>
                  </a:lnTo>
                  <a:lnTo>
                    <a:pt x="964400" y="2077809"/>
                  </a:lnTo>
                  <a:lnTo>
                    <a:pt x="1009367" y="2061323"/>
                  </a:lnTo>
                  <a:lnTo>
                    <a:pt x="1053933" y="2044069"/>
                  </a:lnTo>
                  <a:lnTo>
                    <a:pt x="1097820" y="2025678"/>
                  </a:lnTo>
                  <a:lnTo>
                    <a:pt x="1140752" y="2005784"/>
                  </a:lnTo>
                  <a:lnTo>
                    <a:pt x="1182451" y="1984020"/>
                  </a:lnTo>
                  <a:lnTo>
                    <a:pt x="1222643" y="1960020"/>
                  </a:lnTo>
                  <a:lnTo>
                    <a:pt x="1261048" y="1933417"/>
                  </a:lnTo>
                  <a:lnTo>
                    <a:pt x="1297392" y="1903843"/>
                  </a:lnTo>
                  <a:lnTo>
                    <a:pt x="1331396" y="1870932"/>
                  </a:lnTo>
                  <a:lnTo>
                    <a:pt x="1362784" y="1834317"/>
                  </a:lnTo>
                  <a:lnTo>
                    <a:pt x="1391279" y="1793631"/>
                  </a:lnTo>
                  <a:lnTo>
                    <a:pt x="1415468" y="1751594"/>
                  </a:lnTo>
                  <a:lnTo>
                    <a:pt x="1436921" y="1708107"/>
                  </a:lnTo>
                  <a:lnTo>
                    <a:pt x="1456072" y="1663397"/>
                  </a:lnTo>
                  <a:lnTo>
                    <a:pt x="1473356" y="1617689"/>
                  </a:lnTo>
                  <a:lnTo>
                    <a:pt x="1489209" y="1571207"/>
                  </a:lnTo>
                  <a:lnTo>
                    <a:pt x="1504063" y="1524179"/>
                  </a:lnTo>
                  <a:lnTo>
                    <a:pt x="1532519" y="1429380"/>
                  </a:lnTo>
                  <a:lnTo>
                    <a:pt x="1546989" y="1382060"/>
                  </a:lnTo>
                  <a:lnTo>
                    <a:pt x="1562200" y="1335095"/>
                  </a:lnTo>
                  <a:lnTo>
                    <a:pt x="1578588" y="1288708"/>
                  </a:lnTo>
                  <a:lnTo>
                    <a:pt x="1596585" y="1243126"/>
                  </a:lnTo>
                  <a:lnTo>
                    <a:pt x="1616628" y="1198574"/>
                  </a:lnTo>
                  <a:lnTo>
                    <a:pt x="1638447" y="1153748"/>
                  </a:lnTo>
                  <a:lnTo>
                    <a:pt x="1661252" y="1109480"/>
                  </a:lnTo>
                  <a:lnTo>
                    <a:pt x="1685087" y="1065841"/>
                  </a:lnTo>
                  <a:lnTo>
                    <a:pt x="1709996" y="1022899"/>
                  </a:lnTo>
                  <a:lnTo>
                    <a:pt x="1736022" y="980724"/>
                  </a:lnTo>
                  <a:lnTo>
                    <a:pt x="1763209" y="939386"/>
                  </a:lnTo>
                  <a:lnTo>
                    <a:pt x="1791600" y="898954"/>
                  </a:lnTo>
                  <a:lnTo>
                    <a:pt x="1821238" y="859498"/>
                  </a:lnTo>
                  <a:lnTo>
                    <a:pt x="1852168" y="821087"/>
                  </a:lnTo>
                  <a:lnTo>
                    <a:pt x="1884432" y="783791"/>
                  </a:lnTo>
                  <a:lnTo>
                    <a:pt x="1918075" y="747679"/>
                  </a:lnTo>
                  <a:lnTo>
                    <a:pt x="1953139" y="712821"/>
                  </a:lnTo>
                  <a:lnTo>
                    <a:pt x="1989669" y="679286"/>
                  </a:lnTo>
                  <a:lnTo>
                    <a:pt x="2027707" y="647144"/>
                  </a:lnTo>
                  <a:lnTo>
                    <a:pt x="2067297" y="616465"/>
                  </a:lnTo>
                  <a:lnTo>
                    <a:pt x="2111140" y="585635"/>
                  </a:lnTo>
                  <a:lnTo>
                    <a:pt x="2155128" y="557677"/>
                  </a:lnTo>
                  <a:lnTo>
                    <a:pt x="2199263" y="532518"/>
                  </a:lnTo>
                  <a:lnTo>
                    <a:pt x="2243548" y="510089"/>
                  </a:lnTo>
                  <a:lnTo>
                    <a:pt x="2287984" y="490319"/>
                  </a:lnTo>
                  <a:lnTo>
                    <a:pt x="2332573" y="473138"/>
                  </a:lnTo>
                  <a:lnTo>
                    <a:pt x="2377316" y="458476"/>
                  </a:lnTo>
                  <a:lnTo>
                    <a:pt x="2422216" y="446261"/>
                  </a:lnTo>
                  <a:lnTo>
                    <a:pt x="2467274" y="436424"/>
                  </a:lnTo>
                  <a:lnTo>
                    <a:pt x="2512492" y="428893"/>
                  </a:lnTo>
                  <a:lnTo>
                    <a:pt x="2557872" y="423599"/>
                  </a:lnTo>
                  <a:lnTo>
                    <a:pt x="2603416" y="420472"/>
                  </a:lnTo>
                  <a:lnTo>
                    <a:pt x="2649125" y="419440"/>
                  </a:lnTo>
                  <a:lnTo>
                    <a:pt x="2695001" y="420433"/>
                  </a:lnTo>
                  <a:lnTo>
                    <a:pt x="2741046" y="423381"/>
                  </a:lnTo>
                  <a:lnTo>
                    <a:pt x="2787262" y="428213"/>
                  </a:lnTo>
                  <a:lnTo>
                    <a:pt x="2833650" y="434859"/>
                  </a:lnTo>
                  <a:lnTo>
                    <a:pt x="2880213" y="443249"/>
                  </a:lnTo>
                  <a:lnTo>
                    <a:pt x="2926952" y="453312"/>
                  </a:lnTo>
                  <a:lnTo>
                    <a:pt x="2973869" y="464977"/>
                  </a:lnTo>
                  <a:lnTo>
                    <a:pt x="3020966" y="478175"/>
                  </a:lnTo>
                  <a:lnTo>
                    <a:pt x="3068245" y="492834"/>
                  </a:lnTo>
                  <a:lnTo>
                    <a:pt x="3115706" y="508884"/>
                  </a:lnTo>
                  <a:lnTo>
                    <a:pt x="3163353" y="526256"/>
                  </a:lnTo>
                  <a:lnTo>
                    <a:pt x="3211187" y="544877"/>
                  </a:lnTo>
                  <a:lnTo>
                    <a:pt x="3300679" y="580884"/>
                  </a:lnTo>
                  <a:lnTo>
                    <a:pt x="3346185" y="598639"/>
                  </a:lnTo>
                  <a:lnTo>
                    <a:pt x="3392123" y="615683"/>
                  </a:lnTo>
                  <a:lnTo>
                    <a:pt x="3438434" y="631610"/>
                  </a:lnTo>
                  <a:lnTo>
                    <a:pt x="3485061" y="646010"/>
                  </a:lnTo>
                  <a:lnTo>
                    <a:pt x="3531948" y="658476"/>
                  </a:lnTo>
                  <a:lnTo>
                    <a:pt x="3579037" y="668600"/>
                  </a:lnTo>
                  <a:lnTo>
                    <a:pt x="3626270" y="675973"/>
                  </a:lnTo>
                  <a:lnTo>
                    <a:pt x="3673591" y="680188"/>
                  </a:lnTo>
                  <a:lnTo>
                    <a:pt x="3720943" y="680836"/>
                  </a:lnTo>
                  <a:lnTo>
                    <a:pt x="3768268" y="677510"/>
                  </a:lnTo>
                  <a:lnTo>
                    <a:pt x="3815508" y="669800"/>
                  </a:lnTo>
                  <a:lnTo>
                    <a:pt x="3862608" y="657300"/>
                  </a:lnTo>
                  <a:lnTo>
                    <a:pt x="3909509" y="639601"/>
                  </a:lnTo>
                  <a:lnTo>
                    <a:pt x="3955387" y="617271"/>
                  </a:lnTo>
                  <a:lnTo>
                    <a:pt x="3999069" y="591948"/>
                  </a:lnTo>
                  <a:lnTo>
                    <a:pt x="4040866" y="564058"/>
                  </a:lnTo>
                  <a:lnTo>
                    <a:pt x="4081091" y="534022"/>
                  </a:lnTo>
                  <a:lnTo>
                    <a:pt x="4120055" y="502265"/>
                  </a:lnTo>
                  <a:lnTo>
                    <a:pt x="4158071" y="469210"/>
                  </a:lnTo>
                  <a:lnTo>
                    <a:pt x="4195449" y="435281"/>
                  </a:lnTo>
                  <a:lnTo>
                    <a:pt x="4232503" y="400901"/>
                  </a:lnTo>
                  <a:lnTo>
                    <a:pt x="4269542" y="366493"/>
                  </a:lnTo>
                  <a:lnTo>
                    <a:pt x="4306881" y="332480"/>
                  </a:lnTo>
                  <a:lnTo>
                    <a:pt x="4344829" y="299287"/>
                  </a:lnTo>
                  <a:lnTo>
                    <a:pt x="4383700" y="267337"/>
                  </a:lnTo>
                  <a:lnTo>
                    <a:pt x="4423804" y="237053"/>
                  </a:lnTo>
                  <a:lnTo>
                    <a:pt x="4466215" y="207728"/>
                  </a:lnTo>
                  <a:lnTo>
                    <a:pt x="4510114" y="180473"/>
                  </a:lnTo>
                  <a:lnTo>
                    <a:pt x="4555336" y="155247"/>
                  </a:lnTo>
                  <a:lnTo>
                    <a:pt x="4601718" y="132013"/>
                  </a:lnTo>
                  <a:lnTo>
                    <a:pt x="4649095" y="110731"/>
                  </a:lnTo>
                  <a:lnTo>
                    <a:pt x="4697302" y="91363"/>
                  </a:lnTo>
                  <a:lnTo>
                    <a:pt x="4746176" y="73870"/>
                  </a:lnTo>
                  <a:lnTo>
                    <a:pt x="4795553" y="58212"/>
                  </a:lnTo>
                  <a:lnTo>
                    <a:pt x="4845268" y="44352"/>
                  </a:lnTo>
                  <a:lnTo>
                    <a:pt x="4895157" y="32250"/>
                  </a:lnTo>
                  <a:lnTo>
                    <a:pt x="4943415" y="22106"/>
                  </a:lnTo>
                  <a:lnTo>
                    <a:pt x="4991922" y="13849"/>
                  </a:lnTo>
                  <a:lnTo>
                    <a:pt x="5040604" y="7493"/>
                  </a:lnTo>
                  <a:lnTo>
                    <a:pt x="5089388" y="3056"/>
                  </a:lnTo>
                  <a:lnTo>
                    <a:pt x="5138200" y="552"/>
                  </a:lnTo>
                  <a:lnTo>
                    <a:pt x="5186967" y="0"/>
                  </a:lnTo>
                  <a:lnTo>
                    <a:pt x="5235615" y="1413"/>
                  </a:lnTo>
                  <a:lnTo>
                    <a:pt x="5266050" y="3546"/>
                  </a:lnTo>
                  <a:close/>
                </a:path>
              </a:pathLst>
            </a:custGeom>
            <a:solidFill>
              <a:srgbClr val="F59381">
                <a:alpha val="6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688256" y="7251648"/>
              <a:ext cx="514350" cy="742950"/>
            </a:xfrm>
            <a:custGeom>
              <a:avLst/>
              <a:gdLst/>
              <a:ahLst/>
              <a:cxnLst/>
              <a:rect l="l" t="t" r="r" b="b"/>
              <a:pathLst>
                <a:path w="514350" h="742950">
                  <a:moveTo>
                    <a:pt x="233495" y="742950"/>
                  </a:moveTo>
                  <a:lnTo>
                    <a:pt x="219173" y="727812"/>
                  </a:lnTo>
                  <a:lnTo>
                    <a:pt x="219724" y="711504"/>
                  </a:lnTo>
                  <a:lnTo>
                    <a:pt x="228979" y="577502"/>
                  </a:lnTo>
                  <a:lnTo>
                    <a:pt x="232677" y="529268"/>
                  </a:lnTo>
                  <a:lnTo>
                    <a:pt x="236410" y="481050"/>
                  </a:lnTo>
                  <a:lnTo>
                    <a:pt x="240187" y="432855"/>
                  </a:lnTo>
                  <a:lnTo>
                    <a:pt x="240304" y="430608"/>
                  </a:lnTo>
                  <a:lnTo>
                    <a:pt x="240187" y="428361"/>
                  </a:lnTo>
                  <a:lnTo>
                    <a:pt x="240187" y="425286"/>
                  </a:lnTo>
                  <a:lnTo>
                    <a:pt x="238661" y="425877"/>
                  </a:lnTo>
                  <a:lnTo>
                    <a:pt x="237135" y="426705"/>
                  </a:lnTo>
                  <a:lnTo>
                    <a:pt x="235726" y="427415"/>
                  </a:lnTo>
                  <a:lnTo>
                    <a:pt x="201529" y="449277"/>
                  </a:lnTo>
                  <a:lnTo>
                    <a:pt x="167300" y="471129"/>
                  </a:lnTo>
                  <a:lnTo>
                    <a:pt x="133093" y="493091"/>
                  </a:lnTo>
                  <a:lnTo>
                    <a:pt x="98962" y="515287"/>
                  </a:lnTo>
                  <a:lnTo>
                    <a:pt x="52408" y="547867"/>
                  </a:lnTo>
                  <a:lnTo>
                    <a:pt x="36978" y="558927"/>
                  </a:lnTo>
                  <a:lnTo>
                    <a:pt x="31461" y="562830"/>
                  </a:lnTo>
                  <a:lnTo>
                    <a:pt x="26178" y="567206"/>
                  </a:lnTo>
                  <a:lnTo>
                    <a:pt x="14087" y="574893"/>
                  </a:lnTo>
                  <a:lnTo>
                    <a:pt x="7513" y="574065"/>
                  </a:lnTo>
                  <a:lnTo>
                    <a:pt x="0" y="564604"/>
                  </a:lnTo>
                  <a:lnTo>
                    <a:pt x="469" y="557981"/>
                  </a:lnTo>
                  <a:lnTo>
                    <a:pt x="5634" y="552541"/>
                  </a:lnTo>
                  <a:lnTo>
                    <a:pt x="10213" y="547455"/>
                  </a:lnTo>
                  <a:lnTo>
                    <a:pt x="59709" y="511591"/>
                  </a:lnTo>
                  <a:lnTo>
                    <a:pt x="98962" y="484892"/>
                  </a:lnTo>
                  <a:lnTo>
                    <a:pt x="162105" y="443558"/>
                  </a:lnTo>
                  <a:lnTo>
                    <a:pt x="225513" y="402579"/>
                  </a:lnTo>
                  <a:lnTo>
                    <a:pt x="227626" y="401632"/>
                  </a:lnTo>
                  <a:lnTo>
                    <a:pt x="229621" y="399977"/>
                  </a:lnTo>
                  <a:lnTo>
                    <a:pt x="232204" y="398084"/>
                  </a:lnTo>
                  <a:lnTo>
                    <a:pt x="206396" y="378330"/>
                  </a:lnTo>
                  <a:lnTo>
                    <a:pt x="183427" y="355893"/>
                  </a:lnTo>
                  <a:lnTo>
                    <a:pt x="139933" y="308912"/>
                  </a:lnTo>
                  <a:lnTo>
                    <a:pt x="114460" y="284380"/>
                  </a:lnTo>
                  <a:lnTo>
                    <a:pt x="105889" y="276270"/>
                  </a:lnTo>
                  <a:lnTo>
                    <a:pt x="103071" y="273668"/>
                  </a:lnTo>
                  <a:lnTo>
                    <a:pt x="97202" y="268464"/>
                  </a:lnTo>
                  <a:lnTo>
                    <a:pt x="90158" y="261960"/>
                  </a:lnTo>
                  <a:lnTo>
                    <a:pt x="88280" y="257111"/>
                  </a:lnTo>
                  <a:lnTo>
                    <a:pt x="92154" y="253563"/>
                  </a:lnTo>
                  <a:lnTo>
                    <a:pt x="97788" y="248477"/>
                  </a:lnTo>
                  <a:lnTo>
                    <a:pt x="102836" y="252025"/>
                  </a:lnTo>
                  <a:lnTo>
                    <a:pt x="134151" y="278606"/>
                  </a:lnTo>
                  <a:lnTo>
                    <a:pt x="173498" y="314507"/>
                  </a:lnTo>
                  <a:lnTo>
                    <a:pt x="199057" y="340319"/>
                  </a:lnTo>
                  <a:lnTo>
                    <a:pt x="212012" y="353025"/>
                  </a:lnTo>
                  <a:lnTo>
                    <a:pt x="219010" y="359234"/>
                  </a:lnTo>
                  <a:lnTo>
                    <a:pt x="226437" y="365266"/>
                  </a:lnTo>
                  <a:lnTo>
                    <a:pt x="234282" y="371386"/>
                  </a:lnTo>
                  <a:lnTo>
                    <a:pt x="242535" y="377861"/>
                  </a:lnTo>
                  <a:lnTo>
                    <a:pt x="242887" y="373367"/>
                  </a:lnTo>
                  <a:lnTo>
                    <a:pt x="243122" y="371001"/>
                  </a:lnTo>
                  <a:lnTo>
                    <a:pt x="245592" y="317320"/>
                  </a:lnTo>
                  <a:lnTo>
                    <a:pt x="247916" y="265986"/>
                  </a:lnTo>
                  <a:lnTo>
                    <a:pt x="250297" y="214647"/>
                  </a:lnTo>
                  <a:lnTo>
                    <a:pt x="252818" y="163314"/>
                  </a:lnTo>
                  <a:lnTo>
                    <a:pt x="255565" y="111998"/>
                  </a:lnTo>
                  <a:lnTo>
                    <a:pt x="260173" y="62089"/>
                  </a:lnTo>
                  <a:lnTo>
                    <a:pt x="263159" y="37157"/>
                  </a:lnTo>
                  <a:lnTo>
                    <a:pt x="266013" y="12181"/>
                  </a:lnTo>
                  <a:lnTo>
                    <a:pt x="266248" y="9934"/>
                  </a:lnTo>
                  <a:lnTo>
                    <a:pt x="266366" y="7095"/>
                  </a:lnTo>
                  <a:lnTo>
                    <a:pt x="267774" y="5676"/>
                  </a:lnTo>
                  <a:lnTo>
                    <a:pt x="270357" y="3193"/>
                  </a:lnTo>
                  <a:lnTo>
                    <a:pt x="273879" y="0"/>
                  </a:lnTo>
                  <a:lnTo>
                    <a:pt x="279749" y="473"/>
                  </a:lnTo>
                  <a:lnTo>
                    <a:pt x="283388" y="4021"/>
                  </a:lnTo>
                  <a:lnTo>
                    <a:pt x="286205" y="10525"/>
                  </a:lnTo>
                  <a:lnTo>
                    <a:pt x="286088" y="15138"/>
                  </a:lnTo>
                  <a:lnTo>
                    <a:pt x="285736" y="19159"/>
                  </a:lnTo>
                  <a:lnTo>
                    <a:pt x="284380" y="36278"/>
                  </a:lnTo>
                  <a:lnTo>
                    <a:pt x="280335" y="87635"/>
                  </a:lnTo>
                  <a:lnTo>
                    <a:pt x="277490" y="140482"/>
                  </a:lnTo>
                  <a:lnTo>
                    <a:pt x="274745" y="193306"/>
                  </a:lnTo>
                  <a:lnTo>
                    <a:pt x="272065" y="246131"/>
                  </a:lnTo>
                  <a:lnTo>
                    <a:pt x="269418" y="298977"/>
                  </a:lnTo>
                  <a:lnTo>
                    <a:pt x="266600" y="366980"/>
                  </a:lnTo>
                  <a:lnTo>
                    <a:pt x="266718" y="369701"/>
                  </a:lnTo>
                  <a:lnTo>
                    <a:pt x="266718" y="373130"/>
                  </a:lnTo>
                  <a:lnTo>
                    <a:pt x="268009" y="372657"/>
                  </a:lnTo>
                  <a:lnTo>
                    <a:pt x="269418" y="372066"/>
                  </a:lnTo>
                  <a:lnTo>
                    <a:pt x="270592" y="371475"/>
                  </a:lnTo>
                  <a:lnTo>
                    <a:pt x="386524" y="291747"/>
                  </a:lnTo>
                  <a:lnTo>
                    <a:pt x="463822" y="238661"/>
                  </a:lnTo>
                  <a:lnTo>
                    <a:pt x="502092" y="218201"/>
                  </a:lnTo>
                  <a:lnTo>
                    <a:pt x="507375" y="218556"/>
                  </a:lnTo>
                  <a:lnTo>
                    <a:pt x="509723" y="218792"/>
                  </a:lnTo>
                  <a:lnTo>
                    <a:pt x="513244" y="222814"/>
                  </a:lnTo>
                  <a:lnTo>
                    <a:pt x="513596" y="225415"/>
                  </a:lnTo>
                  <a:lnTo>
                    <a:pt x="514066" y="228372"/>
                  </a:lnTo>
                  <a:lnTo>
                    <a:pt x="474138" y="262684"/>
                  </a:lnTo>
                  <a:lnTo>
                    <a:pt x="433028" y="291419"/>
                  </a:lnTo>
                  <a:lnTo>
                    <a:pt x="375123" y="330913"/>
                  </a:lnTo>
                  <a:lnTo>
                    <a:pt x="346193" y="350660"/>
                  </a:lnTo>
                  <a:lnTo>
                    <a:pt x="313338" y="373441"/>
                  </a:lnTo>
                  <a:lnTo>
                    <a:pt x="280570" y="396310"/>
                  </a:lnTo>
                  <a:lnTo>
                    <a:pt x="277401" y="398794"/>
                  </a:lnTo>
                  <a:lnTo>
                    <a:pt x="275053" y="400568"/>
                  </a:lnTo>
                  <a:lnTo>
                    <a:pt x="286708" y="411567"/>
                  </a:lnTo>
                  <a:lnTo>
                    <a:pt x="298209" y="422477"/>
                  </a:lnTo>
                  <a:lnTo>
                    <a:pt x="309754" y="433165"/>
                  </a:lnTo>
                  <a:lnTo>
                    <a:pt x="321541" y="443499"/>
                  </a:lnTo>
                  <a:lnTo>
                    <a:pt x="340852" y="459576"/>
                  </a:lnTo>
                  <a:lnTo>
                    <a:pt x="360339" y="475431"/>
                  </a:lnTo>
                  <a:lnTo>
                    <a:pt x="379915" y="491197"/>
                  </a:lnTo>
                  <a:lnTo>
                    <a:pt x="399490" y="507008"/>
                  </a:lnTo>
                  <a:lnTo>
                    <a:pt x="411934" y="523920"/>
                  </a:lnTo>
                  <a:lnTo>
                    <a:pt x="405360" y="534801"/>
                  </a:lnTo>
                  <a:lnTo>
                    <a:pt x="399842" y="536220"/>
                  </a:lnTo>
                  <a:lnTo>
                    <a:pt x="394325" y="534564"/>
                  </a:lnTo>
                  <a:lnTo>
                    <a:pt x="389511" y="533145"/>
                  </a:lnTo>
                  <a:lnTo>
                    <a:pt x="385050" y="530779"/>
                  </a:lnTo>
                  <a:lnTo>
                    <a:pt x="381176" y="527586"/>
                  </a:lnTo>
                  <a:lnTo>
                    <a:pt x="352630" y="504445"/>
                  </a:lnTo>
                  <a:lnTo>
                    <a:pt x="324490" y="480827"/>
                  </a:lnTo>
                  <a:lnTo>
                    <a:pt x="297165" y="456255"/>
                  </a:lnTo>
                  <a:lnTo>
                    <a:pt x="271061" y="430253"/>
                  </a:lnTo>
                  <a:lnTo>
                    <a:pt x="269300" y="428361"/>
                  </a:lnTo>
                  <a:lnTo>
                    <a:pt x="267305" y="426587"/>
                  </a:lnTo>
                  <a:lnTo>
                    <a:pt x="264605" y="423985"/>
                  </a:lnTo>
                  <a:lnTo>
                    <a:pt x="264252" y="426823"/>
                  </a:lnTo>
                  <a:lnTo>
                    <a:pt x="264018" y="428361"/>
                  </a:lnTo>
                  <a:lnTo>
                    <a:pt x="263900" y="429780"/>
                  </a:lnTo>
                  <a:lnTo>
                    <a:pt x="252887" y="585259"/>
                  </a:lnTo>
                  <a:lnTo>
                    <a:pt x="249189" y="637089"/>
                  </a:lnTo>
                  <a:lnTo>
                    <a:pt x="245469" y="688902"/>
                  </a:lnTo>
                  <a:lnTo>
                    <a:pt x="244031" y="708061"/>
                  </a:lnTo>
                  <a:lnTo>
                    <a:pt x="243257" y="717641"/>
                  </a:lnTo>
                  <a:lnTo>
                    <a:pt x="242417" y="727220"/>
                  </a:lnTo>
                  <a:lnTo>
                    <a:pt x="242182" y="730413"/>
                  </a:lnTo>
                  <a:lnTo>
                    <a:pt x="241948" y="734198"/>
                  </a:lnTo>
                  <a:lnTo>
                    <a:pt x="240069" y="736327"/>
                  </a:lnTo>
                  <a:lnTo>
                    <a:pt x="237604" y="739283"/>
                  </a:lnTo>
                  <a:lnTo>
                    <a:pt x="233495" y="742950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0"/>
            <a:ext cx="2851534" cy="3160395"/>
            <a:chOff x="0" y="1"/>
            <a:chExt cx="4578350" cy="2921635"/>
          </a:xfrm>
        </p:grpSpPr>
        <p:sp>
          <p:nvSpPr>
            <p:cNvPr id="13" name="object 13"/>
            <p:cNvSpPr/>
            <p:nvPr/>
          </p:nvSpPr>
          <p:spPr>
            <a:xfrm>
              <a:off x="0" y="1"/>
              <a:ext cx="4578350" cy="2921635"/>
            </a:xfrm>
            <a:custGeom>
              <a:avLst/>
              <a:gdLst/>
              <a:ahLst/>
              <a:cxnLst/>
              <a:rect l="l" t="t" r="r" b="b"/>
              <a:pathLst>
                <a:path w="4578350" h="2921635">
                  <a:moveTo>
                    <a:pt x="3709503" y="1471250"/>
                  </a:moveTo>
                  <a:lnTo>
                    <a:pt x="3678713" y="1504951"/>
                  </a:lnTo>
                  <a:lnTo>
                    <a:pt x="3615938" y="1571824"/>
                  </a:lnTo>
                  <a:lnTo>
                    <a:pt x="3551602" y="1637935"/>
                  </a:lnTo>
                  <a:lnTo>
                    <a:pt x="3485746" y="1703210"/>
                  </a:lnTo>
                  <a:lnTo>
                    <a:pt x="3418411" y="1767578"/>
                  </a:lnTo>
                  <a:lnTo>
                    <a:pt x="3349638" y="1830968"/>
                  </a:lnTo>
                  <a:lnTo>
                    <a:pt x="3279469" y="1893307"/>
                  </a:lnTo>
                  <a:lnTo>
                    <a:pt x="3207944" y="1954523"/>
                  </a:lnTo>
                  <a:lnTo>
                    <a:pt x="3135105" y="2014546"/>
                  </a:lnTo>
                  <a:lnTo>
                    <a:pt x="3060991" y="2073302"/>
                  </a:lnTo>
                  <a:lnTo>
                    <a:pt x="2985646" y="2130720"/>
                  </a:lnTo>
                  <a:lnTo>
                    <a:pt x="2947523" y="2158905"/>
                  </a:lnTo>
                  <a:lnTo>
                    <a:pt x="2909108" y="2186728"/>
                  </a:lnTo>
                  <a:lnTo>
                    <a:pt x="2870405" y="2214181"/>
                  </a:lnTo>
                  <a:lnTo>
                    <a:pt x="2831420" y="2241255"/>
                  </a:lnTo>
                  <a:lnTo>
                    <a:pt x="2792157" y="2267940"/>
                  </a:lnTo>
                  <a:lnTo>
                    <a:pt x="2752622" y="2294228"/>
                  </a:lnTo>
                  <a:lnTo>
                    <a:pt x="2712820" y="2320110"/>
                  </a:lnTo>
                  <a:lnTo>
                    <a:pt x="2672756" y="2345577"/>
                  </a:lnTo>
                  <a:lnTo>
                    <a:pt x="2632435" y="2370619"/>
                  </a:lnTo>
                  <a:lnTo>
                    <a:pt x="2591863" y="2395228"/>
                  </a:lnTo>
                  <a:lnTo>
                    <a:pt x="2551043" y="2419394"/>
                  </a:lnTo>
                  <a:lnTo>
                    <a:pt x="2509982" y="2443110"/>
                  </a:lnTo>
                  <a:lnTo>
                    <a:pt x="2468685" y="2466365"/>
                  </a:lnTo>
                  <a:lnTo>
                    <a:pt x="2427157" y="2489151"/>
                  </a:lnTo>
                  <a:lnTo>
                    <a:pt x="2385402" y="2511459"/>
                  </a:lnTo>
                  <a:lnTo>
                    <a:pt x="2343427" y="2533279"/>
                  </a:lnTo>
                  <a:lnTo>
                    <a:pt x="2301235" y="2554604"/>
                  </a:lnTo>
                  <a:lnTo>
                    <a:pt x="2258833" y="2575424"/>
                  </a:lnTo>
                  <a:lnTo>
                    <a:pt x="2216225" y="2595729"/>
                  </a:lnTo>
                  <a:lnTo>
                    <a:pt x="2173417" y="2615512"/>
                  </a:lnTo>
                  <a:lnTo>
                    <a:pt x="2130414" y="2634762"/>
                  </a:lnTo>
                  <a:lnTo>
                    <a:pt x="2087220" y="2653471"/>
                  </a:lnTo>
                  <a:lnTo>
                    <a:pt x="2043841" y="2671631"/>
                  </a:lnTo>
                  <a:lnTo>
                    <a:pt x="2000282" y="2689231"/>
                  </a:lnTo>
                  <a:lnTo>
                    <a:pt x="1956549" y="2706264"/>
                  </a:lnTo>
                  <a:lnTo>
                    <a:pt x="1912646" y="2722719"/>
                  </a:lnTo>
                  <a:lnTo>
                    <a:pt x="1868578" y="2738589"/>
                  </a:lnTo>
                  <a:lnTo>
                    <a:pt x="1824350" y="2753864"/>
                  </a:lnTo>
                  <a:lnTo>
                    <a:pt x="1779969" y="2768535"/>
                  </a:lnTo>
                  <a:lnTo>
                    <a:pt x="1735438" y="2782593"/>
                  </a:lnTo>
                  <a:lnTo>
                    <a:pt x="1690763" y="2796029"/>
                  </a:lnTo>
                  <a:lnTo>
                    <a:pt x="1645949" y="2808835"/>
                  </a:lnTo>
                  <a:lnTo>
                    <a:pt x="1601001" y="2821000"/>
                  </a:lnTo>
                  <a:lnTo>
                    <a:pt x="1555925" y="2832517"/>
                  </a:lnTo>
                  <a:lnTo>
                    <a:pt x="1510725" y="2843376"/>
                  </a:lnTo>
                  <a:lnTo>
                    <a:pt x="1465407" y="2853569"/>
                  </a:lnTo>
                  <a:lnTo>
                    <a:pt x="1419975" y="2863086"/>
                  </a:lnTo>
                  <a:lnTo>
                    <a:pt x="1374436" y="2871918"/>
                  </a:lnTo>
                  <a:lnTo>
                    <a:pt x="1328793" y="2880056"/>
                  </a:lnTo>
                  <a:lnTo>
                    <a:pt x="1283052" y="2887492"/>
                  </a:lnTo>
                  <a:lnTo>
                    <a:pt x="1237219" y="2894216"/>
                  </a:lnTo>
                  <a:lnTo>
                    <a:pt x="1191298" y="2900220"/>
                  </a:lnTo>
                  <a:lnTo>
                    <a:pt x="1145294" y="2905494"/>
                  </a:lnTo>
                  <a:lnTo>
                    <a:pt x="1099213" y="2910029"/>
                  </a:lnTo>
                  <a:lnTo>
                    <a:pt x="1053060" y="2913817"/>
                  </a:lnTo>
                  <a:lnTo>
                    <a:pt x="1006839" y="2916849"/>
                  </a:lnTo>
                  <a:lnTo>
                    <a:pt x="960557" y="2919115"/>
                  </a:lnTo>
                  <a:lnTo>
                    <a:pt x="914217" y="2920606"/>
                  </a:lnTo>
                  <a:lnTo>
                    <a:pt x="867826" y="2921314"/>
                  </a:lnTo>
                  <a:lnTo>
                    <a:pt x="821388" y="2921230"/>
                  </a:lnTo>
                  <a:lnTo>
                    <a:pt x="774909" y="2920344"/>
                  </a:lnTo>
                  <a:lnTo>
                    <a:pt x="728393" y="2918648"/>
                  </a:lnTo>
                  <a:lnTo>
                    <a:pt x="681847" y="2916133"/>
                  </a:lnTo>
                  <a:lnTo>
                    <a:pt x="635274" y="2912789"/>
                  </a:lnTo>
                  <a:lnTo>
                    <a:pt x="583320" y="2908203"/>
                  </a:lnTo>
                  <a:lnTo>
                    <a:pt x="532269" y="2902914"/>
                  </a:lnTo>
                  <a:lnTo>
                    <a:pt x="482115" y="2896928"/>
                  </a:lnTo>
                  <a:lnTo>
                    <a:pt x="432852" y="2890252"/>
                  </a:lnTo>
                  <a:lnTo>
                    <a:pt x="384473" y="2882891"/>
                  </a:lnTo>
                  <a:lnTo>
                    <a:pt x="336974" y="2874852"/>
                  </a:lnTo>
                  <a:lnTo>
                    <a:pt x="290347" y="2866141"/>
                  </a:lnTo>
                  <a:lnTo>
                    <a:pt x="244587" y="2856766"/>
                  </a:lnTo>
                  <a:lnTo>
                    <a:pt x="199688" y="2846731"/>
                  </a:lnTo>
                  <a:lnTo>
                    <a:pt x="155644" y="2836045"/>
                  </a:lnTo>
                  <a:lnTo>
                    <a:pt x="112449" y="2824712"/>
                  </a:lnTo>
                  <a:lnTo>
                    <a:pt x="70097" y="2812740"/>
                  </a:lnTo>
                  <a:lnTo>
                    <a:pt x="28582" y="2800134"/>
                  </a:lnTo>
                  <a:lnTo>
                    <a:pt x="0" y="2790838"/>
                  </a:lnTo>
                  <a:lnTo>
                    <a:pt x="0" y="0"/>
                  </a:lnTo>
                  <a:lnTo>
                    <a:pt x="4578113" y="0"/>
                  </a:lnTo>
                  <a:lnTo>
                    <a:pt x="4573130" y="18654"/>
                  </a:lnTo>
                  <a:lnTo>
                    <a:pt x="4553835" y="84563"/>
                  </a:lnTo>
                  <a:lnTo>
                    <a:pt x="4532098" y="151253"/>
                  </a:lnTo>
                  <a:lnTo>
                    <a:pt x="4507958" y="218653"/>
                  </a:lnTo>
                  <a:lnTo>
                    <a:pt x="4481458" y="286690"/>
                  </a:lnTo>
                  <a:lnTo>
                    <a:pt x="4452638" y="355293"/>
                  </a:lnTo>
                  <a:lnTo>
                    <a:pt x="4421539" y="424389"/>
                  </a:lnTo>
                  <a:lnTo>
                    <a:pt x="4405148" y="459101"/>
                  </a:lnTo>
                  <a:lnTo>
                    <a:pt x="4388202" y="493908"/>
                  </a:lnTo>
                  <a:lnTo>
                    <a:pt x="4370708" y="528803"/>
                  </a:lnTo>
                  <a:lnTo>
                    <a:pt x="4352669" y="563777"/>
                  </a:lnTo>
                  <a:lnTo>
                    <a:pt x="4334091" y="598820"/>
                  </a:lnTo>
                  <a:lnTo>
                    <a:pt x="4314980" y="633924"/>
                  </a:lnTo>
                  <a:lnTo>
                    <a:pt x="4295340" y="669079"/>
                  </a:lnTo>
                  <a:lnTo>
                    <a:pt x="4275176" y="704277"/>
                  </a:lnTo>
                  <a:lnTo>
                    <a:pt x="4254494" y="739509"/>
                  </a:lnTo>
                  <a:lnTo>
                    <a:pt x="4233299" y="774766"/>
                  </a:lnTo>
                  <a:lnTo>
                    <a:pt x="4211596" y="810038"/>
                  </a:lnTo>
                  <a:lnTo>
                    <a:pt x="4189389" y="845317"/>
                  </a:lnTo>
                  <a:lnTo>
                    <a:pt x="4166685" y="880593"/>
                  </a:lnTo>
                  <a:lnTo>
                    <a:pt x="4143488" y="915859"/>
                  </a:lnTo>
                  <a:lnTo>
                    <a:pt x="4095636" y="986320"/>
                  </a:lnTo>
                  <a:lnTo>
                    <a:pt x="4045874" y="1056628"/>
                  </a:lnTo>
                  <a:lnTo>
                    <a:pt x="3994244" y="1126712"/>
                  </a:lnTo>
                  <a:lnTo>
                    <a:pt x="3940787" y="1196500"/>
                  </a:lnTo>
                  <a:lnTo>
                    <a:pt x="3885543" y="1265919"/>
                  </a:lnTo>
                  <a:lnTo>
                    <a:pt x="3828554" y="1334899"/>
                  </a:lnTo>
                  <a:lnTo>
                    <a:pt x="3769860" y="1403366"/>
                  </a:lnTo>
                  <a:lnTo>
                    <a:pt x="3709503" y="1471250"/>
                  </a:lnTo>
                  <a:close/>
                </a:path>
              </a:pathLst>
            </a:custGeom>
            <a:solidFill>
              <a:srgbClr val="F59381">
                <a:alpha val="297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97839" y="2045397"/>
              <a:ext cx="353695" cy="609600"/>
            </a:xfrm>
            <a:custGeom>
              <a:avLst/>
              <a:gdLst/>
              <a:ahLst/>
              <a:cxnLst/>
              <a:rect l="l" t="t" r="r" b="b"/>
              <a:pathLst>
                <a:path w="353694" h="609600">
                  <a:moveTo>
                    <a:pt x="166889" y="609001"/>
                  </a:moveTo>
                  <a:lnTo>
                    <a:pt x="140623" y="550525"/>
                  </a:lnTo>
                  <a:lnTo>
                    <a:pt x="134268" y="513946"/>
                  </a:lnTo>
                  <a:lnTo>
                    <a:pt x="127031" y="477616"/>
                  </a:lnTo>
                  <a:lnTo>
                    <a:pt x="108160" y="413743"/>
                  </a:lnTo>
                  <a:lnTo>
                    <a:pt x="83107" y="359268"/>
                  </a:lnTo>
                  <a:lnTo>
                    <a:pt x="60600" y="318212"/>
                  </a:lnTo>
                  <a:lnTo>
                    <a:pt x="20661" y="287707"/>
                  </a:lnTo>
                  <a:lnTo>
                    <a:pt x="5659" y="276252"/>
                  </a:lnTo>
                  <a:lnTo>
                    <a:pt x="0" y="264233"/>
                  </a:lnTo>
                  <a:lnTo>
                    <a:pt x="3796" y="251582"/>
                  </a:lnTo>
                  <a:lnTo>
                    <a:pt x="17162" y="238231"/>
                  </a:lnTo>
                  <a:lnTo>
                    <a:pt x="46702" y="215579"/>
                  </a:lnTo>
                  <a:lnTo>
                    <a:pt x="75496" y="192171"/>
                  </a:lnTo>
                  <a:lnTo>
                    <a:pt x="129125" y="140603"/>
                  </a:lnTo>
                  <a:lnTo>
                    <a:pt x="159815" y="97507"/>
                  </a:lnTo>
                  <a:lnTo>
                    <a:pt x="181729" y="49716"/>
                  </a:lnTo>
                  <a:lnTo>
                    <a:pt x="185190" y="40302"/>
                  </a:lnTo>
                  <a:lnTo>
                    <a:pt x="188696" y="30922"/>
                  </a:lnTo>
                  <a:lnTo>
                    <a:pt x="192594" y="21547"/>
                  </a:lnTo>
                  <a:lnTo>
                    <a:pt x="196930" y="12760"/>
                  </a:lnTo>
                  <a:lnTo>
                    <a:pt x="199947" y="7222"/>
                  </a:lnTo>
                  <a:lnTo>
                    <a:pt x="207668" y="4213"/>
                  </a:lnTo>
                  <a:lnTo>
                    <a:pt x="213218" y="0"/>
                  </a:lnTo>
                  <a:lnTo>
                    <a:pt x="216717" y="6500"/>
                  </a:lnTo>
                  <a:lnTo>
                    <a:pt x="220457" y="12880"/>
                  </a:lnTo>
                  <a:lnTo>
                    <a:pt x="224318" y="21547"/>
                  </a:lnTo>
                  <a:lnTo>
                    <a:pt x="223353" y="24316"/>
                  </a:lnTo>
                  <a:lnTo>
                    <a:pt x="223232" y="26724"/>
                  </a:lnTo>
                  <a:lnTo>
                    <a:pt x="219975" y="27205"/>
                  </a:lnTo>
                  <a:lnTo>
                    <a:pt x="221596" y="52062"/>
                  </a:lnTo>
                  <a:lnTo>
                    <a:pt x="222991" y="76997"/>
                  </a:lnTo>
                  <a:lnTo>
                    <a:pt x="225200" y="101775"/>
                  </a:lnTo>
                  <a:lnTo>
                    <a:pt x="227298" y="114360"/>
                  </a:lnTo>
                  <a:lnTo>
                    <a:pt x="191501" y="114360"/>
                  </a:lnTo>
                  <a:lnTo>
                    <a:pt x="161382" y="156247"/>
                  </a:lnTo>
                  <a:lnTo>
                    <a:pt x="127451" y="193856"/>
                  </a:lnTo>
                  <a:lnTo>
                    <a:pt x="89923" y="227561"/>
                  </a:lnTo>
                  <a:lnTo>
                    <a:pt x="49014" y="257733"/>
                  </a:lnTo>
                  <a:lnTo>
                    <a:pt x="89243" y="296589"/>
                  </a:lnTo>
                  <a:lnTo>
                    <a:pt x="118759" y="340656"/>
                  </a:lnTo>
                  <a:lnTo>
                    <a:pt x="140225" y="388878"/>
                  </a:lnTo>
                  <a:lnTo>
                    <a:pt x="156305" y="440198"/>
                  </a:lnTo>
                  <a:lnTo>
                    <a:pt x="169664" y="493557"/>
                  </a:lnTo>
                  <a:lnTo>
                    <a:pt x="208754" y="493557"/>
                  </a:lnTo>
                  <a:lnTo>
                    <a:pt x="191501" y="555071"/>
                  </a:lnTo>
                  <a:lnTo>
                    <a:pt x="187904" y="579414"/>
                  </a:lnTo>
                  <a:lnTo>
                    <a:pt x="186916" y="587574"/>
                  </a:lnTo>
                  <a:lnTo>
                    <a:pt x="185094" y="596034"/>
                  </a:lnTo>
                  <a:lnTo>
                    <a:pt x="181563" y="602892"/>
                  </a:lnTo>
                  <a:lnTo>
                    <a:pt x="175702" y="607447"/>
                  </a:lnTo>
                  <a:lnTo>
                    <a:pt x="166889" y="609001"/>
                  </a:lnTo>
                  <a:close/>
                </a:path>
                <a:path w="353694" h="609600">
                  <a:moveTo>
                    <a:pt x="208754" y="493557"/>
                  </a:moveTo>
                  <a:lnTo>
                    <a:pt x="169664" y="493557"/>
                  </a:lnTo>
                  <a:lnTo>
                    <a:pt x="187357" y="448425"/>
                  </a:lnTo>
                  <a:lnTo>
                    <a:pt x="205866" y="404570"/>
                  </a:lnTo>
                  <a:lnTo>
                    <a:pt x="227196" y="363009"/>
                  </a:lnTo>
                  <a:lnTo>
                    <a:pt x="253350" y="324759"/>
                  </a:lnTo>
                  <a:lnTo>
                    <a:pt x="286332" y="290837"/>
                  </a:lnTo>
                  <a:lnTo>
                    <a:pt x="251460" y="253072"/>
                  </a:lnTo>
                  <a:lnTo>
                    <a:pt x="223986" y="211266"/>
                  </a:lnTo>
                  <a:lnTo>
                    <a:pt x="203977" y="165127"/>
                  </a:lnTo>
                  <a:lnTo>
                    <a:pt x="191501" y="114360"/>
                  </a:lnTo>
                  <a:lnTo>
                    <a:pt x="227298" y="114360"/>
                  </a:lnTo>
                  <a:lnTo>
                    <a:pt x="229265" y="126158"/>
                  </a:lnTo>
                  <a:lnTo>
                    <a:pt x="239409" y="158987"/>
                  </a:lnTo>
                  <a:lnTo>
                    <a:pt x="273225" y="218147"/>
                  </a:lnTo>
                  <a:lnTo>
                    <a:pt x="303140" y="250882"/>
                  </a:lnTo>
                  <a:lnTo>
                    <a:pt x="339742" y="266199"/>
                  </a:lnTo>
                  <a:lnTo>
                    <a:pt x="346235" y="269304"/>
                  </a:lnTo>
                  <a:lnTo>
                    <a:pt x="351189" y="274057"/>
                  </a:lnTo>
                  <a:lnTo>
                    <a:pt x="353655" y="281688"/>
                  </a:lnTo>
                  <a:lnTo>
                    <a:pt x="352840" y="289754"/>
                  </a:lnTo>
                  <a:lnTo>
                    <a:pt x="349130" y="295472"/>
                  </a:lnTo>
                  <a:lnTo>
                    <a:pt x="343339" y="299565"/>
                  </a:lnTo>
                  <a:lnTo>
                    <a:pt x="336281" y="302755"/>
                  </a:lnTo>
                  <a:lnTo>
                    <a:pt x="315245" y="313523"/>
                  </a:lnTo>
                  <a:lnTo>
                    <a:pt x="281361" y="344314"/>
                  </a:lnTo>
                  <a:lnTo>
                    <a:pt x="242909" y="409063"/>
                  </a:lnTo>
                  <a:lnTo>
                    <a:pt x="221875" y="456194"/>
                  </a:lnTo>
                  <a:lnTo>
                    <a:pt x="208754" y="493557"/>
                  </a:lnTo>
                  <a:close/>
                </a:path>
              </a:pathLst>
            </a:custGeom>
            <a:solidFill>
              <a:srgbClr val="2417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E08D7AA-BB0D-1525-96DD-6FAFFE7056A3}"/>
              </a:ext>
            </a:extLst>
          </p:cNvPr>
          <p:cNvSpPr txBox="1"/>
          <p:nvPr/>
        </p:nvSpPr>
        <p:spPr>
          <a:xfrm>
            <a:off x="2362200" y="1292501"/>
            <a:ext cx="138857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AD6908-054E-E91D-89EA-AE4C9174B982}"/>
              </a:ext>
            </a:extLst>
          </p:cNvPr>
          <p:cNvSpPr txBox="1"/>
          <p:nvPr/>
        </p:nvSpPr>
        <p:spPr>
          <a:xfrm>
            <a:off x="2515694" y="1339104"/>
            <a:ext cx="14095906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5.Apa yang </a:t>
            </a:r>
            <a:r>
              <a:rPr lang="en-US" sz="2400" b="1" dirty="0" err="1"/>
              <a:t>menyebabkan</a:t>
            </a:r>
            <a:r>
              <a:rPr lang="en-US" sz="2400" b="1" dirty="0"/>
              <a:t> </a:t>
            </a:r>
            <a:r>
              <a:rPr lang="en-US" sz="2400" b="1" dirty="0" err="1"/>
              <a:t>gangguan</a:t>
            </a:r>
            <a:r>
              <a:rPr lang="en-US" sz="2400" b="1" dirty="0"/>
              <a:t> pada </a:t>
            </a:r>
            <a:r>
              <a:rPr lang="en-US" sz="2400" b="1" dirty="0" err="1"/>
              <a:t>sistem</a:t>
            </a:r>
            <a:r>
              <a:rPr lang="en-US" sz="2400" b="1" dirty="0"/>
              <a:t> </a:t>
            </a:r>
            <a:r>
              <a:rPr lang="en-US" sz="2400" b="1" dirty="0" err="1"/>
              <a:t>syaraf</a:t>
            </a:r>
            <a:r>
              <a:rPr lang="en-US" sz="2400" b="1" dirty="0"/>
              <a:t> </a:t>
            </a:r>
            <a:r>
              <a:rPr lang="en-US" sz="2400" b="1" dirty="0" err="1"/>
              <a:t>pusat</a:t>
            </a:r>
            <a:r>
              <a:rPr lang="en-US" sz="2400" b="1" dirty="0"/>
              <a:t> pada </a:t>
            </a:r>
            <a:r>
              <a:rPr lang="en-US" sz="2400" b="1" dirty="0" err="1"/>
              <a:t>bayi</a:t>
            </a:r>
            <a:r>
              <a:rPr lang="en-US" sz="2400" b="1" dirty="0"/>
              <a:t> </a:t>
            </a:r>
            <a:r>
              <a:rPr lang="en-US" sz="2400" b="1" dirty="0" err="1"/>
              <a:t>baru</a:t>
            </a:r>
            <a:r>
              <a:rPr lang="en-US" sz="2400" b="1" dirty="0"/>
              <a:t> </a:t>
            </a:r>
            <a:r>
              <a:rPr lang="en-US" sz="2400" b="1" dirty="0" err="1"/>
              <a:t>lahir</a:t>
            </a:r>
            <a:r>
              <a:rPr lang="en-US" sz="2400" b="1" dirty="0"/>
              <a:t> dan </a:t>
            </a:r>
            <a:r>
              <a:rPr lang="en-US" sz="2400" b="1" dirty="0" err="1"/>
              <a:t>bagiamana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 </a:t>
            </a:r>
            <a:r>
              <a:rPr lang="en-US" sz="2400" b="1" dirty="0" err="1"/>
              <a:t>mengatasi</a:t>
            </a:r>
            <a:r>
              <a:rPr lang="en-US" sz="2400" b="1" dirty="0"/>
              <a:t> </a:t>
            </a:r>
            <a:r>
              <a:rPr lang="en-US" sz="2400" b="1" dirty="0" err="1"/>
              <a:t>hal</a:t>
            </a:r>
            <a:r>
              <a:rPr lang="en-US" sz="2400" b="1" dirty="0"/>
              <a:t> </a:t>
            </a:r>
            <a:r>
              <a:rPr lang="en-US" sz="2400" b="1" dirty="0" err="1"/>
              <a:t>tersebut</a:t>
            </a:r>
            <a:r>
              <a:rPr lang="en-US" sz="2400" b="1" dirty="0"/>
              <a:t>?</a:t>
            </a:r>
          </a:p>
          <a:p>
            <a:pPr algn="just"/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disebabkan</a:t>
            </a:r>
            <a:r>
              <a:rPr lang="en-US" sz="2400" dirty="0"/>
              <a:t> oleh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.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saraf:Faktor</a:t>
            </a:r>
            <a:r>
              <a:rPr lang="en-US" sz="2400" dirty="0"/>
              <a:t> </a:t>
            </a:r>
            <a:r>
              <a:rPr lang="en-US" sz="2400" dirty="0" err="1"/>
              <a:t>keturunan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genetik.Masalah</a:t>
            </a:r>
            <a:r>
              <a:rPr lang="en-US" sz="2400" dirty="0"/>
              <a:t> </a:t>
            </a:r>
            <a:r>
              <a:rPr lang="en-US" sz="2400" dirty="0" err="1"/>
              <a:t>pasokan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 (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vaskuler</a:t>
            </a:r>
            <a:r>
              <a:rPr lang="en-US" sz="2400" dirty="0"/>
              <a:t>).</a:t>
            </a:r>
            <a:r>
              <a:rPr lang="en-US" sz="2400" dirty="0" err="1"/>
              <a:t>Cedera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trauma, </a:t>
            </a:r>
            <a:r>
              <a:rPr lang="en-US" sz="2400" dirty="0" err="1"/>
              <a:t>terutama</a:t>
            </a:r>
            <a:r>
              <a:rPr lang="en-US" sz="2400" dirty="0"/>
              <a:t> pada </a:t>
            </a:r>
            <a:r>
              <a:rPr lang="en-US" sz="2400" dirty="0" err="1"/>
              <a:t>kepala</a:t>
            </a:r>
            <a:r>
              <a:rPr lang="en-US" sz="2400" dirty="0"/>
              <a:t> (</a:t>
            </a:r>
            <a:r>
              <a:rPr lang="en-US" sz="2400" dirty="0" err="1"/>
              <a:t>cedera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) dan </a:t>
            </a:r>
            <a:r>
              <a:rPr lang="en-US" sz="2400" dirty="0" err="1"/>
              <a:t>sumsum</a:t>
            </a:r>
            <a:r>
              <a:rPr lang="en-US" sz="2400" dirty="0"/>
              <a:t> </a:t>
            </a:r>
            <a:r>
              <a:rPr lang="en-US" sz="2400" dirty="0" err="1"/>
              <a:t>tulang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 (</a:t>
            </a:r>
            <a:r>
              <a:rPr lang="en-US" sz="2400" dirty="0" err="1"/>
              <a:t>cedera</a:t>
            </a:r>
            <a:r>
              <a:rPr lang="en-US" sz="2400" dirty="0"/>
              <a:t> </a:t>
            </a:r>
            <a:r>
              <a:rPr lang="en-US" sz="2400" dirty="0" err="1"/>
              <a:t>tulang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).</a:t>
            </a:r>
            <a:r>
              <a:rPr lang="en-US" sz="2400" dirty="0" err="1"/>
              <a:t>Masalah</a:t>
            </a:r>
            <a:r>
              <a:rPr lang="en-US" sz="2400" dirty="0"/>
              <a:t> yang </a:t>
            </a:r>
            <a:r>
              <a:rPr lang="en-US" sz="2400" dirty="0" err="1"/>
              <a:t>muncul</a:t>
            </a:r>
            <a:r>
              <a:rPr lang="en-US" sz="2400" dirty="0"/>
              <a:t> pada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lahir</a:t>
            </a:r>
            <a:r>
              <a:rPr lang="en-US" sz="2400" dirty="0"/>
              <a:t> (</a:t>
            </a:r>
            <a:r>
              <a:rPr lang="en-US" sz="2400" dirty="0" err="1"/>
              <a:t>kongenital</a:t>
            </a:r>
            <a:r>
              <a:rPr lang="en-US" sz="2400" dirty="0"/>
              <a:t>).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kecemasan</a:t>
            </a:r>
            <a:r>
              <a:rPr lang="en-US" sz="2400" dirty="0"/>
              <a:t>, </a:t>
            </a:r>
            <a:r>
              <a:rPr lang="en-US" sz="2400" dirty="0" err="1"/>
              <a:t>depresi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psikosis.Paparan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beracun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karbon</a:t>
            </a:r>
            <a:r>
              <a:rPr lang="en-US" sz="2400" dirty="0"/>
              <a:t> </a:t>
            </a:r>
            <a:r>
              <a:rPr lang="en-US" sz="2400" dirty="0" err="1"/>
              <a:t>monoksida</a:t>
            </a:r>
            <a:r>
              <a:rPr lang="en-US" sz="2400" dirty="0"/>
              <a:t>, </a:t>
            </a:r>
            <a:r>
              <a:rPr lang="en-US" sz="2400" dirty="0" err="1"/>
              <a:t>arsenik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timah.Rusak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matinya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yang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hilangnya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bertahap</a:t>
            </a:r>
            <a:r>
              <a:rPr lang="en-US" sz="2400" dirty="0"/>
              <a:t> (</a:t>
            </a:r>
            <a:r>
              <a:rPr lang="en-US" sz="2400" dirty="0" err="1"/>
              <a:t>degeneratif</a:t>
            </a:r>
            <a:r>
              <a:rPr lang="en-US" sz="2400" dirty="0"/>
              <a:t>),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Parkinson, multiple sclerosis (MS), Amyotrophic lateral sclerosis (ALS), </a:t>
            </a:r>
            <a:r>
              <a:rPr lang="en-US" sz="2400" dirty="0" err="1"/>
              <a:t>penyakit</a:t>
            </a:r>
            <a:r>
              <a:rPr lang="en-US" sz="2400" dirty="0"/>
              <a:t> Alzheimer, </a:t>
            </a:r>
            <a:r>
              <a:rPr lang="en-US" sz="2400" dirty="0" err="1"/>
              <a:t>penyakit</a:t>
            </a:r>
            <a:r>
              <a:rPr lang="en-US" sz="2400" dirty="0"/>
              <a:t> Huntington, dan </a:t>
            </a:r>
            <a:r>
              <a:rPr lang="en-US" sz="2400" dirty="0" err="1"/>
              <a:t>neuropati</a:t>
            </a:r>
            <a:r>
              <a:rPr lang="en-US" sz="2400" dirty="0"/>
              <a:t> </a:t>
            </a:r>
            <a:r>
              <a:rPr lang="en-US" sz="2400" dirty="0" err="1"/>
              <a:t>perifer.Infeksi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abses</a:t>
            </a:r>
            <a:r>
              <a:rPr lang="en-US" sz="2400" dirty="0"/>
              <a:t> </a:t>
            </a:r>
            <a:r>
              <a:rPr lang="en-US" sz="2400" dirty="0" err="1"/>
              <a:t>otak.Penggunaan</a:t>
            </a:r>
            <a:r>
              <a:rPr lang="en-US" sz="2400" dirty="0"/>
              <a:t> </a:t>
            </a:r>
            <a:r>
              <a:rPr lang="en-US" sz="2400" dirty="0" err="1"/>
              <a:t>berlebihan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penarikan</a:t>
            </a:r>
            <a:r>
              <a:rPr lang="en-US" sz="2400" dirty="0"/>
              <a:t> </a:t>
            </a:r>
            <a:r>
              <a:rPr lang="en-US" sz="2400" dirty="0" err="1"/>
              <a:t>obat-obatan</a:t>
            </a:r>
            <a:r>
              <a:rPr lang="en-US" sz="2400" dirty="0"/>
              <a:t> </a:t>
            </a:r>
            <a:r>
              <a:rPr lang="en-US" sz="2400" dirty="0" err="1"/>
              <a:t>resep</a:t>
            </a:r>
            <a:r>
              <a:rPr lang="en-US" sz="2400" dirty="0"/>
              <a:t> dan </a:t>
            </a:r>
            <a:r>
              <a:rPr lang="en-US" sz="2400" dirty="0" err="1"/>
              <a:t>nonbebas</a:t>
            </a:r>
            <a:r>
              <a:rPr lang="en-US" sz="2400" dirty="0"/>
              <a:t>, </a:t>
            </a:r>
            <a:r>
              <a:rPr lang="en-US" sz="2400" dirty="0" err="1"/>
              <a:t>obat-obatan</a:t>
            </a:r>
            <a:r>
              <a:rPr lang="en-US" sz="2400" dirty="0"/>
              <a:t> </a:t>
            </a:r>
            <a:r>
              <a:rPr lang="en-US" sz="2400" dirty="0" err="1"/>
              <a:t>terlarang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alkohol.Jaringan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yang abnormal (tumor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).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dirty="0"/>
              <a:t>6.Pemicu </a:t>
            </a:r>
            <a:r>
              <a:rPr lang="en-US" sz="2400" b="1" dirty="0" err="1"/>
              <a:t>terlambatnya</a:t>
            </a:r>
            <a:r>
              <a:rPr lang="en-US" sz="2400" b="1" dirty="0"/>
              <a:t> </a:t>
            </a:r>
            <a:r>
              <a:rPr lang="en-US" sz="2400" b="1" dirty="0" err="1"/>
              <a:t>pembentukan</a:t>
            </a:r>
            <a:r>
              <a:rPr lang="en-US" sz="2400" b="1" dirty="0"/>
              <a:t> </a:t>
            </a:r>
            <a:r>
              <a:rPr lang="en-US" sz="2400" b="1" dirty="0" err="1"/>
              <a:t>sistem</a:t>
            </a:r>
            <a:r>
              <a:rPr lang="en-US" sz="2400" b="1" dirty="0"/>
              <a:t> </a:t>
            </a:r>
            <a:r>
              <a:rPr lang="en-US" sz="2400" b="1" dirty="0" err="1"/>
              <a:t>syaraf</a:t>
            </a:r>
            <a:r>
              <a:rPr lang="en-US" sz="2400" b="1" dirty="0"/>
              <a:t> pada </a:t>
            </a:r>
            <a:r>
              <a:rPr lang="en-US" sz="2400" b="1" dirty="0" err="1"/>
              <a:t>embrio</a:t>
            </a:r>
            <a:r>
              <a:rPr lang="en-US" sz="2400" b="1" dirty="0"/>
              <a:t>?</a:t>
            </a:r>
          </a:p>
          <a:p>
            <a:pPr algn="just"/>
            <a:r>
              <a:rPr lang="en-US" sz="2400" dirty="0"/>
              <a:t>Spina bifida </a:t>
            </a:r>
            <a:r>
              <a:rPr lang="en-US" sz="2400" dirty="0" err="1"/>
              <a:t>disebabkan</a:t>
            </a:r>
            <a:r>
              <a:rPr lang="en-US" sz="2400" dirty="0"/>
              <a:t> oleh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menutup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sempurna</a:t>
            </a:r>
            <a:r>
              <a:rPr lang="en-US" sz="2400" dirty="0"/>
              <a:t> pada masa </a:t>
            </a:r>
            <a:r>
              <a:rPr lang="en-US" sz="2400" dirty="0" err="1"/>
              <a:t>kehamilan</a:t>
            </a:r>
            <a:r>
              <a:rPr lang="en-US" sz="2400" dirty="0"/>
              <a:t>. </a:t>
            </a:r>
            <a:r>
              <a:rPr lang="en-US" sz="2400" dirty="0" err="1"/>
              <a:t>Meski</a:t>
            </a:r>
            <a:r>
              <a:rPr lang="en-US" sz="2400" dirty="0"/>
              <a:t> </a:t>
            </a:r>
            <a:r>
              <a:rPr lang="en-US" sz="2400" dirty="0" err="1"/>
              <a:t>begitu</a:t>
            </a:r>
            <a:r>
              <a:rPr lang="en-US" sz="2400" dirty="0"/>
              <a:t>,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</a:t>
            </a:r>
            <a:r>
              <a:rPr lang="en-US" sz="2400" dirty="0" err="1"/>
              <a:t>kenapa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terjadi.Ada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yang </a:t>
            </a:r>
            <a:r>
              <a:rPr lang="en-US" sz="2400" dirty="0" err="1"/>
              <a:t>dinilai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 </a:t>
            </a:r>
            <a:r>
              <a:rPr lang="en-US" sz="2400" dirty="0" err="1"/>
              <a:t>melahirkan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spina bifida, di </a:t>
            </a:r>
            <a:r>
              <a:rPr lang="en-US" sz="2400" dirty="0" err="1"/>
              <a:t>antaranya:Mengalami</a:t>
            </a:r>
            <a:r>
              <a:rPr lang="en-US" sz="2400" dirty="0"/>
              <a:t> </a:t>
            </a:r>
            <a:r>
              <a:rPr lang="en-US" sz="2400" dirty="0" err="1"/>
              <a:t>kekurangan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folat</a:t>
            </a:r>
            <a:r>
              <a:rPr lang="en-US" sz="2400" dirty="0"/>
              <a:t>.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folat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vitamin yang sangat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janin.Memiliki</a:t>
            </a:r>
            <a:r>
              <a:rPr lang="en-US" sz="2400" dirty="0"/>
              <a:t> </a:t>
            </a:r>
            <a:r>
              <a:rPr lang="en-US" sz="2400" dirty="0" err="1"/>
              <a:t>riwayat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spina </a:t>
            </a:r>
            <a:r>
              <a:rPr lang="en-US" sz="2400" dirty="0" err="1"/>
              <a:t>bifida.Memiliki</a:t>
            </a:r>
            <a:r>
              <a:rPr lang="en-US" sz="2400" dirty="0"/>
              <a:t> </a:t>
            </a:r>
            <a:r>
              <a:rPr lang="en-US" sz="2400" dirty="0" err="1"/>
              <a:t>riwayat</a:t>
            </a:r>
            <a:r>
              <a:rPr lang="en-US" sz="2400" dirty="0"/>
              <a:t> </a:t>
            </a:r>
            <a:r>
              <a:rPr lang="en-US" sz="2400" dirty="0" err="1"/>
              <a:t>mengonsumsi</a:t>
            </a:r>
            <a:r>
              <a:rPr lang="en-US" sz="2400" dirty="0"/>
              <a:t> </a:t>
            </a:r>
            <a:r>
              <a:rPr lang="en-US" sz="2400" dirty="0" err="1"/>
              <a:t>obat-obatan</a:t>
            </a:r>
            <a:r>
              <a:rPr lang="en-US" sz="2400" dirty="0"/>
              <a:t> anti-</a:t>
            </a:r>
            <a:r>
              <a:rPr lang="en-US" sz="2400" dirty="0" err="1"/>
              <a:t>kejang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valproat.Menderita</a:t>
            </a:r>
            <a:r>
              <a:rPr lang="en-US" sz="2400" dirty="0"/>
              <a:t> diabetes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obesitas.Mengalami</a:t>
            </a:r>
            <a:r>
              <a:rPr lang="en-US" sz="2400" dirty="0"/>
              <a:t> </a:t>
            </a:r>
            <a:r>
              <a:rPr lang="en-US" sz="2400" dirty="0" err="1"/>
              <a:t>hipertermia</a:t>
            </a:r>
            <a:r>
              <a:rPr lang="en-US" sz="2400" dirty="0"/>
              <a:t> pada </a:t>
            </a:r>
            <a:r>
              <a:rPr lang="en-US" sz="2400" dirty="0" err="1"/>
              <a:t>minggu-minggu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kehamilan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619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594985" cy="4389755"/>
          </a:xfrm>
          <a:custGeom>
            <a:avLst/>
            <a:gdLst/>
            <a:ahLst/>
            <a:cxnLst/>
            <a:rect l="l" t="t" r="r" b="b"/>
            <a:pathLst>
              <a:path w="5594985" h="4389755">
                <a:moveTo>
                  <a:pt x="5594609" y="0"/>
                </a:moveTo>
                <a:lnTo>
                  <a:pt x="5573800" y="33852"/>
                </a:lnTo>
                <a:lnTo>
                  <a:pt x="5542081" y="79555"/>
                </a:lnTo>
                <a:lnTo>
                  <a:pt x="5507648" y="123309"/>
                </a:lnTo>
                <a:lnTo>
                  <a:pt x="5470552" y="165248"/>
                </a:lnTo>
                <a:lnTo>
                  <a:pt x="5430841" y="205505"/>
                </a:lnTo>
                <a:lnTo>
                  <a:pt x="5388563" y="244214"/>
                </a:lnTo>
                <a:lnTo>
                  <a:pt x="5343768" y="281507"/>
                </a:lnTo>
                <a:lnTo>
                  <a:pt x="5296505" y="317520"/>
                </a:lnTo>
                <a:lnTo>
                  <a:pt x="5246823" y="352384"/>
                </a:lnTo>
                <a:lnTo>
                  <a:pt x="5194770" y="386234"/>
                </a:lnTo>
                <a:lnTo>
                  <a:pt x="5140396" y="419202"/>
                </a:lnTo>
                <a:lnTo>
                  <a:pt x="5083750" y="451423"/>
                </a:lnTo>
                <a:lnTo>
                  <a:pt x="5024880" y="483030"/>
                </a:lnTo>
                <a:lnTo>
                  <a:pt x="4963836" y="514156"/>
                </a:lnTo>
                <a:lnTo>
                  <a:pt x="4900666" y="544934"/>
                </a:lnTo>
                <a:lnTo>
                  <a:pt x="4835420" y="575499"/>
                </a:lnTo>
                <a:lnTo>
                  <a:pt x="4768146" y="605983"/>
                </a:lnTo>
                <a:lnTo>
                  <a:pt x="4698894" y="636520"/>
                </a:lnTo>
                <a:lnTo>
                  <a:pt x="4663541" y="651851"/>
                </a:lnTo>
                <a:lnTo>
                  <a:pt x="4627712" y="667244"/>
                </a:lnTo>
                <a:lnTo>
                  <a:pt x="4591412" y="682717"/>
                </a:lnTo>
                <a:lnTo>
                  <a:pt x="4554649" y="698287"/>
                </a:lnTo>
                <a:lnTo>
                  <a:pt x="4517428" y="713971"/>
                </a:lnTo>
                <a:lnTo>
                  <a:pt x="4284826" y="811385"/>
                </a:lnTo>
                <a:lnTo>
                  <a:pt x="4203907" y="845519"/>
                </a:lnTo>
                <a:lnTo>
                  <a:pt x="4162840" y="862973"/>
                </a:lnTo>
                <a:lnTo>
                  <a:pt x="4121376" y="880708"/>
                </a:lnTo>
                <a:lnTo>
                  <a:pt x="4079521" y="898739"/>
                </a:lnTo>
                <a:lnTo>
                  <a:pt x="4037283" y="917083"/>
                </a:lnTo>
                <a:lnTo>
                  <a:pt x="3994665" y="935758"/>
                </a:lnTo>
                <a:lnTo>
                  <a:pt x="3951676" y="954779"/>
                </a:lnTo>
                <a:lnTo>
                  <a:pt x="3908320" y="974164"/>
                </a:lnTo>
                <a:lnTo>
                  <a:pt x="3864605" y="993929"/>
                </a:lnTo>
                <a:lnTo>
                  <a:pt x="3820535" y="1014091"/>
                </a:lnTo>
                <a:lnTo>
                  <a:pt x="3776118" y="1034667"/>
                </a:lnTo>
                <a:lnTo>
                  <a:pt x="3731359" y="1055673"/>
                </a:lnTo>
                <a:lnTo>
                  <a:pt x="3686265" y="1077126"/>
                </a:lnTo>
                <a:lnTo>
                  <a:pt x="3640841" y="1099043"/>
                </a:lnTo>
                <a:lnTo>
                  <a:pt x="3595094" y="1121439"/>
                </a:lnTo>
                <a:lnTo>
                  <a:pt x="3549030" y="1144333"/>
                </a:lnTo>
                <a:lnTo>
                  <a:pt x="3502655" y="1167741"/>
                </a:lnTo>
                <a:lnTo>
                  <a:pt x="3455975" y="1191679"/>
                </a:lnTo>
                <a:lnTo>
                  <a:pt x="3408996" y="1216163"/>
                </a:lnTo>
                <a:lnTo>
                  <a:pt x="3361725" y="1241212"/>
                </a:lnTo>
                <a:lnTo>
                  <a:pt x="3314167" y="1266841"/>
                </a:lnTo>
                <a:lnTo>
                  <a:pt x="3266328" y="1293067"/>
                </a:lnTo>
                <a:lnTo>
                  <a:pt x="3218215" y="1319907"/>
                </a:lnTo>
                <a:lnTo>
                  <a:pt x="3169834" y="1347377"/>
                </a:lnTo>
                <a:lnTo>
                  <a:pt x="3121191" y="1375494"/>
                </a:lnTo>
                <a:lnTo>
                  <a:pt x="3072293" y="1404275"/>
                </a:lnTo>
                <a:lnTo>
                  <a:pt x="3023144" y="1433737"/>
                </a:lnTo>
                <a:lnTo>
                  <a:pt x="2973751" y="1463896"/>
                </a:lnTo>
                <a:lnTo>
                  <a:pt x="2924121" y="1494768"/>
                </a:lnTo>
                <a:lnTo>
                  <a:pt x="2874260" y="1526371"/>
                </a:lnTo>
                <a:lnTo>
                  <a:pt x="2824173" y="1558721"/>
                </a:lnTo>
                <a:lnTo>
                  <a:pt x="2773867" y="1591835"/>
                </a:lnTo>
                <a:lnTo>
                  <a:pt x="2723348" y="1625730"/>
                </a:lnTo>
                <a:lnTo>
                  <a:pt x="2672622" y="1660422"/>
                </a:lnTo>
                <a:lnTo>
                  <a:pt x="2621695" y="1695928"/>
                </a:lnTo>
                <a:lnTo>
                  <a:pt x="2570574" y="1732264"/>
                </a:lnTo>
                <a:lnTo>
                  <a:pt x="2539229" y="1756797"/>
                </a:lnTo>
                <a:lnTo>
                  <a:pt x="2507428" y="1785515"/>
                </a:lnTo>
                <a:lnTo>
                  <a:pt x="2475155" y="1818232"/>
                </a:lnTo>
                <a:lnTo>
                  <a:pt x="2442397" y="1854757"/>
                </a:lnTo>
                <a:lnTo>
                  <a:pt x="2409141" y="1894902"/>
                </a:lnTo>
                <a:lnTo>
                  <a:pt x="2375371" y="1938478"/>
                </a:lnTo>
                <a:lnTo>
                  <a:pt x="2341074" y="1985297"/>
                </a:lnTo>
                <a:lnTo>
                  <a:pt x="2306237" y="2035169"/>
                </a:lnTo>
                <a:lnTo>
                  <a:pt x="2270844" y="2087906"/>
                </a:lnTo>
                <a:lnTo>
                  <a:pt x="2216684" y="2171970"/>
                </a:lnTo>
                <a:lnTo>
                  <a:pt x="2179843" y="2231043"/>
                </a:lnTo>
                <a:lnTo>
                  <a:pt x="2123444" y="2323726"/>
                </a:lnTo>
                <a:lnTo>
                  <a:pt x="1775909" y="2911841"/>
                </a:lnTo>
                <a:lnTo>
                  <a:pt x="1686646" y="3057834"/>
                </a:lnTo>
                <a:lnTo>
                  <a:pt x="1617678" y="3167249"/>
                </a:lnTo>
                <a:lnTo>
                  <a:pt x="1570712" y="3239801"/>
                </a:lnTo>
                <a:lnTo>
                  <a:pt x="1522939" y="3311820"/>
                </a:lnTo>
                <a:lnTo>
                  <a:pt x="1474346" y="3383116"/>
                </a:lnTo>
                <a:lnTo>
                  <a:pt x="1449737" y="3418434"/>
                </a:lnTo>
                <a:lnTo>
                  <a:pt x="1424917" y="3453501"/>
                </a:lnTo>
                <a:lnTo>
                  <a:pt x="1399886" y="3488293"/>
                </a:lnTo>
                <a:lnTo>
                  <a:pt x="1374641" y="3522786"/>
                </a:lnTo>
                <a:lnTo>
                  <a:pt x="1349180" y="3556957"/>
                </a:lnTo>
                <a:lnTo>
                  <a:pt x="1323501" y="3590782"/>
                </a:lnTo>
                <a:lnTo>
                  <a:pt x="1297604" y="3624238"/>
                </a:lnTo>
                <a:lnTo>
                  <a:pt x="1271486" y="3657300"/>
                </a:lnTo>
                <a:lnTo>
                  <a:pt x="1245145" y="3689946"/>
                </a:lnTo>
                <a:lnTo>
                  <a:pt x="1218579" y="3722152"/>
                </a:lnTo>
                <a:lnTo>
                  <a:pt x="1191788" y="3753894"/>
                </a:lnTo>
                <a:lnTo>
                  <a:pt x="1164768" y="3785149"/>
                </a:lnTo>
                <a:lnTo>
                  <a:pt x="1137519" y="3815893"/>
                </a:lnTo>
                <a:lnTo>
                  <a:pt x="1110039" y="3846102"/>
                </a:lnTo>
                <a:lnTo>
                  <a:pt x="1082325" y="3875753"/>
                </a:lnTo>
                <a:lnTo>
                  <a:pt x="1054377" y="3904822"/>
                </a:lnTo>
                <a:lnTo>
                  <a:pt x="1026192" y="3933286"/>
                </a:lnTo>
                <a:lnTo>
                  <a:pt x="997769" y="3961121"/>
                </a:lnTo>
                <a:lnTo>
                  <a:pt x="969105" y="3988303"/>
                </a:lnTo>
                <a:lnTo>
                  <a:pt x="940200" y="4014809"/>
                </a:lnTo>
                <a:lnTo>
                  <a:pt x="911051" y="4040615"/>
                </a:lnTo>
                <a:lnTo>
                  <a:pt x="881657" y="4065697"/>
                </a:lnTo>
                <a:lnTo>
                  <a:pt x="852015" y="4090033"/>
                </a:lnTo>
                <a:lnTo>
                  <a:pt x="791984" y="4136369"/>
                </a:lnTo>
                <a:lnTo>
                  <a:pt x="730944" y="4179434"/>
                </a:lnTo>
                <a:lnTo>
                  <a:pt x="668880" y="4219039"/>
                </a:lnTo>
                <a:lnTo>
                  <a:pt x="605779" y="4254995"/>
                </a:lnTo>
                <a:lnTo>
                  <a:pt x="541626" y="4287113"/>
                </a:lnTo>
                <a:lnTo>
                  <a:pt x="476408" y="4315205"/>
                </a:lnTo>
                <a:lnTo>
                  <a:pt x="410111" y="4339082"/>
                </a:lnTo>
                <a:lnTo>
                  <a:pt x="342721" y="4358555"/>
                </a:lnTo>
                <a:lnTo>
                  <a:pt x="274223" y="4373435"/>
                </a:lnTo>
                <a:lnTo>
                  <a:pt x="204604" y="4383533"/>
                </a:lnTo>
                <a:lnTo>
                  <a:pt x="133850" y="4388661"/>
                </a:lnTo>
                <a:lnTo>
                  <a:pt x="98043" y="4389302"/>
                </a:lnTo>
                <a:lnTo>
                  <a:pt x="61946" y="4388630"/>
                </a:lnTo>
                <a:lnTo>
                  <a:pt x="25559" y="4386620"/>
                </a:lnTo>
                <a:lnTo>
                  <a:pt x="0" y="4384272"/>
                </a:lnTo>
                <a:lnTo>
                  <a:pt x="0" y="0"/>
                </a:lnTo>
                <a:lnTo>
                  <a:pt x="5594609" y="0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781327"/>
            <a:ext cx="5052695" cy="2505710"/>
          </a:xfrm>
          <a:custGeom>
            <a:avLst/>
            <a:gdLst/>
            <a:ahLst/>
            <a:cxnLst/>
            <a:rect l="l" t="t" r="r" b="b"/>
            <a:pathLst>
              <a:path w="5052695" h="2505709">
                <a:moveTo>
                  <a:pt x="0" y="2141906"/>
                </a:moveTo>
                <a:lnTo>
                  <a:pt x="2382918" y="2008594"/>
                </a:lnTo>
                <a:lnTo>
                  <a:pt x="2332330" y="2011060"/>
                </a:lnTo>
                <a:lnTo>
                  <a:pt x="2281703" y="2012600"/>
                </a:lnTo>
                <a:lnTo>
                  <a:pt x="2231050" y="2013217"/>
                </a:lnTo>
                <a:lnTo>
                  <a:pt x="2180383" y="2012913"/>
                </a:lnTo>
                <a:lnTo>
                  <a:pt x="2129715" y="2011691"/>
                </a:lnTo>
                <a:lnTo>
                  <a:pt x="2079058" y="2009553"/>
                </a:lnTo>
                <a:lnTo>
                  <a:pt x="2028426" y="2006501"/>
                </a:lnTo>
                <a:lnTo>
                  <a:pt x="1977831" y="2002539"/>
                </a:lnTo>
                <a:lnTo>
                  <a:pt x="1928307" y="1997043"/>
                </a:lnTo>
                <a:lnTo>
                  <a:pt x="1879053" y="1990491"/>
                </a:lnTo>
                <a:lnTo>
                  <a:pt x="1830054" y="1982928"/>
                </a:lnTo>
                <a:lnTo>
                  <a:pt x="1781300" y="1974401"/>
                </a:lnTo>
                <a:lnTo>
                  <a:pt x="1732777" y="1964956"/>
                </a:lnTo>
                <a:lnTo>
                  <a:pt x="1684472" y="1954640"/>
                </a:lnTo>
                <a:lnTo>
                  <a:pt x="1636373" y="1943499"/>
                </a:lnTo>
                <a:lnTo>
                  <a:pt x="1588467" y="1931581"/>
                </a:lnTo>
                <a:lnTo>
                  <a:pt x="1540742" y="1918931"/>
                </a:lnTo>
                <a:lnTo>
                  <a:pt x="1493184" y="1905596"/>
                </a:lnTo>
                <a:lnTo>
                  <a:pt x="1445782" y="1891622"/>
                </a:lnTo>
                <a:lnTo>
                  <a:pt x="1398522" y="1877057"/>
                </a:lnTo>
                <a:lnTo>
                  <a:pt x="1351391" y="1861945"/>
                </a:lnTo>
                <a:lnTo>
                  <a:pt x="1304378" y="1846335"/>
                </a:lnTo>
                <a:lnTo>
                  <a:pt x="1257470" y="1830273"/>
                </a:lnTo>
                <a:lnTo>
                  <a:pt x="1207850" y="1810725"/>
                </a:lnTo>
                <a:lnTo>
                  <a:pt x="1161384" y="1787690"/>
                </a:lnTo>
                <a:lnTo>
                  <a:pt x="1117953" y="1761342"/>
                </a:lnTo>
                <a:lnTo>
                  <a:pt x="1077439" y="1731854"/>
                </a:lnTo>
                <a:lnTo>
                  <a:pt x="1039722" y="1699402"/>
                </a:lnTo>
                <a:lnTo>
                  <a:pt x="1004684" y="1664159"/>
                </a:lnTo>
                <a:lnTo>
                  <a:pt x="972204" y="1626299"/>
                </a:lnTo>
                <a:lnTo>
                  <a:pt x="942165" y="1585996"/>
                </a:lnTo>
                <a:lnTo>
                  <a:pt x="914446" y="1543426"/>
                </a:lnTo>
                <a:lnTo>
                  <a:pt x="888929" y="1498761"/>
                </a:lnTo>
                <a:lnTo>
                  <a:pt x="865266" y="1453966"/>
                </a:lnTo>
                <a:lnTo>
                  <a:pt x="841885" y="1409078"/>
                </a:lnTo>
                <a:lnTo>
                  <a:pt x="818768" y="1364100"/>
                </a:lnTo>
                <a:lnTo>
                  <a:pt x="795899" y="1319032"/>
                </a:lnTo>
                <a:lnTo>
                  <a:pt x="773259" y="1273875"/>
                </a:lnTo>
                <a:lnTo>
                  <a:pt x="750831" y="1228629"/>
                </a:lnTo>
                <a:lnTo>
                  <a:pt x="728598" y="1183297"/>
                </a:lnTo>
                <a:lnTo>
                  <a:pt x="706541" y="1137878"/>
                </a:lnTo>
                <a:lnTo>
                  <a:pt x="684644" y="1092375"/>
                </a:lnTo>
                <a:lnTo>
                  <a:pt x="662889" y="1046787"/>
                </a:lnTo>
                <a:lnTo>
                  <a:pt x="641259" y="1001116"/>
                </a:lnTo>
                <a:lnTo>
                  <a:pt x="619735" y="955362"/>
                </a:lnTo>
                <a:lnTo>
                  <a:pt x="598300" y="909528"/>
                </a:lnTo>
                <a:lnTo>
                  <a:pt x="577312" y="864419"/>
                </a:lnTo>
                <a:lnTo>
                  <a:pt x="556819" y="819104"/>
                </a:lnTo>
                <a:lnTo>
                  <a:pt x="536618" y="773683"/>
                </a:lnTo>
                <a:lnTo>
                  <a:pt x="516506" y="728257"/>
                </a:lnTo>
                <a:lnTo>
                  <a:pt x="496281" y="682927"/>
                </a:lnTo>
                <a:lnTo>
                  <a:pt x="475738" y="637794"/>
                </a:lnTo>
                <a:lnTo>
                  <a:pt x="454675" y="592958"/>
                </a:lnTo>
                <a:lnTo>
                  <a:pt x="432889" y="548520"/>
                </a:lnTo>
                <a:lnTo>
                  <a:pt x="410177" y="504581"/>
                </a:lnTo>
                <a:lnTo>
                  <a:pt x="386335" y="461243"/>
                </a:lnTo>
                <a:lnTo>
                  <a:pt x="361160" y="418605"/>
                </a:lnTo>
                <a:lnTo>
                  <a:pt x="334450" y="376769"/>
                </a:lnTo>
                <a:lnTo>
                  <a:pt x="307292" y="335877"/>
                </a:lnTo>
                <a:lnTo>
                  <a:pt x="278958" y="295877"/>
                </a:lnTo>
                <a:lnTo>
                  <a:pt x="249475" y="256791"/>
                </a:lnTo>
                <a:lnTo>
                  <a:pt x="218867" y="218641"/>
                </a:lnTo>
                <a:lnTo>
                  <a:pt x="187158" y="181449"/>
                </a:lnTo>
                <a:lnTo>
                  <a:pt x="154375" y="145238"/>
                </a:lnTo>
                <a:lnTo>
                  <a:pt x="120540" y="110029"/>
                </a:lnTo>
                <a:lnTo>
                  <a:pt x="85680" y="75846"/>
                </a:lnTo>
                <a:lnTo>
                  <a:pt x="49820" y="42709"/>
                </a:lnTo>
                <a:lnTo>
                  <a:pt x="12983" y="10642"/>
                </a:lnTo>
                <a:lnTo>
                  <a:pt x="0" y="0"/>
                </a:lnTo>
                <a:lnTo>
                  <a:pt x="0" y="2141906"/>
                </a:lnTo>
                <a:close/>
              </a:path>
              <a:path w="5052695" h="2505709">
                <a:moveTo>
                  <a:pt x="5052335" y="2505672"/>
                </a:moveTo>
                <a:lnTo>
                  <a:pt x="5021439" y="2456135"/>
                </a:lnTo>
                <a:lnTo>
                  <a:pt x="4992200" y="2413220"/>
                </a:lnTo>
                <a:lnTo>
                  <a:pt x="4961452" y="2371449"/>
                </a:lnTo>
                <a:lnTo>
                  <a:pt x="4929233" y="2330875"/>
                </a:lnTo>
                <a:lnTo>
                  <a:pt x="4895581" y="2291546"/>
                </a:lnTo>
                <a:lnTo>
                  <a:pt x="4860536" y="2253516"/>
                </a:lnTo>
                <a:lnTo>
                  <a:pt x="4822751" y="2216778"/>
                </a:lnTo>
                <a:lnTo>
                  <a:pt x="4783498" y="2182845"/>
                </a:lnTo>
                <a:lnTo>
                  <a:pt x="4742842" y="2151569"/>
                </a:lnTo>
                <a:lnTo>
                  <a:pt x="4700851" y="2122806"/>
                </a:lnTo>
                <a:lnTo>
                  <a:pt x="4657591" y="2096410"/>
                </a:lnTo>
                <a:lnTo>
                  <a:pt x="4613128" y="2072236"/>
                </a:lnTo>
                <a:lnTo>
                  <a:pt x="4567529" y="2050138"/>
                </a:lnTo>
                <a:lnTo>
                  <a:pt x="4520860" y="2029972"/>
                </a:lnTo>
                <a:lnTo>
                  <a:pt x="4473187" y="2011591"/>
                </a:lnTo>
                <a:lnTo>
                  <a:pt x="4424577" y="1994851"/>
                </a:lnTo>
                <a:lnTo>
                  <a:pt x="4375096" y="1979606"/>
                </a:lnTo>
                <a:lnTo>
                  <a:pt x="4324811" y="1965710"/>
                </a:lnTo>
                <a:lnTo>
                  <a:pt x="4276660" y="1953867"/>
                </a:lnTo>
                <a:lnTo>
                  <a:pt x="4228391" y="1943280"/>
                </a:lnTo>
                <a:lnTo>
                  <a:pt x="4180010" y="1933881"/>
                </a:lnTo>
                <a:lnTo>
                  <a:pt x="4131523" y="1925606"/>
                </a:lnTo>
                <a:lnTo>
                  <a:pt x="4082935" y="1918388"/>
                </a:lnTo>
                <a:lnTo>
                  <a:pt x="4034253" y="1912162"/>
                </a:lnTo>
                <a:lnTo>
                  <a:pt x="3985482" y="1906860"/>
                </a:lnTo>
                <a:lnTo>
                  <a:pt x="3936627" y="1902418"/>
                </a:lnTo>
                <a:lnTo>
                  <a:pt x="3887694" y="1898769"/>
                </a:lnTo>
                <a:lnTo>
                  <a:pt x="3838690" y="1895847"/>
                </a:lnTo>
                <a:lnTo>
                  <a:pt x="3789619" y="1893586"/>
                </a:lnTo>
                <a:lnTo>
                  <a:pt x="3740488" y="1891920"/>
                </a:lnTo>
                <a:lnTo>
                  <a:pt x="3691301" y="1890783"/>
                </a:lnTo>
                <a:lnTo>
                  <a:pt x="3306950" y="1887386"/>
                </a:lnTo>
                <a:lnTo>
                  <a:pt x="3254285" y="1890139"/>
                </a:lnTo>
                <a:lnTo>
                  <a:pt x="3201683" y="1893790"/>
                </a:lnTo>
                <a:lnTo>
                  <a:pt x="3149157" y="1898339"/>
                </a:lnTo>
                <a:lnTo>
                  <a:pt x="3096720" y="1903785"/>
                </a:lnTo>
                <a:lnTo>
                  <a:pt x="3044384" y="1910127"/>
                </a:lnTo>
                <a:lnTo>
                  <a:pt x="2992163" y="1917364"/>
                </a:lnTo>
                <a:lnTo>
                  <a:pt x="2940070" y="1925496"/>
                </a:lnTo>
                <a:lnTo>
                  <a:pt x="2888116" y="1934522"/>
                </a:lnTo>
                <a:lnTo>
                  <a:pt x="2836316" y="1944441"/>
                </a:lnTo>
                <a:lnTo>
                  <a:pt x="2734865" y="1965211"/>
                </a:lnTo>
                <a:lnTo>
                  <a:pt x="2684908" y="1974224"/>
                </a:lnTo>
                <a:lnTo>
                  <a:pt x="2634823" y="1982295"/>
                </a:lnTo>
                <a:lnTo>
                  <a:pt x="2584622" y="1989426"/>
                </a:lnTo>
                <a:lnTo>
                  <a:pt x="2534318" y="1995618"/>
                </a:lnTo>
                <a:lnTo>
                  <a:pt x="2483925" y="2000876"/>
                </a:lnTo>
                <a:lnTo>
                  <a:pt x="2433454" y="2005200"/>
                </a:lnTo>
                <a:lnTo>
                  <a:pt x="2382918" y="2008594"/>
                </a:lnTo>
                <a:lnTo>
                  <a:pt x="0" y="2141906"/>
                </a:lnTo>
                <a:lnTo>
                  <a:pt x="0" y="2505672"/>
                </a:lnTo>
                <a:lnTo>
                  <a:pt x="5052335" y="2505672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81607" y="7154651"/>
            <a:ext cx="1123315" cy="1077153"/>
          </a:xfrm>
          <a:custGeom>
            <a:avLst/>
            <a:gdLst/>
            <a:ahLst/>
            <a:cxnLst/>
            <a:rect l="l" t="t" r="r" b="b"/>
            <a:pathLst>
              <a:path w="1123315" h="1176020">
                <a:moveTo>
                  <a:pt x="552056" y="1175580"/>
                </a:moveTo>
                <a:lnTo>
                  <a:pt x="476154" y="1170803"/>
                </a:lnTo>
                <a:lnTo>
                  <a:pt x="437486" y="1162765"/>
                </a:lnTo>
                <a:lnTo>
                  <a:pt x="398477" y="1150565"/>
                </a:lnTo>
                <a:lnTo>
                  <a:pt x="359230" y="1133905"/>
                </a:lnTo>
                <a:lnTo>
                  <a:pt x="319847" y="1112487"/>
                </a:lnTo>
                <a:lnTo>
                  <a:pt x="280431" y="1086015"/>
                </a:lnTo>
                <a:lnTo>
                  <a:pt x="241084" y="1054190"/>
                </a:lnTo>
                <a:lnTo>
                  <a:pt x="201909" y="1016716"/>
                </a:lnTo>
                <a:lnTo>
                  <a:pt x="163008" y="973294"/>
                </a:lnTo>
                <a:lnTo>
                  <a:pt x="124484" y="923629"/>
                </a:lnTo>
                <a:lnTo>
                  <a:pt x="86439" y="867421"/>
                </a:lnTo>
                <a:lnTo>
                  <a:pt x="61836" y="825198"/>
                </a:lnTo>
                <a:lnTo>
                  <a:pt x="41591" y="783240"/>
                </a:lnTo>
                <a:lnTo>
                  <a:pt x="25541" y="741617"/>
                </a:lnTo>
                <a:lnTo>
                  <a:pt x="13520" y="700400"/>
                </a:lnTo>
                <a:lnTo>
                  <a:pt x="5366" y="659660"/>
                </a:lnTo>
                <a:lnTo>
                  <a:pt x="914" y="619470"/>
                </a:lnTo>
                <a:lnTo>
                  <a:pt x="0" y="579899"/>
                </a:lnTo>
                <a:lnTo>
                  <a:pt x="2459" y="541019"/>
                </a:lnTo>
                <a:lnTo>
                  <a:pt x="8128" y="502901"/>
                </a:lnTo>
                <a:lnTo>
                  <a:pt x="16843" y="465616"/>
                </a:lnTo>
                <a:lnTo>
                  <a:pt x="28439" y="429235"/>
                </a:lnTo>
                <a:lnTo>
                  <a:pt x="42753" y="393829"/>
                </a:lnTo>
                <a:lnTo>
                  <a:pt x="59620" y="359470"/>
                </a:lnTo>
                <a:lnTo>
                  <a:pt x="78876" y="326228"/>
                </a:lnTo>
                <a:lnTo>
                  <a:pt x="100357" y="294175"/>
                </a:lnTo>
                <a:lnTo>
                  <a:pt x="123900" y="263381"/>
                </a:lnTo>
                <a:lnTo>
                  <a:pt x="149339" y="233918"/>
                </a:lnTo>
                <a:lnTo>
                  <a:pt x="176511" y="205856"/>
                </a:lnTo>
                <a:lnTo>
                  <a:pt x="205252" y="179268"/>
                </a:lnTo>
                <a:lnTo>
                  <a:pt x="235398" y="154223"/>
                </a:lnTo>
                <a:lnTo>
                  <a:pt x="266784" y="130794"/>
                </a:lnTo>
                <a:lnTo>
                  <a:pt x="299247" y="109051"/>
                </a:lnTo>
                <a:lnTo>
                  <a:pt x="332622" y="89065"/>
                </a:lnTo>
                <a:lnTo>
                  <a:pt x="366745" y="70907"/>
                </a:lnTo>
                <a:lnTo>
                  <a:pt x="401453" y="54649"/>
                </a:lnTo>
                <a:lnTo>
                  <a:pt x="471964" y="28116"/>
                </a:lnTo>
                <a:lnTo>
                  <a:pt x="542843" y="10033"/>
                </a:lnTo>
                <a:lnTo>
                  <a:pt x="612777" y="971"/>
                </a:lnTo>
                <a:lnTo>
                  <a:pt x="646979" y="0"/>
                </a:lnTo>
                <a:lnTo>
                  <a:pt x="680453" y="1496"/>
                </a:lnTo>
                <a:lnTo>
                  <a:pt x="744558" y="12180"/>
                </a:lnTo>
                <a:lnTo>
                  <a:pt x="803780" y="33589"/>
                </a:lnTo>
                <a:lnTo>
                  <a:pt x="953916" y="135202"/>
                </a:lnTo>
                <a:lnTo>
                  <a:pt x="1021291" y="201246"/>
                </a:lnTo>
                <a:lnTo>
                  <a:pt x="1049684" y="243306"/>
                </a:lnTo>
                <a:lnTo>
                  <a:pt x="1055502" y="258063"/>
                </a:lnTo>
                <a:lnTo>
                  <a:pt x="1075897" y="309087"/>
                </a:lnTo>
                <a:lnTo>
                  <a:pt x="1092484" y="360072"/>
                </a:lnTo>
                <a:lnTo>
                  <a:pt x="1105366" y="410822"/>
                </a:lnTo>
                <a:lnTo>
                  <a:pt x="1114644" y="461136"/>
                </a:lnTo>
                <a:lnTo>
                  <a:pt x="1120421" y="510817"/>
                </a:lnTo>
                <a:lnTo>
                  <a:pt x="1122797" y="559666"/>
                </a:lnTo>
                <a:lnTo>
                  <a:pt x="1121875" y="607485"/>
                </a:lnTo>
                <a:lnTo>
                  <a:pt x="1117757" y="654075"/>
                </a:lnTo>
                <a:lnTo>
                  <a:pt x="1110545" y="699238"/>
                </a:lnTo>
                <a:lnTo>
                  <a:pt x="1100340" y="742776"/>
                </a:lnTo>
                <a:lnTo>
                  <a:pt x="1087244" y="784490"/>
                </a:lnTo>
                <a:lnTo>
                  <a:pt x="1071360" y="824181"/>
                </a:lnTo>
                <a:lnTo>
                  <a:pt x="1052788" y="861652"/>
                </a:lnTo>
                <a:lnTo>
                  <a:pt x="1031632" y="896703"/>
                </a:lnTo>
                <a:lnTo>
                  <a:pt x="1007992" y="929137"/>
                </a:lnTo>
                <a:lnTo>
                  <a:pt x="981971" y="958754"/>
                </a:lnTo>
                <a:lnTo>
                  <a:pt x="945523" y="994094"/>
                </a:lnTo>
                <a:lnTo>
                  <a:pt x="901149" y="1031818"/>
                </a:lnTo>
                <a:lnTo>
                  <a:pt x="849668" y="1069545"/>
                </a:lnTo>
                <a:lnTo>
                  <a:pt x="791900" y="1104898"/>
                </a:lnTo>
                <a:lnTo>
                  <a:pt x="728667" y="1135497"/>
                </a:lnTo>
                <a:lnTo>
                  <a:pt x="660789" y="1158962"/>
                </a:lnTo>
                <a:lnTo>
                  <a:pt x="589086" y="1172915"/>
                </a:lnTo>
                <a:lnTo>
                  <a:pt x="552056" y="1175580"/>
                </a:lnTo>
                <a:close/>
              </a:path>
            </a:pathLst>
          </a:custGeom>
          <a:solidFill>
            <a:srgbClr val="F59381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3</a:t>
            </a:r>
            <a:endParaRPr sz="6600" dirty="0">
              <a:solidFill>
                <a:schemeClr val="bg1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41266" y="5204754"/>
            <a:ext cx="1123315" cy="1176020"/>
          </a:xfrm>
          <a:custGeom>
            <a:avLst/>
            <a:gdLst/>
            <a:ahLst/>
            <a:cxnLst/>
            <a:rect l="l" t="t" r="r" b="b"/>
            <a:pathLst>
              <a:path w="1123314" h="1176020">
                <a:moveTo>
                  <a:pt x="552056" y="1175580"/>
                </a:moveTo>
                <a:lnTo>
                  <a:pt x="476154" y="1170803"/>
                </a:lnTo>
                <a:lnTo>
                  <a:pt x="437486" y="1162765"/>
                </a:lnTo>
                <a:lnTo>
                  <a:pt x="398477" y="1150565"/>
                </a:lnTo>
                <a:lnTo>
                  <a:pt x="359230" y="1133905"/>
                </a:lnTo>
                <a:lnTo>
                  <a:pt x="319847" y="1112487"/>
                </a:lnTo>
                <a:lnTo>
                  <a:pt x="280431" y="1086015"/>
                </a:lnTo>
                <a:lnTo>
                  <a:pt x="241084" y="1054190"/>
                </a:lnTo>
                <a:lnTo>
                  <a:pt x="201909" y="1016716"/>
                </a:lnTo>
                <a:lnTo>
                  <a:pt x="163008" y="973294"/>
                </a:lnTo>
                <a:lnTo>
                  <a:pt x="124484" y="923629"/>
                </a:lnTo>
                <a:lnTo>
                  <a:pt x="86439" y="867421"/>
                </a:lnTo>
                <a:lnTo>
                  <a:pt x="61836" y="825198"/>
                </a:lnTo>
                <a:lnTo>
                  <a:pt x="41591" y="783240"/>
                </a:lnTo>
                <a:lnTo>
                  <a:pt x="25541" y="741617"/>
                </a:lnTo>
                <a:lnTo>
                  <a:pt x="13520" y="700400"/>
                </a:lnTo>
                <a:lnTo>
                  <a:pt x="5366" y="659660"/>
                </a:lnTo>
                <a:lnTo>
                  <a:pt x="914" y="619470"/>
                </a:lnTo>
                <a:lnTo>
                  <a:pt x="0" y="579899"/>
                </a:lnTo>
                <a:lnTo>
                  <a:pt x="2459" y="541019"/>
                </a:lnTo>
                <a:lnTo>
                  <a:pt x="8128" y="502901"/>
                </a:lnTo>
                <a:lnTo>
                  <a:pt x="16843" y="465616"/>
                </a:lnTo>
                <a:lnTo>
                  <a:pt x="28439" y="429235"/>
                </a:lnTo>
                <a:lnTo>
                  <a:pt x="42753" y="393829"/>
                </a:lnTo>
                <a:lnTo>
                  <a:pt x="59620" y="359470"/>
                </a:lnTo>
                <a:lnTo>
                  <a:pt x="78876" y="326228"/>
                </a:lnTo>
                <a:lnTo>
                  <a:pt x="100357" y="294175"/>
                </a:lnTo>
                <a:lnTo>
                  <a:pt x="123900" y="263381"/>
                </a:lnTo>
                <a:lnTo>
                  <a:pt x="149339" y="233918"/>
                </a:lnTo>
                <a:lnTo>
                  <a:pt x="176511" y="205856"/>
                </a:lnTo>
                <a:lnTo>
                  <a:pt x="205252" y="179268"/>
                </a:lnTo>
                <a:lnTo>
                  <a:pt x="235398" y="154223"/>
                </a:lnTo>
                <a:lnTo>
                  <a:pt x="266784" y="130794"/>
                </a:lnTo>
                <a:lnTo>
                  <a:pt x="299247" y="109051"/>
                </a:lnTo>
                <a:lnTo>
                  <a:pt x="332622" y="89065"/>
                </a:lnTo>
                <a:lnTo>
                  <a:pt x="366745" y="70907"/>
                </a:lnTo>
                <a:lnTo>
                  <a:pt x="401453" y="54649"/>
                </a:lnTo>
                <a:lnTo>
                  <a:pt x="471964" y="28116"/>
                </a:lnTo>
                <a:lnTo>
                  <a:pt x="542843" y="10033"/>
                </a:lnTo>
                <a:lnTo>
                  <a:pt x="612777" y="971"/>
                </a:lnTo>
                <a:lnTo>
                  <a:pt x="646979" y="0"/>
                </a:lnTo>
                <a:lnTo>
                  <a:pt x="680453" y="1496"/>
                </a:lnTo>
                <a:lnTo>
                  <a:pt x="744558" y="12180"/>
                </a:lnTo>
                <a:lnTo>
                  <a:pt x="803780" y="33589"/>
                </a:lnTo>
                <a:lnTo>
                  <a:pt x="953916" y="135202"/>
                </a:lnTo>
                <a:lnTo>
                  <a:pt x="1021291" y="201246"/>
                </a:lnTo>
                <a:lnTo>
                  <a:pt x="1049684" y="243306"/>
                </a:lnTo>
                <a:lnTo>
                  <a:pt x="1055502" y="258063"/>
                </a:lnTo>
                <a:lnTo>
                  <a:pt x="1075897" y="309087"/>
                </a:lnTo>
                <a:lnTo>
                  <a:pt x="1092484" y="360072"/>
                </a:lnTo>
                <a:lnTo>
                  <a:pt x="1105366" y="410822"/>
                </a:lnTo>
                <a:lnTo>
                  <a:pt x="1114644" y="461136"/>
                </a:lnTo>
                <a:lnTo>
                  <a:pt x="1120421" y="510817"/>
                </a:lnTo>
                <a:lnTo>
                  <a:pt x="1122797" y="559666"/>
                </a:lnTo>
                <a:lnTo>
                  <a:pt x="1121875" y="607485"/>
                </a:lnTo>
                <a:lnTo>
                  <a:pt x="1117757" y="654075"/>
                </a:lnTo>
                <a:lnTo>
                  <a:pt x="1110545" y="699238"/>
                </a:lnTo>
                <a:lnTo>
                  <a:pt x="1100340" y="742776"/>
                </a:lnTo>
                <a:lnTo>
                  <a:pt x="1087244" y="784490"/>
                </a:lnTo>
                <a:lnTo>
                  <a:pt x="1071360" y="824181"/>
                </a:lnTo>
                <a:lnTo>
                  <a:pt x="1052788" y="861652"/>
                </a:lnTo>
                <a:lnTo>
                  <a:pt x="1031632" y="896703"/>
                </a:lnTo>
                <a:lnTo>
                  <a:pt x="1007992" y="929137"/>
                </a:lnTo>
                <a:lnTo>
                  <a:pt x="981971" y="958754"/>
                </a:lnTo>
                <a:lnTo>
                  <a:pt x="945523" y="994094"/>
                </a:lnTo>
                <a:lnTo>
                  <a:pt x="901149" y="1031818"/>
                </a:lnTo>
                <a:lnTo>
                  <a:pt x="849668" y="1069545"/>
                </a:lnTo>
                <a:lnTo>
                  <a:pt x="791900" y="1104898"/>
                </a:lnTo>
                <a:lnTo>
                  <a:pt x="728667" y="1135497"/>
                </a:lnTo>
                <a:lnTo>
                  <a:pt x="660789" y="1158962"/>
                </a:lnTo>
                <a:lnTo>
                  <a:pt x="589086" y="1172915"/>
                </a:lnTo>
                <a:lnTo>
                  <a:pt x="552056" y="1175580"/>
                </a:lnTo>
                <a:close/>
              </a:path>
            </a:pathLst>
          </a:custGeom>
          <a:solidFill>
            <a:srgbClr val="F593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429000" y="3381522"/>
            <a:ext cx="307975" cy="28314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550" spc="-1770" dirty="0">
                <a:solidFill>
                  <a:srgbClr val="FDFBF5"/>
                </a:solidFill>
                <a:latin typeface="Tahoma"/>
                <a:cs typeface="Tahoma"/>
              </a:rPr>
              <a:t>1</a:t>
            </a:r>
            <a:endParaRPr sz="65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335"/>
              </a:spcBef>
            </a:pPr>
            <a:r>
              <a:rPr sz="6550" spc="-1355" dirty="0">
                <a:solidFill>
                  <a:srgbClr val="FDFBF5"/>
                </a:solidFill>
                <a:latin typeface="Tahoma"/>
                <a:cs typeface="Tahoma"/>
              </a:rPr>
              <a:t>2</a:t>
            </a:r>
            <a:endParaRPr sz="6550" dirty="0">
              <a:latin typeface="Tahoma"/>
              <a:cs typeface="Tahoma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09CC551-4A18-98C3-5A31-50F2B86F7C9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8000" y="5204754"/>
            <a:ext cx="1121761" cy="11766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D1C9CDA-D545-59B6-72F0-73188C7E89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1898" y="7019277"/>
            <a:ext cx="1121761" cy="11766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D68C10-968A-91F6-0DE5-115C7CEF89C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7348" y="8955477"/>
            <a:ext cx="1121761" cy="117663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A9EDE58-1B9E-76C4-6F52-A942BFB71100}"/>
              </a:ext>
            </a:extLst>
          </p:cNvPr>
          <p:cNvSpPr txBox="1"/>
          <p:nvPr/>
        </p:nvSpPr>
        <p:spPr>
          <a:xfrm>
            <a:off x="10859499" y="5214900"/>
            <a:ext cx="779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2DE990-975F-E96D-853A-B1368B0EF3E6}"/>
              </a:ext>
            </a:extLst>
          </p:cNvPr>
          <p:cNvSpPr txBox="1"/>
          <p:nvPr/>
        </p:nvSpPr>
        <p:spPr>
          <a:xfrm>
            <a:off x="10864567" y="7043389"/>
            <a:ext cx="779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DA2EA7-CA37-FA3A-87EA-2692F3BA0CCD}"/>
              </a:ext>
            </a:extLst>
          </p:cNvPr>
          <p:cNvSpPr txBox="1"/>
          <p:nvPr/>
        </p:nvSpPr>
        <p:spPr>
          <a:xfrm>
            <a:off x="5932980" y="8989794"/>
            <a:ext cx="83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6C09332-87E2-D1B5-6BCB-E2440B9E6D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2106" y="3388853"/>
            <a:ext cx="1121761" cy="117663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76C3A40-D1E1-94C6-3787-113FF82339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8326" y="3388853"/>
            <a:ext cx="1121761" cy="117663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6CB4438C-8943-0572-AC98-8CE18B086CC0}"/>
              </a:ext>
            </a:extLst>
          </p:cNvPr>
          <p:cNvSpPr txBox="1"/>
          <p:nvPr/>
        </p:nvSpPr>
        <p:spPr>
          <a:xfrm>
            <a:off x="3240086" y="3396482"/>
            <a:ext cx="68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E757918-DD50-79C7-FBD1-A0706724F772}"/>
              </a:ext>
            </a:extLst>
          </p:cNvPr>
          <p:cNvSpPr txBox="1"/>
          <p:nvPr/>
        </p:nvSpPr>
        <p:spPr>
          <a:xfrm>
            <a:off x="10947592" y="3393470"/>
            <a:ext cx="779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489F9B-E805-E771-B146-3486912A693A}"/>
              </a:ext>
            </a:extLst>
          </p:cNvPr>
          <p:cNvSpPr txBox="1"/>
          <p:nvPr/>
        </p:nvSpPr>
        <p:spPr>
          <a:xfrm>
            <a:off x="3839712" y="1361420"/>
            <a:ext cx="11095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ritannic Bold" panose="020B0903060703020204" pitchFamily="34" charset="0"/>
              </a:rPr>
              <a:t>Nama </a:t>
            </a:r>
            <a:r>
              <a:rPr lang="en-US" sz="6000" dirty="0" err="1">
                <a:latin typeface="Britannic Bold" panose="020B0903060703020204" pitchFamily="34" charset="0"/>
              </a:rPr>
              <a:t>Anggota</a:t>
            </a:r>
            <a:r>
              <a:rPr lang="en-US" sz="6000" dirty="0">
                <a:latin typeface="Britannic Bold" panose="020B0903060703020204" pitchFamily="34" charset="0"/>
              </a:rPr>
              <a:t> </a:t>
            </a:r>
            <a:r>
              <a:rPr lang="en-US" sz="6000" dirty="0" err="1">
                <a:latin typeface="Britannic Bold" panose="020B0903060703020204" pitchFamily="34" charset="0"/>
              </a:rPr>
              <a:t>Kelompok</a:t>
            </a:r>
            <a:r>
              <a:rPr lang="en-US" sz="6000" dirty="0">
                <a:latin typeface="Britannic Bold" panose="020B0903060703020204" pitchFamily="34" charset="0"/>
              </a:rPr>
              <a:t> B2b: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80EA96E-FBDC-CD94-44AE-E6ECDB04B7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17805" y="20521"/>
            <a:ext cx="3170195" cy="395664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B9651D5-0762-EBE4-A920-0A43E735026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05951" y="7781327"/>
            <a:ext cx="5182049" cy="2462997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0CEC4005-350A-C1F3-14A5-A16E6EB2BCC7}"/>
              </a:ext>
            </a:extLst>
          </p:cNvPr>
          <p:cNvSpPr txBox="1"/>
          <p:nvPr/>
        </p:nvSpPr>
        <p:spPr>
          <a:xfrm>
            <a:off x="4681231" y="3470414"/>
            <a:ext cx="4025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SHALIHATI AL IZZATI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2110101088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191CD-48F9-41E3-01D8-D09B22516DE7}"/>
              </a:ext>
            </a:extLst>
          </p:cNvPr>
          <p:cNvSpPr txBox="1"/>
          <p:nvPr/>
        </p:nvSpPr>
        <p:spPr>
          <a:xfrm>
            <a:off x="4681231" y="5274121"/>
            <a:ext cx="35483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EVI NOVIANDARI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2110101089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89B79D2-981C-D39C-7581-F6D063B19161}"/>
              </a:ext>
            </a:extLst>
          </p:cNvPr>
          <p:cNvSpPr txBox="1"/>
          <p:nvPr/>
        </p:nvSpPr>
        <p:spPr>
          <a:xfrm>
            <a:off x="4681231" y="7120334"/>
            <a:ext cx="3176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AZIZAH PUSPASARI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2110101090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BE4344-8959-67B7-C7C8-94900C9EC451}"/>
              </a:ext>
            </a:extLst>
          </p:cNvPr>
          <p:cNvSpPr txBox="1"/>
          <p:nvPr/>
        </p:nvSpPr>
        <p:spPr>
          <a:xfrm>
            <a:off x="12431219" y="3470414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TIARA SINTA A.M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2110101091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E8C72FC-0784-0EDF-8CAE-B16D6844B034}"/>
              </a:ext>
            </a:extLst>
          </p:cNvPr>
          <p:cNvSpPr txBox="1"/>
          <p:nvPr/>
        </p:nvSpPr>
        <p:spPr>
          <a:xfrm>
            <a:off x="12431219" y="5274120"/>
            <a:ext cx="4201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DINANDA DWI SETYORINI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2110101092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7E6AC8-F89C-5459-8993-392796518906}"/>
              </a:ext>
            </a:extLst>
          </p:cNvPr>
          <p:cNvSpPr txBox="1"/>
          <p:nvPr/>
        </p:nvSpPr>
        <p:spPr>
          <a:xfrm>
            <a:off x="12594237" y="7120334"/>
            <a:ext cx="3875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NURUL FAJILA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2110101093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9B41B9-375E-9D76-DCD5-FE2531C439E7}"/>
              </a:ext>
            </a:extLst>
          </p:cNvPr>
          <p:cNvSpPr txBox="1"/>
          <p:nvPr/>
        </p:nvSpPr>
        <p:spPr>
          <a:xfrm>
            <a:off x="7270063" y="9088013"/>
            <a:ext cx="3942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ritannic Bold" panose="020B0903060703020204" pitchFamily="34" charset="0"/>
              </a:rPr>
              <a:t>ANNISA ADZAKIYYATUL </a:t>
            </a:r>
          </a:p>
          <a:p>
            <a:r>
              <a:rPr lang="en-US" sz="2800" dirty="0">
                <a:latin typeface="Britannic Bold" panose="020B0903060703020204" pitchFamily="34" charset="0"/>
              </a:rPr>
              <a:t>2110101094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4663440" cy="2315210"/>
          </a:xfrm>
          <a:custGeom>
            <a:avLst/>
            <a:gdLst/>
            <a:ahLst/>
            <a:cxnLst/>
            <a:rect l="l" t="t" r="r" b="b"/>
            <a:pathLst>
              <a:path w="4663440" h="2315210">
                <a:moveTo>
                  <a:pt x="0" y="2314738"/>
                </a:moveTo>
                <a:lnTo>
                  <a:pt x="122567" y="2298270"/>
                </a:lnTo>
                <a:lnTo>
                  <a:pt x="290191" y="2273020"/>
                </a:lnTo>
                <a:lnTo>
                  <a:pt x="332027" y="2267231"/>
                </a:lnTo>
                <a:lnTo>
                  <a:pt x="374249" y="2261897"/>
                </a:lnTo>
                <a:lnTo>
                  <a:pt x="416845" y="2256999"/>
                </a:lnTo>
                <a:lnTo>
                  <a:pt x="503116" y="2248427"/>
                </a:lnTo>
                <a:lnTo>
                  <a:pt x="590749" y="2241352"/>
                </a:lnTo>
                <a:lnTo>
                  <a:pt x="679650" y="2235612"/>
                </a:lnTo>
                <a:lnTo>
                  <a:pt x="815183" y="2229151"/>
                </a:lnTo>
                <a:lnTo>
                  <a:pt x="999481" y="2223691"/>
                </a:lnTo>
                <a:lnTo>
                  <a:pt x="1715160" y="2214112"/>
                </a:lnTo>
                <a:lnTo>
                  <a:pt x="1957758" y="2206617"/>
                </a:lnTo>
                <a:lnTo>
                  <a:pt x="2103232" y="2199218"/>
                </a:lnTo>
                <a:lnTo>
                  <a:pt x="2199988" y="2192739"/>
                </a:lnTo>
                <a:lnTo>
                  <a:pt x="2296457" y="2184831"/>
                </a:lnTo>
                <a:lnTo>
                  <a:pt x="2392547" y="2175334"/>
                </a:lnTo>
                <a:lnTo>
                  <a:pt x="2488166" y="2164084"/>
                </a:lnTo>
                <a:lnTo>
                  <a:pt x="2535770" y="2157752"/>
                </a:lnTo>
                <a:lnTo>
                  <a:pt x="2583222" y="2150920"/>
                </a:lnTo>
                <a:lnTo>
                  <a:pt x="2630511" y="2143568"/>
                </a:lnTo>
                <a:lnTo>
                  <a:pt x="2677624" y="2135677"/>
                </a:lnTo>
                <a:lnTo>
                  <a:pt x="2724552" y="2127226"/>
                </a:lnTo>
                <a:lnTo>
                  <a:pt x="2771281" y="2118195"/>
                </a:lnTo>
                <a:lnTo>
                  <a:pt x="2817801" y="2108563"/>
                </a:lnTo>
                <a:lnTo>
                  <a:pt x="2864100" y="2098310"/>
                </a:lnTo>
                <a:lnTo>
                  <a:pt x="2910167" y="2087416"/>
                </a:lnTo>
                <a:lnTo>
                  <a:pt x="2955991" y="2075860"/>
                </a:lnTo>
                <a:lnTo>
                  <a:pt x="3001559" y="2063623"/>
                </a:lnTo>
                <a:lnTo>
                  <a:pt x="3046861" y="2050683"/>
                </a:lnTo>
                <a:lnTo>
                  <a:pt x="3091885" y="2037021"/>
                </a:lnTo>
                <a:lnTo>
                  <a:pt x="3136619" y="2022616"/>
                </a:lnTo>
                <a:lnTo>
                  <a:pt x="3181052" y="2007447"/>
                </a:lnTo>
                <a:lnTo>
                  <a:pt x="3225173" y="1991496"/>
                </a:lnTo>
                <a:lnTo>
                  <a:pt x="3268971" y="1974740"/>
                </a:lnTo>
                <a:lnTo>
                  <a:pt x="3312433" y="1957161"/>
                </a:lnTo>
                <a:lnTo>
                  <a:pt x="3355548" y="1938737"/>
                </a:lnTo>
                <a:lnTo>
                  <a:pt x="3398305" y="1919448"/>
                </a:lnTo>
                <a:lnTo>
                  <a:pt x="3440692" y="1899275"/>
                </a:lnTo>
                <a:lnTo>
                  <a:pt x="3482699" y="1878196"/>
                </a:lnTo>
                <a:lnTo>
                  <a:pt x="3524313" y="1856191"/>
                </a:lnTo>
                <a:lnTo>
                  <a:pt x="3565522" y="1833240"/>
                </a:lnTo>
                <a:lnTo>
                  <a:pt x="3606317" y="1809324"/>
                </a:lnTo>
                <a:lnTo>
                  <a:pt x="3646685" y="1784420"/>
                </a:lnTo>
                <a:lnTo>
                  <a:pt x="3686614" y="1758510"/>
                </a:lnTo>
                <a:lnTo>
                  <a:pt x="3726093" y="1731573"/>
                </a:lnTo>
                <a:lnTo>
                  <a:pt x="3765112" y="1703588"/>
                </a:lnTo>
                <a:lnTo>
                  <a:pt x="3803657" y="1674535"/>
                </a:lnTo>
                <a:lnTo>
                  <a:pt x="3841719" y="1644394"/>
                </a:lnTo>
                <a:lnTo>
                  <a:pt x="3879285" y="1613145"/>
                </a:lnTo>
                <a:lnTo>
                  <a:pt x="3916344" y="1580766"/>
                </a:lnTo>
                <a:lnTo>
                  <a:pt x="3952885" y="1547239"/>
                </a:lnTo>
                <a:lnTo>
                  <a:pt x="3988895" y="1512543"/>
                </a:lnTo>
                <a:lnTo>
                  <a:pt x="4024365" y="1476656"/>
                </a:lnTo>
                <a:lnTo>
                  <a:pt x="4059863" y="1439037"/>
                </a:lnTo>
                <a:lnTo>
                  <a:pt x="4094256" y="1400942"/>
                </a:lnTo>
                <a:lnTo>
                  <a:pt x="4127554" y="1362386"/>
                </a:lnTo>
                <a:lnTo>
                  <a:pt x="4159765" y="1323381"/>
                </a:lnTo>
                <a:lnTo>
                  <a:pt x="4190897" y="1283940"/>
                </a:lnTo>
                <a:lnTo>
                  <a:pt x="4220958" y="1244077"/>
                </a:lnTo>
                <a:lnTo>
                  <a:pt x="4249958" y="1203804"/>
                </a:lnTo>
                <a:lnTo>
                  <a:pt x="4277905" y="1163135"/>
                </a:lnTo>
                <a:lnTo>
                  <a:pt x="4304807" y="1122083"/>
                </a:lnTo>
                <a:lnTo>
                  <a:pt x="4330673" y="1080660"/>
                </a:lnTo>
                <a:lnTo>
                  <a:pt x="4355511" y="1038880"/>
                </a:lnTo>
                <a:lnTo>
                  <a:pt x="4379331" y="996757"/>
                </a:lnTo>
                <a:lnTo>
                  <a:pt x="4402140" y="954302"/>
                </a:lnTo>
                <a:lnTo>
                  <a:pt x="4423948" y="911530"/>
                </a:lnTo>
                <a:lnTo>
                  <a:pt x="4444762" y="868452"/>
                </a:lnTo>
                <a:lnTo>
                  <a:pt x="4464591" y="825083"/>
                </a:lnTo>
                <a:lnTo>
                  <a:pt x="4483444" y="781436"/>
                </a:lnTo>
                <a:lnTo>
                  <a:pt x="4501330" y="737523"/>
                </a:lnTo>
                <a:lnTo>
                  <a:pt x="4518256" y="693357"/>
                </a:lnTo>
                <a:lnTo>
                  <a:pt x="4534232" y="648953"/>
                </a:lnTo>
                <a:lnTo>
                  <a:pt x="4549265" y="604322"/>
                </a:lnTo>
                <a:lnTo>
                  <a:pt x="4563366" y="559477"/>
                </a:lnTo>
                <a:lnTo>
                  <a:pt x="4576541" y="514433"/>
                </a:lnTo>
                <a:lnTo>
                  <a:pt x="4588800" y="469202"/>
                </a:lnTo>
                <a:lnTo>
                  <a:pt x="4600151" y="423796"/>
                </a:lnTo>
                <a:lnTo>
                  <a:pt x="4610603" y="378230"/>
                </a:lnTo>
                <a:lnTo>
                  <a:pt x="4620164" y="332517"/>
                </a:lnTo>
                <a:lnTo>
                  <a:pt x="4628843" y="286668"/>
                </a:lnTo>
                <a:lnTo>
                  <a:pt x="4636648" y="240698"/>
                </a:lnTo>
                <a:lnTo>
                  <a:pt x="4643588" y="194619"/>
                </a:lnTo>
                <a:lnTo>
                  <a:pt x="4649672" y="148445"/>
                </a:lnTo>
                <a:lnTo>
                  <a:pt x="4654907" y="102189"/>
                </a:lnTo>
                <a:lnTo>
                  <a:pt x="4659303" y="55864"/>
                </a:lnTo>
                <a:lnTo>
                  <a:pt x="4662868" y="9482"/>
                </a:lnTo>
                <a:lnTo>
                  <a:pt x="4663429" y="0"/>
                </a:lnTo>
                <a:lnTo>
                  <a:pt x="0" y="0"/>
                </a:lnTo>
                <a:lnTo>
                  <a:pt x="0" y="2314738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654574"/>
            <a:ext cx="5637530" cy="2632710"/>
          </a:xfrm>
          <a:custGeom>
            <a:avLst/>
            <a:gdLst/>
            <a:ahLst/>
            <a:cxnLst/>
            <a:rect l="l" t="t" r="r" b="b"/>
            <a:pathLst>
              <a:path w="5637530" h="2632709">
                <a:moveTo>
                  <a:pt x="0" y="2437318"/>
                </a:moveTo>
                <a:lnTo>
                  <a:pt x="3268674" y="2155610"/>
                </a:lnTo>
                <a:lnTo>
                  <a:pt x="3219169" y="2159453"/>
                </a:lnTo>
                <a:lnTo>
                  <a:pt x="3169591" y="2162260"/>
                </a:lnTo>
                <a:lnTo>
                  <a:pt x="3119956" y="2164035"/>
                </a:lnTo>
                <a:lnTo>
                  <a:pt x="3070281" y="2164779"/>
                </a:lnTo>
                <a:lnTo>
                  <a:pt x="3020582" y="2164495"/>
                </a:lnTo>
                <a:lnTo>
                  <a:pt x="2970875" y="2163186"/>
                </a:lnTo>
                <a:lnTo>
                  <a:pt x="2921177" y="2160855"/>
                </a:lnTo>
                <a:lnTo>
                  <a:pt x="2872034" y="2156805"/>
                </a:lnTo>
                <a:lnTo>
                  <a:pt x="2823160" y="2151546"/>
                </a:lnTo>
                <a:lnTo>
                  <a:pt x="2774540" y="2145141"/>
                </a:lnTo>
                <a:lnTo>
                  <a:pt x="2726160" y="2137651"/>
                </a:lnTo>
                <a:lnTo>
                  <a:pt x="2678004" y="2129138"/>
                </a:lnTo>
                <a:lnTo>
                  <a:pt x="2630057" y="2119663"/>
                </a:lnTo>
                <a:lnTo>
                  <a:pt x="2582305" y="2109289"/>
                </a:lnTo>
                <a:lnTo>
                  <a:pt x="2534733" y="2098077"/>
                </a:lnTo>
                <a:lnTo>
                  <a:pt x="2487326" y="2086090"/>
                </a:lnTo>
                <a:lnTo>
                  <a:pt x="2440069" y="2073388"/>
                </a:lnTo>
                <a:lnTo>
                  <a:pt x="2392947" y="2060034"/>
                </a:lnTo>
                <a:lnTo>
                  <a:pt x="2345946" y="2046089"/>
                </a:lnTo>
                <a:lnTo>
                  <a:pt x="2299051" y="2031616"/>
                </a:lnTo>
                <a:lnTo>
                  <a:pt x="2251378" y="2014209"/>
                </a:lnTo>
                <a:lnTo>
                  <a:pt x="2206920" y="1993029"/>
                </a:lnTo>
                <a:lnTo>
                  <a:pt x="2165543" y="1968284"/>
                </a:lnTo>
                <a:lnTo>
                  <a:pt x="2127112" y="1940184"/>
                </a:lnTo>
                <a:lnTo>
                  <a:pt x="2091495" y="1908937"/>
                </a:lnTo>
                <a:lnTo>
                  <a:pt x="2058556" y="1874755"/>
                </a:lnTo>
                <a:lnTo>
                  <a:pt x="2028163" y="1837844"/>
                </a:lnTo>
                <a:lnTo>
                  <a:pt x="2000181" y="1798415"/>
                </a:lnTo>
                <a:lnTo>
                  <a:pt x="1974476" y="1756677"/>
                </a:lnTo>
                <a:lnTo>
                  <a:pt x="1949154" y="1711966"/>
                </a:lnTo>
                <a:lnTo>
                  <a:pt x="1924164" y="1667135"/>
                </a:lnTo>
                <a:lnTo>
                  <a:pt x="1899479" y="1622186"/>
                </a:lnTo>
                <a:lnTo>
                  <a:pt x="1875075" y="1577121"/>
                </a:lnTo>
                <a:lnTo>
                  <a:pt x="1850928" y="1531943"/>
                </a:lnTo>
                <a:lnTo>
                  <a:pt x="1827013" y="1486653"/>
                </a:lnTo>
                <a:lnTo>
                  <a:pt x="1803304" y="1441253"/>
                </a:lnTo>
                <a:lnTo>
                  <a:pt x="1779778" y="1395747"/>
                </a:lnTo>
                <a:lnTo>
                  <a:pt x="1756409" y="1350135"/>
                </a:lnTo>
                <a:lnTo>
                  <a:pt x="1733172" y="1304420"/>
                </a:lnTo>
                <a:lnTo>
                  <a:pt x="1710044" y="1258604"/>
                </a:lnTo>
                <a:lnTo>
                  <a:pt x="1687104" y="1212784"/>
                </a:lnTo>
                <a:lnTo>
                  <a:pt x="1664719" y="1166716"/>
                </a:lnTo>
                <a:lnTo>
                  <a:pt x="1642593" y="1120560"/>
                </a:lnTo>
                <a:lnTo>
                  <a:pt x="1620428" y="1074473"/>
                </a:lnTo>
                <a:lnTo>
                  <a:pt x="1597928" y="1028615"/>
                </a:lnTo>
                <a:lnTo>
                  <a:pt x="1574797" y="983143"/>
                </a:lnTo>
                <a:lnTo>
                  <a:pt x="1550739" y="938217"/>
                </a:lnTo>
                <a:lnTo>
                  <a:pt x="1525456" y="893995"/>
                </a:lnTo>
                <a:lnTo>
                  <a:pt x="1498653" y="850636"/>
                </a:lnTo>
                <a:lnTo>
                  <a:pt x="1470033" y="808297"/>
                </a:lnTo>
                <a:lnTo>
                  <a:pt x="1440343" y="766646"/>
                </a:lnTo>
                <a:lnTo>
                  <a:pt x="1409209" y="726174"/>
                </a:lnTo>
                <a:lnTo>
                  <a:pt x="1376670" y="686913"/>
                </a:lnTo>
                <a:lnTo>
                  <a:pt x="1342765" y="648897"/>
                </a:lnTo>
                <a:lnTo>
                  <a:pt x="1307534" y="612158"/>
                </a:lnTo>
                <a:lnTo>
                  <a:pt x="1271014" y="576730"/>
                </a:lnTo>
                <a:lnTo>
                  <a:pt x="1233246" y="542646"/>
                </a:lnTo>
                <a:lnTo>
                  <a:pt x="1194269" y="509937"/>
                </a:lnTo>
                <a:lnTo>
                  <a:pt x="1154122" y="478638"/>
                </a:lnTo>
                <a:lnTo>
                  <a:pt x="1112843" y="448782"/>
                </a:lnTo>
                <a:lnTo>
                  <a:pt x="1070473" y="420400"/>
                </a:lnTo>
                <a:lnTo>
                  <a:pt x="1027051" y="393527"/>
                </a:lnTo>
                <a:lnTo>
                  <a:pt x="982615" y="368196"/>
                </a:lnTo>
                <a:lnTo>
                  <a:pt x="937204" y="344438"/>
                </a:lnTo>
                <a:lnTo>
                  <a:pt x="889901" y="321258"/>
                </a:lnTo>
                <a:lnTo>
                  <a:pt x="466428" y="107957"/>
                </a:lnTo>
                <a:lnTo>
                  <a:pt x="417057" y="85471"/>
                </a:lnTo>
                <a:lnTo>
                  <a:pt x="366589" y="66374"/>
                </a:lnTo>
                <a:lnTo>
                  <a:pt x="315190" y="50331"/>
                </a:lnTo>
                <a:lnTo>
                  <a:pt x="263024" y="37003"/>
                </a:lnTo>
                <a:lnTo>
                  <a:pt x="210255" y="26053"/>
                </a:lnTo>
                <a:lnTo>
                  <a:pt x="157049" y="17143"/>
                </a:lnTo>
                <a:lnTo>
                  <a:pt x="103570" y="9938"/>
                </a:lnTo>
                <a:lnTo>
                  <a:pt x="52676" y="4443"/>
                </a:lnTo>
                <a:lnTo>
                  <a:pt x="1945" y="120"/>
                </a:lnTo>
                <a:lnTo>
                  <a:pt x="0" y="0"/>
                </a:lnTo>
                <a:lnTo>
                  <a:pt x="0" y="2437318"/>
                </a:lnTo>
                <a:close/>
              </a:path>
              <a:path w="5637530" h="2632709">
                <a:moveTo>
                  <a:pt x="5637504" y="2632425"/>
                </a:moveTo>
                <a:lnTo>
                  <a:pt x="5610559" y="2580593"/>
                </a:lnTo>
                <a:lnTo>
                  <a:pt x="5585311" y="2537044"/>
                </a:lnTo>
                <a:lnTo>
                  <a:pt x="5558345" y="2494639"/>
                </a:lnTo>
                <a:lnTo>
                  <a:pt x="5529709" y="2453438"/>
                </a:lnTo>
                <a:lnTo>
                  <a:pt x="5499451" y="2413503"/>
                </a:lnTo>
                <a:lnTo>
                  <a:pt x="5467621" y="2374894"/>
                </a:lnTo>
                <a:lnTo>
                  <a:pt x="5434266" y="2337671"/>
                </a:lnTo>
                <a:lnTo>
                  <a:pt x="5399435" y="2301896"/>
                </a:lnTo>
                <a:lnTo>
                  <a:pt x="5362995" y="2268696"/>
                </a:lnTo>
                <a:lnTo>
                  <a:pt x="5325149" y="2238389"/>
                </a:lnTo>
                <a:lnTo>
                  <a:pt x="5285966" y="2210812"/>
                </a:lnTo>
                <a:lnTo>
                  <a:pt x="5245514" y="2185801"/>
                </a:lnTo>
                <a:lnTo>
                  <a:pt x="5203863" y="2163190"/>
                </a:lnTo>
                <a:lnTo>
                  <a:pt x="5161081" y="2142818"/>
                </a:lnTo>
                <a:lnTo>
                  <a:pt x="5117239" y="2124518"/>
                </a:lnTo>
                <a:lnTo>
                  <a:pt x="5072404" y="2108127"/>
                </a:lnTo>
                <a:lnTo>
                  <a:pt x="5026647" y="2093481"/>
                </a:lnTo>
                <a:lnTo>
                  <a:pt x="4980035" y="2080415"/>
                </a:lnTo>
                <a:lnTo>
                  <a:pt x="4932638" y="2068767"/>
                </a:lnTo>
                <a:lnTo>
                  <a:pt x="4884106" y="2058466"/>
                </a:lnTo>
                <a:lnTo>
                  <a:pt x="4835481" y="2049623"/>
                </a:lnTo>
                <a:lnTo>
                  <a:pt x="4786769" y="2042147"/>
                </a:lnTo>
                <a:lnTo>
                  <a:pt x="4737975" y="2035947"/>
                </a:lnTo>
                <a:lnTo>
                  <a:pt x="4689103" y="2030935"/>
                </a:lnTo>
                <a:lnTo>
                  <a:pt x="4640159" y="2027019"/>
                </a:lnTo>
                <a:lnTo>
                  <a:pt x="4591149" y="2024109"/>
                </a:lnTo>
                <a:lnTo>
                  <a:pt x="4542076" y="2022115"/>
                </a:lnTo>
                <a:lnTo>
                  <a:pt x="4492946" y="2020947"/>
                </a:lnTo>
                <a:lnTo>
                  <a:pt x="4443764" y="2020515"/>
                </a:lnTo>
                <a:lnTo>
                  <a:pt x="4394535" y="2020728"/>
                </a:lnTo>
                <a:lnTo>
                  <a:pt x="4057850" y="2027797"/>
                </a:lnTo>
                <a:lnTo>
                  <a:pt x="4007758" y="2031978"/>
                </a:lnTo>
                <a:lnTo>
                  <a:pt x="3957764" y="2037107"/>
                </a:lnTo>
                <a:lnTo>
                  <a:pt x="3907882" y="2043185"/>
                </a:lnTo>
                <a:lnTo>
                  <a:pt x="3858127" y="2050209"/>
                </a:lnTo>
                <a:lnTo>
                  <a:pt x="3808514" y="2058179"/>
                </a:lnTo>
                <a:lnTo>
                  <a:pt x="3759058" y="2067093"/>
                </a:lnTo>
                <a:lnTo>
                  <a:pt x="3709775" y="2076950"/>
                </a:lnTo>
                <a:lnTo>
                  <a:pt x="3660680" y="2087749"/>
                </a:lnTo>
                <a:lnTo>
                  <a:pt x="3563252" y="2110654"/>
                </a:lnTo>
                <a:lnTo>
                  <a:pt x="3514529" y="2120767"/>
                </a:lnTo>
                <a:lnTo>
                  <a:pt x="3465635" y="2129828"/>
                </a:lnTo>
                <a:lnTo>
                  <a:pt x="3416587" y="2137840"/>
                </a:lnTo>
                <a:lnTo>
                  <a:pt x="3367399" y="2144806"/>
                </a:lnTo>
                <a:lnTo>
                  <a:pt x="3318090" y="2150728"/>
                </a:lnTo>
                <a:lnTo>
                  <a:pt x="3268674" y="2155610"/>
                </a:lnTo>
                <a:lnTo>
                  <a:pt x="0" y="2437318"/>
                </a:lnTo>
                <a:lnTo>
                  <a:pt x="0" y="2632425"/>
                </a:lnTo>
                <a:lnTo>
                  <a:pt x="5637504" y="2632425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104624" y="7824803"/>
            <a:ext cx="5183505" cy="2462530"/>
          </a:xfrm>
          <a:custGeom>
            <a:avLst/>
            <a:gdLst/>
            <a:ahLst/>
            <a:cxnLst/>
            <a:rect l="l" t="t" r="r" b="b"/>
            <a:pathLst>
              <a:path w="5183505" h="2462529">
                <a:moveTo>
                  <a:pt x="0" y="2462196"/>
                </a:moveTo>
                <a:lnTo>
                  <a:pt x="5183375" y="2462196"/>
                </a:lnTo>
                <a:lnTo>
                  <a:pt x="5183375" y="4089"/>
                </a:lnTo>
                <a:lnTo>
                  <a:pt x="5166927" y="3059"/>
                </a:lnTo>
                <a:lnTo>
                  <a:pt x="5131360" y="1441"/>
                </a:lnTo>
                <a:lnTo>
                  <a:pt x="5095691" y="422"/>
                </a:lnTo>
                <a:lnTo>
                  <a:pt x="5059915" y="0"/>
                </a:lnTo>
                <a:lnTo>
                  <a:pt x="5024027" y="168"/>
                </a:lnTo>
                <a:lnTo>
                  <a:pt x="4951898" y="2264"/>
                </a:lnTo>
                <a:lnTo>
                  <a:pt x="4879268" y="6678"/>
                </a:lnTo>
                <a:lnTo>
                  <a:pt x="4806101" y="13378"/>
                </a:lnTo>
                <a:lnTo>
                  <a:pt x="4732359" y="22332"/>
                </a:lnTo>
                <a:lnTo>
                  <a:pt x="4658007" y="33509"/>
                </a:lnTo>
                <a:lnTo>
                  <a:pt x="4583007" y="46875"/>
                </a:lnTo>
                <a:lnTo>
                  <a:pt x="4545253" y="54370"/>
                </a:lnTo>
                <a:lnTo>
                  <a:pt x="4507324" y="62400"/>
                </a:lnTo>
                <a:lnTo>
                  <a:pt x="4469214" y="70961"/>
                </a:lnTo>
                <a:lnTo>
                  <a:pt x="4430921" y="80050"/>
                </a:lnTo>
                <a:lnTo>
                  <a:pt x="4392437" y="89663"/>
                </a:lnTo>
                <a:lnTo>
                  <a:pt x="4353761" y="99795"/>
                </a:lnTo>
                <a:lnTo>
                  <a:pt x="4314886" y="110443"/>
                </a:lnTo>
                <a:lnTo>
                  <a:pt x="4275808" y="121602"/>
                </a:lnTo>
                <a:lnTo>
                  <a:pt x="4236522" y="133269"/>
                </a:lnTo>
                <a:lnTo>
                  <a:pt x="4197025" y="145439"/>
                </a:lnTo>
                <a:lnTo>
                  <a:pt x="4157311" y="158109"/>
                </a:lnTo>
                <a:lnTo>
                  <a:pt x="4117377" y="171274"/>
                </a:lnTo>
                <a:lnTo>
                  <a:pt x="4077216" y="184931"/>
                </a:lnTo>
                <a:lnTo>
                  <a:pt x="3996200" y="213703"/>
                </a:lnTo>
                <a:lnTo>
                  <a:pt x="3914227" y="244394"/>
                </a:lnTo>
                <a:lnTo>
                  <a:pt x="3831260" y="276970"/>
                </a:lnTo>
                <a:lnTo>
                  <a:pt x="3747262" y="311401"/>
                </a:lnTo>
                <a:lnTo>
                  <a:pt x="3662198" y="347654"/>
                </a:lnTo>
                <a:lnTo>
                  <a:pt x="3576031" y="385697"/>
                </a:lnTo>
                <a:lnTo>
                  <a:pt x="3488724" y="425498"/>
                </a:lnTo>
                <a:lnTo>
                  <a:pt x="3355547" y="488427"/>
                </a:lnTo>
                <a:lnTo>
                  <a:pt x="3219600" y="555131"/>
                </a:lnTo>
                <a:lnTo>
                  <a:pt x="3033817" y="649757"/>
                </a:lnTo>
                <a:lnTo>
                  <a:pt x="2793911" y="776820"/>
                </a:lnTo>
                <a:lnTo>
                  <a:pt x="2442693" y="970201"/>
                </a:lnTo>
                <a:lnTo>
                  <a:pt x="1359445" y="1591594"/>
                </a:lnTo>
                <a:lnTo>
                  <a:pt x="983872" y="1813593"/>
                </a:lnTo>
                <a:lnTo>
                  <a:pt x="784132" y="1935008"/>
                </a:lnTo>
                <a:lnTo>
                  <a:pt x="641361" y="2023912"/>
                </a:lnTo>
                <a:lnTo>
                  <a:pt x="504576" y="2111236"/>
                </a:lnTo>
                <a:lnTo>
                  <a:pt x="416696" y="2168694"/>
                </a:lnTo>
                <a:lnTo>
                  <a:pt x="331449" y="2225630"/>
                </a:lnTo>
                <a:lnTo>
                  <a:pt x="248825" y="2282114"/>
                </a:lnTo>
                <a:lnTo>
                  <a:pt x="168815" y="2338220"/>
                </a:lnTo>
                <a:lnTo>
                  <a:pt x="129786" y="2366153"/>
                </a:lnTo>
                <a:lnTo>
                  <a:pt x="91406" y="2394018"/>
                </a:lnTo>
                <a:lnTo>
                  <a:pt x="53674" y="2421824"/>
                </a:lnTo>
                <a:lnTo>
                  <a:pt x="16588" y="2449580"/>
                </a:lnTo>
                <a:lnTo>
                  <a:pt x="0" y="2462196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115170" y="1"/>
            <a:ext cx="3173095" cy="3953510"/>
          </a:xfrm>
          <a:custGeom>
            <a:avLst/>
            <a:gdLst/>
            <a:ahLst/>
            <a:cxnLst/>
            <a:rect l="l" t="t" r="r" b="b"/>
            <a:pathLst>
              <a:path w="3173094" h="3953510">
                <a:moveTo>
                  <a:pt x="0" y="0"/>
                </a:moveTo>
                <a:lnTo>
                  <a:pt x="3172827" y="0"/>
                </a:lnTo>
                <a:lnTo>
                  <a:pt x="3172827" y="3952935"/>
                </a:lnTo>
                <a:lnTo>
                  <a:pt x="3154467" y="3941450"/>
                </a:lnTo>
                <a:lnTo>
                  <a:pt x="3114384" y="3914712"/>
                </a:lnTo>
                <a:lnTo>
                  <a:pt x="3075180" y="3886834"/>
                </a:lnTo>
                <a:lnTo>
                  <a:pt x="3036872" y="3857801"/>
                </a:lnTo>
                <a:lnTo>
                  <a:pt x="2999476" y="3827597"/>
                </a:lnTo>
                <a:lnTo>
                  <a:pt x="2963009" y="3796210"/>
                </a:lnTo>
                <a:lnTo>
                  <a:pt x="2927488" y="3763623"/>
                </a:lnTo>
                <a:lnTo>
                  <a:pt x="2892929" y="3729822"/>
                </a:lnTo>
                <a:lnTo>
                  <a:pt x="2859348" y="3694793"/>
                </a:lnTo>
                <a:lnTo>
                  <a:pt x="2826763" y="3658520"/>
                </a:lnTo>
                <a:lnTo>
                  <a:pt x="2795191" y="3620990"/>
                </a:lnTo>
                <a:lnTo>
                  <a:pt x="2764647" y="3582186"/>
                </a:lnTo>
                <a:lnTo>
                  <a:pt x="2735148" y="3542096"/>
                </a:lnTo>
                <a:lnTo>
                  <a:pt x="2706711" y="3500703"/>
                </a:lnTo>
                <a:lnTo>
                  <a:pt x="2679354" y="3457994"/>
                </a:lnTo>
                <a:lnTo>
                  <a:pt x="2653091" y="3413953"/>
                </a:lnTo>
                <a:lnTo>
                  <a:pt x="2627941" y="3368566"/>
                </a:lnTo>
                <a:lnTo>
                  <a:pt x="2604436" y="3323925"/>
                </a:lnTo>
                <a:lnTo>
                  <a:pt x="2582169" y="3278479"/>
                </a:lnTo>
                <a:lnTo>
                  <a:pt x="2561040" y="3232321"/>
                </a:lnTo>
                <a:lnTo>
                  <a:pt x="2540950" y="3185543"/>
                </a:lnTo>
                <a:lnTo>
                  <a:pt x="2521801" y="3138237"/>
                </a:lnTo>
                <a:lnTo>
                  <a:pt x="2503494" y="3090496"/>
                </a:lnTo>
                <a:lnTo>
                  <a:pt x="2485930" y="3042411"/>
                </a:lnTo>
                <a:lnTo>
                  <a:pt x="2469011" y="2994075"/>
                </a:lnTo>
                <a:lnTo>
                  <a:pt x="2436711" y="2897017"/>
                </a:lnTo>
                <a:lnTo>
                  <a:pt x="2404995" y="2799527"/>
                </a:lnTo>
                <a:lnTo>
                  <a:pt x="2388216" y="2750828"/>
                </a:lnTo>
                <a:lnTo>
                  <a:pt x="2370800" y="2702389"/>
                </a:lnTo>
                <a:lnTo>
                  <a:pt x="2352748" y="2654215"/>
                </a:lnTo>
                <a:lnTo>
                  <a:pt x="2334064" y="2606311"/>
                </a:lnTo>
                <a:lnTo>
                  <a:pt x="2314749" y="2558683"/>
                </a:lnTo>
                <a:lnTo>
                  <a:pt x="2294806" y="2511336"/>
                </a:lnTo>
                <a:lnTo>
                  <a:pt x="2274237" y="2464275"/>
                </a:lnTo>
                <a:lnTo>
                  <a:pt x="2253044" y="2417506"/>
                </a:lnTo>
                <a:lnTo>
                  <a:pt x="2231230" y="2371035"/>
                </a:lnTo>
                <a:lnTo>
                  <a:pt x="2208796" y="2324865"/>
                </a:lnTo>
                <a:lnTo>
                  <a:pt x="2185746" y="2279004"/>
                </a:lnTo>
                <a:lnTo>
                  <a:pt x="2162081" y="2233455"/>
                </a:lnTo>
                <a:lnTo>
                  <a:pt x="2137804" y="2188225"/>
                </a:lnTo>
                <a:lnTo>
                  <a:pt x="2112917" y="2143319"/>
                </a:lnTo>
                <a:lnTo>
                  <a:pt x="2087422" y="2098742"/>
                </a:lnTo>
                <a:lnTo>
                  <a:pt x="2061322" y="2054500"/>
                </a:lnTo>
                <a:lnTo>
                  <a:pt x="2034619" y="2010597"/>
                </a:lnTo>
                <a:lnTo>
                  <a:pt x="2007314" y="1967039"/>
                </a:lnTo>
                <a:lnTo>
                  <a:pt x="1979412" y="1923832"/>
                </a:lnTo>
                <a:lnTo>
                  <a:pt x="1950913" y="1880981"/>
                </a:lnTo>
                <a:lnTo>
                  <a:pt x="1921820" y="1838492"/>
                </a:lnTo>
                <a:lnTo>
                  <a:pt x="1892136" y="1796368"/>
                </a:lnTo>
                <a:lnTo>
                  <a:pt x="1861862" y="1754617"/>
                </a:lnTo>
                <a:lnTo>
                  <a:pt x="1830944" y="1713055"/>
                </a:lnTo>
                <a:lnTo>
                  <a:pt x="1799168" y="1672303"/>
                </a:lnTo>
                <a:lnTo>
                  <a:pt x="1766576" y="1632318"/>
                </a:lnTo>
                <a:lnTo>
                  <a:pt x="1733211" y="1593059"/>
                </a:lnTo>
                <a:lnTo>
                  <a:pt x="1699114" y="1554483"/>
                </a:lnTo>
                <a:lnTo>
                  <a:pt x="1664329" y="1516549"/>
                </a:lnTo>
                <a:lnTo>
                  <a:pt x="1628898" y="1479214"/>
                </a:lnTo>
                <a:lnTo>
                  <a:pt x="1592863" y="1442437"/>
                </a:lnTo>
                <a:lnTo>
                  <a:pt x="1556268" y="1406176"/>
                </a:lnTo>
                <a:lnTo>
                  <a:pt x="1519154" y="1370388"/>
                </a:lnTo>
                <a:lnTo>
                  <a:pt x="1481564" y="1335031"/>
                </a:lnTo>
                <a:lnTo>
                  <a:pt x="1443541" y="1300064"/>
                </a:lnTo>
                <a:lnTo>
                  <a:pt x="1405127" y="1265445"/>
                </a:lnTo>
                <a:lnTo>
                  <a:pt x="1366364" y="1231131"/>
                </a:lnTo>
                <a:lnTo>
                  <a:pt x="1327295" y="1197080"/>
                </a:lnTo>
                <a:lnTo>
                  <a:pt x="1287963" y="1163251"/>
                </a:lnTo>
                <a:lnTo>
                  <a:pt x="1208678" y="1096090"/>
                </a:lnTo>
                <a:lnTo>
                  <a:pt x="815324" y="771876"/>
                </a:lnTo>
                <a:lnTo>
                  <a:pt x="737224" y="706557"/>
                </a:lnTo>
                <a:lnTo>
                  <a:pt x="659618" y="640687"/>
                </a:lnTo>
                <a:lnTo>
                  <a:pt x="621041" y="607494"/>
                </a:lnTo>
                <a:lnTo>
                  <a:pt x="582637" y="574101"/>
                </a:lnTo>
                <a:lnTo>
                  <a:pt x="544421" y="540487"/>
                </a:lnTo>
                <a:lnTo>
                  <a:pt x="506410" y="506630"/>
                </a:lnTo>
                <a:lnTo>
                  <a:pt x="468621" y="472511"/>
                </a:lnTo>
                <a:lnTo>
                  <a:pt x="431069" y="438108"/>
                </a:lnTo>
                <a:lnTo>
                  <a:pt x="394053" y="403622"/>
                </a:lnTo>
                <a:lnTo>
                  <a:pt x="357290" y="368894"/>
                </a:lnTo>
                <a:lnTo>
                  <a:pt x="320792" y="333915"/>
                </a:lnTo>
                <a:lnTo>
                  <a:pt x="284569" y="298681"/>
                </a:lnTo>
                <a:lnTo>
                  <a:pt x="248632" y="263185"/>
                </a:lnTo>
                <a:lnTo>
                  <a:pt x="212993" y="227420"/>
                </a:lnTo>
                <a:lnTo>
                  <a:pt x="177661" y="191379"/>
                </a:lnTo>
                <a:lnTo>
                  <a:pt x="142648" y="155058"/>
                </a:lnTo>
                <a:lnTo>
                  <a:pt x="107965" y="118448"/>
                </a:lnTo>
                <a:lnTo>
                  <a:pt x="73623" y="81544"/>
                </a:lnTo>
                <a:lnTo>
                  <a:pt x="39632" y="44340"/>
                </a:lnTo>
                <a:lnTo>
                  <a:pt x="6004" y="6829"/>
                </a:lnTo>
                <a:lnTo>
                  <a:pt x="0" y="0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0937" y="9237735"/>
            <a:ext cx="3992880" cy="945515"/>
          </a:xfrm>
          <a:custGeom>
            <a:avLst/>
            <a:gdLst/>
            <a:ahLst/>
            <a:cxnLst/>
            <a:rect l="l" t="t" r="r" b="b"/>
            <a:pathLst>
              <a:path w="3187700" h="945515">
                <a:moveTo>
                  <a:pt x="1909668" y="626382"/>
                </a:moveTo>
                <a:lnTo>
                  <a:pt x="1904183" y="572661"/>
                </a:lnTo>
                <a:lnTo>
                  <a:pt x="1902835" y="520939"/>
                </a:lnTo>
                <a:lnTo>
                  <a:pt x="1905541" y="471178"/>
                </a:lnTo>
                <a:lnTo>
                  <a:pt x="1912217" y="423335"/>
                </a:lnTo>
                <a:lnTo>
                  <a:pt x="1922783" y="377373"/>
                </a:lnTo>
                <a:lnTo>
                  <a:pt x="1937155" y="333251"/>
                </a:lnTo>
                <a:lnTo>
                  <a:pt x="1955251" y="290929"/>
                </a:lnTo>
                <a:lnTo>
                  <a:pt x="1976988" y="250367"/>
                </a:lnTo>
                <a:lnTo>
                  <a:pt x="2002285" y="211526"/>
                </a:lnTo>
                <a:lnTo>
                  <a:pt x="2031057" y="174365"/>
                </a:lnTo>
                <a:lnTo>
                  <a:pt x="2063224" y="138845"/>
                </a:lnTo>
                <a:lnTo>
                  <a:pt x="2098702" y="104926"/>
                </a:lnTo>
                <a:lnTo>
                  <a:pt x="2137409" y="72568"/>
                </a:lnTo>
                <a:lnTo>
                  <a:pt x="2179263" y="41730"/>
                </a:lnTo>
                <a:lnTo>
                  <a:pt x="2227658" y="15571"/>
                </a:lnTo>
                <a:lnTo>
                  <a:pt x="2275908" y="2283"/>
                </a:lnTo>
                <a:lnTo>
                  <a:pt x="2323322" y="0"/>
                </a:lnTo>
                <a:lnTo>
                  <a:pt x="2369208" y="6850"/>
                </a:lnTo>
                <a:lnTo>
                  <a:pt x="2412874" y="20964"/>
                </a:lnTo>
                <a:lnTo>
                  <a:pt x="2453627" y="40475"/>
                </a:lnTo>
                <a:lnTo>
                  <a:pt x="2490777" y="63511"/>
                </a:lnTo>
                <a:lnTo>
                  <a:pt x="2530331" y="111333"/>
                </a:lnTo>
                <a:lnTo>
                  <a:pt x="2544372" y="173424"/>
                </a:lnTo>
                <a:lnTo>
                  <a:pt x="2544140" y="193885"/>
                </a:lnTo>
                <a:lnTo>
                  <a:pt x="2374416" y="111839"/>
                </a:lnTo>
                <a:lnTo>
                  <a:pt x="2324712" y="98974"/>
                </a:lnTo>
                <a:lnTo>
                  <a:pt x="2273889" y="101902"/>
                </a:lnTo>
                <a:lnTo>
                  <a:pt x="2222278" y="124750"/>
                </a:lnTo>
                <a:lnTo>
                  <a:pt x="2178572" y="156720"/>
                </a:lnTo>
                <a:lnTo>
                  <a:pt x="2139848" y="191503"/>
                </a:lnTo>
                <a:lnTo>
                  <a:pt x="2106074" y="229073"/>
                </a:lnTo>
                <a:lnTo>
                  <a:pt x="2077217" y="269404"/>
                </a:lnTo>
                <a:lnTo>
                  <a:pt x="2053242" y="312469"/>
                </a:lnTo>
                <a:lnTo>
                  <a:pt x="2034118" y="358242"/>
                </a:lnTo>
                <a:lnTo>
                  <a:pt x="2019810" y="406698"/>
                </a:lnTo>
                <a:lnTo>
                  <a:pt x="2010286" y="457809"/>
                </a:lnTo>
                <a:lnTo>
                  <a:pt x="2005513" y="511549"/>
                </a:lnTo>
                <a:lnTo>
                  <a:pt x="2006565" y="529909"/>
                </a:lnTo>
                <a:lnTo>
                  <a:pt x="2010533" y="548978"/>
                </a:lnTo>
                <a:lnTo>
                  <a:pt x="2015924" y="569435"/>
                </a:lnTo>
                <a:lnTo>
                  <a:pt x="2021246" y="591959"/>
                </a:lnTo>
                <a:lnTo>
                  <a:pt x="2184734" y="670990"/>
                </a:lnTo>
                <a:lnTo>
                  <a:pt x="2167581" y="680744"/>
                </a:lnTo>
                <a:lnTo>
                  <a:pt x="2157951" y="686084"/>
                </a:lnTo>
                <a:lnTo>
                  <a:pt x="2136366" y="698206"/>
                </a:lnTo>
                <a:lnTo>
                  <a:pt x="2123384" y="705425"/>
                </a:lnTo>
                <a:lnTo>
                  <a:pt x="2169311" y="734855"/>
                </a:lnTo>
                <a:lnTo>
                  <a:pt x="2215716" y="760095"/>
                </a:lnTo>
                <a:lnTo>
                  <a:pt x="2590861" y="941444"/>
                </a:lnTo>
                <a:lnTo>
                  <a:pt x="2589061" y="941738"/>
                </a:lnTo>
                <a:lnTo>
                  <a:pt x="2569048" y="943265"/>
                </a:lnTo>
                <a:lnTo>
                  <a:pt x="1911406" y="625355"/>
                </a:lnTo>
                <a:lnTo>
                  <a:pt x="1909668" y="626382"/>
                </a:lnTo>
                <a:close/>
              </a:path>
              <a:path w="3187700" h="945515">
                <a:moveTo>
                  <a:pt x="2590861" y="941444"/>
                </a:moveTo>
                <a:lnTo>
                  <a:pt x="2215716" y="760095"/>
                </a:lnTo>
                <a:lnTo>
                  <a:pt x="2262595" y="781951"/>
                </a:lnTo>
                <a:lnTo>
                  <a:pt x="2309946" y="801227"/>
                </a:lnTo>
                <a:lnTo>
                  <a:pt x="2357768" y="818729"/>
                </a:lnTo>
                <a:lnTo>
                  <a:pt x="2406743" y="833423"/>
                </a:lnTo>
                <a:lnTo>
                  <a:pt x="2454819" y="842800"/>
                </a:lnTo>
                <a:lnTo>
                  <a:pt x="2502049" y="847152"/>
                </a:lnTo>
                <a:lnTo>
                  <a:pt x="2548483" y="846775"/>
                </a:lnTo>
                <a:lnTo>
                  <a:pt x="2594171" y="841962"/>
                </a:lnTo>
                <a:lnTo>
                  <a:pt x="2639165" y="833007"/>
                </a:lnTo>
                <a:lnTo>
                  <a:pt x="2683516" y="820204"/>
                </a:lnTo>
                <a:lnTo>
                  <a:pt x="2727275" y="803846"/>
                </a:lnTo>
                <a:lnTo>
                  <a:pt x="2770493" y="784228"/>
                </a:lnTo>
                <a:lnTo>
                  <a:pt x="2813220" y="761644"/>
                </a:lnTo>
                <a:lnTo>
                  <a:pt x="2855507" y="736387"/>
                </a:lnTo>
                <a:lnTo>
                  <a:pt x="2896811" y="710311"/>
                </a:lnTo>
                <a:lnTo>
                  <a:pt x="2937674" y="683702"/>
                </a:lnTo>
                <a:lnTo>
                  <a:pt x="2977729" y="656118"/>
                </a:lnTo>
                <a:lnTo>
                  <a:pt x="3016606" y="627119"/>
                </a:lnTo>
                <a:lnTo>
                  <a:pt x="3053938" y="596265"/>
                </a:lnTo>
                <a:lnTo>
                  <a:pt x="3089354" y="563114"/>
                </a:lnTo>
                <a:lnTo>
                  <a:pt x="3122487" y="527225"/>
                </a:lnTo>
                <a:lnTo>
                  <a:pt x="3152968" y="488159"/>
                </a:lnTo>
                <a:lnTo>
                  <a:pt x="3156900" y="482592"/>
                </a:lnTo>
                <a:lnTo>
                  <a:pt x="3170327" y="476638"/>
                </a:lnTo>
                <a:lnTo>
                  <a:pt x="3187642" y="502432"/>
                </a:lnTo>
                <a:lnTo>
                  <a:pt x="3187217" y="513378"/>
                </a:lnTo>
                <a:lnTo>
                  <a:pt x="3185693" y="524435"/>
                </a:lnTo>
                <a:lnTo>
                  <a:pt x="3183653" y="535593"/>
                </a:lnTo>
                <a:lnTo>
                  <a:pt x="3181686" y="546843"/>
                </a:lnTo>
                <a:lnTo>
                  <a:pt x="3171932" y="567020"/>
                </a:lnTo>
                <a:lnTo>
                  <a:pt x="3136467" y="606851"/>
                </a:lnTo>
                <a:lnTo>
                  <a:pt x="3101287" y="647054"/>
                </a:lnTo>
                <a:lnTo>
                  <a:pt x="3064964" y="685770"/>
                </a:lnTo>
                <a:lnTo>
                  <a:pt x="3026069" y="721144"/>
                </a:lnTo>
                <a:lnTo>
                  <a:pt x="2986405" y="751810"/>
                </a:lnTo>
                <a:lnTo>
                  <a:pt x="2945219" y="780755"/>
                </a:lnTo>
                <a:lnTo>
                  <a:pt x="2902938" y="808394"/>
                </a:lnTo>
                <a:lnTo>
                  <a:pt x="2859985" y="835142"/>
                </a:lnTo>
                <a:lnTo>
                  <a:pt x="2816787" y="861412"/>
                </a:lnTo>
                <a:lnTo>
                  <a:pt x="2771825" y="886289"/>
                </a:lnTo>
                <a:lnTo>
                  <a:pt x="2726543" y="906623"/>
                </a:lnTo>
                <a:lnTo>
                  <a:pt x="2680970" y="922552"/>
                </a:lnTo>
                <a:lnTo>
                  <a:pt x="2635133" y="934211"/>
                </a:lnTo>
                <a:lnTo>
                  <a:pt x="2590861" y="941444"/>
                </a:lnTo>
                <a:close/>
              </a:path>
              <a:path w="3187700" h="945515">
                <a:moveTo>
                  <a:pt x="2184734" y="670990"/>
                </a:moveTo>
                <a:lnTo>
                  <a:pt x="2021246" y="591959"/>
                </a:lnTo>
                <a:lnTo>
                  <a:pt x="2070214" y="570280"/>
                </a:lnTo>
                <a:lnTo>
                  <a:pt x="2117531" y="547379"/>
                </a:lnTo>
                <a:lnTo>
                  <a:pt x="2163040" y="522937"/>
                </a:lnTo>
                <a:lnTo>
                  <a:pt x="2206581" y="496638"/>
                </a:lnTo>
                <a:lnTo>
                  <a:pt x="2247996" y="468165"/>
                </a:lnTo>
                <a:lnTo>
                  <a:pt x="2287128" y="437199"/>
                </a:lnTo>
                <a:lnTo>
                  <a:pt x="2323819" y="403425"/>
                </a:lnTo>
                <a:lnTo>
                  <a:pt x="2357909" y="366524"/>
                </a:lnTo>
                <a:lnTo>
                  <a:pt x="2389242" y="326180"/>
                </a:lnTo>
                <a:lnTo>
                  <a:pt x="2422399" y="261404"/>
                </a:lnTo>
                <a:lnTo>
                  <a:pt x="2445092" y="191391"/>
                </a:lnTo>
                <a:lnTo>
                  <a:pt x="2445427" y="177562"/>
                </a:lnTo>
                <a:lnTo>
                  <a:pt x="2440882" y="161432"/>
                </a:lnTo>
                <a:lnTo>
                  <a:pt x="2432836" y="146526"/>
                </a:lnTo>
                <a:lnTo>
                  <a:pt x="2422669" y="136371"/>
                </a:lnTo>
                <a:lnTo>
                  <a:pt x="2374416" y="111839"/>
                </a:lnTo>
                <a:lnTo>
                  <a:pt x="2544140" y="193885"/>
                </a:lnTo>
                <a:lnTo>
                  <a:pt x="2536606" y="271227"/>
                </a:lnTo>
                <a:lnTo>
                  <a:pt x="2523498" y="316534"/>
                </a:lnTo>
                <a:lnTo>
                  <a:pt x="2505201" y="359823"/>
                </a:lnTo>
                <a:lnTo>
                  <a:pt x="2482434" y="401376"/>
                </a:lnTo>
                <a:lnTo>
                  <a:pt x="2455920" y="441476"/>
                </a:lnTo>
                <a:lnTo>
                  <a:pt x="2426378" y="480407"/>
                </a:lnTo>
                <a:lnTo>
                  <a:pt x="2395014" y="516221"/>
                </a:lnTo>
                <a:lnTo>
                  <a:pt x="2361278" y="548995"/>
                </a:lnTo>
                <a:lnTo>
                  <a:pt x="2325471" y="579114"/>
                </a:lnTo>
                <a:lnTo>
                  <a:pt x="2287896" y="606962"/>
                </a:lnTo>
                <a:lnTo>
                  <a:pt x="2248854" y="632926"/>
                </a:lnTo>
                <a:lnTo>
                  <a:pt x="2208649" y="657392"/>
                </a:lnTo>
                <a:lnTo>
                  <a:pt x="2184734" y="670990"/>
                </a:lnTo>
                <a:close/>
              </a:path>
              <a:path w="3187700" h="945515">
                <a:moveTo>
                  <a:pt x="13504" y="570968"/>
                </a:moveTo>
                <a:lnTo>
                  <a:pt x="0" y="550128"/>
                </a:lnTo>
                <a:lnTo>
                  <a:pt x="7776" y="532798"/>
                </a:lnTo>
                <a:lnTo>
                  <a:pt x="15292" y="515284"/>
                </a:lnTo>
                <a:lnTo>
                  <a:pt x="65540" y="443954"/>
                </a:lnTo>
                <a:lnTo>
                  <a:pt x="100883" y="411944"/>
                </a:lnTo>
                <a:lnTo>
                  <a:pt x="139283" y="386049"/>
                </a:lnTo>
                <a:lnTo>
                  <a:pt x="180576" y="366070"/>
                </a:lnTo>
                <a:lnTo>
                  <a:pt x="224598" y="351807"/>
                </a:lnTo>
                <a:lnTo>
                  <a:pt x="271185" y="343062"/>
                </a:lnTo>
                <a:lnTo>
                  <a:pt x="320172" y="339635"/>
                </a:lnTo>
                <a:lnTo>
                  <a:pt x="373607" y="341028"/>
                </a:lnTo>
                <a:lnTo>
                  <a:pt x="426211" y="346634"/>
                </a:lnTo>
                <a:lnTo>
                  <a:pt x="478073" y="355930"/>
                </a:lnTo>
                <a:lnTo>
                  <a:pt x="529283" y="368394"/>
                </a:lnTo>
                <a:lnTo>
                  <a:pt x="579930" y="383504"/>
                </a:lnTo>
                <a:lnTo>
                  <a:pt x="630105" y="400736"/>
                </a:lnTo>
                <a:lnTo>
                  <a:pt x="679897" y="419568"/>
                </a:lnTo>
                <a:lnTo>
                  <a:pt x="728502" y="438886"/>
                </a:lnTo>
                <a:lnTo>
                  <a:pt x="922231" y="518513"/>
                </a:lnTo>
                <a:lnTo>
                  <a:pt x="1019406" y="557267"/>
                </a:lnTo>
                <a:lnTo>
                  <a:pt x="1068253" y="575762"/>
                </a:lnTo>
                <a:lnTo>
                  <a:pt x="1117342" y="593432"/>
                </a:lnTo>
                <a:lnTo>
                  <a:pt x="1166725" y="610102"/>
                </a:lnTo>
                <a:lnTo>
                  <a:pt x="1215394" y="624727"/>
                </a:lnTo>
                <a:lnTo>
                  <a:pt x="1264264" y="637394"/>
                </a:lnTo>
                <a:lnTo>
                  <a:pt x="1313320" y="648114"/>
                </a:lnTo>
                <a:lnTo>
                  <a:pt x="1362548" y="656903"/>
                </a:lnTo>
                <a:lnTo>
                  <a:pt x="1411935" y="663774"/>
                </a:lnTo>
                <a:lnTo>
                  <a:pt x="1461468" y="668742"/>
                </a:lnTo>
                <a:lnTo>
                  <a:pt x="1511133" y="671819"/>
                </a:lnTo>
                <a:lnTo>
                  <a:pt x="1560917" y="673020"/>
                </a:lnTo>
                <a:lnTo>
                  <a:pt x="1610806" y="672359"/>
                </a:lnTo>
                <a:lnTo>
                  <a:pt x="1660786" y="669850"/>
                </a:lnTo>
                <a:lnTo>
                  <a:pt x="1710845" y="665506"/>
                </a:lnTo>
                <a:lnTo>
                  <a:pt x="1760968" y="659342"/>
                </a:lnTo>
                <a:lnTo>
                  <a:pt x="1811143" y="651371"/>
                </a:lnTo>
                <a:lnTo>
                  <a:pt x="1861355" y="641607"/>
                </a:lnTo>
                <a:lnTo>
                  <a:pt x="1905203" y="629201"/>
                </a:lnTo>
                <a:lnTo>
                  <a:pt x="1908693" y="628400"/>
                </a:lnTo>
                <a:lnTo>
                  <a:pt x="1911406" y="625355"/>
                </a:lnTo>
                <a:lnTo>
                  <a:pt x="2569048" y="943265"/>
                </a:lnTo>
                <a:lnTo>
                  <a:pt x="2542784" y="945269"/>
                </a:lnTo>
                <a:lnTo>
                  <a:pt x="2496329" y="944943"/>
                </a:lnTo>
                <a:lnTo>
                  <a:pt x="2449725" y="940895"/>
                </a:lnTo>
                <a:lnTo>
                  <a:pt x="2403001" y="933263"/>
                </a:lnTo>
                <a:lnTo>
                  <a:pt x="2356186" y="922184"/>
                </a:lnTo>
                <a:lnTo>
                  <a:pt x="2319109" y="910803"/>
                </a:lnTo>
                <a:lnTo>
                  <a:pt x="2018620" y="765544"/>
                </a:lnTo>
                <a:lnTo>
                  <a:pt x="2008500" y="761790"/>
                </a:lnTo>
                <a:lnTo>
                  <a:pt x="1997958" y="759990"/>
                </a:lnTo>
                <a:lnTo>
                  <a:pt x="1987300" y="760117"/>
                </a:lnTo>
                <a:lnTo>
                  <a:pt x="1976829" y="762143"/>
                </a:lnTo>
                <a:lnTo>
                  <a:pt x="1927345" y="778134"/>
                </a:lnTo>
                <a:lnTo>
                  <a:pt x="1877871" y="792042"/>
                </a:lnTo>
                <a:lnTo>
                  <a:pt x="1828412" y="803909"/>
                </a:lnTo>
                <a:lnTo>
                  <a:pt x="1778971" y="813778"/>
                </a:lnTo>
                <a:lnTo>
                  <a:pt x="1729552" y="821692"/>
                </a:lnTo>
                <a:lnTo>
                  <a:pt x="1680157" y="827695"/>
                </a:lnTo>
                <a:lnTo>
                  <a:pt x="1630792" y="831829"/>
                </a:lnTo>
                <a:lnTo>
                  <a:pt x="1581459" y="834139"/>
                </a:lnTo>
                <a:lnTo>
                  <a:pt x="1532161" y="834666"/>
                </a:lnTo>
                <a:lnTo>
                  <a:pt x="1482904" y="833454"/>
                </a:lnTo>
                <a:lnTo>
                  <a:pt x="1433689" y="830546"/>
                </a:lnTo>
                <a:lnTo>
                  <a:pt x="1384521" y="825985"/>
                </a:lnTo>
                <a:lnTo>
                  <a:pt x="1335403" y="819814"/>
                </a:lnTo>
                <a:lnTo>
                  <a:pt x="1286340" y="812077"/>
                </a:lnTo>
                <a:lnTo>
                  <a:pt x="1237333" y="802816"/>
                </a:lnTo>
                <a:lnTo>
                  <a:pt x="1188388" y="792075"/>
                </a:lnTo>
                <a:lnTo>
                  <a:pt x="1139507" y="779896"/>
                </a:lnTo>
                <a:lnTo>
                  <a:pt x="1090695" y="766323"/>
                </a:lnTo>
                <a:lnTo>
                  <a:pt x="1041954" y="751399"/>
                </a:lnTo>
                <a:lnTo>
                  <a:pt x="992847" y="734931"/>
                </a:lnTo>
                <a:lnTo>
                  <a:pt x="944108" y="717316"/>
                </a:lnTo>
                <a:lnTo>
                  <a:pt x="895658" y="698795"/>
                </a:lnTo>
                <a:lnTo>
                  <a:pt x="654958" y="601060"/>
                </a:lnTo>
                <a:lnTo>
                  <a:pt x="606571" y="582177"/>
                </a:lnTo>
                <a:lnTo>
                  <a:pt x="557916" y="564080"/>
                </a:lnTo>
                <a:lnTo>
                  <a:pt x="508701" y="547612"/>
                </a:lnTo>
                <a:lnTo>
                  <a:pt x="459003" y="532882"/>
                </a:lnTo>
                <a:lnTo>
                  <a:pt x="408859" y="519937"/>
                </a:lnTo>
                <a:lnTo>
                  <a:pt x="358306" y="508825"/>
                </a:lnTo>
                <a:lnTo>
                  <a:pt x="307379" y="499594"/>
                </a:lnTo>
                <a:lnTo>
                  <a:pt x="253807" y="495322"/>
                </a:lnTo>
                <a:lnTo>
                  <a:pt x="201002" y="499753"/>
                </a:lnTo>
                <a:lnTo>
                  <a:pt x="148939" y="510906"/>
                </a:lnTo>
                <a:lnTo>
                  <a:pt x="97593" y="526796"/>
                </a:lnTo>
                <a:lnTo>
                  <a:pt x="46942" y="545440"/>
                </a:lnTo>
                <a:lnTo>
                  <a:pt x="21680" y="563943"/>
                </a:lnTo>
                <a:lnTo>
                  <a:pt x="13504" y="570968"/>
                </a:lnTo>
                <a:close/>
              </a:path>
              <a:path w="3187700" h="945515">
                <a:moveTo>
                  <a:pt x="2212688" y="868000"/>
                </a:moveTo>
                <a:lnTo>
                  <a:pt x="2163948" y="843279"/>
                </a:lnTo>
                <a:lnTo>
                  <a:pt x="2067404" y="790914"/>
                </a:lnTo>
                <a:lnTo>
                  <a:pt x="2018620" y="765544"/>
                </a:lnTo>
                <a:lnTo>
                  <a:pt x="2319109" y="910803"/>
                </a:lnTo>
                <a:lnTo>
                  <a:pt x="2309307" y="907794"/>
                </a:lnTo>
                <a:lnTo>
                  <a:pt x="2262394" y="890231"/>
                </a:lnTo>
                <a:lnTo>
                  <a:pt x="2212688" y="86800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88014E-BAAE-C9E7-A91F-4BE5F5620BCA}"/>
              </a:ext>
            </a:extLst>
          </p:cNvPr>
          <p:cNvSpPr txBox="1"/>
          <p:nvPr/>
        </p:nvSpPr>
        <p:spPr>
          <a:xfrm>
            <a:off x="3956050" y="1546161"/>
            <a:ext cx="1037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Britannic Bold" panose="020B0903060703020204" pitchFamily="34" charset="0"/>
              </a:rPr>
              <a:t>Embriogenesis</a:t>
            </a:r>
            <a:r>
              <a:rPr lang="en-US" sz="3600" dirty="0"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latin typeface="Britannic Bold" panose="020B0903060703020204" pitchFamily="34" charset="0"/>
              </a:rPr>
              <a:t>Sistem</a:t>
            </a:r>
            <a:r>
              <a:rPr lang="en-US" sz="3600" dirty="0">
                <a:latin typeface="Britannic Bold" panose="020B0903060703020204" pitchFamily="34" charset="0"/>
              </a:rPr>
              <a:t> Saraf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CDDDFD-B270-ADD7-F705-5901D58023A0}"/>
              </a:ext>
            </a:extLst>
          </p:cNvPr>
          <p:cNvSpPr txBox="1"/>
          <p:nvPr/>
        </p:nvSpPr>
        <p:spPr>
          <a:xfrm>
            <a:off x="2133600" y="2437293"/>
            <a:ext cx="1463040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embryogenesis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dikenal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neurulation,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pembuahan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Embriogenesis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zigot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fetus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dilahirkan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embriogenesis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tuba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falopii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reproduksi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mana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ovum.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penetrasi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korona radiata),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penetrasi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pelusida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oosit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spermatosit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two-cell stage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morula.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seterusnya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morulla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morula,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blastula. Blastula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blastosis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sel-sel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trofoblast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inner cell mass (ICM). Proses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29785" cy="3027680"/>
          </a:xfrm>
          <a:custGeom>
            <a:avLst/>
            <a:gdLst/>
            <a:ahLst/>
            <a:cxnLst/>
            <a:rect l="l" t="t" r="r" b="b"/>
            <a:pathLst>
              <a:path w="4629785" h="3027680">
                <a:moveTo>
                  <a:pt x="0" y="3027330"/>
                </a:moveTo>
                <a:lnTo>
                  <a:pt x="0" y="0"/>
                </a:lnTo>
                <a:lnTo>
                  <a:pt x="4629582" y="0"/>
                </a:lnTo>
                <a:lnTo>
                  <a:pt x="4592215" y="10764"/>
                </a:lnTo>
                <a:lnTo>
                  <a:pt x="4541255" y="24703"/>
                </a:lnTo>
                <a:lnTo>
                  <a:pt x="4439048" y="50970"/>
                </a:lnTo>
                <a:lnTo>
                  <a:pt x="4338494" y="76069"/>
                </a:lnTo>
                <a:lnTo>
                  <a:pt x="4289211" y="89247"/>
                </a:lnTo>
                <a:lnTo>
                  <a:pt x="4240132" y="103048"/>
                </a:lnTo>
                <a:lnTo>
                  <a:pt x="4191261" y="117468"/>
                </a:lnTo>
                <a:lnTo>
                  <a:pt x="4142604" y="132507"/>
                </a:lnTo>
                <a:lnTo>
                  <a:pt x="4094165" y="148162"/>
                </a:lnTo>
                <a:lnTo>
                  <a:pt x="4045951" y="164432"/>
                </a:lnTo>
                <a:lnTo>
                  <a:pt x="3997965" y="181316"/>
                </a:lnTo>
                <a:lnTo>
                  <a:pt x="3950212" y="198810"/>
                </a:lnTo>
                <a:lnTo>
                  <a:pt x="3902699" y="216915"/>
                </a:lnTo>
                <a:lnTo>
                  <a:pt x="3855430" y="235627"/>
                </a:lnTo>
                <a:lnTo>
                  <a:pt x="3808409" y="254945"/>
                </a:lnTo>
                <a:lnTo>
                  <a:pt x="3761642" y="274867"/>
                </a:lnTo>
                <a:lnTo>
                  <a:pt x="3715134" y="295392"/>
                </a:lnTo>
                <a:lnTo>
                  <a:pt x="3668890" y="316518"/>
                </a:lnTo>
                <a:lnTo>
                  <a:pt x="3622914" y="338244"/>
                </a:lnTo>
                <a:lnTo>
                  <a:pt x="3577213" y="360566"/>
                </a:lnTo>
                <a:lnTo>
                  <a:pt x="3531790" y="383484"/>
                </a:lnTo>
                <a:lnTo>
                  <a:pt x="3486651" y="406996"/>
                </a:lnTo>
                <a:lnTo>
                  <a:pt x="3441802" y="431100"/>
                </a:lnTo>
                <a:lnTo>
                  <a:pt x="3397246" y="455795"/>
                </a:lnTo>
                <a:lnTo>
                  <a:pt x="3352989" y="481078"/>
                </a:lnTo>
                <a:lnTo>
                  <a:pt x="3309036" y="506948"/>
                </a:lnTo>
                <a:lnTo>
                  <a:pt x="3265392" y="533404"/>
                </a:lnTo>
                <a:lnTo>
                  <a:pt x="3222061" y="560442"/>
                </a:lnTo>
                <a:lnTo>
                  <a:pt x="3179416" y="587730"/>
                </a:lnTo>
                <a:lnTo>
                  <a:pt x="3137466" y="615864"/>
                </a:lnTo>
                <a:lnTo>
                  <a:pt x="3096175" y="644807"/>
                </a:lnTo>
                <a:lnTo>
                  <a:pt x="3055511" y="674516"/>
                </a:lnTo>
                <a:lnTo>
                  <a:pt x="3015438" y="704954"/>
                </a:lnTo>
                <a:lnTo>
                  <a:pt x="2975923" y="736080"/>
                </a:lnTo>
                <a:lnTo>
                  <a:pt x="2936932" y="767854"/>
                </a:lnTo>
                <a:lnTo>
                  <a:pt x="2898430" y="800237"/>
                </a:lnTo>
                <a:lnTo>
                  <a:pt x="2860383" y="833189"/>
                </a:lnTo>
                <a:lnTo>
                  <a:pt x="2822757" y="866670"/>
                </a:lnTo>
                <a:lnTo>
                  <a:pt x="2785519" y="900641"/>
                </a:lnTo>
                <a:lnTo>
                  <a:pt x="2748633" y="935061"/>
                </a:lnTo>
                <a:lnTo>
                  <a:pt x="2712065" y="969891"/>
                </a:lnTo>
                <a:lnTo>
                  <a:pt x="2675782" y="1005092"/>
                </a:lnTo>
                <a:lnTo>
                  <a:pt x="2639749" y="1040623"/>
                </a:lnTo>
                <a:lnTo>
                  <a:pt x="2603933" y="1076444"/>
                </a:lnTo>
                <a:lnTo>
                  <a:pt x="2568298" y="1112517"/>
                </a:lnTo>
                <a:lnTo>
                  <a:pt x="2497437" y="1185255"/>
                </a:lnTo>
                <a:lnTo>
                  <a:pt x="2152810" y="1548637"/>
                </a:lnTo>
                <a:lnTo>
                  <a:pt x="2083554" y="1620820"/>
                </a:lnTo>
                <a:lnTo>
                  <a:pt x="2013860" y="1692542"/>
                </a:lnTo>
                <a:lnTo>
                  <a:pt x="1978804" y="1728192"/>
                </a:lnTo>
                <a:lnTo>
                  <a:pt x="1943586" y="1763680"/>
                </a:lnTo>
                <a:lnTo>
                  <a:pt x="1908187" y="1798990"/>
                </a:lnTo>
                <a:lnTo>
                  <a:pt x="1872592" y="1834106"/>
                </a:lnTo>
                <a:lnTo>
                  <a:pt x="1836780" y="1869012"/>
                </a:lnTo>
                <a:lnTo>
                  <a:pt x="1800736" y="1903693"/>
                </a:lnTo>
                <a:lnTo>
                  <a:pt x="1764442" y="1938134"/>
                </a:lnTo>
                <a:lnTo>
                  <a:pt x="1727569" y="1972563"/>
                </a:lnTo>
                <a:lnTo>
                  <a:pt x="1690479" y="2006733"/>
                </a:lnTo>
                <a:lnTo>
                  <a:pt x="1653167" y="2040632"/>
                </a:lnTo>
                <a:lnTo>
                  <a:pt x="1615628" y="2074251"/>
                </a:lnTo>
                <a:lnTo>
                  <a:pt x="1577856" y="2107578"/>
                </a:lnTo>
                <a:lnTo>
                  <a:pt x="1539848" y="2140603"/>
                </a:lnTo>
                <a:lnTo>
                  <a:pt x="1501596" y="2173316"/>
                </a:lnTo>
                <a:lnTo>
                  <a:pt x="1463096" y="2205705"/>
                </a:lnTo>
                <a:lnTo>
                  <a:pt x="1424343" y="2237762"/>
                </a:lnTo>
                <a:lnTo>
                  <a:pt x="1385332" y="2269474"/>
                </a:lnTo>
                <a:lnTo>
                  <a:pt x="1346057" y="2300832"/>
                </a:lnTo>
                <a:lnTo>
                  <a:pt x="1306513" y="2331825"/>
                </a:lnTo>
                <a:lnTo>
                  <a:pt x="1266694" y="2362442"/>
                </a:lnTo>
                <a:lnTo>
                  <a:pt x="1226597" y="2392674"/>
                </a:lnTo>
                <a:lnTo>
                  <a:pt x="1186214" y="2422509"/>
                </a:lnTo>
                <a:lnTo>
                  <a:pt x="1145542" y="2451937"/>
                </a:lnTo>
                <a:lnTo>
                  <a:pt x="1104575" y="2480947"/>
                </a:lnTo>
                <a:lnTo>
                  <a:pt x="1063307" y="2509529"/>
                </a:lnTo>
                <a:lnTo>
                  <a:pt x="1021734" y="2537673"/>
                </a:lnTo>
                <a:lnTo>
                  <a:pt x="979849" y="2565368"/>
                </a:lnTo>
                <a:lnTo>
                  <a:pt x="937649" y="2592603"/>
                </a:lnTo>
                <a:lnTo>
                  <a:pt x="895128" y="2619368"/>
                </a:lnTo>
                <a:lnTo>
                  <a:pt x="852280" y="2645652"/>
                </a:lnTo>
                <a:lnTo>
                  <a:pt x="809100" y="2671445"/>
                </a:lnTo>
                <a:lnTo>
                  <a:pt x="765583" y="2696737"/>
                </a:lnTo>
                <a:lnTo>
                  <a:pt x="721724" y="2721516"/>
                </a:lnTo>
                <a:lnTo>
                  <a:pt x="677517" y="2745773"/>
                </a:lnTo>
                <a:lnTo>
                  <a:pt x="632958" y="2769496"/>
                </a:lnTo>
                <a:lnTo>
                  <a:pt x="588041" y="2792676"/>
                </a:lnTo>
                <a:lnTo>
                  <a:pt x="542761" y="2815302"/>
                </a:lnTo>
                <a:lnTo>
                  <a:pt x="496784" y="2837450"/>
                </a:lnTo>
                <a:lnTo>
                  <a:pt x="450654" y="2859059"/>
                </a:lnTo>
                <a:lnTo>
                  <a:pt x="404352" y="2880072"/>
                </a:lnTo>
                <a:lnTo>
                  <a:pt x="357864" y="2900438"/>
                </a:lnTo>
                <a:lnTo>
                  <a:pt x="311172" y="2920100"/>
                </a:lnTo>
                <a:lnTo>
                  <a:pt x="264260" y="2939006"/>
                </a:lnTo>
                <a:lnTo>
                  <a:pt x="217112" y="2957102"/>
                </a:lnTo>
                <a:lnTo>
                  <a:pt x="169711" y="2974332"/>
                </a:lnTo>
                <a:lnTo>
                  <a:pt x="122041" y="2990644"/>
                </a:lnTo>
                <a:lnTo>
                  <a:pt x="74086" y="3005983"/>
                </a:lnTo>
                <a:lnTo>
                  <a:pt x="25829" y="3020295"/>
                </a:lnTo>
                <a:lnTo>
                  <a:pt x="0" y="3027330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890911"/>
            <a:ext cx="8942705" cy="2396490"/>
          </a:xfrm>
          <a:custGeom>
            <a:avLst/>
            <a:gdLst/>
            <a:ahLst/>
            <a:cxnLst/>
            <a:rect l="l" t="t" r="r" b="b"/>
            <a:pathLst>
              <a:path w="8942705" h="2396490">
                <a:moveTo>
                  <a:pt x="8332791" y="1278567"/>
                </a:moveTo>
                <a:lnTo>
                  <a:pt x="8368902" y="1311571"/>
                </a:lnTo>
                <a:lnTo>
                  <a:pt x="8404070" y="1345243"/>
                </a:lnTo>
                <a:lnTo>
                  <a:pt x="8438286" y="1379588"/>
                </a:lnTo>
                <a:lnTo>
                  <a:pt x="8471539" y="1414613"/>
                </a:lnTo>
                <a:lnTo>
                  <a:pt x="8503817" y="1450323"/>
                </a:lnTo>
                <a:lnTo>
                  <a:pt x="8535111" y="1486725"/>
                </a:lnTo>
                <a:lnTo>
                  <a:pt x="8565410" y="1523822"/>
                </a:lnTo>
                <a:lnTo>
                  <a:pt x="8594702" y="1561623"/>
                </a:lnTo>
                <a:lnTo>
                  <a:pt x="8622977" y="1600131"/>
                </a:lnTo>
                <a:lnTo>
                  <a:pt x="8650225" y="1639353"/>
                </a:lnTo>
                <a:lnTo>
                  <a:pt x="8676435" y="1679295"/>
                </a:lnTo>
                <a:lnTo>
                  <a:pt x="8701596" y="1719962"/>
                </a:lnTo>
                <a:lnTo>
                  <a:pt x="8725698" y="1761361"/>
                </a:lnTo>
                <a:lnTo>
                  <a:pt x="8748729" y="1803496"/>
                </a:lnTo>
                <a:lnTo>
                  <a:pt x="8770680" y="1846374"/>
                </a:lnTo>
                <a:lnTo>
                  <a:pt x="8791539" y="1890000"/>
                </a:lnTo>
                <a:lnTo>
                  <a:pt x="8811295" y="1934380"/>
                </a:lnTo>
                <a:lnTo>
                  <a:pt x="8829939" y="1979520"/>
                </a:lnTo>
                <a:lnTo>
                  <a:pt x="8847460" y="2025425"/>
                </a:lnTo>
                <a:lnTo>
                  <a:pt x="8863846" y="2072102"/>
                </a:lnTo>
                <a:lnTo>
                  <a:pt x="8879087" y="2119555"/>
                </a:lnTo>
                <a:lnTo>
                  <a:pt x="8893172" y="2167792"/>
                </a:lnTo>
                <a:lnTo>
                  <a:pt x="8906092" y="2216817"/>
                </a:lnTo>
                <a:lnTo>
                  <a:pt x="8917834" y="2266636"/>
                </a:lnTo>
                <a:lnTo>
                  <a:pt x="8928389" y="2317255"/>
                </a:lnTo>
                <a:lnTo>
                  <a:pt x="8937745" y="2368680"/>
                </a:lnTo>
                <a:lnTo>
                  <a:pt x="8942492" y="2396087"/>
                </a:lnTo>
                <a:lnTo>
                  <a:pt x="0" y="2396087"/>
                </a:lnTo>
                <a:lnTo>
                  <a:pt x="2" y="61156"/>
                </a:lnTo>
                <a:lnTo>
                  <a:pt x="46336" y="49700"/>
                </a:lnTo>
                <a:lnTo>
                  <a:pt x="92854" y="39392"/>
                </a:lnTo>
                <a:lnTo>
                  <a:pt x="139557" y="30245"/>
                </a:lnTo>
                <a:lnTo>
                  <a:pt x="186444" y="22275"/>
                </a:lnTo>
                <a:lnTo>
                  <a:pt x="233514" y="15496"/>
                </a:lnTo>
                <a:lnTo>
                  <a:pt x="280767" y="9924"/>
                </a:lnTo>
                <a:lnTo>
                  <a:pt x="328203" y="5574"/>
                </a:lnTo>
                <a:lnTo>
                  <a:pt x="375820" y="2459"/>
                </a:lnTo>
                <a:lnTo>
                  <a:pt x="423619" y="596"/>
                </a:lnTo>
                <a:lnTo>
                  <a:pt x="471599" y="0"/>
                </a:lnTo>
                <a:lnTo>
                  <a:pt x="519759" y="684"/>
                </a:lnTo>
                <a:lnTo>
                  <a:pt x="568099" y="2663"/>
                </a:lnTo>
                <a:lnTo>
                  <a:pt x="616619" y="5954"/>
                </a:lnTo>
                <a:lnTo>
                  <a:pt x="665317" y="10570"/>
                </a:lnTo>
                <a:lnTo>
                  <a:pt x="714194" y="16527"/>
                </a:lnTo>
                <a:lnTo>
                  <a:pt x="763249" y="23840"/>
                </a:lnTo>
                <a:lnTo>
                  <a:pt x="812482" y="32522"/>
                </a:lnTo>
                <a:lnTo>
                  <a:pt x="861891" y="42590"/>
                </a:lnTo>
                <a:lnTo>
                  <a:pt x="911477" y="54058"/>
                </a:lnTo>
                <a:lnTo>
                  <a:pt x="961239" y="66941"/>
                </a:lnTo>
                <a:lnTo>
                  <a:pt x="1010670" y="80601"/>
                </a:lnTo>
                <a:lnTo>
                  <a:pt x="1059874" y="95527"/>
                </a:lnTo>
                <a:lnTo>
                  <a:pt x="1108851" y="111622"/>
                </a:lnTo>
                <a:lnTo>
                  <a:pt x="1157603" y="128786"/>
                </a:lnTo>
                <a:lnTo>
                  <a:pt x="1206129" y="146923"/>
                </a:lnTo>
                <a:lnTo>
                  <a:pt x="1254430" y="165932"/>
                </a:lnTo>
                <a:lnTo>
                  <a:pt x="1302507" y="185716"/>
                </a:lnTo>
                <a:lnTo>
                  <a:pt x="1350360" y="206177"/>
                </a:lnTo>
                <a:lnTo>
                  <a:pt x="1397989" y="227217"/>
                </a:lnTo>
                <a:lnTo>
                  <a:pt x="1492580" y="270638"/>
                </a:lnTo>
                <a:lnTo>
                  <a:pt x="1632681" y="336991"/>
                </a:lnTo>
                <a:lnTo>
                  <a:pt x="1679288" y="358263"/>
                </a:lnTo>
                <a:lnTo>
                  <a:pt x="1726101" y="379007"/>
                </a:lnTo>
                <a:lnTo>
                  <a:pt x="1773116" y="399223"/>
                </a:lnTo>
                <a:lnTo>
                  <a:pt x="1820330" y="418908"/>
                </a:lnTo>
                <a:lnTo>
                  <a:pt x="1867738" y="438061"/>
                </a:lnTo>
                <a:lnTo>
                  <a:pt x="1915338" y="456682"/>
                </a:lnTo>
                <a:lnTo>
                  <a:pt x="1963126" y="474768"/>
                </a:lnTo>
                <a:lnTo>
                  <a:pt x="2011097" y="492318"/>
                </a:lnTo>
                <a:lnTo>
                  <a:pt x="2059248" y="509331"/>
                </a:lnTo>
                <a:lnTo>
                  <a:pt x="2107576" y="525806"/>
                </a:lnTo>
                <a:lnTo>
                  <a:pt x="2156076" y="541741"/>
                </a:lnTo>
                <a:lnTo>
                  <a:pt x="2204745" y="557135"/>
                </a:lnTo>
                <a:lnTo>
                  <a:pt x="2253579" y="571986"/>
                </a:lnTo>
                <a:lnTo>
                  <a:pt x="2302575" y="586294"/>
                </a:lnTo>
                <a:lnTo>
                  <a:pt x="2351728" y="600056"/>
                </a:lnTo>
                <a:lnTo>
                  <a:pt x="2401036" y="613271"/>
                </a:lnTo>
                <a:lnTo>
                  <a:pt x="2450494" y="625939"/>
                </a:lnTo>
                <a:lnTo>
                  <a:pt x="2500098" y="638057"/>
                </a:lnTo>
                <a:lnTo>
                  <a:pt x="2549845" y="649624"/>
                </a:lnTo>
                <a:lnTo>
                  <a:pt x="2599731" y="660639"/>
                </a:lnTo>
                <a:lnTo>
                  <a:pt x="2649753" y="671101"/>
                </a:lnTo>
                <a:lnTo>
                  <a:pt x="2699907" y="681008"/>
                </a:lnTo>
                <a:lnTo>
                  <a:pt x="2750188" y="690359"/>
                </a:lnTo>
                <a:lnTo>
                  <a:pt x="2800594" y="699152"/>
                </a:lnTo>
                <a:lnTo>
                  <a:pt x="2851120" y="707386"/>
                </a:lnTo>
                <a:lnTo>
                  <a:pt x="2901763" y="715060"/>
                </a:lnTo>
                <a:lnTo>
                  <a:pt x="2952520" y="722173"/>
                </a:lnTo>
                <a:lnTo>
                  <a:pt x="3003385" y="728722"/>
                </a:lnTo>
                <a:lnTo>
                  <a:pt x="3053961" y="734774"/>
                </a:lnTo>
                <a:lnTo>
                  <a:pt x="3104536" y="739869"/>
                </a:lnTo>
                <a:lnTo>
                  <a:pt x="3155112" y="744045"/>
                </a:lnTo>
                <a:lnTo>
                  <a:pt x="3205690" y="747342"/>
                </a:lnTo>
                <a:lnTo>
                  <a:pt x="3256271" y="749799"/>
                </a:lnTo>
                <a:lnTo>
                  <a:pt x="3306855" y="751456"/>
                </a:lnTo>
                <a:lnTo>
                  <a:pt x="3357444" y="752351"/>
                </a:lnTo>
                <a:lnTo>
                  <a:pt x="3408038" y="752525"/>
                </a:lnTo>
                <a:lnTo>
                  <a:pt x="3458639" y="752016"/>
                </a:lnTo>
                <a:lnTo>
                  <a:pt x="3509247" y="750863"/>
                </a:lnTo>
                <a:lnTo>
                  <a:pt x="3559863" y="749107"/>
                </a:lnTo>
                <a:lnTo>
                  <a:pt x="3610488" y="746786"/>
                </a:lnTo>
                <a:lnTo>
                  <a:pt x="3661123" y="743940"/>
                </a:lnTo>
                <a:lnTo>
                  <a:pt x="3711770" y="740608"/>
                </a:lnTo>
                <a:lnTo>
                  <a:pt x="3762428" y="736829"/>
                </a:lnTo>
                <a:lnTo>
                  <a:pt x="3813099" y="732642"/>
                </a:lnTo>
                <a:lnTo>
                  <a:pt x="3863783" y="728088"/>
                </a:lnTo>
                <a:lnTo>
                  <a:pt x="3914482" y="723204"/>
                </a:lnTo>
                <a:lnTo>
                  <a:pt x="3965197" y="718032"/>
                </a:lnTo>
                <a:lnTo>
                  <a:pt x="4066676" y="706975"/>
                </a:lnTo>
                <a:lnTo>
                  <a:pt x="4117443" y="701170"/>
                </a:lnTo>
                <a:lnTo>
                  <a:pt x="4725101" y="624901"/>
                </a:lnTo>
                <a:lnTo>
                  <a:pt x="4876958" y="607077"/>
                </a:lnTo>
                <a:lnTo>
                  <a:pt x="4978264" y="595988"/>
                </a:lnTo>
                <a:lnTo>
                  <a:pt x="5079648" y="585702"/>
                </a:lnTo>
                <a:lnTo>
                  <a:pt x="5130378" y="580906"/>
                </a:lnTo>
                <a:lnTo>
                  <a:pt x="5181136" y="576366"/>
                </a:lnTo>
                <a:lnTo>
                  <a:pt x="5231925" y="572100"/>
                </a:lnTo>
                <a:lnTo>
                  <a:pt x="5282748" y="568127"/>
                </a:lnTo>
                <a:lnTo>
                  <a:pt x="5333608" y="564463"/>
                </a:lnTo>
                <a:lnTo>
                  <a:pt x="5383867" y="561203"/>
                </a:lnTo>
                <a:lnTo>
                  <a:pt x="5434129" y="558232"/>
                </a:lnTo>
                <a:lnTo>
                  <a:pt x="5484391" y="555556"/>
                </a:lnTo>
                <a:lnTo>
                  <a:pt x="5534653" y="553186"/>
                </a:lnTo>
                <a:lnTo>
                  <a:pt x="5584911" y="551129"/>
                </a:lnTo>
                <a:lnTo>
                  <a:pt x="5635165" y="549394"/>
                </a:lnTo>
                <a:lnTo>
                  <a:pt x="5685412" y="547988"/>
                </a:lnTo>
                <a:lnTo>
                  <a:pt x="5735649" y="546921"/>
                </a:lnTo>
                <a:lnTo>
                  <a:pt x="5785876" y="546201"/>
                </a:lnTo>
                <a:lnTo>
                  <a:pt x="5836091" y="545837"/>
                </a:lnTo>
                <a:lnTo>
                  <a:pt x="5886290" y="545835"/>
                </a:lnTo>
                <a:lnTo>
                  <a:pt x="5936474" y="546206"/>
                </a:lnTo>
                <a:lnTo>
                  <a:pt x="5986639" y="546958"/>
                </a:lnTo>
                <a:lnTo>
                  <a:pt x="6036783" y="548098"/>
                </a:lnTo>
                <a:lnTo>
                  <a:pt x="6086905" y="549635"/>
                </a:lnTo>
                <a:lnTo>
                  <a:pt x="6137003" y="551578"/>
                </a:lnTo>
                <a:lnTo>
                  <a:pt x="6187075" y="553935"/>
                </a:lnTo>
                <a:lnTo>
                  <a:pt x="6237119" y="556715"/>
                </a:lnTo>
                <a:lnTo>
                  <a:pt x="6287133" y="559925"/>
                </a:lnTo>
                <a:lnTo>
                  <a:pt x="6337115" y="563574"/>
                </a:lnTo>
                <a:lnTo>
                  <a:pt x="6387063" y="567671"/>
                </a:lnTo>
                <a:lnTo>
                  <a:pt x="6436976" y="572225"/>
                </a:lnTo>
                <a:lnTo>
                  <a:pt x="6486851" y="577242"/>
                </a:lnTo>
                <a:lnTo>
                  <a:pt x="6536686" y="582732"/>
                </a:lnTo>
                <a:lnTo>
                  <a:pt x="6586480" y="588704"/>
                </a:lnTo>
                <a:lnTo>
                  <a:pt x="6636231" y="595165"/>
                </a:lnTo>
                <a:lnTo>
                  <a:pt x="6685936" y="602124"/>
                </a:lnTo>
                <a:lnTo>
                  <a:pt x="6735594" y="609589"/>
                </a:lnTo>
                <a:lnTo>
                  <a:pt x="6785203" y="617569"/>
                </a:lnTo>
                <a:lnTo>
                  <a:pt x="6834761" y="626073"/>
                </a:lnTo>
                <a:lnTo>
                  <a:pt x="6884266" y="635108"/>
                </a:lnTo>
                <a:lnTo>
                  <a:pt x="6933716" y="644683"/>
                </a:lnTo>
                <a:lnTo>
                  <a:pt x="6983109" y="654806"/>
                </a:lnTo>
                <a:lnTo>
                  <a:pt x="7032444" y="665486"/>
                </a:lnTo>
                <a:lnTo>
                  <a:pt x="7081717" y="676731"/>
                </a:lnTo>
                <a:lnTo>
                  <a:pt x="7130835" y="688601"/>
                </a:lnTo>
                <a:lnTo>
                  <a:pt x="7179767" y="700898"/>
                </a:lnTo>
                <a:lnTo>
                  <a:pt x="7228499" y="713660"/>
                </a:lnTo>
                <a:lnTo>
                  <a:pt x="7277015" y="726924"/>
                </a:lnTo>
                <a:lnTo>
                  <a:pt x="7325299" y="740727"/>
                </a:lnTo>
                <a:lnTo>
                  <a:pt x="7373337" y="755107"/>
                </a:lnTo>
                <a:lnTo>
                  <a:pt x="7421112" y="770102"/>
                </a:lnTo>
                <a:lnTo>
                  <a:pt x="7468609" y="785747"/>
                </a:lnTo>
                <a:lnTo>
                  <a:pt x="7515813" y="802082"/>
                </a:lnTo>
                <a:lnTo>
                  <a:pt x="7562708" y="819142"/>
                </a:lnTo>
                <a:lnTo>
                  <a:pt x="7609279" y="836966"/>
                </a:lnTo>
                <a:lnTo>
                  <a:pt x="7655510" y="855590"/>
                </a:lnTo>
                <a:lnTo>
                  <a:pt x="7701386" y="875053"/>
                </a:lnTo>
                <a:lnTo>
                  <a:pt x="7746891" y="895391"/>
                </a:lnTo>
                <a:lnTo>
                  <a:pt x="7792011" y="916642"/>
                </a:lnTo>
                <a:lnTo>
                  <a:pt x="7836728" y="938842"/>
                </a:lnTo>
                <a:lnTo>
                  <a:pt x="7881029" y="962031"/>
                </a:lnTo>
                <a:lnTo>
                  <a:pt x="7924897" y="986244"/>
                </a:lnTo>
                <a:lnTo>
                  <a:pt x="7968318" y="1011519"/>
                </a:lnTo>
                <a:lnTo>
                  <a:pt x="8011274" y="1037894"/>
                </a:lnTo>
                <a:lnTo>
                  <a:pt x="8054537" y="1065760"/>
                </a:lnTo>
                <a:lnTo>
                  <a:pt x="8096943" y="1094249"/>
                </a:lnTo>
                <a:lnTo>
                  <a:pt x="8138481" y="1123366"/>
                </a:lnTo>
                <a:lnTo>
                  <a:pt x="8179142" y="1153116"/>
                </a:lnTo>
                <a:lnTo>
                  <a:pt x="8218914" y="1183505"/>
                </a:lnTo>
                <a:lnTo>
                  <a:pt x="8257786" y="1214540"/>
                </a:lnTo>
                <a:lnTo>
                  <a:pt x="8295749" y="1246225"/>
                </a:lnTo>
                <a:lnTo>
                  <a:pt x="8332791" y="1278567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76B58-D281-C8E9-FD58-68DEC4BDB614}"/>
              </a:ext>
            </a:extLst>
          </p:cNvPr>
          <p:cNvSpPr txBox="1"/>
          <p:nvPr/>
        </p:nvSpPr>
        <p:spPr>
          <a:xfrm>
            <a:off x="1828800" y="1898978"/>
            <a:ext cx="13487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Embriogenesis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Saraf Pusat,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embriogenesis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ditekankan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urutan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Proliferasi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berproliferasi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sangat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bermigrasi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migrasinya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menuju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kaudal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involusi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sel-sel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mesoderm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primitive streak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embrionik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derivate- derivate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:</a:t>
            </a:r>
          </a:p>
          <a:p>
            <a:pPr marL="514350" indent="-514350" algn="just">
              <a:buAutoNum type="alphaL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Permukaan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Epidermis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kuku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Kelenjar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susu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Kelenjar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hipofisis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, Email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Telinga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 algn="just">
              <a:buAutoNum type="alphaL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Neural tube , SSP , Retina dan badan pineal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Epifisis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hipofisis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posterior , Neural crest , Ganglion , Saraf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Saraf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sensorik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Primitive Streak - Primitive streak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melekuk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primitive groove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diikuti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primitive pit - Primitive pit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Nodus Hansen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anteriornya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C29BBB9-2457-164F-1C36-F4C4AD64367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87400" y="-11206"/>
            <a:ext cx="4800600" cy="29385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F619187-67A1-228D-A41F-52B1243535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68186" y="7305798"/>
            <a:ext cx="5419814" cy="2981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C498A94-6D43-806E-50D6-0AB283DEADDC}"/>
              </a:ext>
            </a:extLst>
          </p:cNvPr>
          <p:cNvSpPr txBox="1"/>
          <p:nvPr/>
        </p:nvSpPr>
        <p:spPr>
          <a:xfrm>
            <a:off x="2962186" y="1057448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Britannic Bold" panose="020B0903060703020204" pitchFamily="34" charset="0"/>
              </a:rPr>
              <a:t>Perkembangan</a:t>
            </a:r>
            <a:r>
              <a:rPr lang="en-US" sz="2800" dirty="0">
                <a:latin typeface="Britannic Bold" panose="020B0903060703020204" pitchFamily="34" charset="0"/>
              </a:rPr>
              <a:t> </a:t>
            </a:r>
            <a:r>
              <a:rPr lang="en-US" sz="2800" dirty="0" err="1">
                <a:latin typeface="Britannic Bold" panose="020B0903060703020204" pitchFamily="34" charset="0"/>
              </a:rPr>
              <a:t>Sistem</a:t>
            </a:r>
            <a:r>
              <a:rPr lang="en-US" sz="2800" dirty="0">
                <a:latin typeface="Britannic Bold" panose="020B0903060703020204" pitchFamily="34" charset="0"/>
              </a:rPr>
              <a:t> Saraf Pusat </a:t>
            </a:r>
            <a:r>
              <a:rPr lang="en-US" sz="2800" dirty="0" err="1">
                <a:latin typeface="Britannic Bold" panose="020B0903060703020204" pitchFamily="34" charset="0"/>
              </a:rPr>
              <a:t>Dalam</a:t>
            </a:r>
            <a:r>
              <a:rPr lang="en-US" sz="2800" dirty="0">
                <a:latin typeface="Britannic Bold" panose="020B0903060703020204" pitchFamily="34" charset="0"/>
              </a:rPr>
              <a:t> </a:t>
            </a:r>
            <a:r>
              <a:rPr lang="en-US" sz="2800" dirty="0" err="1">
                <a:latin typeface="Britannic Bold" panose="020B0903060703020204" pitchFamily="34" charset="0"/>
              </a:rPr>
              <a:t>Embriogenesis</a:t>
            </a:r>
            <a:endParaRPr lang="en-US" sz="2800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6701794"/>
            <a:ext cx="6140450" cy="3585210"/>
          </a:xfrm>
          <a:custGeom>
            <a:avLst/>
            <a:gdLst/>
            <a:ahLst/>
            <a:cxnLst/>
            <a:rect l="l" t="t" r="r" b="b"/>
            <a:pathLst>
              <a:path w="6140450" h="3585209">
                <a:moveTo>
                  <a:pt x="2541879" y="3585205"/>
                </a:moveTo>
                <a:lnTo>
                  <a:pt x="1389723" y="1829514"/>
                </a:lnTo>
                <a:lnTo>
                  <a:pt x="1417905" y="1871063"/>
                </a:lnTo>
                <a:lnTo>
                  <a:pt x="1446799" y="1912124"/>
                </a:lnTo>
                <a:lnTo>
                  <a:pt x="1476396" y="1952691"/>
                </a:lnTo>
                <a:lnTo>
                  <a:pt x="1506689" y="1992756"/>
                </a:lnTo>
                <a:lnTo>
                  <a:pt x="1537669" y="2032310"/>
                </a:lnTo>
                <a:lnTo>
                  <a:pt x="1569327" y="2071346"/>
                </a:lnTo>
                <a:lnTo>
                  <a:pt x="1601656" y="2109857"/>
                </a:lnTo>
                <a:lnTo>
                  <a:pt x="1634646" y="2147834"/>
                </a:lnTo>
                <a:lnTo>
                  <a:pt x="1670303" y="2186337"/>
                </a:lnTo>
                <a:lnTo>
                  <a:pt x="1706687" y="2223950"/>
                </a:lnTo>
                <a:lnTo>
                  <a:pt x="1743765" y="2260713"/>
                </a:lnTo>
                <a:lnTo>
                  <a:pt x="1781506" y="2296667"/>
                </a:lnTo>
                <a:lnTo>
                  <a:pt x="1819879" y="2331851"/>
                </a:lnTo>
                <a:lnTo>
                  <a:pt x="1858853" y="2366304"/>
                </a:lnTo>
                <a:lnTo>
                  <a:pt x="1898396" y="2400068"/>
                </a:lnTo>
                <a:lnTo>
                  <a:pt x="1938476" y="2433180"/>
                </a:lnTo>
                <a:lnTo>
                  <a:pt x="1979062" y="2465683"/>
                </a:lnTo>
                <a:lnTo>
                  <a:pt x="2020123" y="2497614"/>
                </a:lnTo>
                <a:lnTo>
                  <a:pt x="2061628" y="2529015"/>
                </a:lnTo>
                <a:lnTo>
                  <a:pt x="2103544" y="2559924"/>
                </a:lnTo>
                <a:lnTo>
                  <a:pt x="2145840" y="2590382"/>
                </a:lnTo>
                <a:lnTo>
                  <a:pt x="2188486" y="2620429"/>
                </a:lnTo>
                <a:lnTo>
                  <a:pt x="2231449" y="2650104"/>
                </a:lnTo>
                <a:lnTo>
                  <a:pt x="2274690" y="2677390"/>
                </a:lnTo>
                <a:lnTo>
                  <a:pt x="2318743" y="2700649"/>
                </a:lnTo>
                <a:lnTo>
                  <a:pt x="2363554" y="2720039"/>
                </a:lnTo>
                <a:lnTo>
                  <a:pt x="2409069" y="2735716"/>
                </a:lnTo>
                <a:lnTo>
                  <a:pt x="2455231" y="2747840"/>
                </a:lnTo>
                <a:lnTo>
                  <a:pt x="2501987" y="2756567"/>
                </a:lnTo>
                <a:lnTo>
                  <a:pt x="2549282" y="2762054"/>
                </a:lnTo>
                <a:lnTo>
                  <a:pt x="2597062" y="2764461"/>
                </a:lnTo>
                <a:lnTo>
                  <a:pt x="2645270" y="2763944"/>
                </a:lnTo>
                <a:lnTo>
                  <a:pt x="2693854" y="2760661"/>
                </a:lnTo>
                <a:lnTo>
                  <a:pt x="2742758" y="2754769"/>
                </a:lnTo>
                <a:lnTo>
                  <a:pt x="2791722" y="2747359"/>
                </a:lnTo>
                <a:lnTo>
                  <a:pt x="2840600" y="2739692"/>
                </a:lnTo>
                <a:lnTo>
                  <a:pt x="2889401" y="2731781"/>
                </a:lnTo>
                <a:lnTo>
                  <a:pt x="2938132" y="2723638"/>
                </a:lnTo>
                <a:lnTo>
                  <a:pt x="2986802" y="2715276"/>
                </a:lnTo>
                <a:lnTo>
                  <a:pt x="3035418" y="2706706"/>
                </a:lnTo>
                <a:lnTo>
                  <a:pt x="3083989" y="2697942"/>
                </a:lnTo>
                <a:lnTo>
                  <a:pt x="3132523" y="2688995"/>
                </a:lnTo>
                <a:lnTo>
                  <a:pt x="3181028" y="2679879"/>
                </a:lnTo>
                <a:lnTo>
                  <a:pt x="3229513" y="2670604"/>
                </a:lnTo>
                <a:lnTo>
                  <a:pt x="3277985" y="2661185"/>
                </a:lnTo>
                <a:lnTo>
                  <a:pt x="3326452" y="2651633"/>
                </a:lnTo>
                <a:lnTo>
                  <a:pt x="3374922" y="2641960"/>
                </a:lnTo>
                <a:lnTo>
                  <a:pt x="3423405" y="2632179"/>
                </a:lnTo>
                <a:lnTo>
                  <a:pt x="3474722" y="2621727"/>
                </a:lnTo>
                <a:lnTo>
                  <a:pt x="3525905" y="2610726"/>
                </a:lnTo>
                <a:lnTo>
                  <a:pt x="3576993" y="2599411"/>
                </a:lnTo>
                <a:lnTo>
                  <a:pt x="3628031" y="2588017"/>
                </a:lnTo>
                <a:lnTo>
                  <a:pt x="3679058" y="2576780"/>
                </a:lnTo>
                <a:lnTo>
                  <a:pt x="3730118" y="2565934"/>
                </a:lnTo>
                <a:lnTo>
                  <a:pt x="3781251" y="2555715"/>
                </a:lnTo>
                <a:lnTo>
                  <a:pt x="3832500" y="2546358"/>
                </a:lnTo>
                <a:lnTo>
                  <a:pt x="3883906" y="2538098"/>
                </a:lnTo>
                <a:lnTo>
                  <a:pt x="3935512" y="2531170"/>
                </a:lnTo>
                <a:lnTo>
                  <a:pt x="3987360" y="2525809"/>
                </a:lnTo>
                <a:lnTo>
                  <a:pt x="4039490" y="2522250"/>
                </a:lnTo>
                <a:lnTo>
                  <a:pt x="4091102" y="2519662"/>
                </a:lnTo>
                <a:lnTo>
                  <a:pt x="4142694" y="2518626"/>
                </a:lnTo>
                <a:lnTo>
                  <a:pt x="4194234" y="2519136"/>
                </a:lnTo>
                <a:lnTo>
                  <a:pt x="4245685" y="2521185"/>
                </a:lnTo>
                <a:lnTo>
                  <a:pt x="4297014" y="2524765"/>
                </a:lnTo>
                <a:lnTo>
                  <a:pt x="4348186" y="2529870"/>
                </a:lnTo>
                <a:lnTo>
                  <a:pt x="4399167" y="2536492"/>
                </a:lnTo>
                <a:lnTo>
                  <a:pt x="4449923" y="2544623"/>
                </a:lnTo>
                <a:lnTo>
                  <a:pt x="4500420" y="2554258"/>
                </a:lnTo>
                <a:lnTo>
                  <a:pt x="4550622" y="2565388"/>
                </a:lnTo>
                <a:lnTo>
                  <a:pt x="4600496" y="2578007"/>
                </a:lnTo>
                <a:lnTo>
                  <a:pt x="4650007" y="2592108"/>
                </a:lnTo>
                <a:lnTo>
                  <a:pt x="4699122" y="2607682"/>
                </a:lnTo>
                <a:lnTo>
                  <a:pt x="4747804" y="2624724"/>
                </a:lnTo>
                <a:lnTo>
                  <a:pt x="4796021" y="2643226"/>
                </a:lnTo>
                <a:lnTo>
                  <a:pt x="4843738" y="2663181"/>
                </a:lnTo>
                <a:lnTo>
                  <a:pt x="4890921" y="2684581"/>
                </a:lnTo>
                <a:lnTo>
                  <a:pt x="4980557" y="2727623"/>
                </a:lnTo>
                <a:lnTo>
                  <a:pt x="5476160" y="2959482"/>
                </a:lnTo>
                <a:lnTo>
                  <a:pt x="5522380" y="2982942"/>
                </a:lnTo>
                <a:lnTo>
                  <a:pt x="5567100" y="3008652"/>
                </a:lnTo>
                <a:lnTo>
                  <a:pt x="5610415" y="3036418"/>
                </a:lnTo>
                <a:lnTo>
                  <a:pt x="5652419" y="3066045"/>
                </a:lnTo>
                <a:lnTo>
                  <a:pt x="5693206" y="3097338"/>
                </a:lnTo>
                <a:lnTo>
                  <a:pt x="5732869" y="3130101"/>
                </a:lnTo>
                <a:lnTo>
                  <a:pt x="5771504" y="3164140"/>
                </a:lnTo>
                <a:lnTo>
                  <a:pt x="5809204" y="3199258"/>
                </a:lnTo>
                <a:lnTo>
                  <a:pt x="5846063" y="3235262"/>
                </a:lnTo>
                <a:lnTo>
                  <a:pt x="5882099" y="3271978"/>
                </a:lnTo>
                <a:lnTo>
                  <a:pt x="5917298" y="3309180"/>
                </a:lnTo>
                <a:lnTo>
                  <a:pt x="5951650" y="3346881"/>
                </a:lnTo>
                <a:lnTo>
                  <a:pt x="5985144" y="3385091"/>
                </a:lnTo>
                <a:lnTo>
                  <a:pt x="6017769" y="3423822"/>
                </a:lnTo>
                <a:lnTo>
                  <a:pt x="6049516" y="3463086"/>
                </a:lnTo>
                <a:lnTo>
                  <a:pt x="6080373" y="3502894"/>
                </a:lnTo>
                <a:lnTo>
                  <a:pt x="6110329" y="3543259"/>
                </a:lnTo>
                <a:lnTo>
                  <a:pt x="6139374" y="3584191"/>
                </a:lnTo>
                <a:lnTo>
                  <a:pt x="6140061" y="3585205"/>
                </a:lnTo>
                <a:lnTo>
                  <a:pt x="2541879" y="3585205"/>
                </a:lnTo>
                <a:close/>
              </a:path>
              <a:path w="6140450" h="3585209">
                <a:moveTo>
                  <a:pt x="0" y="3585205"/>
                </a:moveTo>
                <a:lnTo>
                  <a:pt x="0" y="0"/>
                </a:lnTo>
                <a:lnTo>
                  <a:pt x="33334" y="20015"/>
                </a:lnTo>
                <a:lnTo>
                  <a:pt x="75038" y="47132"/>
                </a:lnTo>
                <a:lnTo>
                  <a:pt x="116075" y="75772"/>
                </a:lnTo>
                <a:lnTo>
                  <a:pt x="156509" y="105817"/>
                </a:lnTo>
                <a:lnTo>
                  <a:pt x="196403" y="137153"/>
                </a:lnTo>
                <a:lnTo>
                  <a:pt x="236574" y="170521"/>
                </a:lnTo>
                <a:lnTo>
                  <a:pt x="275755" y="204774"/>
                </a:lnTo>
                <a:lnTo>
                  <a:pt x="314000" y="239866"/>
                </a:lnTo>
                <a:lnTo>
                  <a:pt x="351360" y="275751"/>
                </a:lnTo>
                <a:lnTo>
                  <a:pt x="387889" y="312383"/>
                </a:lnTo>
                <a:lnTo>
                  <a:pt x="423638" y="349715"/>
                </a:lnTo>
                <a:lnTo>
                  <a:pt x="458660" y="387702"/>
                </a:lnTo>
                <a:lnTo>
                  <a:pt x="493007" y="426297"/>
                </a:lnTo>
                <a:lnTo>
                  <a:pt x="526731" y="465454"/>
                </a:lnTo>
                <a:lnTo>
                  <a:pt x="559885" y="505127"/>
                </a:lnTo>
                <a:lnTo>
                  <a:pt x="592521" y="545269"/>
                </a:lnTo>
                <a:lnTo>
                  <a:pt x="624692" y="585836"/>
                </a:lnTo>
                <a:lnTo>
                  <a:pt x="656449" y="626780"/>
                </a:lnTo>
                <a:lnTo>
                  <a:pt x="899962" y="950158"/>
                </a:lnTo>
                <a:lnTo>
                  <a:pt x="927852" y="992250"/>
                </a:lnTo>
                <a:lnTo>
                  <a:pt x="955081" y="1034763"/>
                </a:lnTo>
                <a:lnTo>
                  <a:pt x="981645" y="1077688"/>
                </a:lnTo>
                <a:lnTo>
                  <a:pt x="1007537" y="1121018"/>
                </a:lnTo>
                <a:lnTo>
                  <a:pt x="1032752" y="1164744"/>
                </a:lnTo>
                <a:lnTo>
                  <a:pt x="1057284" y="1208857"/>
                </a:lnTo>
                <a:lnTo>
                  <a:pt x="1081128" y="1253348"/>
                </a:lnTo>
                <a:lnTo>
                  <a:pt x="1104278" y="1298210"/>
                </a:lnTo>
                <a:lnTo>
                  <a:pt x="1126728" y="1343433"/>
                </a:lnTo>
                <a:lnTo>
                  <a:pt x="1148474" y="1389009"/>
                </a:lnTo>
                <a:lnTo>
                  <a:pt x="1190906" y="1480516"/>
                </a:lnTo>
                <a:lnTo>
                  <a:pt x="1213090" y="1525683"/>
                </a:lnTo>
                <a:lnTo>
                  <a:pt x="1236054" y="1570425"/>
                </a:lnTo>
                <a:lnTo>
                  <a:pt x="1259788" y="1614735"/>
                </a:lnTo>
                <a:lnTo>
                  <a:pt x="1284284" y="1658603"/>
                </a:lnTo>
                <a:lnTo>
                  <a:pt x="1309534" y="1702023"/>
                </a:lnTo>
                <a:lnTo>
                  <a:pt x="1335530" y="1744986"/>
                </a:lnTo>
                <a:lnTo>
                  <a:pt x="1362262" y="1787486"/>
                </a:lnTo>
                <a:lnTo>
                  <a:pt x="2541879" y="3585205"/>
                </a:lnTo>
                <a:lnTo>
                  <a:pt x="0" y="3585205"/>
                </a:lnTo>
                <a:close/>
              </a:path>
            </a:pathLst>
          </a:custGeom>
          <a:solidFill>
            <a:srgbClr val="F59381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"/>
            <a:ext cx="2500630" cy="2438400"/>
          </a:xfrm>
          <a:custGeom>
            <a:avLst/>
            <a:gdLst/>
            <a:ahLst/>
            <a:cxnLst/>
            <a:rect l="l" t="t" r="r" b="b"/>
            <a:pathLst>
              <a:path w="2500630" h="2438400">
                <a:moveTo>
                  <a:pt x="0" y="2438230"/>
                </a:moveTo>
                <a:lnTo>
                  <a:pt x="0" y="0"/>
                </a:lnTo>
                <a:lnTo>
                  <a:pt x="2500032" y="0"/>
                </a:lnTo>
                <a:lnTo>
                  <a:pt x="2478194" y="13784"/>
                </a:lnTo>
                <a:lnTo>
                  <a:pt x="2435472" y="41530"/>
                </a:lnTo>
                <a:lnTo>
                  <a:pt x="2393089" y="69842"/>
                </a:lnTo>
                <a:lnTo>
                  <a:pt x="2351050" y="98719"/>
                </a:lnTo>
                <a:lnTo>
                  <a:pt x="2309360" y="128158"/>
                </a:lnTo>
                <a:lnTo>
                  <a:pt x="2268024" y="158157"/>
                </a:lnTo>
                <a:lnTo>
                  <a:pt x="2227389" y="188356"/>
                </a:lnTo>
                <a:lnTo>
                  <a:pt x="2187506" y="219352"/>
                </a:lnTo>
                <a:lnTo>
                  <a:pt x="2148338" y="251107"/>
                </a:lnTo>
                <a:lnTo>
                  <a:pt x="2109847" y="283585"/>
                </a:lnTo>
                <a:lnTo>
                  <a:pt x="2071999" y="316747"/>
                </a:lnTo>
                <a:lnTo>
                  <a:pt x="2034754" y="350557"/>
                </a:lnTo>
                <a:lnTo>
                  <a:pt x="1998077" y="384977"/>
                </a:lnTo>
                <a:lnTo>
                  <a:pt x="1961931" y="419970"/>
                </a:lnTo>
                <a:lnTo>
                  <a:pt x="1926278" y="455498"/>
                </a:lnTo>
                <a:lnTo>
                  <a:pt x="1891083" y="491526"/>
                </a:lnTo>
                <a:lnTo>
                  <a:pt x="1856308" y="528014"/>
                </a:lnTo>
                <a:lnTo>
                  <a:pt x="1821916" y="564926"/>
                </a:lnTo>
                <a:lnTo>
                  <a:pt x="1787870" y="602226"/>
                </a:lnTo>
                <a:lnTo>
                  <a:pt x="1754134" y="639874"/>
                </a:lnTo>
                <a:lnTo>
                  <a:pt x="1720671" y="677835"/>
                </a:lnTo>
                <a:lnTo>
                  <a:pt x="1687444" y="716070"/>
                </a:lnTo>
                <a:lnTo>
                  <a:pt x="1654415" y="754543"/>
                </a:lnTo>
                <a:lnTo>
                  <a:pt x="1588808" y="832054"/>
                </a:lnTo>
                <a:lnTo>
                  <a:pt x="1270402" y="1218618"/>
                </a:lnTo>
                <a:lnTo>
                  <a:pt x="1206357" y="1295461"/>
                </a:lnTo>
                <a:lnTo>
                  <a:pt x="1141842" y="1371876"/>
                </a:lnTo>
                <a:lnTo>
                  <a:pt x="1109361" y="1409887"/>
                </a:lnTo>
                <a:lnTo>
                  <a:pt x="1076708" y="1447748"/>
                </a:lnTo>
                <a:lnTo>
                  <a:pt x="1043862" y="1485444"/>
                </a:lnTo>
                <a:lnTo>
                  <a:pt x="1010806" y="1522960"/>
                </a:lnTo>
                <a:lnTo>
                  <a:pt x="977520" y="1560283"/>
                </a:lnTo>
                <a:lnTo>
                  <a:pt x="943986" y="1597397"/>
                </a:lnTo>
                <a:lnTo>
                  <a:pt x="910186" y="1634288"/>
                </a:lnTo>
                <a:lnTo>
                  <a:pt x="875807" y="1671209"/>
                </a:lnTo>
                <a:lnTo>
                  <a:pt x="841194" y="1707885"/>
                </a:lnTo>
                <a:lnTo>
                  <a:pt x="806341" y="1744308"/>
                </a:lnTo>
                <a:lnTo>
                  <a:pt x="771242" y="1780466"/>
                </a:lnTo>
                <a:lnTo>
                  <a:pt x="735890" y="1816350"/>
                </a:lnTo>
                <a:lnTo>
                  <a:pt x="700281" y="1851949"/>
                </a:lnTo>
                <a:lnTo>
                  <a:pt x="664407" y="1887253"/>
                </a:lnTo>
                <a:lnTo>
                  <a:pt x="628264" y="1922253"/>
                </a:lnTo>
                <a:lnTo>
                  <a:pt x="591844" y="1956937"/>
                </a:lnTo>
                <a:lnTo>
                  <a:pt x="555143" y="1991297"/>
                </a:lnTo>
                <a:lnTo>
                  <a:pt x="518154" y="2025321"/>
                </a:lnTo>
                <a:lnTo>
                  <a:pt x="480871" y="2059001"/>
                </a:lnTo>
                <a:lnTo>
                  <a:pt x="443289" y="2092324"/>
                </a:lnTo>
                <a:lnTo>
                  <a:pt x="405400" y="2125282"/>
                </a:lnTo>
                <a:lnTo>
                  <a:pt x="367200" y="2157865"/>
                </a:lnTo>
                <a:lnTo>
                  <a:pt x="328683" y="2190061"/>
                </a:lnTo>
                <a:lnTo>
                  <a:pt x="289841" y="2221862"/>
                </a:lnTo>
                <a:lnTo>
                  <a:pt x="250671" y="2253257"/>
                </a:lnTo>
                <a:lnTo>
                  <a:pt x="211164" y="2284236"/>
                </a:lnTo>
                <a:lnTo>
                  <a:pt x="171317" y="2314788"/>
                </a:lnTo>
                <a:lnTo>
                  <a:pt x="131122" y="2344904"/>
                </a:lnTo>
                <a:lnTo>
                  <a:pt x="90573" y="2374573"/>
                </a:lnTo>
                <a:lnTo>
                  <a:pt x="49666" y="2403786"/>
                </a:lnTo>
                <a:lnTo>
                  <a:pt x="8393" y="2432532"/>
                </a:lnTo>
                <a:lnTo>
                  <a:pt x="0" y="2438230"/>
                </a:lnTo>
                <a:close/>
              </a:path>
            </a:pathLst>
          </a:custGeom>
          <a:solidFill>
            <a:srgbClr val="FFD882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34828" y="5033263"/>
            <a:ext cx="600075" cy="866775"/>
          </a:xfrm>
          <a:custGeom>
            <a:avLst/>
            <a:gdLst/>
            <a:ahLst/>
            <a:cxnLst/>
            <a:rect l="l" t="t" r="r" b="b"/>
            <a:pathLst>
              <a:path w="600075" h="866775">
                <a:moveTo>
                  <a:pt x="599655" y="266433"/>
                </a:moveTo>
                <a:lnTo>
                  <a:pt x="599109" y="262978"/>
                </a:lnTo>
                <a:lnTo>
                  <a:pt x="598690" y="259943"/>
                </a:lnTo>
                <a:lnTo>
                  <a:pt x="594588" y="255257"/>
                </a:lnTo>
                <a:lnTo>
                  <a:pt x="591845" y="254977"/>
                </a:lnTo>
                <a:lnTo>
                  <a:pt x="585685" y="254571"/>
                </a:lnTo>
                <a:lnTo>
                  <a:pt x="578294" y="254698"/>
                </a:lnTo>
                <a:lnTo>
                  <a:pt x="572947" y="257467"/>
                </a:lnTo>
                <a:lnTo>
                  <a:pt x="564705" y="262229"/>
                </a:lnTo>
                <a:lnTo>
                  <a:pt x="556742" y="267487"/>
                </a:lnTo>
                <a:lnTo>
                  <a:pt x="541045" y="278434"/>
                </a:lnTo>
                <a:lnTo>
                  <a:pt x="450875" y="340372"/>
                </a:lnTo>
                <a:lnTo>
                  <a:pt x="315645" y="433387"/>
                </a:lnTo>
                <a:lnTo>
                  <a:pt x="314274" y="434073"/>
                </a:lnTo>
                <a:lnTo>
                  <a:pt x="312623" y="434759"/>
                </a:lnTo>
                <a:lnTo>
                  <a:pt x="311124" y="435317"/>
                </a:lnTo>
                <a:lnTo>
                  <a:pt x="311124" y="431317"/>
                </a:lnTo>
                <a:lnTo>
                  <a:pt x="310984" y="428142"/>
                </a:lnTo>
                <a:lnTo>
                  <a:pt x="312597" y="386880"/>
                </a:lnTo>
                <a:lnTo>
                  <a:pt x="314274" y="348805"/>
                </a:lnTo>
                <a:lnTo>
                  <a:pt x="319227" y="250164"/>
                </a:lnTo>
                <a:lnTo>
                  <a:pt x="321754" y="200875"/>
                </a:lnTo>
                <a:lnTo>
                  <a:pt x="324345" y="151561"/>
                </a:lnTo>
                <a:lnTo>
                  <a:pt x="326999" y="102235"/>
                </a:lnTo>
                <a:lnTo>
                  <a:pt x="329996" y="62293"/>
                </a:lnTo>
                <a:lnTo>
                  <a:pt x="331724" y="42316"/>
                </a:lnTo>
                <a:lnTo>
                  <a:pt x="333298" y="22352"/>
                </a:lnTo>
                <a:lnTo>
                  <a:pt x="333717" y="17653"/>
                </a:lnTo>
                <a:lnTo>
                  <a:pt x="333857" y="12280"/>
                </a:lnTo>
                <a:lnTo>
                  <a:pt x="330568" y="4686"/>
                </a:lnTo>
                <a:lnTo>
                  <a:pt x="326326" y="546"/>
                </a:lnTo>
                <a:lnTo>
                  <a:pt x="319468" y="0"/>
                </a:lnTo>
                <a:lnTo>
                  <a:pt x="315366" y="3721"/>
                </a:lnTo>
                <a:lnTo>
                  <a:pt x="312356" y="6616"/>
                </a:lnTo>
                <a:lnTo>
                  <a:pt x="310705" y="8280"/>
                </a:lnTo>
                <a:lnTo>
                  <a:pt x="310578" y="11582"/>
                </a:lnTo>
                <a:lnTo>
                  <a:pt x="310299" y="14211"/>
                </a:lnTo>
                <a:lnTo>
                  <a:pt x="306971" y="43345"/>
                </a:lnTo>
                <a:lnTo>
                  <a:pt x="303491" y="72440"/>
                </a:lnTo>
                <a:lnTo>
                  <a:pt x="300367" y="101523"/>
                </a:lnTo>
                <a:lnTo>
                  <a:pt x="295414" y="180555"/>
                </a:lnTo>
                <a:lnTo>
                  <a:pt x="292925" y="230454"/>
                </a:lnTo>
                <a:lnTo>
                  <a:pt x="290563" y="280365"/>
                </a:lnTo>
                <a:lnTo>
                  <a:pt x="286029" y="380187"/>
                </a:lnTo>
                <a:lnTo>
                  <a:pt x="283591" y="432828"/>
                </a:lnTo>
                <a:lnTo>
                  <a:pt x="283324" y="435597"/>
                </a:lnTo>
                <a:lnTo>
                  <a:pt x="282905" y="440829"/>
                </a:lnTo>
                <a:lnTo>
                  <a:pt x="273291" y="433285"/>
                </a:lnTo>
                <a:lnTo>
                  <a:pt x="232194" y="397040"/>
                </a:lnTo>
                <a:lnTo>
                  <a:pt x="217297" y="381952"/>
                </a:lnTo>
                <a:lnTo>
                  <a:pt x="202374" y="366915"/>
                </a:lnTo>
                <a:lnTo>
                  <a:pt x="171996" y="338493"/>
                </a:lnTo>
                <a:lnTo>
                  <a:pt x="119951" y="294030"/>
                </a:lnTo>
                <a:lnTo>
                  <a:pt x="114071" y="289890"/>
                </a:lnTo>
                <a:lnTo>
                  <a:pt x="107492" y="295821"/>
                </a:lnTo>
                <a:lnTo>
                  <a:pt x="102971" y="299961"/>
                </a:lnTo>
                <a:lnTo>
                  <a:pt x="105168" y="305612"/>
                </a:lnTo>
                <a:lnTo>
                  <a:pt x="113385" y="313207"/>
                </a:lnTo>
                <a:lnTo>
                  <a:pt x="120230" y="319278"/>
                </a:lnTo>
                <a:lnTo>
                  <a:pt x="123520" y="322313"/>
                </a:lnTo>
                <a:lnTo>
                  <a:pt x="133515" y="331774"/>
                </a:lnTo>
                <a:lnTo>
                  <a:pt x="143522" y="341198"/>
                </a:lnTo>
                <a:lnTo>
                  <a:pt x="153454" y="350697"/>
                </a:lnTo>
                <a:lnTo>
                  <a:pt x="163233" y="360387"/>
                </a:lnTo>
                <a:lnTo>
                  <a:pt x="188709" y="387629"/>
                </a:lnTo>
                <a:lnTo>
                  <a:pt x="213956" y="415201"/>
                </a:lnTo>
                <a:lnTo>
                  <a:pt x="240753" y="441388"/>
                </a:lnTo>
                <a:lnTo>
                  <a:pt x="270865" y="464426"/>
                </a:lnTo>
                <a:lnTo>
                  <a:pt x="267843" y="466636"/>
                </a:lnTo>
                <a:lnTo>
                  <a:pt x="265518" y="468566"/>
                </a:lnTo>
                <a:lnTo>
                  <a:pt x="226072" y="493560"/>
                </a:lnTo>
                <a:lnTo>
                  <a:pt x="189090" y="517486"/>
                </a:lnTo>
                <a:lnTo>
                  <a:pt x="152196" y="541502"/>
                </a:lnTo>
                <a:lnTo>
                  <a:pt x="115430" y="565708"/>
                </a:lnTo>
                <a:lnTo>
                  <a:pt x="69646" y="596849"/>
                </a:lnTo>
                <a:lnTo>
                  <a:pt x="24371" y="628624"/>
                </a:lnTo>
                <a:lnTo>
                  <a:pt x="6565" y="644626"/>
                </a:lnTo>
                <a:lnTo>
                  <a:pt x="546" y="650976"/>
                </a:lnTo>
                <a:lnTo>
                  <a:pt x="0" y="658698"/>
                </a:lnTo>
                <a:lnTo>
                  <a:pt x="8763" y="669734"/>
                </a:lnTo>
                <a:lnTo>
                  <a:pt x="16433" y="670699"/>
                </a:lnTo>
                <a:lnTo>
                  <a:pt x="30530" y="661733"/>
                </a:lnTo>
                <a:lnTo>
                  <a:pt x="36690" y="656628"/>
                </a:lnTo>
                <a:lnTo>
                  <a:pt x="43129" y="652081"/>
                </a:lnTo>
                <a:lnTo>
                  <a:pt x="61125" y="639178"/>
                </a:lnTo>
                <a:lnTo>
                  <a:pt x="79082" y="626262"/>
                </a:lnTo>
                <a:lnTo>
                  <a:pt x="97129" y="613524"/>
                </a:lnTo>
                <a:lnTo>
                  <a:pt x="115430" y="601167"/>
                </a:lnTo>
                <a:lnTo>
                  <a:pt x="155244" y="575271"/>
                </a:lnTo>
                <a:lnTo>
                  <a:pt x="195148" y="549643"/>
                </a:lnTo>
                <a:lnTo>
                  <a:pt x="235077" y="524154"/>
                </a:lnTo>
                <a:lnTo>
                  <a:pt x="274967" y="498652"/>
                </a:lnTo>
                <a:lnTo>
                  <a:pt x="276606" y="497814"/>
                </a:lnTo>
                <a:lnTo>
                  <a:pt x="278396" y="496849"/>
                </a:lnTo>
                <a:lnTo>
                  <a:pt x="280174" y="496163"/>
                </a:lnTo>
                <a:lnTo>
                  <a:pt x="280174" y="499757"/>
                </a:lnTo>
                <a:lnTo>
                  <a:pt x="280314" y="502373"/>
                </a:lnTo>
                <a:lnTo>
                  <a:pt x="280174" y="504990"/>
                </a:lnTo>
                <a:lnTo>
                  <a:pt x="276491" y="551853"/>
                </a:lnTo>
                <a:lnTo>
                  <a:pt x="272859" y="598716"/>
                </a:lnTo>
                <a:lnTo>
                  <a:pt x="269252" y="645617"/>
                </a:lnTo>
                <a:lnTo>
                  <a:pt x="258533" y="786333"/>
                </a:lnTo>
                <a:lnTo>
                  <a:pt x="256298" y="830084"/>
                </a:lnTo>
                <a:lnTo>
                  <a:pt x="255663" y="849109"/>
                </a:lnTo>
                <a:lnTo>
                  <a:pt x="255803" y="854354"/>
                </a:lnTo>
                <a:lnTo>
                  <a:pt x="257848" y="857935"/>
                </a:lnTo>
                <a:lnTo>
                  <a:pt x="260184" y="861809"/>
                </a:lnTo>
                <a:lnTo>
                  <a:pt x="264693" y="866495"/>
                </a:lnTo>
                <a:lnTo>
                  <a:pt x="272364" y="866775"/>
                </a:lnTo>
                <a:lnTo>
                  <a:pt x="277164" y="862495"/>
                </a:lnTo>
                <a:lnTo>
                  <a:pt x="280035" y="859040"/>
                </a:lnTo>
                <a:lnTo>
                  <a:pt x="282232" y="856564"/>
                </a:lnTo>
                <a:lnTo>
                  <a:pt x="282498" y="852144"/>
                </a:lnTo>
                <a:lnTo>
                  <a:pt x="282778" y="848423"/>
                </a:lnTo>
                <a:lnTo>
                  <a:pt x="283756" y="837247"/>
                </a:lnTo>
                <a:lnTo>
                  <a:pt x="284657" y="826071"/>
                </a:lnTo>
                <a:lnTo>
                  <a:pt x="286334" y="803719"/>
                </a:lnTo>
                <a:lnTo>
                  <a:pt x="293547" y="702957"/>
                </a:lnTo>
                <a:lnTo>
                  <a:pt x="307835" y="501408"/>
                </a:lnTo>
                <a:lnTo>
                  <a:pt x="307975" y="499757"/>
                </a:lnTo>
                <a:lnTo>
                  <a:pt x="308241" y="497954"/>
                </a:lnTo>
                <a:lnTo>
                  <a:pt x="308660" y="494652"/>
                </a:lnTo>
                <a:lnTo>
                  <a:pt x="311810" y="497687"/>
                </a:lnTo>
                <a:lnTo>
                  <a:pt x="314134" y="499745"/>
                </a:lnTo>
                <a:lnTo>
                  <a:pt x="316191" y="501954"/>
                </a:lnTo>
                <a:lnTo>
                  <a:pt x="346633" y="532295"/>
                </a:lnTo>
                <a:lnTo>
                  <a:pt x="378510" y="560959"/>
                </a:lnTo>
                <a:lnTo>
                  <a:pt x="411340" y="588518"/>
                </a:lnTo>
                <a:lnTo>
                  <a:pt x="444639" y="615518"/>
                </a:lnTo>
                <a:lnTo>
                  <a:pt x="449160" y="619239"/>
                </a:lnTo>
                <a:lnTo>
                  <a:pt x="454355" y="621995"/>
                </a:lnTo>
                <a:lnTo>
                  <a:pt x="459968" y="623658"/>
                </a:lnTo>
                <a:lnTo>
                  <a:pt x="466407" y="625589"/>
                </a:lnTo>
                <a:lnTo>
                  <a:pt x="472846" y="623925"/>
                </a:lnTo>
                <a:lnTo>
                  <a:pt x="480517" y="611238"/>
                </a:lnTo>
                <a:lnTo>
                  <a:pt x="479005" y="605167"/>
                </a:lnTo>
                <a:lnTo>
                  <a:pt x="474624" y="599782"/>
                </a:lnTo>
                <a:lnTo>
                  <a:pt x="472020" y="596747"/>
                </a:lnTo>
                <a:lnTo>
                  <a:pt x="469150" y="593991"/>
                </a:lnTo>
                <a:lnTo>
                  <a:pt x="466001" y="591502"/>
                </a:lnTo>
                <a:lnTo>
                  <a:pt x="443166" y="573062"/>
                </a:lnTo>
                <a:lnTo>
                  <a:pt x="397598" y="536168"/>
                </a:lnTo>
                <a:lnTo>
                  <a:pt x="361327" y="505358"/>
                </a:lnTo>
                <a:lnTo>
                  <a:pt x="334441" y="480161"/>
                </a:lnTo>
                <a:lnTo>
                  <a:pt x="320840" y="467321"/>
                </a:lnTo>
                <a:lnTo>
                  <a:pt x="323583" y="465251"/>
                </a:lnTo>
                <a:lnTo>
                  <a:pt x="325361" y="463740"/>
                </a:lnTo>
                <a:lnTo>
                  <a:pt x="327279" y="462356"/>
                </a:lnTo>
                <a:lnTo>
                  <a:pt x="365506" y="435673"/>
                </a:lnTo>
                <a:lnTo>
                  <a:pt x="403834" y="409105"/>
                </a:lnTo>
                <a:lnTo>
                  <a:pt x="437578" y="386067"/>
                </a:lnTo>
                <a:lnTo>
                  <a:pt x="471373" y="363054"/>
                </a:lnTo>
                <a:lnTo>
                  <a:pt x="505117" y="339991"/>
                </a:lnTo>
                <a:lnTo>
                  <a:pt x="538708" y="316788"/>
                </a:lnTo>
                <a:lnTo>
                  <a:pt x="581228" y="284975"/>
                </a:lnTo>
                <a:lnTo>
                  <a:pt x="597738" y="271945"/>
                </a:lnTo>
                <a:lnTo>
                  <a:pt x="599655" y="266433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68400" y="7350123"/>
            <a:ext cx="4419598" cy="2936875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1878464" y="2"/>
            <a:ext cx="6409690" cy="2936875"/>
          </a:xfrm>
          <a:custGeom>
            <a:avLst/>
            <a:gdLst/>
            <a:ahLst/>
            <a:cxnLst/>
            <a:rect l="l" t="t" r="r" b="b"/>
            <a:pathLst>
              <a:path w="6409690" h="2936875">
                <a:moveTo>
                  <a:pt x="1486432" y="1449275"/>
                </a:moveTo>
                <a:lnTo>
                  <a:pt x="1436110" y="1449982"/>
                </a:lnTo>
                <a:lnTo>
                  <a:pt x="1385796" y="1449819"/>
                </a:lnTo>
                <a:lnTo>
                  <a:pt x="1335492" y="1448727"/>
                </a:lnTo>
                <a:lnTo>
                  <a:pt x="1285201" y="1446648"/>
                </a:lnTo>
                <a:lnTo>
                  <a:pt x="1234926" y="1443524"/>
                </a:lnTo>
                <a:lnTo>
                  <a:pt x="1184669" y="1439297"/>
                </a:lnTo>
                <a:lnTo>
                  <a:pt x="1134433" y="1433909"/>
                </a:lnTo>
                <a:lnTo>
                  <a:pt x="1084222" y="1427301"/>
                </a:lnTo>
                <a:lnTo>
                  <a:pt x="1034037" y="1419416"/>
                </a:lnTo>
                <a:lnTo>
                  <a:pt x="983881" y="1410195"/>
                </a:lnTo>
                <a:lnTo>
                  <a:pt x="931861" y="1399344"/>
                </a:lnTo>
                <a:lnTo>
                  <a:pt x="881350" y="1386838"/>
                </a:lnTo>
                <a:lnTo>
                  <a:pt x="832336" y="1372693"/>
                </a:lnTo>
                <a:lnTo>
                  <a:pt x="784806" y="1356923"/>
                </a:lnTo>
                <a:lnTo>
                  <a:pt x="738749" y="1339540"/>
                </a:lnTo>
                <a:lnTo>
                  <a:pt x="694154" y="1320561"/>
                </a:lnTo>
                <a:lnTo>
                  <a:pt x="651008" y="1299997"/>
                </a:lnTo>
                <a:lnTo>
                  <a:pt x="609301" y="1277865"/>
                </a:lnTo>
                <a:lnTo>
                  <a:pt x="569019" y="1254178"/>
                </a:lnTo>
                <a:lnTo>
                  <a:pt x="530152" y="1228949"/>
                </a:lnTo>
                <a:lnTo>
                  <a:pt x="492688" y="1202193"/>
                </a:lnTo>
                <a:lnTo>
                  <a:pt x="456614" y="1173925"/>
                </a:lnTo>
                <a:lnTo>
                  <a:pt x="421920" y="1144157"/>
                </a:lnTo>
                <a:lnTo>
                  <a:pt x="388593" y="1112905"/>
                </a:lnTo>
                <a:lnTo>
                  <a:pt x="356622" y="1080182"/>
                </a:lnTo>
                <a:lnTo>
                  <a:pt x="325995" y="1046003"/>
                </a:lnTo>
                <a:lnTo>
                  <a:pt x="296700" y="1010382"/>
                </a:lnTo>
                <a:lnTo>
                  <a:pt x="268726" y="973331"/>
                </a:lnTo>
                <a:lnTo>
                  <a:pt x="242060" y="934867"/>
                </a:lnTo>
                <a:lnTo>
                  <a:pt x="216692" y="895003"/>
                </a:lnTo>
                <a:lnTo>
                  <a:pt x="192609" y="853752"/>
                </a:lnTo>
                <a:lnTo>
                  <a:pt x="169800" y="811129"/>
                </a:lnTo>
                <a:lnTo>
                  <a:pt x="148252" y="767149"/>
                </a:lnTo>
                <a:lnTo>
                  <a:pt x="127955" y="721825"/>
                </a:lnTo>
                <a:lnTo>
                  <a:pt x="108896" y="675171"/>
                </a:lnTo>
                <a:lnTo>
                  <a:pt x="91064" y="627201"/>
                </a:lnTo>
                <a:lnTo>
                  <a:pt x="74446" y="577930"/>
                </a:lnTo>
                <a:lnTo>
                  <a:pt x="59809" y="528423"/>
                </a:lnTo>
                <a:lnTo>
                  <a:pt x="46855" y="478984"/>
                </a:lnTo>
                <a:lnTo>
                  <a:pt x="35551" y="429612"/>
                </a:lnTo>
                <a:lnTo>
                  <a:pt x="25866" y="380309"/>
                </a:lnTo>
                <a:lnTo>
                  <a:pt x="17769" y="331076"/>
                </a:lnTo>
                <a:lnTo>
                  <a:pt x="11229" y="281913"/>
                </a:lnTo>
                <a:lnTo>
                  <a:pt x="6213" y="232821"/>
                </a:lnTo>
                <a:lnTo>
                  <a:pt x="2691" y="183801"/>
                </a:lnTo>
                <a:lnTo>
                  <a:pt x="630" y="134854"/>
                </a:lnTo>
                <a:lnTo>
                  <a:pt x="0" y="85980"/>
                </a:lnTo>
                <a:lnTo>
                  <a:pt x="768" y="37180"/>
                </a:lnTo>
                <a:lnTo>
                  <a:pt x="2397" y="0"/>
                </a:lnTo>
                <a:lnTo>
                  <a:pt x="6409534" y="0"/>
                </a:lnTo>
                <a:lnTo>
                  <a:pt x="6409534" y="1254976"/>
                </a:lnTo>
                <a:lnTo>
                  <a:pt x="2615801" y="1348437"/>
                </a:lnTo>
                <a:lnTo>
                  <a:pt x="2564913" y="1349882"/>
                </a:lnTo>
                <a:lnTo>
                  <a:pt x="2514030" y="1352688"/>
                </a:lnTo>
                <a:lnTo>
                  <a:pt x="2357897" y="1367024"/>
                </a:lnTo>
                <a:lnTo>
                  <a:pt x="1788370" y="1429997"/>
                </a:lnTo>
                <a:lnTo>
                  <a:pt x="1738059" y="1434708"/>
                </a:lnTo>
                <a:lnTo>
                  <a:pt x="1687740" y="1438898"/>
                </a:lnTo>
                <a:lnTo>
                  <a:pt x="1637416" y="1442508"/>
                </a:lnTo>
                <a:lnTo>
                  <a:pt x="1587087" y="1445479"/>
                </a:lnTo>
                <a:lnTo>
                  <a:pt x="1536758" y="1447754"/>
                </a:lnTo>
                <a:lnTo>
                  <a:pt x="1486432" y="1449275"/>
                </a:lnTo>
                <a:close/>
              </a:path>
              <a:path w="6409690" h="2936875">
                <a:moveTo>
                  <a:pt x="6004067" y="2936385"/>
                </a:moveTo>
                <a:lnTo>
                  <a:pt x="5954991" y="2936578"/>
                </a:lnTo>
                <a:lnTo>
                  <a:pt x="5906160" y="2935554"/>
                </a:lnTo>
                <a:lnTo>
                  <a:pt x="5857577" y="2933300"/>
                </a:lnTo>
                <a:lnTo>
                  <a:pt x="5809247" y="2929803"/>
                </a:lnTo>
                <a:lnTo>
                  <a:pt x="5761174" y="2925050"/>
                </a:lnTo>
                <a:lnTo>
                  <a:pt x="5713363" y="2919027"/>
                </a:lnTo>
                <a:lnTo>
                  <a:pt x="5665817" y="2911723"/>
                </a:lnTo>
                <a:lnTo>
                  <a:pt x="5618542" y="2903122"/>
                </a:lnTo>
                <a:lnTo>
                  <a:pt x="5571542" y="2893214"/>
                </a:lnTo>
                <a:lnTo>
                  <a:pt x="5524821" y="2881983"/>
                </a:lnTo>
                <a:lnTo>
                  <a:pt x="5478383" y="2869418"/>
                </a:lnTo>
                <a:lnTo>
                  <a:pt x="5432233" y="2855506"/>
                </a:lnTo>
                <a:lnTo>
                  <a:pt x="5386374" y="2840233"/>
                </a:lnTo>
                <a:lnTo>
                  <a:pt x="5340812" y="2823586"/>
                </a:lnTo>
                <a:lnTo>
                  <a:pt x="5295551" y="2805552"/>
                </a:lnTo>
                <a:lnTo>
                  <a:pt x="5250595" y="2786118"/>
                </a:lnTo>
                <a:lnTo>
                  <a:pt x="5205948" y="2765271"/>
                </a:lnTo>
                <a:lnTo>
                  <a:pt x="5161615" y="2742998"/>
                </a:lnTo>
                <a:lnTo>
                  <a:pt x="5117600" y="2719287"/>
                </a:lnTo>
                <a:lnTo>
                  <a:pt x="5073907" y="2694123"/>
                </a:lnTo>
                <a:lnTo>
                  <a:pt x="5030542" y="2667493"/>
                </a:lnTo>
                <a:lnTo>
                  <a:pt x="4987507" y="2639386"/>
                </a:lnTo>
                <a:lnTo>
                  <a:pt x="4944807" y="2609787"/>
                </a:lnTo>
                <a:lnTo>
                  <a:pt x="4902448" y="2578684"/>
                </a:lnTo>
                <a:lnTo>
                  <a:pt x="4822653" y="2518632"/>
                </a:lnTo>
                <a:lnTo>
                  <a:pt x="4704085" y="2427417"/>
                </a:lnTo>
                <a:lnTo>
                  <a:pt x="4157724" y="1997063"/>
                </a:lnTo>
                <a:lnTo>
                  <a:pt x="4079201" y="1935273"/>
                </a:lnTo>
                <a:lnTo>
                  <a:pt x="4000309" y="1874224"/>
                </a:lnTo>
                <a:lnTo>
                  <a:pt x="3960607" y="1844136"/>
                </a:lnTo>
                <a:lnTo>
                  <a:pt x="3920673" y="1814424"/>
                </a:lnTo>
                <a:lnTo>
                  <a:pt x="3880459" y="1785151"/>
                </a:lnTo>
                <a:lnTo>
                  <a:pt x="3839919" y="1756380"/>
                </a:lnTo>
                <a:lnTo>
                  <a:pt x="3799005" y="1728174"/>
                </a:lnTo>
                <a:lnTo>
                  <a:pt x="3757671" y="1700598"/>
                </a:lnTo>
                <a:lnTo>
                  <a:pt x="3715871" y="1673714"/>
                </a:lnTo>
                <a:lnTo>
                  <a:pt x="3673556" y="1647585"/>
                </a:lnTo>
                <a:lnTo>
                  <a:pt x="3630681" y="1622276"/>
                </a:lnTo>
                <a:lnTo>
                  <a:pt x="3587198" y="1597849"/>
                </a:lnTo>
                <a:lnTo>
                  <a:pt x="3543061" y="1574369"/>
                </a:lnTo>
                <a:lnTo>
                  <a:pt x="3498223" y="1551897"/>
                </a:lnTo>
                <a:lnTo>
                  <a:pt x="3406238" y="1509064"/>
                </a:lnTo>
                <a:lnTo>
                  <a:pt x="3359336" y="1488961"/>
                </a:lnTo>
                <a:lnTo>
                  <a:pt x="3311963" y="1470193"/>
                </a:lnTo>
                <a:lnTo>
                  <a:pt x="3264146" y="1452760"/>
                </a:lnTo>
                <a:lnTo>
                  <a:pt x="3215917" y="1436663"/>
                </a:lnTo>
                <a:lnTo>
                  <a:pt x="3167305" y="1421906"/>
                </a:lnTo>
                <a:lnTo>
                  <a:pt x="3118340" y="1408489"/>
                </a:lnTo>
                <a:lnTo>
                  <a:pt x="3069051" y="1396415"/>
                </a:lnTo>
                <a:lnTo>
                  <a:pt x="3019468" y="1385685"/>
                </a:lnTo>
                <a:lnTo>
                  <a:pt x="2969621" y="1376300"/>
                </a:lnTo>
                <a:lnTo>
                  <a:pt x="2919540" y="1368263"/>
                </a:lnTo>
                <a:lnTo>
                  <a:pt x="2869255" y="1361575"/>
                </a:lnTo>
                <a:lnTo>
                  <a:pt x="2818794" y="1356239"/>
                </a:lnTo>
                <a:lnTo>
                  <a:pt x="2768189" y="1352255"/>
                </a:lnTo>
                <a:lnTo>
                  <a:pt x="2717469" y="1349626"/>
                </a:lnTo>
                <a:lnTo>
                  <a:pt x="2666663" y="1348352"/>
                </a:lnTo>
                <a:lnTo>
                  <a:pt x="2615801" y="1348437"/>
                </a:lnTo>
                <a:lnTo>
                  <a:pt x="6409534" y="1254976"/>
                </a:lnTo>
                <a:lnTo>
                  <a:pt x="6409534" y="2891630"/>
                </a:lnTo>
                <a:lnTo>
                  <a:pt x="6354071" y="2902052"/>
                </a:lnTo>
                <a:lnTo>
                  <a:pt x="6303407" y="2910399"/>
                </a:lnTo>
                <a:lnTo>
                  <a:pt x="6252957" y="2917620"/>
                </a:lnTo>
                <a:lnTo>
                  <a:pt x="6202726" y="2923702"/>
                </a:lnTo>
                <a:lnTo>
                  <a:pt x="6152716" y="2928633"/>
                </a:lnTo>
                <a:lnTo>
                  <a:pt x="6102934" y="2932399"/>
                </a:lnTo>
                <a:lnTo>
                  <a:pt x="6053383" y="2934987"/>
                </a:lnTo>
                <a:lnTo>
                  <a:pt x="6004067" y="2936385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C9489F-ABF8-469C-C736-AD4A255B5BDD}"/>
              </a:ext>
            </a:extLst>
          </p:cNvPr>
          <p:cNvSpPr txBox="1"/>
          <p:nvPr/>
        </p:nvSpPr>
        <p:spPr>
          <a:xfrm>
            <a:off x="1250315" y="1866900"/>
            <a:ext cx="1315148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Proliferasi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Nodus Hansen.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Nodus Hansen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berproliferasi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menuju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entoderm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diikuti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penyebaran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Nodus Hansen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mesoderm 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notokord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sekaligus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induktor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evaginasi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endoderm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mengakibatkan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notochordal plate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notochord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embrionik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Neurulasi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Neurolasi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mesoderm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corda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6701794"/>
            <a:ext cx="6140450" cy="3585210"/>
          </a:xfrm>
          <a:custGeom>
            <a:avLst/>
            <a:gdLst/>
            <a:ahLst/>
            <a:cxnLst/>
            <a:rect l="l" t="t" r="r" b="b"/>
            <a:pathLst>
              <a:path w="6140450" h="3585209">
                <a:moveTo>
                  <a:pt x="2541879" y="3585205"/>
                </a:moveTo>
                <a:lnTo>
                  <a:pt x="1389723" y="1829514"/>
                </a:lnTo>
                <a:lnTo>
                  <a:pt x="1417905" y="1871063"/>
                </a:lnTo>
                <a:lnTo>
                  <a:pt x="1446799" y="1912124"/>
                </a:lnTo>
                <a:lnTo>
                  <a:pt x="1476396" y="1952691"/>
                </a:lnTo>
                <a:lnTo>
                  <a:pt x="1506689" y="1992756"/>
                </a:lnTo>
                <a:lnTo>
                  <a:pt x="1537669" y="2032310"/>
                </a:lnTo>
                <a:lnTo>
                  <a:pt x="1569327" y="2071346"/>
                </a:lnTo>
                <a:lnTo>
                  <a:pt x="1601656" y="2109857"/>
                </a:lnTo>
                <a:lnTo>
                  <a:pt x="1634646" y="2147834"/>
                </a:lnTo>
                <a:lnTo>
                  <a:pt x="1670303" y="2186337"/>
                </a:lnTo>
                <a:lnTo>
                  <a:pt x="1706687" y="2223950"/>
                </a:lnTo>
                <a:lnTo>
                  <a:pt x="1743765" y="2260713"/>
                </a:lnTo>
                <a:lnTo>
                  <a:pt x="1781506" y="2296667"/>
                </a:lnTo>
                <a:lnTo>
                  <a:pt x="1819879" y="2331851"/>
                </a:lnTo>
                <a:lnTo>
                  <a:pt x="1858853" y="2366304"/>
                </a:lnTo>
                <a:lnTo>
                  <a:pt x="1898396" y="2400068"/>
                </a:lnTo>
                <a:lnTo>
                  <a:pt x="1938476" y="2433180"/>
                </a:lnTo>
                <a:lnTo>
                  <a:pt x="1979062" y="2465683"/>
                </a:lnTo>
                <a:lnTo>
                  <a:pt x="2020123" y="2497614"/>
                </a:lnTo>
                <a:lnTo>
                  <a:pt x="2061628" y="2529015"/>
                </a:lnTo>
                <a:lnTo>
                  <a:pt x="2103544" y="2559924"/>
                </a:lnTo>
                <a:lnTo>
                  <a:pt x="2145840" y="2590382"/>
                </a:lnTo>
                <a:lnTo>
                  <a:pt x="2188486" y="2620429"/>
                </a:lnTo>
                <a:lnTo>
                  <a:pt x="2231449" y="2650104"/>
                </a:lnTo>
                <a:lnTo>
                  <a:pt x="2274690" y="2677390"/>
                </a:lnTo>
                <a:lnTo>
                  <a:pt x="2318743" y="2700649"/>
                </a:lnTo>
                <a:lnTo>
                  <a:pt x="2363554" y="2720039"/>
                </a:lnTo>
                <a:lnTo>
                  <a:pt x="2409069" y="2735716"/>
                </a:lnTo>
                <a:lnTo>
                  <a:pt x="2455231" y="2747840"/>
                </a:lnTo>
                <a:lnTo>
                  <a:pt x="2501987" y="2756567"/>
                </a:lnTo>
                <a:lnTo>
                  <a:pt x="2549282" y="2762054"/>
                </a:lnTo>
                <a:lnTo>
                  <a:pt x="2597062" y="2764461"/>
                </a:lnTo>
                <a:lnTo>
                  <a:pt x="2645270" y="2763944"/>
                </a:lnTo>
                <a:lnTo>
                  <a:pt x="2693854" y="2760661"/>
                </a:lnTo>
                <a:lnTo>
                  <a:pt x="2742758" y="2754769"/>
                </a:lnTo>
                <a:lnTo>
                  <a:pt x="2791722" y="2747359"/>
                </a:lnTo>
                <a:lnTo>
                  <a:pt x="2840600" y="2739692"/>
                </a:lnTo>
                <a:lnTo>
                  <a:pt x="2889401" y="2731781"/>
                </a:lnTo>
                <a:lnTo>
                  <a:pt x="2938132" y="2723638"/>
                </a:lnTo>
                <a:lnTo>
                  <a:pt x="2986802" y="2715276"/>
                </a:lnTo>
                <a:lnTo>
                  <a:pt x="3035418" y="2706706"/>
                </a:lnTo>
                <a:lnTo>
                  <a:pt x="3083989" y="2697942"/>
                </a:lnTo>
                <a:lnTo>
                  <a:pt x="3132523" y="2688995"/>
                </a:lnTo>
                <a:lnTo>
                  <a:pt x="3181028" y="2679879"/>
                </a:lnTo>
                <a:lnTo>
                  <a:pt x="3229513" y="2670604"/>
                </a:lnTo>
                <a:lnTo>
                  <a:pt x="3277985" y="2661185"/>
                </a:lnTo>
                <a:lnTo>
                  <a:pt x="3326452" y="2651633"/>
                </a:lnTo>
                <a:lnTo>
                  <a:pt x="3374922" y="2641960"/>
                </a:lnTo>
                <a:lnTo>
                  <a:pt x="3423405" y="2632179"/>
                </a:lnTo>
                <a:lnTo>
                  <a:pt x="3474722" y="2621727"/>
                </a:lnTo>
                <a:lnTo>
                  <a:pt x="3525905" y="2610726"/>
                </a:lnTo>
                <a:lnTo>
                  <a:pt x="3576993" y="2599411"/>
                </a:lnTo>
                <a:lnTo>
                  <a:pt x="3628031" y="2588017"/>
                </a:lnTo>
                <a:lnTo>
                  <a:pt x="3679058" y="2576780"/>
                </a:lnTo>
                <a:lnTo>
                  <a:pt x="3730118" y="2565934"/>
                </a:lnTo>
                <a:lnTo>
                  <a:pt x="3781251" y="2555715"/>
                </a:lnTo>
                <a:lnTo>
                  <a:pt x="3832500" y="2546358"/>
                </a:lnTo>
                <a:lnTo>
                  <a:pt x="3883906" y="2538098"/>
                </a:lnTo>
                <a:lnTo>
                  <a:pt x="3935512" y="2531170"/>
                </a:lnTo>
                <a:lnTo>
                  <a:pt x="3987360" y="2525809"/>
                </a:lnTo>
                <a:lnTo>
                  <a:pt x="4039490" y="2522250"/>
                </a:lnTo>
                <a:lnTo>
                  <a:pt x="4091102" y="2519662"/>
                </a:lnTo>
                <a:lnTo>
                  <a:pt x="4142694" y="2518626"/>
                </a:lnTo>
                <a:lnTo>
                  <a:pt x="4194234" y="2519136"/>
                </a:lnTo>
                <a:lnTo>
                  <a:pt x="4245685" y="2521185"/>
                </a:lnTo>
                <a:lnTo>
                  <a:pt x="4297014" y="2524765"/>
                </a:lnTo>
                <a:lnTo>
                  <a:pt x="4348186" y="2529870"/>
                </a:lnTo>
                <a:lnTo>
                  <a:pt x="4399167" y="2536492"/>
                </a:lnTo>
                <a:lnTo>
                  <a:pt x="4449923" y="2544623"/>
                </a:lnTo>
                <a:lnTo>
                  <a:pt x="4500420" y="2554258"/>
                </a:lnTo>
                <a:lnTo>
                  <a:pt x="4550622" y="2565388"/>
                </a:lnTo>
                <a:lnTo>
                  <a:pt x="4600496" y="2578007"/>
                </a:lnTo>
                <a:lnTo>
                  <a:pt x="4650007" y="2592108"/>
                </a:lnTo>
                <a:lnTo>
                  <a:pt x="4699122" y="2607682"/>
                </a:lnTo>
                <a:lnTo>
                  <a:pt x="4747804" y="2624724"/>
                </a:lnTo>
                <a:lnTo>
                  <a:pt x="4796021" y="2643226"/>
                </a:lnTo>
                <a:lnTo>
                  <a:pt x="4843738" y="2663181"/>
                </a:lnTo>
                <a:lnTo>
                  <a:pt x="4890921" y="2684581"/>
                </a:lnTo>
                <a:lnTo>
                  <a:pt x="4980557" y="2727623"/>
                </a:lnTo>
                <a:lnTo>
                  <a:pt x="5476160" y="2959482"/>
                </a:lnTo>
                <a:lnTo>
                  <a:pt x="5522380" y="2982942"/>
                </a:lnTo>
                <a:lnTo>
                  <a:pt x="5567100" y="3008652"/>
                </a:lnTo>
                <a:lnTo>
                  <a:pt x="5610415" y="3036418"/>
                </a:lnTo>
                <a:lnTo>
                  <a:pt x="5652419" y="3066045"/>
                </a:lnTo>
                <a:lnTo>
                  <a:pt x="5693206" y="3097338"/>
                </a:lnTo>
                <a:lnTo>
                  <a:pt x="5732869" y="3130101"/>
                </a:lnTo>
                <a:lnTo>
                  <a:pt x="5771504" y="3164140"/>
                </a:lnTo>
                <a:lnTo>
                  <a:pt x="5809204" y="3199258"/>
                </a:lnTo>
                <a:lnTo>
                  <a:pt x="5846063" y="3235262"/>
                </a:lnTo>
                <a:lnTo>
                  <a:pt x="5882099" y="3271978"/>
                </a:lnTo>
                <a:lnTo>
                  <a:pt x="5917298" y="3309180"/>
                </a:lnTo>
                <a:lnTo>
                  <a:pt x="5951650" y="3346881"/>
                </a:lnTo>
                <a:lnTo>
                  <a:pt x="5985144" y="3385091"/>
                </a:lnTo>
                <a:lnTo>
                  <a:pt x="6017769" y="3423822"/>
                </a:lnTo>
                <a:lnTo>
                  <a:pt x="6049516" y="3463086"/>
                </a:lnTo>
                <a:lnTo>
                  <a:pt x="6080373" y="3502894"/>
                </a:lnTo>
                <a:lnTo>
                  <a:pt x="6110329" y="3543259"/>
                </a:lnTo>
                <a:lnTo>
                  <a:pt x="6139374" y="3584191"/>
                </a:lnTo>
                <a:lnTo>
                  <a:pt x="6140061" y="3585205"/>
                </a:lnTo>
                <a:lnTo>
                  <a:pt x="2541879" y="3585205"/>
                </a:lnTo>
                <a:close/>
              </a:path>
              <a:path w="6140450" h="3585209">
                <a:moveTo>
                  <a:pt x="0" y="3585205"/>
                </a:moveTo>
                <a:lnTo>
                  <a:pt x="0" y="0"/>
                </a:lnTo>
                <a:lnTo>
                  <a:pt x="33334" y="20015"/>
                </a:lnTo>
                <a:lnTo>
                  <a:pt x="75038" y="47132"/>
                </a:lnTo>
                <a:lnTo>
                  <a:pt x="116075" y="75772"/>
                </a:lnTo>
                <a:lnTo>
                  <a:pt x="156509" y="105817"/>
                </a:lnTo>
                <a:lnTo>
                  <a:pt x="196403" y="137153"/>
                </a:lnTo>
                <a:lnTo>
                  <a:pt x="236574" y="170521"/>
                </a:lnTo>
                <a:lnTo>
                  <a:pt x="275755" y="204774"/>
                </a:lnTo>
                <a:lnTo>
                  <a:pt x="314000" y="239866"/>
                </a:lnTo>
                <a:lnTo>
                  <a:pt x="351360" y="275751"/>
                </a:lnTo>
                <a:lnTo>
                  <a:pt x="387889" y="312383"/>
                </a:lnTo>
                <a:lnTo>
                  <a:pt x="423638" y="349715"/>
                </a:lnTo>
                <a:lnTo>
                  <a:pt x="458660" y="387702"/>
                </a:lnTo>
                <a:lnTo>
                  <a:pt x="493007" y="426297"/>
                </a:lnTo>
                <a:lnTo>
                  <a:pt x="526731" y="465454"/>
                </a:lnTo>
                <a:lnTo>
                  <a:pt x="559885" y="505127"/>
                </a:lnTo>
                <a:lnTo>
                  <a:pt x="592521" y="545269"/>
                </a:lnTo>
                <a:lnTo>
                  <a:pt x="624692" y="585836"/>
                </a:lnTo>
                <a:lnTo>
                  <a:pt x="656449" y="626780"/>
                </a:lnTo>
                <a:lnTo>
                  <a:pt x="899962" y="950158"/>
                </a:lnTo>
                <a:lnTo>
                  <a:pt x="927852" y="992250"/>
                </a:lnTo>
                <a:lnTo>
                  <a:pt x="955081" y="1034763"/>
                </a:lnTo>
                <a:lnTo>
                  <a:pt x="981645" y="1077688"/>
                </a:lnTo>
                <a:lnTo>
                  <a:pt x="1007537" y="1121018"/>
                </a:lnTo>
                <a:lnTo>
                  <a:pt x="1032752" y="1164744"/>
                </a:lnTo>
                <a:lnTo>
                  <a:pt x="1057284" y="1208857"/>
                </a:lnTo>
                <a:lnTo>
                  <a:pt x="1081128" y="1253348"/>
                </a:lnTo>
                <a:lnTo>
                  <a:pt x="1104278" y="1298210"/>
                </a:lnTo>
                <a:lnTo>
                  <a:pt x="1126728" y="1343433"/>
                </a:lnTo>
                <a:lnTo>
                  <a:pt x="1148474" y="1389009"/>
                </a:lnTo>
                <a:lnTo>
                  <a:pt x="1190906" y="1480516"/>
                </a:lnTo>
                <a:lnTo>
                  <a:pt x="1213090" y="1525683"/>
                </a:lnTo>
                <a:lnTo>
                  <a:pt x="1236054" y="1570425"/>
                </a:lnTo>
                <a:lnTo>
                  <a:pt x="1259788" y="1614735"/>
                </a:lnTo>
                <a:lnTo>
                  <a:pt x="1284284" y="1658603"/>
                </a:lnTo>
                <a:lnTo>
                  <a:pt x="1309534" y="1702023"/>
                </a:lnTo>
                <a:lnTo>
                  <a:pt x="1335530" y="1744986"/>
                </a:lnTo>
                <a:lnTo>
                  <a:pt x="1362262" y="1787486"/>
                </a:lnTo>
                <a:lnTo>
                  <a:pt x="2541879" y="3585205"/>
                </a:lnTo>
                <a:lnTo>
                  <a:pt x="0" y="3585205"/>
                </a:lnTo>
                <a:close/>
              </a:path>
            </a:pathLst>
          </a:custGeom>
          <a:solidFill>
            <a:srgbClr val="F59381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"/>
            <a:ext cx="2500630" cy="2438400"/>
          </a:xfrm>
          <a:custGeom>
            <a:avLst/>
            <a:gdLst/>
            <a:ahLst/>
            <a:cxnLst/>
            <a:rect l="l" t="t" r="r" b="b"/>
            <a:pathLst>
              <a:path w="2500630" h="2438400">
                <a:moveTo>
                  <a:pt x="0" y="2438230"/>
                </a:moveTo>
                <a:lnTo>
                  <a:pt x="0" y="0"/>
                </a:lnTo>
                <a:lnTo>
                  <a:pt x="2500032" y="0"/>
                </a:lnTo>
                <a:lnTo>
                  <a:pt x="2478194" y="13784"/>
                </a:lnTo>
                <a:lnTo>
                  <a:pt x="2435472" y="41530"/>
                </a:lnTo>
                <a:lnTo>
                  <a:pt x="2393089" y="69842"/>
                </a:lnTo>
                <a:lnTo>
                  <a:pt x="2351050" y="98719"/>
                </a:lnTo>
                <a:lnTo>
                  <a:pt x="2309360" y="128158"/>
                </a:lnTo>
                <a:lnTo>
                  <a:pt x="2268024" y="158157"/>
                </a:lnTo>
                <a:lnTo>
                  <a:pt x="2227389" y="188356"/>
                </a:lnTo>
                <a:lnTo>
                  <a:pt x="2187506" y="219352"/>
                </a:lnTo>
                <a:lnTo>
                  <a:pt x="2148338" y="251107"/>
                </a:lnTo>
                <a:lnTo>
                  <a:pt x="2109847" y="283585"/>
                </a:lnTo>
                <a:lnTo>
                  <a:pt x="2071999" y="316747"/>
                </a:lnTo>
                <a:lnTo>
                  <a:pt x="2034754" y="350557"/>
                </a:lnTo>
                <a:lnTo>
                  <a:pt x="1998077" y="384977"/>
                </a:lnTo>
                <a:lnTo>
                  <a:pt x="1961931" y="419970"/>
                </a:lnTo>
                <a:lnTo>
                  <a:pt x="1926278" y="455498"/>
                </a:lnTo>
                <a:lnTo>
                  <a:pt x="1891083" y="491526"/>
                </a:lnTo>
                <a:lnTo>
                  <a:pt x="1856308" y="528014"/>
                </a:lnTo>
                <a:lnTo>
                  <a:pt x="1821916" y="564926"/>
                </a:lnTo>
                <a:lnTo>
                  <a:pt x="1787870" y="602226"/>
                </a:lnTo>
                <a:lnTo>
                  <a:pt x="1754134" y="639874"/>
                </a:lnTo>
                <a:lnTo>
                  <a:pt x="1720671" y="677835"/>
                </a:lnTo>
                <a:lnTo>
                  <a:pt x="1687444" y="716070"/>
                </a:lnTo>
                <a:lnTo>
                  <a:pt x="1654415" y="754543"/>
                </a:lnTo>
                <a:lnTo>
                  <a:pt x="1588808" y="832054"/>
                </a:lnTo>
                <a:lnTo>
                  <a:pt x="1270402" y="1218618"/>
                </a:lnTo>
                <a:lnTo>
                  <a:pt x="1206357" y="1295461"/>
                </a:lnTo>
                <a:lnTo>
                  <a:pt x="1141842" y="1371876"/>
                </a:lnTo>
                <a:lnTo>
                  <a:pt x="1109361" y="1409887"/>
                </a:lnTo>
                <a:lnTo>
                  <a:pt x="1076708" y="1447748"/>
                </a:lnTo>
                <a:lnTo>
                  <a:pt x="1043862" y="1485444"/>
                </a:lnTo>
                <a:lnTo>
                  <a:pt x="1010806" y="1522960"/>
                </a:lnTo>
                <a:lnTo>
                  <a:pt x="977520" y="1560283"/>
                </a:lnTo>
                <a:lnTo>
                  <a:pt x="943986" y="1597397"/>
                </a:lnTo>
                <a:lnTo>
                  <a:pt x="910186" y="1634288"/>
                </a:lnTo>
                <a:lnTo>
                  <a:pt x="875807" y="1671209"/>
                </a:lnTo>
                <a:lnTo>
                  <a:pt x="841194" y="1707885"/>
                </a:lnTo>
                <a:lnTo>
                  <a:pt x="806341" y="1744308"/>
                </a:lnTo>
                <a:lnTo>
                  <a:pt x="771242" y="1780466"/>
                </a:lnTo>
                <a:lnTo>
                  <a:pt x="735890" y="1816350"/>
                </a:lnTo>
                <a:lnTo>
                  <a:pt x="700281" y="1851949"/>
                </a:lnTo>
                <a:lnTo>
                  <a:pt x="664407" y="1887253"/>
                </a:lnTo>
                <a:lnTo>
                  <a:pt x="628264" y="1922253"/>
                </a:lnTo>
                <a:lnTo>
                  <a:pt x="591844" y="1956937"/>
                </a:lnTo>
                <a:lnTo>
                  <a:pt x="555143" y="1991297"/>
                </a:lnTo>
                <a:lnTo>
                  <a:pt x="518154" y="2025321"/>
                </a:lnTo>
                <a:lnTo>
                  <a:pt x="480871" y="2059001"/>
                </a:lnTo>
                <a:lnTo>
                  <a:pt x="443289" y="2092324"/>
                </a:lnTo>
                <a:lnTo>
                  <a:pt x="405400" y="2125282"/>
                </a:lnTo>
                <a:lnTo>
                  <a:pt x="367200" y="2157865"/>
                </a:lnTo>
                <a:lnTo>
                  <a:pt x="328683" y="2190061"/>
                </a:lnTo>
                <a:lnTo>
                  <a:pt x="289841" y="2221862"/>
                </a:lnTo>
                <a:lnTo>
                  <a:pt x="250671" y="2253257"/>
                </a:lnTo>
                <a:lnTo>
                  <a:pt x="211164" y="2284236"/>
                </a:lnTo>
                <a:lnTo>
                  <a:pt x="171317" y="2314788"/>
                </a:lnTo>
                <a:lnTo>
                  <a:pt x="131122" y="2344904"/>
                </a:lnTo>
                <a:lnTo>
                  <a:pt x="90573" y="2374573"/>
                </a:lnTo>
                <a:lnTo>
                  <a:pt x="49666" y="2403786"/>
                </a:lnTo>
                <a:lnTo>
                  <a:pt x="8393" y="2432532"/>
                </a:lnTo>
                <a:lnTo>
                  <a:pt x="0" y="2438230"/>
                </a:lnTo>
                <a:close/>
              </a:path>
            </a:pathLst>
          </a:custGeom>
          <a:solidFill>
            <a:srgbClr val="FFD882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34828" y="5033263"/>
            <a:ext cx="600075" cy="866775"/>
          </a:xfrm>
          <a:custGeom>
            <a:avLst/>
            <a:gdLst/>
            <a:ahLst/>
            <a:cxnLst/>
            <a:rect l="l" t="t" r="r" b="b"/>
            <a:pathLst>
              <a:path w="600075" h="866775">
                <a:moveTo>
                  <a:pt x="599655" y="266433"/>
                </a:moveTo>
                <a:lnTo>
                  <a:pt x="599109" y="262978"/>
                </a:lnTo>
                <a:lnTo>
                  <a:pt x="598690" y="259943"/>
                </a:lnTo>
                <a:lnTo>
                  <a:pt x="594588" y="255257"/>
                </a:lnTo>
                <a:lnTo>
                  <a:pt x="591845" y="254977"/>
                </a:lnTo>
                <a:lnTo>
                  <a:pt x="585685" y="254571"/>
                </a:lnTo>
                <a:lnTo>
                  <a:pt x="578294" y="254698"/>
                </a:lnTo>
                <a:lnTo>
                  <a:pt x="572947" y="257467"/>
                </a:lnTo>
                <a:lnTo>
                  <a:pt x="564705" y="262229"/>
                </a:lnTo>
                <a:lnTo>
                  <a:pt x="556742" y="267487"/>
                </a:lnTo>
                <a:lnTo>
                  <a:pt x="541045" y="278434"/>
                </a:lnTo>
                <a:lnTo>
                  <a:pt x="450875" y="340372"/>
                </a:lnTo>
                <a:lnTo>
                  <a:pt x="315645" y="433387"/>
                </a:lnTo>
                <a:lnTo>
                  <a:pt x="314274" y="434073"/>
                </a:lnTo>
                <a:lnTo>
                  <a:pt x="312623" y="434759"/>
                </a:lnTo>
                <a:lnTo>
                  <a:pt x="311124" y="435317"/>
                </a:lnTo>
                <a:lnTo>
                  <a:pt x="311124" y="431317"/>
                </a:lnTo>
                <a:lnTo>
                  <a:pt x="310984" y="428142"/>
                </a:lnTo>
                <a:lnTo>
                  <a:pt x="312597" y="386880"/>
                </a:lnTo>
                <a:lnTo>
                  <a:pt x="314274" y="348805"/>
                </a:lnTo>
                <a:lnTo>
                  <a:pt x="319227" y="250164"/>
                </a:lnTo>
                <a:lnTo>
                  <a:pt x="321754" y="200875"/>
                </a:lnTo>
                <a:lnTo>
                  <a:pt x="324345" y="151561"/>
                </a:lnTo>
                <a:lnTo>
                  <a:pt x="326999" y="102235"/>
                </a:lnTo>
                <a:lnTo>
                  <a:pt x="329996" y="62293"/>
                </a:lnTo>
                <a:lnTo>
                  <a:pt x="331724" y="42316"/>
                </a:lnTo>
                <a:lnTo>
                  <a:pt x="333298" y="22352"/>
                </a:lnTo>
                <a:lnTo>
                  <a:pt x="333717" y="17653"/>
                </a:lnTo>
                <a:lnTo>
                  <a:pt x="333857" y="12280"/>
                </a:lnTo>
                <a:lnTo>
                  <a:pt x="330568" y="4686"/>
                </a:lnTo>
                <a:lnTo>
                  <a:pt x="326326" y="546"/>
                </a:lnTo>
                <a:lnTo>
                  <a:pt x="319468" y="0"/>
                </a:lnTo>
                <a:lnTo>
                  <a:pt x="315366" y="3721"/>
                </a:lnTo>
                <a:lnTo>
                  <a:pt x="312356" y="6616"/>
                </a:lnTo>
                <a:lnTo>
                  <a:pt x="310705" y="8280"/>
                </a:lnTo>
                <a:lnTo>
                  <a:pt x="310578" y="11582"/>
                </a:lnTo>
                <a:lnTo>
                  <a:pt x="310299" y="14211"/>
                </a:lnTo>
                <a:lnTo>
                  <a:pt x="306971" y="43345"/>
                </a:lnTo>
                <a:lnTo>
                  <a:pt x="303491" y="72440"/>
                </a:lnTo>
                <a:lnTo>
                  <a:pt x="300367" y="101523"/>
                </a:lnTo>
                <a:lnTo>
                  <a:pt x="295414" y="180555"/>
                </a:lnTo>
                <a:lnTo>
                  <a:pt x="292925" y="230454"/>
                </a:lnTo>
                <a:lnTo>
                  <a:pt x="290563" y="280365"/>
                </a:lnTo>
                <a:lnTo>
                  <a:pt x="286029" y="380187"/>
                </a:lnTo>
                <a:lnTo>
                  <a:pt x="283591" y="432828"/>
                </a:lnTo>
                <a:lnTo>
                  <a:pt x="283324" y="435597"/>
                </a:lnTo>
                <a:lnTo>
                  <a:pt x="282905" y="440829"/>
                </a:lnTo>
                <a:lnTo>
                  <a:pt x="273291" y="433285"/>
                </a:lnTo>
                <a:lnTo>
                  <a:pt x="232194" y="397040"/>
                </a:lnTo>
                <a:lnTo>
                  <a:pt x="217297" y="381952"/>
                </a:lnTo>
                <a:lnTo>
                  <a:pt x="202374" y="366915"/>
                </a:lnTo>
                <a:lnTo>
                  <a:pt x="171996" y="338493"/>
                </a:lnTo>
                <a:lnTo>
                  <a:pt x="119951" y="294030"/>
                </a:lnTo>
                <a:lnTo>
                  <a:pt x="114071" y="289890"/>
                </a:lnTo>
                <a:lnTo>
                  <a:pt x="107492" y="295821"/>
                </a:lnTo>
                <a:lnTo>
                  <a:pt x="102971" y="299961"/>
                </a:lnTo>
                <a:lnTo>
                  <a:pt x="105168" y="305612"/>
                </a:lnTo>
                <a:lnTo>
                  <a:pt x="113385" y="313207"/>
                </a:lnTo>
                <a:lnTo>
                  <a:pt x="120230" y="319278"/>
                </a:lnTo>
                <a:lnTo>
                  <a:pt x="123520" y="322313"/>
                </a:lnTo>
                <a:lnTo>
                  <a:pt x="133515" y="331774"/>
                </a:lnTo>
                <a:lnTo>
                  <a:pt x="143522" y="341198"/>
                </a:lnTo>
                <a:lnTo>
                  <a:pt x="153454" y="350697"/>
                </a:lnTo>
                <a:lnTo>
                  <a:pt x="163233" y="360387"/>
                </a:lnTo>
                <a:lnTo>
                  <a:pt x="188709" y="387629"/>
                </a:lnTo>
                <a:lnTo>
                  <a:pt x="213956" y="415201"/>
                </a:lnTo>
                <a:lnTo>
                  <a:pt x="240753" y="441388"/>
                </a:lnTo>
                <a:lnTo>
                  <a:pt x="270865" y="464426"/>
                </a:lnTo>
                <a:lnTo>
                  <a:pt x="267843" y="466636"/>
                </a:lnTo>
                <a:lnTo>
                  <a:pt x="265518" y="468566"/>
                </a:lnTo>
                <a:lnTo>
                  <a:pt x="226072" y="493560"/>
                </a:lnTo>
                <a:lnTo>
                  <a:pt x="189090" y="517486"/>
                </a:lnTo>
                <a:lnTo>
                  <a:pt x="152196" y="541502"/>
                </a:lnTo>
                <a:lnTo>
                  <a:pt x="115430" y="565708"/>
                </a:lnTo>
                <a:lnTo>
                  <a:pt x="69646" y="596849"/>
                </a:lnTo>
                <a:lnTo>
                  <a:pt x="24371" y="628624"/>
                </a:lnTo>
                <a:lnTo>
                  <a:pt x="6565" y="644626"/>
                </a:lnTo>
                <a:lnTo>
                  <a:pt x="546" y="650976"/>
                </a:lnTo>
                <a:lnTo>
                  <a:pt x="0" y="658698"/>
                </a:lnTo>
                <a:lnTo>
                  <a:pt x="8763" y="669734"/>
                </a:lnTo>
                <a:lnTo>
                  <a:pt x="16433" y="670699"/>
                </a:lnTo>
                <a:lnTo>
                  <a:pt x="30530" y="661733"/>
                </a:lnTo>
                <a:lnTo>
                  <a:pt x="36690" y="656628"/>
                </a:lnTo>
                <a:lnTo>
                  <a:pt x="43129" y="652081"/>
                </a:lnTo>
                <a:lnTo>
                  <a:pt x="61125" y="639178"/>
                </a:lnTo>
                <a:lnTo>
                  <a:pt x="79082" y="626262"/>
                </a:lnTo>
                <a:lnTo>
                  <a:pt x="97129" y="613524"/>
                </a:lnTo>
                <a:lnTo>
                  <a:pt x="115430" y="601167"/>
                </a:lnTo>
                <a:lnTo>
                  <a:pt x="155244" y="575271"/>
                </a:lnTo>
                <a:lnTo>
                  <a:pt x="195148" y="549643"/>
                </a:lnTo>
                <a:lnTo>
                  <a:pt x="235077" y="524154"/>
                </a:lnTo>
                <a:lnTo>
                  <a:pt x="274967" y="498652"/>
                </a:lnTo>
                <a:lnTo>
                  <a:pt x="276606" y="497814"/>
                </a:lnTo>
                <a:lnTo>
                  <a:pt x="278396" y="496849"/>
                </a:lnTo>
                <a:lnTo>
                  <a:pt x="280174" y="496163"/>
                </a:lnTo>
                <a:lnTo>
                  <a:pt x="280174" y="499757"/>
                </a:lnTo>
                <a:lnTo>
                  <a:pt x="280314" y="502373"/>
                </a:lnTo>
                <a:lnTo>
                  <a:pt x="280174" y="504990"/>
                </a:lnTo>
                <a:lnTo>
                  <a:pt x="276491" y="551853"/>
                </a:lnTo>
                <a:lnTo>
                  <a:pt x="272859" y="598716"/>
                </a:lnTo>
                <a:lnTo>
                  <a:pt x="269252" y="645617"/>
                </a:lnTo>
                <a:lnTo>
                  <a:pt x="258533" y="786333"/>
                </a:lnTo>
                <a:lnTo>
                  <a:pt x="256298" y="830084"/>
                </a:lnTo>
                <a:lnTo>
                  <a:pt x="255663" y="849109"/>
                </a:lnTo>
                <a:lnTo>
                  <a:pt x="255803" y="854354"/>
                </a:lnTo>
                <a:lnTo>
                  <a:pt x="257848" y="857935"/>
                </a:lnTo>
                <a:lnTo>
                  <a:pt x="260184" y="861809"/>
                </a:lnTo>
                <a:lnTo>
                  <a:pt x="264693" y="866495"/>
                </a:lnTo>
                <a:lnTo>
                  <a:pt x="272364" y="866775"/>
                </a:lnTo>
                <a:lnTo>
                  <a:pt x="277164" y="862495"/>
                </a:lnTo>
                <a:lnTo>
                  <a:pt x="280035" y="859040"/>
                </a:lnTo>
                <a:lnTo>
                  <a:pt x="282232" y="856564"/>
                </a:lnTo>
                <a:lnTo>
                  <a:pt x="282498" y="852144"/>
                </a:lnTo>
                <a:lnTo>
                  <a:pt x="282778" y="848423"/>
                </a:lnTo>
                <a:lnTo>
                  <a:pt x="283756" y="837247"/>
                </a:lnTo>
                <a:lnTo>
                  <a:pt x="284657" y="826071"/>
                </a:lnTo>
                <a:lnTo>
                  <a:pt x="286334" y="803719"/>
                </a:lnTo>
                <a:lnTo>
                  <a:pt x="293547" y="702957"/>
                </a:lnTo>
                <a:lnTo>
                  <a:pt x="307835" y="501408"/>
                </a:lnTo>
                <a:lnTo>
                  <a:pt x="307975" y="499757"/>
                </a:lnTo>
                <a:lnTo>
                  <a:pt x="308241" y="497954"/>
                </a:lnTo>
                <a:lnTo>
                  <a:pt x="308660" y="494652"/>
                </a:lnTo>
                <a:lnTo>
                  <a:pt x="311810" y="497687"/>
                </a:lnTo>
                <a:lnTo>
                  <a:pt x="314134" y="499745"/>
                </a:lnTo>
                <a:lnTo>
                  <a:pt x="316191" y="501954"/>
                </a:lnTo>
                <a:lnTo>
                  <a:pt x="346633" y="532295"/>
                </a:lnTo>
                <a:lnTo>
                  <a:pt x="378510" y="560959"/>
                </a:lnTo>
                <a:lnTo>
                  <a:pt x="411340" y="588518"/>
                </a:lnTo>
                <a:lnTo>
                  <a:pt x="444639" y="615518"/>
                </a:lnTo>
                <a:lnTo>
                  <a:pt x="449160" y="619239"/>
                </a:lnTo>
                <a:lnTo>
                  <a:pt x="454355" y="621995"/>
                </a:lnTo>
                <a:lnTo>
                  <a:pt x="459968" y="623658"/>
                </a:lnTo>
                <a:lnTo>
                  <a:pt x="466407" y="625589"/>
                </a:lnTo>
                <a:lnTo>
                  <a:pt x="472846" y="623925"/>
                </a:lnTo>
                <a:lnTo>
                  <a:pt x="480517" y="611238"/>
                </a:lnTo>
                <a:lnTo>
                  <a:pt x="479005" y="605167"/>
                </a:lnTo>
                <a:lnTo>
                  <a:pt x="474624" y="599782"/>
                </a:lnTo>
                <a:lnTo>
                  <a:pt x="472020" y="596747"/>
                </a:lnTo>
                <a:lnTo>
                  <a:pt x="469150" y="593991"/>
                </a:lnTo>
                <a:lnTo>
                  <a:pt x="466001" y="591502"/>
                </a:lnTo>
                <a:lnTo>
                  <a:pt x="443166" y="573062"/>
                </a:lnTo>
                <a:lnTo>
                  <a:pt x="397598" y="536168"/>
                </a:lnTo>
                <a:lnTo>
                  <a:pt x="361327" y="505358"/>
                </a:lnTo>
                <a:lnTo>
                  <a:pt x="334441" y="480161"/>
                </a:lnTo>
                <a:lnTo>
                  <a:pt x="320840" y="467321"/>
                </a:lnTo>
                <a:lnTo>
                  <a:pt x="323583" y="465251"/>
                </a:lnTo>
                <a:lnTo>
                  <a:pt x="325361" y="463740"/>
                </a:lnTo>
                <a:lnTo>
                  <a:pt x="327279" y="462356"/>
                </a:lnTo>
                <a:lnTo>
                  <a:pt x="365506" y="435673"/>
                </a:lnTo>
                <a:lnTo>
                  <a:pt x="403834" y="409105"/>
                </a:lnTo>
                <a:lnTo>
                  <a:pt x="437578" y="386067"/>
                </a:lnTo>
                <a:lnTo>
                  <a:pt x="471373" y="363054"/>
                </a:lnTo>
                <a:lnTo>
                  <a:pt x="505117" y="339991"/>
                </a:lnTo>
                <a:lnTo>
                  <a:pt x="538708" y="316788"/>
                </a:lnTo>
                <a:lnTo>
                  <a:pt x="581228" y="284975"/>
                </a:lnTo>
                <a:lnTo>
                  <a:pt x="597738" y="271945"/>
                </a:lnTo>
                <a:lnTo>
                  <a:pt x="599655" y="266433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06600" y="7581900"/>
            <a:ext cx="3581400" cy="2705098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4020800" y="3"/>
            <a:ext cx="4267354" cy="2705098"/>
          </a:xfrm>
          <a:custGeom>
            <a:avLst/>
            <a:gdLst/>
            <a:ahLst/>
            <a:cxnLst/>
            <a:rect l="l" t="t" r="r" b="b"/>
            <a:pathLst>
              <a:path w="6409690" h="2936875">
                <a:moveTo>
                  <a:pt x="1486432" y="1449275"/>
                </a:moveTo>
                <a:lnTo>
                  <a:pt x="1436110" y="1449982"/>
                </a:lnTo>
                <a:lnTo>
                  <a:pt x="1385796" y="1449819"/>
                </a:lnTo>
                <a:lnTo>
                  <a:pt x="1335492" y="1448727"/>
                </a:lnTo>
                <a:lnTo>
                  <a:pt x="1285201" y="1446648"/>
                </a:lnTo>
                <a:lnTo>
                  <a:pt x="1234926" y="1443524"/>
                </a:lnTo>
                <a:lnTo>
                  <a:pt x="1184669" y="1439297"/>
                </a:lnTo>
                <a:lnTo>
                  <a:pt x="1134433" y="1433909"/>
                </a:lnTo>
                <a:lnTo>
                  <a:pt x="1084222" y="1427301"/>
                </a:lnTo>
                <a:lnTo>
                  <a:pt x="1034037" y="1419416"/>
                </a:lnTo>
                <a:lnTo>
                  <a:pt x="983881" y="1410195"/>
                </a:lnTo>
                <a:lnTo>
                  <a:pt x="931861" y="1399344"/>
                </a:lnTo>
                <a:lnTo>
                  <a:pt x="881350" y="1386838"/>
                </a:lnTo>
                <a:lnTo>
                  <a:pt x="832336" y="1372693"/>
                </a:lnTo>
                <a:lnTo>
                  <a:pt x="784806" y="1356923"/>
                </a:lnTo>
                <a:lnTo>
                  <a:pt x="738749" y="1339540"/>
                </a:lnTo>
                <a:lnTo>
                  <a:pt x="694154" y="1320561"/>
                </a:lnTo>
                <a:lnTo>
                  <a:pt x="651008" y="1299997"/>
                </a:lnTo>
                <a:lnTo>
                  <a:pt x="609301" y="1277865"/>
                </a:lnTo>
                <a:lnTo>
                  <a:pt x="569019" y="1254178"/>
                </a:lnTo>
                <a:lnTo>
                  <a:pt x="530152" y="1228949"/>
                </a:lnTo>
                <a:lnTo>
                  <a:pt x="492688" y="1202193"/>
                </a:lnTo>
                <a:lnTo>
                  <a:pt x="456614" y="1173925"/>
                </a:lnTo>
                <a:lnTo>
                  <a:pt x="421920" y="1144157"/>
                </a:lnTo>
                <a:lnTo>
                  <a:pt x="388593" y="1112905"/>
                </a:lnTo>
                <a:lnTo>
                  <a:pt x="356622" y="1080182"/>
                </a:lnTo>
                <a:lnTo>
                  <a:pt x="325995" y="1046003"/>
                </a:lnTo>
                <a:lnTo>
                  <a:pt x="296700" y="1010382"/>
                </a:lnTo>
                <a:lnTo>
                  <a:pt x="268726" y="973331"/>
                </a:lnTo>
                <a:lnTo>
                  <a:pt x="242060" y="934867"/>
                </a:lnTo>
                <a:lnTo>
                  <a:pt x="216692" y="895003"/>
                </a:lnTo>
                <a:lnTo>
                  <a:pt x="192609" y="853752"/>
                </a:lnTo>
                <a:lnTo>
                  <a:pt x="169800" y="811129"/>
                </a:lnTo>
                <a:lnTo>
                  <a:pt x="148252" y="767149"/>
                </a:lnTo>
                <a:lnTo>
                  <a:pt x="127955" y="721825"/>
                </a:lnTo>
                <a:lnTo>
                  <a:pt x="108896" y="675171"/>
                </a:lnTo>
                <a:lnTo>
                  <a:pt x="91064" y="627201"/>
                </a:lnTo>
                <a:lnTo>
                  <a:pt x="74446" y="577930"/>
                </a:lnTo>
                <a:lnTo>
                  <a:pt x="59809" y="528423"/>
                </a:lnTo>
                <a:lnTo>
                  <a:pt x="46855" y="478984"/>
                </a:lnTo>
                <a:lnTo>
                  <a:pt x="35551" y="429612"/>
                </a:lnTo>
                <a:lnTo>
                  <a:pt x="25866" y="380309"/>
                </a:lnTo>
                <a:lnTo>
                  <a:pt x="17769" y="331076"/>
                </a:lnTo>
                <a:lnTo>
                  <a:pt x="11229" y="281913"/>
                </a:lnTo>
                <a:lnTo>
                  <a:pt x="6213" y="232821"/>
                </a:lnTo>
                <a:lnTo>
                  <a:pt x="2691" y="183801"/>
                </a:lnTo>
                <a:lnTo>
                  <a:pt x="630" y="134854"/>
                </a:lnTo>
                <a:lnTo>
                  <a:pt x="0" y="85980"/>
                </a:lnTo>
                <a:lnTo>
                  <a:pt x="768" y="37180"/>
                </a:lnTo>
                <a:lnTo>
                  <a:pt x="2397" y="0"/>
                </a:lnTo>
                <a:lnTo>
                  <a:pt x="6409534" y="0"/>
                </a:lnTo>
                <a:lnTo>
                  <a:pt x="6409534" y="1254976"/>
                </a:lnTo>
                <a:lnTo>
                  <a:pt x="2615801" y="1348437"/>
                </a:lnTo>
                <a:lnTo>
                  <a:pt x="2564913" y="1349882"/>
                </a:lnTo>
                <a:lnTo>
                  <a:pt x="2514030" y="1352688"/>
                </a:lnTo>
                <a:lnTo>
                  <a:pt x="2357897" y="1367024"/>
                </a:lnTo>
                <a:lnTo>
                  <a:pt x="1788370" y="1429997"/>
                </a:lnTo>
                <a:lnTo>
                  <a:pt x="1738059" y="1434708"/>
                </a:lnTo>
                <a:lnTo>
                  <a:pt x="1687740" y="1438898"/>
                </a:lnTo>
                <a:lnTo>
                  <a:pt x="1637416" y="1442508"/>
                </a:lnTo>
                <a:lnTo>
                  <a:pt x="1587087" y="1445479"/>
                </a:lnTo>
                <a:lnTo>
                  <a:pt x="1536758" y="1447754"/>
                </a:lnTo>
                <a:lnTo>
                  <a:pt x="1486432" y="1449275"/>
                </a:lnTo>
                <a:close/>
              </a:path>
              <a:path w="6409690" h="2936875">
                <a:moveTo>
                  <a:pt x="6004067" y="2936385"/>
                </a:moveTo>
                <a:lnTo>
                  <a:pt x="5954991" y="2936578"/>
                </a:lnTo>
                <a:lnTo>
                  <a:pt x="5906160" y="2935554"/>
                </a:lnTo>
                <a:lnTo>
                  <a:pt x="5857577" y="2933300"/>
                </a:lnTo>
                <a:lnTo>
                  <a:pt x="5809247" y="2929803"/>
                </a:lnTo>
                <a:lnTo>
                  <a:pt x="5761174" y="2925050"/>
                </a:lnTo>
                <a:lnTo>
                  <a:pt x="5713363" y="2919027"/>
                </a:lnTo>
                <a:lnTo>
                  <a:pt x="5665817" y="2911723"/>
                </a:lnTo>
                <a:lnTo>
                  <a:pt x="5618542" y="2903122"/>
                </a:lnTo>
                <a:lnTo>
                  <a:pt x="5571542" y="2893214"/>
                </a:lnTo>
                <a:lnTo>
                  <a:pt x="5524821" y="2881983"/>
                </a:lnTo>
                <a:lnTo>
                  <a:pt x="5478383" y="2869418"/>
                </a:lnTo>
                <a:lnTo>
                  <a:pt x="5432233" y="2855506"/>
                </a:lnTo>
                <a:lnTo>
                  <a:pt x="5386374" y="2840233"/>
                </a:lnTo>
                <a:lnTo>
                  <a:pt x="5340812" y="2823586"/>
                </a:lnTo>
                <a:lnTo>
                  <a:pt x="5295551" y="2805552"/>
                </a:lnTo>
                <a:lnTo>
                  <a:pt x="5250595" y="2786118"/>
                </a:lnTo>
                <a:lnTo>
                  <a:pt x="5205948" y="2765271"/>
                </a:lnTo>
                <a:lnTo>
                  <a:pt x="5161615" y="2742998"/>
                </a:lnTo>
                <a:lnTo>
                  <a:pt x="5117600" y="2719287"/>
                </a:lnTo>
                <a:lnTo>
                  <a:pt x="5073907" y="2694123"/>
                </a:lnTo>
                <a:lnTo>
                  <a:pt x="5030542" y="2667493"/>
                </a:lnTo>
                <a:lnTo>
                  <a:pt x="4987507" y="2639386"/>
                </a:lnTo>
                <a:lnTo>
                  <a:pt x="4944807" y="2609787"/>
                </a:lnTo>
                <a:lnTo>
                  <a:pt x="4902448" y="2578684"/>
                </a:lnTo>
                <a:lnTo>
                  <a:pt x="4822653" y="2518632"/>
                </a:lnTo>
                <a:lnTo>
                  <a:pt x="4704085" y="2427417"/>
                </a:lnTo>
                <a:lnTo>
                  <a:pt x="4157724" y="1997063"/>
                </a:lnTo>
                <a:lnTo>
                  <a:pt x="4079201" y="1935273"/>
                </a:lnTo>
                <a:lnTo>
                  <a:pt x="4000309" y="1874224"/>
                </a:lnTo>
                <a:lnTo>
                  <a:pt x="3960607" y="1844136"/>
                </a:lnTo>
                <a:lnTo>
                  <a:pt x="3920673" y="1814424"/>
                </a:lnTo>
                <a:lnTo>
                  <a:pt x="3880459" y="1785151"/>
                </a:lnTo>
                <a:lnTo>
                  <a:pt x="3839919" y="1756380"/>
                </a:lnTo>
                <a:lnTo>
                  <a:pt x="3799005" y="1728174"/>
                </a:lnTo>
                <a:lnTo>
                  <a:pt x="3757671" y="1700598"/>
                </a:lnTo>
                <a:lnTo>
                  <a:pt x="3715871" y="1673714"/>
                </a:lnTo>
                <a:lnTo>
                  <a:pt x="3673556" y="1647585"/>
                </a:lnTo>
                <a:lnTo>
                  <a:pt x="3630681" y="1622276"/>
                </a:lnTo>
                <a:lnTo>
                  <a:pt x="3587198" y="1597849"/>
                </a:lnTo>
                <a:lnTo>
                  <a:pt x="3543061" y="1574369"/>
                </a:lnTo>
                <a:lnTo>
                  <a:pt x="3498223" y="1551897"/>
                </a:lnTo>
                <a:lnTo>
                  <a:pt x="3406238" y="1509064"/>
                </a:lnTo>
                <a:lnTo>
                  <a:pt x="3359336" y="1488961"/>
                </a:lnTo>
                <a:lnTo>
                  <a:pt x="3311963" y="1470193"/>
                </a:lnTo>
                <a:lnTo>
                  <a:pt x="3264146" y="1452760"/>
                </a:lnTo>
                <a:lnTo>
                  <a:pt x="3215917" y="1436663"/>
                </a:lnTo>
                <a:lnTo>
                  <a:pt x="3167305" y="1421906"/>
                </a:lnTo>
                <a:lnTo>
                  <a:pt x="3118340" y="1408489"/>
                </a:lnTo>
                <a:lnTo>
                  <a:pt x="3069051" y="1396415"/>
                </a:lnTo>
                <a:lnTo>
                  <a:pt x="3019468" y="1385685"/>
                </a:lnTo>
                <a:lnTo>
                  <a:pt x="2969621" y="1376300"/>
                </a:lnTo>
                <a:lnTo>
                  <a:pt x="2919540" y="1368263"/>
                </a:lnTo>
                <a:lnTo>
                  <a:pt x="2869255" y="1361575"/>
                </a:lnTo>
                <a:lnTo>
                  <a:pt x="2818794" y="1356239"/>
                </a:lnTo>
                <a:lnTo>
                  <a:pt x="2768189" y="1352255"/>
                </a:lnTo>
                <a:lnTo>
                  <a:pt x="2717469" y="1349626"/>
                </a:lnTo>
                <a:lnTo>
                  <a:pt x="2666663" y="1348352"/>
                </a:lnTo>
                <a:lnTo>
                  <a:pt x="2615801" y="1348437"/>
                </a:lnTo>
                <a:lnTo>
                  <a:pt x="6409534" y="1254976"/>
                </a:lnTo>
                <a:lnTo>
                  <a:pt x="6409534" y="2891630"/>
                </a:lnTo>
                <a:lnTo>
                  <a:pt x="6354071" y="2902052"/>
                </a:lnTo>
                <a:lnTo>
                  <a:pt x="6303407" y="2910399"/>
                </a:lnTo>
                <a:lnTo>
                  <a:pt x="6252957" y="2917620"/>
                </a:lnTo>
                <a:lnTo>
                  <a:pt x="6202726" y="2923702"/>
                </a:lnTo>
                <a:lnTo>
                  <a:pt x="6152716" y="2928633"/>
                </a:lnTo>
                <a:lnTo>
                  <a:pt x="6102934" y="2932399"/>
                </a:lnTo>
                <a:lnTo>
                  <a:pt x="6053383" y="2934987"/>
                </a:lnTo>
                <a:lnTo>
                  <a:pt x="6004067" y="2936385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C9489F-ABF8-469C-C736-AD4A255B5BDD}"/>
              </a:ext>
            </a:extLst>
          </p:cNvPr>
          <p:cNvSpPr txBox="1"/>
          <p:nvPr/>
        </p:nvSpPr>
        <p:spPr>
          <a:xfrm>
            <a:off x="1250315" y="1490586"/>
            <a:ext cx="14295237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Neurulasi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Notochord (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primitif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vertebral column 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menginduksi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ektoderm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daripada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disekitarnya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poliferasi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lempeng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(neural plate).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19-20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tepi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plate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menebal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fold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neural fold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ectodermà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fold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kanan-kiri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neural (neural groove)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mesoderm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ke-19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berproliferasi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bersegmensegmen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somite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ke-20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4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6701794"/>
            <a:ext cx="6140450" cy="3585210"/>
          </a:xfrm>
          <a:custGeom>
            <a:avLst/>
            <a:gdLst/>
            <a:ahLst/>
            <a:cxnLst/>
            <a:rect l="l" t="t" r="r" b="b"/>
            <a:pathLst>
              <a:path w="6140450" h="3585209">
                <a:moveTo>
                  <a:pt x="2541879" y="3585205"/>
                </a:moveTo>
                <a:lnTo>
                  <a:pt x="1389723" y="1829514"/>
                </a:lnTo>
                <a:lnTo>
                  <a:pt x="1417905" y="1871063"/>
                </a:lnTo>
                <a:lnTo>
                  <a:pt x="1446799" y="1912124"/>
                </a:lnTo>
                <a:lnTo>
                  <a:pt x="1476396" y="1952691"/>
                </a:lnTo>
                <a:lnTo>
                  <a:pt x="1506689" y="1992756"/>
                </a:lnTo>
                <a:lnTo>
                  <a:pt x="1537669" y="2032310"/>
                </a:lnTo>
                <a:lnTo>
                  <a:pt x="1569327" y="2071346"/>
                </a:lnTo>
                <a:lnTo>
                  <a:pt x="1601656" y="2109857"/>
                </a:lnTo>
                <a:lnTo>
                  <a:pt x="1634646" y="2147834"/>
                </a:lnTo>
                <a:lnTo>
                  <a:pt x="1670303" y="2186337"/>
                </a:lnTo>
                <a:lnTo>
                  <a:pt x="1706687" y="2223950"/>
                </a:lnTo>
                <a:lnTo>
                  <a:pt x="1743765" y="2260713"/>
                </a:lnTo>
                <a:lnTo>
                  <a:pt x="1781506" y="2296667"/>
                </a:lnTo>
                <a:lnTo>
                  <a:pt x="1819879" y="2331851"/>
                </a:lnTo>
                <a:lnTo>
                  <a:pt x="1858853" y="2366304"/>
                </a:lnTo>
                <a:lnTo>
                  <a:pt x="1898396" y="2400068"/>
                </a:lnTo>
                <a:lnTo>
                  <a:pt x="1938476" y="2433180"/>
                </a:lnTo>
                <a:lnTo>
                  <a:pt x="1979062" y="2465683"/>
                </a:lnTo>
                <a:lnTo>
                  <a:pt x="2020123" y="2497614"/>
                </a:lnTo>
                <a:lnTo>
                  <a:pt x="2061628" y="2529015"/>
                </a:lnTo>
                <a:lnTo>
                  <a:pt x="2103544" y="2559924"/>
                </a:lnTo>
                <a:lnTo>
                  <a:pt x="2145840" y="2590382"/>
                </a:lnTo>
                <a:lnTo>
                  <a:pt x="2188486" y="2620429"/>
                </a:lnTo>
                <a:lnTo>
                  <a:pt x="2231449" y="2650104"/>
                </a:lnTo>
                <a:lnTo>
                  <a:pt x="2274690" y="2677390"/>
                </a:lnTo>
                <a:lnTo>
                  <a:pt x="2318743" y="2700649"/>
                </a:lnTo>
                <a:lnTo>
                  <a:pt x="2363554" y="2720039"/>
                </a:lnTo>
                <a:lnTo>
                  <a:pt x="2409069" y="2735716"/>
                </a:lnTo>
                <a:lnTo>
                  <a:pt x="2455231" y="2747840"/>
                </a:lnTo>
                <a:lnTo>
                  <a:pt x="2501987" y="2756567"/>
                </a:lnTo>
                <a:lnTo>
                  <a:pt x="2549282" y="2762054"/>
                </a:lnTo>
                <a:lnTo>
                  <a:pt x="2597062" y="2764461"/>
                </a:lnTo>
                <a:lnTo>
                  <a:pt x="2645270" y="2763944"/>
                </a:lnTo>
                <a:lnTo>
                  <a:pt x="2693854" y="2760661"/>
                </a:lnTo>
                <a:lnTo>
                  <a:pt x="2742758" y="2754769"/>
                </a:lnTo>
                <a:lnTo>
                  <a:pt x="2791722" y="2747359"/>
                </a:lnTo>
                <a:lnTo>
                  <a:pt x="2840600" y="2739692"/>
                </a:lnTo>
                <a:lnTo>
                  <a:pt x="2889401" y="2731781"/>
                </a:lnTo>
                <a:lnTo>
                  <a:pt x="2938132" y="2723638"/>
                </a:lnTo>
                <a:lnTo>
                  <a:pt x="2986802" y="2715276"/>
                </a:lnTo>
                <a:lnTo>
                  <a:pt x="3035418" y="2706706"/>
                </a:lnTo>
                <a:lnTo>
                  <a:pt x="3083989" y="2697942"/>
                </a:lnTo>
                <a:lnTo>
                  <a:pt x="3132523" y="2688995"/>
                </a:lnTo>
                <a:lnTo>
                  <a:pt x="3181028" y="2679879"/>
                </a:lnTo>
                <a:lnTo>
                  <a:pt x="3229513" y="2670604"/>
                </a:lnTo>
                <a:lnTo>
                  <a:pt x="3277985" y="2661185"/>
                </a:lnTo>
                <a:lnTo>
                  <a:pt x="3326452" y="2651633"/>
                </a:lnTo>
                <a:lnTo>
                  <a:pt x="3374922" y="2641960"/>
                </a:lnTo>
                <a:lnTo>
                  <a:pt x="3423405" y="2632179"/>
                </a:lnTo>
                <a:lnTo>
                  <a:pt x="3474722" y="2621727"/>
                </a:lnTo>
                <a:lnTo>
                  <a:pt x="3525905" y="2610726"/>
                </a:lnTo>
                <a:lnTo>
                  <a:pt x="3576993" y="2599411"/>
                </a:lnTo>
                <a:lnTo>
                  <a:pt x="3628031" y="2588017"/>
                </a:lnTo>
                <a:lnTo>
                  <a:pt x="3679058" y="2576780"/>
                </a:lnTo>
                <a:lnTo>
                  <a:pt x="3730118" y="2565934"/>
                </a:lnTo>
                <a:lnTo>
                  <a:pt x="3781251" y="2555715"/>
                </a:lnTo>
                <a:lnTo>
                  <a:pt x="3832500" y="2546358"/>
                </a:lnTo>
                <a:lnTo>
                  <a:pt x="3883906" y="2538098"/>
                </a:lnTo>
                <a:lnTo>
                  <a:pt x="3935512" y="2531170"/>
                </a:lnTo>
                <a:lnTo>
                  <a:pt x="3987360" y="2525809"/>
                </a:lnTo>
                <a:lnTo>
                  <a:pt x="4039490" y="2522250"/>
                </a:lnTo>
                <a:lnTo>
                  <a:pt x="4091102" y="2519662"/>
                </a:lnTo>
                <a:lnTo>
                  <a:pt x="4142694" y="2518626"/>
                </a:lnTo>
                <a:lnTo>
                  <a:pt x="4194234" y="2519136"/>
                </a:lnTo>
                <a:lnTo>
                  <a:pt x="4245685" y="2521185"/>
                </a:lnTo>
                <a:lnTo>
                  <a:pt x="4297014" y="2524765"/>
                </a:lnTo>
                <a:lnTo>
                  <a:pt x="4348186" y="2529870"/>
                </a:lnTo>
                <a:lnTo>
                  <a:pt x="4399167" y="2536492"/>
                </a:lnTo>
                <a:lnTo>
                  <a:pt x="4449923" y="2544623"/>
                </a:lnTo>
                <a:lnTo>
                  <a:pt x="4500420" y="2554258"/>
                </a:lnTo>
                <a:lnTo>
                  <a:pt x="4550622" y="2565388"/>
                </a:lnTo>
                <a:lnTo>
                  <a:pt x="4600496" y="2578007"/>
                </a:lnTo>
                <a:lnTo>
                  <a:pt x="4650007" y="2592108"/>
                </a:lnTo>
                <a:lnTo>
                  <a:pt x="4699122" y="2607682"/>
                </a:lnTo>
                <a:lnTo>
                  <a:pt x="4747804" y="2624724"/>
                </a:lnTo>
                <a:lnTo>
                  <a:pt x="4796021" y="2643226"/>
                </a:lnTo>
                <a:lnTo>
                  <a:pt x="4843738" y="2663181"/>
                </a:lnTo>
                <a:lnTo>
                  <a:pt x="4890921" y="2684581"/>
                </a:lnTo>
                <a:lnTo>
                  <a:pt x="4980557" y="2727623"/>
                </a:lnTo>
                <a:lnTo>
                  <a:pt x="5476160" y="2959482"/>
                </a:lnTo>
                <a:lnTo>
                  <a:pt x="5522380" y="2982942"/>
                </a:lnTo>
                <a:lnTo>
                  <a:pt x="5567100" y="3008652"/>
                </a:lnTo>
                <a:lnTo>
                  <a:pt x="5610415" y="3036418"/>
                </a:lnTo>
                <a:lnTo>
                  <a:pt x="5652419" y="3066045"/>
                </a:lnTo>
                <a:lnTo>
                  <a:pt x="5693206" y="3097338"/>
                </a:lnTo>
                <a:lnTo>
                  <a:pt x="5732869" y="3130101"/>
                </a:lnTo>
                <a:lnTo>
                  <a:pt x="5771504" y="3164140"/>
                </a:lnTo>
                <a:lnTo>
                  <a:pt x="5809204" y="3199258"/>
                </a:lnTo>
                <a:lnTo>
                  <a:pt x="5846063" y="3235262"/>
                </a:lnTo>
                <a:lnTo>
                  <a:pt x="5882099" y="3271978"/>
                </a:lnTo>
                <a:lnTo>
                  <a:pt x="5917298" y="3309180"/>
                </a:lnTo>
                <a:lnTo>
                  <a:pt x="5951650" y="3346881"/>
                </a:lnTo>
                <a:lnTo>
                  <a:pt x="5985144" y="3385091"/>
                </a:lnTo>
                <a:lnTo>
                  <a:pt x="6017769" y="3423822"/>
                </a:lnTo>
                <a:lnTo>
                  <a:pt x="6049516" y="3463086"/>
                </a:lnTo>
                <a:lnTo>
                  <a:pt x="6080373" y="3502894"/>
                </a:lnTo>
                <a:lnTo>
                  <a:pt x="6110329" y="3543259"/>
                </a:lnTo>
                <a:lnTo>
                  <a:pt x="6139374" y="3584191"/>
                </a:lnTo>
                <a:lnTo>
                  <a:pt x="6140061" y="3585205"/>
                </a:lnTo>
                <a:lnTo>
                  <a:pt x="2541879" y="3585205"/>
                </a:lnTo>
                <a:close/>
              </a:path>
              <a:path w="6140450" h="3585209">
                <a:moveTo>
                  <a:pt x="0" y="3585205"/>
                </a:moveTo>
                <a:lnTo>
                  <a:pt x="0" y="0"/>
                </a:lnTo>
                <a:lnTo>
                  <a:pt x="33334" y="20015"/>
                </a:lnTo>
                <a:lnTo>
                  <a:pt x="75038" y="47132"/>
                </a:lnTo>
                <a:lnTo>
                  <a:pt x="116075" y="75772"/>
                </a:lnTo>
                <a:lnTo>
                  <a:pt x="156509" y="105817"/>
                </a:lnTo>
                <a:lnTo>
                  <a:pt x="196403" y="137153"/>
                </a:lnTo>
                <a:lnTo>
                  <a:pt x="236574" y="170521"/>
                </a:lnTo>
                <a:lnTo>
                  <a:pt x="275755" y="204774"/>
                </a:lnTo>
                <a:lnTo>
                  <a:pt x="314000" y="239866"/>
                </a:lnTo>
                <a:lnTo>
                  <a:pt x="351360" y="275751"/>
                </a:lnTo>
                <a:lnTo>
                  <a:pt x="387889" y="312383"/>
                </a:lnTo>
                <a:lnTo>
                  <a:pt x="423638" y="349715"/>
                </a:lnTo>
                <a:lnTo>
                  <a:pt x="458660" y="387702"/>
                </a:lnTo>
                <a:lnTo>
                  <a:pt x="493007" y="426297"/>
                </a:lnTo>
                <a:lnTo>
                  <a:pt x="526731" y="465454"/>
                </a:lnTo>
                <a:lnTo>
                  <a:pt x="559885" y="505127"/>
                </a:lnTo>
                <a:lnTo>
                  <a:pt x="592521" y="545269"/>
                </a:lnTo>
                <a:lnTo>
                  <a:pt x="624692" y="585836"/>
                </a:lnTo>
                <a:lnTo>
                  <a:pt x="656449" y="626780"/>
                </a:lnTo>
                <a:lnTo>
                  <a:pt x="899962" y="950158"/>
                </a:lnTo>
                <a:lnTo>
                  <a:pt x="927852" y="992250"/>
                </a:lnTo>
                <a:lnTo>
                  <a:pt x="955081" y="1034763"/>
                </a:lnTo>
                <a:lnTo>
                  <a:pt x="981645" y="1077688"/>
                </a:lnTo>
                <a:lnTo>
                  <a:pt x="1007537" y="1121018"/>
                </a:lnTo>
                <a:lnTo>
                  <a:pt x="1032752" y="1164744"/>
                </a:lnTo>
                <a:lnTo>
                  <a:pt x="1057284" y="1208857"/>
                </a:lnTo>
                <a:lnTo>
                  <a:pt x="1081128" y="1253348"/>
                </a:lnTo>
                <a:lnTo>
                  <a:pt x="1104278" y="1298210"/>
                </a:lnTo>
                <a:lnTo>
                  <a:pt x="1126728" y="1343433"/>
                </a:lnTo>
                <a:lnTo>
                  <a:pt x="1148474" y="1389009"/>
                </a:lnTo>
                <a:lnTo>
                  <a:pt x="1190906" y="1480516"/>
                </a:lnTo>
                <a:lnTo>
                  <a:pt x="1213090" y="1525683"/>
                </a:lnTo>
                <a:lnTo>
                  <a:pt x="1236054" y="1570425"/>
                </a:lnTo>
                <a:lnTo>
                  <a:pt x="1259788" y="1614735"/>
                </a:lnTo>
                <a:lnTo>
                  <a:pt x="1284284" y="1658603"/>
                </a:lnTo>
                <a:lnTo>
                  <a:pt x="1309534" y="1702023"/>
                </a:lnTo>
                <a:lnTo>
                  <a:pt x="1335530" y="1744986"/>
                </a:lnTo>
                <a:lnTo>
                  <a:pt x="1362262" y="1787486"/>
                </a:lnTo>
                <a:lnTo>
                  <a:pt x="2541879" y="3585205"/>
                </a:lnTo>
                <a:lnTo>
                  <a:pt x="0" y="3585205"/>
                </a:lnTo>
                <a:close/>
              </a:path>
            </a:pathLst>
          </a:custGeom>
          <a:solidFill>
            <a:srgbClr val="F59381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"/>
            <a:ext cx="2500630" cy="2438400"/>
          </a:xfrm>
          <a:custGeom>
            <a:avLst/>
            <a:gdLst/>
            <a:ahLst/>
            <a:cxnLst/>
            <a:rect l="l" t="t" r="r" b="b"/>
            <a:pathLst>
              <a:path w="2500630" h="2438400">
                <a:moveTo>
                  <a:pt x="0" y="2438230"/>
                </a:moveTo>
                <a:lnTo>
                  <a:pt x="0" y="0"/>
                </a:lnTo>
                <a:lnTo>
                  <a:pt x="2500032" y="0"/>
                </a:lnTo>
                <a:lnTo>
                  <a:pt x="2478194" y="13784"/>
                </a:lnTo>
                <a:lnTo>
                  <a:pt x="2435472" y="41530"/>
                </a:lnTo>
                <a:lnTo>
                  <a:pt x="2393089" y="69842"/>
                </a:lnTo>
                <a:lnTo>
                  <a:pt x="2351050" y="98719"/>
                </a:lnTo>
                <a:lnTo>
                  <a:pt x="2309360" y="128158"/>
                </a:lnTo>
                <a:lnTo>
                  <a:pt x="2268024" y="158157"/>
                </a:lnTo>
                <a:lnTo>
                  <a:pt x="2227389" y="188356"/>
                </a:lnTo>
                <a:lnTo>
                  <a:pt x="2187506" y="219352"/>
                </a:lnTo>
                <a:lnTo>
                  <a:pt x="2148338" y="251107"/>
                </a:lnTo>
                <a:lnTo>
                  <a:pt x="2109847" y="283585"/>
                </a:lnTo>
                <a:lnTo>
                  <a:pt x="2071999" y="316747"/>
                </a:lnTo>
                <a:lnTo>
                  <a:pt x="2034754" y="350557"/>
                </a:lnTo>
                <a:lnTo>
                  <a:pt x="1998077" y="384977"/>
                </a:lnTo>
                <a:lnTo>
                  <a:pt x="1961931" y="419970"/>
                </a:lnTo>
                <a:lnTo>
                  <a:pt x="1926278" y="455498"/>
                </a:lnTo>
                <a:lnTo>
                  <a:pt x="1891083" y="491526"/>
                </a:lnTo>
                <a:lnTo>
                  <a:pt x="1856308" y="528014"/>
                </a:lnTo>
                <a:lnTo>
                  <a:pt x="1821916" y="564926"/>
                </a:lnTo>
                <a:lnTo>
                  <a:pt x="1787870" y="602226"/>
                </a:lnTo>
                <a:lnTo>
                  <a:pt x="1754134" y="639874"/>
                </a:lnTo>
                <a:lnTo>
                  <a:pt x="1720671" y="677835"/>
                </a:lnTo>
                <a:lnTo>
                  <a:pt x="1687444" y="716070"/>
                </a:lnTo>
                <a:lnTo>
                  <a:pt x="1654415" y="754543"/>
                </a:lnTo>
                <a:lnTo>
                  <a:pt x="1588808" y="832054"/>
                </a:lnTo>
                <a:lnTo>
                  <a:pt x="1270402" y="1218618"/>
                </a:lnTo>
                <a:lnTo>
                  <a:pt x="1206357" y="1295461"/>
                </a:lnTo>
                <a:lnTo>
                  <a:pt x="1141842" y="1371876"/>
                </a:lnTo>
                <a:lnTo>
                  <a:pt x="1109361" y="1409887"/>
                </a:lnTo>
                <a:lnTo>
                  <a:pt x="1076708" y="1447748"/>
                </a:lnTo>
                <a:lnTo>
                  <a:pt x="1043862" y="1485444"/>
                </a:lnTo>
                <a:lnTo>
                  <a:pt x="1010806" y="1522960"/>
                </a:lnTo>
                <a:lnTo>
                  <a:pt x="977520" y="1560283"/>
                </a:lnTo>
                <a:lnTo>
                  <a:pt x="943986" y="1597397"/>
                </a:lnTo>
                <a:lnTo>
                  <a:pt x="910186" y="1634288"/>
                </a:lnTo>
                <a:lnTo>
                  <a:pt x="875807" y="1671209"/>
                </a:lnTo>
                <a:lnTo>
                  <a:pt x="841194" y="1707885"/>
                </a:lnTo>
                <a:lnTo>
                  <a:pt x="806341" y="1744308"/>
                </a:lnTo>
                <a:lnTo>
                  <a:pt x="771242" y="1780466"/>
                </a:lnTo>
                <a:lnTo>
                  <a:pt x="735890" y="1816350"/>
                </a:lnTo>
                <a:lnTo>
                  <a:pt x="700281" y="1851949"/>
                </a:lnTo>
                <a:lnTo>
                  <a:pt x="664407" y="1887253"/>
                </a:lnTo>
                <a:lnTo>
                  <a:pt x="628264" y="1922253"/>
                </a:lnTo>
                <a:lnTo>
                  <a:pt x="591844" y="1956937"/>
                </a:lnTo>
                <a:lnTo>
                  <a:pt x="555143" y="1991297"/>
                </a:lnTo>
                <a:lnTo>
                  <a:pt x="518154" y="2025321"/>
                </a:lnTo>
                <a:lnTo>
                  <a:pt x="480871" y="2059001"/>
                </a:lnTo>
                <a:lnTo>
                  <a:pt x="443289" y="2092324"/>
                </a:lnTo>
                <a:lnTo>
                  <a:pt x="405400" y="2125282"/>
                </a:lnTo>
                <a:lnTo>
                  <a:pt x="367200" y="2157865"/>
                </a:lnTo>
                <a:lnTo>
                  <a:pt x="328683" y="2190061"/>
                </a:lnTo>
                <a:lnTo>
                  <a:pt x="289841" y="2221862"/>
                </a:lnTo>
                <a:lnTo>
                  <a:pt x="250671" y="2253257"/>
                </a:lnTo>
                <a:lnTo>
                  <a:pt x="211164" y="2284236"/>
                </a:lnTo>
                <a:lnTo>
                  <a:pt x="171317" y="2314788"/>
                </a:lnTo>
                <a:lnTo>
                  <a:pt x="131122" y="2344904"/>
                </a:lnTo>
                <a:lnTo>
                  <a:pt x="90573" y="2374573"/>
                </a:lnTo>
                <a:lnTo>
                  <a:pt x="49666" y="2403786"/>
                </a:lnTo>
                <a:lnTo>
                  <a:pt x="8393" y="2432532"/>
                </a:lnTo>
                <a:lnTo>
                  <a:pt x="0" y="2438230"/>
                </a:lnTo>
                <a:close/>
              </a:path>
            </a:pathLst>
          </a:custGeom>
          <a:solidFill>
            <a:srgbClr val="FFD882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34828" y="5033263"/>
            <a:ext cx="600075" cy="866775"/>
          </a:xfrm>
          <a:custGeom>
            <a:avLst/>
            <a:gdLst/>
            <a:ahLst/>
            <a:cxnLst/>
            <a:rect l="l" t="t" r="r" b="b"/>
            <a:pathLst>
              <a:path w="600075" h="866775">
                <a:moveTo>
                  <a:pt x="599655" y="266433"/>
                </a:moveTo>
                <a:lnTo>
                  <a:pt x="599109" y="262978"/>
                </a:lnTo>
                <a:lnTo>
                  <a:pt x="598690" y="259943"/>
                </a:lnTo>
                <a:lnTo>
                  <a:pt x="594588" y="255257"/>
                </a:lnTo>
                <a:lnTo>
                  <a:pt x="591845" y="254977"/>
                </a:lnTo>
                <a:lnTo>
                  <a:pt x="585685" y="254571"/>
                </a:lnTo>
                <a:lnTo>
                  <a:pt x="578294" y="254698"/>
                </a:lnTo>
                <a:lnTo>
                  <a:pt x="572947" y="257467"/>
                </a:lnTo>
                <a:lnTo>
                  <a:pt x="564705" y="262229"/>
                </a:lnTo>
                <a:lnTo>
                  <a:pt x="556742" y="267487"/>
                </a:lnTo>
                <a:lnTo>
                  <a:pt x="541045" y="278434"/>
                </a:lnTo>
                <a:lnTo>
                  <a:pt x="450875" y="340372"/>
                </a:lnTo>
                <a:lnTo>
                  <a:pt x="315645" y="433387"/>
                </a:lnTo>
                <a:lnTo>
                  <a:pt x="314274" y="434073"/>
                </a:lnTo>
                <a:lnTo>
                  <a:pt x="312623" y="434759"/>
                </a:lnTo>
                <a:lnTo>
                  <a:pt x="311124" y="435317"/>
                </a:lnTo>
                <a:lnTo>
                  <a:pt x="311124" y="431317"/>
                </a:lnTo>
                <a:lnTo>
                  <a:pt x="310984" y="428142"/>
                </a:lnTo>
                <a:lnTo>
                  <a:pt x="312597" y="386880"/>
                </a:lnTo>
                <a:lnTo>
                  <a:pt x="314274" y="348805"/>
                </a:lnTo>
                <a:lnTo>
                  <a:pt x="319227" y="250164"/>
                </a:lnTo>
                <a:lnTo>
                  <a:pt x="321754" y="200875"/>
                </a:lnTo>
                <a:lnTo>
                  <a:pt x="324345" y="151561"/>
                </a:lnTo>
                <a:lnTo>
                  <a:pt x="326999" y="102235"/>
                </a:lnTo>
                <a:lnTo>
                  <a:pt x="329996" y="62293"/>
                </a:lnTo>
                <a:lnTo>
                  <a:pt x="331724" y="42316"/>
                </a:lnTo>
                <a:lnTo>
                  <a:pt x="333298" y="22352"/>
                </a:lnTo>
                <a:lnTo>
                  <a:pt x="333717" y="17653"/>
                </a:lnTo>
                <a:lnTo>
                  <a:pt x="333857" y="12280"/>
                </a:lnTo>
                <a:lnTo>
                  <a:pt x="330568" y="4686"/>
                </a:lnTo>
                <a:lnTo>
                  <a:pt x="326326" y="546"/>
                </a:lnTo>
                <a:lnTo>
                  <a:pt x="319468" y="0"/>
                </a:lnTo>
                <a:lnTo>
                  <a:pt x="315366" y="3721"/>
                </a:lnTo>
                <a:lnTo>
                  <a:pt x="312356" y="6616"/>
                </a:lnTo>
                <a:lnTo>
                  <a:pt x="310705" y="8280"/>
                </a:lnTo>
                <a:lnTo>
                  <a:pt x="310578" y="11582"/>
                </a:lnTo>
                <a:lnTo>
                  <a:pt x="310299" y="14211"/>
                </a:lnTo>
                <a:lnTo>
                  <a:pt x="306971" y="43345"/>
                </a:lnTo>
                <a:lnTo>
                  <a:pt x="303491" y="72440"/>
                </a:lnTo>
                <a:lnTo>
                  <a:pt x="300367" y="101523"/>
                </a:lnTo>
                <a:lnTo>
                  <a:pt x="295414" y="180555"/>
                </a:lnTo>
                <a:lnTo>
                  <a:pt x="292925" y="230454"/>
                </a:lnTo>
                <a:lnTo>
                  <a:pt x="290563" y="280365"/>
                </a:lnTo>
                <a:lnTo>
                  <a:pt x="286029" y="380187"/>
                </a:lnTo>
                <a:lnTo>
                  <a:pt x="283591" y="432828"/>
                </a:lnTo>
                <a:lnTo>
                  <a:pt x="283324" y="435597"/>
                </a:lnTo>
                <a:lnTo>
                  <a:pt x="282905" y="440829"/>
                </a:lnTo>
                <a:lnTo>
                  <a:pt x="273291" y="433285"/>
                </a:lnTo>
                <a:lnTo>
                  <a:pt x="232194" y="397040"/>
                </a:lnTo>
                <a:lnTo>
                  <a:pt x="217297" y="381952"/>
                </a:lnTo>
                <a:lnTo>
                  <a:pt x="202374" y="366915"/>
                </a:lnTo>
                <a:lnTo>
                  <a:pt x="171996" y="338493"/>
                </a:lnTo>
                <a:lnTo>
                  <a:pt x="119951" y="294030"/>
                </a:lnTo>
                <a:lnTo>
                  <a:pt x="114071" y="289890"/>
                </a:lnTo>
                <a:lnTo>
                  <a:pt x="107492" y="295821"/>
                </a:lnTo>
                <a:lnTo>
                  <a:pt x="102971" y="299961"/>
                </a:lnTo>
                <a:lnTo>
                  <a:pt x="105168" y="305612"/>
                </a:lnTo>
                <a:lnTo>
                  <a:pt x="113385" y="313207"/>
                </a:lnTo>
                <a:lnTo>
                  <a:pt x="120230" y="319278"/>
                </a:lnTo>
                <a:lnTo>
                  <a:pt x="123520" y="322313"/>
                </a:lnTo>
                <a:lnTo>
                  <a:pt x="133515" y="331774"/>
                </a:lnTo>
                <a:lnTo>
                  <a:pt x="143522" y="341198"/>
                </a:lnTo>
                <a:lnTo>
                  <a:pt x="153454" y="350697"/>
                </a:lnTo>
                <a:lnTo>
                  <a:pt x="163233" y="360387"/>
                </a:lnTo>
                <a:lnTo>
                  <a:pt x="188709" y="387629"/>
                </a:lnTo>
                <a:lnTo>
                  <a:pt x="213956" y="415201"/>
                </a:lnTo>
                <a:lnTo>
                  <a:pt x="240753" y="441388"/>
                </a:lnTo>
                <a:lnTo>
                  <a:pt x="270865" y="464426"/>
                </a:lnTo>
                <a:lnTo>
                  <a:pt x="267843" y="466636"/>
                </a:lnTo>
                <a:lnTo>
                  <a:pt x="265518" y="468566"/>
                </a:lnTo>
                <a:lnTo>
                  <a:pt x="226072" y="493560"/>
                </a:lnTo>
                <a:lnTo>
                  <a:pt x="189090" y="517486"/>
                </a:lnTo>
                <a:lnTo>
                  <a:pt x="152196" y="541502"/>
                </a:lnTo>
                <a:lnTo>
                  <a:pt x="115430" y="565708"/>
                </a:lnTo>
                <a:lnTo>
                  <a:pt x="69646" y="596849"/>
                </a:lnTo>
                <a:lnTo>
                  <a:pt x="24371" y="628624"/>
                </a:lnTo>
                <a:lnTo>
                  <a:pt x="6565" y="644626"/>
                </a:lnTo>
                <a:lnTo>
                  <a:pt x="546" y="650976"/>
                </a:lnTo>
                <a:lnTo>
                  <a:pt x="0" y="658698"/>
                </a:lnTo>
                <a:lnTo>
                  <a:pt x="8763" y="669734"/>
                </a:lnTo>
                <a:lnTo>
                  <a:pt x="16433" y="670699"/>
                </a:lnTo>
                <a:lnTo>
                  <a:pt x="30530" y="661733"/>
                </a:lnTo>
                <a:lnTo>
                  <a:pt x="36690" y="656628"/>
                </a:lnTo>
                <a:lnTo>
                  <a:pt x="43129" y="652081"/>
                </a:lnTo>
                <a:lnTo>
                  <a:pt x="61125" y="639178"/>
                </a:lnTo>
                <a:lnTo>
                  <a:pt x="79082" y="626262"/>
                </a:lnTo>
                <a:lnTo>
                  <a:pt x="97129" y="613524"/>
                </a:lnTo>
                <a:lnTo>
                  <a:pt x="115430" y="601167"/>
                </a:lnTo>
                <a:lnTo>
                  <a:pt x="155244" y="575271"/>
                </a:lnTo>
                <a:lnTo>
                  <a:pt x="195148" y="549643"/>
                </a:lnTo>
                <a:lnTo>
                  <a:pt x="235077" y="524154"/>
                </a:lnTo>
                <a:lnTo>
                  <a:pt x="274967" y="498652"/>
                </a:lnTo>
                <a:lnTo>
                  <a:pt x="276606" y="497814"/>
                </a:lnTo>
                <a:lnTo>
                  <a:pt x="278396" y="496849"/>
                </a:lnTo>
                <a:lnTo>
                  <a:pt x="280174" y="496163"/>
                </a:lnTo>
                <a:lnTo>
                  <a:pt x="280174" y="499757"/>
                </a:lnTo>
                <a:lnTo>
                  <a:pt x="280314" y="502373"/>
                </a:lnTo>
                <a:lnTo>
                  <a:pt x="280174" y="504990"/>
                </a:lnTo>
                <a:lnTo>
                  <a:pt x="276491" y="551853"/>
                </a:lnTo>
                <a:lnTo>
                  <a:pt x="272859" y="598716"/>
                </a:lnTo>
                <a:lnTo>
                  <a:pt x="269252" y="645617"/>
                </a:lnTo>
                <a:lnTo>
                  <a:pt x="258533" y="786333"/>
                </a:lnTo>
                <a:lnTo>
                  <a:pt x="256298" y="830084"/>
                </a:lnTo>
                <a:lnTo>
                  <a:pt x="255663" y="849109"/>
                </a:lnTo>
                <a:lnTo>
                  <a:pt x="255803" y="854354"/>
                </a:lnTo>
                <a:lnTo>
                  <a:pt x="257848" y="857935"/>
                </a:lnTo>
                <a:lnTo>
                  <a:pt x="260184" y="861809"/>
                </a:lnTo>
                <a:lnTo>
                  <a:pt x="264693" y="866495"/>
                </a:lnTo>
                <a:lnTo>
                  <a:pt x="272364" y="866775"/>
                </a:lnTo>
                <a:lnTo>
                  <a:pt x="277164" y="862495"/>
                </a:lnTo>
                <a:lnTo>
                  <a:pt x="280035" y="859040"/>
                </a:lnTo>
                <a:lnTo>
                  <a:pt x="282232" y="856564"/>
                </a:lnTo>
                <a:lnTo>
                  <a:pt x="282498" y="852144"/>
                </a:lnTo>
                <a:lnTo>
                  <a:pt x="282778" y="848423"/>
                </a:lnTo>
                <a:lnTo>
                  <a:pt x="283756" y="837247"/>
                </a:lnTo>
                <a:lnTo>
                  <a:pt x="284657" y="826071"/>
                </a:lnTo>
                <a:lnTo>
                  <a:pt x="286334" y="803719"/>
                </a:lnTo>
                <a:lnTo>
                  <a:pt x="293547" y="702957"/>
                </a:lnTo>
                <a:lnTo>
                  <a:pt x="307835" y="501408"/>
                </a:lnTo>
                <a:lnTo>
                  <a:pt x="307975" y="499757"/>
                </a:lnTo>
                <a:lnTo>
                  <a:pt x="308241" y="497954"/>
                </a:lnTo>
                <a:lnTo>
                  <a:pt x="308660" y="494652"/>
                </a:lnTo>
                <a:lnTo>
                  <a:pt x="311810" y="497687"/>
                </a:lnTo>
                <a:lnTo>
                  <a:pt x="314134" y="499745"/>
                </a:lnTo>
                <a:lnTo>
                  <a:pt x="316191" y="501954"/>
                </a:lnTo>
                <a:lnTo>
                  <a:pt x="346633" y="532295"/>
                </a:lnTo>
                <a:lnTo>
                  <a:pt x="378510" y="560959"/>
                </a:lnTo>
                <a:lnTo>
                  <a:pt x="411340" y="588518"/>
                </a:lnTo>
                <a:lnTo>
                  <a:pt x="444639" y="615518"/>
                </a:lnTo>
                <a:lnTo>
                  <a:pt x="449160" y="619239"/>
                </a:lnTo>
                <a:lnTo>
                  <a:pt x="454355" y="621995"/>
                </a:lnTo>
                <a:lnTo>
                  <a:pt x="459968" y="623658"/>
                </a:lnTo>
                <a:lnTo>
                  <a:pt x="466407" y="625589"/>
                </a:lnTo>
                <a:lnTo>
                  <a:pt x="472846" y="623925"/>
                </a:lnTo>
                <a:lnTo>
                  <a:pt x="480517" y="611238"/>
                </a:lnTo>
                <a:lnTo>
                  <a:pt x="479005" y="605167"/>
                </a:lnTo>
                <a:lnTo>
                  <a:pt x="474624" y="599782"/>
                </a:lnTo>
                <a:lnTo>
                  <a:pt x="472020" y="596747"/>
                </a:lnTo>
                <a:lnTo>
                  <a:pt x="469150" y="593991"/>
                </a:lnTo>
                <a:lnTo>
                  <a:pt x="466001" y="591502"/>
                </a:lnTo>
                <a:lnTo>
                  <a:pt x="443166" y="573062"/>
                </a:lnTo>
                <a:lnTo>
                  <a:pt x="397598" y="536168"/>
                </a:lnTo>
                <a:lnTo>
                  <a:pt x="361327" y="505358"/>
                </a:lnTo>
                <a:lnTo>
                  <a:pt x="334441" y="480161"/>
                </a:lnTo>
                <a:lnTo>
                  <a:pt x="320840" y="467321"/>
                </a:lnTo>
                <a:lnTo>
                  <a:pt x="323583" y="465251"/>
                </a:lnTo>
                <a:lnTo>
                  <a:pt x="325361" y="463740"/>
                </a:lnTo>
                <a:lnTo>
                  <a:pt x="327279" y="462356"/>
                </a:lnTo>
                <a:lnTo>
                  <a:pt x="365506" y="435673"/>
                </a:lnTo>
                <a:lnTo>
                  <a:pt x="403834" y="409105"/>
                </a:lnTo>
                <a:lnTo>
                  <a:pt x="437578" y="386067"/>
                </a:lnTo>
                <a:lnTo>
                  <a:pt x="471373" y="363054"/>
                </a:lnTo>
                <a:lnTo>
                  <a:pt x="505117" y="339991"/>
                </a:lnTo>
                <a:lnTo>
                  <a:pt x="538708" y="316788"/>
                </a:lnTo>
                <a:lnTo>
                  <a:pt x="581228" y="284975"/>
                </a:lnTo>
                <a:lnTo>
                  <a:pt x="597738" y="271945"/>
                </a:lnTo>
                <a:lnTo>
                  <a:pt x="599655" y="266433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06600" y="7581900"/>
            <a:ext cx="3581400" cy="2705098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4020800" y="3"/>
            <a:ext cx="4267354" cy="2705098"/>
          </a:xfrm>
          <a:custGeom>
            <a:avLst/>
            <a:gdLst/>
            <a:ahLst/>
            <a:cxnLst/>
            <a:rect l="l" t="t" r="r" b="b"/>
            <a:pathLst>
              <a:path w="6409690" h="2936875">
                <a:moveTo>
                  <a:pt x="1486432" y="1449275"/>
                </a:moveTo>
                <a:lnTo>
                  <a:pt x="1436110" y="1449982"/>
                </a:lnTo>
                <a:lnTo>
                  <a:pt x="1385796" y="1449819"/>
                </a:lnTo>
                <a:lnTo>
                  <a:pt x="1335492" y="1448727"/>
                </a:lnTo>
                <a:lnTo>
                  <a:pt x="1285201" y="1446648"/>
                </a:lnTo>
                <a:lnTo>
                  <a:pt x="1234926" y="1443524"/>
                </a:lnTo>
                <a:lnTo>
                  <a:pt x="1184669" y="1439297"/>
                </a:lnTo>
                <a:lnTo>
                  <a:pt x="1134433" y="1433909"/>
                </a:lnTo>
                <a:lnTo>
                  <a:pt x="1084222" y="1427301"/>
                </a:lnTo>
                <a:lnTo>
                  <a:pt x="1034037" y="1419416"/>
                </a:lnTo>
                <a:lnTo>
                  <a:pt x="983881" y="1410195"/>
                </a:lnTo>
                <a:lnTo>
                  <a:pt x="931861" y="1399344"/>
                </a:lnTo>
                <a:lnTo>
                  <a:pt x="881350" y="1386838"/>
                </a:lnTo>
                <a:lnTo>
                  <a:pt x="832336" y="1372693"/>
                </a:lnTo>
                <a:lnTo>
                  <a:pt x="784806" y="1356923"/>
                </a:lnTo>
                <a:lnTo>
                  <a:pt x="738749" y="1339540"/>
                </a:lnTo>
                <a:lnTo>
                  <a:pt x="694154" y="1320561"/>
                </a:lnTo>
                <a:lnTo>
                  <a:pt x="651008" y="1299997"/>
                </a:lnTo>
                <a:lnTo>
                  <a:pt x="609301" y="1277865"/>
                </a:lnTo>
                <a:lnTo>
                  <a:pt x="569019" y="1254178"/>
                </a:lnTo>
                <a:lnTo>
                  <a:pt x="530152" y="1228949"/>
                </a:lnTo>
                <a:lnTo>
                  <a:pt x="492688" y="1202193"/>
                </a:lnTo>
                <a:lnTo>
                  <a:pt x="456614" y="1173925"/>
                </a:lnTo>
                <a:lnTo>
                  <a:pt x="421920" y="1144157"/>
                </a:lnTo>
                <a:lnTo>
                  <a:pt x="388593" y="1112905"/>
                </a:lnTo>
                <a:lnTo>
                  <a:pt x="356622" y="1080182"/>
                </a:lnTo>
                <a:lnTo>
                  <a:pt x="325995" y="1046003"/>
                </a:lnTo>
                <a:lnTo>
                  <a:pt x="296700" y="1010382"/>
                </a:lnTo>
                <a:lnTo>
                  <a:pt x="268726" y="973331"/>
                </a:lnTo>
                <a:lnTo>
                  <a:pt x="242060" y="934867"/>
                </a:lnTo>
                <a:lnTo>
                  <a:pt x="216692" y="895003"/>
                </a:lnTo>
                <a:lnTo>
                  <a:pt x="192609" y="853752"/>
                </a:lnTo>
                <a:lnTo>
                  <a:pt x="169800" y="811129"/>
                </a:lnTo>
                <a:lnTo>
                  <a:pt x="148252" y="767149"/>
                </a:lnTo>
                <a:lnTo>
                  <a:pt x="127955" y="721825"/>
                </a:lnTo>
                <a:lnTo>
                  <a:pt x="108896" y="675171"/>
                </a:lnTo>
                <a:lnTo>
                  <a:pt x="91064" y="627201"/>
                </a:lnTo>
                <a:lnTo>
                  <a:pt x="74446" y="577930"/>
                </a:lnTo>
                <a:lnTo>
                  <a:pt x="59809" y="528423"/>
                </a:lnTo>
                <a:lnTo>
                  <a:pt x="46855" y="478984"/>
                </a:lnTo>
                <a:lnTo>
                  <a:pt x="35551" y="429612"/>
                </a:lnTo>
                <a:lnTo>
                  <a:pt x="25866" y="380309"/>
                </a:lnTo>
                <a:lnTo>
                  <a:pt x="17769" y="331076"/>
                </a:lnTo>
                <a:lnTo>
                  <a:pt x="11229" y="281913"/>
                </a:lnTo>
                <a:lnTo>
                  <a:pt x="6213" y="232821"/>
                </a:lnTo>
                <a:lnTo>
                  <a:pt x="2691" y="183801"/>
                </a:lnTo>
                <a:lnTo>
                  <a:pt x="630" y="134854"/>
                </a:lnTo>
                <a:lnTo>
                  <a:pt x="0" y="85980"/>
                </a:lnTo>
                <a:lnTo>
                  <a:pt x="768" y="37180"/>
                </a:lnTo>
                <a:lnTo>
                  <a:pt x="2397" y="0"/>
                </a:lnTo>
                <a:lnTo>
                  <a:pt x="6409534" y="0"/>
                </a:lnTo>
                <a:lnTo>
                  <a:pt x="6409534" y="1254976"/>
                </a:lnTo>
                <a:lnTo>
                  <a:pt x="2615801" y="1348437"/>
                </a:lnTo>
                <a:lnTo>
                  <a:pt x="2564913" y="1349882"/>
                </a:lnTo>
                <a:lnTo>
                  <a:pt x="2514030" y="1352688"/>
                </a:lnTo>
                <a:lnTo>
                  <a:pt x="2357897" y="1367024"/>
                </a:lnTo>
                <a:lnTo>
                  <a:pt x="1788370" y="1429997"/>
                </a:lnTo>
                <a:lnTo>
                  <a:pt x="1738059" y="1434708"/>
                </a:lnTo>
                <a:lnTo>
                  <a:pt x="1687740" y="1438898"/>
                </a:lnTo>
                <a:lnTo>
                  <a:pt x="1637416" y="1442508"/>
                </a:lnTo>
                <a:lnTo>
                  <a:pt x="1587087" y="1445479"/>
                </a:lnTo>
                <a:lnTo>
                  <a:pt x="1536758" y="1447754"/>
                </a:lnTo>
                <a:lnTo>
                  <a:pt x="1486432" y="1449275"/>
                </a:lnTo>
                <a:close/>
              </a:path>
              <a:path w="6409690" h="2936875">
                <a:moveTo>
                  <a:pt x="6004067" y="2936385"/>
                </a:moveTo>
                <a:lnTo>
                  <a:pt x="5954991" y="2936578"/>
                </a:lnTo>
                <a:lnTo>
                  <a:pt x="5906160" y="2935554"/>
                </a:lnTo>
                <a:lnTo>
                  <a:pt x="5857577" y="2933300"/>
                </a:lnTo>
                <a:lnTo>
                  <a:pt x="5809247" y="2929803"/>
                </a:lnTo>
                <a:lnTo>
                  <a:pt x="5761174" y="2925050"/>
                </a:lnTo>
                <a:lnTo>
                  <a:pt x="5713363" y="2919027"/>
                </a:lnTo>
                <a:lnTo>
                  <a:pt x="5665817" y="2911723"/>
                </a:lnTo>
                <a:lnTo>
                  <a:pt x="5618542" y="2903122"/>
                </a:lnTo>
                <a:lnTo>
                  <a:pt x="5571542" y="2893214"/>
                </a:lnTo>
                <a:lnTo>
                  <a:pt x="5524821" y="2881983"/>
                </a:lnTo>
                <a:lnTo>
                  <a:pt x="5478383" y="2869418"/>
                </a:lnTo>
                <a:lnTo>
                  <a:pt x="5432233" y="2855506"/>
                </a:lnTo>
                <a:lnTo>
                  <a:pt x="5386374" y="2840233"/>
                </a:lnTo>
                <a:lnTo>
                  <a:pt x="5340812" y="2823586"/>
                </a:lnTo>
                <a:lnTo>
                  <a:pt x="5295551" y="2805552"/>
                </a:lnTo>
                <a:lnTo>
                  <a:pt x="5250595" y="2786118"/>
                </a:lnTo>
                <a:lnTo>
                  <a:pt x="5205948" y="2765271"/>
                </a:lnTo>
                <a:lnTo>
                  <a:pt x="5161615" y="2742998"/>
                </a:lnTo>
                <a:lnTo>
                  <a:pt x="5117600" y="2719287"/>
                </a:lnTo>
                <a:lnTo>
                  <a:pt x="5073907" y="2694123"/>
                </a:lnTo>
                <a:lnTo>
                  <a:pt x="5030542" y="2667493"/>
                </a:lnTo>
                <a:lnTo>
                  <a:pt x="4987507" y="2639386"/>
                </a:lnTo>
                <a:lnTo>
                  <a:pt x="4944807" y="2609787"/>
                </a:lnTo>
                <a:lnTo>
                  <a:pt x="4902448" y="2578684"/>
                </a:lnTo>
                <a:lnTo>
                  <a:pt x="4822653" y="2518632"/>
                </a:lnTo>
                <a:lnTo>
                  <a:pt x="4704085" y="2427417"/>
                </a:lnTo>
                <a:lnTo>
                  <a:pt x="4157724" y="1997063"/>
                </a:lnTo>
                <a:lnTo>
                  <a:pt x="4079201" y="1935273"/>
                </a:lnTo>
                <a:lnTo>
                  <a:pt x="4000309" y="1874224"/>
                </a:lnTo>
                <a:lnTo>
                  <a:pt x="3960607" y="1844136"/>
                </a:lnTo>
                <a:lnTo>
                  <a:pt x="3920673" y="1814424"/>
                </a:lnTo>
                <a:lnTo>
                  <a:pt x="3880459" y="1785151"/>
                </a:lnTo>
                <a:lnTo>
                  <a:pt x="3839919" y="1756380"/>
                </a:lnTo>
                <a:lnTo>
                  <a:pt x="3799005" y="1728174"/>
                </a:lnTo>
                <a:lnTo>
                  <a:pt x="3757671" y="1700598"/>
                </a:lnTo>
                <a:lnTo>
                  <a:pt x="3715871" y="1673714"/>
                </a:lnTo>
                <a:lnTo>
                  <a:pt x="3673556" y="1647585"/>
                </a:lnTo>
                <a:lnTo>
                  <a:pt x="3630681" y="1622276"/>
                </a:lnTo>
                <a:lnTo>
                  <a:pt x="3587198" y="1597849"/>
                </a:lnTo>
                <a:lnTo>
                  <a:pt x="3543061" y="1574369"/>
                </a:lnTo>
                <a:lnTo>
                  <a:pt x="3498223" y="1551897"/>
                </a:lnTo>
                <a:lnTo>
                  <a:pt x="3406238" y="1509064"/>
                </a:lnTo>
                <a:lnTo>
                  <a:pt x="3359336" y="1488961"/>
                </a:lnTo>
                <a:lnTo>
                  <a:pt x="3311963" y="1470193"/>
                </a:lnTo>
                <a:lnTo>
                  <a:pt x="3264146" y="1452760"/>
                </a:lnTo>
                <a:lnTo>
                  <a:pt x="3215917" y="1436663"/>
                </a:lnTo>
                <a:lnTo>
                  <a:pt x="3167305" y="1421906"/>
                </a:lnTo>
                <a:lnTo>
                  <a:pt x="3118340" y="1408489"/>
                </a:lnTo>
                <a:lnTo>
                  <a:pt x="3069051" y="1396415"/>
                </a:lnTo>
                <a:lnTo>
                  <a:pt x="3019468" y="1385685"/>
                </a:lnTo>
                <a:lnTo>
                  <a:pt x="2969621" y="1376300"/>
                </a:lnTo>
                <a:lnTo>
                  <a:pt x="2919540" y="1368263"/>
                </a:lnTo>
                <a:lnTo>
                  <a:pt x="2869255" y="1361575"/>
                </a:lnTo>
                <a:lnTo>
                  <a:pt x="2818794" y="1356239"/>
                </a:lnTo>
                <a:lnTo>
                  <a:pt x="2768189" y="1352255"/>
                </a:lnTo>
                <a:lnTo>
                  <a:pt x="2717469" y="1349626"/>
                </a:lnTo>
                <a:lnTo>
                  <a:pt x="2666663" y="1348352"/>
                </a:lnTo>
                <a:lnTo>
                  <a:pt x="2615801" y="1348437"/>
                </a:lnTo>
                <a:lnTo>
                  <a:pt x="6409534" y="1254976"/>
                </a:lnTo>
                <a:lnTo>
                  <a:pt x="6409534" y="2891630"/>
                </a:lnTo>
                <a:lnTo>
                  <a:pt x="6354071" y="2902052"/>
                </a:lnTo>
                <a:lnTo>
                  <a:pt x="6303407" y="2910399"/>
                </a:lnTo>
                <a:lnTo>
                  <a:pt x="6252957" y="2917620"/>
                </a:lnTo>
                <a:lnTo>
                  <a:pt x="6202726" y="2923702"/>
                </a:lnTo>
                <a:lnTo>
                  <a:pt x="6152716" y="2928633"/>
                </a:lnTo>
                <a:lnTo>
                  <a:pt x="6102934" y="2932399"/>
                </a:lnTo>
                <a:lnTo>
                  <a:pt x="6053383" y="2934987"/>
                </a:lnTo>
                <a:lnTo>
                  <a:pt x="6004067" y="2936385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C9489F-ABF8-469C-C736-AD4A255B5BDD}"/>
              </a:ext>
            </a:extLst>
          </p:cNvPr>
          <p:cNvSpPr txBox="1"/>
          <p:nvPr/>
        </p:nvSpPr>
        <p:spPr>
          <a:xfrm>
            <a:off x="1250315" y="1885390"/>
            <a:ext cx="132635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somite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cranial dan caudal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tertutup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(neural tube)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lubangnya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canal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tube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SSP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medulla spinalis)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ujung2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Neuropore anterior(bag cranial) dan Neuropore posterior (bag caudal)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menutup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pada;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a.Neuropore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menutup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ke-25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18-20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somite,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pelipatan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pelebaran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di bag cranial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pada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ke-4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pelebaran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(cranial,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caudal)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b.Neuropore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Posterior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ke-27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somite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memanjang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(elongation)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medulla spinalis</a:t>
            </a:r>
          </a:p>
        </p:txBody>
      </p:sp>
    </p:spTree>
    <p:extLst>
      <p:ext uri="{BB962C8B-B14F-4D97-AF65-F5344CB8AC3E}">
        <p14:creationId xmlns:p14="http://schemas.microsoft.com/office/powerpoint/2010/main" val="275134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70681" y="7310687"/>
            <a:ext cx="5417820" cy="2976880"/>
          </a:xfrm>
          <a:custGeom>
            <a:avLst/>
            <a:gdLst/>
            <a:ahLst/>
            <a:cxnLst/>
            <a:rect l="l" t="t" r="r" b="b"/>
            <a:pathLst>
              <a:path w="5417819" h="2976879">
                <a:moveTo>
                  <a:pt x="5417318" y="2127116"/>
                </a:moveTo>
                <a:lnTo>
                  <a:pt x="3133416" y="2183382"/>
                </a:lnTo>
                <a:lnTo>
                  <a:pt x="3184445" y="2181438"/>
                </a:lnTo>
                <a:lnTo>
                  <a:pt x="3235441" y="2178709"/>
                </a:lnTo>
                <a:lnTo>
                  <a:pt x="3286395" y="2175197"/>
                </a:lnTo>
                <a:lnTo>
                  <a:pt x="3337299" y="2170905"/>
                </a:lnTo>
                <a:lnTo>
                  <a:pt x="3388143" y="2165835"/>
                </a:lnTo>
                <a:lnTo>
                  <a:pt x="3438918" y="2159991"/>
                </a:lnTo>
                <a:lnTo>
                  <a:pt x="3489616" y="2153373"/>
                </a:lnTo>
                <a:lnTo>
                  <a:pt x="3540228" y="2145985"/>
                </a:lnTo>
                <a:lnTo>
                  <a:pt x="3590745" y="2137829"/>
                </a:lnTo>
                <a:lnTo>
                  <a:pt x="3639585" y="2128478"/>
                </a:lnTo>
                <a:lnTo>
                  <a:pt x="3688130" y="2118263"/>
                </a:lnTo>
                <a:lnTo>
                  <a:pt x="3736391" y="2107215"/>
                </a:lnTo>
                <a:lnTo>
                  <a:pt x="3784378" y="2095366"/>
                </a:lnTo>
                <a:lnTo>
                  <a:pt x="3832103" y="2082747"/>
                </a:lnTo>
                <a:lnTo>
                  <a:pt x="3879577" y="2069389"/>
                </a:lnTo>
                <a:lnTo>
                  <a:pt x="3926812" y="2055324"/>
                </a:lnTo>
                <a:lnTo>
                  <a:pt x="3973819" y="2040584"/>
                </a:lnTo>
                <a:lnTo>
                  <a:pt x="4020609" y="2025199"/>
                </a:lnTo>
                <a:lnTo>
                  <a:pt x="4067194" y="2009201"/>
                </a:lnTo>
                <a:lnTo>
                  <a:pt x="4113586" y="1992621"/>
                </a:lnTo>
                <a:lnTo>
                  <a:pt x="4159794" y="1975492"/>
                </a:lnTo>
                <a:lnTo>
                  <a:pt x="4205831" y="1957843"/>
                </a:lnTo>
                <a:lnTo>
                  <a:pt x="4251709" y="1939708"/>
                </a:lnTo>
                <a:lnTo>
                  <a:pt x="4297437" y="1921116"/>
                </a:lnTo>
                <a:lnTo>
                  <a:pt x="4343029" y="1902101"/>
                </a:lnTo>
                <a:lnTo>
                  <a:pt x="4433845" y="1862921"/>
                </a:lnTo>
                <a:lnTo>
                  <a:pt x="4481914" y="1839776"/>
                </a:lnTo>
                <a:lnTo>
                  <a:pt x="4527116" y="1813929"/>
                </a:lnTo>
                <a:lnTo>
                  <a:pt x="4569545" y="1785495"/>
                </a:lnTo>
                <a:lnTo>
                  <a:pt x="4609291" y="1754586"/>
                </a:lnTo>
                <a:lnTo>
                  <a:pt x="4646448" y="1721317"/>
                </a:lnTo>
                <a:lnTo>
                  <a:pt x="4681106" y="1685800"/>
                </a:lnTo>
                <a:lnTo>
                  <a:pt x="4713358" y="1648150"/>
                </a:lnTo>
                <a:lnTo>
                  <a:pt x="4743296" y="1608481"/>
                </a:lnTo>
                <a:lnTo>
                  <a:pt x="4771012" y="1566905"/>
                </a:lnTo>
                <a:lnTo>
                  <a:pt x="4796597" y="1523537"/>
                </a:lnTo>
                <a:lnTo>
                  <a:pt x="4820144" y="1478489"/>
                </a:lnTo>
                <a:lnTo>
                  <a:pt x="4841744" y="1431877"/>
                </a:lnTo>
                <a:lnTo>
                  <a:pt x="4862501" y="1383584"/>
                </a:lnTo>
                <a:lnTo>
                  <a:pt x="4882996" y="1335229"/>
                </a:lnTo>
                <a:lnTo>
                  <a:pt x="4903244" y="1286812"/>
                </a:lnTo>
                <a:lnTo>
                  <a:pt x="4923256" y="1238333"/>
                </a:lnTo>
                <a:lnTo>
                  <a:pt x="4943049" y="1189790"/>
                </a:lnTo>
                <a:lnTo>
                  <a:pt x="4962634" y="1141184"/>
                </a:lnTo>
                <a:lnTo>
                  <a:pt x="4982026" y="1092514"/>
                </a:lnTo>
                <a:lnTo>
                  <a:pt x="5001238" y="1043781"/>
                </a:lnTo>
                <a:lnTo>
                  <a:pt x="5020284" y="994982"/>
                </a:lnTo>
                <a:lnTo>
                  <a:pt x="5039179" y="946120"/>
                </a:lnTo>
                <a:lnTo>
                  <a:pt x="5057934" y="897192"/>
                </a:lnTo>
                <a:lnTo>
                  <a:pt x="5076565" y="848199"/>
                </a:lnTo>
                <a:lnTo>
                  <a:pt x="5095085" y="799140"/>
                </a:lnTo>
                <a:lnTo>
                  <a:pt x="5113507" y="750015"/>
                </a:lnTo>
                <a:lnTo>
                  <a:pt x="5149635" y="652971"/>
                </a:lnTo>
                <a:lnTo>
                  <a:pt x="5166950" y="604963"/>
                </a:lnTo>
                <a:lnTo>
                  <a:pt x="5183947" y="556861"/>
                </a:lnTo>
                <a:lnTo>
                  <a:pt x="5217628" y="460631"/>
                </a:lnTo>
                <a:lnTo>
                  <a:pt x="5234628" y="412631"/>
                </a:lnTo>
                <a:lnTo>
                  <a:pt x="5251947" y="364790"/>
                </a:lnTo>
                <a:lnTo>
                  <a:pt x="5269742" y="317174"/>
                </a:lnTo>
                <a:lnTo>
                  <a:pt x="5288174" y="269845"/>
                </a:lnTo>
                <a:lnTo>
                  <a:pt x="5307400" y="222867"/>
                </a:lnTo>
                <a:lnTo>
                  <a:pt x="5327580" y="176304"/>
                </a:lnTo>
                <a:lnTo>
                  <a:pt x="5348871" y="130218"/>
                </a:lnTo>
                <a:lnTo>
                  <a:pt x="5371434" y="84673"/>
                </a:lnTo>
                <a:lnTo>
                  <a:pt x="5395426" y="39733"/>
                </a:lnTo>
                <a:lnTo>
                  <a:pt x="5417318" y="0"/>
                </a:lnTo>
                <a:lnTo>
                  <a:pt x="5417318" y="2127116"/>
                </a:lnTo>
                <a:close/>
              </a:path>
              <a:path w="5417819" h="2976879">
                <a:moveTo>
                  <a:pt x="5417318" y="2976312"/>
                </a:moveTo>
                <a:lnTo>
                  <a:pt x="0" y="2976312"/>
                </a:lnTo>
                <a:lnTo>
                  <a:pt x="4857" y="2967156"/>
                </a:lnTo>
                <a:lnTo>
                  <a:pt x="30027" y="2922956"/>
                </a:lnTo>
                <a:lnTo>
                  <a:pt x="56478" y="2879569"/>
                </a:lnTo>
                <a:lnTo>
                  <a:pt x="84189" y="2837031"/>
                </a:lnTo>
                <a:lnTo>
                  <a:pt x="113137" y="2795376"/>
                </a:lnTo>
                <a:lnTo>
                  <a:pt x="143299" y="2754640"/>
                </a:lnTo>
                <a:lnTo>
                  <a:pt x="174654" y="2714859"/>
                </a:lnTo>
                <a:lnTo>
                  <a:pt x="207734" y="2676619"/>
                </a:lnTo>
                <a:lnTo>
                  <a:pt x="242119" y="2640451"/>
                </a:lnTo>
                <a:lnTo>
                  <a:pt x="277764" y="2606269"/>
                </a:lnTo>
                <a:lnTo>
                  <a:pt x="314619" y="2573987"/>
                </a:lnTo>
                <a:lnTo>
                  <a:pt x="352637" y="2543521"/>
                </a:lnTo>
                <a:lnTo>
                  <a:pt x="391771" y="2514784"/>
                </a:lnTo>
                <a:lnTo>
                  <a:pt x="431972" y="2487691"/>
                </a:lnTo>
                <a:lnTo>
                  <a:pt x="473193" y="2462157"/>
                </a:lnTo>
                <a:lnTo>
                  <a:pt x="515385" y="2438095"/>
                </a:lnTo>
                <a:lnTo>
                  <a:pt x="558503" y="2415421"/>
                </a:lnTo>
                <a:lnTo>
                  <a:pt x="602496" y="2394049"/>
                </a:lnTo>
                <a:lnTo>
                  <a:pt x="647319" y="2373893"/>
                </a:lnTo>
                <a:lnTo>
                  <a:pt x="692922" y="2354868"/>
                </a:lnTo>
                <a:lnTo>
                  <a:pt x="739259" y="2336888"/>
                </a:lnTo>
                <a:lnTo>
                  <a:pt x="786281" y="2319868"/>
                </a:lnTo>
                <a:lnTo>
                  <a:pt x="835550" y="2303364"/>
                </a:lnTo>
                <a:lnTo>
                  <a:pt x="885020" y="2288005"/>
                </a:lnTo>
                <a:lnTo>
                  <a:pt x="934683" y="2273739"/>
                </a:lnTo>
                <a:lnTo>
                  <a:pt x="984529" y="2260515"/>
                </a:lnTo>
                <a:lnTo>
                  <a:pt x="1034551" y="2248278"/>
                </a:lnTo>
                <a:lnTo>
                  <a:pt x="1084738" y="2236978"/>
                </a:lnTo>
                <a:lnTo>
                  <a:pt x="1135082" y="2226561"/>
                </a:lnTo>
                <a:lnTo>
                  <a:pt x="1185575" y="2216976"/>
                </a:lnTo>
                <a:lnTo>
                  <a:pt x="1236207" y="2208169"/>
                </a:lnTo>
                <a:lnTo>
                  <a:pt x="1286970" y="2200088"/>
                </a:lnTo>
                <a:lnTo>
                  <a:pt x="1337855" y="2192682"/>
                </a:lnTo>
                <a:lnTo>
                  <a:pt x="1388852" y="2185896"/>
                </a:lnTo>
                <a:lnTo>
                  <a:pt x="1439955" y="2179680"/>
                </a:lnTo>
                <a:lnTo>
                  <a:pt x="1542437" y="2168745"/>
                </a:lnTo>
                <a:lnTo>
                  <a:pt x="1993469" y="2128405"/>
                </a:lnTo>
                <a:lnTo>
                  <a:pt x="2046064" y="2126842"/>
                </a:lnTo>
                <a:lnTo>
                  <a:pt x="2098670" y="2126027"/>
                </a:lnTo>
                <a:lnTo>
                  <a:pt x="2151275" y="2125961"/>
                </a:lnTo>
                <a:lnTo>
                  <a:pt x="2203873" y="2126644"/>
                </a:lnTo>
                <a:lnTo>
                  <a:pt x="2256453" y="2128076"/>
                </a:lnTo>
                <a:lnTo>
                  <a:pt x="2309007" y="2130258"/>
                </a:lnTo>
                <a:lnTo>
                  <a:pt x="2361527" y="2133189"/>
                </a:lnTo>
                <a:lnTo>
                  <a:pt x="2414002" y="2136870"/>
                </a:lnTo>
                <a:lnTo>
                  <a:pt x="2466424" y="2141301"/>
                </a:lnTo>
                <a:lnTo>
                  <a:pt x="2518785" y="2146482"/>
                </a:lnTo>
                <a:lnTo>
                  <a:pt x="2571075" y="2152414"/>
                </a:lnTo>
                <a:lnTo>
                  <a:pt x="2674152" y="2165139"/>
                </a:lnTo>
                <a:lnTo>
                  <a:pt x="2725074" y="2170372"/>
                </a:lnTo>
                <a:lnTo>
                  <a:pt x="2776044" y="2174798"/>
                </a:lnTo>
                <a:lnTo>
                  <a:pt x="2827053" y="2178419"/>
                </a:lnTo>
                <a:lnTo>
                  <a:pt x="2878092" y="2181238"/>
                </a:lnTo>
                <a:lnTo>
                  <a:pt x="2929151" y="2183257"/>
                </a:lnTo>
                <a:lnTo>
                  <a:pt x="2980222" y="2184478"/>
                </a:lnTo>
                <a:lnTo>
                  <a:pt x="3031295" y="2184904"/>
                </a:lnTo>
                <a:lnTo>
                  <a:pt x="3082363" y="2184538"/>
                </a:lnTo>
                <a:lnTo>
                  <a:pt x="5417318" y="2127116"/>
                </a:lnTo>
                <a:lnTo>
                  <a:pt x="5417318" y="2976312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415607"/>
            <a:ext cx="4884420" cy="2871470"/>
          </a:xfrm>
          <a:custGeom>
            <a:avLst/>
            <a:gdLst/>
            <a:ahLst/>
            <a:cxnLst/>
            <a:rect l="l" t="t" r="r" b="b"/>
            <a:pathLst>
              <a:path w="4884420" h="2871470">
                <a:moveTo>
                  <a:pt x="2332878" y="2871391"/>
                </a:moveTo>
                <a:lnTo>
                  <a:pt x="1395186" y="1411317"/>
                </a:lnTo>
                <a:lnTo>
                  <a:pt x="1423079" y="1453787"/>
                </a:lnTo>
                <a:lnTo>
                  <a:pt x="1452003" y="1495568"/>
                </a:lnTo>
                <a:lnTo>
                  <a:pt x="1481941" y="1536645"/>
                </a:lnTo>
                <a:lnTo>
                  <a:pt x="1512876" y="1577002"/>
                </a:lnTo>
                <a:lnTo>
                  <a:pt x="1544791" y="1616623"/>
                </a:lnTo>
                <a:lnTo>
                  <a:pt x="1577669" y="1655492"/>
                </a:lnTo>
                <a:lnTo>
                  <a:pt x="1612179" y="1693176"/>
                </a:lnTo>
                <a:lnTo>
                  <a:pt x="1647652" y="1729706"/>
                </a:lnTo>
                <a:lnTo>
                  <a:pt x="1684031" y="1765153"/>
                </a:lnTo>
                <a:lnTo>
                  <a:pt x="1721257" y="1799589"/>
                </a:lnTo>
                <a:lnTo>
                  <a:pt x="1759272" y="1833086"/>
                </a:lnTo>
                <a:lnTo>
                  <a:pt x="1798020" y="1865715"/>
                </a:lnTo>
                <a:lnTo>
                  <a:pt x="1837441" y="1897549"/>
                </a:lnTo>
                <a:lnTo>
                  <a:pt x="1877479" y="1928658"/>
                </a:lnTo>
                <a:lnTo>
                  <a:pt x="1918075" y="1959114"/>
                </a:lnTo>
                <a:lnTo>
                  <a:pt x="1959173" y="1988990"/>
                </a:lnTo>
                <a:lnTo>
                  <a:pt x="2000713" y="2018357"/>
                </a:lnTo>
                <a:lnTo>
                  <a:pt x="2043114" y="2044812"/>
                </a:lnTo>
                <a:lnTo>
                  <a:pt x="2086643" y="2065914"/>
                </a:lnTo>
                <a:lnTo>
                  <a:pt x="2131195" y="2081956"/>
                </a:lnTo>
                <a:lnTo>
                  <a:pt x="2176666" y="2093229"/>
                </a:lnTo>
                <a:lnTo>
                  <a:pt x="2222951" y="2100026"/>
                </a:lnTo>
                <a:lnTo>
                  <a:pt x="2269944" y="2102639"/>
                </a:lnTo>
                <a:lnTo>
                  <a:pt x="2317541" y="2101359"/>
                </a:lnTo>
                <a:lnTo>
                  <a:pt x="2365637" y="2096478"/>
                </a:lnTo>
                <a:lnTo>
                  <a:pt x="2414731" y="2089455"/>
                </a:lnTo>
                <a:lnTo>
                  <a:pt x="2463713" y="2082078"/>
                </a:lnTo>
                <a:lnTo>
                  <a:pt x="2512598" y="2074372"/>
                </a:lnTo>
                <a:lnTo>
                  <a:pt x="2561403" y="2066362"/>
                </a:lnTo>
                <a:lnTo>
                  <a:pt x="2610143" y="2058071"/>
                </a:lnTo>
                <a:lnTo>
                  <a:pt x="2658833" y="2049523"/>
                </a:lnTo>
                <a:lnTo>
                  <a:pt x="2707491" y="2040745"/>
                </a:lnTo>
                <a:lnTo>
                  <a:pt x="2756130" y="2031759"/>
                </a:lnTo>
                <a:lnTo>
                  <a:pt x="2804767" y="2022591"/>
                </a:lnTo>
                <a:lnTo>
                  <a:pt x="2853418" y="2013264"/>
                </a:lnTo>
                <a:lnTo>
                  <a:pt x="2902443" y="2003651"/>
                </a:lnTo>
                <a:lnTo>
                  <a:pt x="2951320" y="1993438"/>
                </a:lnTo>
                <a:lnTo>
                  <a:pt x="3000117" y="1983024"/>
                </a:lnTo>
                <a:lnTo>
                  <a:pt x="3048898" y="1972810"/>
                </a:lnTo>
                <a:lnTo>
                  <a:pt x="3097732" y="1963193"/>
                </a:lnTo>
                <a:lnTo>
                  <a:pt x="3146685" y="1954573"/>
                </a:lnTo>
                <a:lnTo>
                  <a:pt x="3195823" y="1947348"/>
                </a:lnTo>
                <a:lnTo>
                  <a:pt x="3245213" y="1941918"/>
                </a:lnTo>
                <a:lnTo>
                  <a:pt x="3294922" y="1938682"/>
                </a:lnTo>
                <a:lnTo>
                  <a:pt x="3347242" y="1936862"/>
                </a:lnTo>
                <a:lnTo>
                  <a:pt x="3399490" y="1937266"/>
                </a:lnTo>
                <a:lnTo>
                  <a:pt x="3451596" y="1939877"/>
                </a:lnTo>
                <a:lnTo>
                  <a:pt x="3503492" y="1944680"/>
                </a:lnTo>
                <a:lnTo>
                  <a:pt x="3555106" y="1951661"/>
                </a:lnTo>
                <a:lnTo>
                  <a:pt x="3606370" y="1960804"/>
                </a:lnTo>
                <a:lnTo>
                  <a:pt x="3657213" y="1972095"/>
                </a:lnTo>
                <a:lnTo>
                  <a:pt x="3707566" y="1985517"/>
                </a:lnTo>
                <a:lnTo>
                  <a:pt x="3757360" y="2001056"/>
                </a:lnTo>
                <a:lnTo>
                  <a:pt x="3806524" y="2018697"/>
                </a:lnTo>
                <a:lnTo>
                  <a:pt x="3854989" y="2038424"/>
                </a:lnTo>
                <a:lnTo>
                  <a:pt x="3902685" y="2060223"/>
                </a:lnTo>
                <a:lnTo>
                  <a:pt x="3948739" y="2082914"/>
                </a:lnTo>
                <a:lnTo>
                  <a:pt x="4319191" y="2260500"/>
                </a:lnTo>
                <a:lnTo>
                  <a:pt x="4361263" y="2282743"/>
                </a:lnTo>
                <a:lnTo>
                  <a:pt x="4401567" y="2307565"/>
                </a:lnTo>
                <a:lnTo>
                  <a:pt x="4440247" y="2334669"/>
                </a:lnTo>
                <a:lnTo>
                  <a:pt x="4477451" y="2363760"/>
                </a:lnTo>
                <a:lnTo>
                  <a:pt x="4513325" y="2394545"/>
                </a:lnTo>
                <a:lnTo>
                  <a:pt x="4548016" y="2426727"/>
                </a:lnTo>
                <a:lnTo>
                  <a:pt x="4581668" y="2460011"/>
                </a:lnTo>
                <a:lnTo>
                  <a:pt x="4616569" y="2496504"/>
                </a:lnTo>
                <a:lnTo>
                  <a:pt x="4650326" y="2533649"/>
                </a:lnTo>
                <a:lnTo>
                  <a:pt x="4682920" y="2571469"/>
                </a:lnTo>
                <a:lnTo>
                  <a:pt x="4714330" y="2609985"/>
                </a:lnTo>
                <a:lnTo>
                  <a:pt x="4744535" y="2649217"/>
                </a:lnTo>
                <a:lnTo>
                  <a:pt x="4773517" y="2689188"/>
                </a:lnTo>
                <a:lnTo>
                  <a:pt x="4801255" y="2729919"/>
                </a:lnTo>
                <a:lnTo>
                  <a:pt x="4827729" y="2771430"/>
                </a:lnTo>
                <a:lnTo>
                  <a:pt x="4852919" y="2813743"/>
                </a:lnTo>
                <a:lnTo>
                  <a:pt x="4876805" y="2856881"/>
                </a:lnTo>
                <a:lnTo>
                  <a:pt x="4884249" y="2871391"/>
                </a:lnTo>
                <a:lnTo>
                  <a:pt x="2332878" y="2871391"/>
                </a:lnTo>
                <a:close/>
              </a:path>
              <a:path w="4884420" h="2871470">
                <a:moveTo>
                  <a:pt x="0" y="2871391"/>
                </a:moveTo>
                <a:lnTo>
                  <a:pt x="0" y="66"/>
                </a:lnTo>
                <a:lnTo>
                  <a:pt x="2260" y="0"/>
                </a:lnTo>
                <a:lnTo>
                  <a:pt x="52450" y="887"/>
                </a:lnTo>
                <a:lnTo>
                  <a:pt x="102474" y="4129"/>
                </a:lnTo>
                <a:lnTo>
                  <a:pt x="152229" y="9724"/>
                </a:lnTo>
                <a:lnTo>
                  <a:pt x="204111" y="19263"/>
                </a:lnTo>
                <a:lnTo>
                  <a:pt x="254140" y="32533"/>
                </a:lnTo>
                <a:lnTo>
                  <a:pt x="302457" y="49285"/>
                </a:lnTo>
                <a:lnTo>
                  <a:pt x="349202" y="69272"/>
                </a:lnTo>
                <a:lnTo>
                  <a:pt x="394516" y="92244"/>
                </a:lnTo>
                <a:lnTo>
                  <a:pt x="438539" y="117955"/>
                </a:lnTo>
                <a:lnTo>
                  <a:pt x="481413" y="146155"/>
                </a:lnTo>
                <a:lnTo>
                  <a:pt x="523278" y="176597"/>
                </a:lnTo>
                <a:lnTo>
                  <a:pt x="564275" y="209032"/>
                </a:lnTo>
                <a:lnTo>
                  <a:pt x="603942" y="242963"/>
                </a:lnTo>
                <a:lnTo>
                  <a:pt x="642239" y="278096"/>
                </a:lnTo>
                <a:lnTo>
                  <a:pt x="679270" y="314342"/>
                </a:lnTo>
                <a:lnTo>
                  <a:pt x="715138" y="351610"/>
                </a:lnTo>
                <a:lnTo>
                  <a:pt x="749947" y="389811"/>
                </a:lnTo>
                <a:lnTo>
                  <a:pt x="783802" y="428856"/>
                </a:lnTo>
                <a:lnTo>
                  <a:pt x="816804" y="468655"/>
                </a:lnTo>
                <a:lnTo>
                  <a:pt x="849059" y="509118"/>
                </a:lnTo>
                <a:lnTo>
                  <a:pt x="880669" y="550156"/>
                </a:lnTo>
                <a:lnTo>
                  <a:pt x="1061307" y="794688"/>
                </a:lnTo>
                <a:lnTo>
                  <a:pt x="1088173" y="836380"/>
                </a:lnTo>
                <a:lnTo>
                  <a:pt x="1114137" y="878630"/>
                </a:lnTo>
                <a:lnTo>
                  <a:pt x="1139189" y="921420"/>
                </a:lnTo>
                <a:lnTo>
                  <a:pt x="1163318" y="964735"/>
                </a:lnTo>
                <a:lnTo>
                  <a:pt x="1186515" y="1008559"/>
                </a:lnTo>
                <a:lnTo>
                  <a:pt x="1208769" y="1052877"/>
                </a:lnTo>
                <a:lnTo>
                  <a:pt x="1230070" y="1097671"/>
                </a:lnTo>
                <a:lnTo>
                  <a:pt x="1250408" y="1142927"/>
                </a:lnTo>
                <a:lnTo>
                  <a:pt x="1271765" y="1189196"/>
                </a:lnTo>
                <a:lnTo>
                  <a:pt x="1294253" y="1234870"/>
                </a:lnTo>
                <a:lnTo>
                  <a:pt x="1317856" y="1279936"/>
                </a:lnTo>
                <a:lnTo>
                  <a:pt x="1342557" y="1324376"/>
                </a:lnTo>
                <a:lnTo>
                  <a:pt x="1368339" y="1368175"/>
                </a:lnTo>
                <a:lnTo>
                  <a:pt x="1395186" y="1411317"/>
                </a:lnTo>
                <a:lnTo>
                  <a:pt x="2332878" y="2871391"/>
                </a:lnTo>
                <a:lnTo>
                  <a:pt x="0" y="2871391"/>
                </a:lnTo>
                <a:close/>
              </a:path>
            </a:pathLst>
          </a:custGeom>
          <a:solidFill>
            <a:srgbClr val="F59381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145435" y="266700"/>
            <a:ext cx="2133600" cy="838200"/>
          </a:xfrm>
          <a:custGeom>
            <a:avLst/>
            <a:gdLst/>
            <a:ahLst/>
            <a:cxnLst/>
            <a:rect l="l" t="t" r="r" b="b"/>
            <a:pathLst>
              <a:path w="2234565" h="551815">
                <a:moveTo>
                  <a:pt x="25189" y="551650"/>
                </a:moveTo>
                <a:lnTo>
                  <a:pt x="21387" y="551173"/>
                </a:lnTo>
                <a:lnTo>
                  <a:pt x="16159" y="550695"/>
                </a:lnTo>
                <a:lnTo>
                  <a:pt x="11406" y="548305"/>
                </a:lnTo>
                <a:lnTo>
                  <a:pt x="5227" y="542092"/>
                </a:lnTo>
                <a:lnTo>
                  <a:pt x="0" y="535880"/>
                </a:lnTo>
                <a:lnTo>
                  <a:pt x="950" y="525366"/>
                </a:lnTo>
                <a:lnTo>
                  <a:pt x="950" y="522977"/>
                </a:lnTo>
                <a:lnTo>
                  <a:pt x="3802" y="514374"/>
                </a:lnTo>
                <a:lnTo>
                  <a:pt x="10455" y="498126"/>
                </a:lnTo>
                <a:lnTo>
                  <a:pt x="14733" y="490002"/>
                </a:lnTo>
                <a:lnTo>
                  <a:pt x="16634" y="488090"/>
                </a:lnTo>
                <a:lnTo>
                  <a:pt x="19961" y="484267"/>
                </a:lnTo>
                <a:lnTo>
                  <a:pt x="24714" y="481399"/>
                </a:lnTo>
                <a:lnTo>
                  <a:pt x="29466" y="480444"/>
                </a:lnTo>
                <a:lnTo>
                  <a:pt x="31843" y="475187"/>
                </a:lnTo>
                <a:lnTo>
                  <a:pt x="33744" y="469452"/>
                </a:lnTo>
                <a:lnTo>
                  <a:pt x="36120" y="463717"/>
                </a:lnTo>
                <a:lnTo>
                  <a:pt x="50660" y="420049"/>
                </a:lnTo>
                <a:lnTo>
                  <a:pt x="64834" y="370026"/>
                </a:lnTo>
                <a:lnTo>
                  <a:pt x="78963" y="317274"/>
                </a:lnTo>
                <a:lnTo>
                  <a:pt x="93366" y="265416"/>
                </a:lnTo>
                <a:lnTo>
                  <a:pt x="108361" y="218078"/>
                </a:lnTo>
                <a:lnTo>
                  <a:pt x="124699" y="177755"/>
                </a:lnTo>
                <a:lnTo>
                  <a:pt x="150987" y="137686"/>
                </a:lnTo>
                <a:lnTo>
                  <a:pt x="180127" y="122498"/>
                </a:lnTo>
                <a:lnTo>
                  <a:pt x="195121" y="122849"/>
                </a:lnTo>
                <a:lnTo>
                  <a:pt x="245715" y="153562"/>
                </a:lnTo>
                <a:lnTo>
                  <a:pt x="295987" y="218670"/>
                </a:lnTo>
                <a:lnTo>
                  <a:pt x="321409" y="259712"/>
                </a:lnTo>
                <a:lnTo>
                  <a:pt x="346077" y="303048"/>
                </a:lnTo>
                <a:lnTo>
                  <a:pt x="369285" y="346154"/>
                </a:lnTo>
                <a:lnTo>
                  <a:pt x="408117" y="419407"/>
                </a:lnTo>
                <a:lnTo>
                  <a:pt x="418238" y="437911"/>
                </a:lnTo>
                <a:lnTo>
                  <a:pt x="428516" y="409439"/>
                </a:lnTo>
                <a:lnTo>
                  <a:pt x="435586" y="378233"/>
                </a:lnTo>
                <a:lnTo>
                  <a:pt x="441230" y="347118"/>
                </a:lnTo>
                <a:lnTo>
                  <a:pt x="447230" y="318914"/>
                </a:lnTo>
                <a:lnTo>
                  <a:pt x="459960" y="273782"/>
                </a:lnTo>
                <a:lnTo>
                  <a:pt x="474355" y="228993"/>
                </a:lnTo>
                <a:lnTo>
                  <a:pt x="489799" y="184548"/>
                </a:lnTo>
                <a:lnTo>
                  <a:pt x="523749" y="90001"/>
                </a:lnTo>
                <a:lnTo>
                  <a:pt x="525174" y="79009"/>
                </a:lnTo>
                <a:lnTo>
                  <a:pt x="551314" y="58460"/>
                </a:lnTo>
                <a:lnTo>
                  <a:pt x="554166" y="57504"/>
                </a:lnTo>
                <a:lnTo>
                  <a:pt x="557968" y="56548"/>
                </a:lnTo>
                <a:lnTo>
                  <a:pt x="560345" y="57026"/>
                </a:lnTo>
                <a:lnTo>
                  <a:pt x="565573" y="57504"/>
                </a:lnTo>
                <a:lnTo>
                  <a:pt x="599012" y="93078"/>
                </a:lnTo>
                <a:lnTo>
                  <a:pt x="627424" y="142776"/>
                </a:lnTo>
                <a:lnTo>
                  <a:pt x="650699" y="187705"/>
                </a:lnTo>
                <a:lnTo>
                  <a:pt x="675717" y="237492"/>
                </a:lnTo>
                <a:lnTo>
                  <a:pt x="701447" y="289072"/>
                </a:lnTo>
                <a:lnTo>
                  <a:pt x="726861" y="339378"/>
                </a:lnTo>
                <a:lnTo>
                  <a:pt x="750928" y="385342"/>
                </a:lnTo>
                <a:lnTo>
                  <a:pt x="763820" y="408699"/>
                </a:lnTo>
                <a:lnTo>
                  <a:pt x="769843" y="419280"/>
                </a:lnTo>
                <a:lnTo>
                  <a:pt x="775643" y="428831"/>
                </a:lnTo>
                <a:lnTo>
                  <a:pt x="775643" y="425963"/>
                </a:lnTo>
                <a:lnTo>
                  <a:pt x="776118" y="424052"/>
                </a:lnTo>
                <a:lnTo>
                  <a:pt x="776118" y="423096"/>
                </a:lnTo>
                <a:lnTo>
                  <a:pt x="781457" y="393310"/>
                </a:lnTo>
                <a:lnTo>
                  <a:pt x="789960" y="351210"/>
                </a:lnTo>
                <a:lnTo>
                  <a:pt x="801047" y="300473"/>
                </a:lnTo>
                <a:lnTo>
                  <a:pt x="814140" y="244780"/>
                </a:lnTo>
                <a:lnTo>
                  <a:pt x="828658" y="187811"/>
                </a:lnTo>
                <a:lnTo>
                  <a:pt x="844022" y="133243"/>
                </a:lnTo>
                <a:lnTo>
                  <a:pt x="859654" y="84758"/>
                </a:lnTo>
                <a:lnTo>
                  <a:pt x="874974" y="46035"/>
                </a:lnTo>
                <a:lnTo>
                  <a:pt x="895292" y="13306"/>
                </a:lnTo>
                <a:lnTo>
                  <a:pt x="919969" y="0"/>
                </a:lnTo>
                <a:lnTo>
                  <a:pt x="925828" y="156"/>
                </a:lnTo>
                <a:lnTo>
                  <a:pt x="957256" y="24768"/>
                </a:lnTo>
                <a:lnTo>
                  <a:pt x="985249" y="84622"/>
                </a:lnTo>
                <a:lnTo>
                  <a:pt x="1001108" y="134270"/>
                </a:lnTo>
                <a:lnTo>
                  <a:pt x="1014252" y="185317"/>
                </a:lnTo>
                <a:lnTo>
                  <a:pt x="1027031" y="236226"/>
                </a:lnTo>
                <a:lnTo>
                  <a:pt x="1041794" y="285461"/>
                </a:lnTo>
                <a:lnTo>
                  <a:pt x="1056840" y="323917"/>
                </a:lnTo>
                <a:lnTo>
                  <a:pt x="1073757" y="361567"/>
                </a:lnTo>
                <a:lnTo>
                  <a:pt x="1090851" y="399037"/>
                </a:lnTo>
                <a:lnTo>
                  <a:pt x="1106431" y="436955"/>
                </a:lnTo>
                <a:lnTo>
                  <a:pt x="1107857" y="433610"/>
                </a:lnTo>
                <a:lnTo>
                  <a:pt x="1121572" y="385787"/>
                </a:lnTo>
                <a:lnTo>
                  <a:pt x="1148552" y="287672"/>
                </a:lnTo>
                <a:lnTo>
                  <a:pt x="1163376" y="235548"/>
                </a:lnTo>
                <a:lnTo>
                  <a:pt x="1178860" y="184618"/>
                </a:lnTo>
                <a:lnTo>
                  <a:pt x="1194832" y="137313"/>
                </a:lnTo>
                <a:lnTo>
                  <a:pt x="1217645" y="82235"/>
                </a:lnTo>
                <a:lnTo>
                  <a:pt x="1240458" y="43645"/>
                </a:lnTo>
                <a:lnTo>
                  <a:pt x="1277388" y="19997"/>
                </a:lnTo>
                <a:lnTo>
                  <a:pt x="1286025" y="20885"/>
                </a:lnTo>
                <a:lnTo>
                  <a:pt x="1315373" y="49738"/>
                </a:lnTo>
                <a:lnTo>
                  <a:pt x="1342041" y="109009"/>
                </a:lnTo>
                <a:lnTo>
                  <a:pt x="1361600" y="153172"/>
                </a:lnTo>
                <a:lnTo>
                  <a:pt x="1381317" y="197229"/>
                </a:lnTo>
                <a:lnTo>
                  <a:pt x="1441023" y="329428"/>
                </a:lnTo>
                <a:lnTo>
                  <a:pt x="1452444" y="355376"/>
                </a:lnTo>
                <a:lnTo>
                  <a:pt x="1463598" y="381459"/>
                </a:lnTo>
                <a:lnTo>
                  <a:pt x="1474039" y="406377"/>
                </a:lnTo>
                <a:lnTo>
                  <a:pt x="1483322" y="428831"/>
                </a:lnTo>
                <a:lnTo>
                  <a:pt x="1498068" y="387738"/>
                </a:lnTo>
                <a:lnTo>
                  <a:pt x="1515271" y="338720"/>
                </a:lnTo>
                <a:lnTo>
                  <a:pt x="1534295" y="284924"/>
                </a:lnTo>
                <a:lnTo>
                  <a:pt x="1554507" y="229494"/>
                </a:lnTo>
                <a:lnTo>
                  <a:pt x="1575274" y="175578"/>
                </a:lnTo>
                <a:lnTo>
                  <a:pt x="1595961" y="126321"/>
                </a:lnTo>
                <a:lnTo>
                  <a:pt x="1619903" y="77635"/>
                </a:lnTo>
                <a:lnTo>
                  <a:pt x="1642063" y="43645"/>
                </a:lnTo>
                <a:lnTo>
                  <a:pt x="1673936" y="22535"/>
                </a:lnTo>
                <a:lnTo>
                  <a:pt x="1681035" y="22677"/>
                </a:lnTo>
                <a:lnTo>
                  <a:pt x="1722265" y="63418"/>
                </a:lnTo>
                <a:lnTo>
                  <a:pt x="1755177" y="124888"/>
                </a:lnTo>
                <a:lnTo>
                  <a:pt x="1776497" y="170479"/>
                </a:lnTo>
                <a:lnTo>
                  <a:pt x="1798805" y="220317"/>
                </a:lnTo>
                <a:lnTo>
                  <a:pt x="1821347" y="271802"/>
                </a:lnTo>
                <a:lnTo>
                  <a:pt x="1843365" y="322333"/>
                </a:lnTo>
                <a:lnTo>
                  <a:pt x="1864102" y="369312"/>
                </a:lnTo>
                <a:lnTo>
                  <a:pt x="1882802" y="410138"/>
                </a:lnTo>
                <a:lnTo>
                  <a:pt x="1898709" y="442212"/>
                </a:lnTo>
                <a:lnTo>
                  <a:pt x="1913547" y="407064"/>
                </a:lnTo>
                <a:lnTo>
                  <a:pt x="1918671" y="394422"/>
                </a:lnTo>
                <a:lnTo>
                  <a:pt x="1934084" y="351650"/>
                </a:lnTo>
                <a:lnTo>
                  <a:pt x="1951200" y="304737"/>
                </a:lnTo>
                <a:lnTo>
                  <a:pt x="1969822" y="256071"/>
                </a:lnTo>
                <a:lnTo>
                  <a:pt x="1989750" y="208042"/>
                </a:lnTo>
                <a:lnTo>
                  <a:pt x="2010787" y="163040"/>
                </a:lnTo>
                <a:lnTo>
                  <a:pt x="2032736" y="123454"/>
                </a:lnTo>
                <a:lnTo>
                  <a:pt x="2067312" y="78651"/>
                </a:lnTo>
                <a:lnTo>
                  <a:pt x="2102601" y="54637"/>
                </a:lnTo>
                <a:lnTo>
                  <a:pt x="2110524" y="52755"/>
                </a:lnTo>
                <a:lnTo>
                  <a:pt x="2118582" y="52845"/>
                </a:lnTo>
                <a:lnTo>
                  <a:pt x="2154821" y="79009"/>
                </a:lnTo>
                <a:lnTo>
                  <a:pt x="2174367" y="113418"/>
                </a:lnTo>
                <a:lnTo>
                  <a:pt x="2194402" y="164165"/>
                </a:lnTo>
                <a:lnTo>
                  <a:pt x="2212032" y="220826"/>
                </a:lnTo>
                <a:lnTo>
                  <a:pt x="2225562" y="274440"/>
                </a:lnTo>
                <a:lnTo>
                  <a:pt x="2233300" y="316047"/>
                </a:lnTo>
                <a:lnTo>
                  <a:pt x="2234347" y="328196"/>
                </a:lnTo>
                <a:lnTo>
                  <a:pt x="2234191" y="337970"/>
                </a:lnTo>
                <a:lnTo>
                  <a:pt x="2209819" y="362403"/>
                </a:lnTo>
                <a:lnTo>
                  <a:pt x="2200982" y="360013"/>
                </a:lnTo>
                <a:lnTo>
                  <a:pt x="2194506" y="355369"/>
                </a:lnTo>
                <a:lnTo>
                  <a:pt x="2190169" y="349022"/>
                </a:lnTo>
                <a:lnTo>
                  <a:pt x="2188150" y="341599"/>
                </a:lnTo>
                <a:lnTo>
                  <a:pt x="2188625" y="333251"/>
                </a:lnTo>
                <a:lnTo>
                  <a:pt x="2183538" y="298268"/>
                </a:lnTo>
                <a:lnTo>
                  <a:pt x="2171099" y="245497"/>
                </a:lnTo>
                <a:lnTo>
                  <a:pt x="2153403" y="186544"/>
                </a:lnTo>
                <a:lnTo>
                  <a:pt x="2132543" y="133012"/>
                </a:lnTo>
                <a:lnTo>
                  <a:pt x="2112106" y="100515"/>
                </a:lnTo>
                <a:lnTo>
                  <a:pt x="2105928" y="103860"/>
                </a:lnTo>
                <a:lnTo>
                  <a:pt x="2078243" y="136357"/>
                </a:lnTo>
                <a:lnTo>
                  <a:pt x="2039909" y="207343"/>
                </a:lnTo>
                <a:lnTo>
                  <a:pt x="2017404" y="259796"/>
                </a:lnTo>
                <a:lnTo>
                  <a:pt x="1996378" y="314135"/>
                </a:lnTo>
                <a:lnTo>
                  <a:pt x="1977094" y="366881"/>
                </a:lnTo>
                <a:lnTo>
                  <a:pt x="1959817" y="414556"/>
                </a:lnTo>
                <a:lnTo>
                  <a:pt x="1944811" y="453681"/>
                </a:lnTo>
                <a:lnTo>
                  <a:pt x="1924827" y="493332"/>
                </a:lnTo>
                <a:lnTo>
                  <a:pt x="1906314" y="507206"/>
                </a:lnTo>
                <a:lnTo>
                  <a:pt x="1900610" y="507206"/>
                </a:lnTo>
                <a:lnTo>
                  <a:pt x="1896333" y="507684"/>
                </a:lnTo>
                <a:lnTo>
                  <a:pt x="1862113" y="471364"/>
                </a:lnTo>
                <a:lnTo>
                  <a:pt x="1826874" y="398169"/>
                </a:lnTo>
                <a:lnTo>
                  <a:pt x="1805422" y="349918"/>
                </a:lnTo>
                <a:lnTo>
                  <a:pt x="1782490" y="297654"/>
                </a:lnTo>
                <a:lnTo>
                  <a:pt x="1758884" y="244195"/>
                </a:lnTo>
                <a:lnTo>
                  <a:pt x="1735411" y="192358"/>
                </a:lnTo>
                <a:lnTo>
                  <a:pt x="1712878" y="144959"/>
                </a:lnTo>
                <a:lnTo>
                  <a:pt x="1691788" y="105712"/>
                </a:lnTo>
                <a:lnTo>
                  <a:pt x="1673906" y="76142"/>
                </a:lnTo>
                <a:lnTo>
                  <a:pt x="1672005" y="78054"/>
                </a:lnTo>
                <a:lnTo>
                  <a:pt x="1671530" y="79010"/>
                </a:lnTo>
                <a:lnTo>
                  <a:pt x="1663435" y="91868"/>
                </a:lnTo>
                <a:lnTo>
                  <a:pt x="1636835" y="144959"/>
                </a:lnTo>
                <a:lnTo>
                  <a:pt x="1614760" y="197672"/>
                </a:lnTo>
                <a:lnTo>
                  <a:pt x="1592636" y="255400"/>
                </a:lnTo>
                <a:lnTo>
                  <a:pt x="1571227" y="314382"/>
                </a:lnTo>
                <a:lnTo>
                  <a:pt x="1533612" y="421060"/>
                </a:lnTo>
                <a:lnTo>
                  <a:pt x="1518937" y="461233"/>
                </a:lnTo>
                <a:lnTo>
                  <a:pt x="1508036" y="487612"/>
                </a:lnTo>
                <a:lnTo>
                  <a:pt x="1504709" y="494781"/>
                </a:lnTo>
                <a:lnTo>
                  <a:pt x="1501383" y="499560"/>
                </a:lnTo>
                <a:lnTo>
                  <a:pt x="1496630" y="502427"/>
                </a:lnTo>
                <a:lnTo>
                  <a:pt x="1493303" y="504816"/>
                </a:lnTo>
                <a:lnTo>
                  <a:pt x="1488550" y="506728"/>
                </a:lnTo>
                <a:lnTo>
                  <a:pt x="1477619" y="506728"/>
                </a:lnTo>
                <a:lnTo>
                  <a:pt x="1467638" y="505772"/>
                </a:lnTo>
                <a:lnTo>
                  <a:pt x="1460034" y="493825"/>
                </a:lnTo>
                <a:lnTo>
                  <a:pt x="1451316" y="474881"/>
                </a:lnTo>
                <a:lnTo>
                  <a:pt x="1419264" y="396849"/>
                </a:lnTo>
                <a:lnTo>
                  <a:pt x="1398249" y="348066"/>
                </a:lnTo>
                <a:lnTo>
                  <a:pt x="1338543" y="215808"/>
                </a:lnTo>
                <a:lnTo>
                  <a:pt x="1318825" y="171669"/>
                </a:lnTo>
                <a:lnTo>
                  <a:pt x="1299267" y="127370"/>
                </a:lnTo>
                <a:lnTo>
                  <a:pt x="1279906" y="82833"/>
                </a:lnTo>
                <a:lnTo>
                  <a:pt x="1274678" y="73275"/>
                </a:lnTo>
                <a:lnTo>
                  <a:pt x="1273252" y="74708"/>
                </a:lnTo>
                <a:lnTo>
                  <a:pt x="1272302" y="76620"/>
                </a:lnTo>
                <a:lnTo>
                  <a:pt x="1270876" y="78532"/>
                </a:lnTo>
                <a:lnTo>
                  <a:pt x="1245412" y="130548"/>
                </a:lnTo>
                <a:lnTo>
                  <a:pt x="1221395" y="199234"/>
                </a:lnTo>
                <a:lnTo>
                  <a:pt x="1206133" y="249566"/>
                </a:lnTo>
                <a:lnTo>
                  <a:pt x="1191505" y="301172"/>
                </a:lnTo>
                <a:lnTo>
                  <a:pt x="1164785" y="398491"/>
                </a:lnTo>
                <a:lnTo>
                  <a:pt x="1153008" y="439344"/>
                </a:lnTo>
                <a:lnTo>
                  <a:pt x="1138572" y="483431"/>
                </a:lnTo>
                <a:lnTo>
                  <a:pt x="1124017" y="509595"/>
                </a:lnTo>
                <a:lnTo>
                  <a:pt x="1117363" y="516764"/>
                </a:lnTo>
                <a:lnTo>
                  <a:pt x="1109759" y="518198"/>
                </a:lnTo>
                <a:lnTo>
                  <a:pt x="1097402" y="517242"/>
                </a:lnTo>
                <a:lnTo>
                  <a:pt x="1091223" y="514852"/>
                </a:lnTo>
                <a:lnTo>
                  <a:pt x="1071715" y="480444"/>
                </a:lnTo>
                <a:lnTo>
                  <a:pt x="1066034" y="458938"/>
                </a:lnTo>
                <a:lnTo>
                  <a:pt x="1050142" y="418817"/>
                </a:lnTo>
                <a:lnTo>
                  <a:pt x="1014437" y="340188"/>
                </a:lnTo>
                <a:lnTo>
                  <a:pt x="998545" y="299798"/>
                </a:lnTo>
                <a:lnTo>
                  <a:pt x="984169" y="251993"/>
                </a:lnTo>
                <a:lnTo>
                  <a:pt x="971938" y="202491"/>
                </a:lnTo>
                <a:lnTo>
                  <a:pt x="959432" y="152805"/>
                </a:lnTo>
                <a:lnTo>
                  <a:pt x="944235" y="104449"/>
                </a:lnTo>
                <a:lnTo>
                  <a:pt x="923452" y="57982"/>
                </a:lnTo>
                <a:lnTo>
                  <a:pt x="922502" y="56548"/>
                </a:lnTo>
                <a:lnTo>
                  <a:pt x="921551" y="54637"/>
                </a:lnTo>
                <a:lnTo>
                  <a:pt x="902065" y="100993"/>
                </a:lnTo>
                <a:lnTo>
                  <a:pt x="886765" y="147970"/>
                </a:lnTo>
                <a:lnTo>
                  <a:pt x="871789" y="200900"/>
                </a:lnTo>
                <a:lnTo>
                  <a:pt x="857694" y="256195"/>
                </a:lnTo>
                <a:lnTo>
                  <a:pt x="845038" y="310270"/>
                </a:lnTo>
                <a:lnTo>
                  <a:pt x="834377" y="359538"/>
                </a:lnTo>
                <a:lnTo>
                  <a:pt x="826268" y="400413"/>
                </a:lnTo>
                <a:lnTo>
                  <a:pt x="820719" y="434386"/>
                </a:lnTo>
                <a:lnTo>
                  <a:pt x="819724" y="442331"/>
                </a:lnTo>
                <a:lnTo>
                  <a:pt x="807486" y="481877"/>
                </a:lnTo>
                <a:lnTo>
                  <a:pt x="782297" y="496214"/>
                </a:lnTo>
                <a:lnTo>
                  <a:pt x="775167" y="496214"/>
                </a:lnTo>
                <a:lnTo>
                  <a:pt x="742968" y="462403"/>
                </a:lnTo>
                <a:lnTo>
                  <a:pt x="717660" y="419751"/>
                </a:lnTo>
                <a:lnTo>
                  <a:pt x="697293" y="381543"/>
                </a:lnTo>
                <a:lnTo>
                  <a:pt x="675607" y="339021"/>
                </a:lnTo>
                <a:lnTo>
                  <a:pt x="630914" y="249265"/>
                </a:lnTo>
                <a:lnTo>
                  <a:pt x="609227" y="206146"/>
                </a:lnTo>
                <a:lnTo>
                  <a:pt x="588861" y="166943"/>
                </a:lnTo>
                <a:lnTo>
                  <a:pt x="567340" y="130115"/>
                </a:lnTo>
                <a:lnTo>
                  <a:pt x="560820" y="119631"/>
                </a:lnTo>
                <a:lnTo>
                  <a:pt x="524165" y="224231"/>
                </a:lnTo>
                <a:lnTo>
                  <a:pt x="506750" y="276956"/>
                </a:lnTo>
                <a:lnTo>
                  <a:pt x="491430" y="329906"/>
                </a:lnTo>
                <a:lnTo>
                  <a:pt x="483819" y="365651"/>
                </a:lnTo>
                <a:lnTo>
                  <a:pt x="475806" y="404757"/>
                </a:lnTo>
                <a:lnTo>
                  <a:pt x="465030" y="442876"/>
                </a:lnTo>
                <a:lnTo>
                  <a:pt x="447230" y="478532"/>
                </a:lnTo>
                <a:lnTo>
                  <a:pt x="422516" y="498126"/>
                </a:lnTo>
                <a:lnTo>
                  <a:pt x="418238" y="498126"/>
                </a:lnTo>
                <a:lnTo>
                  <a:pt x="381553" y="465293"/>
                </a:lnTo>
                <a:lnTo>
                  <a:pt x="348997" y="404943"/>
                </a:lnTo>
                <a:lnTo>
                  <a:pt x="328887" y="366704"/>
                </a:lnTo>
                <a:lnTo>
                  <a:pt x="305406" y="322946"/>
                </a:lnTo>
                <a:lnTo>
                  <a:pt x="280410" y="279010"/>
                </a:lnTo>
                <a:lnTo>
                  <a:pt x="254700" y="237940"/>
                </a:lnTo>
                <a:lnTo>
                  <a:pt x="229080" y="202785"/>
                </a:lnTo>
                <a:lnTo>
                  <a:pt x="195336" y="169810"/>
                </a:lnTo>
                <a:lnTo>
                  <a:pt x="191059" y="166943"/>
                </a:lnTo>
                <a:lnTo>
                  <a:pt x="186781" y="167421"/>
                </a:lnTo>
                <a:lnTo>
                  <a:pt x="184880" y="167898"/>
                </a:lnTo>
                <a:lnTo>
                  <a:pt x="183930" y="169810"/>
                </a:lnTo>
                <a:lnTo>
                  <a:pt x="179177" y="174589"/>
                </a:lnTo>
                <a:lnTo>
                  <a:pt x="154463" y="225664"/>
                </a:lnTo>
                <a:lnTo>
                  <a:pt x="136878" y="280204"/>
                </a:lnTo>
                <a:lnTo>
                  <a:pt x="121127" y="336813"/>
                </a:lnTo>
                <a:lnTo>
                  <a:pt x="105688" y="394004"/>
                </a:lnTo>
                <a:lnTo>
                  <a:pt x="90160" y="447342"/>
                </a:lnTo>
                <a:lnTo>
                  <a:pt x="74142" y="492391"/>
                </a:lnTo>
                <a:lnTo>
                  <a:pt x="55190" y="527815"/>
                </a:lnTo>
                <a:lnTo>
                  <a:pt x="29942" y="551173"/>
                </a:lnTo>
                <a:lnTo>
                  <a:pt x="25189" y="5516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361E61-7F09-A0E9-2FC6-0266FA9A190E}"/>
              </a:ext>
            </a:extLst>
          </p:cNvPr>
          <p:cNvSpPr txBox="1"/>
          <p:nvPr/>
        </p:nvSpPr>
        <p:spPr>
          <a:xfrm>
            <a:off x="1752600" y="2247900"/>
            <a:ext cx="1470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Tube.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Neural tube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gelembung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berdilatasi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: a). Prosencephalon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Vesikel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b). Mesencephalon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Vesikel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Tengah) c). Rhombencephalon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Vesikel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berdilatasi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berdiferensiasi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melekuk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posterior di mana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: a). Cephalic flexure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mana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primitif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melekuk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anterior. b). Cervical flexure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perbatasan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myelencephalon dan medulla spinalis c). Pontin flexure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lanjut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anterior metencephalon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berlawanan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cephalic flexure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cervical flexure.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21016C4-D62E-B1B7-76F8-511FD28290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447" y="0"/>
            <a:ext cx="4828450" cy="2651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4830445" cy="2651125"/>
          </a:xfrm>
          <a:custGeom>
            <a:avLst/>
            <a:gdLst/>
            <a:ahLst/>
            <a:cxnLst/>
            <a:rect l="l" t="t" r="r" b="b"/>
            <a:pathLst>
              <a:path w="4830445" h="2651125">
                <a:moveTo>
                  <a:pt x="0" y="2648362"/>
                </a:moveTo>
                <a:lnTo>
                  <a:pt x="0" y="0"/>
                </a:lnTo>
                <a:lnTo>
                  <a:pt x="4830303" y="0"/>
                </a:lnTo>
                <a:lnTo>
                  <a:pt x="4828832" y="8682"/>
                </a:lnTo>
                <a:lnTo>
                  <a:pt x="4818790" y="58369"/>
                </a:lnTo>
                <a:lnTo>
                  <a:pt x="4806916" y="107539"/>
                </a:lnTo>
                <a:lnTo>
                  <a:pt x="4793973" y="156505"/>
                </a:lnTo>
                <a:lnTo>
                  <a:pt x="4780221" y="205207"/>
                </a:lnTo>
                <a:lnTo>
                  <a:pt x="4765630" y="253613"/>
                </a:lnTo>
                <a:lnTo>
                  <a:pt x="4750166" y="301687"/>
                </a:lnTo>
                <a:lnTo>
                  <a:pt x="4733798" y="349396"/>
                </a:lnTo>
                <a:lnTo>
                  <a:pt x="4716493" y="396705"/>
                </a:lnTo>
                <a:lnTo>
                  <a:pt x="4698221" y="443581"/>
                </a:lnTo>
                <a:lnTo>
                  <a:pt x="4678948" y="489988"/>
                </a:lnTo>
                <a:lnTo>
                  <a:pt x="4658644" y="535892"/>
                </a:lnTo>
                <a:lnTo>
                  <a:pt x="4637275" y="581260"/>
                </a:lnTo>
                <a:lnTo>
                  <a:pt x="4614811" y="626058"/>
                </a:lnTo>
                <a:lnTo>
                  <a:pt x="4591219" y="670249"/>
                </a:lnTo>
                <a:lnTo>
                  <a:pt x="4566466" y="713802"/>
                </a:lnTo>
                <a:lnTo>
                  <a:pt x="4540522" y="756681"/>
                </a:lnTo>
                <a:lnTo>
                  <a:pt x="4513354" y="798851"/>
                </a:lnTo>
                <a:lnTo>
                  <a:pt x="4484930" y="840280"/>
                </a:lnTo>
                <a:lnTo>
                  <a:pt x="4455218" y="880932"/>
                </a:lnTo>
                <a:lnTo>
                  <a:pt x="4424187" y="920774"/>
                </a:lnTo>
                <a:lnTo>
                  <a:pt x="4391804" y="959770"/>
                </a:lnTo>
                <a:lnTo>
                  <a:pt x="4358037" y="997887"/>
                </a:lnTo>
                <a:lnTo>
                  <a:pt x="4321123" y="1036729"/>
                </a:lnTo>
                <a:lnTo>
                  <a:pt x="4283701" y="1073514"/>
                </a:lnTo>
                <a:lnTo>
                  <a:pt x="4245778" y="1108280"/>
                </a:lnTo>
                <a:lnTo>
                  <a:pt x="4207360" y="1141065"/>
                </a:lnTo>
                <a:lnTo>
                  <a:pt x="4168454" y="1171906"/>
                </a:lnTo>
                <a:lnTo>
                  <a:pt x="4129065" y="1200841"/>
                </a:lnTo>
                <a:lnTo>
                  <a:pt x="4089200" y="1227906"/>
                </a:lnTo>
                <a:lnTo>
                  <a:pt x="4048865" y="1253140"/>
                </a:lnTo>
                <a:lnTo>
                  <a:pt x="4008066" y="1276579"/>
                </a:lnTo>
                <a:lnTo>
                  <a:pt x="3966811" y="1298262"/>
                </a:lnTo>
                <a:lnTo>
                  <a:pt x="3925104" y="1318225"/>
                </a:lnTo>
                <a:lnTo>
                  <a:pt x="3882952" y="1336506"/>
                </a:lnTo>
                <a:lnTo>
                  <a:pt x="3840362" y="1353142"/>
                </a:lnTo>
                <a:lnTo>
                  <a:pt x="3797340" y="1368171"/>
                </a:lnTo>
                <a:lnTo>
                  <a:pt x="3753891" y="1381630"/>
                </a:lnTo>
                <a:lnTo>
                  <a:pt x="3710024" y="1393557"/>
                </a:lnTo>
                <a:lnTo>
                  <a:pt x="3665742" y="1403988"/>
                </a:lnTo>
                <a:lnTo>
                  <a:pt x="3621054" y="1412962"/>
                </a:lnTo>
                <a:lnTo>
                  <a:pt x="3575965" y="1420516"/>
                </a:lnTo>
                <a:lnTo>
                  <a:pt x="3530482" y="1426687"/>
                </a:lnTo>
                <a:lnTo>
                  <a:pt x="3484610" y="1431513"/>
                </a:lnTo>
                <a:lnTo>
                  <a:pt x="3438356" y="1435030"/>
                </a:lnTo>
                <a:lnTo>
                  <a:pt x="3391727" y="1437277"/>
                </a:lnTo>
                <a:lnTo>
                  <a:pt x="3344728" y="1438291"/>
                </a:lnTo>
                <a:lnTo>
                  <a:pt x="3297366" y="1438109"/>
                </a:lnTo>
                <a:lnTo>
                  <a:pt x="3249647" y="1436769"/>
                </a:lnTo>
                <a:lnTo>
                  <a:pt x="3201578" y="1434308"/>
                </a:lnTo>
                <a:lnTo>
                  <a:pt x="3153164" y="1430763"/>
                </a:lnTo>
                <a:lnTo>
                  <a:pt x="3104413" y="1426172"/>
                </a:lnTo>
                <a:lnTo>
                  <a:pt x="3055329" y="1420573"/>
                </a:lnTo>
                <a:lnTo>
                  <a:pt x="3005921" y="1414002"/>
                </a:lnTo>
                <a:lnTo>
                  <a:pt x="2956193" y="1406497"/>
                </a:lnTo>
                <a:lnTo>
                  <a:pt x="2906152" y="1398096"/>
                </a:lnTo>
                <a:lnTo>
                  <a:pt x="2855805" y="1388836"/>
                </a:lnTo>
                <a:lnTo>
                  <a:pt x="2711315" y="1361083"/>
                </a:lnTo>
                <a:lnTo>
                  <a:pt x="2662459" y="1352277"/>
                </a:lnTo>
                <a:lnTo>
                  <a:pt x="2613383" y="1344065"/>
                </a:lnTo>
                <a:lnTo>
                  <a:pt x="2564165" y="1336669"/>
                </a:lnTo>
                <a:lnTo>
                  <a:pt x="2514881" y="1330311"/>
                </a:lnTo>
                <a:lnTo>
                  <a:pt x="2465607" y="1325215"/>
                </a:lnTo>
                <a:lnTo>
                  <a:pt x="2416421" y="1321604"/>
                </a:lnTo>
                <a:lnTo>
                  <a:pt x="2367398" y="1319698"/>
                </a:lnTo>
                <a:lnTo>
                  <a:pt x="2318614" y="1319722"/>
                </a:lnTo>
                <a:lnTo>
                  <a:pt x="2270148" y="1321898"/>
                </a:lnTo>
                <a:lnTo>
                  <a:pt x="2222074" y="1326449"/>
                </a:lnTo>
                <a:lnTo>
                  <a:pt x="2174470" y="1333596"/>
                </a:lnTo>
                <a:lnTo>
                  <a:pt x="2127412" y="1343564"/>
                </a:lnTo>
                <a:lnTo>
                  <a:pt x="2080977" y="1356573"/>
                </a:lnTo>
                <a:lnTo>
                  <a:pt x="2035241" y="1372848"/>
                </a:lnTo>
                <a:lnTo>
                  <a:pt x="1990280" y="1392610"/>
                </a:lnTo>
                <a:lnTo>
                  <a:pt x="1946172" y="1416083"/>
                </a:lnTo>
                <a:lnTo>
                  <a:pt x="1902992" y="1443488"/>
                </a:lnTo>
                <a:lnTo>
                  <a:pt x="1862713" y="1473132"/>
                </a:lnTo>
                <a:lnTo>
                  <a:pt x="1824436" y="1504625"/>
                </a:lnTo>
                <a:lnTo>
                  <a:pt x="1787962" y="1537783"/>
                </a:lnTo>
                <a:lnTo>
                  <a:pt x="1753096" y="1572427"/>
                </a:lnTo>
                <a:lnTo>
                  <a:pt x="1719639" y="1608373"/>
                </a:lnTo>
                <a:lnTo>
                  <a:pt x="1687395" y="1645441"/>
                </a:lnTo>
                <a:lnTo>
                  <a:pt x="1656165" y="1683449"/>
                </a:lnTo>
                <a:lnTo>
                  <a:pt x="1625753" y="1722214"/>
                </a:lnTo>
                <a:lnTo>
                  <a:pt x="1595961" y="1761556"/>
                </a:lnTo>
                <a:lnTo>
                  <a:pt x="1566591" y="1801293"/>
                </a:lnTo>
                <a:lnTo>
                  <a:pt x="1537448" y="1841242"/>
                </a:lnTo>
                <a:lnTo>
                  <a:pt x="1508332" y="1881223"/>
                </a:lnTo>
                <a:lnTo>
                  <a:pt x="1479048" y="1921054"/>
                </a:lnTo>
                <a:lnTo>
                  <a:pt x="1449396" y="1960553"/>
                </a:lnTo>
                <a:lnTo>
                  <a:pt x="1419181" y="1999537"/>
                </a:lnTo>
                <a:lnTo>
                  <a:pt x="1388205" y="2037827"/>
                </a:lnTo>
                <a:lnTo>
                  <a:pt x="1356271" y="2075239"/>
                </a:lnTo>
                <a:lnTo>
                  <a:pt x="1323180" y="2111593"/>
                </a:lnTo>
                <a:lnTo>
                  <a:pt x="1288580" y="2147513"/>
                </a:lnTo>
                <a:lnTo>
                  <a:pt x="1252665" y="2182224"/>
                </a:lnTo>
                <a:lnTo>
                  <a:pt x="1215519" y="2215730"/>
                </a:lnTo>
                <a:lnTo>
                  <a:pt x="1177224" y="2248034"/>
                </a:lnTo>
                <a:lnTo>
                  <a:pt x="1137863" y="2279141"/>
                </a:lnTo>
                <a:lnTo>
                  <a:pt x="1097521" y="2309052"/>
                </a:lnTo>
                <a:lnTo>
                  <a:pt x="1056280" y="2337772"/>
                </a:lnTo>
                <a:lnTo>
                  <a:pt x="1014224" y="2365303"/>
                </a:lnTo>
                <a:lnTo>
                  <a:pt x="971435" y="2391650"/>
                </a:lnTo>
                <a:lnTo>
                  <a:pt x="927997" y="2416815"/>
                </a:lnTo>
                <a:lnTo>
                  <a:pt x="883992" y="2440801"/>
                </a:lnTo>
                <a:lnTo>
                  <a:pt x="839506" y="2463613"/>
                </a:lnTo>
                <a:lnTo>
                  <a:pt x="794619" y="2485253"/>
                </a:lnTo>
                <a:lnTo>
                  <a:pt x="749417" y="2505725"/>
                </a:lnTo>
                <a:lnTo>
                  <a:pt x="703344" y="2525425"/>
                </a:lnTo>
                <a:lnTo>
                  <a:pt x="656799" y="2543756"/>
                </a:lnTo>
                <a:lnTo>
                  <a:pt x="609820" y="2560702"/>
                </a:lnTo>
                <a:lnTo>
                  <a:pt x="562447" y="2576245"/>
                </a:lnTo>
                <a:lnTo>
                  <a:pt x="514719" y="2590369"/>
                </a:lnTo>
                <a:lnTo>
                  <a:pt x="466676" y="2603056"/>
                </a:lnTo>
                <a:lnTo>
                  <a:pt x="418357" y="2614290"/>
                </a:lnTo>
                <a:lnTo>
                  <a:pt x="369803" y="2624053"/>
                </a:lnTo>
                <a:lnTo>
                  <a:pt x="321051" y="2632328"/>
                </a:lnTo>
                <a:lnTo>
                  <a:pt x="272143" y="2639099"/>
                </a:lnTo>
                <a:lnTo>
                  <a:pt x="223117" y="2644347"/>
                </a:lnTo>
                <a:lnTo>
                  <a:pt x="174013" y="2648057"/>
                </a:lnTo>
                <a:lnTo>
                  <a:pt x="124870" y="2650211"/>
                </a:lnTo>
                <a:lnTo>
                  <a:pt x="75729" y="2650792"/>
                </a:lnTo>
                <a:lnTo>
                  <a:pt x="26628" y="2649783"/>
                </a:lnTo>
                <a:lnTo>
                  <a:pt x="0" y="2648362"/>
                </a:lnTo>
                <a:close/>
              </a:path>
            </a:pathLst>
          </a:custGeom>
          <a:solidFill>
            <a:srgbClr val="FFD882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74864" y="9137533"/>
            <a:ext cx="8658860" cy="1149985"/>
          </a:xfrm>
          <a:custGeom>
            <a:avLst/>
            <a:gdLst/>
            <a:ahLst/>
            <a:cxnLst/>
            <a:rect l="l" t="t" r="r" b="b"/>
            <a:pathLst>
              <a:path w="8658860" h="1149984">
                <a:moveTo>
                  <a:pt x="8054997" y="380673"/>
                </a:moveTo>
                <a:lnTo>
                  <a:pt x="8094803" y="408441"/>
                </a:lnTo>
                <a:lnTo>
                  <a:pt x="8133626" y="437134"/>
                </a:lnTo>
                <a:lnTo>
                  <a:pt x="8171452" y="466761"/>
                </a:lnTo>
                <a:lnTo>
                  <a:pt x="8208267" y="497333"/>
                </a:lnTo>
                <a:lnTo>
                  <a:pt x="8244058" y="528858"/>
                </a:lnTo>
                <a:lnTo>
                  <a:pt x="8278812" y="561347"/>
                </a:lnTo>
                <a:lnTo>
                  <a:pt x="8312516" y="594809"/>
                </a:lnTo>
                <a:lnTo>
                  <a:pt x="8345155" y="629254"/>
                </a:lnTo>
                <a:lnTo>
                  <a:pt x="8376717" y="664692"/>
                </a:lnTo>
                <a:lnTo>
                  <a:pt x="8407189" y="701132"/>
                </a:lnTo>
                <a:lnTo>
                  <a:pt x="8436556" y="738585"/>
                </a:lnTo>
                <a:lnTo>
                  <a:pt x="8464806" y="777061"/>
                </a:lnTo>
                <a:lnTo>
                  <a:pt x="8491925" y="816568"/>
                </a:lnTo>
                <a:lnTo>
                  <a:pt x="8517900" y="857116"/>
                </a:lnTo>
                <a:lnTo>
                  <a:pt x="8542718" y="898717"/>
                </a:lnTo>
                <a:lnTo>
                  <a:pt x="8566365" y="941378"/>
                </a:lnTo>
                <a:lnTo>
                  <a:pt x="8588827" y="985111"/>
                </a:lnTo>
                <a:lnTo>
                  <a:pt x="8610092" y="1029924"/>
                </a:lnTo>
                <a:lnTo>
                  <a:pt x="8630146" y="1075827"/>
                </a:lnTo>
                <a:lnTo>
                  <a:pt x="8648975" y="1122831"/>
                </a:lnTo>
                <a:lnTo>
                  <a:pt x="8658714" y="1149466"/>
                </a:lnTo>
                <a:lnTo>
                  <a:pt x="0" y="1149466"/>
                </a:lnTo>
                <a:lnTo>
                  <a:pt x="41379" y="1080426"/>
                </a:lnTo>
                <a:lnTo>
                  <a:pt x="67490" y="1038499"/>
                </a:lnTo>
                <a:lnTo>
                  <a:pt x="94196" y="997076"/>
                </a:lnTo>
                <a:lnTo>
                  <a:pt x="121598" y="956232"/>
                </a:lnTo>
                <a:lnTo>
                  <a:pt x="149798" y="916041"/>
                </a:lnTo>
                <a:lnTo>
                  <a:pt x="178898" y="876577"/>
                </a:lnTo>
                <a:lnTo>
                  <a:pt x="209001" y="837915"/>
                </a:lnTo>
                <a:lnTo>
                  <a:pt x="240207" y="800129"/>
                </a:lnTo>
                <a:lnTo>
                  <a:pt x="272620" y="763293"/>
                </a:lnTo>
                <a:lnTo>
                  <a:pt x="306341" y="727482"/>
                </a:lnTo>
                <a:lnTo>
                  <a:pt x="341473" y="692770"/>
                </a:lnTo>
                <a:lnTo>
                  <a:pt x="378116" y="659231"/>
                </a:lnTo>
                <a:lnTo>
                  <a:pt x="416374" y="626939"/>
                </a:lnTo>
                <a:lnTo>
                  <a:pt x="457255" y="594415"/>
                </a:lnTo>
                <a:lnTo>
                  <a:pt x="498536" y="563023"/>
                </a:lnTo>
                <a:lnTo>
                  <a:pt x="540219" y="532785"/>
                </a:lnTo>
                <a:lnTo>
                  <a:pt x="582306" y="503725"/>
                </a:lnTo>
                <a:lnTo>
                  <a:pt x="624800" y="475865"/>
                </a:lnTo>
                <a:lnTo>
                  <a:pt x="667702" y="449227"/>
                </a:lnTo>
                <a:lnTo>
                  <a:pt x="711016" y="423833"/>
                </a:lnTo>
                <a:lnTo>
                  <a:pt x="754743" y="399706"/>
                </a:lnTo>
                <a:lnTo>
                  <a:pt x="798886" y="376870"/>
                </a:lnTo>
                <a:lnTo>
                  <a:pt x="843448" y="355345"/>
                </a:lnTo>
                <a:lnTo>
                  <a:pt x="888431" y="335154"/>
                </a:lnTo>
                <a:lnTo>
                  <a:pt x="933836" y="316321"/>
                </a:lnTo>
                <a:lnTo>
                  <a:pt x="979667" y="298867"/>
                </a:lnTo>
                <a:lnTo>
                  <a:pt x="1025926" y="282816"/>
                </a:lnTo>
                <a:lnTo>
                  <a:pt x="1072615" y="268188"/>
                </a:lnTo>
                <a:lnTo>
                  <a:pt x="1119737" y="255008"/>
                </a:lnTo>
                <a:lnTo>
                  <a:pt x="1167294" y="243297"/>
                </a:lnTo>
                <a:lnTo>
                  <a:pt x="1215288" y="233078"/>
                </a:lnTo>
                <a:lnTo>
                  <a:pt x="1263722" y="224373"/>
                </a:lnTo>
                <a:lnTo>
                  <a:pt x="1312598" y="217205"/>
                </a:lnTo>
                <a:lnTo>
                  <a:pt x="1361918" y="211597"/>
                </a:lnTo>
                <a:lnTo>
                  <a:pt x="1411686" y="207570"/>
                </a:lnTo>
                <a:lnTo>
                  <a:pt x="1461902" y="205147"/>
                </a:lnTo>
                <a:lnTo>
                  <a:pt x="1512570" y="204352"/>
                </a:lnTo>
                <a:lnTo>
                  <a:pt x="1563692" y="205205"/>
                </a:lnTo>
                <a:lnTo>
                  <a:pt x="1615270" y="207730"/>
                </a:lnTo>
                <a:lnTo>
                  <a:pt x="1667307" y="211949"/>
                </a:lnTo>
                <a:lnTo>
                  <a:pt x="1719805" y="217885"/>
                </a:lnTo>
                <a:lnTo>
                  <a:pt x="1770714" y="224746"/>
                </a:lnTo>
                <a:lnTo>
                  <a:pt x="1821561" y="233107"/>
                </a:lnTo>
                <a:lnTo>
                  <a:pt x="1872327" y="242833"/>
                </a:lnTo>
                <a:lnTo>
                  <a:pt x="1922994" y="253786"/>
                </a:lnTo>
                <a:lnTo>
                  <a:pt x="1973544" y="265831"/>
                </a:lnTo>
                <a:lnTo>
                  <a:pt x="2023959" y="278831"/>
                </a:lnTo>
                <a:lnTo>
                  <a:pt x="2074221" y="292651"/>
                </a:lnTo>
                <a:lnTo>
                  <a:pt x="2124311" y="307153"/>
                </a:lnTo>
                <a:lnTo>
                  <a:pt x="2223903" y="337661"/>
                </a:lnTo>
                <a:lnTo>
                  <a:pt x="2321502" y="368299"/>
                </a:lnTo>
                <a:lnTo>
                  <a:pt x="2369788" y="382578"/>
                </a:lnTo>
                <a:lnTo>
                  <a:pt x="2418223" y="396228"/>
                </a:lnTo>
                <a:lnTo>
                  <a:pt x="2466801" y="409249"/>
                </a:lnTo>
                <a:lnTo>
                  <a:pt x="2515517" y="421639"/>
                </a:lnTo>
                <a:lnTo>
                  <a:pt x="2564366" y="433398"/>
                </a:lnTo>
                <a:lnTo>
                  <a:pt x="2613343" y="444524"/>
                </a:lnTo>
                <a:lnTo>
                  <a:pt x="2662443" y="455016"/>
                </a:lnTo>
                <a:lnTo>
                  <a:pt x="2711661" y="464873"/>
                </a:lnTo>
                <a:lnTo>
                  <a:pt x="2760991" y="474094"/>
                </a:lnTo>
                <a:lnTo>
                  <a:pt x="2810428" y="482678"/>
                </a:lnTo>
                <a:lnTo>
                  <a:pt x="2859968" y="490623"/>
                </a:lnTo>
                <a:lnTo>
                  <a:pt x="2909605" y="497929"/>
                </a:lnTo>
                <a:lnTo>
                  <a:pt x="2959334" y="504595"/>
                </a:lnTo>
                <a:lnTo>
                  <a:pt x="3009150" y="510619"/>
                </a:lnTo>
                <a:lnTo>
                  <a:pt x="3059048" y="516000"/>
                </a:lnTo>
                <a:lnTo>
                  <a:pt x="3109023" y="520737"/>
                </a:lnTo>
                <a:lnTo>
                  <a:pt x="3159069" y="524829"/>
                </a:lnTo>
                <a:lnTo>
                  <a:pt x="3209182" y="528276"/>
                </a:lnTo>
                <a:lnTo>
                  <a:pt x="3259356" y="531075"/>
                </a:lnTo>
                <a:lnTo>
                  <a:pt x="3309586" y="533226"/>
                </a:lnTo>
                <a:lnTo>
                  <a:pt x="3359868" y="534727"/>
                </a:lnTo>
                <a:lnTo>
                  <a:pt x="3410195" y="535578"/>
                </a:lnTo>
                <a:lnTo>
                  <a:pt x="3460563" y="535777"/>
                </a:lnTo>
                <a:lnTo>
                  <a:pt x="3510967" y="535324"/>
                </a:lnTo>
                <a:lnTo>
                  <a:pt x="3560922" y="534308"/>
                </a:lnTo>
                <a:lnTo>
                  <a:pt x="3610729" y="532222"/>
                </a:lnTo>
                <a:lnTo>
                  <a:pt x="3660394" y="529116"/>
                </a:lnTo>
                <a:lnTo>
                  <a:pt x="3709928" y="525041"/>
                </a:lnTo>
                <a:lnTo>
                  <a:pt x="3759337" y="520049"/>
                </a:lnTo>
                <a:lnTo>
                  <a:pt x="3808631" y="514191"/>
                </a:lnTo>
                <a:lnTo>
                  <a:pt x="3857818" y="507518"/>
                </a:lnTo>
                <a:lnTo>
                  <a:pt x="3906905" y="500080"/>
                </a:lnTo>
                <a:lnTo>
                  <a:pt x="3955902" y="491928"/>
                </a:lnTo>
                <a:lnTo>
                  <a:pt x="4004817" y="483115"/>
                </a:lnTo>
                <a:lnTo>
                  <a:pt x="4053658" y="473690"/>
                </a:lnTo>
                <a:lnTo>
                  <a:pt x="4102433" y="463706"/>
                </a:lnTo>
                <a:lnTo>
                  <a:pt x="4151150" y="453212"/>
                </a:lnTo>
                <a:lnTo>
                  <a:pt x="4199819" y="442260"/>
                </a:lnTo>
                <a:lnTo>
                  <a:pt x="4248446" y="430901"/>
                </a:lnTo>
                <a:lnTo>
                  <a:pt x="4297042" y="419186"/>
                </a:lnTo>
                <a:lnTo>
                  <a:pt x="4345613" y="407166"/>
                </a:lnTo>
                <a:lnTo>
                  <a:pt x="4442716" y="382416"/>
                </a:lnTo>
                <a:lnTo>
                  <a:pt x="4943782" y="247623"/>
                </a:lnTo>
                <a:lnTo>
                  <a:pt x="5044054" y="221419"/>
                </a:lnTo>
                <a:lnTo>
                  <a:pt x="5144491" y="195949"/>
                </a:lnTo>
                <a:lnTo>
                  <a:pt x="5194790" y="183555"/>
                </a:lnTo>
                <a:lnTo>
                  <a:pt x="5245154" y="171421"/>
                </a:lnTo>
                <a:lnTo>
                  <a:pt x="5295590" y="159574"/>
                </a:lnTo>
                <a:lnTo>
                  <a:pt x="5346106" y="148041"/>
                </a:lnTo>
                <a:lnTo>
                  <a:pt x="5396710" y="136846"/>
                </a:lnTo>
                <a:lnTo>
                  <a:pt x="5447409" y="126015"/>
                </a:lnTo>
                <a:lnTo>
                  <a:pt x="5497860" y="115677"/>
                </a:lnTo>
                <a:lnTo>
                  <a:pt x="5548364" y="105693"/>
                </a:lnTo>
                <a:lnTo>
                  <a:pt x="5598919" y="96075"/>
                </a:lnTo>
                <a:lnTo>
                  <a:pt x="5649523" y="86837"/>
                </a:lnTo>
                <a:lnTo>
                  <a:pt x="5700177" y="77991"/>
                </a:lnTo>
                <a:lnTo>
                  <a:pt x="5750878" y="69550"/>
                </a:lnTo>
                <a:lnTo>
                  <a:pt x="5801626" y="61527"/>
                </a:lnTo>
                <a:lnTo>
                  <a:pt x="5852419" y="53934"/>
                </a:lnTo>
                <a:lnTo>
                  <a:pt x="5903256" y="46785"/>
                </a:lnTo>
                <a:lnTo>
                  <a:pt x="5954137" y="40092"/>
                </a:lnTo>
                <a:lnTo>
                  <a:pt x="6005060" y="33867"/>
                </a:lnTo>
                <a:lnTo>
                  <a:pt x="6056024" y="28124"/>
                </a:lnTo>
                <a:lnTo>
                  <a:pt x="6107028" y="22876"/>
                </a:lnTo>
                <a:lnTo>
                  <a:pt x="6158071" y="18135"/>
                </a:lnTo>
                <a:lnTo>
                  <a:pt x="6209151" y="13914"/>
                </a:lnTo>
                <a:lnTo>
                  <a:pt x="6260268" y="10226"/>
                </a:lnTo>
                <a:lnTo>
                  <a:pt x="6311420" y="7083"/>
                </a:lnTo>
                <a:lnTo>
                  <a:pt x="6362607" y="4498"/>
                </a:lnTo>
                <a:lnTo>
                  <a:pt x="6413827" y="2485"/>
                </a:lnTo>
                <a:lnTo>
                  <a:pt x="6465080" y="1056"/>
                </a:lnTo>
                <a:lnTo>
                  <a:pt x="6516363" y="223"/>
                </a:lnTo>
                <a:lnTo>
                  <a:pt x="6567676" y="0"/>
                </a:lnTo>
                <a:lnTo>
                  <a:pt x="6619019" y="398"/>
                </a:lnTo>
                <a:lnTo>
                  <a:pt x="6670388" y="1432"/>
                </a:lnTo>
                <a:lnTo>
                  <a:pt x="6721785" y="3114"/>
                </a:lnTo>
                <a:lnTo>
                  <a:pt x="6773207" y="5456"/>
                </a:lnTo>
                <a:lnTo>
                  <a:pt x="6824653" y="8472"/>
                </a:lnTo>
                <a:lnTo>
                  <a:pt x="6876123" y="12174"/>
                </a:lnTo>
                <a:lnTo>
                  <a:pt x="6927615" y="16574"/>
                </a:lnTo>
                <a:lnTo>
                  <a:pt x="6977731" y="21600"/>
                </a:lnTo>
                <a:lnTo>
                  <a:pt x="7027700" y="27159"/>
                </a:lnTo>
                <a:lnTo>
                  <a:pt x="7077506" y="33307"/>
                </a:lnTo>
                <a:lnTo>
                  <a:pt x="7127137" y="40097"/>
                </a:lnTo>
                <a:lnTo>
                  <a:pt x="7176577" y="47583"/>
                </a:lnTo>
                <a:lnTo>
                  <a:pt x="7225813" y="55820"/>
                </a:lnTo>
                <a:lnTo>
                  <a:pt x="7274831" y="64860"/>
                </a:lnTo>
                <a:lnTo>
                  <a:pt x="7323617" y="74758"/>
                </a:lnTo>
                <a:lnTo>
                  <a:pt x="7372157" y="85569"/>
                </a:lnTo>
                <a:lnTo>
                  <a:pt x="7420436" y="97345"/>
                </a:lnTo>
                <a:lnTo>
                  <a:pt x="7468442" y="110142"/>
                </a:lnTo>
                <a:lnTo>
                  <a:pt x="7516158" y="124012"/>
                </a:lnTo>
                <a:lnTo>
                  <a:pt x="7563573" y="139010"/>
                </a:lnTo>
                <a:lnTo>
                  <a:pt x="7610671" y="155189"/>
                </a:lnTo>
                <a:lnTo>
                  <a:pt x="7657439" y="172605"/>
                </a:lnTo>
                <a:lnTo>
                  <a:pt x="7703862" y="191310"/>
                </a:lnTo>
                <a:lnTo>
                  <a:pt x="7749927" y="211358"/>
                </a:lnTo>
                <a:lnTo>
                  <a:pt x="7796246" y="232929"/>
                </a:lnTo>
                <a:lnTo>
                  <a:pt x="7841675" y="255356"/>
                </a:lnTo>
                <a:lnTo>
                  <a:pt x="7886200" y="278648"/>
                </a:lnTo>
                <a:lnTo>
                  <a:pt x="7929808" y="302816"/>
                </a:lnTo>
                <a:lnTo>
                  <a:pt x="7972486" y="327870"/>
                </a:lnTo>
                <a:lnTo>
                  <a:pt x="8014220" y="353819"/>
                </a:lnTo>
                <a:lnTo>
                  <a:pt x="8054997" y="380673"/>
                </a:lnTo>
                <a:close/>
              </a:path>
            </a:pathLst>
          </a:custGeom>
          <a:solidFill>
            <a:srgbClr val="F59381">
              <a:alpha val="4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981000" y="190500"/>
            <a:ext cx="2034876" cy="926782"/>
          </a:xfrm>
          <a:custGeom>
            <a:avLst/>
            <a:gdLst/>
            <a:ahLst/>
            <a:cxnLst/>
            <a:rect l="l" t="t" r="r" b="b"/>
            <a:pathLst>
              <a:path w="1449705" h="614045">
                <a:moveTo>
                  <a:pt x="1050056" y="515132"/>
                </a:moveTo>
                <a:lnTo>
                  <a:pt x="931837" y="464819"/>
                </a:lnTo>
                <a:lnTo>
                  <a:pt x="966121" y="475270"/>
                </a:lnTo>
                <a:lnTo>
                  <a:pt x="1005268" y="482269"/>
                </a:lnTo>
                <a:lnTo>
                  <a:pt x="1041509" y="481130"/>
                </a:lnTo>
                <a:lnTo>
                  <a:pt x="1078849" y="472177"/>
                </a:lnTo>
                <a:lnTo>
                  <a:pt x="1116415" y="456419"/>
                </a:lnTo>
                <a:lnTo>
                  <a:pt x="1153332" y="434865"/>
                </a:lnTo>
                <a:lnTo>
                  <a:pt x="1148308" y="424445"/>
                </a:lnTo>
                <a:lnTo>
                  <a:pt x="1143970" y="412937"/>
                </a:lnTo>
                <a:lnTo>
                  <a:pt x="1139821" y="401510"/>
                </a:lnTo>
                <a:lnTo>
                  <a:pt x="1136357" y="388994"/>
                </a:lnTo>
                <a:lnTo>
                  <a:pt x="1125567" y="342995"/>
                </a:lnTo>
                <a:lnTo>
                  <a:pt x="1119822" y="297763"/>
                </a:lnTo>
                <a:lnTo>
                  <a:pt x="1120170" y="252363"/>
                </a:lnTo>
                <a:lnTo>
                  <a:pt x="1126659" y="208197"/>
                </a:lnTo>
                <a:lnTo>
                  <a:pt x="1138844" y="167835"/>
                </a:lnTo>
                <a:lnTo>
                  <a:pt x="1157770" y="130342"/>
                </a:lnTo>
                <a:lnTo>
                  <a:pt x="1182989" y="98288"/>
                </a:lnTo>
                <a:lnTo>
                  <a:pt x="1215051" y="71906"/>
                </a:lnTo>
                <a:lnTo>
                  <a:pt x="1254004" y="52599"/>
                </a:lnTo>
                <a:lnTo>
                  <a:pt x="1278537" y="47857"/>
                </a:lnTo>
                <a:lnTo>
                  <a:pt x="1289548" y="48402"/>
                </a:lnTo>
                <a:lnTo>
                  <a:pt x="1322166" y="69185"/>
                </a:lnTo>
                <a:lnTo>
                  <a:pt x="1340770" y="107468"/>
                </a:lnTo>
                <a:lnTo>
                  <a:pt x="1280449" y="81796"/>
                </a:lnTo>
                <a:lnTo>
                  <a:pt x="1274179" y="81888"/>
                </a:lnTo>
                <a:lnTo>
                  <a:pt x="1224379" y="107621"/>
                </a:lnTo>
                <a:lnTo>
                  <a:pt x="1192401" y="140940"/>
                </a:lnTo>
                <a:lnTo>
                  <a:pt x="1170516" y="181314"/>
                </a:lnTo>
                <a:lnTo>
                  <a:pt x="1158013" y="227062"/>
                </a:lnTo>
                <a:lnTo>
                  <a:pt x="1154181" y="276499"/>
                </a:lnTo>
                <a:lnTo>
                  <a:pt x="1158308" y="327944"/>
                </a:lnTo>
                <a:lnTo>
                  <a:pt x="1169683" y="379713"/>
                </a:lnTo>
                <a:lnTo>
                  <a:pt x="1172754" y="387921"/>
                </a:lnTo>
                <a:lnTo>
                  <a:pt x="1175517" y="397379"/>
                </a:lnTo>
                <a:lnTo>
                  <a:pt x="1178966" y="405747"/>
                </a:lnTo>
                <a:lnTo>
                  <a:pt x="1182602" y="414196"/>
                </a:lnTo>
                <a:lnTo>
                  <a:pt x="1218170" y="429334"/>
                </a:lnTo>
                <a:lnTo>
                  <a:pt x="1197773" y="446877"/>
                </a:lnTo>
                <a:lnTo>
                  <a:pt x="1223572" y="488222"/>
                </a:lnTo>
                <a:lnTo>
                  <a:pt x="1227816" y="492788"/>
                </a:lnTo>
                <a:lnTo>
                  <a:pt x="1168000" y="467332"/>
                </a:lnTo>
                <a:lnTo>
                  <a:pt x="1126176" y="490939"/>
                </a:lnTo>
                <a:lnTo>
                  <a:pt x="1083870" y="507440"/>
                </a:lnTo>
                <a:lnTo>
                  <a:pt x="1050056" y="515132"/>
                </a:lnTo>
                <a:close/>
              </a:path>
              <a:path w="1449705" h="614045">
                <a:moveTo>
                  <a:pt x="1218170" y="429334"/>
                </a:moveTo>
                <a:lnTo>
                  <a:pt x="1182602" y="414196"/>
                </a:lnTo>
                <a:lnTo>
                  <a:pt x="1219866" y="381747"/>
                </a:lnTo>
                <a:lnTo>
                  <a:pt x="1252923" y="346128"/>
                </a:lnTo>
                <a:lnTo>
                  <a:pt x="1280675" y="308250"/>
                </a:lnTo>
                <a:lnTo>
                  <a:pt x="1301524" y="270195"/>
                </a:lnTo>
                <a:lnTo>
                  <a:pt x="1314369" y="232875"/>
                </a:lnTo>
                <a:lnTo>
                  <a:pt x="1317273" y="178901"/>
                </a:lnTo>
                <a:lnTo>
                  <a:pt x="1314158" y="143070"/>
                </a:lnTo>
                <a:lnTo>
                  <a:pt x="1301813" y="101930"/>
                </a:lnTo>
                <a:lnTo>
                  <a:pt x="1285725" y="84041"/>
                </a:lnTo>
                <a:lnTo>
                  <a:pt x="1340770" y="107468"/>
                </a:lnTo>
                <a:lnTo>
                  <a:pt x="1348114" y="136818"/>
                </a:lnTo>
                <a:lnTo>
                  <a:pt x="1352257" y="177228"/>
                </a:lnTo>
                <a:lnTo>
                  <a:pt x="1351763" y="214284"/>
                </a:lnTo>
                <a:lnTo>
                  <a:pt x="1333604" y="283848"/>
                </a:lnTo>
                <a:lnTo>
                  <a:pt x="1309754" y="327527"/>
                </a:lnTo>
                <a:lnTo>
                  <a:pt x="1278582" y="369470"/>
                </a:lnTo>
                <a:lnTo>
                  <a:pt x="1240714" y="409943"/>
                </a:lnTo>
                <a:lnTo>
                  <a:pt x="1218170" y="429334"/>
                </a:lnTo>
                <a:close/>
              </a:path>
              <a:path w="1449705" h="614045">
                <a:moveTo>
                  <a:pt x="703439" y="545666"/>
                </a:moveTo>
                <a:lnTo>
                  <a:pt x="613886" y="507553"/>
                </a:lnTo>
                <a:lnTo>
                  <a:pt x="652446" y="515682"/>
                </a:lnTo>
                <a:lnTo>
                  <a:pt x="691734" y="513080"/>
                </a:lnTo>
                <a:lnTo>
                  <a:pt x="731680" y="499715"/>
                </a:lnTo>
                <a:lnTo>
                  <a:pt x="781552" y="471252"/>
                </a:lnTo>
                <a:lnTo>
                  <a:pt x="829253" y="432203"/>
                </a:lnTo>
                <a:lnTo>
                  <a:pt x="803770" y="390993"/>
                </a:lnTo>
                <a:lnTo>
                  <a:pt x="788528" y="344479"/>
                </a:lnTo>
                <a:lnTo>
                  <a:pt x="781435" y="297293"/>
                </a:lnTo>
                <a:lnTo>
                  <a:pt x="782889" y="248223"/>
                </a:lnTo>
                <a:lnTo>
                  <a:pt x="791793" y="199564"/>
                </a:lnTo>
                <a:lnTo>
                  <a:pt x="806155" y="155988"/>
                </a:lnTo>
                <a:lnTo>
                  <a:pt x="826574" y="114990"/>
                </a:lnTo>
                <a:lnTo>
                  <a:pt x="856613" y="75325"/>
                </a:lnTo>
                <a:lnTo>
                  <a:pt x="891413" y="47349"/>
                </a:lnTo>
                <a:lnTo>
                  <a:pt x="929275" y="33097"/>
                </a:lnTo>
                <a:lnTo>
                  <a:pt x="967999" y="35775"/>
                </a:lnTo>
                <a:lnTo>
                  <a:pt x="991924" y="45957"/>
                </a:lnTo>
                <a:lnTo>
                  <a:pt x="1009826" y="61858"/>
                </a:lnTo>
                <a:lnTo>
                  <a:pt x="1021684" y="83467"/>
                </a:lnTo>
                <a:lnTo>
                  <a:pt x="1025381" y="98843"/>
                </a:lnTo>
                <a:lnTo>
                  <a:pt x="958595" y="70420"/>
                </a:lnTo>
                <a:lnTo>
                  <a:pt x="940300" y="68154"/>
                </a:lnTo>
                <a:lnTo>
                  <a:pt x="888698" y="93121"/>
                </a:lnTo>
                <a:lnTo>
                  <a:pt x="855804" y="134331"/>
                </a:lnTo>
                <a:lnTo>
                  <a:pt x="831608" y="187524"/>
                </a:lnTo>
                <a:lnTo>
                  <a:pt x="820416" y="231069"/>
                </a:lnTo>
                <a:lnTo>
                  <a:pt x="815955" y="276098"/>
                </a:lnTo>
                <a:lnTo>
                  <a:pt x="818928" y="321531"/>
                </a:lnTo>
                <a:lnTo>
                  <a:pt x="830535" y="365117"/>
                </a:lnTo>
                <a:lnTo>
                  <a:pt x="851976" y="404607"/>
                </a:lnTo>
                <a:lnTo>
                  <a:pt x="852981" y="405035"/>
                </a:lnTo>
                <a:lnTo>
                  <a:pt x="853237" y="406524"/>
                </a:lnTo>
                <a:lnTo>
                  <a:pt x="887868" y="421263"/>
                </a:lnTo>
                <a:lnTo>
                  <a:pt x="878165" y="432316"/>
                </a:lnTo>
                <a:lnTo>
                  <a:pt x="902865" y="449729"/>
                </a:lnTo>
                <a:lnTo>
                  <a:pt x="931837" y="464819"/>
                </a:lnTo>
                <a:lnTo>
                  <a:pt x="1050056" y="515132"/>
                </a:lnTo>
                <a:lnTo>
                  <a:pt x="1041602" y="517056"/>
                </a:lnTo>
                <a:lnTo>
                  <a:pt x="1000884" y="517669"/>
                </a:lnTo>
                <a:lnTo>
                  <a:pt x="989440" y="515559"/>
                </a:lnTo>
                <a:lnTo>
                  <a:pt x="852673" y="457353"/>
                </a:lnTo>
                <a:lnTo>
                  <a:pt x="826982" y="479545"/>
                </a:lnTo>
                <a:lnTo>
                  <a:pt x="800282" y="499927"/>
                </a:lnTo>
                <a:lnTo>
                  <a:pt x="773069" y="517330"/>
                </a:lnTo>
                <a:lnTo>
                  <a:pt x="745343" y="531754"/>
                </a:lnTo>
                <a:lnTo>
                  <a:pt x="703439" y="545666"/>
                </a:lnTo>
                <a:close/>
              </a:path>
              <a:path w="1449705" h="614045">
                <a:moveTo>
                  <a:pt x="887868" y="421263"/>
                </a:moveTo>
                <a:lnTo>
                  <a:pt x="854242" y="406952"/>
                </a:lnTo>
                <a:lnTo>
                  <a:pt x="881325" y="375691"/>
                </a:lnTo>
                <a:lnTo>
                  <a:pt x="906054" y="343428"/>
                </a:lnTo>
                <a:lnTo>
                  <a:pt x="928830" y="308954"/>
                </a:lnTo>
                <a:lnTo>
                  <a:pt x="948565" y="274566"/>
                </a:lnTo>
                <a:lnTo>
                  <a:pt x="969983" y="229852"/>
                </a:lnTo>
                <a:lnTo>
                  <a:pt x="984959" y="187918"/>
                </a:lnTo>
                <a:lnTo>
                  <a:pt x="993189" y="148633"/>
                </a:lnTo>
                <a:lnTo>
                  <a:pt x="993371" y="114205"/>
                </a:lnTo>
                <a:lnTo>
                  <a:pt x="989760" y="98866"/>
                </a:lnTo>
                <a:lnTo>
                  <a:pt x="982890" y="86280"/>
                </a:lnTo>
                <a:lnTo>
                  <a:pt x="972691" y="76419"/>
                </a:lnTo>
                <a:lnTo>
                  <a:pt x="1025381" y="98843"/>
                </a:lnTo>
                <a:lnTo>
                  <a:pt x="1027969" y="109606"/>
                </a:lnTo>
                <a:lnTo>
                  <a:pt x="1028132" y="148322"/>
                </a:lnTo>
                <a:lnTo>
                  <a:pt x="1019964" y="191774"/>
                </a:lnTo>
                <a:lnTo>
                  <a:pt x="1003902" y="238767"/>
                </a:lnTo>
                <a:lnTo>
                  <a:pt x="979727" y="290589"/>
                </a:lnTo>
                <a:lnTo>
                  <a:pt x="958174" y="328344"/>
                </a:lnTo>
                <a:lnTo>
                  <a:pt x="934316" y="363737"/>
                </a:lnTo>
                <a:lnTo>
                  <a:pt x="907275" y="399157"/>
                </a:lnTo>
                <a:lnTo>
                  <a:pt x="887868" y="421263"/>
                </a:lnTo>
                <a:close/>
              </a:path>
              <a:path w="1449705" h="614045">
                <a:moveTo>
                  <a:pt x="274876" y="555127"/>
                </a:moveTo>
                <a:lnTo>
                  <a:pt x="243883" y="539176"/>
                </a:lnTo>
                <a:lnTo>
                  <a:pt x="217211" y="519543"/>
                </a:lnTo>
                <a:lnTo>
                  <a:pt x="193842" y="498555"/>
                </a:lnTo>
                <a:lnTo>
                  <a:pt x="174746" y="473866"/>
                </a:lnTo>
                <a:lnTo>
                  <a:pt x="289053" y="522513"/>
                </a:lnTo>
                <a:lnTo>
                  <a:pt x="325585" y="532540"/>
                </a:lnTo>
                <a:lnTo>
                  <a:pt x="397952" y="524692"/>
                </a:lnTo>
                <a:lnTo>
                  <a:pt x="432979" y="509234"/>
                </a:lnTo>
                <a:lnTo>
                  <a:pt x="468792" y="485829"/>
                </a:lnTo>
                <a:lnTo>
                  <a:pt x="503015" y="456227"/>
                </a:lnTo>
                <a:lnTo>
                  <a:pt x="481135" y="415170"/>
                </a:lnTo>
                <a:lnTo>
                  <a:pt x="468336" y="371076"/>
                </a:lnTo>
                <a:lnTo>
                  <a:pt x="463247" y="326123"/>
                </a:lnTo>
                <a:lnTo>
                  <a:pt x="464994" y="281319"/>
                </a:lnTo>
                <a:lnTo>
                  <a:pt x="477162" y="221627"/>
                </a:lnTo>
                <a:lnTo>
                  <a:pt x="498088" y="167042"/>
                </a:lnTo>
                <a:lnTo>
                  <a:pt x="525671" y="119431"/>
                </a:lnTo>
                <a:lnTo>
                  <a:pt x="557313" y="81829"/>
                </a:lnTo>
                <a:lnTo>
                  <a:pt x="590787" y="57428"/>
                </a:lnTo>
                <a:lnTo>
                  <a:pt x="624589" y="45590"/>
                </a:lnTo>
                <a:lnTo>
                  <a:pt x="655600" y="50507"/>
                </a:lnTo>
                <a:lnTo>
                  <a:pt x="683187" y="70529"/>
                </a:lnTo>
                <a:lnTo>
                  <a:pt x="692841" y="85679"/>
                </a:lnTo>
                <a:lnTo>
                  <a:pt x="699022" y="104872"/>
                </a:lnTo>
                <a:lnTo>
                  <a:pt x="699427" y="107805"/>
                </a:lnTo>
                <a:lnTo>
                  <a:pt x="639881" y="82463"/>
                </a:lnTo>
                <a:lnTo>
                  <a:pt x="621744" y="81645"/>
                </a:lnTo>
                <a:lnTo>
                  <a:pt x="581738" y="107406"/>
                </a:lnTo>
                <a:lnTo>
                  <a:pt x="553554" y="140959"/>
                </a:lnTo>
                <a:lnTo>
                  <a:pt x="529313" y="183091"/>
                </a:lnTo>
                <a:lnTo>
                  <a:pt x="510881" y="231836"/>
                </a:lnTo>
                <a:lnTo>
                  <a:pt x="500124" y="285228"/>
                </a:lnTo>
                <a:lnTo>
                  <a:pt x="498626" y="321857"/>
                </a:lnTo>
                <a:lnTo>
                  <a:pt x="502123" y="359231"/>
                </a:lnTo>
                <a:lnTo>
                  <a:pt x="511963" y="395164"/>
                </a:lnTo>
                <a:lnTo>
                  <a:pt x="528501" y="429807"/>
                </a:lnTo>
                <a:lnTo>
                  <a:pt x="562206" y="444152"/>
                </a:lnTo>
                <a:lnTo>
                  <a:pt x="549178" y="459311"/>
                </a:lnTo>
                <a:lnTo>
                  <a:pt x="555557" y="466166"/>
                </a:lnTo>
                <a:lnTo>
                  <a:pt x="562241" y="473152"/>
                </a:lnTo>
                <a:lnTo>
                  <a:pt x="569753" y="479109"/>
                </a:lnTo>
                <a:lnTo>
                  <a:pt x="577120" y="486385"/>
                </a:lnTo>
                <a:lnTo>
                  <a:pt x="613886" y="507553"/>
                </a:lnTo>
                <a:lnTo>
                  <a:pt x="703439" y="545666"/>
                </a:lnTo>
                <a:lnTo>
                  <a:pt x="696151" y="548085"/>
                </a:lnTo>
                <a:lnTo>
                  <a:pt x="676169" y="549242"/>
                </a:lnTo>
                <a:lnTo>
                  <a:pt x="523938" y="484455"/>
                </a:lnTo>
                <a:lnTo>
                  <a:pt x="506160" y="500353"/>
                </a:lnTo>
                <a:lnTo>
                  <a:pt x="469366" y="527480"/>
                </a:lnTo>
                <a:lnTo>
                  <a:pt x="407073" y="558939"/>
                </a:lnTo>
                <a:lnTo>
                  <a:pt x="363560" y="568025"/>
                </a:lnTo>
                <a:lnTo>
                  <a:pt x="319337" y="567147"/>
                </a:lnTo>
                <a:lnTo>
                  <a:pt x="274876" y="555127"/>
                </a:lnTo>
                <a:close/>
              </a:path>
              <a:path w="1449705" h="614045">
                <a:moveTo>
                  <a:pt x="562206" y="444152"/>
                </a:moveTo>
                <a:lnTo>
                  <a:pt x="528501" y="429807"/>
                </a:lnTo>
                <a:lnTo>
                  <a:pt x="553291" y="400331"/>
                </a:lnTo>
                <a:lnTo>
                  <a:pt x="576340" y="368733"/>
                </a:lnTo>
                <a:lnTo>
                  <a:pt x="597176" y="336194"/>
                </a:lnTo>
                <a:lnTo>
                  <a:pt x="615821" y="302722"/>
                </a:lnTo>
                <a:lnTo>
                  <a:pt x="634792" y="262488"/>
                </a:lnTo>
                <a:lnTo>
                  <a:pt x="650697" y="220949"/>
                </a:lnTo>
                <a:lnTo>
                  <a:pt x="660961" y="183910"/>
                </a:lnTo>
                <a:lnTo>
                  <a:pt x="666960" y="132634"/>
                </a:lnTo>
                <a:lnTo>
                  <a:pt x="665832" y="116972"/>
                </a:lnTo>
                <a:lnTo>
                  <a:pt x="662626" y="103185"/>
                </a:lnTo>
                <a:lnTo>
                  <a:pt x="656182" y="93542"/>
                </a:lnTo>
                <a:lnTo>
                  <a:pt x="639881" y="82463"/>
                </a:lnTo>
                <a:lnTo>
                  <a:pt x="699427" y="107805"/>
                </a:lnTo>
                <a:lnTo>
                  <a:pt x="702062" y="126870"/>
                </a:lnTo>
                <a:lnTo>
                  <a:pt x="701300" y="152770"/>
                </a:lnTo>
                <a:lnTo>
                  <a:pt x="695928" y="189130"/>
                </a:lnTo>
                <a:lnTo>
                  <a:pt x="684748" y="229920"/>
                </a:lnTo>
                <a:lnTo>
                  <a:pt x="668590" y="272731"/>
                </a:lnTo>
                <a:lnTo>
                  <a:pt x="646983" y="318745"/>
                </a:lnTo>
                <a:lnTo>
                  <a:pt x="626324" y="355500"/>
                </a:lnTo>
                <a:lnTo>
                  <a:pt x="603168" y="391193"/>
                </a:lnTo>
                <a:lnTo>
                  <a:pt x="576971" y="426972"/>
                </a:lnTo>
                <a:lnTo>
                  <a:pt x="562206" y="444152"/>
                </a:lnTo>
                <a:close/>
              </a:path>
              <a:path w="1449705" h="614045">
                <a:moveTo>
                  <a:pt x="23645" y="539301"/>
                </a:moveTo>
                <a:lnTo>
                  <a:pt x="7159" y="532284"/>
                </a:lnTo>
                <a:lnTo>
                  <a:pt x="2340" y="527473"/>
                </a:lnTo>
                <a:lnTo>
                  <a:pt x="0" y="520956"/>
                </a:lnTo>
                <a:lnTo>
                  <a:pt x="88" y="514092"/>
                </a:lnTo>
                <a:lnTo>
                  <a:pt x="3052" y="507072"/>
                </a:lnTo>
                <a:lnTo>
                  <a:pt x="8027" y="502289"/>
                </a:lnTo>
                <a:lnTo>
                  <a:pt x="13939" y="500664"/>
                </a:lnTo>
                <a:lnTo>
                  <a:pt x="20673" y="500769"/>
                </a:lnTo>
                <a:lnTo>
                  <a:pt x="32775" y="505920"/>
                </a:lnTo>
                <a:lnTo>
                  <a:pt x="38952" y="507169"/>
                </a:lnTo>
                <a:lnTo>
                  <a:pt x="84985" y="495014"/>
                </a:lnTo>
                <a:lnTo>
                  <a:pt x="126411" y="468477"/>
                </a:lnTo>
                <a:lnTo>
                  <a:pt x="156828" y="444156"/>
                </a:lnTo>
                <a:lnTo>
                  <a:pt x="148078" y="422489"/>
                </a:lnTo>
                <a:lnTo>
                  <a:pt x="140553" y="401344"/>
                </a:lnTo>
                <a:lnTo>
                  <a:pt x="135248" y="378383"/>
                </a:lnTo>
                <a:lnTo>
                  <a:pt x="131665" y="354774"/>
                </a:lnTo>
                <a:lnTo>
                  <a:pt x="128771" y="305234"/>
                </a:lnTo>
                <a:lnTo>
                  <a:pt x="132843" y="254518"/>
                </a:lnTo>
                <a:lnTo>
                  <a:pt x="142815" y="204933"/>
                </a:lnTo>
                <a:lnTo>
                  <a:pt x="157725" y="158830"/>
                </a:lnTo>
                <a:lnTo>
                  <a:pt x="177682" y="114875"/>
                </a:lnTo>
                <a:lnTo>
                  <a:pt x="206647" y="69232"/>
                </a:lnTo>
                <a:lnTo>
                  <a:pt x="239229" y="34791"/>
                </a:lnTo>
                <a:lnTo>
                  <a:pt x="275525" y="10211"/>
                </a:lnTo>
                <a:lnTo>
                  <a:pt x="313150" y="0"/>
                </a:lnTo>
                <a:lnTo>
                  <a:pt x="351705" y="3986"/>
                </a:lnTo>
                <a:lnTo>
                  <a:pt x="389301" y="25507"/>
                </a:lnTo>
                <a:lnTo>
                  <a:pt x="405425" y="44792"/>
                </a:lnTo>
                <a:lnTo>
                  <a:pt x="413821" y="67688"/>
                </a:lnTo>
                <a:lnTo>
                  <a:pt x="343311" y="37680"/>
                </a:lnTo>
                <a:lnTo>
                  <a:pt x="318599" y="34064"/>
                </a:lnTo>
                <a:lnTo>
                  <a:pt x="270512" y="53626"/>
                </a:lnTo>
                <a:lnTo>
                  <a:pt x="237556" y="86528"/>
                </a:lnTo>
                <a:lnTo>
                  <a:pt x="208844" y="130897"/>
                </a:lnTo>
                <a:lnTo>
                  <a:pt x="193037" y="165577"/>
                </a:lnTo>
                <a:lnTo>
                  <a:pt x="176724" y="213844"/>
                </a:lnTo>
                <a:lnTo>
                  <a:pt x="167839" y="258370"/>
                </a:lnTo>
                <a:lnTo>
                  <a:pt x="163898" y="305001"/>
                </a:lnTo>
                <a:lnTo>
                  <a:pt x="166513" y="350282"/>
                </a:lnTo>
                <a:lnTo>
                  <a:pt x="178185" y="402177"/>
                </a:lnTo>
                <a:lnTo>
                  <a:pt x="218729" y="433234"/>
                </a:lnTo>
                <a:lnTo>
                  <a:pt x="201248" y="450639"/>
                </a:lnTo>
                <a:lnTo>
                  <a:pt x="217587" y="472775"/>
                </a:lnTo>
                <a:lnTo>
                  <a:pt x="238082" y="491159"/>
                </a:lnTo>
                <a:lnTo>
                  <a:pt x="261738" y="508128"/>
                </a:lnTo>
                <a:lnTo>
                  <a:pt x="289053" y="522513"/>
                </a:lnTo>
                <a:lnTo>
                  <a:pt x="174746" y="473866"/>
                </a:lnTo>
                <a:lnTo>
                  <a:pt x="128632" y="509449"/>
                </a:lnTo>
                <a:lnTo>
                  <a:pt x="86171" y="532785"/>
                </a:lnTo>
                <a:lnTo>
                  <a:pt x="42498" y="541803"/>
                </a:lnTo>
                <a:lnTo>
                  <a:pt x="23645" y="539301"/>
                </a:lnTo>
                <a:close/>
              </a:path>
              <a:path w="1449705" h="614045">
                <a:moveTo>
                  <a:pt x="218729" y="433234"/>
                </a:moveTo>
                <a:lnTo>
                  <a:pt x="184324" y="418592"/>
                </a:lnTo>
                <a:lnTo>
                  <a:pt x="205145" y="397088"/>
                </a:lnTo>
                <a:lnTo>
                  <a:pt x="225331" y="375314"/>
                </a:lnTo>
                <a:lnTo>
                  <a:pt x="265004" y="327327"/>
                </a:lnTo>
                <a:lnTo>
                  <a:pt x="295184" y="286343"/>
                </a:lnTo>
                <a:lnTo>
                  <a:pt x="322543" y="244157"/>
                </a:lnTo>
                <a:lnTo>
                  <a:pt x="345675" y="202934"/>
                </a:lnTo>
                <a:lnTo>
                  <a:pt x="364171" y="162497"/>
                </a:lnTo>
                <a:lnTo>
                  <a:pt x="376626" y="125011"/>
                </a:lnTo>
                <a:lnTo>
                  <a:pt x="381719" y="88532"/>
                </a:lnTo>
                <a:lnTo>
                  <a:pt x="380718" y="78444"/>
                </a:lnTo>
                <a:lnTo>
                  <a:pt x="343311" y="37680"/>
                </a:lnTo>
                <a:lnTo>
                  <a:pt x="413821" y="67688"/>
                </a:lnTo>
                <a:lnTo>
                  <a:pt x="414420" y="69323"/>
                </a:lnTo>
                <a:lnTo>
                  <a:pt x="416098" y="99022"/>
                </a:lnTo>
                <a:lnTo>
                  <a:pt x="410269" y="133808"/>
                </a:lnTo>
                <a:lnTo>
                  <a:pt x="397055" y="173732"/>
                </a:lnTo>
                <a:lnTo>
                  <a:pt x="378140" y="215370"/>
                </a:lnTo>
                <a:lnTo>
                  <a:pt x="353401" y="260051"/>
                </a:lnTo>
                <a:lnTo>
                  <a:pt x="324704" y="304427"/>
                </a:lnTo>
                <a:lnTo>
                  <a:pt x="292423" y="348658"/>
                </a:lnTo>
                <a:lnTo>
                  <a:pt x="247631" y="402747"/>
                </a:lnTo>
                <a:lnTo>
                  <a:pt x="224556" y="427433"/>
                </a:lnTo>
                <a:lnTo>
                  <a:pt x="218729" y="433234"/>
                </a:lnTo>
                <a:close/>
              </a:path>
              <a:path w="1449705" h="614045">
                <a:moveTo>
                  <a:pt x="1426876" y="609252"/>
                </a:moveTo>
                <a:lnTo>
                  <a:pt x="1333097" y="569340"/>
                </a:lnTo>
                <a:lnTo>
                  <a:pt x="1378687" y="577701"/>
                </a:lnTo>
                <a:lnTo>
                  <a:pt x="1428252" y="573951"/>
                </a:lnTo>
                <a:lnTo>
                  <a:pt x="1449141" y="593883"/>
                </a:lnTo>
                <a:lnTo>
                  <a:pt x="1446192" y="600910"/>
                </a:lnTo>
                <a:lnTo>
                  <a:pt x="1441339" y="605745"/>
                </a:lnTo>
                <a:lnTo>
                  <a:pt x="1434651" y="608420"/>
                </a:lnTo>
                <a:lnTo>
                  <a:pt x="1426876" y="609252"/>
                </a:lnTo>
                <a:close/>
              </a:path>
              <a:path w="1449705" h="614045">
                <a:moveTo>
                  <a:pt x="1297057" y="594029"/>
                </a:moveTo>
                <a:lnTo>
                  <a:pt x="1258240" y="571988"/>
                </a:lnTo>
                <a:lnTo>
                  <a:pt x="1223859" y="542173"/>
                </a:lnTo>
                <a:lnTo>
                  <a:pt x="1193563" y="507196"/>
                </a:lnTo>
                <a:lnTo>
                  <a:pt x="1168000" y="467332"/>
                </a:lnTo>
                <a:lnTo>
                  <a:pt x="1227816" y="492788"/>
                </a:lnTo>
                <a:lnTo>
                  <a:pt x="1255399" y="522471"/>
                </a:lnTo>
                <a:lnTo>
                  <a:pt x="1291872" y="550415"/>
                </a:lnTo>
                <a:lnTo>
                  <a:pt x="1333097" y="569340"/>
                </a:lnTo>
                <a:lnTo>
                  <a:pt x="1426876" y="609252"/>
                </a:lnTo>
                <a:lnTo>
                  <a:pt x="1385411" y="613688"/>
                </a:lnTo>
                <a:lnTo>
                  <a:pt x="1339662" y="608020"/>
                </a:lnTo>
                <a:lnTo>
                  <a:pt x="1297057" y="594029"/>
                </a:lnTo>
                <a:close/>
              </a:path>
              <a:path w="1449705" h="614045">
                <a:moveTo>
                  <a:pt x="915211" y="496390"/>
                </a:moveTo>
                <a:lnTo>
                  <a:pt x="881097" y="479111"/>
                </a:lnTo>
                <a:lnTo>
                  <a:pt x="852673" y="457353"/>
                </a:lnTo>
                <a:lnTo>
                  <a:pt x="989440" y="515559"/>
                </a:lnTo>
                <a:lnTo>
                  <a:pt x="955108" y="509229"/>
                </a:lnTo>
                <a:lnTo>
                  <a:pt x="915211" y="496390"/>
                </a:lnTo>
                <a:close/>
              </a:path>
              <a:path w="1449705" h="614045">
                <a:moveTo>
                  <a:pt x="599969" y="540277"/>
                </a:moveTo>
                <a:lnTo>
                  <a:pt x="554397" y="513981"/>
                </a:lnTo>
                <a:lnTo>
                  <a:pt x="538602" y="498977"/>
                </a:lnTo>
                <a:lnTo>
                  <a:pt x="531105" y="491646"/>
                </a:lnTo>
                <a:lnTo>
                  <a:pt x="523938" y="484455"/>
                </a:lnTo>
                <a:lnTo>
                  <a:pt x="676169" y="549242"/>
                </a:lnTo>
                <a:lnTo>
                  <a:pt x="647622" y="550896"/>
                </a:lnTo>
                <a:lnTo>
                  <a:pt x="599969" y="540277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053582" y="6210300"/>
            <a:ext cx="514350" cy="742950"/>
          </a:xfrm>
          <a:custGeom>
            <a:avLst/>
            <a:gdLst/>
            <a:ahLst/>
            <a:cxnLst/>
            <a:rect l="l" t="t" r="r" b="b"/>
            <a:pathLst>
              <a:path w="514350" h="742950">
                <a:moveTo>
                  <a:pt x="233495" y="742950"/>
                </a:moveTo>
                <a:lnTo>
                  <a:pt x="219173" y="727812"/>
                </a:lnTo>
                <a:lnTo>
                  <a:pt x="219724" y="711504"/>
                </a:lnTo>
                <a:lnTo>
                  <a:pt x="228979" y="577502"/>
                </a:lnTo>
                <a:lnTo>
                  <a:pt x="232677" y="529268"/>
                </a:lnTo>
                <a:lnTo>
                  <a:pt x="236410" y="481050"/>
                </a:lnTo>
                <a:lnTo>
                  <a:pt x="240187" y="432855"/>
                </a:lnTo>
                <a:lnTo>
                  <a:pt x="240304" y="430608"/>
                </a:lnTo>
                <a:lnTo>
                  <a:pt x="240187" y="428361"/>
                </a:lnTo>
                <a:lnTo>
                  <a:pt x="240187" y="425286"/>
                </a:lnTo>
                <a:lnTo>
                  <a:pt x="238661" y="425877"/>
                </a:lnTo>
                <a:lnTo>
                  <a:pt x="237135" y="426705"/>
                </a:lnTo>
                <a:lnTo>
                  <a:pt x="235726" y="427415"/>
                </a:lnTo>
                <a:lnTo>
                  <a:pt x="201529" y="449277"/>
                </a:lnTo>
                <a:lnTo>
                  <a:pt x="167300" y="471129"/>
                </a:lnTo>
                <a:lnTo>
                  <a:pt x="133093" y="493091"/>
                </a:lnTo>
                <a:lnTo>
                  <a:pt x="98962" y="515287"/>
                </a:lnTo>
                <a:lnTo>
                  <a:pt x="52408" y="547867"/>
                </a:lnTo>
                <a:lnTo>
                  <a:pt x="36978" y="558927"/>
                </a:lnTo>
                <a:lnTo>
                  <a:pt x="31461" y="562830"/>
                </a:lnTo>
                <a:lnTo>
                  <a:pt x="26178" y="567206"/>
                </a:lnTo>
                <a:lnTo>
                  <a:pt x="14087" y="574893"/>
                </a:lnTo>
                <a:lnTo>
                  <a:pt x="7513" y="574065"/>
                </a:lnTo>
                <a:lnTo>
                  <a:pt x="0" y="564604"/>
                </a:lnTo>
                <a:lnTo>
                  <a:pt x="469" y="557981"/>
                </a:lnTo>
                <a:lnTo>
                  <a:pt x="5634" y="552541"/>
                </a:lnTo>
                <a:lnTo>
                  <a:pt x="10213" y="547455"/>
                </a:lnTo>
                <a:lnTo>
                  <a:pt x="59709" y="511591"/>
                </a:lnTo>
                <a:lnTo>
                  <a:pt x="98962" y="484892"/>
                </a:lnTo>
                <a:lnTo>
                  <a:pt x="162105" y="443558"/>
                </a:lnTo>
                <a:lnTo>
                  <a:pt x="225513" y="402579"/>
                </a:lnTo>
                <a:lnTo>
                  <a:pt x="227626" y="401632"/>
                </a:lnTo>
                <a:lnTo>
                  <a:pt x="229621" y="399977"/>
                </a:lnTo>
                <a:lnTo>
                  <a:pt x="232204" y="398084"/>
                </a:lnTo>
                <a:lnTo>
                  <a:pt x="206396" y="378330"/>
                </a:lnTo>
                <a:lnTo>
                  <a:pt x="183427" y="355893"/>
                </a:lnTo>
                <a:lnTo>
                  <a:pt x="139933" y="308912"/>
                </a:lnTo>
                <a:lnTo>
                  <a:pt x="114460" y="284380"/>
                </a:lnTo>
                <a:lnTo>
                  <a:pt x="105889" y="276270"/>
                </a:lnTo>
                <a:lnTo>
                  <a:pt x="103071" y="273668"/>
                </a:lnTo>
                <a:lnTo>
                  <a:pt x="97202" y="268464"/>
                </a:lnTo>
                <a:lnTo>
                  <a:pt x="90158" y="261960"/>
                </a:lnTo>
                <a:lnTo>
                  <a:pt x="88280" y="257111"/>
                </a:lnTo>
                <a:lnTo>
                  <a:pt x="92154" y="253563"/>
                </a:lnTo>
                <a:lnTo>
                  <a:pt x="97788" y="248477"/>
                </a:lnTo>
                <a:lnTo>
                  <a:pt x="102836" y="252025"/>
                </a:lnTo>
                <a:lnTo>
                  <a:pt x="134151" y="278606"/>
                </a:lnTo>
                <a:lnTo>
                  <a:pt x="173498" y="314507"/>
                </a:lnTo>
                <a:lnTo>
                  <a:pt x="199057" y="340319"/>
                </a:lnTo>
                <a:lnTo>
                  <a:pt x="212012" y="353025"/>
                </a:lnTo>
                <a:lnTo>
                  <a:pt x="219010" y="359234"/>
                </a:lnTo>
                <a:lnTo>
                  <a:pt x="226437" y="365266"/>
                </a:lnTo>
                <a:lnTo>
                  <a:pt x="234282" y="371386"/>
                </a:lnTo>
                <a:lnTo>
                  <a:pt x="242535" y="377861"/>
                </a:lnTo>
                <a:lnTo>
                  <a:pt x="242887" y="373367"/>
                </a:lnTo>
                <a:lnTo>
                  <a:pt x="243122" y="371001"/>
                </a:lnTo>
                <a:lnTo>
                  <a:pt x="245592" y="317320"/>
                </a:lnTo>
                <a:lnTo>
                  <a:pt x="247916" y="265986"/>
                </a:lnTo>
                <a:lnTo>
                  <a:pt x="250297" y="214647"/>
                </a:lnTo>
                <a:lnTo>
                  <a:pt x="252818" y="163314"/>
                </a:lnTo>
                <a:lnTo>
                  <a:pt x="255565" y="111998"/>
                </a:lnTo>
                <a:lnTo>
                  <a:pt x="260173" y="62089"/>
                </a:lnTo>
                <a:lnTo>
                  <a:pt x="263159" y="37157"/>
                </a:lnTo>
                <a:lnTo>
                  <a:pt x="266013" y="12181"/>
                </a:lnTo>
                <a:lnTo>
                  <a:pt x="266248" y="9934"/>
                </a:lnTo>
                <a:lnTo>
                  <a:pt x="266366" y="7095"/>
                </a:lnTo>
                <a:lnTo>
                  <a:pt x="267774" y="5676"/>
                </a:lnTo>
                <a:lnTo>
                  <a:pt x="270357" y="3193"/>
                </a:lnTo>
                <a:lnTo>
                  <a:pt x="273879" y="0"/>
                </a:lnTo>
                <a:lnTo>
                  <a:pt x="279749" y="473"/>
                </a:lnTo>
                <a:lnTo>
                  <a:pt x="283388" y="4021"/>
                </a:lnTo>
                <a:lnTo>
                  <a:pt x="286205" y="10525"/>
                </a:lnTo>
                <a:lnTo>
                  <a:pt x="286088" y="15138"/>
                </a:lnTo>
                <a:lnTo>
                  <a:pt x="285736" y="19159"/>
                </a:lnTo>
                <a:lnTo>
                  <a:pt x="284380" y="36278"/>
                </a:lnTo>
                <a:lnTo>
                  <a:pt x="280335" y="87635"/>
                </a:lnTo>
                <a:lnTo>
                  <a:pt x="277490" y="140482"/>
                </a:lnTo>
                <a:lnTo>
                  <a:pt x="274745" y="193306"/>
                </a:lnTo>
                <a:lnTo>
                  <a:pt x="272065" y="246131"/>
                </a:lnTo>
                <a:lnTo>
                  <a:pt x="269418" y="298977"/>
                </a:lnTo>
                <a:lnTo>
                  <a:pt x="266600" y="366980"/>
                </a:lnTo>
                <a:lnTo>
                  <a:pt x="266718" y="369701"/>
                </a:lnTo>
                <a:lnTo>
                  <a:pt x="266718" y="373130"/>
                </a:lnTo>
                <a:lnTo>
                  <a:pt x="268009" y="372657"/>
                </a:lnTo>
                <a:lnTo>
                  <a:pt x="269418" y="372066"/>
                </a:lnTo>
                <a:lnTo>
                  <a:pt x="270592" y="371475"/>
                </a:lnTo>
                <a:lnTo>
                  <a:pt x="386524" y="291747"/>
                </a:lnTo>
                <a:lnTo>
                  <a:pt x="463822" y="238661"/>
                </a:lnTo>
                <a:lnTo>
                  <a:pt x="502092" y="218201"/>
                </a:lnTo>
                <a:lnTo>
                  <a:pt x="507375" y="218556"/>
                </a:lnTo>
                <a:lnTo>
                  <a:pt x="509723" y="218792"/>
                </a:lnTo>
                <a:lnTo>
                  <a:pt x="513244" y="222814"/>
                </a:lnTo>
                <a:lnTo>
                  <a:pt x="513596" y="225415"/>
                </a:lnTo>
                <a:lnTo>
                  <a:pt x="514066" y="228372"/>
                </a:lnTo>
                <a:lnTo>
                  <a:pt x="474138" y="262684"/>
                </a:lnTo>
                <a:lnTo>
                  <a:pt x="433028" y="291419"/>
                </a:lnTo>
                <a:lnTo>
                  <a:pt x="375123" y="330913"/>
                </a:lnTo>
                <a:lnTo>
                  <a:pt x="346193" y="350660"/>
                </a:lnTo>
                <a:lnTo>
                  <a:pt x="313338" y="373441"/>
                </a:lnTo>
                <a:lnTo>
                  <a:pt x="280570" y="396310"/>
                </a:lnTo>
                <a:lnTo>
                  <a:pt x="277401" y="398794"/>
                </a:lnTo>
                <a:lnTo>
                  <a:pt x="275053" y="400568"/>
                </a:lnTo>
                <a:lnTo>
                  <a:pt x="286708" y="411567"/>
                </a:lnTo>
                <a:lnTo>
                  <a:pt x="298209" y="422477"/>
                </a:lnTo>
                <a:lnTo>
                  <a:pt x="309754" y="433165"/>
                </a:lnTo>
                <a:lnTo>
                  <a:pt x="321541" y="443499"/>
                </a:lnTo>
                <a:lnTo>
                  <a:pt x="340852" y="459576"/>
                </a:lnTo>
                <a:lnTo>
                  <a:pt x="360339" y="475431"/>
                </a:lnTo>
                <a:lnTo>
                  <a:pt x="379915" y="491197"/>
                </a:lnTo>
                <a:lnTo>
                  <a:pt x="399490" y="507008"/>
                </a:lnTo>
                <a:lnTo>
                  <a:pt x="411934" y="523920"/>
                </a:lnTo>
                <a:lnTo>
                  <a:pt x="405360" y="534801"/>
                </a:lnTo>
                <a:lnTo>
                  <a:pt x="399842" y="536220"/>
                </a:lnTo>
                <a:lnTo>
                  <a:pt x="394325" y="534564"/>
                </a:lnTo>
                <a:lnTo>
                  <a:pt x="389511" y="533145"/>
                </a:lnTo>
                <a:lnTo>
                  <a:pt x="385050" y="530779"/>
                </a:lnTo>
                <a:lnTo>
                  <a:pt x="381176" y="527586"/>
                </a:lnTo>
                <a:lnTo>
                  <a:pt x="352630" y="504445"/>
                </a:lnTo>
                <a:lnTo>
                  <a:pt x="324490" y="480827"/>
                </a:lnTo>
                <a:lnTo>
                  <a:pt x="297165" y="456255"/>
                </a:lnTo>
                <a:lnTo>
                  <a:pt x="271061" y="430253"/>
                </a:lnTo>
                <a:lnTo>
                  <a:pt x="269300" y="428361"/>
                </a:lnTo>
                <a:lnTo>
                  <a:pt x="267305" y="426587"/>
                </a:lnTo>
                <a:lnTo>
                  <a:pt x="264605" y="423985"/>
                </a:lnTo>
                <a:lnTo>
                  <a:pt x="264252" y="426823"/>
                </a:lnTo>
                <a:lnTo>
                  <a:pt x="264018" y="428361"/>
                </a:lnTo>
                <a:lnTo>
                  <a:pt x="263900" y="429780"/>
                </a:lnTo>
                <a:lnTo>
                  <a:pt x="252887" y="585259"/>
                </a:lnTo>
                <a:lnTo>
                  <a:pt x="249189" y="637089"/>
                </a:lnTo>
                <a:lnTo>
                  <a:pt x="245469" y="688902"/>
                </a:lnTo>
                <a:lnTo>
                  <a:pt x="244031" y="708061"/>
                </a:lnTo>
                <a:lnTo>
                  <a:pt x="243257" y="717641"/>
                </a:lnTo>
                <a:lnTo>
                  <a:pt x="242417" y="727220"/>
                </a:lnTo>
                <a:lnTo>
                  <a:pt x="242182" y="730413"/>
                </a:lnTo>
                <a:lnTo>
                  <a:pt x="241948" y="734198"/>
                </a:lnTo>
                <a:lnTo>
                  <a:pt x="240069" y="736327"/>
                </a:lnTo>
                <a:lnTo>
                  <a:pt x="237604" y="739283"/>
                </a:lnTo>
                <a:lnTo>
                  <a:pt x="233495" y="742950"/>
                </a:lnTo>
                <a:close/>
              </a:path>
            </a:pathLst>
          </a:custGeom>
          <a:solidFill>
            <a:srgbClr val="241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F6D34D-D946-1795-C2C2-D8C53FE781DC}"/>
              </a:ext>
            </a:extLst>
          </p:cNvPr>
          <p:cNvSpPr txBox="1"/>
          <p:nvPr/>
        </p:nvSpPr>
        <p:spPr>
          <a:xfrm>
            <a:off x="3581400" y="1404250"/>
            <a:ext cx="9169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Britannic Bold" panose="020B0903060703020204" pitchFamily="34" charset="0"/>
              </a:rPr>
              <a:t>Embriogenesis</a:t>
            </a:r>
            <a:r>
              <a:rPr lang="en-US" sz="3600" dirty="0"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latin typeface="Britannic Bold" panose="020B0903060703020204" pitchFamily="34" charset="0"/>
              </a:rPr>
              <a:t>Sistem</a:t>
            </a:r>
            <a:r>
              <a:rPr lang="en-US" sz="3600" dirty="0">
                <a:latin typeface="Britannic Bold" panose="020B0903060703020204" pitchFamily="34" charset="0"/>
              </a:rPr>
              <a:t> Saraf </a:t>
            </a:r>
            <a:r>
              <a:rPr lang="en-US" sz="3600" dirty="0" err="1">
                <a:latin typeface="Britannic Bold" panose="020B0903060703020204" pitchFamily="34" charset="0"/>
              </a:rPr>
              <a:t>Tepi</a:t>
            </a:r>
            <a:endParaRPr lang="en-US" sz="3600" dirty="0">
              <a:latin typeface="Britannic Bold" panose="020B0903060703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1A02A3-3AE0-5BE1-3416-14FD22D9B8A3}"/>
              </a:ext>
            </a:extLst>
          </p:cNvPr>
          <p:cNvSpPr txBox="1"/>
          <p:nvPr/>
        </p:nvSpPr>
        <p:spPr>
          <a:xfrm>
            <a:off x="1828800" y="2324100"/>
            <a:ext cx="1415219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tepi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kumpulan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ganglion.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SST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disusun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aferen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sensoris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neuroblast di neural crest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dorsal)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eferen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neuroblast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lantai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ventrolateral neural tube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ventral).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Ganglion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Crest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embriogenesis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tepi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medulla spinalis)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: 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BMPs Bone Morphogenetic Proteins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berperan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pelekukan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neural crest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Pax 3 dan Pax 7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dorsal medulla spinalis. 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SHH Sonic Hedgehog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menginduksi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floor plate. SHH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diekspresikan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notokord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floor plate pada neural tube,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lain- lain.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Intinya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floor plate, SHH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menginduksi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motor neuron.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2452</Words>
  <Application>Microsoft Office PowerPoint</Application>
  <PresentationFormat>Custom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Black</vt:lpstr>
      <vt:lpstr>Britannic Bold</vt:lpstr>
      <vt:lpstr>Calibri</vt:lpstr>
      <vt:lpstr>Century</vt:lpstr>
      <vt:lpstr>Tahoma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nurul fajila12</cp:lastModifiedBy>
  <cp:revision>4</cp:revision>
  <dcterms:created xsi:type="dcterms:W3CDTF">2022-06-10T08:43:46Z</dcterms:created>
  <dcterms:modified xsi:type="dcterms:W3CDTF">2022-06-11T02:04:33Z</dcterms:modified>
</cp:coreProperties>
</file>