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3"/>
  </p:notesMasterIdLst>
  <p:sldIdLst>
    <p:sldId id="256" r:id="rId2"/>
    <p:sldId id="265" r:id="rId3"/>
    <p:sldId id="257" r:id="rId4"/>
    <p:sldId id="307" r:id="rId5"/>
    <p:sldId id="308" r:id="rId6"/>
    <p:sldId id="309" r:id="rId7"/>
    <p:sldId id="310" r:id="rId8"/>
    <p:sldId id="311" r:id="rId9"/>
    <p:sldId id="312" r:id="rId10"/>
    <p:sldId id="259" r:id="rId11"/>
    <p:sldId id="313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FD348AB-C505-4178-8388-67ABAF9B67F5}">
  <a:tblStyle styleId="{8FD348AB-C505-4178-8388-67ABAF9B67F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F330E13-4138-4ACD-A67D-1C6E901C518D}" styleName="Table_1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DEFE6"/>
          </a:solidFill>
        </a:fill>
      </a:tcStyle>
    </a:wholeTbl>
    <a:band1H>
      <a:tcTxStyle/>
      <a:tcStyle>
        <a:tcBdr/>
        <a:fill>
          <a:solidFill>
            <a:srgbClr val="FADE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ADE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949E7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949E7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4949E7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4949E7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EC37B03-EA6A-48A9-A46E-370FBD0EBF64}" styleName="Table_2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CF3"/>
          </a:solidFill>
        </a:fill>
      </a:tcStyle>
    </a:wholeTbl>
    <a:band1H>
      <a:tcTxStyle/>
      <a:tcStyle>
        <a:tcBdr/>
        <a:fill>
          <a:solidFill>
            <a:srgbClr val="CBD7E6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BD7E6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EB2FC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EB2FC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5EB2FC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5EB2FC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5A9A8F5-2B8C-438D-B891-4BE5CF86E7D4}" styleName="Table_3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F0ED"/>
          </a:solidFill>
        </a:fill>
      </a:tcStyle>
    </a:wholeTbl>
    <a:band1H>
      <a:tcTxStyle/>
      <a:tcStyle>
        <a:tcBdr/>
        <a:fill>
          <a:solidFill>
            <a:srgbClr val="CADFD8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DFD8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69E78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69E78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69E78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69E78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35F9343-B081-4D13-A081-7FCDB07F2CD6}" styleName="Table_4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4E7E7"/>
          </a:solidFill>
        </a:fill>
      </a:tcStyle>
    </a:wholeTbl>
    <a:band1H>
      <a:tcTxStyle/>
      <a:tcStyle>
        <a:tcBdr/>
        <a:fill>
          <a:solidFill>
            <a:srgbClr val="E8CCC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8CCC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FCBD2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FCBD2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CBD2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CBD2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671FA1E-3929-47F1-95F5-818DBECC40F0}" styleName="Table_5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7E8"/>
          </a:solidFill>
        </a:fill>
      </a:tcStyle>
    </a:wholeTbl>
    <a:band1H>
      <a:tcTxStyle/>
      <a:tcStyle>
        <a:tcBdr/>
        <a:fill>
          <a:solidFill>
            <a:srgbClr val="CECBC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ECBC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EC3A3B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EC3A3B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C3A3B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EC3A3B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8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10830bfcd5d_2_3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10830bfcd5d_2_3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g10830bfcd5d_2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0" name="Google Shape;620;g10830bfcd5d_2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g10830bfcd5d_2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0" name="Google Shape;620;g10830bfcd5d_2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126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" name="Google Shape;786;g107f1eb7834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7" name="Google Shape;787;g107f1eb7834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dcaa6b1ca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Google Shape;550;gdcaa6b1ca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dcaa6b1ca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Google Shape;550;gdcaa6b1ca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9252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dcaa6b1ca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Google Shape;550;gdcaa6b1ca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7335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dcaa6b1ca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Google Shape;550;gdcaa6b1ca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4831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dcaa6b1ca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Google Shape;550;gdcaa6b1ca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3962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dcaa6b1ca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Google Shape;550;gdcaa6b1ca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912082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gdcaa6b1ca4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0" name="Google Shape;550;gdcaa6b1ca4_0_3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6917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058400" y="1187400"/>
            <a:ext cx="5460900" cy="194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70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191525" y="3251375"/>
            <a:ext cx="6135300" cy="409500"/>
          </a:xfrm>
          <a:prstGeom prst="rect">
            <a:avLst/>
          </a:prstGeom>
          <a:solidFill>
            <a:schemeClr val="accent6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21975" y="1901925"/>
            <a:ext cx="237000" cy="2370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1709525" y="10362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355225" y="1741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690250" y="26607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169825" y="485487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458975" y="45826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1369250" y="49253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240325" y="33712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8431550" y="35327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8814250" y="966000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8300800" y="13639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7441450" y="48104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8929150" y="48809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8743750" y="3922400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8616950" y="33712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8300800" y="458262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2688450" y="48104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2423550" y="66607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3315475" y="2446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8616950" y="19725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>
            <a:off x="3929775" y="772950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5070525" y="28277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4007300" y="458262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6001925" y="46531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6297975" y="3532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7403800" y="5386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 txBox="1">
            <a:spLocks noGrp="1"/>
          </p:cNvSpPr>
          <p:nvPr>
            <p:ph type="title"/>
          </p:nvPr>
        </p:nvSpPr>
        <p:spPr>
          <a:xfrm>
            <a:off x="1158775" y="2330375"/>
            <a:ext cx="6826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7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9" name="Google Shape;39;p3"/>
          <p:cNvSpPr txBox="1">
            <a:spLocks noGrp="1"/>
          </p:cNvSpPr>
          <p:nvPr>
            <p:ph type="title" idx="2" hasCustomPrompt="1"/>
          </p:nvPr>
        </p:nvSpPr>
        <p:spPr>
          <a:xfrm>
            <a:off x="3911700" y="1194100"/>
            <a:ext cx="1320600" cy="841800"/>
          </a:xfrm>
          <a:prstGeom prst="rect">
            <a:avLst/>
          </a:prstGeom>
          <a:solidFill>
            <a:schemeClr val="accent5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0" name="Google Shape;40;p3"/>
          <p:cNvSpPr txBox="1">
            <a:spLocks noGrp="1"/>
          </p:cNvSpPr>
          <p:nvPr>
            <p:ph type="subTitle" idx="1"/>
          </p:nvPr>
        </p:nvSpPr>
        <p:spPr>
          <a:xfrm>
            <a:off x="1025325" y="3466625"/>
            <a:ext cx="7093500" cy="387600"/>
          </a:xfrm>
          <a:prstGeom prst="rect">
            <a:avLst/>
          </a:prstGeom>
          <a:solidFill>
            <a:schemeClr val="accen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221975" y="1901925"/>
            <a:ext cx="237000" cy="2370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3"/>
          <p:cNvSpPr/>
          <p:nvPr/>
        </p:nvSpPr>
        <p:spPr>
          <a:xfrm>
            <a:off x="1709525" y="10362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3"/>
          <p:cNvSpPr/>
          <p:nvPr/>
        </p:nvSpPr>
        <p:spPr>
          <a:xfrm>
            <a:off x="355225" y="1741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3"/>
          <p:cNvSpPr/>
          <p:nvPr/>
        </p:nvSpPr>
        <p:spPr>
          <a:xfrm>
            <a:off x="690250" y="26607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3"/>
          <p:cNvSpPr/>
          <p:nvPr/>
        </p:nvSpPr>
        <p:spPr>
          <a:xfrm>
            <a:off x="169825" y="485487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3"/>
          <p:cNvSpPr/>
          <p:nvPr/>
        </p:nvSpPr>
        <p:spPr>
          <a:xfrm>
            <a:off x="458975" y="45826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3"/>
          <p:cNvSpPr/>
          <p:nvPr/>
        </p:nvSpPr>
        <p:spPr>
          <a:xfrm>
            <a:off x="1369250" y="49253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3"/>
          <p:cNvSpPr/>
          <p:nvPr/>
        </p:nvSpPr>
        <p:spPr>
          <a:xfrm>
            <a:off x="240325" y="33712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3"/>
          <p:cNvSpPr/>
          <p:nvPr/>
        </p:nvSpPr>
        <p:spPr>
          <a:xfrm>
            <a:off x="8431550" y="35327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3"/>
          <p:cNvSpPr/>
          <p:nvPr/>
        </p:nvSpPr>
        <p:spPr>
          <a:xfrm>
            <a:off x="8814250" y="966000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3"/>
          <p:cNvSpPr/>
          <p:nvPr/>
        </p:nvSpPr>
        <p:spPr>
          <a:xfrm>
            <a:off x="8300800" y="13639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3"/>
          <p:cNvSpPr/>
          <p:nvPr/>
        </p:nvSpPr>
        <p:spPr>
          <a:xfrm>
            <a:off x="7441450" y="48104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3"/>
          <p:cNvSpPr/>
          <p:nvPr/>
        </p:nvSpPr>
        <p:spPr>
          <a:xfrm>
            <a:off x="8929150" y="48809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3"/>
          <p:cNvSpPr/>
          <p:nvPr/>
        </p:nvSpPr>
        <p:spPr>
          <a:xfrm>
            <a:off x="8743750" y="3922400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3"/>
          <p:cNvSpPr/>
          <p:nvPr/>
        </p:nvSpPr>
        <p:spPr>
          <a:xfrm>
            <a:off x="8616950" y="33712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3"/>
          <p:cNvSpPr/>
          <p:nvPr/>
        </p:nvSpPr>
        <p:spPr>
          <a:xfrm>
            <a:off x="8300800" y="458262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3"/>
          <p:cNvSpPr/>
          <p:nvPr/>
        </p:nvSpPr>
        <p:spPr>
          <a:xfrm>
            <a:off x="2688450" y="48104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3"/>
          <p:cNvSpPr/>
          <p:nvPr/>
        </p:nvSpPr>
        <p:spPr>
          <a:xfrm>
            <a:off x="2423550" y="66607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3"/>
          <p:cNvSpPr/>
          <p:nvPr/>
        </p:nvSpPr>
        <p:spPr>
          <a:xfrm>
            <a:off x="3315475" y="2446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3"/>
          <p:cNvSpPr/>
          <p:nvPr/>
        </p:nvSpPr>
        <p:spPr>
          <a:xfrm>
            <a:off x="8616950" y="19725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3"/>
          <p:cNvSpPr/>
          <p:nvPr/>
        </p:nvSpPr>
        <p:spPr>
          <a:xfrm>
            <a:off x="3929775" y="772950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3"/>
          <p:cNvSpPr/>
          <p:nvPr/>
        </p:nvSpPr>
        <p:spPr>
          <a:xfrm>
            <a:off x="5070525" y="28902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3"/>
          <p:cNvSpPr/>
          <p:nvPr/>
        </p:nvSpPr>
        <p:spPr>
          <a:xfrm>
            <a:off x="4007300" y="458262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3"/>
          <p:cNvSpPr/>
          <p:nvPr/>
        </p:nvSpPr>
        <p:spPr>
          <a:xfrm>
            <a:off x="6001925" y="46531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3"/>
          <p:cNvSpPr/>
          <p:nvPr/>
        </p:nvSpPr>
        <p:spPr>
          <a:xfrm>
            <a:off x="6297975" y="3532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3"/>
          <p:cNvSpPr/>
          <p:nvPr/>
        </p:nvSpPr>
        <p:spPr>
          <a:xfrm>
            <a:off x="7403800" y="5386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30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200"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5"/>
          <p:cNvSpPr txBox="1">
            <a:spLocks noGrp="1"/>
          </p:cNvSpPr>
          <p:nvPr>
            <p:ph type="subTitle" idx="1"/>
          </p:nvPr>
        </p:nvSpPr>
        <p:spPr>
          <a:xfrm>
            <a:off x="1181425" y="2303125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2pPr>
            <a:lvl3pPr lvl="2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3pPr>
            <a:lvl4pPr lvl="3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4pPr>
            <a:lvl5pPr lvl="4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5pPr>
            <a:lvl6pPr lvl="5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6pPr>
            <a:lvl7pPr lvl="6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7pPr>
            <a:lvl8pPr lvl="7" algn="ctr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8pPr>
            <a:lvl9pPr lvl="8" algn="ctr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endParaRPr/>
          </a:p>
        </p:txBody>
      </p:sp>
      <p:sp>
        <p:nvSpPr>
          <p:cNvPr id="72" name="Google Shape;72;p5"/>
          <p:cNvSpPr txBox="1">
            <a:spLocks noGrp="1"/>
          </p:cNvSpPr>
          <p:nvPr>
            <p:ph type="subTitle" idx="2"/>
          </p:nvPr>
        </p:nvSpPr>
        <p:spPr>
          <a:xfrm>
            <a:off x="4836300" y="2303125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2500"/>
              <a:buFont typeface="Squada One"/>
              <a:buNone/>
              <a:defRPr sz="2500"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endParaRPr/>
          </a:p>
        </p:txBody>
      </p:sp>
      <p:sp>
        <p:nvSpPr>
          <p:cNvPr id="73" name="Google Shape;73;p5"/>
          <p:cNvSpPr txBox="1">
            <a:spLocks noGrp="1"/>
          </p:cNvSpPr>
          <p:nvPr>
            <p:ph type="subTitle" idx="3"/>
          </p:nvPr>
        </p:nvSpPr>
        <p:spPr>
          <a:xfrm>
            <a:off x="1181425" y="2917150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5"/>
          <p:cNvSpPr txBox="1">
            <a:spLocks noGrp="1"/>
          </p:cNvSpPr>
          <p:nvPr>
            <p:ph type="subTitle" idx="4"/>
          </p:nvPr>
        </p:nvSpPr>
        <p:spPr>
          <a:xfrm>
            <a:off x="4836300" y="2917150"/>
            <a:ext cx="2907600" cy="71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"/>
          <p:cNvSpPr txBox="1">
            <a:spLocks noGrp="1"/>
          </p:cNvSpPr>
          <p:nvPr>
            <p:ph type="subTitle" idx="1"/>
          </p:nvPr>
        </p:nvSpPr>
        <p:spPr>
          <a:xfrm>
            <a:off x="720000" y="1212525"/>
            <a:ext cx="2907600" cy="322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8"/>
          <p:cNvSpPr txBox="1">
            <a:spLocks noGrp="1"/>
          </p:cNvSpPr>
          <p:nvPr>
            <p:ph type="title"/>
          </p:nvPr>
        </p:nvSpPr>
        <p:spPr>
          <a:xfrm>
            <a:off x="3534725" y="1260750"/>
            <a:ext cx="4440300" cy="252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6000"/>
              <a:buNone/>
              <a:defRPr sz="77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106" name="Google Shape;106;p8"/>
          <p:cNvSpPr/>
          <p:nvPr/>
        </p:nvSpPr>
        <p:spPr>
          <a:xfrm>
            <a:off x="362675" y="772950"/>
            <a:ext cx="237000" cy="2370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8"/>
          <p:cNvSpPr/>
          <p:nvPr/>
        </p:nvSpPr>
        <p:spPr>
          <a:xfrm>
            <a:off x="1144775" y="21852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8"/>
          <p:cNvSpPr/>
          <p:nvPr/>
        </p:nvSpPr>
        <p:spPr>
          <a:xfrm>
            <a:off x="355225" y="1741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8"/>
          <p:cNvSpPr/>
          <p:nvPr/>
        </p:nvSpPr>
        <p:spPr>
          <a:xfrm>
            <a:off x="458975" y="20945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8"/>
          <p:cNvSpPr/>
          <p:nvPr/>
        </p:nvSpPr>
        <p:spPr>
          <a:xfrm>
            <a:off x="169825" y="485487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8"/>
          <p:cNvSpPr/>
          <p:nvPr/>
        </p:nvSpPr>
        <p:spPr>
          <a:xfrm>
            <a:off x="458975" y="45826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8"/>
          <p:cNvSpPr/>
          <p:nvPr/>
        </p:nvSpPr>
        <p:spPr>
          <a:xfrm>
            <a:off x="1369250" y="49253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8"/>
          <p:cNvSpPr/>
          <p:nvPr/>
        </p:nvSpPr>
        <p:spPr>
          <a:xfrm>
            <a:off x="240325" y="33712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8"/>
          <p:cNvSpPr/>
          <p:nvPr/>
        </p:nvSpPr>
        <p:spPr>
          <a:xfrm>
            <a:off x="8431550" y="35327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8"/>
          <p:cNvSpPr/>
          <p:nvPr/>
        </p:nvSpPr>
        <p:spPr>
          <a:xfrm>
            <a:off x="8814250" y="966000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8"/>
          <p:cNvSpPr/>
          <p:nvPr/>
        </p:nvSpPr>
        <p:spPr>
          <a:xfrm>
            <a:off x="8300800" y="13639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8"/>
          <p:cNvSpPr/>
          <p:nvPr/>
        </p:nvSpPr>
        <p:spPr>
          <a:xfrm>
            <a:off x="7441450" y="48104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8"/>
          <p:cNvSpPr/>
          <p:nvPr/>
        </p:nvSpPr>
        <p:spPr>
          <a:xfrm>
            <a:off x="8929150" y="48809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8"/>
          <p:cNvSpPr/>
          <p:nvPr/>
        </p:nvSpPr>
        <p:spPr>
          <a:xfrm>
            <a:off x="8743750" y="3922400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8"/>
          <p:cNvSpPr/>
          <p:nvPr/>
        </p:nvSpPr>
        <p:spPr>
          <a:xfrm>
            <a:off x="8616950" y="33712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8"/>
          <p:cNvSpPr/>
          <p:nvPr/>
        </p:nvSpPr>
        <p:spPr>
          <a:xfrm>
            <a:off x="8300800" y="458262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8"/>
          <p:cNvSpPr/>
          <p:nvPr/>
        </p:nvSpPr>
        <p:spPr>
          <a:xfrm>
            <a:off x="2688450" y="48104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8"/>
          <p:cNvSpPr/>
          <p:nvPr/>
        </p:nvSpPr>
        <p:spPr>
          <a:xfrm>
            <a:off x="2423550" y="36127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8"/>
          <p:cNvSpPr/>
          <p:nvPr/>
        </p:nvSpPr>
        <p:spPr>
          <a:xfrm>
            <a:off x="3315475" y="2446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8"/>
          <p:cNvSpPr/>
          <p:nvPr/>
        </p:nvSpPr>
        <p:spPr>
          <a:xfrm>
            <a:off x="8616950" y="19725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8"/>
          <p:cNvSpPr/>
          <p:nvPr/>
        </p:nvSpPr>
        <p:spPr>
          <a:xfrm>
            <a:off x="3929775" y="772950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8"/>
          <p:cNvSpPr/>
          <p:nvPr/>
        </p:nvSpPr>
        <p:spPr>
          <a:xfrm>
            <a:off x="5070525" y="28277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8"/>
          <p:cNvSpPr/>
          <p:nvPr/>
        </p:nvSpPr>
        <p:spPr>
          <a:xfrm>
            <a:off x="4007300" y="4582625"/>
            <a:ext cx="185400" cy="185400"/>
          </a:xfrm>
          <a:prstGeom prst="star4">
            <a:avLst>
              <a:gd name="adj" fmla="val 12500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8"/>
          <p:cNvSpPr/>
          <p:nvPr/>
        </p:nvSpPr>
        <p:spPr>
          <a:xfrm>
            <a:off x="6001925" y="465312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8"/>
          <p:cNvSpPr/>
          <p:nvPr/>
        </p:nvSpPr>
        <p:spPr>
          <a:xfrm>
            <a:off x="6297975" y="3532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8"/>
          <p:cNvSpPr/>
          <p:nvPr/>
        </p:nvSpPr>
        <p:spPr>
          <a:xfrm>
            <a:off x="7403800" y="538675"/>
            <a:ext cx="44400" cy="444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4" name="Google Shape;414;p21"/>
          <p:cNvGrpSpPr/>
          <p:nvPr/>
        </p:nvGrpSpPr>
        <p:grpSpPr>
          <a:xfrm>
            <a:off x="8074675" y="327538"/>
            <a:ext cx="713750" cy="690175"/>
            <a:chOff x="8074675" y="327538"/>
            <a:chExt cx="713750" cy="690175"/>
          </a:xfrm>
        </p:grpSpPr>
        <p:sp>
          <p:nvSpPr>
            <p:cNvPr id="415" name="Google Shape;415;p21"/>
            <p:cNvSpPr/>
            <p:nvPr/>
          </p:nvSpPr>
          <p:spPr>
            <a:xfrm>
              <a:off x="8278125" y="507413"/>
              <a:ext cx="510300" cy="510300"/>
            </a:xfrm>
            <a:prstGeom prst="star4">
              <a:avLst>
                <a:gd name="adj" fmla="val 12500"/>
              </a:avLst>
            </a:pr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1"/>
            <p:cNvSpPr/>
            <p:nvPr/>
          </p:nvSpPr>
          <p:spPr>
            <a:xfrm>
              <a:off x="8074675" y="327538"/>
              <a:ext cx="314100" cy="314100"/>
            </a:xfrm>
            <a:prstGeom prst="star4">
              <a:avLst>
                <a:gd name="adj" fmla="val 12500"/>
              </a:avLst>
            </a:pr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7" name="Google Shape;417;p21"/>
          <p:cNvGrpSpPr/>
          <p:nvPr/>
        </p:nvGrpSpPr>
        <p:grpSpPr>
          <a:xfrm>
            <a:off x="169825" y="103625"/>
            <a:ext cx="8803725" cy="4821750"/>
            <a:chOff x="169825" y="103625"/>
            <a:chExt cx="8803725" cy="4821750"/>
          </a:xfrm>
        </p:grpSpPr>
        <p:sp>
          <p:nvSpPr>
            <p:cNvPr id="418" name="Google Shape;418;p21"/>
            <p:cNvSpPr/>
            <p:nvPr/>
          </p:nvSpPr>
          <p:spPr>
            <a:xfrm>
              <a:off x="221975" y="1901925"/>
              <a:ext cx="237000" cy="2370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1"/>
            <p:cNvSpPr/>
            <p:nvPr/>
          </p:nvSpPr>
          <p:spPr>
            <a:xfrm>
              <a:off x="1709525" y="103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1"/>
            <p:cNvSpPr/>
            <p:nvPr/>
          </p:nvSpPr>
          <p:spPr>
            <a:xfrm>
              <a:off x="355225" y="1741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1"/>
            <p:cNvSpPr/>
            <p:nvPr/>
          </p:nvSpPr>
          <p:spPr>
            <a:xfrm>
              <a:off x="690250" y="26607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1"/>
            <p:cNvSpPr/>
            <p:nvPr/>
          </p:nvSpPr>
          <p:spPr>
            <a:xfrm>
              <a:off x="7441450" y="48104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1"/>
            <p:cNvSpPr/>
            <p:nvPr/>
          </p:nvSpPr>
          <p:spPr>
            <a:xfrm>
              <a:off x="8929150" y="48809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1"/>
            <p:cNvSpPr/>
            <p:nvPr/>
          </p:nvSpPr>
          <p:spPr>
            <a:xfrm>
              <a:off x="8743750" y="3922400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1"/>
            <p:cNvSpPr/>
            <p:nvPr/>
          </p:nvSpPr>
          <p:spPr>
            <a:xfrm>
              <a:off x="8616950" y="33712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1"/>
            <p:cNvSpPr/>
            <p:nvPr/>
          </p:nvSpPr>
          <p:spPr>
            <a:xfrm>
              <a:off x="8300800" y="4582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1"/>
            <p:cNvSpPr/>
            <p:nvPr/>
          </p:nvSpPr>
          <p:spPr>
            <a:xfrm>
              <a:off x="3315475" y="2446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1"/>
            <p:cNvSpPr/>
            <p:nvPr/>
          </p:nvSpPr>
          <p:spPr>
            <a:xfrm>
              <a:off x="6001925" y="46531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1"/>
            <p:cNvSpPr/>
            <p:nvPr/>
          </p:nvSpPr>
          <p:spPr>
            <a:xfrm>
              <a:off x="540375" y="11524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1"/>
            <p:cNvSpPr/>
            <p:nvPr/>
          </p:nvSpPr>
          <p:spPr>
            <a:xfrm>
              <a:off x="169825" y="63867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2" name="Google Shape;432;p22"/>
          <p:cNvGrpSpPr/>
          <p:nvPr/>
        </p:nvGrpSpPr>
        <p:grpSpPr>
          <a:xfrm>
            <a:off x="169825" y="103625"/>
            <a:ext cx="8803725" cy="4821750"/>
            <a:chOff x="169825" y="103625"/>
            <a:chExt cx="8803725" cy="4821750"/>
          </a:xfrm>
        </p:grpSpPr>
        <p:sp>
          <p:nvSpPr>
            <p:cNvPr id="433" name="Google Shape;433;p22"/>
            <p:cNvSpPr/>
            <p:nvPr/>
          </p:nvSpPr>
          <p:spPr>
            <a:xfrm flipH="1">
              <a:off x="8684400" y="1901925"/>
              <a:ext cx="237000" cy="2370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2"/>
            <p:cNvSpPr/>
            <p:nvPr/>
          </p:nvSpPr>
          <p:spPr>
            <a:xfrm flipH="1">
              <a:off x="7248450" y="103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2"/>
            <p:cNvSpPr/>
            <p:nvPr/>
          </p:nvSpPr>
          <p:spPr>
            <a:xfrm flipH="1">
              <a:off x="7026775" y="4006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2"/>
            <p:cNvSpPr/>
            <p:nvPr/>
          </p:nvSpPr>
          <p:spPr>
            <a:xfrm flipH="1">
              <a:off x="1657525" y="48104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2"/>
            <p:cNvSpPr/>
            <p:nvPr/>
          </p:nvSpPr>
          <p:spPr>
            <a:xfrm flipH="1">
              <a:off x="169825" y="48809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2"/>
            <p:cNvSpPr/>
            <p:nvPr/>
          </p:nvSpPr>
          <p:spPr>
            <a:xfrm flipH="1">
              <a:off x="214225" y="3922400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2"/>
            <p:cNvSpPr/>
            <p:nvPr/>
          </p:nvSpPr>
          <p:spPr>
            <a:xfrm flipH="1">
              <a:off x="482025" y="33712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2"/>
            <p:cNvSpPr/>
            <p:nvPr/>
          </p:nvSpPr>
          <p:spPr>
            <a:xfrm flipH="1">
              <a:off x="657175" y="4582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2"/>
            <p:cNvSpPr/>
            <p:nvPr/>
          </p:nvSpPr>
          <p:spPr>
            <a:xfrm flipH="1">
              <a:off x="5783500" y="2446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2"/>
            <p:cNvSpPr/>
            <p:nvPr/>
          </p:nvSpPr>
          <p:spPr>
            <a:xfrm flipH="1">
              <a:off x="3097050" y="46531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2"/>
            <p:cNvSpPr/>
            <p:nvPr/>
          </p:nvSpPr>
          <p:spPr>
            <a:xfrm flipH="1">
              <a:off x="8877000" y="1602050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2"/>
            <p:cNvSpPr/>
            <p:nvPr/>
          </p:nvSpPr>
          <p:spPr>
            <a:xfrm flipH="1">
              <a:off x="8582500" y="1672575"/>
              <a:ext cx="137700" cy="1377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2"/>
            <p:cNvSpPr/>
            <p:nvPr/>
          </p:nvSpPr>
          <p:spPr>
            <a:xfrm>
              <a:off x="7441450" y="48104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2"/>
            <p:cNvSpPr/>
            <p:nvPr/>
          </p:nvSpPr>
          <p:spPr>
            <a:xfrm>
              <a:off x="8929150" y="48809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2"/>
            <p:cNvSpPr/>
            <p:nvPr/>
          </p:nvSpPr>
          <p:spPr>
            <a:xfrm>
              <a:off x="8743750" y="3922400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2"/>
            <p:cNvSpPr/>
            <p:nvPr/>
          </p:nvSpPr>
          <p:spPr>
            <a:xfrm>
              <a:off x="8616950" y="33712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2"/>
            <p:cNvSpPr/>
            <p:nvPr/>
          </p:nvSpPr>
          <p:spPr>
            <a:xfrm>
              <a:off x="8300800" y="4582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2"/>
            <p:cNvSpPr/>
            <p:nvPr/>
          </p:nvSpPr>
          <p:spPr>
            <a:xfrm>
              <a:off x="6001925" y="46531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2"/>
            <p:cNvSpPr/>
            <p:nvPr/>
          </p:nvSpPr>
          <p:spPr>
            <a:xfrm flipH="1">
              <a:off x="284725" y="10177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2"/>
            <p:cNvSpPr/>
            <p:nvPr/>
          </p:nvSpPr>
          <p:spPr>
            <a:xfrm flipH="1">
              <a:off x="967175" y="140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3" name="Google Shape;453;p22"/>
          <p:cNvSpPr/>
          <p:nvPr/>
        </p:nvSpPr>
        <p:spPr>
          <a:xfrm>
            <a:off x="253421" y="178753"/>
            <a:ext cx="314100" cy="314100"/>
          </a:xfrm>
          <a:prstGeom prst="star4">
            <a:avLst>
              <a:gd name="adj" fmla="val 12500"/>
            </a:avLst>
          </a:prstGeom>
          <a:solidFill>
            <a:schemeClr val="accent6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4" name="Google Shape;454;p22"/>
          <p:cNvSpPr/>
          <p:nvPr/>
        </p:nvSpPr>
        <p:spPr>
          <a:xfrm>
            <a:off x="456871" y="358628"/>
            <a:ext cx="510300" cy="510300"/>
          </a:xfrm>
          <a:prstGeom prst="star4">
            <a:avLst>
              <a:gd name="adj" fmla="val 12500"/>
            </a:avLst>
          </a:prstGeom>
          <a:solidFill>
            <a:schemeClr val="accent6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1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Squada One"/>
              <a:buNone/>
              <a:defRPr sz="35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Squada One"/>
              <a:buNone/>
              <a:defRPr sz="35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Squada One"/>
              <a:buNone/>
              <a:defRPr sz="35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Squada One"/>
              <a:buNone/>
              <a:defRPr sz="35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Squada One"/>
              <a:buNone/>
              <a:defRPr sz="35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Squada One"/>
              <a:buNone/>
              <a:defRPr sz="35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Squada One"/>
              <a:buNone/>
              <a:defRPr sz="35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Squada One"/>
              <a:buNone/>
              <a:defRPr sz="35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Squada One"/>
              <a:buNone/>
              <a:defRPr sz="3500">
                <a:solidFill>
                  <a:schemeClr val="lt1"/>
                </a:solidFill>
                <a:latin typeface="Squada One"/>
                <a:ea typeface="Squada One"/>
                <a:cs typeface="Squada One"/>
                <a:sym typeface="Squad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●"/>
              <a:defRPr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○"/>
              <a:defRPr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■"/>
              <a:defRPr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●"/>
              <a:defRPr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○"/>
              <a:defRPr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■"/>
              <a:defRPr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●"/>
              <a:defRPr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Barlow"/>
              <a:buChar char="○"/>
              <a:defRPr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Barlow"/>
              <a:buChar char="■"/>
              <a:defRPr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8" r:id="rId7"/>
    <p:sldLayoutId id="2147483667" r:id="rId8"/>
    <p:sldLayoutId id="2147483668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5" name="Google Shape;465;p26"/>
          <p:cNvGrpSpPr/>
          <p:nvPr/>
        </p:nvGrpSpPr>
        <p:grpSpPr>
          <a:xfrm>
            <a:off x="-27381" y="19905"/>
            <a:ext cx="1665681" cy="1456470"/>
            <a:chOff x="6702019" y="419899"/>
            <a:chExt cx="771433" cy="719953"/>
          </a:xfrm>
        </p:grpSpPr>
        <p:sp>
          <p:nvSpPr>
            <p:cNvPr id="466" name="Google Shape;466;p26"/>
            <p:cNvSpPr/>
            <p:nvPr/>
          </p:nvSpPr>
          <p:spPr>
            <a:xfrm>
              <a:off x="6751864" y="471541"/>
              <a:ext cx="668293" cy="668311"/>
            </a:xfrm>
            <a:custGeom>
              <a:avLst/>
              <a:gdLst/>
              <a:ahLst/>
              <a:cxnLst/>
              <a:rect l="l" t="t" r="r" b="b"/>
              <a:pathLst>
                <a:path w="37179" h="37180" extrusionOk="0">
                  <a:moveTo>
                    <a:pt x="18591" y="1"/>
                  </a:moveTo>
                  <a:cubicBezTo>
                    <a:pt x="8322" y="1"/>
                    <a:pt x="0" y="8322"/>
                    <a:pt x="0" y="18592"/>
                  </a:cubicBezTo>
                  <a:cubicBezTo>
                    <a:pt x="0" y="28857"/>
                    <a:pt x="8322" y="37179"/>
                    <a:pt x="18591" y="37179"/>
                  </a:cubicBezTo>
                  <a:cubicBezTo>
                    <a:pt x="28857" y="37179"/>
                    <a:pt x="37178" y="28857"/>
                    <a:pt x="37178" y="18592"/>
                  </a:cubicBezTo>
                  <a:cubicBezTo>
                    <a:pt x="37178" y="8322"/>
                    <a:pt x="28857" y="1"/>
                    <a:pt x="18591" y="1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6"/>
            <p:cNvSpPr/>
            <p:nvPr/>
          </p:nvSpPr>
          <p:spPr>
            <a:xfrm>
              <a:off x="6803362" y="510295"/>
              <a:ext cx="248001" cy="173692"/>
            </a:xfrm>
            <a:custGeom>
              <a:avLst/>
              <a:gdLst/>
              <a:ahLst/>
              <a:cxnLst/>
              <a:rect l="l" t="t" r="r" b="b"/>
              <a:pathLst>
                <a:path w="13797" h="9663" extrusionOk="0">
                  <a:moveTo>
                    <a:pt x="11191" y="984"/>
                  </a:moveTo>
                  <a:lnTo>
                    <a:pt x="11213" y="1016"/>
                  </a:lnTo>
                  <a:lnTo>
                    <a:pt x="11213" y="1016"/>
                  </a:lnTo>
                  <a:cubicBezTo>
                    <a:pt x="11207" y="1005"/>
                    <a:pt x="11199" y="995"/>
                    <a:pt x="11191" y="984"/>
                  </a:cubicBezTo>
                  <a:close/>
                  <a:moveTo>
                    <a:pt x="7085" y="3390"/>
                  </a:moveTo>
                  <a:cubicBezTo>
                    <a:pt x="7075" y="3400"/>
                    <a:pt x="7072" y="3410"/>
                    <a:pt x="7072" y="3424"/>
                  </a:cubicBezTo>
                  <a:cubicBezTo>
                    <a:pt x="7078" y="3418"/>
                    <a:pt x="7085" y="3404"/>
                    <a:pt x="7085" y="3390"/>
                  </a:cubicBezTo>
                  <a:close/>
                  <a:moveTo>
                    <a:pt x="6920" y="4134"/>
                  </a:moveTo>
                  <a:lnTo>
                    <a:pt x="6920" y="4134"/>
                  </a:lnTo>
                  <a:cubicBezTo>
                    <a:pt x="6928" y="4155"/>
                    <a:pt x="6931" y="4171"/>
                    <a:pt x="6931" y="4185"/>
                  </a:cubicBezTo>
                  <a:cubicBezTo>
                    <a:pt x="6934" y="4161"/>
                    <a:pt x="6948" y="4151"/>
                    <a:pt x="6920" y="4134"/>
                  </a:cubicBezTo>
                  <a:close/>
                  <a:moveTo>
                    <a:pt x="6931" y="4185"/>
                  </a:moveTo>
                  <a:cubicBezTo>
                    <a:pt x="6931" y="4189"/>
                    <a:pt x="6931" y="4196"/>
                    <a:pt x="6934" y="4203"/>
                  </a:cubicBezTo>
                  <a:cubicBezTo>
                    <a:pt x="6934" y="4199"/>
                    <a:pt x="6934" y="4192"/>
                    <a:pt x="6931" y="4185"/>
                  </a:cubicBezTo>
                  <a:close/>
                  <a:moveTo>
                    <a:pt x="5234" y="5258"/>
                  </a:moveTo>
                  <a:lnTo>
                    <a:pt x="5234" y="5258"/>
                  </a:lnTo>
                  <a:cubicBezTo>
                    <a:pt x="5234" y="5258"/>
                    <a:pt x="5238" y="5266"/>
                    <a:pt x="5245" y="5279"/>
                  </a:cubicBezTo>
                  <a:cubicBezTo>
                    <a:pt x="5241" y="5272"/>
                    <a:pt x="5238" y="5265"/>
                    <a:pt x="5234" y="5258"/>
                  </a:cubicBezTo>
                  <a:close/>
                  <a:moveTo>
                    <a:pt x="7822" y="5251"/>
                  </a:moveTo>
                  <a:lnTo>
                    <a:pt x="7819" y="5313"/>
                  </a:lnTo>
                  <a:cubicBezTo>
                    <a:pt x="7812" y="5302"/>
                    <a:pt x="7805" y="5296"/>
                    <a:pt x="7798" y="5289"/>
                  </a:cubicBezTo>
                  <a:lnTo>
                    <a:pt x="7798" y="5289"/>
                  </a:lnTo>
                  <a:cubicBezTo>
                    <a:pt x="7815" y="5320"/>
                    <a:pt x="7822" y="5364"/>
                    <a:pt x="7822" y="5399"/>
                  </a:cubicBezTo>
                  <a:cubicBezTo>
                    <a:pt x="7846" y="5368"/>
                    <a:pt x="7925" y="5399"/>
                    <a:pt x="7822" y="5251"/>
                  </a:cubicBezTo>
                  <a:close/>
                  <a:moveTo>
                    <a:pt x="5375" y="7219"/>
                  </a:moveTo>
                  <a:lnTo>
                    <a:pt x="5375" y="7219"/>
                  </a:lnTo>
                  <a:cubicBezTo>
                    <a:pt x="5371" y="7226"/>
                    <a:pt x="5371" y="7236"/>
                    <a:pt x="5371" y="7246"/>
                  </a:cubicBezTo>
                  <a:cubicBezTo>
                    <a:pt x="5371" y="7240"/>
                    <a:pt x="5375" y="7229"/>
                    <a:pt x="5375" y="7219"/>
                  </a:cubicBezTo>
                  <a:close/>
                  <a:moveTo>
                    <a:pt x="13357" y="1"/>
                  </a:moveTo>
                  <a:cubicBezTo>
                    <a:pt x="13265" y="1"/>
                    <a:pt x="13409" y="322"/>
                    <a:pt x="13337" y="357"/>
                  </a:cubicBezTo>
                  <a:lnTo>
                    <a:pt x="13124" y="55"/>
                  </a:lnTo>
                  <a:lnTo>
                    <a:pt x="13248" y="354"/>
                  </a:lnTo>
                  <a:cubicBezTo>
                    <a:pt x="13166" y="295"/>
                    <a:pt x="13018" y="151"/>
                    <a:pt x="13022" y="79"/>
                  </a:cubicBezTo>
                  <a:cubicBezTo>
                    <a:pt x="12991" y="62"/>
                    <a:pt x="12974" y="58"/>
                    <a:pt x="12963" y="58"/>
                  </a:cubicBezTo>
                  <a:cubicBezTo>
                    <a:pt x="12939" y="58"/>
                    <a:pt x="12946" y="79"/>
                    <a:pt x="12950" y="99"/>
                  </a:cubicBezTo>
                  <a:cubicBezTo>
                    <a:pt x="12957" y="120"/>
                    <a:pt x="12963" y="140"/>
                    <a:pt x="12946" y="140"/>
                  </a:cubicBezTo>
                  <a:cubicBezTo>
                    <a:pt x="12936" y="140"/>
                    <a:pt x="12915" y="131"/>
                    <a:pt x="12878" y="110"/>
                  </a:cubicBezTo>
                  <a:cubicBezTo>
                    <a:pt x="12850" y="89"/>
                    <a:pt x="12843" y="75"/>
                    <a:pt x="12836" y="58"/>
                  </a:cubicBezTo>
                  <a:lnTo>
                    <a:pt x="12836" y="58"/>
                  </a:lnTo>
                  <a:lnTo>
                    <a:pt x="12857" y="189"/>
                  </a:lnTo>
                  <a:cubicBezTo>
                    <a:pt x="12819" y="124"/>
                    <a:pt x="12689" y="14"/>
                    <a:pt x="12737" y="14"/>
                  </a:cubicBezTo>
                  <a:lnTo>
                    <a:pt x="12744" y="14"/>
                  </a:lnTo>
                  <a:cubicBezTo>
                    <a:pt x="12724" y="7"/>
                    <a:pt x="12710" y="4"/>
                    <a:pt x="12696" y="4"/>
                  </a:cubicBezTo>
                  <a:cubicBezTo>
                    <a:pt x="12637" y="4"/>
                    <a:pt x="12634" y="58"/>
                    <a:pt x="12642" y="113"/>
                  </a:cubicBezTo>
                  <a:cubicBezTo>
                    <a:pt x="12645" y="168"/>
                    <a:pt x="12658" y="223"/>
                    <a:pt x="12631" y="223"/>
                  </a:cubicBezTo>
                  <a:cubicBezTo>
                    <a:pt x="12617" y="223"/>
                    <a:pt x="12593" y="213"/>
                    <a:pt x="12552" y="182"/>
                  </a:cubicBezTo>
                  <a:lnTo>
                    <a:pt x="12545" y="158"/>
                  </a:lnTo>
                  <a:lnTo>
                    <a:pt x="12545" y="158"/>
                  </a:lnTo>
                  <a:cubicBezTo>
                    <a:pt x="12493" y="367"/>
                    <a:pt x="12710" y="371"/>
                    <a:pt x="12819" y="696"/>
                  </a:cubicBezTo>
                  <a:lnTo>
                    <a:pt x="12316" y="257"/>
                  </a:lnTo>
                  <a:lnTo>
                    <a:pt x="12480" y="470"/>
                  </a:lnTo>
                  <a:cubicBezTo>
                    <a:pt x="12473" y="474"/>
                    <a:pt x="12466" y="474"/>
                    <a:pt x="12460" y="474"/>
                  </a:cubicBezTo>
                  <a:cubicBezTo>
                    <a:pt x="12436" y="474"/>
                    <a:pt x="12401" y="463"/>
                    <a:pt x="12354" y="398"/>
                  </a:cubicBezTo>
                  <a:lnTo>
                    <a:pt x="12354" y="398"/>
                  </a:lnTo>
                  <a:cubicBezTo>
                    <a:pt x="12422" y="583"/>
                    <a:pt x="12439" y="480"/>
                    <a:pt x="12521" y="638"/>
                  </a:cubicBezTo>
                  <a:cubicBezTo>
                    <a:pt x="12487" y="618"/>
                    <a:pt x="12463" y="610"/>
                    <a:pt x="12439" y="610"/>
                  </a:cubicBezTo>
                  <a:cubicBezTo>
                    <a:pt x="12405" y="610"/>
                    <a:pt x="12384" y="631"/>
                    <a:pt x="12363" y="655"/>
                  </a:cubicBezTo>
                  <a:cubicBezTo>
                    <a:pt x="12343" y="675"/>
                    <a:pt x="12326" y="700"/>
                    <a:pt x="12298" y="700"/>
                  </a:cubicBezTo>
                  <a:cubicBezTo>
                    <a:pt x="12264" y="700"/>
                    <a:pt x="12210" y="669"/>
                    <a:pt x="12117" y="569"/>
                  </a:cubicBezTo>
                  <a:lnTo>
                    <a:pt x="12117" y="569"/>
                  </a:lnTo>
                  <a:cubicBezTo>
                    <a:pt x="12226" y="744"/>
                    <a:pt x="12284" y="634"/>
                    <a:pt x="12305" y="806"/>
                  </a:cubicBezTo>
                  <a:cubicBezTo>
                    <a:pt x="12220" y="713"/>
                    <a:pt x="12175" y="683"/>
                    <a:pt x="12158" y="683"/>
                  </a:cubicBezTo>
                  <a:cubicBezTo>
                    <a:pt x="12134" y="683"/>
                    <a:pt x="12144" y="720"/>
                    <a:pt x="12148" y="762"/>
                  </a:cubicBezTo>
                  <a:cubicBezTo>
                    <a:pt x="12155" y="803"/>
                    <a:pt x="12155" y="840"/>
                    <a:pt x="12123" y="840"/>
                  </a:cubicBezTo>
                  <a:cubicBezTo>
                    <a:pt x="12113" y="840"/>
                    <a:pt x="12096" y="836"/>
                    <a:pt x="12072" y="823"/>
                  </a:cubicBezTo>
                  <a:cubicBezTo>
                    <a:pt x="11938" y="627"/>
                    <a:pt x="12079" y="675"/>
                    <a:pt x="11881" y="562"/>
                  </a:cubicBezTo>
                  <a:lnTo>
                    <a:pt x="11881" y="562"/>
                  </a:lnTo>
                  <a:cubicBezTo>
                    <a:pt x="11966" y="692"/>
                    <a:pt x="11959" y="727"/>
                    <a:pt x="11918" y="727"/>
                  </a:cubicBezTo>
                  <a:cubicBezTo>
                    <a:pt x="11894" y="727"/>
                    <a:pt x="11860" y="716"/>
                    <a:pt x="11822" y="703"/>
                  </a:cubicBezTo>
                  <a:cubicBezTo>
                    <a:pt x="11788" y="689"/>
                    <a:pt x="11750" y="675"/>
                    <a:pt x="11726" y="675"/>
                  </a:cubicBezTo>
                  <a:cubicBezTo>
                    <a:pt x="11712" y="675"/>
                    <a:pt x="11702" y="683"/>
                    <a:pt x="11702" y="700"/>
                  </a:cubicBezTo>
                  <a:cubicBezTo>
                    <a:pt x="11904" y="947"/>
                    <a:pt x="11675" y="895"/>
                    <a:pt x="11654" y="1049"/>
                  </a:cubicBezTo>
                  <a:cubicBezTo>
                    <a:pt x="11634" y="1018"/>
                    <a:pt x="11593" y="1008"/>
                    <a:pt x="11544" y="1008"/>
                  </a:cubicBezTo>
                  <a:cubicBezTo>
                    <a:pt x="11506" y="1008"/>
                    <a:pt x="11462" y="1015"/>
                    <a:pt x="11417" y="1021"/>
                  </a:cubicBezTo>
                  <a:cubicBezTo>
                    <a:pt x="11373" y="1025"/>
                    <a:pt x="11325" y="1032"/>
                    <a:pt x="11280" y="1032"/>
                  </a:cubicBezTo>
                  <a:cubicBezTo>
                    <a:pt x="11260" y="1032"/>
                    <a:pt x="11243" y="1029"/>
                    <a:pt x="11222" y="1029"/>
                  </a:cubicBezTo>
                  <a:lnTo>
                    <a:pt x="11213" y="1016"/>
                  </a:lnTo>
                  <a:lnTo>
                    <a:pt x="11213" y="1016"/>
                  </a:lnTo>
                  <a:cubicBezTo>
                    <a:pt x="11369" y="1250"/>
                    <a:pt x="11255" y="1273"/>
                    <a:pt x="11239" y="1371"/>
                  </a:cubicBezTo>
                  <a:cubicBezTo>
                    <a:pt x="11120" y="1221"/>
                    <a:pt x="11082" y="1152"/>
                    <a:pt x="11061" y="1056"/>
                  </a:cubicBezTo>
                  <a:lnTo>
                    <a:pt x="11003" y="1104"/>
                  </a:lnTo>
                  <a:cubicBezTo>
                    <a:pt x="11054" y="1197"/>
                    <a:pt x="11071" y="1255"/>
                    <a:pt x="11058" y="1313"/>
                  </a:cubicBezTo>
                  <a:lnTo>
                    <a:pt x="10921" y="1114"/>
                  </a:lnTo>
                  <a:lnTo>
                    <a:pt x="10921" y="1114"/>
                  </a:lnTo>
                  <a:cubicBezTo>
                    <a:pt x="10859" y="1179"/>
                    <a:pt x="10935" y="1423"/>
                    <a:pt x="10787" y="1423"/>
                  </a:cubicBezTo>
                  <a:cubicBezTo>
                    <a:pt x="10777" y="1423"/>
                    <a:pt x="10763" y="1420"/>
                    <a:pt x="10745" y="1416"/>
                  </a:cubicBezTo>
                  <a:lnTo>
                    <a:pt x="10745" y="1416"/>
                  </a:lnTo>
                  <a:cubicBezTo>
                    <a:pt x="10879" y="1597"/>
                    <a:pt x="11218" y="1844"/>
                    <a:pt x="11205" y="2046"/>
                  </a:cubicBezTo>
                  <a:cubicBezTo>
                    <a:pt x="11130" y="1958"/>
                    <a:pt x="11000" y="1806"/>
                    <a:pt x="10989" y="1741"/>
                  </a:cubicBezTo>
                  <a:lnTo>
                    <a:pt x="10989" y="1741"/>
                  </a:lnTo>
                  <a:cubicBezTo>
                    <a:pt x="10992" y="1765"/>
                    <a:pt x="11009" y="1817"/>
                    <a:pt x="10982" y="1817"/>
                  </a:cubicBezTo>
                  <a:cubicBezTo>
                    <a:pt x="10979" y="1817"/>
                    <a:pt x="10976" y="1817"/>
                    <a:pt x="10968" y="1814"/>
                  </a:cubicBezTo>
                  <a:lnTo>
                    <a:pt x="10883" y="1618"/>
                  </a:lnTo>
                  <a:cubicBezTo>
                    <a:pt x="10873" y="1615"/>
                    <a:pt x="10865" y="1615"/>
                    <a:pt x="10862" y="1615"/>
                  </a:cubicBezTo>
                  <a:cubicBezTo>
                    <a:pt x="10811" y="1615"/>
                    <a:pt x="10962" y="1773"/>
                    <a:pt x="10917" y="1786"/>
                  </a:cubicBezTo>
                  <a:cubicBezTo>
                    <a:pt x="10807" y="1649"/>
                    <a:pt x="10811" y="1708"/>
                    <a:pt x="10732" y="1597"/>
                  </a:cubicBezTo>
                  <a:cubicBezTo>
                    <a:pt x="10732" y="1591"/>
                    <a:pt x="10732" y="1591"/>
                    <a:pt x="10739" y="1591"/>
                  </a:cubicBezTo>
                  <a:cubicBezTo>
                    <a:pt x="10742" y="1591"/>
                    <a:pt x="10749" y="1591"/>
                    <a:pt x="10753" y="1594"/>
                  </a:cubicBezTo>
                  <a:cubicBezTo>
                    <a:pt x="10759" y="1594"/>
                    <a:pt x="10766" y="1597"/>
                    <a:pt x="10773" y="1597"/>
                  </a:cubicBezTo>
                  <a:cubicBezTo>
                    <a:pt x="10783" y="1597"/>
                    <a:pt x="10791" y="1591"/>
                    <a:pt x="10780" y="1564"/>
                  </a:cubicBezTo>
                  <a:lnTo>
                    <a:pt x="10766" y="1564"/>
                  </a:lnTo>
                  <a:cubicBezTo>
                    <a:pt x="10701" y="1564"/>
                    <a:pt x="10598" y="1522"/>
                    <a:pt x="10506" y="1436"/>
                  </a:cubicBezTo>
                  <a:lnTo>
                    <a:pt x="10506" y="1436"/>
                  </a:lnTo>
                  <a:cubicBezTo>
                    <a:pt x="10571" y="1512"/>
                    <a:pt x="10653" y="1621"/>
                    <a:pt x="10636" y="1662"/>
                  </a:cubicBezTo>
                  <a:cubicBezTo>
                    <a:pt x="10626" y="1673"/>
                    <a:pt x="10615" y="1676"/>
                    <a:pt x="10606" y="1676"/>
                  </a:cubicBezTo>
                  <a:cubicBezTo>
                    <a:pt x="10540" y="1676"/>
                    <a:pt x="10465" y="1515"/>
                    <a:pt x="10379" y="1485"/>
                  </a:cubicBezTo>
                  <a:lnTo>
                    <a:pt x="10379" y="1485"/>
                  </a:lnTo>
                  <a:cubicBezTo>
                    <a:pt x="10434" y="1594"/>
                    <a:pt x="10307" y="1532"/>
                    <a:pt x="10465" y="1738"/>
                  </a:cubicBezTo>
                  <a:cubicBezTo>
                    <a:pt x="10465" y="1741"/>
                    <a:pt x="10462" y="1741"/>
                    <a:pt x="10457" y="1741"/>
                  </a:cubicBezTo>
                  <a:cubicBezTo>
                    <a:pt x="10430" y="1741"/>
                    <a:pt x="10359" y="1659"/>
                    <a:pt x="10310" y="1615"/>
                  </a:cubicBezTo>
                  <a:lnTo>
                    <a:pt x="10310" y="1615"/>
                  </a:lnTo>
                  <a:cubicBezTo>
                    <a:pt x="10341" y="1738"/>
                    <a:pt x="10142" y="1786"/>
                    <a:pt x="10359" y="1971"/>
                  </a:cubicBezTo>
                  <a:lnTo>
                    <a:pt x="10379" y="1978"/>
                  </a:lnTo>
                  <a:lnTo>
                    <a:pt x="10379" y="1991"/>
                  </a:lnTo>
                  <a:cubicBezTo>
                    <a:pt x="10403" y="2300"/>
                    <a:pt x="10012" y="2088"/>
                    <a:pt x="9947" y="2276"/>
                  </a:cubicBezTo>
                  <a:lnTo>
                    <a:pt x="9896" y="2208"/>
                  </a:lnTo>
                  <a:cubicBezTo>
                    <a:pt x="9875" y="2348"/>
                    <a:pt x="9755" y="2390"/>
                    <a:pt x="9810" y="2584"/>
                  </a:cubicBezTo>
                  <a:lnTo>
                    <a:pt x="9803" y="2584"/>
                  </a:lnTo>
                  <a:cubicBezTo>
                    <a:pt x="9769" y="2584"/>
                    <a:pt x="9655" y="2492"/>
                    <a:pt x="9608" y="2410"/>
                  </a:cubicBezTo>
                  <a:lnTo>
                    <a:pt x="9608" y="2410"/>
                  </a:lnTo>
                  <a:cubicBezTo>
                    <a:pt x="9590" y="2485"/>
                    <a:pt x="9622" y="2557"/>
                    <a:pt x="9546" y="2557"/>
                  </a:cubicBezTo>
                  <a:cubicBezTo>
                    <a:pt x="9525" y="2557"/>
                    <a:pt x="9502" y="2554"/>
                    <a:pt x="9464" y="2543"/>
                  </a:cubicBezTo>
                  <a:cubicBezTo>
                    <a:pt x="9437" y="2376"/>
                    <a:pt x="9364" y="2451"/>
                    <a:pt x="9460" y="2407"/>
                  </a:cubicBezTo>
                  <a:cubicBezTo>
                    <a:pt x="9405" y="2407"/>
                    <a:pt x="9354" y="2386"/>
                    <a:pt x="9320" y="2386"/>
                  </a:cubicBezTo>
                  <a:cubicBezTo>
                    <a:pt x="9279" y="2386"/>
                    <a:pt x="9261" y="2417"/>
                    <a:pt x="9293" y="2557"/>
                  </a:cubicBezTo>
                  <a:cubicBezTo>
                    <a:pt x="9231" y="2441"/>
                    <a:pt x="9166" y="2399"/>
                    <a:pt x="9121" y="2399"/>
                  </a:cubicBezTo>
                  <a:cubicBezTo>
                    <a:pt x="9087" y="2399"/>
                    <a:pt x="9066" y="2423"/>
                    <a:pt x="9066" y="2454"/>
                  </a:cubicBezTo>
                  <a:lnTo>
                    <a:pt x="9217" y="2543"/>
                  </a:lnTo>
                  <a:cubicBezTo>
                    <a:pt x="9193" y="2602"/>
                    <a:pt x="9145" y="2612"/>
                    <a:pt x="9094" y="2626"/>
                  </a:cubicBezTo>
                  <a:lnTo>
                    <a:pt x="8943" y="2372"/>
                  </a:lnTo>
                  <a:cubicBezTo>
                    <a:pt x="8908" y="2358"/>
                    <a:pt x="8881" y="2352"/>
                    <a:pt x="8857" y="2352"/>
                  </a:cubicBezTo>
                  <a:cubicBezTo>
                    <a:pt x="8771" y="2352"/>
                    <a:pt x="8771" y="2458"/>
                    <a:pt x="8771" y="2567"/>
                  </a:cubicBezTo>
                  <a:cubicBezTo>
                    <a:pt x="8775" y="2677"/>
                    <a:pt x="8782" y="2784"/>
                    <a:pt x="8714" y="2784"/>
                  </a:cubicBezTo>
                  <a:cubicBezTo>
                    <a:pt x="8676" y="2784"/>
                    <a:pt x="8617" y="2756"/>
                    <a:pt x="8528" y="2681"/>
                  </a:cubicBezTo>
                  <a:lnTo>
                    <a:pt x="8528" y="2681"/>
                  </a:lnTo>
                  <a:cubicBezTo>
                    <a:pt x="8607" y="2880"/>
                    <a:pt x="8703" y="2736"/>
                    <a:pt x="8802" y="2958"/>
                  </a:cubicBezTo>
                  <a:lnTo>
                    <a:pt x="8792" y="2958"/>
                  </a:lnTo>
                  <a:cubicBezTo>
                    <a:pt x="8737" y="2958"/>
                    <a:pt x="8638" y="2896"/>
                    <a:pt x="8549" y="2831"/>
                  </a:cubicBezTo>
                  <a:cubicBezTo>
                    <a:pt x="8459" y="2770"/>
                    <a:pt x="8380" y="2708"/>
                    <a:pt x="8360" y="2708"/>
                  </a:cubicBezTo>
                  <a:lnTo>
                    <a:pt x="8357" y="2708"/>
                  </a:lnTo>
                  <a:cubicBezTo>
                    <a:pt x="8347" y="2705"/>
                    <a:pt x="8336" y="2705"/>
                    <a:pt x="8329" y="2705"/>
                  </a:cubicBezTo>
                  <a:cubicBezTo>
                    <a:pt x="8264" y="2705"/>
                    <a:pt x="8306" y="2807"/>
                    <a:pt x="8343" y="2910"/>
                  </a:cubicBezTo>
                  <a:cubicBezTo>
                    <a:pt x="8380" y="3013"/>
                    <a:pt x="8418" y="3113"/>
                    <a:pt x="8343" y="3113"/>
                  </a:cubicBezTo>
                  <a:lnTo>
                    <a:pt x="8336" y="3113"/>
                  </a:lnTo>
                  <a:cubicBezTo>
                    <a:pt x="8412" y="3188"/>
                    <a:pt x="8586" y="3407"/>
                    <a:pt x="8559" y="3548"/>
                  </a:cubicBezTo>
                  <a:lnTo>
                    <a:pt x="8549" y="3548"/>
                  </a:lnTo>
                  <a:cubicBezTo>
                    <a:pt x="8446" y="3548"/>
                    <a:pt x="8216" y="3250"/>
                    <a:pt x="8216" y="3150"/>
                  </a:cubicBezTo>
                  <a:cubicBezTo>
                    <a:pt x="8220" y="3147"/>
                    <a:pt x="8223" y="3143"/>
                    <a:pt x="8230" y="3143"/>
                  </a:cubicBezTo>
                  <a:cubicBezTo>
                    <a:pt x="8244" y="3143"/>
                    <a:pt x="8261" y="3160"/>
                    <a:pt x="8274" y="3181"/>
                  </a:cubicBezTo>
                  <a:cubicBezTo>
                    <a:pt x="8278" y="3133"/>
                    <a:pt x="8285" y="3075"/>
                    <a:pt x="8189" y="3003"/>
                  </a:cubicBezTo>
                  <a:lnTo>
                    <a:pt x="8189" y="3003"/>
                  </a:lnTo>
                  <a:lnTo>
                    <a:pt x="8241" y="3095"/>
                  </a:lnTo>
                  <a:cubicBezTo>
                    <a:pt x="8141" y="3034"/>
                    <a:pt x="8045" y="3116"/>
                    <a:pt x="7969" y="2958"/>
                  </a:cubicBezTo>
                  <a:lnTo>
                    <a:pt x="7969" y="2958"/>
                  </a:lnTo>
                  <a:cubicBezTo>
                    <a:pt x="7969" y="3065"/>
                    <a:pt x="8024" y="3106"/>
                    <a:pt x="8083" y="3122"/>
                  </a:cubicBezTo>
                  <a:cubicBezTo>
                    <a:pt x="8072" y="3122"/>
                    <a:pt x="8059" y="3119"/>
                    <a:pt x="8048" y="3119"/>
                  </a:cubicBezTo>
                  <a:cubicBezTo>
                    <a:pt x="7997" y="3119"/>
                    <a:pt x="7969" y="3147"/>
                    <a:pt x="7942" y="3171"/>
                  </a:cubicBezTo>
                  <a:cubicBezTo>
                    <a:pt x="7915" y="3198"/>
                    <a:pt x="7884" y="3222"/>
                    <a:pt x="7829" y="3222"/>
                  </a:cubicBezTo>
                  <a:lnTo>
                    <a:pt x="7805" y="3222"/>
                  </a:lnTo>
                  <a:cubicBezTo>
                    <a:pt x="7853" y="3257"/>
                    <a:pt x="7939" y="3349"/>
                    <a:pt x="7921" y="3359"/>
                  </a:cubicBezTo>
                  <a:lnTo>
                    <a:pt x="7911" y="3359"/>
                  </a:lnTo>
                  <a:cubicBezTo>
                    <a:pt x="7709" y="3359"/>
                    <a:pt x="7966" y="3568"/>
                    <a:pt x="7891" y="3671"/>
                  </a:cubicBezTo>
                  <a:cubicBezTo>
                    <a:pt x="7784" y="3603"/>
                    <a:pt x="7730" y="3456"/>
                    <a:pt x="7698" y="3456"/>
                  </a:cubicBezTo>
                  <a:cubicBezTo>
                    <a:pt x="7689" y="3456"/>
                    <a:pt x="7678" y="3476"/>
                    <a:pt x="7671" y="3521"/>
                  </a:cubicBezTo>
                  <a:cubicBezTo>
                    <a:pt x="7548" y="3472"/>
                    <a:pt x="7503" y="3301"/>
                    <a:pt x="7480" y="3215"/>
                  </a:cubicBezTo>
                  <a:lnTo>
                    <a:pt x="7480" y="3215"/>
                  </a:lnTo>
                  <a:cubicBezTo>
                    <a:pt x="7486" y="3291"/>
                    <a:pt x="7459" y="3318"/>
                    <a:pt x="7421" y="3318"/>
                  </a:cubicBezTo>
                  <a:cubicBezTo>
                    <a:pt x="7380" y="3318"/>
                    <a:pt x="7328" y="3294"/>
                    <a:pt x="7281" y="3271"/>
                  </a:cubicBezTo>
                  <a:cubicBezTo>
                    <a:pt x="7233" y="3246"/>
                    <a:pt x="7188" y="3222"/>
                    <a:pt x="7160" y="3222"/>
                  </a:cubicBezTo>
                  <a:lnTo>
                    <a:pt x="7160" y="3119"/>
                  </a:lnTo>
                  <a:cubicBezTo>
                    <a:pt x="7160" y="3181"/>
                    <a:pt x="7137" y="3195"/>
                    <a:pt x="7113" y="3212"/>
                  </a:cubicBezTo>
                  <a:lnTo>
                    <a:pt x="7257" y="3366"/>
                  </a:lnTo>
                  <a:cubicBezTo>
                    <a:pt x="7205" y="3356"/>
                    <a:pt x="7181" y="3369"/>
                    <a:pt x="7133" y="3298"/>
                  </a:cubicBezTo>
                  <a:lnTo>
                    <a:pt x="7133" y="3298"/>
                  </a:lnTo>
                  <a:cubicBezTo>
                    <a:pt x="7181" y="3431"/>
                    <a:pt x="7349" y="3572"/>
                    <a:pt x="7397" y="3767"/>
                  </a:cubicBezTo>
                  <a:cubicBezTo>
                    <a:pt x="7383" y="3760"/>
                    <a:pt x="7373" y="3757"/>
                    <a:pt x="7366" y="3757"/>
                  </a:cubicBezTo>
                  <a:cubicBezTo>
                    <a:pt x="7346" y="3757"/>
                    <a:pt x="7336" y="3771"/>
                    <a:pt x="7325" y="3785"/>
                  </a:cubicBezTo>
                  <a:cubicBezTo>
                    <a:pt x="7315" y="3801"/>
                    <a:pt x="7304" y="3815"/>
                    <a:pt x="7284" y="3815"/>
                  </a:cubicBezTo>
                  <a:cubicBezTo>
                    <a:pt x="7263" y="3815"/>
                    <a:pt x="7233" y="3791"/>
                    <a:pt x="7174" y="3716"/>
                  </a:cubicBezTo>
                  <a:cubicBezTo>
                    <a:pt x="7328" y="3716"/>
                    <a:pt x="7072" y="3538"/>
                    <a:pt x="7072" y="3424"/>
                  </a:cubicBezTo>
                  <a:cubicBezTo>
                    <a:pt x="7064" y="3431"/>
                    <a:pt x="7054" y="3438"/>
                    <a:pt x="7037" y="3438"/>
                  </a:cubicBezTo>
                  <a:cubicBezTo>
                    <a:pt x="7030" y="3438"/>
                    <a:pt x="7020" y="3435"/>
                    <a:pt x="7010" y="3431"/>
                  </a:cubicBezTo>
                  <a:cubicBezTo>
                    <a:pt x="6989" y="3410"/>
                    <a:pt x="6982" y="3383"/>
                    <a:pt x="6982" y="3363"/>
                  </a:cubicBezTo>
                  <a:cubicBezTo>
                    <a:pt x="6948" y="3345"/>
                    <a:pt x="6924" y="3339"/>
                    <a:pt x="6910" y="3339"/>
                  </a:cubicBezTo>
                  <a:cubicBezTo>
                    <a:pt x="6817" y="3339"/>
                    <a:pt x="7085" y="3671"/>
                    <a:pt x="6979" y="3733"/>
                  </a:cubicBezTo>
                  <a:cubicBezTo>
                    <a:pt x="6920" y="3616"/>
                    <a:pt x="6828" y="3534"/>
                    <a:pt x="6797" y="3534"/>
                  </a:cubicBezTo>
                  <a:cubicBezTo>
                    <a:pt x="6790" y="3534"/>
                    <a:pt x="6787" y="3538"/>
                    <a:pt x="6787" y="3544"/>
                  </a:cubicBezTo>
                  <a:lnTo>
                    <a:pt x="6797" y="3544"/>
                  </a:lnTo>
                  <a:cubicBezTo>
                    <a:pt x="6849" y="3544"/>
                    <a:pt x="6955" y="3757"/>
                    <a:pt x="6975" y="3877"/>
                  </a:cubicBezTo>
                  <a:cubicBezTo>
                    <a:pt x="6958" y="3870"/>
                    <a:pt x="6945" y="3870"/>
                    <a:pt x="6934" y="3870"/>
                  </a:cubicBezTo>
                  <a:cubicBezTo>
                    <a:pt x="6855" y="3870"/>
                    <a:pt x="6938" y="4011"/>
                    <a:pt x="6893" y="4024"/>
                  </a:cubicBezTo>
                  <a:lnTo>
                    <a:pt x="6972" y="4041"/>
                  </a:lnTo>
                  <a:cubicBezTo>
                    <a:pt x="7040" y="4182"/>
                    <a:pt x="6993" y="4192"/>
                    <a:pt x="6965" y="4268"/>
                  </a:cubicBezTo>
                  <a:cubicBezTo>
                    <a:pt x="6945" y="4240"/>
                    <a:pt x="6934" y="4220"/>
                    <a:pt x="6934" y="4203"/>
                  </a:cubicBezTo>
                  <a:cubicBezTo>
                    <a:pt x="6931" y="4220"/>
                    <a:pt x="6924" y="4226"/>
                    <a:pt x="6910" y="4226"/>
                  </a:cubicBezTo>
                  <a:cubicBezTo>
                    <a:pt x="6883" y="4226"/>
                    <a:pt x="6842" y="4203"/>
                    <a:pt x="6801" y="4179"/>
                  </a:cubicBezTo>
                  <a:cubicBezTo>
                    <a:pt x="6756" y="4155"/>
                    <a:pt x="6711" y="4134"/>
                    <a:pt x="6684" y="4134"/>
                  </a:cubicBezTo>
                  <a:cubicBezTo>
                    <a:pt x="6660" y="4134"/>
                    <a:pt x="6643" y="4147"/>
                    <a:pt x="6650" y="4192"/>
                  </a:cubicBezTo>
                  <a:cubicBezTo>
                    <a:pt x="6554" y="4130"/>
                    <a:pt x="6485" y="3949"/>
                    <a:pt x="6413" y="3911"/>
                  </a:cubicBezTo>
                  <a:lnTo>
                    <a:pt x="6413" y="3911"/>
                  </a:lnTo>
                  <a:cubicBezTo>
                    <a:pt x="6417" y="3973"/>
                    <a:pt x="6403" y="3994"/>
                    <a:pt x="6382" y="3994"/>
                  </a:cubicBezTo>
                  <a:cubicBezTo>
                    <a:pt x="6362" y="3994"/>
                    <a:pt x="6335" y="3976"/>
                    <a:pt x="6307" y="3962"/>
                  </a:cubicBezTo>
                  <a:cubicBezTo>
                    <a:pt x="6279" y="3945"/>
                    <a:pt x="6249" y="3929"/>
                    <a:pt x="6228" y="3929"/>
                  </a:cubicBezTo>
                  <a:cubicBezTo>
                    <a:pt x="6208" y="3929"/>
                    <a:pt x="6191" y="3945"/>
                    <a:pt x="6187" y="3997"/>
                  </a:cubicBezTo>
                  <a:cubicBezTo>
                    <a:pt x="6331" y="4158"/>
                    <a:pt x="6307" y="4110"/>
                    <a:pt x="6349" y="4326"/>
                  </a:cubicBezTo>
                  <a:lnTo>
                    <a:pt x="6431" y="4100"/>
                  </a:lnTo>
                  <a:lnTo>
                    <a:pt x="6492" y="4422"/>
                  </a:lnTo>
                  <a:cubicBezTo>
                    <a:pt x="6540" y="4398"/>
                    <a:pt x="6526" y="4258"/>
                    <a:pt x="6567" y="4258"/>
                  </a:cubicBezTo>
                  <a:cubicBezTo>
                    <a:pt x="6567" y="4258"/>
                    <a:pt x="6571" y="4258"/>
                    <a:pt x="6575" y="4261"/>
                  </a:cubicBezTo>
                  <a:cubicBezTo>
                    <a:pt x="6616" y="4435"/>
                    <a:pt x="6591" y="4388"/>
                    <a:pt x="6711" y="4521"/>
                  </a:cubicBezTo>
                  <a:cubicBezTo>
                    <a:pt x="6664" y="4473"/>
                    <a:pt x="6632" y="4456"/>
                    <a:pt x="6612" y="4456"/>
                  </a:cubicBezTo>
                  <a:cubicBezTo>
                    <a:pt x="6581" y="4456"/>
                    <a:pt x="6581" y="4504"/>
                    <a:pt x="6578" y="4555"/>
                  </a:cubicBezTo>
                  <a:cubicBezTo>
                    <a:pt x="6575" y="4603"/>
                    <a:pt x="6571" y="4652"/>
                    <a:pt x="6537" y="4652"/>
                  </a:cubicBezTo>
                  <a:cubicBezTo>
                    <a:pt x="6523" y="4652"/>
                    <a:pt x="6506" y="4644"/>
                    <a:pt x="6482" y="4628"/>
                  </a:cubicBezTo>
                  <a:lnTo>
                    <a:pt x="6205" y="4185"/>
                  </a:lnTo>
                  <a:cubicBezTo>
                    <a:pt x="6177" y="4171"/>
                    <a:pt x="6156" y="4165"/>
                    <a:pt x="6135" y="4165"/>
                  </a:cubicBezTo>
                  <a:cubicBezTo>
                    <a:pt x="6070" y="4165"/>
                    <a:pt x="6064" y="4254"/>
                    <a:pt x="6050" y="4343"/>
                  </a:cubicBezTo>
                  <a:cubicBezTo>
                    <a:pt x="6036" y="4432"/>
                    <a:pt x="6019" y="4521"/>
                    <a:pt x="5927" y="4521"/>
                  </a:cubicBezTo>
                  <a:lnTo>
                    <a:pt x="5917" y="4521"/>
                  </a:lnTo>
                  <a:lnTo>
                    <a:pt x="6012" y="4569"/>
                  </a:lnTo>
                  <a:cubicBezTo>
                    <a:pt x="6102" y="4758"/>
                    <a:pt x="5933" y="4652"/>
                    <a:pt x="5930" y="4755"/>
                  </a:cubicBezTo>
                  <a:cubicBezTo>
                    <a:pt x="5841" y="4603"/>
                    <a:pt x="5779" y="4566"/>
                    <a:pt x="5700" y="4487"/>
                  </a:cubicBezTo>
                  <a:lnTo>
                    <a:pt x="5700" y="4487"/>
                  </a:lnTo>
                  <a:cubicBezTo>
                    <a:pt x="5773" y="4597"/>
                    <a:pt x="5583" y="4546"/>
                    <a:pt x="5752" y="4850"/>
                  </a:cubicBezTo>
                  <a:lnTo>
                    <a:pt x="5563" y="4699"/>
                  </a:lnTo>
                  <a:lnTo>
                    <a:pt x="5560" y="4699"/>
                  </a:lnTo>
                  <a:cubicBezTo>
                    <a:pt x="5395" y="4699"/>
                    <a:pt x="5680" y="5210"/>
                    <a:pt x="5529" y="5231"/>
                  </a:cubicBezTo>
                  <a:cubicBezTo>
                    <a:pt x="5467" y="5046"/>
                    <a:pt x="5351" y="4973"/>
                    <a:pt x="5361" y="4809"/>
                  </a:cubicBezTo>
                  <a:lnTo>
                    <a:pt x="5361" y="4809"/>
                  </a:lnTo>
                  <a:cubicBezTo>
                    <a:pt x="5320" y="4833"/>
                    <a:pt x="5268" y="4826"/>
                    <a:pt x="5330" y="4932"/>
                  </a:cubicBezTo>
                  <a:cubicBezTo>
                    <a:pt x="5320" y="4922"/>
                    <a:pt x="5316" y="4919"/>
                    <a:pt x="5310" y="4919"/>
                  </a:cubicBezTo>
                  <a:cubicBezTo>
                    <a:pt x="5292" y="4919"/>
                    <a:pt x="5292" y="4967"/>
                    <a:pt x="5289" y="5011"/>
                  </a:cubicBezTo>
                  <a:cubicBezTo>
                    <a:pt x="5289" y="5060"/>
                    <a:pt x="5286" y="5104"/>
                    <a:pt x="5262" y="5104"/>
                  </a:cubicBezTo>
                  <a:cubicBezTo>
                    <a:pt x="5251" y="5104"/>
                    <a:pt x="5238" y="5097"/>
                    <a:pt x="5221" y="5080"/>
                  </a:cubicBezTo>
                  <a:lnTo>
                    <a:pt x="5221" y="5080"/>
                  </a:lnTo>
                  <a:cubicBezTo>
                    <a:pt x="5241" y="5155"/>
                    <a:pt x="5330" y="5316"/>
                    <a:pt x="5279" y="5330"/>
                  </a:cubicBezTo>
                  <a:cubicBezTo>
                    <a:pt x="5265" y="5316"/>
                    <a:pt x="5251" y="5293"/>
                    <a:pt x="5245" y="5279"/>
                  </a:cubicBezTo>
                  <a:lnTo>
                    <a:pt x="5245" y="5279"/>
                  </a:lnTo>
                  <a:cubicBezTo>
                    <a:pt x="5268" y="5344"/>
                    <a:pt x="5234" y="5413"/>
                    <a:pt x="5361" y="5543"/>
                  </a:cubicBezTo>
                  <a:cubicBezTo>
                    <a:pt x="5259" y="5440"/>
                    <a:pt x="5186" y="5405"/>
                    <a:pt x="5128" y="5405"/>
                  </a:cubicBezTo>
                  <a:cubicBezTo>
                    <a:pt x="5073" y="5405"/>
                    <a:pt x="5036" y="5440"/>
                    <a:pt x="4994" y="5474"/>
                  </a:cubicBezTo>
                  <a:cubicBezTo>
                    <a:pt x="4957" y="5508"/>
                    <a:pt x="4919" y="5539"/>
                    <a:pt x="4868" y="5539"/>
                  </a:cubicBezTo>
                  <a:cubicBezTo>
                    <a:pt x="4823" y="5539"/>
                    <a:pt x="4765" y="5512"/>
                    <a:pt x="4686" y="5436"/>
                  </a:cubicBezTo>
                  <a:cubicBezTo>
                    <a:pt x="4628" y="5536"/>
                    <a:pt x="4549" y="5645"/>
                    <a:pt x="4473" y="5701"/>
                  </a:cubicBezTo>
                  <a:cubicBezTo>
                    <a:pt x="4457" y="5659"/>
                    <a:pt x="4436" y="5631"/>
                    <a:pt x="4449" y="5631"/>
                  </a:cubicBezTo>
                  <a:lnTo>
                    <a:pt x="4457" y="5631"/>
                  </a:lnTo>
                  <a:cubicBezTo>
                    <a:pt x="4443" y="5628"/>
                    <a:pt x="4432" y="5625"/>
                    <a:pt x="4425" y="5625"/>
                  </a:cubicBezTo>
                  <a:cubicBezTo>
                    <a:pt x="4374" y="5625"/>
                    <a:pt x="4411" y="5728"/>
                    <a:pt x="4446" y="5827"/>
                  </a:cubicBezTo>
                  <a:cubicBezTo>
                    <a:pt x="4484" y="5930"/>
                    <a:pt x="4518" y="6030"/>
                    <a:pt x="4457" y="6030"/>
                  </a:cubicBezTo>
                  <a:cubicBezTo>
                    <a:pt x="4446" y="6030"/>
                    <a:pt x="4436" y="6026"/>
                    <a:pt x="4419" y="6022"/>
                  </a:cubicBezTo>
                  <a:cubicBezTo>
                    <a:pt x="4216" y="5813"/>
                    <a:pt x="4411" y="5851"/>
                    <a:pt x="4319" y="5779"/>
                  </a:cubicBezTo>
                  <a:cubicBezTo>
                    <a:pt x="4234" y="5639"/>
                    <a:pt x="4185" y="5590"/>
                    <a:pt x="4158" y="5590"/>
                  </a:cubicBezTo>
                  <a:cubicBezTo>
                    <a:pt x="4134" y="5590"/>
                    <a:pt x="4123" y="5631"/>
                    <a:pt x="4110" y="5669"/>
                  </a:cubicBezTo>
                  <a:cubicBezTo>
                    <a:pt x="4099" y="5710"/>
                    <a:pt x="4086" y="5748"/>
                    <a:pt x="4052" y="5748"/>
                  </a:cubicBezTo>
                  <a:cubicBezTo>
                    <a:pt x="4028" y="5748"/>
                    <a:pt x="4000" y="5734"/>
                    <a:pt x="3956" y="5690"/>
                  </a:cubicBezTo>
                  <a:lnTo>
                    <a:pt x="3963" y="5649"/>
                  </a:lnTo>
                  <a:cubicBezTo>
                    <a:pt x="3938" y="5631"/>
                    <a:pt x="3922" y="5625"/>
                    <a:pt x="3908" y="5625"/>
                  </a:cubicBezTo>
                  <a:cubicBezTo>
                    <a:pt x="3829" y="5625"/>
                    <a:pt x="3891" y="5933"/>
                    <a:pt x="3784" y="5954"/>
                  </a:cubicBezTo>
                  <a:cubicBezTo>
                    <a:pt x="3784" y="5954"/>
                    <a:pt x="3764" y="5906"/>
                    <a:pt x="3743" y="5878"/>
                  </a:cubicBezTo>
                  <a:lnTo>
                    <a:pt x="3743" y="5878"/>
                  </a:lnTo>
                  <a:cubicBezTo>
                    <a:pt x="3812" y="6177"/>
                    <a:pt x="3719" y="6335"/>
                    <a:pt x="3650" y="6461"/>
                  </a:cubicBezTo>
                  <a:cubicBezTo>
                    <a:pt x="3579" y="6245"/>
                    <a:pt x="3644" y="6331"/>
                    <a:pt x="3514" y="6142"/>
                  </a:cubicBezTo>
                  <a:lnTo>
                    <a:pt x="3514" y="6142"/>
                  </a:lnTo>
                  <a:cubicBezTo>
                    <a:pt x="3483" y="6194"/>
                    <a:pt x="3702" y="6454"/>
                    <a:pt x="3640" y="6561"/>
                  </a:cubicBezTo>
                  <a:cubicBezTo>
                    <a:pt x="3552" y="6468"/>
                    <a:pt x="3432" y="6410"/>
                    <a:pt x="3308" y="6201"/>
                  </a:cubicBezTo>
                  <a:lnTo>
                    <a:pt x="3390" y="6142"/>
                  </a:lnTo>
                  <a:cubicBezTo>
                    <a:pt x="3335" y="6071"/>
                    <a:pt x="3301" y="6047"/>
                    <a:pt x="3284" y="6047"/>
                  </a:cubicBezTo>
                  <a:cubicBezTo>
                    <a:pt x="3260" y="6047"/>
                    <a:pt x="3253" y="6081"/>
                    <a:pt x="3250" y="6118"/>
                  </a:cubicBezTo>
                  <a:cubicBezTo>
                    <a:pt x="3243" y="6153"/>
                    <a:pt x="3239" y="6187"/>
                    <a:pt x="3218" y="6187"/>
                  </a:cubicBezTo>
                  <a:lnTo>
                    <a:pt x="3212" y="6187"/>
                  </a:lnTo>
                  <a:lnTo>
                    <a:pt x="3150" y="6063"/>
                  </a:lnTo>
                  <a:lnTo>
                    <a:pt x="3150" y="6063"/>
                  </a:lnTo>
                  <a:cubicBezTo>
                    <a:pt x="3041" y="6174"/>
                    <a:pt x="3198" y="6479"/>
                    <a:pt x="3044" y="6533"/>
                  </a:cubicBezTo>
                  <a:lnTo>
                    <a:pt x="3106" y="6619"/>
                  </a:lnTo>
                  <a:cubicBezTo>
                    <a:pt x="3130" y="6718"/>
                    <a:pt x="3126" y="6749"/>
                    <a:pt x="3112" y="6749"/>
                  </a:cubicBezTo>
                  <a:cubicBezTo>
                    <a:pt x="3099" y="6749"/>
                    <a:pt x="3079" y="6725"/>
                    <a:pt x="3058" y="6705"/>
                  </a:cubicBezTo>
                  <a:cubicBezTo>
                    <a:pt x="3037" y="6684"/>
                    <a:pt x="3017" y="6664"/>
                    <a:pt x="3003" y="6664"/>
                  </a:cubicBezTo>
                  <a:cubicBezTo>
                    <a:pt x="2986" y="6664"/>
                    <a:pt x="2982" y="6684"/>
                    <a:pt x="2989" y="6749"/>
                  </a:cubicBezTo>
                  <a:lnTo>
                    <a:pt x="2804" y="6451"/>
                  </a:lnTo>
                  <a:cubicBezTo>
                    <a:pt x="2794" y="6554"/>
                    <a:pt x="2780" y="6845"/>
                    <a:pt x="2715" y="6955"/>
                  </a:cubicBezTo>
                  <a:cubicBezTo>
                    <a:pt x="2650" y="6698"/>
                    <a:pt x="2698" y="6523"/>
                    <a:pt x="2694" y="6351"/>
                  </a:cubicBezTo>
                  <a:lnTo>
                    <a:pt x="2694" y="6351"/>
                  </a:lnTo>
                  <a:cubicBezTo>
                    <a:pt x="2643" y="6376"/>
                    <a:pt x="2533" y="6465"/>
                    <a:pt x="2585" y="6633"/>
                  </a:cubicBezTo>
                  <a:cubicBezTo>
                    <a:pt x="2588" y="6598"/>
                    <a:pt x="2581" y="6530"/>
                    <a:pt x="2602" y="6530"/>
                  </a:cubicBezTo>
                  <a:cubicBezTo>
                    <a:pt x="2609" y="6530"/>
                    <a:pt x="2615" y="6533"/>
                    <a:pt x="2622" y="6540"/>
                  </a:cubicBezTo>
                  <a:cubicBezTo>
                    <a:pt x="2684" y="6814"/>
                    <a:pt x="2660" y="6979"/>
                    <a:pt x="2554" y="7027"/>
                  </a:cubicBezTo>
                  <a:cubicBezTo>
                    <a:pt x="2441" y="6783"/>
                    <a:pt x="2362" y="6732"/>
                    <a:pt x="2290" y="6732"/>
                  </a:cubicBezTo>
                  <a:cubicBezTo>
                    <a:pt x="2263" y="6732"/>
                    <a:pt x="2239" y="6739"/>
                    <a:pt x="2215" y="6742"/>
                  </a:cubicBezTo>
                  <a:cubicBezTo>
                    <a:pt x="2190" y="6749"/>
                    <a:pt x="2166" y="6756"/>
                    <a:pt x="2139" y="6756"/>
                  </a:cubicBezTo>
                  <a:cubicBezTo>
                    <a:pt x="2074" y="6756"/>
                    <a:pt x="1999" y="6721"/>
                    <a:pt x="1899" y="6582"/>
                  </a:cubicBezTo>
                  <a:cubicBezTo>
                    <a:pt x="1865" y="6732"/>
                    <a:pt x="1769" y="6756"/>
                    <a:pt x="1656" y="6756"/>
                  </a:cubicBezTo>
                  <a:cubicBezTo>
                    <a:pt x="1628" y="6756"/>
                    <a:pt x="1601" y="6756"/>
                    <a:pt x="1573" y="6753"/>
                  </a:cubicBezTo>
                  <a:cubicBezTo>
                    <a:pt x="1546" y="6753"/>
                    <a:pt x="1516" y="6749"/>
                    <a:pt x="1488" y="6749"/>
                  </a:cubicBezTo>
                  <a:cubicBezTo>
                    <a:pt x="1419" y="6749"/>
                    <a:pt x="1351" y="6759"/>
                    <a:pt x="1293" y="6800"/>
                  </a:cubicBezTo>
                  <a:cubicBezTo>
                    <a:pt x="1598" y="7236"/>
                    <a:pt x="1238" y="6841"/>
                    <a:pt x="1484" y="7322"/>
                  </a:cubicBezTo>
                  <a:cubicBezTo>
                    <a:pt x="1464" y="7356"/>
                    <a:pt x="1447" y="7370"/>
                    <a:pt x="1433" y="7370"/>
                  </a:cubicBezTo>
                  <a:cubicBezTo>
                    <a:pt x="1423" y="7370"/>
                    <a:pt x="1413" y="7363"/>
                    <a:pt x="1405" y="7352"/>
                  </a:cubicBezTo>
                  <a:lnTo>
                    <a:pt x="1405" y="7352"/>
                  </a:lnTo>
                  <a:lnTo>
                    <a:pt x="1426" y="7366"/>
                  </a:lnTo>
                  <a:cubicBezTo>
                    <a:pt x="1416" y="7359"/>
                    <a:pt x="1413" y="7352"/>
                    <a:pt x="1405" y="7349"/>
                  </a:cubicBezTo>
                  <a:lnTo>
                    <a:pt x="1114" y="7133"/>
                  </a:lnTo>
                  <a:cubicBezTo>
                    <a:pt x="1011" y="7006"/>
                    <a:pt x="1111" y="7003"/>
                    <a:pt x="1056" y="6897"/>
                  </a:cubicBezTo>
                  <a:lnTo>
                    <a:pt x="1043" y="6897"/>
                  </a:lnTo>
                  <a:cubicBezTo>
                    <a:pt x="946" y="6897"/>
                    <a:pt x="915" y="6759"/>
                    <a:pt x="830" y="6664"/>
                  </a:cubicBezTo>
                  <a:cubicBezTo>
                    <a:pt x="826" y="6674"/>
                    <a:pt x="823" y="6684"/>
                    <a:pt x="820" y="6694"/>
                  </a:cubicBezTo>
                  <a:cubicBezTo>
                    <a:pt x="861" y="6794"/>
                    <a:pt x="850" y="6855"/>
                    <a:pt x="799" y="6855"/>
                  </a:cubicBezTo>
                  <a:cubicBezTo>
                    <a:pt x="788" y="6855"/>
                    <a:pt x="779" y="6852"/>
                    <a:pt x="765" y="6845"/>
                  </a:cubicBezTo>
                  <a:lnTo>
                    <a:pt x="765" y="6845"/>
                  </a:lnTo>
                  <a:lnTo>
                    <a:pt x="960" y="7030"/>
                  </a:lnTo>
                  <a:cubicBezTo>
                    <a:pt x="953" y="7099"/>
                    <a:pt x="936" y="7123"/>
                    <a:pt x="912" y="7123"/>
                  </a:cubicBezTo>
                  <a:cubicBezTo>
                    <a:pt x="878" y="7123"/>
                    <a:pt x="830" y="7071"/>
                    <a:pt x="782" y="7023"/>
                  </a:cubicBezTo>
                  <a:cubicBezTo>
                    <a:pt x="761" y="6999"/>
                    <a:pt x="741" y="6979"/>
                    <a:pt x="723" y="6962"/>
                  </a:cubicBezTo>
                  <a:cubicBezTo>
                    <a:pt x="453" y="7723"/>
                    <a:pt x="233" y="8511"/>
                    <a:pt x="65" y="9317"/>
                  </a:cubicBezTo>
                  <a:cubicBezTo>
                    <a:pt x="158" y="9474"/>
                    <a:pt x="268" y="9415"/>
                    <a:pt x="264" y="9584"/>
                  </a:cubicBezTo>
                  <a:cubicBezTo>
                    <a:pt x="408" y="9481"/>
                    <a:pt x="450" y="9453"/>
                    <a:pt x="576" y="9197"/>
                  </a:cubicBezTo>
                  <a:cubicBezTo>
                    <a:pt x="518" y="9121"/>
                    <a:pt x="477" y="9097"/>
                    <a:pt x="459" y="9018"/>
                  </a:cubicBezTo>
                  <a:cubicBezTo>
                    <a:pt x="463" y="9012"/>
                    <a:pt x="470" y="9008"/>
                    <a:pt x="477" y="9008"/>
                  </a:cubicBezTo>
                  <a:cubicBezTo>
                    <a:pt x="515" y="9008"/>
                    <a:pt x="586" y="9086"/>
                    <a:pt x="617" y="9173"/>
                  </a:cubicBezTo>
                  <a:lnTo>
                    <a:pt x="617" y="9197"/>
                  </a:lnTo>
                  <a:cubicBezTo>
                    <a:pt x="638" y="9104"/>
                    <a:pt x="689" y="9073"/>
                    <a:pt x="755" y="9073"/>
                  </a:cubicBezTo>
                  <a:cubicBezTo>
                    <a:pt x="830" y="9073"/>
                    <a:pt x="926" y="9114"/>
                    <a:pt x="1022" y="9155"/>
                  </a:cubicBezTo>
                  <a:cubicBezTo>
                    <a:pt x="1118" y="9197"/>
                    <a:pt x="1210" y="9238"/>
                    <a:pt x="1282" y="9238"/>
                  </a:cubicBezTo>
                  <a:cubicBezTo>
                    <a:pt x="1351" y="9238"/>
                    <a:pt x="1396" y="9200"/>
                    <a:pt x="1399" y="9083"/>
                  </a:cubicBezTo>
                  <a:lnTo>
                    <a:pt x="1478" y="8771"/>
                  </a:lnTo>
                  <a:lnTo>
                    <a:pt x="1481" y="8771"/>
                  </a:lnTo>
                  <a:cubicBezTo>
                    <a:pt x="1577" y="8771"/>
                    <a:pt x="1502" y="8953"/>
                    <a:pt x="1622" y="9049"/>
                  </a:cubicBezTo>
                  <a:cubicBezTo>
                    <a:pt x="1660" y="8610"/>
                    <a:pt x="1957" y="8947"/>
                    <a:pt x="2016" y="8641"/>
                  </a:cubicBezTo>
                  <a:cubicBezTo>
                    <a:pt x="2125" y="8785"/>
                    <a:pt x="2207" y="8833"/>
                    <a:pt x="2277" y="8833"/>
                  </a:cubicBezTo>
                  <a:cubicBezTo>
                    <a:pt x="2348" y="8833"/>
                    <a:pt x="2403" y="8778"/>
                    <a:pt x="2462" y="8724"/>
                  </a:cubicBezTo>
                  <a:cubicBezTo>
                    <a:pt x="2516" y="8669"/>
                    <a:pt x="2574" y="8610"/>
                    <a:pt x="2647" y="8610"/>
                  </a:cubicBezTo>
                  <a:cubicBezTo>
                    <a:pt x="2691" y="8610"/>
                    <a:pt x="2742" y="8631"/>
                    <a:pt x="2804" y="8682"/>
                  </a:cubicBezTo>
                  <a:lnTo>
                    <a:pt x="2722" y="8545"/>
                  </a:lnTo>
                  <a:cubicBezTo>
                    <a:pt x="2715" y="8504"/>
                    <a:pt x="2722" y="8487"/>
                    <a:pt x="2729" y="8487"/>
                  </a:cubicBezTo>
                  <a:cubicBezTo>
                    <a:pt x="2756" y="8487"/>
                    <a:pt x="2828" y="8604"/>
                    <a:pt x="2866" y="8618"/>
                  </a:cubicBezTo>
                  <a:cubicBezTo>
                    <a:pt x="2807" y="8511"/>
                    <a:pt x="2753" y="8515"/>
                    <a:pt x="2742" y="8425"/>
                  </a:cubicBezTo>
                  <a:cubicBezTo>
                    <a:pt x="2938" y="8189"/>
                    <a:pt x="3264" y="8186"/>
                    <a:pt x="3589" y="8186"/>
                  </a:cubicBezTo>
                  <a:lnTo>
                    <a:pt x="3630" y="8186"/>
                  </a:lnTo>
                  <a:cubicBezTo>
                    <a:pt x="3778" y="8186"/>
                    <a:pt x="3922" y="8186"/>
                    <a:pt x="4058" y="8161"/>
                  </a:cubicBezTo>
                  <a:cubicBezTo>
                    <a:pt x="4196" y="8131"/>
                    <a:pt x="3873" y="7596"/>
                    <a:pt x="4004" y="7596"/>
                  </a:cubicBezTo>
                  <a:cubicBezTo>
                    <a:pt x="4025" y="7596"/>
                    <a:pt x="4055" y="7610"/>
                    <a:pt x="4107" y="7644"/>
                  </a:cubicBezTo>
                  <a:lnTo>
                    <a:pt x="4196" y="7928"/>
                  </a:lnTo>
                  <a:cubicBezTo>
                    <a:pt x="4308" y="7476"/>
                    <a:pt x="4772" y="7634"/>
                    <a:pt x="4895" y="7219"/>
                  </a:cubicBezTo>
                  <a:cubicBezTo>
                    <a:pt x="4912" y="7287"/>
                    <a:pt x="4953" y="7363"/>
                    <a:pt x="4925" y="7376"/>
                  </a:cubicBezTo>
                  <a:cubicBezTo>
                    <a:pt x="4960" y="7411"/>
                    <a:pt x="4987" y="7425"/>
                    <a:pt x="5015" y="7425"/>
                  </a:cubicBezTo>
                  <a:cubicBezTo>
                    <a:pt x="5104" y="7425"/>
                    <a:pt x="5124" y="7236"/>
                    <a:pt x="5056" y="7116"/>
                  </a:cubicBezTo>
                  <a:lnTo>
                    <a:pt x="5059" y="7116"/>
                  </a:lnTo>
                  <a:cubicBezTo>
                    <a:pt x="5110" y="7116"/>
                    <a:pt x="5145" y="7250"/>
                    <a:pt x="5213" y="7308"/>
                  </a:cubicBezTo>
                  <a:cubicBezTo>
                    <a:pt x="5224" y="7314"/>
                    <a:pt x="5231" y="7318"/>
                    <a:pt x="5238" y="7318"/>
                  </a:cubicBezTo>
                  <a:cubicBezTo>
                    <a:pt x="5268" y="7318"/>
                    <a:pt x="5272" y="7270"/>
                    <a:pt x="5275" y="7219"/>
                  </a:cubicBezTo>
                  <a:cubicBezTo>
                    <a:pt x="5279" y="7167"/>
                    <a:pt x="5282" y="7120"/>
                    <a:pt x="5303" y="7120"/>
                  </a:cubicBezTo>
                  <a:cubicBezTo>
                    <a:pt x="5316" y="7120"/>
                    <a:pt x="5330" y="7129"/>
                    <a:pt x="5354" y="7161"/>
                  </a:cubicBezTo>
                  <a:cubicBezTo>
                    <a:pt x="5368" y="7174"/>
                    <a:pt x="5371" y="7198"/>
                    <a:pt x="5375" y="7219"/>
                  </a:cubicBezTo>
                  <a:cubicBezTo>
                    <a:pt x="5395" y="7143"/>
                    <a:pt x="5539" y="7153"/>
                    <a:pt x="5398" y="6982"/>
                  </a:cubicBezTo>
                  <a:lnTo>
                    <a:pt x="5398" y="6982"/>
                  </a:lnTo>
                  <a:cubicBezTo>
                    <a:pt x="5412" y="6985"/>
                    <a:pt x="5426" y="6985"/>
                    <a:pt x="5436" y="6985"/>
                  </a:cubicBezTo>
                  <a:cubicBezTo>
                    <a:pt x="5488" y="6985"/>
                    <a:pt x="5515" y="6948"/>
                    <a:pt x="5542" y="6914"/>
                  </a:cubicBezTo>
                  <a:cubicBezTo>
                    <a:pt x="5567" y="6876"/>
                    <a:pt x="5591" y="6841"/>
                    <a:pt x="5635" y="6841"/>
                  </a:cubicBezTo>
                  <a:cubicBezTo>
                    <a:pt x="5653" y="6841"/>
                    <a:pt x="5670" y="6845"/>
                    <a:pt x="5690" y="6855"/>
                  </a:cubicBezTo>
                  <a:cubicBezTo>
                    <a:pt x="5604" y="6591"/>
                    <a:pt x="5930" y="6873"/>
                    <a:pt x="5752" y="6530"/>
                  </a:cubicBezTo>
                  <a:lnTo>
                    <a:pt x="5752" y="6530"/>
                  </a:lnTo>
                  <a:cubicBezTo>
                    <a:pt x="5830" y="6674"/>
                    <a:pt x="5903" y="6729"/>
                    <a:pt x="5958" y="6729"/>
                  </a:cubicBezTo>
                  <a:cubicBezTo>
                    <a:pt x="6036" y="6729"/>
                    <a:pt x="6077" y="6623"/>
                    <a:pt x="6056" y="6506"/>
                  </a:cubicBezTo>
                  <a:lnTo>
                    <a:pt x="6056" y="6506"/>
                  </a:lnTo>
                  <a:cubicBezTo>
                    <a:pt x="6094" y="6623"/>
                    <a:pt x="6173" y="6582"/>
                    <a:pt x="6235" y="6739"/>
                  </a:cubicBezTo>
                  <a:cubicBezTo>
                    <a:pt x="6303" y="6691"/>
                    <a:pt x="6331" y="6585"/>
                    <a:pt x="6211" y="6417"/>
                  </a:cubicBezTo>
                  <a:lnTo>
                    <a:pt x="6211" y="6417"/>
                  </a:lnTo>
                  <a:cubicBezTo>
                    <a:pt x="6279" y="6475"/>
                    <a:pt x="6324" y="6499"/>
                    <a:pt x="6355" y="6499"/>
                  </a:cubicBezTo>
                  <a:cubicBezTo>
                    <a:pt x="6406" y="6499"/>
                    <a:pt x="6420" y="6438"/>
                    <a:pt x="6431" y="6376"/>
                  </a:cubicBezTo>
                  <a:cubicBezTo>
                    <a:pt x="6441" y="6314"/>
                    <a:pt x="6451" y="6252"/>
                    <a:pt x="6488" y="6252"/>
                  </a:cubicBezTo>
                  <a:cubicBezTo>
                    <a:pt x="6520" y="6252"/>
                    <a:pt x="6575" y="6294"/>
                    <a:pt x="6667" y="6406"/>
                  </a:cubicBezTo>
                  <a:cubicBezTo>
                    <a:pt x="6766" y="6091"/>
                    <a:pt x="6883" y="5848"/>
                    <a:pt x="7023" y="5652"/>
                  </a:cubicBezTo>
                  <a:lnTo>
                    <a:pt x="7023" y="5652"/>
                  </a:lnTo>
                  <a:cubicBezTo>
                    <a:pt x="7229" y="5995"/>
                    <a:pt x="6835" y="5817"/>
                    <a:pt x="7064" y="6166"/>
                  </a:cubicBezTo>
                  <a:cubicBezTo>
                    <a:pt x="7160" y="5916"/>
                    <a:pt x="7078" y="5563"/>
                    <a:pt x="7308" y="5536"/>
                  </a:cubicBezTo>
                  <a:cubicBezTo>
                    <a:pt x="7383" y="5553"/>
                    <a:pt x="7377" y="5697"/>
                    <a:pt x="7397" y="5762"/>
                  </a:cubicBezTo>
                  <a:cubicBezTo>
                    <a:pt x="7486" y="5515"/>
                    <a:pt x="7757" y="5570"/>
                    <a:pt x="7795" y="5286"/>
                  </a:cubicBezTo>
                  <a:cubicBezTo>
                    <a:pt x="7637" y="5104"/>
                    <a:pt x="7637" y="4806"/>
                    <a:pt x="7582" y="4676"/>
                  </a:cubicBezTo>
                  <a:lnTo>
                    <a:pt x="7582" y="4676"/>
                  </a:lnTo>
                  <a:cubicBezTo>
                    <a:pt x="7801" y="5104"/>
                    <a:pt x="7798" y="4669"/>
                    <a:pt x="8072" y="5261"/>
                  </a:cubicBezTo>
                  <a:cubicBezTo>
                    <a:pt x="8076" y="5220"/>
                    <a:pt x="8051" y="5131"/>
                    <a:pt x="7980" y="5032"/>
                  </a:cubicBezTo>
                  <a:lnTo>
                    <a:pt x="7980" y="5032"/>
                  </a:lnTo>
                  <a:cubicBezTo>
                    <a:pt x="8031" y="5042"/>
                    <a:pt x="8079" y="5093"/>
                    <a:pt x="8124" y="5231"/>
                  </a:cubicBezTo>
                  <a:cubicBezTo>
                    <a:pt x="8179" y="5073"/>
                    <a:pt x="8035" y="4940"/>
                    <a:pt x="8138" y="4878"/>
                  </a:cubicBezTo>
                  <a:lnTo>
                    <a:pt x="8138" y="4878"/>
                  </a:lnTo>
                  <a:cubicBezTo>
                    <a:pt x="8185" y="4949"/>
                    <a:pt x="8182" y="4994"/>
                    <a:pt x="8230" y="5087"/>
                  </a:cubicBezTo>
                  <a:cubicBezTo>
                    <a:pt x="8185" y="4912"/>
                    <a:pt x="8144" y="4741"/>
                    <a:pt x="8261" y="4741"/>
                  </a:cubicBezTo>
                  <a:lnTo>
                    <a:pt x="8268" y="4741"/>
                  </a:lnTo>
                  <a:cubicBezTo>
                    <a:pt x="8288" y="4782"/>
                    <a:pt x="8329" y="4829"/>
                    <a:pt x="8319" y="4847"/>
                  </a:cubicBezTo>
                  <a:cubicBezTo>
                    <a:pt x="8435" y="4727"/>
                    <a:pt x="8315" y="4343"/>
                    <a:pt x="8528" y="4343"/>
                  </a:cubicBezTo>
                  <a:cubicBezTo>
                    <a:pt x="8535" y="4343"/>
                    <a:pt x="8545" y="4343"/>
                    <a:pt x="8552" y="4347"/>
                  </a:cubicBezTo>
                  <a:cubicBezTo>
                    <a:pt x="8723" y="4690"/>
                    <a:pt x="8679" y="4411"/>
                    <a:pt x="8874" y="4679"/>
                  </a:cubicBezTo>
                  <a:lnTo>
                    <a:pt x="8902" y="4538"/>
                  </a:lnTo>
                  <a:lnTo>
                    <a:pt x="8779" y="4432"/>
                  </a:lnTo>
                  <a:cubicBezTo>
                    <a:pt x="8847" y="4388"/>
                    <a:pt x="8792" y="4179"/>
                    <a:pt x="8878" y="4179"/>
                  </a:cubicBezTo>
                  <a:cubicBezTo>
                    <a:pt x="8885" y="4179"/>
                    <a:pt x="8894" y="4182"/>
                    <a:pt x="8905" y="4185"/>
                  </a:cubicBezTo>
                  <a:lnTo>
                    <a:pt x="8929" y="4336"/>
                  </a:lnTo>
                  <a:lnTo>
                    <a:pt x="9029" y="4185"/>
                  </a:lnTo>
                  <a:lnTo>
                    <a:pt x="8881" y="4138"/>
                  </a:lnTo>
                  <a:cubicBezTo>
                    <a:pt x="8857" y="3952"/>
                    <a:pt x="8644" y="3809"/>
                    <a:pt x="8775" y="3809"/>
                  </a:cubicBezTo>
                  <a:lnTo>
                    <a:pt x="8782" y="3809"/>
                  </a:lnTo>
                  <a:cubicBezTo>
                    <a:pt x="8782" y="3818"/>
                    <a:pt x="8785" y="3822"/>
                    <a:pt x="8796" y="3822"/>
                  </a:cubicBezTo>
                  <a:cubicBezTo>
                    <a:pt x="8799" y="3822"/>
                    <a:pt x="8806" y="3818"/>
                    <a:pt x="8812" y="3818"/>
                  </a:cubicBezTo>
                  <a:lnTo>
                    <a:pt x="8843" y="3818"/>
                  </a:lnTo>
                  <a:cubicBezTo>
                    <a:pt x="8878" y="3818"/>
                    <a:pt x="8932" y="3829"/>
                    <a:pt x="9008" y="3894"/>
                  </a:cubicBezTo>
                  <a:cubicBezTo>
                    <a:pt x="8984" y="3795"/>
                    <a:pt x="8960" y="3688"/>
                    <a:pt x="9029" y="3688"/>
                  </a:cubicBezTo>
                  <a:cubicBezTo>
                    <a:pt x="9035" y="3688"/>
                    <a:pt x="9046" y="3692"/>
                    <a:pt x="9056" y="3695"/>
                  </a:cubicBezTo>
                  <a:cubicBezTo>
                    <a:pt x="9131" y="3771"/>
                    <a:pt x="9255" y="4000"/>
                    <a:pt x="9306" y="4048"/>
                  </a:cubicBezTo>
                  <a:cubicBezTo>
                    <a:pt x="9182" y="3809"/>
                    <a:pt x="9416" y="3863"/>
                    <a:pt x="9317" y="3620"/>
                  </a:cubicBezTo>
                  <a:lnTo>
                    <a:pt x="9317" y="3620"/>
                  </a:lnTo>
                  <a:cubicBezTo>
                    <a:pt x="9351" y="3692"/>
                    <a:pt x="9433" y="3805"/>
                    <a:pt x="9454" y="3829"/>
                  </a:cubicBezTo>
                  <a:lnTo>
                    <a:pt x="9354" y="3627"/>
                  </a:lnTo>
                  <a:lnTo>
                    <a:pt x="9354" y="3627"/>
                  </a:lnTo>
                  <a:cubicBezTo>
                    <a:pt x="9429" y="3657"/>
                    <a:pt x="9454" y="3685"/>
                    <a:pt x="9529" y="3798"/>
                  </a:cubicBezTo>
                  <a:cubicBezTo>
                    <a:pt x="9642" y="3764"/>
                    <a:pt x="9326" y="3534"/>
                    <a:pt x="9429" y="3534"/>
                  </a:cubicBezTo>
                  <a:cubicBezTo>
                    <a:pt x="9440" y="3534"/>
                    <a:pt x="9457" y="3538"/>
                    <a:pt x="9478" y="3544"/>
                  </a:cubicBezTo>
                  <a:cubicBezTo>
                    <a:pt x="9481" y="3565"/>
                    <a:pt x="9505" y="3589"/>
                    <a:pt x="9505" y="3630"/>
                  </a:cubicBezTo>
                  <a:cubicBezTo>
                    <a:pt x="9676" y="3620"/>
                    <a:pt x="9652" y="3359"/>
                    <a:pt x="9820" y="3359"/>
                  </a:cubicBezTo>
                  <a:lnTo>
                    <a:pt x="9827" y="3359"/>
                  </a:lnTo>
                  <a:cubicBezTo>
                    <a:pt x="10057" y="3603"/>
                    <a:pt x="9779" y="3493"/>
                    <a:pt x="9981" y="3692"/>
                  </a:cubicBezTo>
                  <a:cubicBezTo>
                    <a:pt x="10108" y="3530"/>
                    <a:pt x="10077" y="3136"/>
                    <a:pt x="10272" y="3081"/>
                  </a:cubicBezTo>
                  <a:lnTo>
                    <a:pt x="10221" y="3071"/>
                  </a:lnTo>
                  <a:cubicBezTo>
                    <a:pt x="10142" y="2951"/>
                    <a:pt x="10136" y="2917"/>
                    <a:pt x="10163" y="2917"/>
                  </a:cubicBezTo>
                  <a:cubicBezTo>
                    <a:pt x="10184" y="2917"/>
                    <a:pt x="10225" y="2937"/>
                    <a:pt x="10269" y="2958"/>
                  </a:cubicBezTo>
                  <a:cubicBezTo>
                    <a:pt x="10314" y="2983"/>
                    <a:pt x="10359" y="3003"/>
                    <a:pt x="10389" y="3003"/>
                  </a:cubicBezTo>
                  <a:cubicBezTo>
                    <a:pt x="10413" y="3003"/>
                    <a:pt x="10427" y="2989"/>
                    <a:pt x="10420" y="2948"/>
                  </a:cubicBezTo>
                  <a:lnTo>
                    <a:pt x="10420" y="2948"/>
                  </a:lnTo>
                  <a:cubicBezTo>
                    <a:pt x="10434" y="2996"/>
                    <a:pt x="10523" y="3122"/>
                    <a:pt x="10527" y="3122"/>
                  </a:cubicBezTo>
                  <a:lnTo>
                    <a:pt x="10523" y="3116"/>
                  </a:lnTo>
                  <a:cubicBezTo>
                    <a:pt x="10671" y="3095"/>
                    <a:pt x="10663" y="2863"/>
                    <a:pt x="10729" y="2626"/>
                  </a:cubicBezTo>
                  <a:lnTo>
                    <a:pt x="10783" y="2736"/>
                  </a:lnTo>
                  <a:cubicBezTo>
                    <a:pt x="10800" y="2742"/>
                    <a:pt x="10818" y="2742"/>
                    <a:pt x="10835" y="2742"/>
                  </a:cubicBezTo>
                  <a:cubicBezTo>
                    <a:pt x="10930" y="2742"/>
                    <a:pt x="10996" y="2660"/>
                    <a:pt x="11082" y="2654"/>
                  </a:cubicBezTo>
                  <a:cubicBezTo>
                    <a:pt x="11027" y="2543"/>
                    <a:pt x="11074" y="2530"/>
                    <a:pt x="10944" y="2410"/>
                  </a:cubicBezTo>
                  <a:lnTo>
                    <a:pt x="10944" y="2410"/>
                  </a:lnTo>
                  <a:cubicBezTo>
                    <a:pt x="11051" y="2475"/>
                    <a:pt x="11126" y="2499"/>
                    <a:pt x="11181" y="2499"/>
                  </a:cubicBezTo>
                  <a:cubicBezTo>
                    <a:pt x="11287" y="2499"/>
                    <a:pt x="11308" y="2393"/>
                    <a:pt x="11329" y="2287"/>
                  </a:cubicBezTo>
                  <a:cubicBezTo>
                    <a:pt x="11346" y="2176"/>
                    <a:pt x="11362" y="2070"/>
                    <a:pt x="11465" y="2070"/>
                  </a:cubicBezTo>
                  <a:cubicBezTo>
                    <a:pt x="11506" y="2070"/>
                    <a:pt x="11558" y="2088"/>
                    <a:pt x="11634" y="2129"/>
                  </a:cubicBezTo>
                  <a:cubicBezTo>
                    <a:pt x="11613" y="2146"/>
                    <a:pt x="11644" y="2238"/>
                    <a:pt x="11661" y="2238"/>
                  </a:cubicBezTo>
                  <a:lnTo>
                    <a:pt x="11664" y="2238"/>
                  </a:lnTo>
                  <a:lnTo>
                    <a:pt x="11743" y="2029"/>
                  </a:lnTo>
                  <a:cubicBezTo>
                    <a:pt x="11603" y="1879"/>
                    <a:pt x="11647" y="1950"/>
                    <a:pt x="11517" y="1852"/>
                  </a:cubicBezTo>
                  <a:cubicBezTo>
                    <a:pt x="11459" y="1741"/>
                    <a:pt x="11441" y="1635"/>
                    <a:pt x="11479" y="1605"/>
                  </a:cubicBezTo>
                  <a:lnTo>
                    <a:pt x="11479" y="1605"/>
                  </a:lnTo>
                  <a:cubicBezTo>
                    <a:pt x="11496" y="1765"/>
                    <a:pt x="11685" y="1858"/>
                    <a:pt x="11784" y="1923"/>
                  </a:cubicBezTo>
                  <a:cubicBezTo>
                    <a:pt x="11740" y="1879"/>
                    <a:pt x="11709" y="1817"/>
                    <a:pt x="11664" y="1769"/>
                  </a:cubicBezTo>
                  <a:lnTo>
                    <a:pt x="11664" y="1769"/>
                  </a:lnTo>
                  <a:cubicBezTo>
                    <a:pt x="11716" y="1806"/>
                    <a:pt x="11743" y="1820"/>
                    <a:pt x="11753" y="1820"/>
                  </a:cubicBezTo>
                  <a:cubicBezTo>
                    <a:pt x="11778" y="1820"/>
                    <a:pt x="11723" y="1749"/>
                    <a:pt x="11671" y="1676"/>
                  </a:cubicBezTo>
                  <a:cubicBezTo>
                    <a:pt x="11623" y="1605"/>
                    <a:pt x="11579" y="1529"/>
                    <a:pt x="11626" y="1529"/>
                  </a:cubicBezTo>
                  <a:cubicBezTo>
                    <a:pt x="11640" y="1529"/>
                    <a:pt x="11658" y="1536"/>
                    <a:pt x="11678" y="1543"/>
                  </a:cubicBezTo>
                  <a:lnTo>
                    <a:pt x="11740" y="1632"/>
                  </a:lnTo>
                  <a:cubicBezTo>
                    <a:pt x="11746" y="1556"/>
                    <a:pt x="11691" y="1416"/>
                    <a:pt x="11753" y="1406"/>
                  </a:cubicBezTo>
                  <a:cubicBezTo>
                    <a:pt x="11922" y="1570"/>
                    <a:pt x="11781" y="1526"/>
                    <a:pt x="11901" y="1676"/>
                  </a:cubicBezTo>
                  <a:cubicBezTo>
                    <a:pt x="11946" y="1625"/>
                    <a:pt x="11794" y="1341"/>
                    <a:pt x="11873" y="1341"/>
                  </a:cubicBezTo>
                  <a:lnTo>
                    <a:pt x="11873" y="1341"/>
                  </a:lnTo>
                  <a:cubicBezTo>
                    <a:pt x="11887" y="1341"/>
                    <a:pt x="11908" y="1351"/>
                    <a:pt x="11938" y="1371"/>
                  </a:cubicBezTo>
                  <a:cubicBezTo>
                    <a:pt x="11955" y="1443"/>
                    <a:pt x="11922" y="1474"/>
                    <a:pt x="11935" y="1543"/>
                  </a:cubicBezTo>
                  <a:cubicBezTo>
                    <a:pt x="12072" y="1638"/>
                    <a:pt x="12117" y="1659"/>
                    <a:pt x="12144" y="1659"/>
                  </a:cubicBezTo>
                  <a:cubicBezTo>
                    <a:pt x="12163" y="1659"/>
                    <a:pt x="12174" y="1647"/>
                    <a:pt x="12201" y="1646"/>
                  </a:cubicBezTo>
                  <a:lnTo>
                    <a:pt x="12201" y="1646"/>
                  </a:lnTo>
                  <a:lnTo>
                    <a:pt x="12381" y="1656"/>
                  </a:lnTo>
                  <a:lnTo>
                    <a:pt x="12305" y="1621"/>
                  </a:lnTo>
                  <a:cubicBezTo>
                    <a:pt x="11990" y="1091"/>
                    <a:pt x="12381" y="1402"/>
                    <a:pt x="12233" y="1025"/>
                  </a:cubicBezTo>
                  <a:lnTo>
                    <a:pt x="12233" y="1025"/>
                  </a:lnTo>
                  <a:cubicBezTo>
                    <a:pt x="12377" y="1385"/>
                    <a:pt x="12357" y="1200"/>
                    <a:pt x="12518" y="1409"/>
                  </a:cubicBezTo>
                  <a:cubicBezTo>
                    <a:pt x="12593" y="1443"/>
                    <a:pt x="12686" y="1474"/>
                    <a:pt x="12724" y="1539"/>
                  </a:cubicBezTo>
                  <a:cubicBezTo>
                    <a:pt x="12689" y="1467"/>
                    <a:pt x="12706" y="1453"/>
                    <a:pt x="12730" y="1453"/>
                  </a:cubicBezTo>
                  <a:cubicBezTo>
                    <a:pt x="12740" y="1453"/>
                    <a:pt x="12748" y="1457"/>
                    <a:pt x="12754" y="1457"/>
                  </a:cubicBezTo>
                  <a:cubicBezTo>
                    <a:pt x="12765" y="1457"/>
                    <a:pt x="12771" y="1461"/>
                    <a:pt x="12781" y="1461"/>
                  </a:cubicBezTo>
                  <a:cubicBezTo>
                    <a:pt x="12816" y="1461"/>
                    <a:pt x="12836" y="1440"/>
                    <a:pt x="12778" y="1306"/>
                  </a:cubicBezTo>
                  <a:lnTo>
                    <a:pt x="12778" y="1306"/>
                  </a:lnTo>
                  <a:cubicBezTo>
                    <a:pt x="12836" y="1368"/>
                    <a:pt x="12833" y="1272"/>
                    <a:pt x="12963" y="1443"/>
                  </a:cubicBezTo>
                  <a:cubicBezTo>
                    <a:pt x="12980" y="1341"/>
                    <a:pt x="12850" y="1344"/>
                    <a:pt x="12785" y="1255"/>
                  </a:cubicBezTo>
                  <a:cubicBezTo>
                    <a:pt x="12751" y="1142"/>
                    <a:pt x="12806" y="1124"/>
                    <a:pt x="12884" y="1124"/>
                  </a:cubicBezTo>
                  <a:cubicBezTo>
                    <a:pt x="12898" y="1124"/>
                    <a:pt x="12915" y="1128"/>
                    <a:pt x="12936" y="1128"/>
                  </a:cubicBezTo>
                  <a:lnTo>
                    <a:pt x="12987" y="1128"/>
                  </a:lnTo>
                  <a:cubicBezTo>
                    <a:pt x="13087" y="1128"/>
                    <a:pt x="13169" y="1104"/>
                    <a:pt x="13110" y="909"/>
                  </a:cubicBezTo>
                  <a:cubicBezTo>
                    <a:pt x="13118" y="683"/>
                    <a:pt x="12946" y="446"/>
                    <a:pt x="12957" y="240"/>
                  </a:cubicBezTo>
                  <a:lnTo>
                    <a:pt x="12957" y="240"/>
                  </a:lnTo>
                  <a:cubicBezTo>
                    <a:pt x="13083" y="312"/>
                    <a:pt x="13135" y="504"/>
                    <a:pt x="13135" y="504"/>
                  </a:cubicBezTo>
                  <a:cubicBezTo>
                    <a:pt x="13166" y="511"/>
                    <a:pt x="13193" y="518"/>
                    <a:pt x="13213" y="518"/>
                  </a:cubicBezTo>
                  <a:cubicBezTo>
                    <a:pt x="13289" y="518"/>
                    <a:pt x="13303" y="463"/>
                    <a:pt x="13295" y="367"/>
                  </a:cubicBezTo>
                  <a:lnTo>
                    <a:pt x="13295" y="367"/>
                  </a:lnTo>
                  <a:cubicBezTo>
                    <a:pt x="13333" y="433"/>
                    <a:pt x="13388" y="470"/>
                    <a:pt x="13467" y="528"/>
                  </a:cubicBezTo>
                  <a:cubicBezTo>
                    <a:pt x="13495" y="477"/>
                    <a:pt x="13327" y="305"/>
                    <a:pt x="13398" y="305"/>
                  </a:cubicBezTo>
                  <a:cubicBezTo>
                    <a:pt x="13409" y="305"/>
                    <a:pt x="13419" y="305"/>
                    <a:pt x="13433" y="309"/>
                  </a:cubicBezTo>
                  <a:cubicBezTo>
                    <a:pt x="13485" y="391"/>
                    <a:pt x="13577" y="515"/>
                    <a:pt x="13618" y="607"/>
                  </a:cubicBezTo>
                  <a:cubicBezTo>
                    <a:pt x="13618" y="501"/>
                    <a:pt x="13563" y="336"/>
                    <a:pt x="13563" y="230"/>
                  </a:cubicBezTo>
                  <a:lnTo>
                    <a:pt x="13563" y="230"/>
                  </a:lnTo>
                  <a:cubicBezTo>
                    <a:pt x="13676" y="330"/>
                    <a:pt x="13683" y="428"/>
                    <a:pt x="13727" y="518"/>
                  </a:cubicBezTo>
                  <a:cubicBezTo>
                    <a:pt x="13745" y="415"/>
                    <a:pt x="13796" y="278"/>
                    <a:pt x="13656" y="86"/>
                  </a:cubicBezTo>
                  <a:lnTo>
                    <a:pt x="13583" y="66"/>
                  </a:lnTo>
                  <a:lnTo>
                    <a:pt x="13583" y="66"/>
                  </a:lnTo>
                  <a:cubicBezTo>
                    <a:pt x="13625" y="96"/>
                    <a:pt x="13711" y="210"/>
                    <a:pt x="13721" y="243"/>
                  </a:cubicBezTo>
                  <a:cubicBezTo>
                    <a:pt x="13745" y="305"/>
                    <a:pt x="13738" y="326"/>
                    <a:pt x="13717" y="326"/>
                  </a:cubicBezTo>
                  <a:cubicBezTo>
                    <a:pt x="13676" y="326"/>
                    <a:pt x="13570" y="230"/>
                    <a:pt x="13529" y="189"/>
                  </a:cubicBezTo>
                  <a:lnTo>
                    <a:pt x="13532" y="113"/>
                  </a:lnTo>
                  <a:cubicBezTo>
                    <a:pt x="13439" y="31"/>
                    <a:pt x="13388" y="1"/>
                    <a:pt x="13357" y="1"/>
                  </a:cubicBezTo>
                  <a:close/>
                  <a:moveTo>
                    <a:pt x="62" y="9347"/>
                  </a:moveTo>
                  <a:cubicBezTo>
                    <a:pt x="38" y="9450"/>
                    <a:pt x="18" y="9556"/>
                    <a:pt x="0" y="9659"/>
                  </a:cubicBezTo>
                  <a:cubicBezTo>
                    <a:pt x="7" y="9662"/>
                    <a:pt x="14" y="9662"/>
                    <a:pt x="21" y="9662"/>
                  </a:cubicBezTo>
                  <a:cubicBezTo>
                    <a:pt x="56" y="9662"/>
                    <a:pt x="89" y="9656"/>
                    <a:pt x="117" y="9635"/>
                  </a:cubicBezTo>
                  <a:cubicBezTo>
                    <a:pt x="154" y="9508"/>
                    <a:pt x="93" y="9450"/>
                    <a:pt x="62" y="9347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6"/>
            <p:cNvSpPr/>
            <p:nvPr/>
          </p:nvSpPr>
          <p:spPr>
            <a:xfrm>
              <a:off x="6797880" y="682981"/>
              <a:ext cx="125322" cy="94656"/>
            </a:xfrm>
            <a:custGeom>
              <a:avLst/>
              <a:gdLst/>
              <a:ahLst/>
              <a:cxnLst/>
              <a:rect l="l" t="t" r="r" b="b"/>
              <a:pathLst>
                <a:path w="6972" h="5266" extrusionOk="0">
                  <a:moveTo>
                    <a:pt x="5012" y="416"/>
                  </a:moveTo>
                  <a:lnTo>
                    <a:pt x="5035" y="463"/>
                  </a:lnTo>
                  <a:cubicBezTo>
                    <a:pt x="5036" y="464"/>
                    <a:pt x="5036" y="464"/>
                    <a:pt x="5037" y="464"/>
                  </a:cubicBezTo>
                  <a:lnTo>
                    <a:pt x="5037" y="464"/>
                  </a:lnTo>
                  <a:cubicBezTo>
                    <a:pt x="5029" y="449"/>
                    <a:pt x="5021" y="433"/>
                    <a:pt x="5012" y="416"/>
                  </a:cubicBezTo>
                  <a:close/>
                  <a:moveTo>
                    <a:pt x="2071" y="1505"/>
                  </a:moveTo>
                  <a:cubicBezTo>
                    <a:pt x="2063" y="1512"/>
                    <a:pt x="2063" y="1523"/>
                    <a:pt x="2063" y="1536"/>
                  </a:cubicBezTo>
                  <a:cubicBezTo>
                    <a:pt x="2071" y="1529"/>
                    <a:pt x="2071" y="1519"/>
                    <a:pt x="2071" y="1505"/>
                  </a:cubicBezTo>
                  <a:close/>
                  <a:moveTo>
                    <a:pt x="2006" y="2140"/>
                  </a:moveTo>
                  <a:lnTo>
                    <a:pt x="2006" y="2140"/>
                  </a:lnTo>
                  <a:cubicBezTo>
                    <a:pt x="2012" y="2160"/>
                    <a:pt x="2016" y="2178"/>
                    <a:pt x="2019" y="2191"/>
                  </a:cubicBezTo>
                  <a:cubicBezTo>
                    <a:pt x="2019" y="2170"/>
                    <a:pt x="2026" y="2164"/>
                    <a:pt x="2006" y="2140"/>
                  </a:cubicBezTo>
                  <a:close/>
                  <a:moveTo>
                    <a:pt x="861" y="2804"/>
                  </a:moveTo>
                  <a:cubicBezTo>
                    <a:pt x="861" y="2804"/>
                    <a:pt x="861" y="2805"/>
                    <a:pt x="862" y="2807"/>
                  </a:cubicBezTo>
                  <a:lnTo>
                    <a:pt x="862" y="2807"/>
                  </a:lnTo>
                  <a:cubicBezTo>
                    <a:pt x="861" y="2806"/>
                    <a:pt x="861" y="2805"/>
                    <a:pt x="861" y="2804"/>
                  </a:cubicBezTo>
                  <a:close/>
                  <a:moveTo>
                    <a:pt x="862" y="2807"/>
                  </a:moveTo>
                  <a:cubicBezTo>
                    <a:pt x="864" y="2813"/>
                    <a:pt x="864" y="2819"/>
                    <a:pt x="867" y="2825"/>
                  </a:cubicBezTo>
                  <a:cubicBezTo>
                    <a:pt x="865" y="2816"/>
                    <a:pt x="863" y="2810"/>
                    <a:pt x="862" y="2807"/>
                  </a:cubicBezTo>
                  <a:close/>
                  <a:moveTo>
                    <a:pt x="4" y="2996"/>
                  </a:moveTo>
                  <a:cubicBezTo>
                    <a:pt x="4" y="2996"/>
                    <a:pt x="4" y="2996"/>
                    <a:pt x="4" y="2996"/>
                  </a:cubicBezTo>
                  <a:cubicBezTo>
                    <a:pt x="4" y="2996"/>
                    <a:pt x="4" y="2996"/>
                    <a:pt x="4" y="2996"/>
                  </a:cubicBezTo>
                  <a:close/>
                  <a:moveTo>
                    <a:pt x="324" y="2997"/>
                  </a:moveTo>
                  <a:cubicBezTo>
                    <a:pt x="325" y="2997"/>
                    <a:pt x="325" y="2997"/>
                    <a:pt x="325" y="2997"/>
                  </a:cubicBezTo>
                  <a:lnTo>
                    <a:pt x="325" y="2997"/>
                  </a:lnTo>
                  <a:cubicBezTo>
                    <a:pt x="325" y="2997"/>
                    <a:pt x="325" y="2997"/>
                    <a:pt x="324" y="2997"/>
                  </a:cubicBezTo>
                  <a:close/>
                  <a:moveTo>
                    <a:pt x="325" y="2997"/>
                  </a:moveTo>
                  <a:cubicBezTo>
                    <a:pt x="326" y="2998"/>
                    <a:pt x="327" y="3000"/>
                    <a:pt x="329" y="3000"/>
                  </a:cubicBezTo>
                  <a:cubicBezTo>
                    <a:pt x="328" y="2999"/>
                    <a:pt x="326" y="2998"/>
                    <a:pt x="325" y="2997"/>
                  </a:cubicBezTo>
                  <a:close/>
                  <a:moveTo>
                    <a:pt x="2759" y="3360"/>
                  </a:moveTo>
                  <a:lnTo>
                    <a:pt x="2763" y="3415"/>
                  </a:lnTo>
                  <a:cubicBezTo>
                    <a:pt x="2756" y="3404"/>
                    <a:pt x="2749" y="3394"/>
                    <a:pt x="2742" y="3387"/>
                  </a:cubicBezTo>
                  <a:lnTo>
                    <a:pt x="2742" y="3387"/>
                  </a:lnTo>
                  <a:cubicBezTo>
                    <a:pt x="2759" y="3418"/>
                    <a:pt x="2767" y="3459"/>
                    <a:pt x="2770" y="3494"/>
                  </a:cubicBezTo>
                  <a:cubicBezTo>
                    <a:pt x="2787" y="3469"/>
                    <a:pt x="2849" y="3518"/>
                    <a:pt x="2759" y="3360"/>
                  </a:cubicBezTo>
                  <a:close/>
                  <a:moveTo>
                    <a:pt x="6105" y="1"/>
                  </a:moveTo>
                  <a:cubicBezTo>
                    <a:pt x="6074" y="1"/>
                    <a:pt x="6078" y="45"/>
                    <a:pt x="6084" y="86"/>
                  </a:cubicBezTo>
                  <a:cubicBezTo>
                    <a:pt x="6088" y="131"/>
                    <a:pt x="6098" y="175"/>
                    <a:pt x="6081" y="175"/>
                  </a:cubicBezTo>
                  <a:cubicBezTo>
                    <a:pt x="6074" y="175"/>
                    <a:pt x="6053" y="158"/>
                    <a:pt x="6016" y="114"/>
                  </a:cubicBezTo>
                  <a:lnTo>
                    <a:pt x="6012" y="90"/>
                  </a:lnTo>
                  <a:lnTo>
                    <a:pt x="6012" y="90"/>
                  </a:lnTo>
                  <a:cubicBezTo>
                    <a:pt x="5978" y="258"/>
                    <a:pt x="6146" y="323"/>
                    <a:pt x="6238" y="638"/>
                  </a:cubicBezTo>
                  <a:lnTo>
                    <a:pt x="5837" y="107"/>
                  </a:lnTo>
                  <a:lnTo>
                    <a:pt x="5971" y="340"/>
                  </a:lnTo>
                  <a:cubicBezTo>
                    <a:pt x="5954" y="340"/>
                    <a:pt x="5923" y="333"/>
                    <a:pt x="5872" y="240"/>
                  </a:cubicBezTo>
                  <a:lnTo>
                    <a:pt x="5872" y="240"/>
                  </a:lnTo>
                  <a:cubicBezTo>
                    <a:pt x="5930" y="422"/>
                    <a:pt x="5940" y="337"/>
                    <a:pt x="6009" y="498"/>
                  </a:cubicBezTo>
                  <a:cubicBezTo>
                    <a:pt x="5967" y="457"/>
                    <a:pt x="5944" y="446"/>
                    <a:pt x="5926" y="446"/>
                  </a:cubicBezTo>
                  <a:cubicBezTo>
                    <a:pt x="5909" y="446"/>
                    <a:pt x="5896" y="457"/>
                    <a:pt x="5885" y="467"/>
                  </a:cubicBezTo>
                  <a:cubicBezTo>
                    <a:pt x="5875" y="477"/>
                    <a:pt x="5865" y="487"/>
                    <a:pt x="5851" y="487"/>
                  </a:cubicBezTo>
                  <a:cubicBezTo>
                    <a:pt x="5827" y="487"/>
                    <a:pt x="5786" y="453"/>
                    <a:pt x="5697" y="319"/>
                  </a:cubicBezTo>
                  <a:lnTo>
                    <a:pt x="5697" y="319"/>
                  </a:lnTo>
                  <a:cubicBezTo>
                    <a:pt x="5786" y="504"/>
                    <a:pt x="5827" y="425"/>
                    <a:pt x="5851" y="580"/>
                  </a:cubicBezTo>
                  <a:cubicBezTo>
                    <a:pt x="5772" y="467"/>
                    <a:pt x="5741" y="430"/>
                    <a:pt x="5728" y="430"/>
                  </a:cubicBezTo>
                  <a:cubicBezTo>
                    <a:pt x="5717" y="430"/>
                    <a:pt x="5724" y="460"/>
                    <a:pt x="5728" y="495"/>
                  </a:cubicBezTo>
                  <a:cubicBezTo>
                    <a:pt x="5735" y="528"/>
                    <a:pt x="5738" y="559"/>
                    <a:pt x="5721" y="559"/>
                  </a:cubicBezTo>
                  <a:cubicBezTo>
                    <a:pt x="5711" y="559"/>
                    <a:pt x="5697" y="553"/>
                    <a:pt x="5676" y="528"/>
                  </a:cubicBezTo>
                  <a:cubicBezTo>
                    <a:pt x="5564" y="319"/>
                    <a:pt x="5673" y="402"/>
                    <a:pt x="5515" y="248"/>
                  </a:cubicBezTo>
                  <a:lnTo>
                    <a:pt x="5515" y="248"/>
                  </a:lnTo>
                  <a:cubicBezTo>
                    <a:pt x="5577" y="368"/>
                    <a:pt x="5584" y="405"/>
                    <a:pt x="5564" y="405"/>
                  </a:cubicBezTo>
                  <a:cubicBezTo>
                    <a:pt x="5546" y="405"/>
                    <a:pt x="5512" y="378"/>
                    <a:pt x="5481" y="351"/>
                  </a:cubicBezTo>
                  <a:cubicBezTo>
                    <a:pt x="5447" y="327"/>
                    <a:pt x="5412" y="299"/>
                    <a:pt x="5395" y="299"/>
                  </a:cubicBezTo>
                  <a:cubicBezTo>
                    <a:pt x="5388" y="299"/>
                    <a:pt x="5385" y="302"/>
                    <a:pt x="5385" y="313"/>
                  </a:cubicBezTo>
                  <a:cubicBezTo>
                    <a:pt x="5553" y="587"/>
                    <a:pt x="5374" y="477"/>
                    <a:pt x="5364" y="607"/>
                  </a:cubicBezTo>
                  <a:cubicBezTo>
                    <a:pt x="5313" y="512"/>
                    <a:pt x="5157" y="528"/>
                    <a:pt x="5037" y="464"/>
                  </a:cubicBezTo>
                  <a:lnTo>
                    <a:pt x="5037" y="464"/>
                  </a:lnTo>
                  <a:cubicBezTo>
                    <a:pt x="5155" y="699"/>
                    <a:pt x="5073" y="691"/>
                    <a:pt x="5063" y="768"/>
                  </a:cubicBezTo>
                  <a:cubicBezTo>
                    <a:pt x="4967" y="604"/>
                    <a:pt x="4936" y="532"/>
                    <a:pt x="4915" y="443"/>
                  </a:cubicBezTo>
                  <a:lnTo>
                    <a:pt x="4874" y="471"/>
                  </a:lnTo>
                  <a:cubicBezTo>
                    <a:pt x="4919" y="566"/>
                    <a:pt x="4933" y="621"/>
                    <a:pt x="4926" y="669"/>
                  </a:cubicBezTo>
                  <a:lnTo>
                    <a:pt x="4809" y="453"/>
                  </a:lnTo>
                  <a:lnTo>
                    <a:pt x="4809" y="453"/>
                  </a:lnTo>
                  <a:cubicBezTo>
                    <a:pt x="4771" y="491"/>
                    <a:pt x="4823" y="689"/>
                    <a:pt x="4748" y="689"/>
                  </a:cubicBezTo>
                  <a:cubicBezTo>
                    <a:pt x="4734" y="689"/>
                    <a:pt x="4716" y="683"/>
                    <a:pt x="4692" y="669"/>
                  </a:cubicBezTo>
                  <a:lnTo>
                    <a:pt x="4692" y="669"/>
                  </a:lnTo>
                  <a:cubicBezTo>
                    <a:pt x="4803" y="865"/>
                    <a:pt x="5070" y="1176"/>
                    <a:pt x="5070" y="1351"/>
                  </a:cubicBezTo>
                  <a:cubicBezTo>
                    <a:pt x="5008" y="1252"/>
                    <a:pt x="4905" y="1080"/>
                    <a:pt x="4891" y="1022"/>
                  </a:cubicBezTo>
                  <a:lnTo>
                    <a:pt x="4891" y="1022"/>
                  </a:lnTo>
                  <a:cubicBezTo>
                    <a:pt x="4895" y="1042"/>
                    <a:pt x="4909" y="1088"/>
                    <a:pt x="4895" y="1088"/>
                  </a:cubicBezTo>
                  <a:cubicBezTo>
                    <a:pt x="4891" y="1088"/>
                    <a:pt x="4885" y="1083"/>
                    <a:pt x="4877" y="1077"/>
                  </a:cubicBezTo>
                  <a:lnTo>
                    <a:pt x="4806" y="885"/>
                  </a:lnTo>
                  <a:cubicBezTo>
                    <a:pt x="4795" y="878"/>
                    <a:pt x="4789" y="875"/>
                    <a:pt x="4785" y="875"/>
                  </a:cubicBezTo>
                  <a:lnTo>
                    <a:pt x="4785" y="875"/>
                  </a:lnTo>
                  <a:cubicBezTo>
                    <a:pt x="4771" y="875"/>
                    <a:pt x="4792" y="916"/>
                    <a:pt x="4813" y="957"/>
                  </a:cubicBezTo>
                  <a:cubicBezTo>
                    <a:pt x="4833" y="998"/>
                    <a:pt x="4854" y="1039"/>
                    <a:pt x="4840" y="1039"/>
                  </a:cubicBezTo>
                  <a:cubicBezTo>
                    <a:pt x="4751" y="892"/>
                    <a:pt x="4757" y="947"/>
                    <a:pt x="4689" y="824"/>
                  </a:cubicBezTo>
                  <a:cubicBezTo>
                    <a:pt x="4689" y="824"/>
                    <a:pt x="4689" y="820"/>
                    <a:pt x="4692" y="820"/>
                  </a:cubicBezTo>
                  <a:cubicBezTo>
                    <a:pt x="4696" y="820"/>
                    <a:pt x="4703" y="824"/>
                    <a:pt x="4706" y="830"/>
                  </a:cubicBezTo>
                  <a:cubicBezTo>
                    <a:pt x="4713" y="833"/>
                    <a:pt x="4720" y="837"/>
                    <a:pt x="4727" y="837"/>
                  </a:cubicBezTo>
                  <a:cubicBezTo>
                    <a:pt x="4730" y="837"/>
                    <a:pt x="4734" y="830"/>
                    <a:pt x="4724" y="810"/>
                  </a:cubicBezTo>
                  <a:cubicBezTo>
                    <a:pt x="4679" y="800"/>
                    <a:pt x="4590" y="731"/>
                    <a:pt x="4511" y="624"/>
                  </a:cubicBezTo>
                  <a:lnTo>
                    <a:pt x="4511" y="624"/>
                  </a:lnTo>
                  <a:cubicBezTo>
                    <a:pt x="4566" y="707"/>
                    <a:pt x="4631" y="827"/>
                    <a:pt x="4621" y="857"/>
                  </a:cubicBezTo>
                  <a:cubicBezTo>
                    <a:pt x="4618" y="861"/>
                    <a:pt x="4610" y="865"/>
                    <a:pt x="4607" y="865"/>
                  </a:cubicBezTo>
                  <a:cubicBezTo>
                    <a:pt x="4559" y="865"/>
                    <a:pt x="4487" y="683"/>
                    <a:pt x="4418" y="631"/>
                  </a:cubicBezTo>
                  <a:lnTo>
                    <a:pt x="4418" y="631"/>
                  </a:lnTo>
                  <a:cubicBezTo>
                    <a:pt x="4466" y="741"/>
                    <a:pt x="4367" y="656"/>
                    <a:pt x="4497" y="878"/>
                  </a:cubicBezTo>
                  <a:cubicBezTo>
                    <a:pt x="4497" y="882"/>
                    <a:pt x="4497" y="882"/>
                    <a:pt x="4494" y="882"/>
                  </a:cubicBezTo>
                  <a:cubicBezTo>
                    <a:pt x="4477" y="882"/>
                    <a:pt x="4415" y="782"/>
                    <a:pt x="4374" y="727"/>
                  </a:cubicBezTo>
                  <a:lnTo>
                    <a:pt x="4374" y="727"/>
                  </a:lnTo>
                  <a:cubicBezTo>
                    <a:pt x="4404" y="844"/>
                    <a:pt x="4257" y="833"/>
                    <a:pt x="4428" y="1056"/>
                  </a:cubicBezTo>
                  <a:lnTo>
                    <a:pt x="4446" y="1067"/>
                  </a:lnTo>
                  <a:lnTo>
                    <a:pt x="4446" y="1080"/>
                  </a:lnTo>
                  <a:cubicBezTo>
                    <a:pt x="4460" y="1180"/>
                    <a:pt x="4428" y="1207"/>
                    <a:pt x="4381" y="1207"/>
                  </a:cubicBezTo>
                  <a:cubicBezTo>
                    <a:pt x="4353" y="1207"/>
                    <a:pt x="4322" y="1197"/>
                    <a:pt x="4289" y="1190"/>
                  </a:cubicBezTo>
                  <a:cubicBezTo>
                    <a:pt x="4257" y="1180"/>
                    <a:pt x="4227" y="1170"/>
                    <a:pt x="4199" y="1170"/>
                  </a:cubicBezTo>
                  <a:cubicBezTo>
                    <a:pt x="4168" y="1170"/>
                    <a:pt x="4145" y="1183"/>
                    <a:pt x="4137" y="1218"/>
                  </a:cubicBezTo>
                  <a:lnTo>
                    <a:pt x="4093" y="1142"/>
                  </a:lnTo>
                  <a:cubicBezTo>
                    <a:pt x="4086" y="1262"/>
                    <a:pt x="3996" y="1265"/>
                    <a:pt x="4052" y="1450"/>
                  </a:cubicBezTo>
                  <a:lnTo>
                    <a:pt x="4048" y="1450"/>
                  </a:lnTo>
                  <a:cubicBezTo>
                    <a:pt x="4028" y="1450"/>
                    <a:pt x="3931" y="1334"/>
                    <a:pt x="3887" y="1241"/>
                  </a:cubicBezTo>
                  <a:lnTo>
                    <a:pt x="3887" y="1241"/>
                  </a:lnTo>
                  <a:cubicBezTo>
                    <a:pt x="3880" y="1300"/>
                    <a:pt x="3901" y="1362"/>
                    <a:pt x="3867" y="1362"/>
                  </a:cubicBezTo>
                  <a:cubicBezTo>
                    <a:pt x="3853" y="1362"/>
                    <a:pt x="3829" y="1351"/>
                    <a:pt x="3788" y="1324"/>
                  </a:cubicBezTo>
                  <a:cubicBezTo>
                    <a:pt x="3764" y="1211"/>
                    <a:pt x="3733" y="1204"/>
                    <a:pt x="3743" y="1204"/>
                  </a:cubicBezTo>
                  <a:lnTo>
                    <a:pt x="3750" y="1204"/>
                  </a:lnTo>
                  <a:cubicBezTo>
                    <a:pt x="3754" y="1204"/>
                    <a:pt x="3764" y="1204"/>
                    <a:pt x="3778" y="1200"/>
                  </a:cubicBezTo>
                  <a:cubicBezTo>
                    <a:pt x="3729" y="1183"/>
                    <a:pt x="3681" y="1145"/>
                    <a:pt x="3658" y="1145"/>
                  </a:cubicBezTo>
                  <a:cubicBezTo>
                    <a:pt x="3637" y="1145"/>
                    <a:pt x="3630" y="1180"/>
                    <a:pt x="3658" y="1293"/>
                  </a:cubicBezTo>
                  <a:cubicBezTo>
                    <a:pt x="3599" y="1159"/>
                    <a:pt x="3541" y="1108"/>
                    <a:pt x="3510" y="1108"/>
                  </a:cubicBezTo>
                  <a:cubicBezTo>
                    <a:pt x="3493" y="1108"/>
                    <a:pt x="3482" y="1121"/>
                    <a:pt x="3486" y="1145"/>
                  </a:cubicBezTo>
                  <a:lnTo>
                    <a:pt x="3602" y="1262"/>
                  </a:lnTo>
                  <a:cubicBezTo>
                    <a:pt x="3593" y="1300"/>
                    <a:pt x="3565" y="1303"/>
                    <a:pt x="3537" y="1303"/>
                  </a:cubicBezTo>
                  <a:lnTo>
                    <a:pt x="3517" y="1303"/>
                  </a:lnTo>
                  <a:lnTo>
                    <a:pt x="3387" y="1039"/>
                  </a:lnTo>
                  <a:cubicBezTo>
                    <a:pt x="3349" y="1009"/>
                    <a:pt x="3325" y="998"/>
                    <a:pt x="3305" y="998"/>
                  </a:cubicBezTo>
                  <a:cubicBezTo>
                    <a:pt x="3260" y="998"/>
                    <a:pt x="3264" y="1088"/>
                    <a:pt x="3273" y="1176"/>
                  </a:cubicBezTo>
                  <a:cubicBezTo>
                    <a:pt x="3281" y="1265"/>
                    <a:pt x="3291" y="1355"/>
                    <a:pt x="3253" y="1355"/>
                  </a:cubicBezTo>
                  <a:cubicBezTo>
                    <a:pt x="3226" y="1355"/>
                    <a:pt x="3181" y="1317"/>
                    <a:pt x="3099" y="1214"/>
                  </a:cubicBezTo>
                  <a:lnTo>
                    <a:pt x="3099" y="1214"/>
                  </a:lnTo>
                  <a:cubicBezTo>
                    <a:pt x="3167" y="1409"/>
                    <a:pt x="3229" y="1306"/>
                    <a:pt x="3322" y="1529"/>
                  </a:cubicBezTo>
                  <a:cubicBezTo>
                    <a:pt x="3250" y="1526"/>
                    <a:pt x="2996" y="1197"/>
                    <a:pt x="2972" y="1197"/>
                  </a:cubicBezTo>
                  <a:cubicBezTo>
                    <a:pt x="2958" y="1186"/>
                    <a:pt x="2948" y="1183"/>
                    <a:pt x="2941" y="1183"/>
                  </a:cubicBezTo>
                  <a:cubicBezTo>
                    <a:pt x="2907" y="1183"/>
                    <a:pt x="2941" y="1276"/>
                    <a:pt x="2972" y="1371"/>
                  </a:cubicBezTo>
                  <a:cubicBezTo>
                    <a:pt x="3006" y="1464"/>
                    <a:pt x="3037" y="1556"/>
                    <a:pt x="2999" y="1556"/>
                  </a:cubicBezTo>
                  <a:cubicBezTo>
                    <a:pt x="2996" y="1556"/>
                    <a:pt x="2989" y="1556"/>
                    <a:pt x="2982" y="1553"/>
                  </a:cubicBezTo>
                  <a:lnTo>
                    <a:pt x="2982" y="1553"/>
                  </a:lnTo>
                  <a:cubicBezTo>
                    <a:pt x="3044" y="1639"/>
                    <a:pt x="3188" y="1879"/>
                    <a:pt x="3178" y="1996"/>
                  </a:cubicBezTo>
                  <a:cubicBezTo>
                    <a:pt x="3106" y="1992"/>
                    <a:pt x="2900" y="1649"/>
                    <a:pt x="2893" y="1556"/>
                  </a:cubicBezTo>
                  <a:cubicBezTo>
                    <a:pt x="2897" y="1553"/>
                    <a:pt x="2897" y="1553"/>
                    <a:pt x="2900" y="1553"/>
                  </a:cubicBezTo>
                  <a:cubicBezTo>
                    <a:pt x="2911" y="1553"/>
                    <a:pt x="2927" y="1574"/>
                    <a:pt x="2941" y="1598"/>
                  </a:cubicBezTo>
                  <a:cubicBezTo>
                    <a:pt x="2941" y="1556"/>
                    <a:pt x="2941" y="1505"/>
                    <a:pt x="2865" y="1417"/>
                  </a:cubicBezTo>
                  <a:lnTo>
                    <a:pt x="2865" y="1417"/>
                  </a:lnTo>
                  <a:lnTo>
                    <a:pt x="2907" y="1512"/>
                  </a:lnTo>
                  <a:cubicBezTo>
                    <a:pt x="2832" y="1433"/>
                    <a:pt x="2763" y="1485"/>
                    <a:pt x="2698" y="1324"/>
                  </a:cubicBezTo>
                  <a:lnTo>
                    <a:pt x="2698" y="1324"/>
                  </a:lnTo>
                  <a:cubicBezTo>
                    <a:pt x="2705" y="1417"/>
                    <a:pt x="2746" y="1468"/>
                    <a:pt x="2794" y="1499"/>
                  </a:cubicBezTo>
                  <a:cubicBezTo>
                    <a:pt x="2773" y="1488"/>
                    <a:pt x="2756" y="1482"/>
                    <a:pt x="2742" y="1482"/>
                  </a:cubicBezTo>
                  <a:cubicBezTo>
                    <a:pt x="2718" y="1482"/>
                    <a:pt x="2705" y="1495"/>
                    <a:pt x="2691" y="1505"/>
                  </a:cubicBezTo>
                  <a:cubicBezTo>
                    <a:pt x="2677" y="1519"/>
                    <a:pt x="2660" y="1529"/>
                    <a:pt x="2636" y="1529"/>
                  </a:cubicBezTo>
                  <a:cubicBezTo>
                    <a:pt x="2626" y="1529"/>
                    <a:pt x="2612" y="1526"/>
                    <a:pt x="2591" y="1519"/>
                  </a:cubicBezTo>
                  <a:lnTo>
                    <a:pt x="2591" y="1519"/>
                  </a:lnTo>
                  <a:cubicBezTo>
                    <a:pt x="2629" y="1564"/>
                    <a:pt x="2701" y="1667"/>
                    <a:pt x="2688" y="1670"/>
                  </a:cubicBezTo>
                  <a:cubicBezTo>
                    <a:pt x="2670" y="1667"/>
                    <a:pt x="2660" y="1663"/>
                    <a:pt x="2650" y="1663"/>
                  </a:cubicBezTo>
                  <a:cubicBezTo>
                    <a:pt x="2564" y="1663"/>
                    <a:pt x="2732" y="1879"/>
                    <a:pt x="2691" y="1947"/>
                  </a:cubicBezTo>
                  <a:cubicBezTo>
                    <a:pt x="2602" y="1858"/>
                    <a:pt x="2550" y="1708"/>
                    <a:pt x="2530" y="1708"/>
                  </a:cubicBezTo>
                  <a:cubicBezTo>
                    <a:pt x="2523" y="1708"/>
                    <a:pt x="2516" y="1725"/>
                    <a:pt x="2516" y="1762"/>
                  </a:cubicBezTo>
                  <a:cubicBezTo>
                    <a:pt x="2420" y="1691"/>
                    <a:pt x="2372" y="1523"/>
                    <a:pt x="2351" y="1437"/>
                  </a:cubicBezTo>
                  <a:lnTo>
                    <a:pt x="2351" y="1437"/>
                  </a:lnTo>
                  <a:cubicBezTo>
                    <a:pt x="2359" y="1499"/>
                    <a:pt x="2348" y="1519"/>
                    <a:pt x="2327" y="1519"/>
                  </a:cubicBezTo>
                  <a:cubicBezTo>
                    <a:pt x="2273" y="1519"/>
                    <a:pt x="2153" y="1382"/>
                    <a:pt x="2115" y="1371"/>
                  </a:cubicBezTo>
                  <a:lnTo>
                    <a:pt x="2109" y="1279"/>
                  </a:lnTo>
                  <a:lnTo>
                    <a:pt x="2109" y="1279"/>
                  </a:lnTo>
                  <a:cubicBezTo>
                    <a:pt x="2112" y="1334"/>
                    <a:pt x="2095" y="1341"/>
                    <a:pt x="2077" y="1351"/>
                  </a:cubicBezTo>
                  <a:lnTo>
                    <a:pt x="2194" y="1526"/>
                  </a:lnTo>
                  <a:cubicBezTo>
                    <a:pt x="2160" y="1502"/>
                    <a:pt x="2142" y="1512"/>
                    <a:pt x="2101" y="1433"/>
                  </a:cubicBezTo>
                  <a:lnTo>
                    <a:pt x="2101" y="1433"/>
                  </a:lnTo>
                  <a:cubicBezTo>
                    <a:pt x="2146" y="1567"/>
                    <a:pt x="2280" y="1732"/>
                    <a:pt x="2331" y="1920"/>
                  </a:cubicBezTo>
                  <a:cubicBezTo>
                    <a:pt x="2318" y="1906"/>
                    <a:pt x="2307" y="1903"/>
                    <a:pt x="2300" y="1903"/>
                  </a:cubicBezTo>
                  <a:cubicBezTo>
                    <a:pt x="2290" y="1903"/>
                    <a:pt x="2283" y="1910"/>
                    <a:pt x="2280" y="1920"/>
                  </a:cubicBezTo>
                  <a:cubicBezTo>
                    <a:pt x="2273" y="1931"/>
                    <a:pt x="2266" y="1937"/>
                    <a:pt x="2256" y="1937"/>
                  </a:cubicBezTo>
                  <a:cubicBezTo>
                    <a:pt x="2242" y="1937"/>
                    <a:pt x="2215" y="1914"/>
                    <a:pt x="2163" y="1824"/>
                  </a:cubicBezTo>
                  <a:lnTo>
                    <a:pt x="2163" y="1824"/>
                  </a:lnTo>
                  <a:cubicBezTo>
                    <a:pt x="2170" y="1828"/>
                    <a:pt x="2177" y="1828"/>
                    <a:pt x="2183" y="1828"/>
                  </a:cubicBezTo>
                  <a:cubicBezTo>
                    <a:pt x="2248" y="1828"/>
                    <a:pt x="2071" y="1629"/>
                    <a:pt x="2063" y="1536"/>
                  </a:cubicBezTo>
                  <a:cubicBezTo>
                    <a:pt x="2060" y="1540"/>
                    <a:pt x="2057" y="1540"/>
                    <a:pt x="2050" y="1540"/>
                  </a:cubicBezTo>
                  <a:cubicBezTo>
                    <a:pt x="2043" y="1540"/>
                    <a:pt x="2033" y="1536"/>
                    <a:pt x="2019" y="1529"/>
                  </a:cubicBezTo>
                  <a:cubicBezTo>
                    <a:pt x="2002" y="1502"/>
                    <a:pt x="1995" y="1474"/>
                    <a:pt x="1992" y="1458"/>
                  </a:cubicBezTo>
                  <a:cubicBezTo>
                    <a:pt x="1961" y="1430"/>
                    <a:pt x="1944" y="1420"/>
                    <a:pt x="1933" y="1420"/>
                  </a:cubicBezTo>
                  <a:lnTo>
                    <a:pt x="1933" y="1420"/>
                  </a:lnTo>
                  <a:cubicBezTo>
                    <a:pt x="1882" y="1420"/>
                    <a:pt x="2091" y="1762"/>
                    <a:pt x="2019" y="1793"/>
                  </a:cubicBezTo>
                  <a:cubicBezTo>
                    <a:pt x="1965" y="1670"/>
                    <a:pt x="1886" y="1570"/>
                    <a:pt x="1865" y="1570"/>
                  </a:cubicBezTo>
                  <a:cubicBezTo>
                    <a:pt x="1862" y="1570"/>
                    <a:pt x="1862" y="1574"/>
                    <a:pt x="1862" y="1577"/>
                  </a:cubicBezTo>
                  <a:lnTo>
                    <a:pt x="1865" y="1577"/>
                  </a:lnTo>
                  <a:cubicBezTo>
                    <a:pt x="1903" y="1577"/>
                    <a:pt x="2002" y="1803"/>
                    <a:pt x="2026" y="1923"/>
                  </a:cubicBezTo>
                  <a:cubicBezTo>
                    <a:pt x="2009" y="1910"/>
                    <a:pt x="1995" y="1903"/>
                    <a:pt x="1985" y="1903"/>
                  </a:cubicBezTo>
                  <a:cubicBezTo>
                    <a:pt x="1944" y="1903"/>
                    <a:pt x="2006" y="2034"/>
                    <a:pt x="1978" y="2037"/>
                  </a:cubicBezTo>
                  <a:lnTo>
                    <a:pt x="2036" y="2071"/>
                  </a:lnTo>
                  <a:cubicBezTo>
                    <a:pt x="2098" y="2215"/>
                    <a:pt x="2063" y="2208"/>
                    <a:pt x="2050" y="2273"/>
                  </a:cubicBezTo>
                  <a:cubicBezTo>
                    <a:pt x="2030" y="2243"/>
                    <a:pt x="2022" y="2222"/>
                    <a:pt x="2019" y="2208"/>
                  </a:cubicBezTo>
                  <a:cubicBezTo>
                    <a:pt x="2019" y="2219"/>
                    <a:pt x="2016" y="2225"/>
                    <a:pt x="2009" y="2225"/>
                  </a:cubicBezTo>
                  <a:cubicBezTo>
                    <a:pt x="1992" y="2225"/>
                    <a:pt x="1957" y="2191"/>
                    <a:pt x="1919" y="2153"/>
                  </a:cubicBezTo>
                  <a:cubicBezTo>
                    <a:pt x="1882" y="2119"/>
                    <a:pt x="1841" y="2085"/>
                    <a:pt x="1821" y="2085"/>
                  </a:cubicBezTo>
                  <a:cubicBezTo>
                    <a:pt x="1810" y="2085"/>
                    <a:pt x="1803" y="2099"/>
                    <a:pt x="1807" y="2132"/>
                  </a:cubicBezTo>
                  <a:cubicBezTo>
                    <a:pt x="1731" y="2054"/>
                    <a:pt x="1669" y="1876"/>
                    <a:pt x="1611" y="1824"/>
                  </a:cubicBezTo>
                  <a:lnTo>
                    <a:pt x="1611" y="1824"/>
                  </a:lnTo>
                  <a:cubicBezTo>
                    <a:pt x="1618" y="1876"/>
                    <a:pt x="1615" y="1893"/>
                    <a:pt x="1601" y="1893"/>
                  </a:cubicBezTo>
                  <a:cubicBezTo>
                    <a:pt x="1584" y="1893"/>
                    <a:pt x="1560" y="1869"/>
                    <a:pt x="1536" y="1844"/>
                  </a:cubicBezTo>
                  <a:cubicBezTo>
                    <a:pt x="1512" y="1824"/>
                    <a:pt x="1488" y="1800"/>
                    <a:pt x="1471" y="1800"/>
                  </a:cubicBezTo>
                  <a:cubicBezTo>
                    <a:pt x="1457" y="1800"/>
                    <a:pt x="1450" y="1814"/>
                    <a:pt x="1454" y="1852"/>
                  </a:cubicBezTo>
                  <a:cubicBezTo>
                    <a:pt x="1570" y="2029"/>
                    <a:pt x="1549" y="1982"/>
                    <a:pt x="1598" y="2187"/>
                  </a:cubicBezTo>
                  <a:lnTo>
                    <a:pt x="1639" y="1999"/>
                  </a:lnTo>
                  <a:lnTo>
                    <a:pt x="1710" y="2308"/>
                  </a:lnTo>
                  <a:cubicBezTo>
                    <a:pt x="1745" y="2294"/>
                    <a:pt x="1724" y="2173"/>
                    <a:pt x="1752" y="2173"/>
                  </a:cubicBezTo>
                  <a:lnTo>
                    <a:pt x="1759" y="2173"/>
                  </a:lnTo>
                  <a:cubicBezTo>
                    <a:pt x="1803" y="2345"/>
                    <a:pt x="1783" y="2297"/>
                    <a:pt x="1878" y="2441"/>
                  </a:cubicBezTo>
                  <a:cubicBezTo>
                    <a:pt x="1837" y="2387"/>
                    <a:pt x="1813" y="2366"/>
                    <a:pt x="1800" y="2366"/>
                  </a:cubicBezTo>
                  <a:cubicBezTo>
                    <a:pt x="1780" y="2366"/>
                    <a:pt x="1783" y="2404"/>
                    <a:pt x="1786" y="2445"/>
                  </a:cubicBezTo>
                  <a:cubicBezTo>
                    <a:pt x="1789" y="2486"/>
                    <a:pt x="1789" y="2527"/>
                    <a:pt x="1769" y="2527"/>
                  </a:cubicBezTo>
                  <a:cubicBezTo>
                    <a:pt x="1759" y="2527"/>
                    <a:pt x="1745" y="2516"/>
                    <a:pt x="1721" y="2493"/>
                  </a:cubicBezTo>
                  <a:lnTo>
                    <a:pt x="1481" y="2029"/>
                  </a:lnTo>
                  <a:cubicBezTo>
                    <a:pt x="1454" y="2006"/>
                    <a:pt x="1433" y="1996"/>
                    <a:pt x="1419" y="1996"/>
                  </a:cubicBezTo>
                  <a:cubicBezTo>
                    <a:pt x="1381" y="1996"/>
                    <a:pt x="1381" y="2067"/>
                    <a:pt x="1381" y="2140"/>
                  </a:cubicBezTo>
                  <a:cubicBezTo>
                    <a:pt x="1378" y="2211"/>
                    <a:pt x="1375" y="2284"/>
                    <a:pt x="1327" y="2284"/>
                  </a:cubicBezTo>
                  <a:cubicBezTo>
                    <a:pt x="1316" y="2284"/>
                    <a:pt x="1310" y="2280"/>
                    <a:pt x="1299" y="2276"/>
                  </a:cubicBezTo>
                  <a:lnTo>
                    <a:pt x="1299" y="2276"/>
                  </a:lnTo>
                  <a:lnTo>
                    <a:pt x="1372" y="2338"/>
                  </a:lnTo>
                  <a:cubicBezTo>
                    <a:pt x="1454" y="2530"/>
                    <a:pt x="1323" y="2400"/>
                    <a:pt x="1327" y="2489"/>
                  </a:cubicBezTo>
                  <a:cubicBezTo>
                    <a:pt x="1251" y="2335"/>
                    <a:pt x="1200" y="2290"/>
                    <a:pt x="1135" y="2201"/>
                  </a:cubicBezTo>
                  <a:lnTo>
                    <a:pt x="1135" y="2201"/>
                  </a:lnTo>
                  <a:cubicBezTo>
                    <a:pt x="1196" y="2314"/>
                    <a:pt x="1056" y="2229"/>
                    <a:pt x="1204" y="2544"/>
                  </a:cubicBezTo>
                  <a:lnTo>
                    <a:pt x="1052" y="2363"/>
                  </a:lnTo>
                  <a:cubicBezTo>
                    <a:pt x="1049" y="2363"/>
                    <a:pt x="1046" y="2359"/>
                    <a:pt x="1042" y="2359"/>
                  </a:cubicBezTo>
                  <a:lnTo>
                    <a:pt x="1042" y="2359"/>
                  </a:lnTo>
                  <a:cubicBezTo>
                    <a:pt x="994" y="2359"/>
                    <a:pt x="1025" y="2482"/>
                    <a:pt x="1060" y="2602"/>
                  </a:cubicBezTo>
                  <a:cubicBezTo>
                    <a:pt x="1093" y="2722"/>
                    <a:pt x="1125" y="2842"/>
                    <a:pt x="1076" y="2842"/>
                  </a:cubicBezTo>
                  <a:cubicBezTo>
                    <a:pt x="1015" y="2660"/>
                    <a:pt x="922" y="2572"/>
                    <a:pt x="912" y="2420"/>
                  </a:cubicBezTo>
                  <a:cubicBezTo>
                    <a:pt x="885" y="2434"/>
                    <a:pt x="847" y="2417"/>
                    <a:pt x="902" y="2527"/>
                  </a:cubicBezTo>
                  <a:cubicBezTo>
                    <a:pt x="895" y="2516"/>
                    <a:pt x="888" y="2510"/>
                    <a:pt x="885" y="2510"/>
                  </a:cubicBezTo>
                  <a:cubicBezTo>
                    <a:pt x="875" y="2510"/>
                    <a:pt x="878" y="2551"/>
                    <a:pt x="881" y="2592"/>
                  </a:cubicBezTo>
                  <a:cubicBezTo>
                    <a:pt x="881" y="2630"/>
                    <a:pt x="885" y="2671"/>
                    <a:pt x="867" y="2671"/>
                  </a:cubicBezTo>
                  <a:cubicBezTo>
                    <a:pt x="861" y="2671"/>
                    <a:pt x="850" y="2660"/>
                    <a:pt x="834" y="2640"/>
                  </a:cubicBezTo>
                  <a:lnTo>
                    <a:pt x="834" y="2640"/>
                  </a:lnTo>
                  <a:cubicBezTo>
                    <a:pt x="857" y="2712"/>
                    <a:pt x="936" y="2877"/>
                    <a:pt x="899" y="2880"/>
                  </a:cubicBezTo>
                  <a:cubicBezTo>
                    <a:pt x="888" y="2863"/>
                    <a:pt x="875" y="2839"/>
                    <a:pt x="867" y="2825"/>
                  </a:cubicBezTo>
                  <a:lnTo>
                    <a:pt x="867" y="2825"/>
                  </a:lnTo>
                  <a:cubicBezTo>
                    <a:pt x="895" y="2890"/>
                    <a:pt x="875" y="2945"/>
                    <a:pt x="977" y="3092"/>
                  </a:cubicBezTo>
                  <a:cubicBezTo>
                    <a:pt x="878" y="2959"/>
                    <a:pt x="820" y="2918"/>
                    <a:pt x="778" y="2918"/>
                  </a:cubicBezTo>
                  <a:cubicBezTo>
                    <a:pt x="747" y="2918"/>
                    <a:pt x="727" y="2938"/>
                    <a:pt x="706" y="2959"/>
                  </a:cubicBezTo>
                  <a:cubicBezTo>
                    <a:pt x="685" y="2976"/>
                    <a:pt x="665" y="2996"/>
                    <a:pt x="638" y="2996"/>
                  </a:cubicBezTo>
                  <a:cubicBezTo>
                    <a:pt x="603" y="2996"/>
                    <a:pt x="555" y="2966"/>
                    <a:pt x="477" y="2863"/>
                  </a:cubicBezTo>
                  <a:cubicBezTo>
                    <a:pt x="446" y="2942"/>
                    <a:pt x="398" y="3027"/>
                    <a:pt x="350" y="3068"/>
                  </a:cubicBezTo>
                  <a:cubicBezTo>
                    <a:pt x="333" y="3024"/>
                    <a:pt x="315" y="2996"/>
                    <a:pt x="323" y="2996"/>
                  </a:cubicBezTo>
                  <a:lnTo>
                    <a:pt x="323" y="2996"/>
                  </a:lnTo>
                  <a:cubicBezTo>
                    <a:pt x="323" y="2996"/>
                    <a:pt x="324" y="2996"/>
                    <a:pt x="324" y="2997"/>
                  </a:cubicBezTo>
                  <a:lnTo>
                    <a:pt x="324" y="2997"/>
                  </a:lnTo>
                  <a:cubicBezTo>
                    <a:pt x="314" y="2989"/>
                    <a:pt x="308" y="2986"/>
                    <a:pt x="302" y="2986"/>
                  </a:cubicBezTo>
                  <a:cubicBezTo>
                    <a:pt x="271" y="2986"/>
                    <a:pt x="305" y="3082"/>
                    <a:pt x="340" y="3178"/>
                  </a:cubicBezTo>
                  <a:cubicBezTo>
                    <a:pt x="374" y="3271"/>
                    <a:pt x="408" y="3366"/>
                    <a:pt x="374" y="3366"/>
                  </a:cubicBezTo>
                  <a:cubicBezTo>
                    <a:pt x="367" y="3366"/>
                    <a:pt x="356" y="3363"/>
                    <a:pt x="340" y="3350"/>
                  </a:cubicBezTo>
                  <a:cubicBezTo>
                    <a:pt x="171" y="3119"/>
                    <a:pt x="319" y="3192"/>
                    <a:pt x="244" y="3110"/>
                  </a:cubicBezTo>
                  <a:cubicBezTo>
                    <a:pt x="161" y="2952"/>
                    <a:pt x="124" y="2904"/>
                    <a:pt x="106" y="2904"/>
                  </a:cubicBezTo>
                  <a:cubicBezTo>
                    <a:pt x="89" y="2904"/>
                    <a:pt x="86" y="2934"/>
                    <a:pt x="82" y="2966"/>
                  </a:cubicBezTo>
                  <a:cubicBezTo>
                    <a:pt x="79" y="3000"/>
                    <a:pt x="73" y="3031"/>
                    <a:pt x="52" y="3031"/>
                  </a:cubicBezTo>
                  <a:cubicBezTo>
                    <a:pt x="41" y="3031"/>
                    <a:pt x="24" y="3021"/>
                    <a:pt x="4" y="2996"/>
                  </a:cubicBezTo>
                  <a:cubicBezTo>
                    <a:pt x="0" y="3119"/>
                    <a:pt x="0" y="3243"/>
                    <a:pt x="0" y="3366"/>
                  </a:cubicBezTo>
                  <a:cubicBezTo>
                    <a:pt x="0" y="3997"/>
                    <a:pt x="31" y="4621"/>
                    <a:pt x="96" y="5238"/>
                  </a:cubicBezTo>
                  <a:cubicBezTo>
                    <a:pt x="165" y="5252"/>
                    <a:pt x="233" y="5266"/>
                    <a:pt x="299" y="5266"/>
                  </a:cubicBezTo>
                  <a:cubicBezTo>
                    <a:pt x="391" y="5262"/>
                    <a:pt x="117" y="4731"/>
                    <a:pt x="192" y="4731"/>
                  </a:cubicBezTo>
                  <a:lnTo>
                    <a:pt x="192" y="4731"/>
                  </a:lnTo>
                  <a:cubicBezTo>
                    <a:pt x="206" y="4731"/>
                    <a:pt x="233" y="4748"/>
                    <a:pt x="278" y="4793"/>
                  </a:cubicBezTo>
                  <a:lnTo>
                    <a:pt x="370" y="5070"/>
                  </a:lnTo>
                  <a:cubicBezTo>
                    <a:pt x="405" y="4669"/>
                    <a:pt x="751" y="4902"/>
                    <a:pt x="802" y="4546"/>
                  </a:cubicBezTo>
                  <a:cubicBezTo>
                    <a:pt x="820" y="4611"/>
                    <a:pt x="857" y="4690"/>
                    <a:pt x="840" y="4700"/>
                  </a:cubicBezTo>
                  <a:cubicBezTo>
                    <a:pt x="875" y="4741"/>
                    <a:pt x="899" y="4758"/>
                    <a:pt x="916" y="4758"/>
                  </a:cubicBezTo>
                  <a:cubicBezTo>
                    <a:pt x="973" y="4758"/>
                    <a:pt x="967" y="4600"/>
                    <a:pt x="908" y="4484"/>
                  </a:cubicBezTo>
                  <a:lnTo>
                    <a:pt x="908" y="4484"/>
                  </a:lnTo>
                  <a:cubicBezTo>
                    <a:pt x="946" y="4487"/>
                    <a:pt x="984" y="4621"/>
                    <a:pt x="1039" y="4690"/>
                  </a:cubicBezTo>
                  <a:cubicBezTo>
                    <a:pt x="1049" y="4700"/>
                    <a:pt x="1060" y="4707"/>
                    <a:pt x="1063" y="4707"/>
                  </a:cubicBezTo>
                  <a:cubicBezTo>
                    <a:pt x="1084" y="4707"/>
                    <a:pt x="1080" y="4662"/>
                    <a:pt x="1080" y="4617"/>
                  </a:cubicBezTo>
                  <a:cubicBezTo>
                    <a:pt x="1076" y="4576"/>
                    <a:pt x="1073" y="4532"/>
                    <a:pt x="1087" y="4532"/>
                  </a:cubicBezTo>
                  <a:cubicBezTo>
                    <a:pt x="1093" y="4532"/>
                    <a:pt x="1107" y="4546"/>
                    <a:pt x="1128" y="4580"/>
                  </a:cubicBezTo>
                  <a:cubicBezTo>
                    <a:pt x="1142" y="4597"/>
                    <a:pt x="1145" y="4621"/>
                    <a:pt x="1149" y="4638"/>
                  </a:cubicBezTo>
                  <a:cubicBezTo>
                    <a:pt x="1155" y="4573"/>
                    <a:pt x="1261" y="4611"/>
                    <a:pt x="1145" y="4426"/>
                  </a:cubicBezTo>
                  <a:lnTo>
                    <a:pt x="1145" y="4426"/>
                  </a:lnTo>
                  <a:cubicBezTo>
                    <a:pt x="1163" y="4436"/>
                    <a:pt x="1172" y="4440"/>
                    <a:pt x="1186" y="4440"/>
                  </a:cubicBezTo>
                  <a:cubicBezTo>
                    <a:pt x="1214" y="4440"/>
                    <a:pt x="1228" y="4415"/>
                    <a:pt x="1241" y="4388"/>
                  </a:cubicBezTo>
                  <a:cubicBezTo>
                    <a:pt x="1255" y="4364"/>
                    <a:pt x="1265" y="4340"/>
                    <a:pt x="1289" y="4340"/>
                  </a:cubicBezTo>
                  <a:cubicBezTo>
                    <a:pt x="1302" y="4340"/>
                    <a:pt x="1320" y="4347"/>
                    <a:pt x="1344" y="4367"/>
                  </a:cubicBezTo>
                  <a:cubicBezTo>
                    <a:pt x="1310" y="4268"/>
                    <a:pt x="1327" y="4255"/>
                    <a:pt x="1351" y="4255"/>
                  </a:cubicBezTo>
                  <a:lnTo>
                    <a:pt x="1368" y="4255"/>
                  </a:lnTo>
                  <a:cubicBezTo>
                    <a:pt x="1375" y="4255"/>
                    <a:pt x="1381" y="4258"/>
                    <a:pt x="1385" y="4258"/>
                  </a:cubicBezTo>
                  <a:cubicBezTo>
                    <a:pt x="1416" y="4258"/>
                    <a:pt x="1426" y="4234"/>
                    <a:pt x="1354" y="4076"/>
                  </a:cubicBezTo>
                  <a:lnTo>
                    <a:pt x="1354" y="4076"/>
                  </a:lnTo>
                  <a:cubicBezTo>
                    <a:pt x="1433" y="4244"/>
                    <a:pt x="1495" y="4306"/>
                    <a:pt x="1536" y="4306"/>
                  </a:cubicBezTo>
                  <a:cubicBezTo>
                    <a:pt x="1580" y="4306"/>
                    <a:pt x="1598" y="4220"/>
                    <a:pt x="1574" y="4117"/>
                  </a:cubicBezTo>
                  <a:lnTo>
                    <a:pt x="1574" y="4117"/>
                  </a:lnTo>
                  <a:cubicBezTo>
                    <a:pt x="1615" y="4230"/>
                    <a:pt x="1666" y="4209"/>
                    <a:pt x="1724" y="4367"/>
                  </a:cubicBezTo>
                  <a:cubicBezTo>
                    <a:pt x="1772" y="4337"/>
                    <a:pt x="1783" y="4247"/>
                    <a:pt x="1680" y="4070"/>
                  </a:cubicBezTo>
                  <a:lnTo>
                    <a:pt x="1680" y="4070"/>
                  </a:lnTo>
                  <a:cubicBezTo>
                    <a:pt x="1742" y="4148"/>
                    <a:pt x="1780" y="4176"/>
                    <a:pt x="1800" y="4176"/>
                  </a:cubicBezTo>
                  <a:cubicBezTo>
                    <a:pt x="1831" y="4176"/>
                    <a:pt x="1834" y="4124"/>
                    <a:pt x="1837" y="4076"/>
                  </a:cubicBezTo>
                  <a:cubicBezTo>
                    <a:pt x="1837" y="4024"/>
                    <a:pt x="1837" y="3977"/>
                    <a:pt x="1862" y="3977"/>
                  </a:cubicBezTo>
                  <a:cubicBezTo>
                    <a:pt x="1886" y="3977"/>
                    <a:pt x="1927" y="4021"/>
                    <a:pt x="2012" y="4155"/>
                  </a:cubicBezTo>
                  <a:cubicBezTo>
                    <a:pt x="2057" y="3891"/>
                    <a:pt x="2122" y="3695"/>
                    <a:pt x="2204" y="3545"/>
                  </a:cubicBezTo>
                  <a:lnTo>
                    <a:pt x="2204" y="3545"/>
                  </a:lnTo>
                  <a:cubicBezTo>
                    <a:pt x="2386" y="3901"/>
                    <a:pt x="2084" y="3654"/>
                    <a:pt x="2280" y="4021"/>
                  </a:cubicBezTo>
                  <a:cubicBezTo>
                    <a:pt x="2324" y="3819"/>
                    <a:pt x="2245" y="3497"/>
                    <a:pt x="2389" y="3497"/>
                  </a:cubicBezTo>
                  <a:lnTo>
                    <a:pt x="2403" y="3497"/>
                  </a:lnTo>
                  <a:cubicBezTo>
                    <a:pt x="2461" y="3531"/>
                    <a:pt x="2465" y="3662"/>
                    <a:pt x="2489" y="3727"/>
                  </a:cubicBezTo>
                  <a:cubicBezTo>
                    <a:pt x="2533" y="3518"/>
                    <a:pt x="2735" y="3634"/>
                    <a:pt x="2742" y="3384"/>
                  </a:cubicBezTo>
                  <a:cubicBezTo>
                    <a:pt x="2612" y="3185"/>
                    <a:pt x="2588" y="2914"/>
                    <a:pt x="2536" y="2784"/>
                  </a:cubicBezTo>
                  <a:lnTo>
                    <a:pt x="2536" y="2784"/>
                  </a:lnTo>
                  <a:cubicBezTo>
                    <a:pt x="2732" y="3222"/>
                    <a:pt x="2698" y="2828"/>
                    <a:pt x="2944" y="3425"/>
                  </a:cubicBezTo>
                  <a:cubicBezTo>
                    <a:pt x="2944" y="3391"/>
                    <a:pt x="2920" y="3305"/>
                    <a:pt x="2859" y="3198"/>
                  </a:cubicBezTo>
                  <a:lnTo>
                    <a:pt x="2859" y="3198"/>
                  </a:lnTo>
                  <a:cubicBezTo>
                    <a:pt x="2897" y="3219"/>
                    <a:pt x="2938" y="3277"/>
                    <a:pt x="2982" y="3411"/>
                  </a:cubicBezTo>
                  <a:cubicBezTo>
                    <a:pt x="3009" y="3284"/>
                    <a:pt x="2893" y="3130"/>
                    <a:pt x="2962" y="3096"/>
                  </a:cubicBezTo>
                  <a:lnTo>
                    <a:pt x="2962" y="3096"/>
                  </a:lnTo>
                  <a:cubicBezTo>
                    <a:pt x="3003" y="3171"/>
                    <a:pt x="3006" y="3209"/>
                    <a:pt x="3047" y="3305"/>
                  </a:cubicBezTo>
                  <a:cubicBezTo>
                    <a:pt x="3006" y="3151"/>
                    <a:pt x="2962" y="2996"/>
                    <a:pt x="3027" y="2996"/>
                  </a:cubicBezTo>
                  <a:lnTo>
                    <a:pt x="3027" y="2996"/>
                  </a:lnTo>
                  <a:cubicBezTo>
                    <a:pt x="3034" y="2996"/>
                    <a:pt x="3041" y="2996"/>
                    <a:pt x="3047" y="3000"/>
                  </a:cubicBezTo>
                  <a:cubicBezTo>
                    <a:pt x="3068" y="3045"/>
                    <a:pt x="3102" y="3096"/>
                    <a:pt x="3096" y="3110"/>
                  </a:cubicBezTo>
                  <a:cubicBezTo>
                    <a:pt x="3167" y="3034"/>
                    <a:pt x="3068" y="2698"/>
                    <a:pt x="3185" y="2698"/>
                  </a:cubicBezTo>
                  <a:cubicBezTo>
                    <a:pt x="3199" y="2698"/>
                    <a:pt x="3212" y="2702"/>
                    <a:pt x="3229" y="2712"/>
                  </a:cubicBezTo>
                  <a:cubicBezTo>
                    <a:pt x="3380" y="3062"/>
                    <a:pt x="3325" y="2801"/>
                    <a:pt x="3490" y="3086"/>
                  </a:cubicBezTo>
                  <a:lnTo>
                    <a:pt x="3500" y="2969"/>
                  </a:lnTo>
                  <a:lnTo>
                    <a:pt x="3400" y="2842"/>
                  </a:lnTo>
                  <a:cubicBezTo>
                    <a:pt x="3449" y="2822"/>
                    <a:pt x="3400" y="2640"/>
                    <a:pt x="3449" y="2640"/>
                  </a:cubicBezTo>
                  <a:cubicBezTo>
                    <a:pt x="3458" y="2640"/>
                    <a:pt x="3466" y="2643"/>
                    <a:pt x="3479" y="2654"/>
                  </a:cubicBezTo>
                  <a:lnTo>
                    <a:pt x="3507" y="2790"/>
                  </a:lnTo>
                  <a:lnTo>
                    <a:pt x="3572" y="2684"/>
                  </a:lnTo>
                  <a:lnTo>
                    <a:pt x="3458" y="2605"/>
                  </a:lnTo>
                  <a:cubicBezTo>
                    <a:pt x="3428" y="2445"/>
                    <a:pt x="3284" y="2280"/>
                    <a:pt x="3335" y="2280"/>
                  </a:cubicBezTo>
                  <a:cubicBezTo>
                    <a:pt x="3342" y="2280"/>
                    <a:pt x="3352" y="2284"/>
                    <a:pt x="3363" y="2287"/>
                  </a:cubicBezTo>
                  <a:cubicBezTo>
                    <a:pt x="3366" y="2325"/>
                    <a:pt x="3414" y="2263"/>
                    <a:pt x="3534" y="2417"/>
                  </a:cubicBezTo>
                  <a:cubicBezTo>
                    <a:pt x="3514" y="2331"/>
                    <a:pt x="3490" y="2239"/>
                    <a:pt x="3528" y="2239"/>
                  </a:cubicBezTo>
                  <a:cubicBezTo>
                    <a:pt x="3534" y="2239"/>
                    <a:pt x="3544" y="2243"/>
                    <a:pt x="3558" y="2252"/>
                  </a:cubicBezTo>
                  <a:cubicBezTo>
                    <a:pt x="3620" y="2338"/>
                    <a:pt x="3726" y="2575"/>
                    <a:pt x="3767" y="2633"/>
                  </a:cubicBezTo>
                  <a:cubicBezTo>
                    <a:pt x="3661" y="2387"/>
                    <a:pt x="3839" y="2493"/>
                    <a:pt x="3746" y="2249"/>
                  </a:cubicBezTo>
                  <a:lnTo>
                    <a:pt x="3746" y="2249"/>
                  </a:lnTo>
                  <a:cubicBezTo>
                    <a:pt x="3778" y="2322"/>
                    <a:pt x="3846" y="2445"/>
                    <a:pt x="3863" y="2472"/>
                  </a:cubicBezTo>
                  <a:lnTo>
                    <a:pt x="3778" y="2266"/>
                  </a:lnTo>
                  <a:lnTo>
                    <a:pt x="3778" y="2266"/>
                  </a:lnTo>
                  <a:cubicBezTo>
                    <a:pt x="3836" y="2314"/>
                    <a:pt x="3857" y="2342"/>
                    <a:pt x="3918" y="2465"/>
                  </a:cubicBezTo>
                  <a:cubicBezTo>
                    <a:pt x="3996" y="2461"/>
                    <a:pt x="3770" y="2201"/>
                    <a:pt x="3819" y="2201"/>
                  </a:cubicBezTo>
                  <a:lnTo>
                    <a:pt x="3819" y="2201"/>
                  </a:lnTo>
                  <a:cubicBezTo>
                    <a:pt x="3825" y="2201"/>
                    <a:pt x="3839" y="2208"/>
                    <a:pt x="3863" y="2222"/>
                  </a:cubicBezTo>
                  <a:cubicBezTo>
                    <a:pt x="3867" y="2243"/>
                    <a:pt x="3884" y="2270"/>
                    <a:pt x="3887" y="2308"/>
                  </a:cubicBezTo>
                  <a:cubicBezTo>
                    <a:pt x="3898" y="2311"/>
                    <a:pt x="3904" y="2311"/>
                    <a:pt x="3911" y="2311"/>
                  </a:cubicBezTo>
                  <a:cubicBezTo>
                    <a:pt x="3955" y="2311"/>
                    <a:pt x="3976" y="2266"/>
                    <a:pt x="3996" y="2225"/>
                  </a:cubicBezTo>
                  <a:cubicBezTo>
                    <a:pt x="4017" y="2181"/>
                    <a:pt x="4034" y="2140"/>
                    <a:pt x="4079" y="2140"/>
                  </a:cubicBezTo>
                  <a:cubicBezTo>
                    <a:pt x="4086" y="2140"/>
                    <a:pt x="4099" y="2140"/>
                    <a:pt x="4110" y="2146"/>
                  </a:cubicBezTo>
                  <a:cubicBezTo>
                    <a:pt x="4298" y="2420"/>
                    <a:pt x="4083" y="2252"/>
                    <a:pt x="4247" y="2482"/>
                  </a:cubicBezTo>
                  <a:cubicBezTo>
                    <a:pt x="4330" y="2369"/>
                    <a:pt x="4281" y="2013"/>
                    <a:pt x="4422" y="2013"/>
                  </a:cubicBezTo>
                  <a:lnTo>
                    <a:pt x="4425" y="2013"/>
                  </a:lnTo>
                  <a:lnTo>
                    <a:pt x="4387" y="1992"/>
                  </a:lnTo>
                  <a:cubicBezTo>
                    <a:pt x="4326" y="1876"/>
                    <a:pt x="4316" y="1838"/>
                    <a:pt x="4330" y="1838"/>
                  </a:cubicBezTo>
                  <a:lnTo>
                    <a:pt x="4330" y="1838"/>
                  </a:lnTo>
                  <a:cubicBezTo>
                    <a:pt x="4343" y="1838"/>
                    <a:pt x="4381" y="1872"/>
                    <a:pt x="4418" y="1906"/>
                  </a:cubicBezTo>
                  <a:cubicBezTo>
                    <a:pt x="4460" y="1944"/>
                    <a:pt x="4497" y="1978"/>
                    <a:pt x="4518" y="1978"/>
                  </a:cubicBezTo>
                  <a:cubicBezTo>
                    <a:pt x="4531" y="1978"/>
                    <a:pt x="4535" y="1965"/>
                    <a:pt x="4528" y="1934"/>
                  </a:cubicBezTo>
                  <a:lnTo>
                    <a:pt x="4528" y="1934"/>
                  </a:lnTo>
                  <a:cubicBezTo>
                    <a:pt x="4545" y="1982"/>
                    <a:pt x="4618" y="2119"/>
                    <a:pt x="4621" y="2119"/>
                  </a:cubicBezTo>
                  <a:lnTo>
                    <a:pt x="4618" y="2112"/>
                  </a:lnTo>
                  <a:lnTo>
                    <a:pt x="4618" y="2112"/>
                  </a:lnTo>
                  <a:cubicBezTo>
                    <a:pt x="4621" y="2112"/>
                    <a:pt x="4627" y="2116"/>
                    <a:pt x="4631" y="2116"/>
                  </a:cubicBezTo>
                  <a:cubicBezTo>
                    <a:pt x="4727" y="2116"/>
                    <a:pt x="4710" y="1917"/>
                    <a:pt x="4744" y="1735"/>
                  </a:cubicBezTo>
                  <a:lnTo>
                    <a:pt x="4792" y="1844"/>
                  </a:lnTo>
                  <a:cubicBezTo>
                    <a:pt x="4823" y="1869"/>
                    <a:pt x="4847" y="1876"/>
                    <a:pt x="4871" y="1876"/>
                  </a:cubicBezTo>
                  <a:cubicBezTo>
                    <a:pt x="4891" y="1876"/>
                    <a:pt x="4909" y="1869"/>
                    <a:pt x="4929" y="1862"/>
                  </a:cubicBezTo>
                  <a:cubicBezTo>
                    <a:pt x="4947" y="1855"/>
                    <a:pt x="4967" y="1852"/>
                    <a:pt x="4984" y="1852"/>
                  </a:cubicBezTo>
                  <a:cubicBezTo>
                    <a:pt x="4994" y="1852"/>
                    <a:pt x="5001" y="1852"/>
                    <a:pt x="5012" y="1855"/>
                  </a:cubicBezTo>
                  <a:cubicBezTo>
                    <a:pt x="4963" y="1742"/>
                    <a:pt x="5001" y="1742"/>
                    <a:pt x="4895" y="1602"/>
                  </a:cubicBezTo>
                  <a:lnTo>
                    <a:pt x="4895" y="1602"/>
                  </a:lnTo>
                  <a:cubicBezTo>
                    <a:pt x="5001" y="1711"/>
                    <a:pt x="5066" y="1752"/>
                    <a:pt x="5104" y="1752"/>
                  </a:cubicBezTo>
                  <a:cubicBezTo>
                    <a:pt x="5159" y="1752"/>
                    <a:pt x="5169" y="1673"/>
                    <a:pt x="5176" y="1594"/>
                  </a:cubicBezTo>
                  <a:cubicBezTo>
                    <a:pt x="5183" y="1515"/>
                    <a:pt x="5189" y="1437"/>
                    <a:pt x="5241" y="1437"/>
                  </a:cubicBezTo>
                  <a:cubicBezTo>
                    <a:pt x="5272" y="1437"/>
                    <a:pt x="5320" y="1468"/>
                    <a:pt x="5399" y="1543"/>
                  </a:cubicBezTo>
                  <a:cubicBezTo>
                    <a:pt x="5385" y="1553"/>
                    <a:pt x="5412" y="1646"/>
                    <a:pt x="5426" y="1646"/>
                  </a:cubicBezTo>
                  <a:lnTo>
                    <a:pt x="5477" y="1488"/>
                  </a:lnTo>
                  <a:cubicBezTo>
                    <a:pt x="5364" y="1317"/>
                    <a:pt x="5402" y="1389"/>
                    <a:pt x="5296" y="1269"/>
                  </a:cubicBezTo>
                  <a:cubicBezTo>
                    <a:pt x="5248" y="1156"/>
                    <a:pt x="5230" y="1056"/>
                    <a:pt x="5258" y="1042"/>
                  </a:cubicBezTo>
                  <a:lnTo>
                    <a:pt x="5258" y="1042"/>
                  </a:lnTo>
                  <a:cubicBezTo>
                    <a:pt x="5279" y="1186"/>
                    <a:pt x="5426" y="1320"/>
                    <a:pt x="5505" y="1406"/>
                  </a:cubicBezTo>
                  <a:cubicBezTo>
                    <a:pt x="5467" y="1355"/>
                    <a:pt x="5440" y="1293"/>
                    <a:pt x="5406" y="1238"/>
                  </a:cubicBezTo>
                  <a:lnTo>
                    <a:pt x="5406" y="1238"/>
                  </a:lnTo>
                  <a:cubicBezTo>
                    <a:pt x="5450" y="1289"/>
                    <a:pt x="5471" y="1310"/>
                    <a:pt x="5477" y="1310"/>
                  </a:cubicBezTo>
                  <a:cubicBezTo>
                    <a:pt x="5491" y="1310"/>
                    <a:pt x="5450" y="1235"/>
                    <a:pt x="5409" y="1162"/>
                  </a:cubicBezTo>
                  <a:cubicBezTo>
                    <a:pt x="5371" y="1091"/>
                    <a:pt x="5337" y="1019"/>
                    <a:pt x="5361" y="1019"/>
                  </a:cubicBezTo>
                  <a:lnTo>
                    <a:pt x="5361" y="1019"/>
                  </a:lnTo>
                  <a:cubicBezTo>
                    <a:pt x="5368" y="1019"/>
                    <a:pt x="5382" y="1026"/>
                    <a:pt x="5406" y="1046"/>
                  </a:cubicBezTo>
                  <a:lnTo>
                    <a:pt x="5457" y="1139"/>
                  </a:lnTo>
                  <a:cubicBezTo>
                    <a:pt x="5457" y="1077"/>
                    <a:pt x="5412" y="944"/>
                    <a:pt x="5453" y="944"/>
                  </a:cubicBezTo>
                  <a:lnTo>
                    <a:pt x="5453" y="944"/>
                  </a:lnTo>
                  <a:lnTo>
                    <a:pt x="5457" y="947"/>
                  </a:lnTo>
                  <a:cubicBezTo>
                    <a:pt x="5591" y="1139"/>
                    <a:pt x="5485" y="1056"/>
                    <a:pt x="5580" y="1224"/>
                  </a:cubicBezTo>
                  <a:cubicBezTo>
                    <a:pt x="5611" y="1194"/>
                    <a:pt x="5494" y="923"/>
                    <a:pt x="5539" y="923"/>
                  </a:cubicBezTo>
                  <a:lnTo>
                    <a:pt x="5539" y="923"/>
                  </a:lnTo>
                  <a:cubicBezTo>
                    <a:pt x="5550" y="923"/>
                    <a:pt x="5567" y="936"/>
                    <a:pt x="5597" y="968"/>
                  </a:cubicBezTo>
                  <a:cubicBezTo>
                    <a:pt x="5611" y="1036"/>
                    <a:pt x="5587" y="1053"/>
                    <a:pt x="5601" y="1118"/>
                  </a:cubicBezTo>
                  <a:cubicBezTo>
                    <a:pt x="5738" y="1276"/>
                    <a:pt x="5759" y="1283"/>
                    <a:pt x="5779" y="1283"/>
                  </a:cubicBezTo>
                  <a:lnTo>
                    <a:pt x="5786" y="1283"/>
                  </a:lnTo>
                  <a:cubicBezTo>
                    <a:pt x="5793" y="1283"/>
                    <a:pt x="5800" y="1283"/>
                    <a:pt x="5810" y="1286"/>
                  </a:cubicBezTo>
                  <a:lnTo>
                    <a:pt x="5803" y="1283"/>
                  </a:lnTo>
                  <a:lnTo>
                    <a:pt x="5944" y="1344"/>
                  </a:lnTo>
                  <a:lnTo>
                    <a:pt x="5885" y="1293"/>
                  </a:lnTo>
                  <a:cubicBezTo>
                    <a:pt x="5621" y="741"/>
                    <a:pt x="5930" y="1121"/>
                    <a:pt x="5803" y="751"/>
                  </a:cubicBezTo>
                  <a:lnTo>
                    <a:pt x="5803" y="751"/>
                  </a:lnTo>
                  <a:cubicBezTo>
                    <a:pt x="5926" y="1108"/>
                    <a:pt x="5906" y="940"/>
                    <a:pt x="6037" y="1166"/>
                  </a:cubicBezTo>
                  <a:cubicBezTo>
                    <a:pt x="6094" y="1221"/>
                    <a:pt x="6167" y="1273"/>
                    <a:pt x="6197" y="1341"/>
                  </a:cubicBezTo>
                  <a:cubicBezTo>
                    <a:pt x="6176" y="1283"/>
                    <a:pt x="6176" y="1269"/>
                    <a:pt x="6190" y="1269"/>
                  </a:cubicBezTo>
                  <a:cubicBezTo>
                    <a:pt x="6197" y="1269"/>
                    <a:pt x="6208" y="1273"/>
                    <a:pt x="6218" y="1279"/>
                  </a:cubicBezTo>
                  <a:cubicBezTo>
                    <a:pt x="6232" y="1286"/>
                    <a:pt x="6242" y="1289"/>
                    <a:pt x="6249" y="1289"/>
                  </a:cubicBezTo>
                  <a:cubicBezTo>
                    <a:pt x="6269" y="1289"/>
                    <a:pt x="6273" y="1265"/>
                    <a:pt x="6228" y="1153"/>
                  </a:cubicBezTo>
                  <a:lnTo>
                    <a:pt x="6228" y="1153"/>
                  </a:lnTo>
                  <a:cubicBezTo>
                    <a:pt x="6276" y="1224"/>
                    <a:pt x="6269" y="1139"/>
                    <a:pt x="6375" y="1327"/>
                  </a:cubicBezTo>
                  <a:cubicBezTo>
                    <a:pt x="6386" y="1241"/>
                    <a:pt x="6287" y="1207"/>
                    <a:pt x="6235" y="1111"/>
                  </a:cubicBezTo>
                  <a:cubicBezTo>
                    <a:pt x="6211" y="1039"/>
                    <a:pt x="6225" y="1015"/>
                    <a:pt x="6252" y="1015"/>
                  </a:cubicBezTo>
                  <a:cubicBezTo>
                    <a:pt x="6276" y="1015"/>
                    <a:pt x="6310" y="1029"/>
                    <a:pt x="6345" y="1046"/>
                  </a:cubicBezTo>
                  <a:cubicBezTo>
                    <a:pt x="6379" y="1063"/>
                    <a:pt x="6417" y="1077"/>
                    <a:pt x="6444" y="1077"/>
                  </a:cubicBezTo>
                  <a:cubicBezTo>
                    <a:pt x="6485" y="1077"/>
                    <a:pt x="6505" y="1039"/>
                    <a:pt x="6468" y="909"/>
                  </a:cubicBezTo>
                  <a:cubicBezTo>
                    <a:pt x="6464" y="717"/>
                    <a:pt x="6328" y="460"/>
                    <a:pt x="6328" y="289"/>
                  </a:cubicBezTo>
                  <a:lnTo>
                    <a:pt x="6328" y="289"/>
                  </a:lnTo>
                  <a:cubicBezTo>
                    <a:pt x="6431" y="388"/>
                    <a:pt x="6475" y="566"/>
                    <a:pt x="6475" y="566"/>
                  </a:cubicBezTo>
                  <a:cubicBezTo>
                    <a:pt x="6513" y="597"/>
                    <a:pt x="6540" y="610"/>
                    <a:pt x="6561" y="610"/>
                  </a:cubicBezTo>
                  <a:cubicBezTo>
                    <a:pt x="6595" y="610"/>
                    <a:pt x="6598" y="569"/>
                    <a:pt x="6592" y="498"/>
                  </a:cubicBezTo>
                  <a:lnTo>
                    <a:pt x="6592" y="498"/>
                  </a:lnTo>
                  <a:cubicBezTo>
                    <a:pt x="6622" y="566"/>
                    <a:pt x="6667" y="615"/>
                    <a:pt x="6728" y="689"/>
                  </a:cubicBezTo>
                  <a:cubicBezTo>
                    <a:pt x="6746" y="656"/>
                    <a:pt x="6629" y="474"/>
                    <a:pt x="6663" y="474"/>
                  </a:cubicBezTo>
                  <a:lnTo>
                    <a:pt x="6663" y="474"/>
                  </a:lnTo>
                  <a:cubicBezTo>
                    <a:pt x="6670" y="474"/>
                    <a:pt x="6677" y="481"/>
                    <a:pt x="6695" y="491"/>
                  </a:cubicBezTo>
                  <a:cubicBezTo>
                    <a:pt x="6739" y="577"/>
                    <a:pt x="6811" y="713"/>
                    <a:pt x="6845" y="803"/>
                  </a:cubicBezTo>
                  <a:cubicBezTo>
                    <a:pt x="6842" y="713"/>
                    <a:pt x="6793" y="553"/>
                    <a:pt x="6793" y="463"/>
                  </a:cubicBezTo>
                  <a:lnTo>
                    <a:pt x="6793" y="463"/>
                  </a:lnTo>
                  <a:cubicBezTo>
                    <a:pt x="6883" y="583"/>
                    <a:pt x="6890" y="669"/>
                    <a:pt x="6927" y="762"/>
                  </a:cubicBezTo>
                  <a:cubicBezTo>
                    <a:pt x="6937" y="676"/>
                    <a:pt x="6972" y="573"/>
                    <a:pt x="6859" y="368"/>
                  </a:cubicBezTo>
                  <a:lnTo>
                    <a:pt x="6801" y="327"/>
                  </a:lnTo>
                  <a:lnTo>
                    <a:pt x="6801" y="327"/>
                  </a:lnTo>
                  <a:cubicBezTo>
                    <a:pt x="6834" y="368"/>
                    <a:pt x="6904" y="487"/>
                    <a:pt x="6913" y="522"/>
                  </a:cubicBezTo>
                  <a:cubicBezTo>
                    <a:pt x="6931" y="573"/>
                    <a:pt x="6931" y="594"/>
                    <a:pt x="6921" y="594"/>
                  </a:cubicBezTo>
                  <a:cubicBezTo>
                    <a:pt x="6893" y="594"/>
                    <a:pt x="6801" y="467"/>
                    <a:pt x="6766" y="416"/>
                  </a:cubicBezTo>
                  <a:lnTo>
                    <a:pt x="6763" y="354"/>
                  </a:lnTo>
                  <a:cubicBezTo>
                    <a:pt x="6684" y="240"/>
                    <a:pt x="6640" y="203"/>
                    <a:pt x="6622" y="203"/>
                  </a:cubicBezTo>
                  <a:lnTo>
                    <a:pt x="6622" y="203"/>
                  </a:lnTo>
                  <a:cubicBezTo>
                    <a:pt x="6567" y="203"/>
                    <a:pt x="6674" y="495"/>
                    <a:pt x="6622" y="501"/>
                  </a:cubicBezTo>
                  <a:lnTo>
                    <a:pt x="6451" y="179"/>
                  </a:lnTo>
                  <a:lnTo>
                    <a:pt x="6554" y="471"/>
                  </a:lnTo>
                  <a:cubicBezTo>
                    <a:pt x="6492" y="398"/>
                    <a:pt x="6375" y="230"/>
                    <a:pt x="6372" y="165"/>
                  </a:cubicBezTo>
                  <a:cubicBezTo>
                    <a:pt x="6345" y="142"/>
                    <a:pt x="6328" y="131"/>
                    <a:pt x="6320" y="131"/>
                  </a:cubicBezTo>
                  <a:cubicBezTo>
                    <a:pt x="6310" y="131"/>
                    <a:pt x="6314" y="148"/>
                    <a:pt x="6320" y="165"/>
                  </a:cubicBezTo>
                  <a:cubicBezTo>
                    <a:pt x="6324" y="183"/>
                    <a:pt x="6328" y="196"/>
                    <a:pt x="6320" y="196"/>
                  </a:cubicBezTo>
                  <a:cubicBezTo>
                    <a:pt x="6314" y="196"/>
                    <a:pt x="6296" y="186"/>
                    <a:pt x="6263" y="151"/>
                  </a:cubicBezTo>
                  <a:cubicBezTo>
                    <a:pt x="6242" y="124"/>
                    <a:pt x="6235" y="110"/>
                    <a:pt x="6232" y="96"/>
                  </a:cubicBezTo>
                  <a:lnTo>
                    <a:pt x="6232" y="96"/>
                  </a:lnTo>
                  <a:lnTo>
                    <a:pt x="6252" y="213"/>
                  </a:lnTo>
                  <a:cubicBezTo>
                    <a:pt x="6222" y="148"/>
                    <a:pt x="6125" y="21"/>
                    <a:pt x="6149" y="21"/>
                  </a:cubicBezTo>
                  <a:lnTo>
                    <a:pt x="6149" y="21"/>
                  </a:lnTo>
                  <a:cubicBezTo>
                    <a:pt x="6149" y="21"/>
                    <a:pt x="6153" y="25"/>
                    <a:pt x="6160" y="28"/>
                  </a:cubicBezTo>
                  <a:cubicBezTo>
                    <a:pt x="6132" y="8"/>
                    <a:pt x="6115" y="1"/>
                    <a:pt x="6105" y="1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6"/>
            <p:cNvSpPr/>
            <p:nvPr/>
          </p:nvSpPr>
          <p:spPr>
            <a:xfrm>
              <a:off x="6809276" y="500122"/>
              <a:ext cx="429567" cy="358278"/>
            </a:xfrm>
            <a:custGeom>
              <a:avLst/>
              <a:gdLst/>
              <a:ahLst/>
              <a:cxnLst/>
              <a:rect l="l" t="t" r="r" b="b"/>
              <a:pathLst>
                <a:path w="23898" h="19932" extrusionOk="0">
                  <a:moveTo>
                    <a:pt x="20004" y="2657"/>
                  </a:moveTo>
                  <a:lnTo>
                    <a:pt x="20004" y="2658"/>
                  </a:lnTo>
                  <a:lnTo>
                    <a:pt x="20004" y="2658"/>
                  </a:lnTo>
                  <a:cubicBezTo>
                    <a:pt x="20004" y="2658"/>
                    <a:pt x="20004" y="2657"/>
                    <a:pt x="20004" y="2657"/>
                  </a:cubicBezTo>
                  <a:close/>
                  <a:moveTo>
                    <a:pt x="19963" y="3007"/>
                  </a:moveTo>
                  <a:cubicBezTo>
                    <a:pt x="19955" y="3024"/>
                    <a:pt x="19955" y="3038"/>
                    <a:pt x="19955" y="3051"/>
                  </a:cubicBezTo>
                  <a:cubicBezTo>
                    <a:pt x="19963" y="3041"/>
                    <a:pt x="19966" y="3024"/>
                    <a:pt x="19963" y="3007"/>
                  </a:cubicBezTo>
                  <a:close/>
                  <a:moveTo>
                    <a:pt x="19908" y="3943"/>
                  </a:moveTo>
                  <a:lnTo>
                    <a:pt x="19908" y="3943"/>
                  </a:lnTo>
                  <a:cubicBezTo>
                    <a:pt x="19918" y="3963"/>
                    <a:pt x="19928" y="3980"/>
                    <a:pt x="19932" y="3994"/>
                  </a:cubicBezTo>
                  <a:cubicBezTo>
                    <a:pt x="19928" y="3966"/>
                    <a:pt x="19942" y="3949"/>
                    <a:pt x="19908" y="3943"/>
                  </a:cubicBezTo>
                  <a:close/>
                  <a:moveTo>
                    <a:pt x="19932" y="3994"/>
                  </a:moveTo>
                  <a:cubicBezTo>
                    <a:pt x="19932" y="4001"/>
                    <a:pt x="19932" y="4008"/>
                    <a:pt x="19935" y="4014"/>
                  </a:cubicBezTo>
                  <a:cubicBezTo>
                    <a:pt x="19935" y="4008"/>
                    <a:pt x="19935" y="4001"/>
                    <a:pt x="19932" y="3994"/>
                  </a:cubicBezTo>
                  <a:close/>
                  <a:moveTo>
                    <a:pt x="18108" y="6170"/>
                  </a:moveTo>
                  <a:lnTo>
                    <a:pt x="18108" y="6170"/>
                  </a:lnTo>
                  <a:cubicBezTo>
                    <a:pt x="18108" y="6171"/>
                    <a:pt x="18108" y="6171"/>
                    <a:pt x="18109" y="6172"/>
                  </a:cubicBezTo>
                  <a:lnTo>
                    <a:pt x="18109" y="6172"/>
                  </a:lnTo>
                  <a:cubicBezTo>
                    <a:pt x="18108" y="6171"/>
                    <a:pt x="18108" y="6170"/>
                    <a:pt x="18108" y="6170"/>
                  </a:cubicBezTo>
                  <a:close/>
                  <a:moveTo>
                    <a:pt x="18109" y="6172"/>
                  </a:moveTo>
                  <a:lnTo>
                    <a:pt x="18109" y="6172"/>
                  </a:lnTo>
                  <a:cubicBezTo>
                    <a:pt x="18111" y="6174"/>
                    <a:pt x="18115" y="6180"/>
                    <a:pt x="18122" y="6188"/>
                  </a:cubicBezTo>
                  <a:cubicBezTo>
                    <a:pt x="18119" y="6182"/>
                    <a:pt x="18113" y="6178"/>
                    <a:pt x="18109" y="6172"/>
                  </a:cubicBezTo>
                  <a:close/>
                  <a:moveTo>
                    <a:pt x="18560" y="8265"/>
                  </a:moveTo>
                  <a:cubicBezTo>
                    <a:pt x="18560" y="8275"/>
                    <a:pt x="18560" y="8285"/>
                    <a:pt x="18564" y="8299"/>
                  </a:cubicBezTo>
                  <a:cubicBezTo>
                    <a:pt x="18564" y="8289"/>
                    <a:pt x="18564" y="8279"/>
                    <a:pt x="18560" y="8265"/>
                  </a:cubicBezTo>
                  <a:close/>
                  <a:moveTo>
                    <a:pt x="13700" y="10482"/>
                  </a:moveTo>
                  <a:cubicBezTo>
                    <a:pt x="13700" y="10482"/>
                    <a:pt x="13700" y="10483"/>
                    <a:pt x="13700" y="10483"/>
                  </a:cubicBezTo>
                  <a:lnTo>
                    <a:pt x="13700" y="10483"/>
                  </a:lnTo>
                  <a:cubicBezTo>
                    <a:pt x="13701" y="10483"/>
                    <a:pt x="13701" y="10483"/>
                    <a:pt x="13701" y="10483"/>
                  </a:cubicBezTo>
                  <a:lnTo>
                    <a:pt x="13701" y="10483"/>
                  </a:lnTo>
                  <a:lnTo>
                    <a:pt x="13700" y="10482"/>
                  </a:lnTo>
                  <a:close/>
                  <a:moveTo>
                    <a:pt x="13701" y="10483"/>
                  </a:moveTo>
                  <a:lnTo>
                    <a:pt x="13727" y="10489"/>
                  </a:lnTo>
                  <a:cubicBezTo>
                    <a:pt x="13716" y="10486"/>
                    <a:pt x="13709" y="10483"/>
                    <a:pt x="13701" y="10483"/>
                  </a:cubicBezTo>
                  <a:close/>
                  <a:moveTo>
                    <a:pt x="9675" y="15441"/>
                  </a:moveTo>
                  <a:lnTo>
                    <a:pt x="9675" y="15441"/>
                  </a:lnTo>
                  <a:cubicBezTo>
                    <a:pt x="9674" y="15446"/>
                    <a:pt x="9673" y="15451"/>
                    <a:pt x="9673" y="15456"/>
                  </a:cubicBezTo>
                  <a:cubicBezTo>
                    <a:pt x="9673" y="15451"/>
                    <a:pt x="9674" y="15446"/>
                    <a:pt x="9675" y="15441"/>
                  </a:cubicBezTo>
                  <a:close/>
                  <a:moveTo>
                    <a:pt x="3822" y="16230"/>
                  </a:moveTo>
                  <a:cubicBezTo>
                    <a:pt x="3843" y="16230"/>
                    <a:pt x="3863" y="16254"/>
                    <a:pt x="3884" y="16282"/>
                  </a:cubicBezTo>
                  <a:cubicBezTo>
                    <a:pt x="3867" y="16295"/>
                    <a:pt x="3846" y="16316"/>
                    <a:pt x="3822" y="16344"/>
                  </a:cubicBezTo>
                  <a:cubicBezTo>
                    <a:pt x="3826" y="16353"/>
                    <a:pt x="3829" y="16364"/>
                    <a:pt x="3832" y="16374"/>
                  </a:cubicBezTo>
                  <a:cubicBezTo>
                    <a:pt x="3815" y="16330"/>
                    <a:pt x="3802" y="16288"/>
                    <a:pt x="3794" y="16254"/>
                  </a:cubicBezTo>
                  <a:cubicBezTo>
                    <a:pt x="3802" y="16237"/>
                    <a:pt x="3812" y="16230"/>
                    <a:pt x="3822" y="16230"/>
                  </a:cubicBezTo>
                  <a:close/>
                  <a:moveTo>
                    <a:pt x="3819" y="16638"/>
                  </a:moveTo>
                  <a:lnTo>
                    <a:pt x="3819" y="16638"/>
                  </a:lnTo>
                  <a:cubicBezTo>
                    <a:pt x="3822" y="16641"/>
                    <a:pt x="3822" y="16641"/>
                    <a:pt x="3826" y="16641"/>
                  </a:cubicBezTo>
                  <a:cubicBezTo>
                    <a:pt x="3822" y="16641"/>
                    <a:pt x="3822" y="16638"/>
                    <a:pt x="3819" y="16638"/>
                  </a:cubicBezTo>
                  <a:close/>
                  <a:moveTo>
                    <a:pt x="4943" y="17413"/>
                  </a:moveTo>
                  <a:lnTo>
                    <a:pt x="4943" y="17413"/>
                  </a:lnTo>
                  <a:cubicBezTo>
                    <a:pt x="4953" y="17471"/>
                    <a:pt x="5039" y="17484"/>
                    <a:pt x="5111" y="17529"/>
                  </a:cubicBezTo>
                  <a:cubicBezTo>
                    <a:pt x="5074" y="17536"/>
                    <a:pt x="5032" y="17557"/>
                    <a:pt x="4991" y="17577"/>
                  </a:cubicBezTo>
                  <a:cubicBezTo>
                    <a:pt x="4943" y="17505"/>
                    <a:pt x="4912" y="17423"/>
                    <a:pt x="4943" y="17413"/>
                  </a:cubicBezTo>
                  <a:close/>
                  <a:moveTo>
                    <a:pt x="4843" y="17663"/>
                  </a:moveTo>
                  <a:lnTo>
                    <a:pt x="4843" y="17666"/>
                  </a:lnTo>
                  <a:cubicBezTo>
                    <a:pt x="4819" y="17684"/>
                    <a:pt x="4799" y="17701"/>
                    <a:pt x="4786" y="17711"/>
                  </a:cubicBezTo>
                  <a:cubicBezTo>
                    <a:pt x="4795" y="17701"/>
                    <a:pt x="4813" y="17687"/>
                    <a:pt x="4843" y="17663"/>
                  </a:cubicBezTo>
                  <a:close/>
                  <a:moveTo>
                    <a:pt x="1540" y="17786"/>
                  </a:moveTo>
                  <a:lnTo>
                    <a:pt x="1540" y="17786"/>
                  </a:lnTo>
                  <a:cubicBezTo>
                    <a:pt x="1553" y="17796"/>
                    <a:pt x="1567" y="17807"/>
                    <a:pt x="1581" y="17814"/>
                  </a:cubicBezTo>
                  <a:cubicBezTo>
                    <a:pt x="1570" y="17804"/>
                    <a:pt x="1557" y="17796"/>
                    <a:pt x="1540" y="17786"/>
                  </a:cubicBezTo>
                  <a:close/>
                  <a:moveTo>
                    <a:pt x="2615" y="18826"/>
                  </a:moveTo>
                  <a:cubicBezTo>
                    <a:pt x="2617" y="18828"/>
                    <a:pt x="2618" y="18830"/>
                    <a:pt x="2619" y="18832"/>
                  </a:cubicBezTo>
                  <a:cubicBezTo>
                    <a:pt x="2618" y="18830"/>
                    <a:pt x="2617" y="18828"/>
                    <a:pt x="2615" y="18826"/>
                  </a:cubicBezTo>
                  <a:close/>
                  <a:moveTo>
                    <a:pt x="775" y="19775"/>
                  </a:moveTo>
                  <a:lnTo>
                    <a:pt x="779" y="19778"/>
                  </a:lnTo>
                  <a:cubicBezTo>
                    <a:pt x="782" y="19778"/>
                    <a:pt x="782" y="19775"/>
                    <a:pt x="785" y="19775"/>
                  </a:cubicBezTo>
                  <a:close/>
                  <a:moveTo>
                    <a:pt x="22914" y="1"/>
                  </a:moveTo>
                  <a:cubicBezTo>
                    <a:pt x="22900" y="145"/>
                    <a:pt x="22814" y="265"/>
                    <a:pt x="22907" y="429"/>
                  </a:cubicBezTo>
                  <a:cubicBezTo>
                    <a:pt x="22900" y="439"/>
                    <a:pt x="22886" y="443"/>
                    <a:pt x="22866" y="443"/>
                  </a:cubicBezTo>
                  <a:cubicBezTo>
                    <a:pt x="22807" y="443"/>
                    <a:pt x="22701" y="409"/>
                    <a:pt x="22643" y="354"/>
                  </a:cubicBezTo>
                  <a:lnTo>
                    <a:pt x="22643" y="354"/>
                  </a:lnTo>
                  <a:cubicBezTo>
                    <a:pt x="22643" y="480"/>
                    <a:pt x="22722" y="549"/>
                    <a:pt x="22513" y="597"/>
                  </a:cubicBezTo>
                  <a:cubicBezTo>
                    <a:pt x="22447" y="426"/>
                    <a:pt x="22382" y="556"/>
                    <a:pt x="22482" y="447"/>
                  </a:cubicBezTo>
                  <a:lnTo>
                    <a:pt x="22482" y="447"/>
                  </a:lnTo>
                  <a:cubicBezTo>
                    <a:pt x="22344" y="521"/>
                    <a:pt x="22208" y="467"/>
                    <a:pt x="22320" y="724"/>
                  </a:cubicBezTo>
                  <a:cubicBezTo>
                    <a:pt x="22259" y="659"/>
                    <a:pt x="22200" y="635"/>
                    <a:pt x="22153" y="635"/>
                  </a:cubicBezTo>
                  <a:cubicBezTo>
                    <a:pt x="22081" y="635"/>
                    <a:pt x="22032" y="690"/>
                    <a:pt x="22043" y="744"/>
                  </a:cubicBezTo>
                  <a:lnTo>
                    <a:pt x="22232" y="755"/>
                  </a:lnTo>
                  <a:cubicBezTo>
                    <a:pt x="22218" y="834"/>
                    <a:pt x="22163" y="875"/>
                    <a:pt x="22111" y="920"/>
                  </a:cubicBezTo>
                  <a:lnTo>
                    <a:pt x="21889" y="727"/>
                  </a:lnTo>
                  <a:lnTo>
                    <a:pt x="21889" y="727"/>
                  </a:lnTo>
                  <a:cubicBezTo>
                    <a:pt x="21477" y="755"/>
                    <a:pt x="21978" y="1355"/>
                    <a:pt x="21629" y="1355"/>
                  </a:cubicBezTo>
                  <a:cubicBezTo>
                    <a:pt x="21591" y="1355"/>
                    <a:pt x="21542" y="1348"/>
                    <a:pt x="21481" y="1331"/>
                  </a:cubicBezTo>
                  <a:lnTo>
                    <a:pt x="21481" y="1331"/>
                  </a:lnTo>
                  <a:cubicBezTo>
                    <a:pt x="21526" y="1393"/>
                    <a:pt x="21563" y="1406"/>
                    <a:pt x="21601" y="1406"/>
                  </a:cubicBezTo>
                  <a:cubicBezTo>
                    <a:pt x="21615" y="1406"/>
                    <a:pt x="21632" y="1402"/>
                    <a:pt x="21649" y="1399"/>
                  </a:cubicBezTo>
                  <a:cubicBezTo>
                    <a:pt x="21666" y="1396"/>
                    <a:pt x="21683" y="1393"/>
                    <a:pt x="21703" y="1393"/>
                  </a:cubicBezTo>
                  <a:cubicBezTo>
                    <a:pt x="21745" y="1393"/>
                    <a:pt x="21793" y="1410"/>
                    <a:pt x="21847" y="1478"/>
                  </a:cubicBezTo>
                  <a:cubicBezTo>
                    <a:pt x="21820" y="1499"/>
                    <a:pt x="21773" y="1509"/>
                    <a:pt x="21714" y="1509"/>
                  </a:cubicBezTo>
                  <a:cubicBezTo>
                    <a:pt x="21642" y="1509"/>
                    <a:pt x="21563" y="1495"/>
                    <a:pt x="21488" y="1485"/>
                  </a:cubicBezTo>
                  <a:cubicBezTo>
                    <a:pt x="21416" y="1475"/>
                    <a:pt x="21351" y="1461"/>
                    <a:pt x="21316" y="1461"/>
                  </a:cubicBezTo>
                  <a:cubicBezTo>
                    <a:pt x="21306" y="1461"/>
                    <a:pt x="21295" y="1464"/>
                    <a:pt x="21292" y="1467"/>
                  </a:cubicBezTo>
                  <a:cubicBezTo>
                    <a:pt x="21059" y="1523"/>
                    <a:pt x="21550" y="1852"/>
                    <a:pt x="21351" y="1945"/>
                  </a:cubicBezTo>
                  <a:cubicBezTo>
                    <a:pt x="21450" y="1982"/>
                    <a:pt x="21694" y="2125"/>
                    <a:pt x="21690" y="2301"/>
                  </a:cubicBezTo>
                  <a:cubicBezTo>
                    <a:pt x="21673" y="2315"/>
                    <a:pt x="21649" y="2321"/>
                    <a:pt x="21621" y="2321"/>
                  </a:cubicBezTo>
                  <a:cubicBezTo>
                    <a:pt x="21481" y="2321"/>
                    <a:pt x="21238" y="2160"/>
                    <a:pt x="21221" y="2060"/>
                  </a:cubicBezTo>
                  <a:cubicBezTo>
                    <a:pt x="21227" y="2047"/>
                    <a:pt x="21238" y="2040"/>
                    <a:pt x="21251" y="2040"/>
                  </a:cubicBezTo>
                  <a:cubicBezTo>
                    <a:pt x="21265" y="2040"/>
                    <a:pt x="21282" y="2047"/>
                    <a:pt x="21295" y="2057"/>
                  </a:cubicBezTo>
                  <a:cubicBezTo>
                    <a:pt x="21289" y="2002"/>
                    <a:pt x="21286" y="1931"/>
                    <a:pt x="21162" y="1907"/>
                  </a:cubicBezTo>
                  <a:lnTo>
                    <a:pt x="21162" y="1907"/>
                  </a:lnTo>
                  <a:lnTo>
                    <a:pt x="21238" y="1982"/>
                  </a:lnTo>
                  <a:lnTo>
                    <a:pt x="21227" y="1982"/>
                  </a:lnTo>
                  <a:cubicBezTo>
                    <a:pt x="21186" y="1982"/>
                    <a:pt x="21148" y="1999"/>
                    <a:pt x="21114" y="2013"/>
                  </a:cubicBezTo>
                  <a:cubicBezTo>
                    <a:pt x="21077" y="2030"/>
                    <a:pt x="21042" y="2047"/>
                    <a:pt x="21008" y="2047"/>
                  </a:cubicBezTo>
                  <a:cubicBezTo>
                    <a:pt x="20974" y="2047"/>
                    <a:pt x="20943" y="2033"/>
                    <a:pt x="20905" y="1992"/>
                  </a:cubicBezTo>
                  <a:lnTo>
                    <a:pt x="20905" y="1992"/>
                  </a:lnTo>
                  <a:cubicBezTo>
                    <a:pt x="20922" y="2084"/>
                    <a:pt x="20971" y="2116"/>
                    <a:pt x="21025" y="2116"/>
                  </a:cubicBezTo>
                  <a:cubicBezTo>
                    <a:pt x="21039" y="2116"/>
                    <a:pt x="21053" y="2112"/>
                    <a:pt x="21066" y="2109"/>
                  </a:cubicBezTo>
                  <a:lnTo>
                    <a:pt x="21066" y="2109"/>
                  </a:lnTo>
                  <a:cubicBezTo>
                    <a:pt x="20895" y="2167"/>
                    <a:pt x="20946" y="2318"/>
                    <a:pt x="20768" y="2390"/>
                  </a:cubicBezTo>
                  <a:cubicBezTo>
                    <a:pt x="20830" y="2400"/>
                    <a:pt x="20946" y="2455"/>
                    <a:pt x="20929" y="2475"/>
                  </a:cubicBezTo>
                  <a:cubicBezTo>
                    <a:pt x="20669" y="2598"/>
                    <a:pt x="21018" y="2681"/>
                    <a:pt x="20950" y="2845"/>
                  </a:cubicBezTo>
                  <a:cubicBezTo>
                    <a:pt x="20819" y="2832"/>
                    <a:pt x="20734" y="2715"/>
                    <a:pt x="20696" y="2715"/>
                  </a:cubicBezTo>
                  <a:cubicBezTo>
                    <a:pt x="20675" y="2715"/>
                    <a:pt x="20669" y="2739"/>
                    <a:pt x="20669" y="2808"/>
                  </a:cubicBezTo>
                  <a:lnTo>
                    <a:pt x="20645" y="2808"/>
                  </a:lnTo>
                  <a:cubicBezTo>
                    <a:pt x="20507" y="2808"/>
                    <a:pt x="20428" y="2654"/>
                    <a:pt x="20391" y="2575"/>
                  </a:cubicBezTo>
                  <a:lnTo>
                    <a:pt x="20391" y="2575"/>
                  </a:lnTo>
                  <a:cubicBezTo>
                    <a:pt x="20456" y="2818"/>
                    <a:pt x="20103" y="2726"/>
                    <a:pt x="20020" y="2774"/>
                  </a:cubicBezTo>
                  <a:lnTo>
                    <a:pt x="20004" y="2658"/>
                  </a:lnTo>
                  <a:lnTo>
                    <a:pt x="20004" y="2658"/>
                  </a:lnTo>
                  <a:cubicBezTo>
                    <a:pt x="20014" y="2726"/>
                    <a:pt x="19987" y="2757"/>
                    <a:pt x="19963" y="2791"/>
                  </a:cubicBezTo>
                  <a:lnTo>
                    <a:pt x="20158" y="2880"/>
                  </a:lnTo>
                  <a:cubicBezTo>
                    <a:pt x="20123" y="2891"/>
                    <a:pt x="20099" y="2904"/>
                    <a:pt x="20072" y="2904"/>
                  </a:cubicBezTo>
                  <a:cubicBezTo>
                    <a:pt x="20055" y="2904"/>
                    <a:pt x="20034" y="2897"/>
                    <a:pt x="20004" y="2873"/>
                  </a:cubicBezTo>
                  <a:lnTo>
                    <a:pt x="20004" y="2873"/>
                  </a:lnTo>
                  <a:cubicBezTo>
                    <a:pt x="20082" y="2997"/>
                    <a:pt x="20305" y="3055"/>
                    <a:pt x="20395" y="3247"/>
                  </a:cubicBezTo>
                  <a:lnTo>
                    <a:pt x="20384" y="3247"/>
                  </a:lnTo>
                  <a:cubicBezTo>
                    <a:pt x="20343" y="3247"/>
                    <a:pt x="20329" y="3277"/>
                    <a:pt x="20316" y="3312"/>
                  </a:cubicBezTo>
                  <a:cubicBezTo>
                    <a:pt x="20302" y="3343"/>
                    <a:pt x="20288" y="3373"/>
                    <a:pt x="20247" y="3373"/>
                  </a:cubicBezTo>
                  <a:cubicBezTo>
                    <a:pt x="20223" y="3373"/>
                    <a:pt x="20185" y="3359"/>
                    <a:pt x="20127" y="3322"/>
                  </a:cubicBezTo>
                  <a:cubicBezTo>
                    <a:pt x="20308" y="3229"/>
                    <a:pt x="19976" y="3182"/>
                    <a:pt x="19955" y="3051"/>
                  </a:cubicBezTo>
                  <a:cubicBezTo>
                    <a:pt x="19946" y="3076"/>
                    <a:pt x="19922" y="3089"/>
                    <a:pt x="19884" y="3099"/>
                  </a:cubicBezTo>
                  <a:cubicBezTo>
                    <a:pt x="19856" y="3085"/>
                    <a:pt x="19843" y="3058"/>
                    <a:pt x="19839" y="3038"/>
                  </a:cubicBezTo>
                  <a:lnTo>
                    <a:pt x="19839" y="3038"/>
                  </a:lnTo>
                  <a:cubicBezTo>
                    <a:pt x="19524" y="3041"/>
                    <a:pt x="20034" y="3302"/>
                    <a:pt x="19904" y="3459"/>
                  </a:cubicBezTo>
                  <a:cubicBezTo>
                    <a:pt x="19829" y="3377"/>
                    <a:pt x="19729" y="3336"/>
                    <a:pt x="19681" y="3336"/>
                  </a:cubicBezTo>
                  <a:cubicBezTo>
                    <a:pt x="19661" y="3336"/>
                    <a:pt x="19647" y="3346"/>
                    <a:pt x="19650" y="3359"/>
                  </a:cubicBezTo>
                  <a:cubicBezTo>
                    <a:pt x="19658" y="3350"/>
                    <a:pt x="19664" y="3346"/>
                    <a:pt x="19675" y="3346"/>
                  </a:cubicBezTo>
                  <a:cubicBezTo>
                    <a:pt x="19746" y="3346"/>
                    <a:pt x="19884" y="3507"/>
                    <a:pt x="19925" y="3623"/>
                  </a:cubicBezTo>
                  <a:cubicBezTo>
                    <a:pt x="19750" y="3647"/>
                    <a:pt x="19911" y="3791"/>
                    <a:pt x="19860" y="3837"/>
                  </a:cubicBezTo>
                  <a:lnTo>
                    <a:pt x="19952" y="3809"/>
                  </a:lnTo>
                  <a:cubicBezTo>
                    <a:pt x="20058" y="3929"/>
                    <a:pt x="20000" y="3966"/>
                    <a:pt x="19983" y="4069"/>
                  </a:cubicBezTo>
                  <a:cubicBezTo>
                    <a:pt x="19955" y="4049"/>
                    <a:pt x="19942" y="4031"/>
                    <a:pt x="19935" y="4014"/>
                  </a:cubicBezTo>
                  <a:lnTo>
                    <a:pt x="19935" y="4014"/>
                  </a:lnTo>
                  <a:cubicBezTo>
                    <a:pt x="19938" y="4063"/>
                    <a:pt x="19890" y="4069"/>
                    <a:pt x="19829" y="4069"/>
                  </a:cubicBezTo>
                  <a:cubicBezTo>
                    <a:pt x="19815" y="4069"/>
                    <a:pt x="19798" y="4069"/>
                    <a:pt x="19784" y="4066"/>
                  </a:cubicBezTo>
                  <a:lnTo>
                    <a:pt x="19740" y="4066"/>
                  </a:lnTo>
                  <a:cubicBezTo>
                    <a:pt x="19654" y="4066"/>
                    <a:pt x="19582" y="4079"/>
                    <a:pt x="19606" y="4172"/>
                  </a:cubicBezTo>
                  <a:cubicBezTo>
                    <a:pt x="19482" y="4158"/>
                    <a:pt x="19373" y="3994"/>
                    <a:pt x="19284" y="3994"/>
                  </a:cubicBezTo>
                  <a:lnTo>
                    <a:pt x="19284" y="3994"/>
                  </a:lnTo>
                  <a:cubicBezTo>
                    <a:pt x="19308" y="4096"/>
                    <a:pt x="19264" y="4114"/>
                    <a:pt x="19205" y="4114"/>
                  </a:cubicBezTo>
                  <a:cubicBezTo>
                    <a:pt x="19191" y="4114"/>
                    <a:pt x="19181" y="4114"/>
                    <a:pt x="19167" y="4110"/>
                  </a:cubicBezTo>
                  <a:lnTo>
                    <a:pt x="19126" y="4110"/>
                  </a:lnTo>
                  <a:cubicBezTo>
                    <a:pt x="19071" y="4110"/>
                    <a:pt x="19023" y="4124"/>
                    <a:pt x="19030" y="4217"/>
                  </a:cubicBezTo>
                  <a:cubicBezTo>
                    <a:pt x="19226" y="4316"/>
                    <a:pt x="19191" y="4275"/>
                    <a:pt x="19273" y="4495"/>
                  </a:cubicBezTo>
                  <a:lnTo>
                    <a:pt x="19335" y="4196"/>
                  </a:lnTo>
                  <a:lnTo>
                    <a:pt x="19459" y="4522"/>
                  </a:lnTo>
                  <a:cubicBezTo>
                    <a:pt x="19514" y="4460"/>
                    <a:pt x="19469" y="4305"/>
                    <a:pt x="19527" y="4292"/>
                  </a:cubicBezTo>
                  <a:cubicBezTo>
                    <a:pt x="19606" y="4463"/>
                    <a:pt x="19572" y="4422"/>
                    <a:pt x="19732" y="4504"/>
                  </a:cubicBezTo>
                  <a:cubicBezTo>
                    <a:pt x="19695" y="4490"/>
                    <a:pt x="19664" y="4484"/>
                    <a:pt x="19640" y="4484"/>
                  </a:cubicBezTo>
                  <a:cubicBezTo>
                    <a:pt x="19568" y="4484"/>
                    <a:pt x="19575" y="4552"/>
                    <a:pt x="19582" y="4621"/>
                  </a:cubicBezTo>
                  <a:cubicBezTo>
                    <a:pt x="19589" y="4690"/>
                    <a:pt x="19593" y="4758"/>
                    <a:pt x="19510" y="4758"/>
                  </a:cubicBezTo>
                  <a:cubicBezTo>
                    <a:pt x="19500" y="4758"/>
                    <a:pt x="19490" y="4755"/>
                    <a:pt x="19479" y="4755"/>
                  </a:cubicBezTo>
                  <a:lnTo>
                    <a:pt x="19082" y="4419"/>
                  </a:lnTo>
                  <a:lnTo>
                    <a:pt x="19078" y="4419"/>
                  </a:lnTo>
                  <a:cubicBezTo>
                    <a:pt x="18777" y="4419"/>
                    <a:pt x="19061" y="4851"/>
                    <a:pt x="18797" y="4960"/>
                  </a:cubicBezTo>
                  <a:lnTo>
                    <a:pt x="18917" y="4957"/>
                  </a:lnTo>
                  <a:lnTo>
                    <a:pt x="18917" y="4957"/>
                  </a:lnTo>
                  <a:cubicBezTo>
                    <a:pt x="19054" y="5118"/>
                    <a:pt x="18838" y="5094"/>
                    <a:pt x="18848" y="5210"/>
                  </a:cubicBezTo>
                  <a:cubicBezTo>
                    <a:pt x="18721" y="5091"/>
                    <a:pt x="18639" y="5091"/>
                    <a:pt x="18533" y="5046"/>
                  </a:cubicBezTo>
                  <a:lnTo>
                    <a:pt x="18533" y="5046"/>
                  </a:lnTo>
                  <a:cubicBezTo>
                    <a:pt x="18636" y="5125"/>
                    <a:pt x="18406" y="5177"/>
                    <a:pt x="18653" y="5423"/>
                  </a:cubicBezTo>
                  <a:lnTo>
                    <a:pt x="18406" y="5358"/>
                  </a:lnTo>
                  <a:lnTo>
                    <a:pt x="18406" y="5358"/>
                  </a:lnTo>
                  <a:cubicBezTo>
                    <a:pt x="18204" y="5450"/>
                    <a:pt x="18626" y="5862"/>
                    <a:pt x="18454" y="5975"/>
                  </a:cubicBezTo>
                  <a:cubicBezTo>
                    <a:pt x="18351" y="5803"/>
                    <a:pt x="18201" y="5790"/>
                    <a:pt x="18183" y="5598"/>
                  </a:cubicBezTo>
                  <a:cubicBezTo>
                    <a:pt x="18139" y="5646"/>
                    <a:pt x="18078" y="5670"/>
                    <a:pt x="18166" y="5752"/>
                  </a:cubicBezTo>
                  <a:lnTo>
                    <a:pt x="18166" y="5752"/>
                  </a:lnTo>
                  <a:cubicBezTo>
                    <a:pt x="18162" y="5749"/>
                    <a:pt x="18156" y="5749"/>
                    <a:pt x="18153" y="5749"/>
                  </a:cubicBezTo>
                  <a:cubicBezTo>
                    <a:pt x="18119" y="5749"/>
                    <a:pt x="18128" y="5807"/>
                    <a:pt x="18136" y="5868"/>
                  </a:cubicBezTo>
                  <a:cubicBezTo>
                    <a:pt x="18142" y="5930"/>
                    <a:pt x="18142" y="5988"/>
                    <a:pt x="18098" y="5988"/>
                  </a:cubicBezTo>
                  <a:cubicBezTo>
                    <a:pt x="18087" y="5988"/>
                    <a:pt x="18077" y="5988"/>
                    <a:pt x="18060" y="5982"/>
                  </a:cubicBezTo>
                  <a:lnTo>
                    <a:pt x="18060" y="5982"/>
                  </a:lnTo>
                  <a:cubicBezTo>
                    <a:pt x="18101" y="6053"/>
                    <a:pt x="18228" y="6184"/>
                    <a:pt x="18170" y="6229"/>
                  </a:cubicBezTo>
                  <a:cubicBezTo>
                    <a:pt x="18153" y="6218"/>
                    <a:pt x="18136" y="6202"/>
                    <a:pt x="18122" y="6188"/>
                  </a:cubicBezTo>
                  <a:lnTo>
                    <a:pt x="18122" y="6188"/>
                  </a:lnTo>
                  <a:cubicBezTo>
                    <a:pt x="18163" y="6249"/>
                    <a:pt x="18132" y="6341"/>
                    <a:pt x="18304" y="6417"/>
                  </a:cubicBezTo>
                  <a:cubicBezTo>
                    <a:pt x="18225" y="6387"/>
                    <a:pt x="18160" y="6373"/>
                    <a:pt x="18108" y="6373"/>
                  </a:cubicBezTo>
                  <a:cubicBezTo>
                    <a:pt x="17978" y="6373"/>
                    <a:pt x="17913" y="6455"/>
                    <a:pt x="17854" y="6537"/>
                  </a:cubicBezTo>
                  <a:cubicBezTo>
                    <a:pt x="17796" y="6619"/>
                    <a:pt x="17742" y="6702"/>
                    <a:pt x="17625" y="6702"/>
                  </a:cubicBezTo>
                  <a:cubicBezTo>
                    <a:pt x="17584" y="6702"/>
                    <a:pt x="17532" y="6691"/>
                    <a:pt x="17474" y="6667"/>
                  </a:cubicBezTo>
                  <a:cubicBezTo>
                    <a:pt x="17416" y="6811"/>
                    <a:pt x="17337" y="6976"/>
                    <a:pt x="17258" y="7078"/>
                  </a:cubicBezTo>
                  <a:cubicBezTo>
                    <a:pt x="17223" y="7037"/>
                    <a:pt x="17196" y="7017"/>
                    <a:pt x="17223" y="7013"/>
                  </a:cubicBezTo>
                  <a:lnTo>
                    <a:pt x="17223" y="7013"/>
                  </a:lnTo>
                  <a:cubicBezTo>
                    <a:pt x="16984" y="7031"/>
                    <a:pt x="17508" y="7439"/>
                    <a:pt x="17237" y="7463"/>
                  </a:cubicBezTo>
                  <a:cubicBezTo>
                    <a:pt x="16964" y="7342"/>
                    <a:pt x="17203" y="7278"/>
                    <a:pt x="17080" y="7250"/>
                  </a:cubicBezTo>
                  <a:cubicBezTo>
                    <a:pt x="16977" y="7161"/>
                    <a:pt x="16915" y="7127"/>
                    <a:pt x="16878" y="7127"/>
                  </a:cubicBezTo>
                  <a:cubicBezTo>
                    <a:pt x="16829" y="7127"/>
                    <a:pt x="16823" y="7189"/>
                    <a:pt x="16812" y="7246"/>
                  </a:cubicBezTo>
                  <a:cubicBezTo>
                    <a:pt x="16802" y="7308"/>
                    <a:pt x="16785" y="7370"/>
                    <a:pt x="16717" y="7370"/>
                  </a:cubicBezTo>
                  <a:cubicBezTo>
                    <a:pt x="16693" y="7370"/>
                    <a:pt x="16665" y="7363"/>
                    <a:pt x="16631" y="7349"/>
                  </a:cubicBezTo>
                  <a:lnTo>
                    <a:pt x="16631" y="7301"/>
                  </a:lnTo>
                  <a:cubicBezTo>
                    <a:pt x="16617" y="7298"/>
                    <a:pt x="16603" y="7298"/>
                    <a:pt x="16593" y="7298"/>
                  </a:cubicBezTo>
                  <a:cubicBezTo>
                    <a:pt x="16446" y="7298"/>
                    <a:pt x="16597" y="7648"/>
                    <a:pt x="16459" y="7737"/>
                  </a:cubicBezTo>
                  <a:cubicBezTo>
                    <a:pt x="16459" y="7737"/>
                    <a:pt x="16432" y="7695"/>
                    <a:pt x="16401" y="7675"/>
                  </a:cubicBezTo>
                  <a:lnTo>
                    <a:pt x="16401" y="7675"/>
                  </a:lnTo>
                  <a:cubicBezTo>
                    <a:pt x="16528" y="7970"/>
                    <a:pt x="16432" y="8189"/>
                    <a:pt x="16367" y="8364"/>
                  </a:cubicBezTo>
                  <a:cubicBezTo>
                    <a:pt x="16250" y="8165"/>
                    <a:pt x="16339" y="8227"/>
                    <a:pt x="16158" y="8086"/>
                  </a:cubicBezTo>
                  <a:lnTo>
                    <a:pt x="16158" y="8086"/>
                  </a:lnTo>
                  <a:cubicBezTo>
                    <a:pt x="16127" y="8159"/>
                    <a:pt x="16429" y="8330"/>
                    <a:pt x="16367" y="8480"/>
                  </a:cubicBezTo>
                  <a:cubicBezTo>
                    <a:pt x="16244" y="8426"/>
                    <a:pt x="16092" y="8423"/>
                    <a:pt x="15915" y="8258"/>
                  </a:cubicBezTo>
                  <a:lnTo>
                    <a:pt x="16004" y="8151"/>
                  </a:lnTo>
                  <a:cubicBezTo>
                    <a:pt x="15945" y="8114"/>
                    <a:pt x="15904" y="8097"/>
                    <a:pt x="15880" y="8097"/>
                  </a:cubicBezTo>
                  <a:cubicBezTo>
                    <a:pt x="15788" y="8097"/>
                    <a:pt x="15860" y="8285"/>
                    <a:pt x="15791" y="8295"/>
                  </a:cubicBezTo>
                  <a:lnTo>
                    <a:pt x="15702" y="8189"/>
                  </a:lnTo>
                  <a:lnTo>
                    <a:pt x="15702" y="8189"/>
                  </a:lnTo>
                  <a:cubicBezTo>
                    <a:pt x="15578" y="8367"/>
                    <a:pt x="15815" y="8621"/>
                    <a:pt x="15630" y="8762"/>
                  </a:cubicBezTo>
                  <a:lnTo>
                    <a:pt x="15719" y="8820"/>
                  </a:lnTo>
                  <a:cubicBezTo>
                    <a:pt x="15767" y="8929"/>
                    <a:pt x="15760" y="8961"/>
                    <a:pt x="15733" y="8961"/>
                  </a:cubicBezTo>
                  <a:cubicBezTo>
                    <a:pt x="15716" y="8961"/>
                    <a:pt x="15692" y="8950"/>
                    <a:pt x="15671" y="8943"/>
                  </a:cubicBezTo>
                  <a:cubicBezTo>
                    <a:pt x="15647" y="8933"/>
                    <a:pt x="15624" y="8923"/>
                    <a:pt x="15606" y="8923"/>
                  </a:cubicBezTo>
                  <a:cubicBezTo>
                    <a:pt x="15582" y="8923"/>
                    <a:pt x="15568" y="8947"/>
                    <a:pt x="15592" y="9022"/>
                  </a:cubicBezTo>
                  <a:lnTo>
                    <a:pt x="15328" y="8796"/>
                  </a:lnTo>
                  <a:lnTo>
                    <a:pt x="15328" y="8796"/>
                  </a:lnTo>
                  <a:cubicBezTo>
                    <a:pt x="15325" y="8912"/>
                    <a:pt x="15345" y="9241"/>
                    <a:pt x="15280" y="9392"/>
                  </a:cubicBezTo>
                  <a:cubicBezTo>
                    <a:pt x="15167" y="9146"/>
                    <a:pt x="15205" y="8929"/>
                    <a:pt x="15178" y="8741"/>
                  </a:cubicBezTo>
                  <a:lnTo>
                    <a:pt x="15178" y="8741"/>
                  </a:lnTo>
                  <a:cubicBezTo>
                    <a:pt x="15116" y="8796"/>
                    <a:pt x="14993" y="8953"/>
                    <a:pt x="15078" y="9108"/>
                  </a:cubicBezTo>
                  <a:cubicBezTo>
                    <a:pt x="15078" y="9063"/>
                    <a:pt x="15054" y="8984"/>
                    <a:pt x="15099" y="8984"/>
                  </a:cubicBezTo>
                  <a:cubicBezTo>
                    <a:pt x="15102" y="8984"/>
                    <a:pt x="15105" y="8984"/>
                    <a:pt x="15113" y="8988"/>
                  </a:cubicBezTo>
                  <a:cubicBezTo>
                    <a:pt x="15225" y="9255"/>
                    <a:pt x="15219" y="9447"/>
                    <a:pt x="15092" y="9557"/>
                  </a:cubicBezTo>
                  <a:cubicBezTo>
                    <a:pt x="14965" y="9402"/>
                    <a:pt x="14876" y="9355"/>
                    <a:pt x="14804" y="9355"/>
                  </a:cubicBezTo>
                  <a:cubicBezTo>
                    <a:pt x="14742" y="9355"/>
                    <a:pt x="14691" y="9389"/>
                    <a:pt x="14636" y="9426"/>
                  </a:cubicBezTo>
                  <a:cubicBezTo>
                    <a:pt x="14581" y="9461"/>
                    <a:pt x="14523" y="9495"/>
                    <a:pt x="14447" y="9495"/>
                  </a:cubicBezTo>
                  <a:cubicBezTo>
                    <a:pt x="14390" y="9495"/>
                    <a:pt x="14317" y="9471"/>
                    <a:pt x="14225" y="9406"/>
                  </a:cubicBezTo>
                  <a:cubicBezTo>
                    <a:pt x="14170" y="9780"/>
                    <a:pt x="13721" y="9698"/>
                    <a:pt x="13491" y="9944"/>
                  </a:cubicBezTo>
                  <a:cubicBezTo>
                    <a:pt x="13923" y="10263"/>
                    <a:pt x="13426" y="10016"/>
                    <a:pt x="13793" y="10413"/>
                  </a:cubicBezTo>
                  <a:cubicBezTo>
                    <a:pt x="13765" y="10468"/>
                    <a:pt x="13741" y="10492"/>
                    <a:pt x="13721" y="10492"/>
                  </a:cubicBezTo>
                  <a:cubicBezTo>
                    <a:pt x="13714" y="10492"/>
                    <a:pt x="13707" y="10489"/>
                    <a:pt x="13700" y="10483"/>
                  </a:cubicBezTo>
                  <a:lnTo>
                    <a:pt x="13700" y="10483"/>
                  </a:lnTo>
                  <a:cubicBezTo>
                    <a:pt x="13699" y="10482"/>
                    <a:pt x="13698" y="10482"/>
                    <a:pt x="13697" y="10482"/>
                  </a:cubicBezTo>
                  <a:lnTo>
                    <a:pt x="13310" y="10389"/>
                  </a:lnTo>
                  <a:cubicBezTo>
                    <a:pt x="13166" y="10307"/>
                    <a:pt x="13289" y="10253"/>
                    <a:pt x="13207" y="10163"/>
                  </a:cubicBezTo>
                  <a:lnTo>
                    <a:pt x="13207" y="10163"/>
                  </a:lnTo>
                  <a:cubicBezTo>
                    <a:pt x="13183" y="10174"/>
                    <a:pt x="13159" y="10181"/>
                    <a:pt x="13142" y="10181"/>
                  </a:cubicBezTo>
                  <a:cubicBezTo>
                    <a:pt x="13032" y="10181"/>
                    <a:pt x="12977" y="10030"/>
                    <a:pt x="12830" y="9995"/>
                  </a:cubicBezTo>
                  <a:lnTo>
                    <a:pt x="12830" y="9995"/>
                  </a:lnTo>
                  <a:cubicBezTo>
                    <a:pt x="12971" y="10130"/>
                    <a:pt x="12960" y="10249"/>
                    <a:pt x="12840" y="10253"/>
                  </a:cubicBezTo>
                  <a:lnTo>
                    <a:pt x="13101" y="10356"/>
                  </a:lnTo>
                  <a:cubicBezTo>
                    <a:pt x="13101" y="10454"/>
                    <a:pt x="13069" y="10489"/>
                    <a:pt x="13025" y="10489"/>
                  </a:cubicBezTo>
                  <a:cubicBezTo>
                    <a:pt x="12984" y="10489"/>
                    <a:pt x="12933" y="10462"/>
                    <a:pt x="12878" y="10438"/>
                  </a:cubicBezTo>
                  <a:cubicBezTo>
                    <a:pt x="12827" y="10410"/>
                    <a:pt x="12775" y="10386"/>
                    <a:pt x="12734" y="10386"/>
                  </a:cubicBezTo>
                  <a:cubicBezTo>
                    <a:pt x="12686" y="10386"/>
                    <a:pt x="12655" y="10417"/>
                    <a:pt x="12655" y="10516"/>
                  </a:cubicBezTo>
                  <a:lnTo>
                    <a:pt x="12607" y="10335"/>
                  </a:lnTo>
                  <a:cubicBezTo>
                    <a:pt x="12576" y="10496"/>
                    <a:pt x="12257" y="10623"/>
                    <a:pt x="12428" y="11030"/>
                  </a:cubicBezTo>
                  <a:cubicBezTo>
                    <a:pt x="12374" y="10997"/>
                    <a:pt x="12257" y="10900"/>
                    <a:pt x="12278" y="10835"/>
                  </a:cubicBezTo>
                  <a:lnTo>
                    <a:pt x="12278" y="10835"/>
                  </a:lnTo>
                  <a:cubicBezTo>
                    <a:pt x="12020" y="10955"/>
                    <a:pt x="12038" y="11531"/>
                    <a:pt x="11747" y="11531"/>
                  </a:cubicBezTo>
                  <a:cubicBezTo>
                    <a:pt x="11729" y="11531"/>
                    <a:pt x="11712" y="11531"/>
                    <a:pt x="11696" y="11524"/>
                  </a:cubicBezTo>
                  <a:lnTo>
                    <a:pt x="11630" y="11408"/>
                  </a:lnTo>
                  <a:lnTo>
                    <a:pt x="11630" y="11408"/>
                  </a:lnTo>
                  <a:cubicBezTo>
                    <a:pt x="11613" y="11462"/>
                    <a:pt x="11682" y="11614"/>
                    <a:pt x="11613" y="11614"/>
                  </a:cubicBezTo>
                  <a:cubicBezTo>
                    <a:pt x="11603" y="11614"/>
                    <a:pt x="11589" y="11606"/>
                    <a:pt x="11572" y="11600"/>
                  </a:cubicBezTo>
                  <a:cubicBezTo>
                    <a:pt x="11541" y="11555"/>
                    <a:pt x="11514" y="11490"/>
                    <a:pt x="11490" y="11490"/>
                  </a:cubicBezTo>
                  <a:lnTo>
                    <a:pt x="11482" y="11490"/>
                  </a:lnTo>
                  <a:cubicBezTo>
                    <a:pt x="11490" y="11541"/>
                    <a:pt x="11506" y="11747"/>
                    <a:pt x="11414" y="11747"/>
                  </a:cubicBezTo>
                  <a:lnTo>
                    <a:pt x="11404" y="11747"/>
                  </a:lnTo>
                  <a:lnTo>
                    <a:pt x="11362" y="11590"/>
                  </a:lnTo>
                  <a:cubicBezTo>
                    <a:pt x="11030" y="11627"/>
                    <a:pt x="11229" y="12148"/>
                    <a:pt x="11088" y="12367"/>
                  </a:cubicBezTo>
                  <a:cubicBezTo>
                    <a:pt x="10917" y="12138"/>
                    <a:pt x="10739" y="12096"/>
                    <a:pt x="10601" y="12096"/>
                  </a:cubicBezTo>
                  <a:cubicBezTo>
                    <a:pt x="10554" y="12096"/>
                    <a:pt x="10513" y="12104"/>
                    <a:pt x="10478" y="12104"/>
                  </a:cubicBezTo>
                  <a:lnTo>
                    <a:pt x="10448" y="12059"/>
                  </a:lnTo>
                  <a:cubicBezTo>
                    <a:pt x="10146" y="12207"/>
                    <a:pt x="10170" y="12638"/>
                    <a:pt x="9998" y="12940"/>
                  </a:cubicBezTo>
                  <a:cubicBezTo>
                    <a:pt x="9916" y="12892"/>
                    <a:pt x="9841" y="12875"/>
                    <a:pt x="9769" y="12875"/>
                  </a:cubicBezTo>
                  <a:cubicBezTo>
                    <a:pt x="9635" y="12875"/>
                    <a:pt x="9516" y="12940"/>
                    <a:pt x="9392" y="13009"/>
                  </a:cubicBezTo>
                  <a:cubicBezTo>
                    <a:pt x="9272" y="13077"/>
                    <a:pt x="9145" y="13145"/>
                    <a:pt x="8997" y="13145"/>
                  </a:cubicBezTo>
                  <a:cubicBezTo>
                    <a:pt x="8991" y="13145"/>
                    <a:pt x="8981" y="13142"/>
                    <a:pt x="8974" y="13142"/>
                  </a:cubicBezTo>
                  <a:lnTo>
                    <a:pt x="8974" y="13142"/>
                  </a:lnTo>
                  <a:cubicBezTo>
                    <a:pt x="9049" y="13176"/>
                    <a:pt x="9135" y="13399"/>
                    <a:pt x="9111" y="13464"/>
                  </a:cubicBezTo>
                  <a:cubicBezTo>
                    <a:pt x="9108" y="13464"/>
                    <a:pt x="9104" y="13461"/>
                    <a:pt x="9100" y="13461"/>
                  </a:cubicBezTo>
                  <a:cubicBezTo>
                    <a:pt x="9070" y="13461"/>
                    <a:pt x="9059" y="13502"/>
                    <a:pt x="9049" y="13539"/>
                  </a:cubicBezTo>
                  <a:cubicBezTo>
                    <a:pt x="9039" y="13580"/>
                    <a:pt x="9032" y="13622"/>
                    <a:pt x="9011" y="13622"/>
                  </a:cubicBezTo>
                  <a:cubicBezTo>
                    <a:pt x="8991" y="13622"/>
                    <a:pt x="8960" y="13588"/>
                    <a:pt x="8905" y="13498"/>
                  </a:cubicBezTo>
                  <a:lnTo>
                    <a:pt x="8929" y="13488"/>
                  </a:lnTo>
                  <a:cubicBezTo>
                    <a:pt x="8833" y="13379"/>
                    <a:pt x="8761" y="13344"/>
                    <a:pt x="8706" y="13344"/>
                  </a:cubicBezTo>
                  <a:cubicBezTo>
                    <a:pt x="8631" y="13344"/>
                    <a:pt x="8579" y="13413"/>
                    <a:pt x="8521" y="13444"/>
                  </a:cubicBezTo>
                  <a:lnTo>
                    <a:pt x="8755" y="13844"/>
                  </a:lnTo>
                  <a:cubicBezTo>
                    <a:pt x="8648" y="13776"/>
                    <a:pt x="8562" y="13745"/>
                    <a:pt x="8491" y="13745"/>
                  </a:cubicBezTo>
                  <a:cubicBezTo>
                    <a:pt x="8353" y="13745"/>
                    <a:pt x="8268" y="13848"/>
                    <a:pt x="8189" y="13947"/>
                  </a:cubicBezTo>
                  <a:cubicBezTo>
                    <a:pt x="8113" y="14050"/>
                    <a:pt x="8045" y="14150"/>
                    <a:pt x="7942" y="14150"/>
                  </a:cubicBezTo>
                  <a:cubicBezTo>
                    <a:pt x="7887" y="14150"/>
                    <a:pt x="7822" y="14122"/>
                    <a:pt x="7740" y="14047"/>
                  </a:cubicBezTo>
                  <a:cubicBezTo>
                    <a:pt x="7740" y="14184"/>
                    <a:pt x="7661" y="14229"/>
                    <a:pt x="7657" y="14366"/>
                  </a:cubicBezTo>
                  <a:lnTo>
                    <a:pt x="7531" y="14153"/>
                  </a:lnTo>
                  <a:cubicBezTo>
                    <a:pt x="7325" y="14205"/>
                    <a:pt x="7222" y="14229"/>
                    <a:pt x="7040" y="14410"/>
                  </a:cubicBezTo>
                  <a:lnTo>
                    <a:pt x="6993" y="14232"/>
                  </a:lnTo>
                  <a:lnTo>
                    <a:pt x="6993" y="14232"/>
                  </a:lnTo>
                  <a:cubicBezTo>
                    <a:pt x="6863" y="14290"/>
                    <a:pt x="7205" y="14945"/>
                    <a:pt x="7099" y="15027"/>
                  </a:cubicBezTo>
                  <a:lnTo>
                    <a:pt x="6876" y="14725"/>
                  </a:lnTo>
                  <a:cubicBezTo>
                    <a:pt x="6670" y="14866"/>
                    <a:pt x="6287" y="14691"/>
                    <a:pt x="6238" y="15102"/>
                  </a:cubicBezTo>
                  <a:cubicBezTo>
                    <a:pt x="6214" y="15054"/>
                    <a:pt x="6167" y="14955"/>
                    <a:pt x="6197" y="14925"/>
                  </a:cubicBezTo>
                  <a:lnTo>
                    <a:pt x="6197" y="14925"/>
                  </a:lnTo>
                  <a:cubicBezTo>
                    <a:pt x="6091" y="14969"/>
                    <a:pt x="5707" y="14921"/>
                    <a:pt x="5933" y="15298"/>
                  </a:cubicBezTo>
                  <a:cubicBezTo>
                    <a:pt x="5903" y="15257"/>
                    <a:pt x="5876" y="15240"/>
                    <a:pt x="5851" y="15240"/>
                  </a:cubicBezTo>
                  <a:cubicBezTo>
                    <a:pt x="5762" y="15240"/>
                    <a:pt x="5711" y="15486"/>
                    <a:pt x="5673" y="15630"/>
                  </a:cubicBezTo>
                  <a:lnTo>
                    <a:pt x="5574" y="15404"/>
                  </a:lnTo>
                  <a:lnTo>
                    <a:pt x="5574" y="15404"/>
                  </a:lnTo>
                  <a:cubicBezTo>
                    <a:pt x="5625" y="15733"/>
                    <a:pt x="5659" y="15812"/>
                    <a:pt x="5560" y="15963"/>
                  </a:cubicBezTo>
                  <a:cubicBezTo>
                    <a:pt x="5519" y="15956"/>
                    <a:pt x="5464" y="15850"/>
                    <a:pt x="5491" y="15836"/>
                  </a:cubicBezTo>
                  <a:lnTo>
                    <a:pt x="5481" y="15836"/>
                  </a:lnTo>
                  <a:cubicBezTo>
                    <a:pt x="5433" y="15836"/>
                    <a:pt x="5436" y="15891"/>
                    <a:pt x="5440" y="15942"/>
                  </a:cubicBezTo>
                  <a:cubicBezTo>
                    <a:pt x="5440" y="15997"/>
                    <a:pt x="5436" y="16052"/>
                    <a:pt x="5375" y="16052"/>
                  </a:cubicBezTo>
                  <a:cubicBezTo>
                    <a:pt x="5365" y="16052"/>
                    <a:pt x="5354" y="16048"/>
                    <a:pt x="5341" y="16048"/>
                  </a:cubicBezTo>
                  <a:lnTo>
                    <a:pt x="5316" y="15880"/>
                  </a:lnTo>
                  <a:cubicBezTo>
                    <a:pt x="5197" y="15925"/>
                    <a:pt x="5245" y="15997"/>
                    <a:pt x="5265" y="16192"/>
                  </a:cubicBezTo>
                  <a:cubicBezTo>
                    <a:pt x="5254" y="16237"/>
                    <a:pt x="5224" y="16258"/>
                    <a:pt x="5180" y="16258"/>
                  </a:cubicBezTo>
                  <a:cubicBezTo>
                    <a:pt x="5097" y="16258"/>
                    <a:pt x="4977" y="16186"/>
                    <a:pt x="4902" y="16065"/>
                  </a:cubicBezTo>
                  <a:lnTo>
                    <a:pt x="4902" y="16065"/>
                  </a:lnTo>
                  <a:cubicBezTo>
                    <a:pt x="4946" y="16186"/>
                    <a:pt x="4967" y="16371"/>
                    <a:pt x="4884" y="16371"/>
                  </a:cubicBezTo>
                  <a:cubicBezTo>
                    <a:pt x="4881" y="16371"/>
                    <a:pt x="4878" y="16367"/>
                    <a:pt x="4871" y="16367"/>
                  </a:cubicBezTo>
                  <a:cubicBezTo>
                    <a:pt x="4827" y="16299"/>
                    <a:pt x="4827" y="16237"/>
                    <a:pt x="4827" y="16209"/>
                  </a:cubicBezTo>
                  <a:cubicBezTo>
                    <a:pt x="4813" y="16206"/>
                    <a:pt x="4802" y="16206"/>
                    <a:pt x="4789" y="16206"/>
                  </a:cubicBezTo>
                  <a:cubicBezTo>
                    <a:pt x="4696" y="16206"/>
                    <a:pt x="4658" y="16274"/>
                    <a:pt x="4628" y="16347"/>
                  </a:cubicBezTo>
                  <a:cubicBezTo>
                    <a:pt x="4596" y="16415"/>
                    <a:pt x="4573" y="16487"/>
                    <a:pt x="4511" y="16487"/>
                  </a:cubicBezTo>
                  <a:cubicBezTo>
                    <a:pt x="4487" y="16487"/>
                    <a:pt x="4460" y="16477"/>
                    <a:pt x="4425" y="16453"/>
                  </a:cubicBezTo>
                  <a:cubicBezTo>
                    <a:pt x="4384" y="16385"/>
                    <a:pt x="4360" y="16350"/>
                    <a:pt x="4336" y="16333"/>
                  </a:cubicBezTo>
                  <a:cubicBezTo>
                    <a:pt x="4466" y="16279"/>
                    <a:pt x="4580" y="16237"/>
                    <a:pt x="4614" y="16237"/>
                  </a:cubicBezTo>
                  <a:lnTo>
                    <a:pt x="4621" y="16237"/>
                  </a:lnTo>
                  <a:cubicBezTo>
                    <a:pt x="4518" y="16038"/>
                    <a:pt x="4378" y="16059"/>
                    <a:pt x="4336" y="15736"/>
                  </a:cubicBezTo>
                  <a:cubicBezTo>
                    <a:pt x="4316" y="15925"/>
                    <a:pt x="4308" y="16312"/>
                    <a:pt x="4161" y="16312"/>
                  </a:cubicBezTo>
                  <a:cubicBezTo>
                    <a:pt x="4155" y="16312"/>
                    <a:pt x="4144" y="16312"/>
                    <a:pt x="4137" y="16309"/>
                  </a:cubicBezTo>
                  <a:cubicBezTo>
                    <a:pt x="4123" y="16292"/>
                    <a:pt x="4107" y="16274"/>
                    <a:pt x="4090" y="16247"/>
                  </a:cubicBezTo>
                  <a:lnTo>
                    <a:pt x="4090" y="16220"/>
                  </a:lnTo>
                  <a:cubicBezTo>
                    <a:pt x="4086" y="16217"/>
                    <a:pt x="4082" y="16217"/>
                    <a:pt x="4079" y="16217"/>
                  </a:cubicBezTo>
                  <a:cubicBezTo>
                    <a:pt x="4049" y="16217"/>
                    <a:pt x="4035" y="16247"/>
                    <a:pt x="4028" y="16288"/>
                  </a:cubicBezTo>
                  <a:cubicBezTo>
                    <a:pt x="3990" y="16279"/>
                    <a:pt x="3963" y="16268"/>
                    <a:pt x="3935" y="16268"/>
                  </a:cubicBezTo>
                  <a:cubicBezTo>
                    <a:pt x="3922" y="16268"/>
                    <a:pt x="3911" y="16268"/>
                    <a:pt x="3897" y="16274"/>
                  </a:cubicBezTo>
                  <a:cubicBezTo>
                    <a:pt x="3863" y="16217"/>
                    <a:pt x="3829" y="16196"/>
                    <a:pt x="3798" y="16196"/>
                  </a:cubicBezTo>
                  <a:cubicBezTo>
                    <a:pt x="3740" y="16196"/>
                    <a:pt x="3688" y="16258"/>
                    <a:pt x="3647" y="16271"/>
                  </a:cubicBezTo>
                  <a:cubicBezTo>
                    <a:pt x="3757" y="16491"/>
                    <a:pt x="3661" y="16494"/>
                    <a:pt x="3819" y="16638"/>
                  </a:cubicBezTo>
                  <a:cubicBezTo>
                    <a:pt x="3812" y="16628"/>
                    <a:pt x="3829" y="16608"/>
                    <a:pt x="3860" y="16583"/>
                  </a:cubicBezTo>
                  <a:cubicBezTo>
                    <a:pt x="3867" y="16570"/>
                    <a:pt x="3877" y="16562"/>
                    <a:pt x="3877" y="16546"/>
                  </a:cubicBezTo>
                  <a:cubicBezTo>
                    <a:pt x="3877" y="16552"/>
                    <a:pt x="3881" y="16559"/>
                    <a:pt x="3881" y="16566"/>
                  </a:cubicBezTo>
                  <a:cubicBezTo>
                    <a:pt x="3918" y="16542"/>
                    <a:pt x="3970" y="16511"/>
                    <a:pt x="4028" y="16480"/>
                  </a:cubicBezTo>
                  <a:lnTo>
                    <a:pt x="4028" y="16480"/>
                  </a:lnTo>
                  <a:cubicBezTo>
                    <a:pt x="4035" y="16583"/>
                    <a:pt x="4031" y="16676"/>
                    <a:pt x="3973" y="16676"/>
                  </a:cubicBezTo>
                  <a:cubicBezTo>
                    <a:pt x="3956" y="16676"/>
                    <a:pt x="3932" y="16665"/>
                    <a:pt x="3901" y="16645"/>
                  </a:cubicBezTo>
                  <a:lnTo>
                    <a:pt x="3901" y="16645"/>
                  </a:lnTo>
                  <a:cubicBezTo>
                    <a:pt x="3938" y="16803"/>
                    <a:pt x="3973" y="16967"/>
                    <a:pt x="3987" y="17046"/>
                  </a:cubicBezTo>
                  <a:cubicBezTo>
                    <a:pt x="3750" y="16775"/>
                    <a:pt x="3506" y="16682"/>
                    <a:pt x="3394" y="16501"/>
                  </a:cubicBezTo>
                  <a:cubicBezTo>
                    <a:pt x="3264" y="16717"/>
                    <a:pt x="2986" y="16796"/>
                    <a:pt x="3058" y="17276"/>
                  </a:cubicBezTo>
                  <a:cubicBezTo>
                    <a:pt x="3051" y="17293"/>
                    <a:pt x="3044" y="17296"/>
                    <a:pt x="3038" y="17296"/>
                  </a:cubicBezTo>
                  <a:cubicBezTo>
                    <a:pt x="2996" y="17296"/>
                    <a:pt x="2931" y="17173"/>
                    <a:pt x="2889" y="17128"/>
                  </a:cubicBezTo>
                  <a:cubicBezTo>
                    <a:pt x="2903" y="17070"/>
                    <a:pt x="2941" y="17060"/>
                    <a:pt x="2931" y="16991"/>
                  </a:cubicBezTo>
                  <a:lnTo>
                    <a:pt x="2931" y="16991"/>
                  </a:lnTo>
                  <a:cubicBezTo>
                    <a:pt x="2873" y="17149"/>
                    <a:pt x="2630" y="17183"/>
                    <a:pt x="2736" y="17495"/>
                  </a:cubicBezTo>
                  <a:cubicBezTo>
                    <a:pt x="2581" y="17437"/>
                    <a:pt x="2643" y="17279"/>
                    <a:pt x="2595" y="17279"/>
                  </a:cubicBezTo>
                  <a:cubicBezTo>
                    <a:pt x="2581" y="17279"/>
                    <a:pt x="2560" y="17290"/>
                    <a:pt x="2523" y="17317"/>
                  </a:cubicBezTo>
                  <a:lnTo>
                    <a:pt x="2509" y="17217"/>
                  </a:lnTo>
                  <a:cubicBezTo>
                    <a:pt x="2448" y="17179"/>
                    <a:pt x="2393" y="17166"/>
                    <a:pt x="2348" y="17166"/>
                  </a:cubicBezTo>
                  <a:cubicBezTo>
                    <a:pt x="2194" y="17166"/>
                    <a:pt x="2133" y="17344"/>
                    <a:pt x="2071" y="17522"/>
                  </a:cubicBezTo>
                  <a:cubicBezTo>
                    <a:pt x="2009" y="17701"/>
                    <a:pt x="1943" y="17879"/>
                    <a:pt x="1779" y="17879"/>
                  </a:cubicBezTo>
                  <a:cubicBezTo>
                    <a:pt x="1725" y="17879"/>
                    <a:pt x="1660" y="17858"/>
                    <a:pt x="1581" y="17814"/>
                  </a:cubicBezTo>
                  <a:lnTo>
                    <a:pt x="1581" y="17814"/>
                  </a:lnTo>
                  <a:cubicBezTo>
                    <a:pt x="1601" y="17828"/>
                    <a:pt x="1614" y="17845"/>
                    <a:pt x="1632" y="17872"/>
                  </a:cubicBezTo>
                  <a:cubicBezTo>
                    <a:pt x="1601" y="17869"/>
                    <a:pt x="1570" y="17865"/>
                    <a:pt x="1540" y="17865"/>
                  </a:cubicBezTo>
                  <a:cubicBezTo>
                    <a:pt x="1317" y="17865"/>
                    <a:pt x="1135" y="17985"/>
                    <a:pt x="956" y="18101"/>
                  </a:cubicBezTo>
                  <a:cubicBezTo>
                    <a:pt x="775" y="18218"/>
                    <a:pt x="594" y="18335"/>
                    <a:pt x="374" y="18335"/>
                  </a:cubicBezTo>
                  <a:cubicBezTo>
                    <a:pt x="288" y="18335"/>
                    <a:pt x="195" y="18318"/>
                    <a:pt x="97" y="18277"/>
                  </a:cubicBezTo>
                  <a:cubicBezTo>
                    <a:pt x="83" y="18273"/>
                    <a:pt x="69" y="18269"/>
                    <a:pt x="59" y="18269"/>
                  </a:cubicBezTo>
                  <a:cubicBezTo>
                    <a:pt x="31" y="18269"/>
                    <a:pt x="10" y="18280"/>
                    <a:pt x="0" y="18297"/>
                  </a:cubicBezTo>
                  <a:cubicBezTo>
                    <a:pt x="151" y="18853"/>
                    <a:pt x="329" y="19397"/>
                    <a:pt x="529" y="19928"/>
                  </a:cubicBezTo>
                  <a:cubicBezTo>
                    <a:pt x="621" y="19863"/>
                    <a:pt x="741" y="19836"/>
                    <a:pt x="789" y="19685"/>
                  </a:cubicBezTo>
                  <a:lnTo>
                    <a:pt x="789" y="19685"/>
                  </a:lnTo>
                  <a:cubicBezTo>
                    <a:pt x="792" y="19713"/>
                    <a:pt x="796" y="19764"/>
                    <a:pt x="785" y="19775"/>
                  </a:cubicBezTo>
                  <a:cubicBezTo>
                    <a:pt x="885" y="19781"/>
                    <a:pt x="956" y="19887"/>
                    <a:pt x="1043" y="19932"/>
                  </a:cubicBezTo>
                  <a:cubicBezTo>
                    <a:pt x="932" y="19603"/>
                    <a:pt x="1049" y="19473"/>
                    <a:pt x="1053" y="19240"/>
                  </a:cubicBezTo>
                  <a:cubicBezTo>
                    <a:pt x="1285" y="19507"/>
                    <a:pt x="1128" y="19647"/>
                    <a:pt x="1279" y="19932"/>
                  </a:cubicBezTo>
                  <a:cubicBezTo>
                    <a:pt x="1173" y="19672"/>
                    <a:pt x="1378" y="19590"/>
                    <a:pt x="1255" y="19387"/>
                  </a:cubicBezTo>
                  <a:lnTo>
                    <a:pt x="1255" y="19387"/>
                  </a:lnTo>
                  <a:cubicBezTo>
                    <a:pt x="1416" y="19544"/>
                    <a:pt x="1368" y="19452"/>
                    <a:pt x="1516" y="19699"/>
                  </a:cubicBezTo>
                  <a:cubicBezTo>
                    <a:pt x="1375" y="19291"/>
                    <a:pt x="1570" y="19599"/>
                    <a:pt x="1546" y="19322"/>
                  </a:cubicBezTo>
                  <a:lnTo>
                    <a:pt x="1546" y="19322"/>
                  </a:lnTo>
                  <a:cubicBezTo>
                    <a:pt x="1697" y="19428"/>
                    <a:pt x="1725" y="19572"/>
                    <a:pt x="1766" y="19572"/>
                  </a:cubicBezTo>
                  <a:cubicBezTo>
                    <a:pt x="1779" y="19572"/>
                    <a:pt x="1796" y="19555"/>
                    <a:pt x="1820" y="19503"/>
                  </a:cubicBezTo>
                  <a:cubicBezTo>
                    <a:pt x="1937" y="19599"/>
                    <a:pt x="1869" y="19795"/>
                    <a:pt x="1869" y="19795"/>
                  </a:cubicBezTo>
                  <a:cubicBezTo>
                    <a:pt x="2013" y="19743"/>
                    <a:pt x="1817" y="19469"/>
                    <a:pt x="1776" y="19284"/>
                  </a:cubicBezTo>
                  <a:cubicBezTo>
                    <a:pt x="1800" y="19256"/>
                    <a:pt x="1820" y="19247"/>
                    <a:pt x="1841" y="19247"/>
                  </a:cubicBezTo>
                  <a:cubicBezTo>
                    <a:pt x="1927" y="19247"/>
                    <a:pt x="1964" y="19497"/>
                    <a:pt x="2064" y="19606"/>
                  </a:cubicBezTo>
                  <a:cubicBezTo>
                    <a:pt x="2139" y="19483"/>
                    <a:pt x="2108" y="19174"/>
                    <a:pt x="2190" y="19154"/>
                  </a:cubicBezTo>
                  <a:cubicBezTo>
                    <a:pt x="2218" y="19199"/>
                    <a:pt x="2242" y="19212"/>
                    <a:pt x="2249" y="19281"/>
                  </a:cubicBezTo>
                  <a:cubicBezTo>
                    <a:pt x="2263" y="18996"/>
                    <a:pt x="2578" y="19133"/>
                    <a:pt x="2581" y="18780"/>
                  </a:cubicBezTo>
                  <a:cubicBezTo>
                    <a:pt x="2593" y="18796"/>
                    <a:pt x="2606" y="18811"/>
                    <a:pt x="2615" y="18826"/>
                  </a:cubicBezTo>
                  <a:lnTo>
                    <a:pt x="2615" y="18826"/>
                  </a:lnTo>
                  <a:cubicBezTo>
                    <a:pt x="2535" y="18691"/>
                    <a:pt x="2474" y="18549"/>
                    <a:pt x="2434" y="18444"/>
                  </a:cubicBezTo>
                  <a:cubicBezTo>
                    <a:pt x="2475" y="18424"/>
                    <a:pt x="2478" y="18318"/>
                    <a:pt x="2509" y="18318"/>
                  </a:cubicBezTo>
                  <a:cubicBezTo>
                    <a:pt x="2523" y="18318"/>
                    <a:pt x="2544" y="18338"/>
                    <a:pt x="2578" y="18393"/>
                  </a:cubicBezTo>
                  <a:cubicBezTo>
                    <a:pt x="2537" y="18403"/>
                    <a:pt x="2568" y="18486"/>
                    <a:pt x="2574" y="18554"/>
                  </a:cubicBezTo>
                  <a:lnTo>
                    <a:pt x="2606" y="18441"/>
                  </a:lnTo>
                  <a:lnTo>
                    <a:pt x="2606" y="18441"/>
                  </a:lnTo>
                  <a:cubicBezTo>
                    <a:pt x="2783" y="18698"/>
                    <a:pt x="2554" y="18574"/>
                    <a:pt x="2643" y="18783"/>
                  </a:cubicBezTo>
                  <a:cubicBezTo>
                    <a:pt x="2729" y="18647"/>
                    <a:pt x="2777" y="18383"/>
                    <a:pt x="2894" y="18383"/>
                  </a:cubicBezTo>
                  <a:cubicBezTo>
                    <a:pt x="2900" y="18383"/>
                    <a:pt x="2910" y="18383"/>
                    <a:pt x="2917" y="18386"/>
                  </a:cubicBezTo>
                  <a:cubicBezTo>
                    <a:pt x="3058" y="18650"/>
                    <a:pt x="2725" y="18571"/>
                    <a:pt x="2965" y="18763"/>
                  </a:cubicBezTo>
                  <a:lnTo>
                    <a:pt x="2965" y="18763"/>
                  </a:lnTo>
                  <a:lnTo>
                    <a:pt x="2766" y="18718"/>
                  </a:lnTo>
                  <a:lnTo>
                    <a:pt x="2766" y="18718"/>
                  </a:lnTo>
                  <a:cubicBezTo>
                    <a:pt x="3068" y="19106"/>
                    <a:pt x="2657" y="18729"/>
                    <a:pt x="2965" y="19147"/>
                  </a:cubicBezTo>
                  <a:cubicBezTo>
                    <a:pt x="3205" y="19144"/>
                    <a:pt x="3136" y="18917"/>
                    <a:pt x="3370" y="18907"/>
                  </a:cubicBezTo>
                  <a:cubicBezTo>
                    <a:pt x="3346" y="18736"/>
                    <a:pt x="3256" y="18691"/>
                    <a:pt x="3233" y="18516"/>
                  </a:cubicBezTo>
                  <a:cubicBezTo>
                    <a:pt x="3260" y="18444"/>
                    <a:pt x="3294" y="18417"/>
                    <a:pt x="3332" y="18417"/>
                  </a:cubicBezTo>
                  <a:cubicBezTo>
                    <a:pt x="3400" y="18417"/>
                    <a:pt x="3479" y="18503"/>
                    <a:pt x="3555" y="18592"/>
                  </a:cubicBezTo>
                  <a:cubicBezTo>
                    <a:pt x="3627" y="18677"/>
                    <a:pt x="3699" y="18763"/>
                    <a:pt x="3743" y="18763"/>
                  </a:cubicBezTo>
                  <a:cubicBezTo>
                    <a:pt x="3774" y="18763"/>
                    <a:pt x="3794" y="18729"/>
                    <a:pt x="3805" y="18636"/>
                  </a:cubicBezTo>
                  <a:cubicBezTo>
                    <a:pt x="3781" y="18458"/>
                    <a:pt x="3675" y="18166"/>
                    <a:pt x="3794" y="18166"/>
                  </a:cubicBezTo>
                  <a:cubicBezTo>
                    <a:pt x="3815" y="18166"/>
                    <a:pt x="3840" y="18174"/>
                    <a:pt x="3870" y="18191"/>
                  </a:cubicBezTo>
                  <a:lnTo>
                    <a:pt x="3959" y="18520"/>
                  </a:lnTo>
                  <a:cubicBezTo>
                    <a:pt x="4144" y="18468"/>
                    <a:pt x="3928" y="18122"/>
                    <a:pt x="4082" y="18122"/>
                  </a:cubicBezTo>
                  <a:cubicBezTo>
                    <a:pt x="4103" y="18122"/>
                    <a:pt x="4128" y="18125"/>
                    <a:pt x="4161" y="18139"/>
                  </a:cubicBezTo>
                  <a:cubicBezTo>
                    <a:pt x="4182" y="18277"/>
                    <a:pt x="4058" y="18310"/>
                    <a:pt x="4103" y="18335"/>
                  </a:cubicBezTo>
                  <a:cubicBezTo>
                    <a:pt x="4148" y="18369"/>
                    <a:pt x="4179" y="18383"/>
                    <a:pt x="4196" y="18383"/>
                  </a:cubicBezTo>
                  <a:cubicBezTo>
                    <a:pt x="4275" y="18383"/>
                    <a:pt x="4134" y="18109"/>
                    <a:pt x="4213" y="18071"/>
                  </a:cubicBezTo>
                  <a:lnTo>
                    <a:pt x="4213" y="18071"/>
                  </a:lnTo>
                  <a:lnTo>
                    <a:pt x="4364" y="18331"/>
                  </a:lnTo>
                  <a:cubicBezTo>
                    <a:pt x="4549" y="18194"/>
                    <a:pt x="4679" y="17893"/>
                    <a:pt x="4878" y="17735"/>
                  </a:cubicBezTo>
                  <a:cubicBezTo>
                    <a:pt x="4905" y="17821"/>
                    <a:pt x="4909" y="17924"/>
                    <a:pt x="5001" y="17981"/>
                  </a:cubicBezTo>
                  <a:cubicBezTo>
                    <a:pt x="5111" y="17848"/>
                    <a:pt x="5268" y="17783"/>
                    <a:pt x="5440" y="17755"/>
                  </a:cubicBezTo>
                  <a:cubicBezTo>
                    <a:pt x="5556" y="17735"/>
                    <a:pt x="5680" y="17728"/>
                    <a:pt x="5803" y="17728"/>
                  </a:cubicBezTo>
                  <a:cubicBezTo>
                    <a:pt x="5862" y="17728"/>
                    <a:pt x="5917" y="17731"/>
                    <a:pt x="5974" y="17731"/>
                  </a:cubicBezTo>
                  <a:lnTo>
                    <a:pt x="5958" y="17447"/>
                  </a:lnTo>
                  <a:lnTo>
                    <a:pt x="5961" y="17447"/>
                  </a:lnTo>
                  <a:cubicBezTo>
                    <a:pt x="5992" y="17447"/>
                    <a:pt x="6057" y="17533"/>
                    <a:pt x="6053" y="17587"/>
                  </a:cubicBezTo>
                  <a:cubicBezTo>
                    <a:pt x="6064" y="17587"/>
                    <a:pt x="6074" y="17591"/>
                    <a:pt x="6081" y="17591"/>
                  </a:cubicBezTo>
                  <a:cubicBezTo>
                    <a:pt x="6170" y="17591"/>
                    <a:pt x="5982" y="17430"/>
                    <a:pt x="5985" y="17320"/>
                  </a:cubicBezTo>
                  <a:cubicBezTo>
                    <a:pt x="5992" y="17313"/>
                    <a:pt x="6002" y="17310"/>
                    <a:pt x="6009" y="17310"/>
                  </a:cubicBezTo>
                  <a:cubicBezTo>
                    <a:pt x="6064" y="17310"/>
                    <a:pt x="6132" y="17423"/>
                    <a:pt x="6132" y="17498"/>
                  </a:cubicBezTo>
                  <a:cubicBezTo>
                    <a:pt x="6205" y="17245"/>
                    <a:pt x="6376" y="16912"/>
                    <a:pt x="6629" y="16912"/>
                  </a:cubicBezTo>
                  <a:cubicBezTo>
                    <a:pt x="6670" y="16912"/>
                    <a:pt x="6711" y="16919"/>
                    <a:pt x="6760" y="16940"/>
                  </a:cubicBezTo>
                  <a:lnTo>
                    <a:pt x="6756" y="17025"/>
                  </a:lnTo>
                  <a:lnTo>
                    <a:pt x="6763" y="17025"/>
                  </a:lnTo>
                  <a:cubicBezTo>
                    <a:pt x="6849" y="17025"/>
                    <a:pt x="6838" y="16916"/>
                    <a:pt x="6828" y="16806"/>
                  </a:cubicBezTo>
                  <a:cubicBezTo>
                    <a:pt x="6814" y="16696"/>
                    <a:pt x="6797" y="16587"/>
                    <a:pt x="6863" y="16587"/>
                  </a:cubicBezTo>
                  <a:cubicBezTo>
                    <a:pt x="6879" y="16587"/>
                    <a:pt x="6900" y="16594"/>
                    <a:pt x="6928" y="16608"/>
                  </a:cubicBezTo>
                  <a:lnTo>
                    <a:pt x="6924" y="16662"/>
                  </a:lnTo>
                  <a:cubicBezTo>
                    <a:pt x="7236" y="16597"/>
                    <a:pt x="7455" y="16320"/>
                    <a:pt x="7760" y="16320"/>
                  </a:cubicBezTo>
                  <a:cubicBezTo>
                    <a:pt x="7829" y="16320"/>
                    <a:pt x="7904" y="16333"/>
                    <a:pt x="7983" y="16367"/>
                  </a:cubicBezTo>
                  <a:cubicBezTo>
                    <a:pt x="7839" y="16018"/>
                    <a:pt x="8385" y="16320"/>
                    <a:pt x="8138" y="15860"/>
                  </a:cubicBezTo>
                  <a:lnTo>
                    <a:pt x="8138" y="15860"/>
                  </a:lnTo>
                  <a:cubicBezTo>
                    <a:pt x="8439" y="15966"/>
                    <a:pt x="8446" y="16073"/>
                    <a:pt x="8758" y="16073"/>
                  </a:cubicBezTo>
                  <a:lnTo>
                    <a:pt x="8792" y="16073"/>
                  </a:lnTo>
                  <a:cubicBezTo>
                    <a:pt x="8874" y="16052"/>
                    <a:pt x="8723" y="15733"/>
                    <a:pt x="8782" y="15637"/>
                  </a:cubicBezTo>
                  <a:lnTo>
                    <a:pt x="8782" y="15637"/>
                  </a:lnTo>
                  <a:lnTo>
                    <a:pt x="8926" y="15867"/>
                  </a:lnTo>
                  <a:lnTo>
                    <a:pt x="8891" y="15555"/>
                  </a:lnTo>
                  <a:lnTo>
                    <a:pt x="9121" y="15795"/>
                  </a:lnTo>
                  <a:lnTo>
                    <a:pt x="9166" y="15685"/>
                  </a:lnTo>
                  <a:lnTo>
                    <a:pt x="9159" y="15685"/>
                  </a:lnTo>
                  <a:cubicBezTo>
                    <a:pt x="9117" y="15685"/>
                    <a:pt x="9032" y="15620"/>
                    <a:pt x="8997" y="15555"/>
                  </a:cubicBezTo>
                  <a:cubicBezTo>
                    <a:pt x="9015" y="15497"/>
                    <a:pt x="9066" y="15472"/>
                    <a:pt x="9125" y="15472"/>
                  </a:cubicBezTo>
                  <a:cubicBezTo>
                    <a:pt x="9252" y="15472"/>
                    <a:pt x="9423" y="15569"/>
                    <a:pt x="9478" y="15648"/>
                  </a:cubicBezTo>
                  <a:lnTo>
                    <a:pt x="9646" y="15274"/>
                  </a:lnTo>
                  <a:cubicBezTo>
                    <a:pt x="9683" y="15340"/>
                    <a:pt x="9681" y="15389"/>
                    <a:pt x="9675" y="15441"/>
                  </a:cubicBezTo>
                  <a:lnTo>
                    <a:pt x="9675" y="15441"/>
                  </a:lnTo>
                  <a:cubicBezTo>
                    <a:pt x="9679" y="15414"/>
                    <a:pt x="9689" y="15404"/>
                    <a:pt x="9701" y="15404"/>
                  </a:cubicBezTo>
                  <a:cubicBezTo>
                    <a:pt x="9717" y="15404"/>
                    <a:pt x="9742" y="15435"/>
                    <a:pt x="9766" y="15466"/>
                  </a:cubicBezTo>
                  <a:cubicBezTo>
                    <a:pt x="9790" y="15497"/>
                    <a:pt x="9813" y="15527"/>
                    <a:pt x="9831" y="15527"/>
                  </a:cubicBezTo>
                  <a:cubicBezTo>
                    <a:pt x="9845" y="15527"/>
                    <a:pt x="9855" y="15504"/>
                    <a:pt x="9858" y="15435"/>
                  </a:cubicBezTo>
                  <a:cubicBezTo>
                    <a:pt x="9804" y="15394"/>
                    <a:pt x="9779" y="15291"/>
                    <a:pt x="9752" y="15243"/>
                  </a:cubicBezTo>
                  <a:lnTo>
                    <a:pt x="9752" y="15243"/>
                  </a:lnTo>
                  <a:cubicBezTo>
                    <a:pt x="9793" y="15267"/>
                    <a:pt x="9834" y="15277"/>
                    <a:pt x="9875" y="15277"/>
                  </a:cubicBezTo>
                  <a:cubicBezTo>
                    <a:pt x="9989" y="15277"/>
                    <a:pt x="10091" y="15192"/>
                    <a:pt x="10149" y="15092"/>
                  </a:cubicBezTo>
                  <a:lnTo>
                    <a:pt x="10228" y="15263"/>
                  </a:lnTo>
                  <a:cubicBezTo>
                    <a:pt x="10468" y="15157"/>
                    <a:pt x="10626" y="14883"/>
                    <a:pt x="10862" y="14725"/>
                  </a:cubicBezTo>
                  <a:cubicBezTo>
                    <a:pt x="10729" y="14711"/>
                    <a:pt x="10564" y="14431"/>
                    <a:pt x="10615" y="14355"/>
                  </a:cubicBezTo>
                  <a:lnTo>
                    <a:pt x="10615" y="14355"/>
                  </a:lnTo>
                  <a:lnTo>
                    <a:pt x="10807" y="14575"/>
                  </a:lnTo>
                  <a:cubicBezTo>
                    <a:pt x="10750" y="14396"/>
                    <a:pt x="10674" y="14534"/>
                    <a:pt x="10643" y="14294"/>
                  </a:cubicBezTo>
                  <a:cubicBezTo>
                    <a:pt x="10647" y="14290"/>
                    <a:pt x="10653" y="14290"/>
                    <a:pt x="10660" y="14290"/>
                  </a:cubicBezTo>
                  <a:cubicBezTo>
                    <a:pt x="10763" y="14290"/>
                    <a:pt x="10886" y="14526"/>
                    <a:pt x="10886" y="14633"/>
                  </a:cubicBezTo>
                  <a:lnTo>
                    <a:pt x="10938" y="14479"/>
                  </a:lnTo>
                  <a:cubicBezTo>
                    <a:pt x="10992" y="14544"/>
                    <a:pt x="10992" y="14599"/>
                    <a:pt x="11047" y="14695"/>
                  </a:cubicBezTo>
                  <a:cubicBezTo>
                    <a:pt x="11033" y="14643"/>
                    <a:pt x="11054" y="14629"/>
                    <a:pt x="11088" y="14629"/>
                  </a:cubicBezTo>
                  <a:cubicBezTo>
                    <a:pt x="11109" y="14629"/>
                    <a:pt x="11133" y="14637"/>
                    <a:pt x="11161" y="14640"/>
                  </a:cubicBezTo>
                  <a:cubicBezTo>
                    <a:pt x="11188" y="14643"/>
                    <a:pt x="11215" y="14650"/>
                    <a:pt x="11236" y="14650"/>
                  </a:cubicBezTo>
                  <a:cubicBezTo>
                    <a:pt x="11294" y="14650"/>
                    <a:pt x="11332" y="14623"/>
                    <a:pt x="11288" y="14506"/>
                  </a:cubicBezTo>
                  <a:lnTo>
                    <a:pt x="11288" y="14506"/>
                  </a:lnTo>
                  <a:lnTo>
                    <a:pt x="11342" y="14572"/>
                  </a:lnTo>
                  <a:cubicBezTo>
                    <a:pt x="11579" y="14410"/>
                    <a:pt x="11630" y="14256"/>
                    <a:pt x="11815" y="14112"/>
                  </a:cubicBezTo>
                  <a:cubicBezTo>
                    <a:pt x="11671" y="13909"/>
                    <a:pt x="11781" y="13903"/>
                    <a:pt x="11719" y="13700"/>
                  </a:cubicBezTo>
                  <a:cubicBezTo>
                    <a:pt x="11901" y="13659"/>
                    <a:pt x="12164" y="13704"/>
                    <a:pt x="12319" y="13560"/>
                  </a:cubicBezTo>
                  <a:cubicBezTo>
                    <a:pt x="12360" y="13375"/>
                    <a:pt x="12226" y="13368"/>
                    <a:pt x="12189" y="13210"/>
                  </a:cubicBezTo>
                  <a:lnTo>
                    <a:pt x="12189" y="13210"/>
                  </a:lnTo>
                  <a:cubicBezTo>
                    <a:pt x="12333" y="13385"/>
                    <a:pt x="12484" y="13241"/>
                    <a:pt x="12498" y="13436"/>
                  </a:cubicBezTo>
                  <a:cubicBezTo>
                    <a:pt x="12672" y="13259"/>
                    <a:pt x="12720" y="13207"/>
                    <a:pt x="12857" y="12875"/>
                  </a:cubicBezTo>
                  <a:cubicBezTo>
                    <a:pt x="12772" y="12819"/>
                    <a:pt x="12720" y="12813"/>
                    <a:pt x="12686" y="12737"/>
                  </a:cubicBezTo>
                  <a:cubicBezTo>
                    <a:pt x="12693" y="12721"/>
                    <a:pt x="12710" y="12713"/>
                    <a:pt x="12730" y="12713"/>
                  </a:cubicBezTo>
                  <a:cubicBezTo>
                    <a:pt x="12781" y="12713"/>
                    <a:pt x="12864" y="12762"/>
                    <a:pt x="12905" y="12827"/>
                  </a:cubicBezTo>
                  <a:lnTo>
                    <a:pt x="12909" y="12854"/>
                  </a:lnTo>
                  <a:cubicBezTo>
                    <a:pt x="12974" y="12384"/>
                    <a:pt x="13930" y="12865"/>
                    <a:pt x="13889" y="12364"/>
                  </a:cubicBezTo>
                  <a:lnTo>
                    <a:pt x="13954" y="11990"/>
                  </a:lnTo>
                  <a:cubicBezTo>
                    <a:pt x="13968" y="11984"/>
                    <a:pt x="13978" y="11980"/>
                    <a:pt x="13988" y="11980"/>
                  </a:cubicBezTo>
                  <a:cubicBezTo>
                    <a:pt x="14067" y="11980"/>
                    <a:pt x="14019" y="12175"/>
                    <a:pt x="14167" y="12216"/>
                  </a:cubicBezTo>
                  <a:cubicBezTo>
                    <a:pt x="14163" y="11723"/>
                    <a:pt x="14578" y="11939"/>
                    <a:pt x="14612" y="11579"/>
                  </a:cubicBezTo>
                  <a:cubicBezTo>
                    <a:pt x="14719" y="11647"/>
                    <a:pt x="14801" y="11675"/>
                    <a:pt x="14872" y="11675"/>
                  </a:cubicBezTo>
                  <a:cubicBezTo>
                    <a:pt x="15013" y="11675"/>
                    <a:pt x="15095" y="11558"/>
                    <a:pt x="15181" y="11446"/>
                  </a:cubicBezTo>
                  <a:cubicBezTo>
                    <a:pt x="15263" y="11329"/>
                    <a:pt x="15349" y="11215"/>
                    <a:pt x="15500" y="11215"/>
                  </a:cubicBezTo>
                  <a:cubicBezTo>
                    <a:pt x="15531" y="11215"/>
                    <a:pt x="15565" y="11219"/>
                    <a:pt x="15603" y="11233"/>
                  </a:cubicBezTo>
                  <a:lnTo>
                    <a:pt x="15489" y="11123"/>
                  </a:lnTo>
                  <a:cubicBezTo>
                    <a:pt x="15472" y="11071"/>
                    <a:pt x="15480" y="11055"/>
                    <a:pt x="15500" y="11055"/>
                  </a:cubicBezTo>
                  <a:cubicBezTo>
                    <a:pt x="15517" y="11055"/>
                    <a:pt x="15551" y="11076"/>
                    <a:pt x="15582" y="11092"/>
                  </a:cubicBezTo>
                  <a:cubicBezTo>
                    <a:pt x="15616" y="11113"/>
                    <a:pt x="15651" y="11130"/>
                    <a:pt x="15671" y="11130"/>
                  </a:cubicBezTo>
                  <a:lnTo>
                    <a:pt x="15675" y="11130"/>
                  </a:lnTo>
                  <a:cubicBezTo>
                    <a:pt x="15589" y="11044"/>
                    <a:pt x="15524" y="11076"/>
                    <a:pt x="15500" y="10983"/>
                  </a:cubicBezTo>
                  <a:cubicBezTo>
                    <a:pt x="15822" y="10462"/>
                    <a:pt x="16545" y="10324"/>
                    <a:pt x="17090" y="10013"/>
                  </a:cubicBezTo>
                  <a:cubicBezTo>
                    <a:pt x="17269" y="9899"/>
                    <a:pt x="16703" y="9413"/>
                    <a:pt x="17005" y="9413"/>
                  </a:cubicBezTo>
                  <a:cubicBezTo>
                    <a:pt x="17025" y="9413"/>
                    <a:pt x="17052" y="9416"/>
                    <a:pt x="17084" y="9420"/>
                  </a:cubicBezTo>
                  <a:lnTo>
                    <a:pt x="17228" y="9684"/>
                  </a:lnTo>
                  <a:cubicBezTo>
                    <a:pt x="17269" y="9402"/>
                    <a:pt x="17437" y="9252"/>
                    <a:pt x="17608" y="9101"/>
                  </a:cubicBezTo>
                  <a:cubicBezTo>
                    <a:pt x="17769" y="8943"/>
                    <a:pt x="17940" y="8789"/>
                    <a:pt x="17984" y="8529"/>
                  </a:cubicBezTo>
                  <a:cubicBezTo>
                    <a:pt x="18012" y="8594"/>
                    <a:pt x="18074" y="8655"/>
                    <a:pt x="18046" y="8686"/>
                  </a:cubicBezTo>
                  <a:cubicBezTo>
                    <a:pt x="18067" y="8697"/>
                    <a:pt x="18091" y="8700"/>
                    <a:pt x="18108" y="8700"/>
                  </a:cubicBezTo>
                  <a:cubicBezTo>
                    <a:pt x="18266" y="8700"/>
                    <a:pt x="18276" y="8432"/>
                    <a:pt x="18166" y="8326"/>
                  </a:cubicBezTo>
                  <a:cubicBezTo>
                    <a:pt x="18174" y="8323"/>
                    <a:pt x="18180" y="8320"/>
                    <a:pt x="18187" y="8320"/>
                  </a:cubicBezTo>
                  <a:cubicBezTo>
                    <a:pt x="18242" y="8320"/>
                    <a:pt x="18300" y="8426"/>
                    <a:pt x="18379" y="8453"/>
                  </a:cubicBezTo>
                  <a:lnTo>
                    <a:pt x="18392" y="8453"/>
                  </a:lnTo>
                  <a:cubicBezTo>
                    <a:pt x="18451" y="8453"/>
                    <a:pt x="18451" y="8388"/>
                    <a:pt x="18448" y="8323"/>
                  </a:cubicBezTo>
                  <a:cubicBezTo>
                    <a:pt x="18441" y="8254"/>
                    <a:pt x="18434" y="8189"/>
                    <a:pt x="18478" y="8189"/>
                  </a:cubicBezTo>
                  <a:cubicBezTo>
                    <a:pt x="18492" y="8189"/>
                    <a:pt x="18509" y="8192"/>
                    <a:pt x="18533" y="8210"/>
                  </a:cubicBezTo>
                  <a:cubicBezTo>
                    <a:pt x="18550" y="8220"/>
                    <a:pt x="18560" y="8244"/>
                    <a:pt x="18560" y="8265"/>
                  </a:cubicBezTo>
                  <a:cubicBezTo>
                    <a:pt x="18578" y="8168"/>
                    <a:pt x="18756" y="8100"/>
                    <a:pt x="18560" y="7987"/>
                  </a:cubicBezTo>
                  <a:cubicBezTo>
                    <a:pt x="18756" y="7950"/>
                    <a:pt x="18698" y="7689"/>
                    <a:pt x="18889" y="7689"/>
                  </a:cubicBezTo>
                  <a:lnTo>
                    <a:pt x="18893" y="7689"/>
                  </a:lnTo>
                  <a:cubicBezTo>
                    <a:pt x="18753" y="7442"/>
                    <a:pt x="19185" y="7575"/>
                    <a:pt x="18917" y="7295"/>
                  </a:cubicBezTo>
                  <a:lnTo>
                    <a:pt x="18917" y="7295"/>
                  </a:lnTo>
                  <a:cubicBezTo>
                    <a:pt x="19006" y="7380"/>
                    <a:pt x="19082" y="7415"/>
                    <a:pt x="19140" y="7415"/>
                  </a:cubicBezTo>
                  <a:cubicBezTo>
                    <a:pt x="19277" y="7415"/>
                    <a:pt x="19332" y="7243"/>
                    <a:pt x="19280" y="7099"/>
                  </a:cubicBezTo>
                  <a:lnTo>
                    <a:pt x="19280" y="7099"/>
                  </a:lnTo>
                  <a:cubicBezTo>
                    <a:pt x="19346" y="7205"/>
                    <a:pt x="19431" y="7113"/>
                    <a:pt x="19531" y="7257"/>
                  </a:cubicBezTo>
                  <a:cubicBezTo>
                    <a:pt x="19602" y="7164"/>
                    <a:pt x="19620" y="7031"/>
                    <a:pt x="19452" y="6911"/>
                  </a:cubicBezTo>
                  <a:lnTo>
                    <a:pt x="19452" y="6911"/>
                  </a:lnTo>
                  <a:cubicBezTo>
                    <a:pt x="19500" y="6925"/>
                    <a:pt x="19538" y="6931"/>
                    <a:pt x="19568" y="6931"/>
                  </a:cubicBezTo>
                  <a:cubicBezTo>
                    <a:pt x="19688" y="6931"/>
                    <a:pt x="19699" y="6839"/>
                    <a:pt x="19705" y="6746"/>
                  </a:cubicBezTo>
                  <a:cubicBezTo>
                    <a:pt x="19709" y="6654"/>
                    <a:pt x="19702" y="6558"/>
                    <a:pt x="19788" y="6558"/>
                  </a:cubicBezTo>
                  <a:cubicBezTo>
                    <a:pt x="19829" y="6558"/>
                    <a:pt x="19894" y="6582"/>
                    <a:pt x="19987" y="6637"/>
                  </a:cubicBezTo>
                  <a:cubicBezTo>
                    <a:pt x="20055" y="6229"/>
                    <a:pt x="20154" y="5889"/>
                    <a:pt x="20288" y="5591"/>
                  </a:cubicBezTo>
                  <a:lnTo>
                    <a:pt x="20288" y="5591"/>
                  </a:lnTo>
                  <a:cubicBezTo>
                    <a:pt x="20586" y="5855"/>
                    <a:pt x="20093" y="5879"/>
                    <a:pt x="20422" y="6140"/>
                  </a:cubicBezTo>
                  <a:cubicBezTo>
                    <a:pt x="20490" y="5807"/>
                    <a:pt x="20340" y="5457"/>
                    <a:pt x="20607" y="5297"/>
                  </a:cubicBezTo>
                  <a:cubicBezTo>
                    <a:pt x="20613" y="5293"/>
                    <a:pt x="20617" y="5293"/>
                    <a:pt x="20624" y="5293"/>
                  </a:cubicBezTo>
                  <a:cubicBezTo>
                    <a:pt x="20699" y="5293"/>
                    <a:pt x="20713" y="5441"/>
                    <a:pt x="20748" y="5498"/>
                  </a:cubicBezTo>
                  <a:cubicBezTo>
                    <a:pt x="20816" y="5173"/>
                    <a:pt x="21135" y="5066"/>
                    <a:pt x="21131" y="4727"/>
                  </a:cubicBezTo>
                  <a:lnTo>
                    <a:pt x="21131" y="4727"/>
                  </a:lnTo>
                  <a:cubicBezTo>
                    <a:pt x="21159" y="4751"/>
                    <a:pt x="21172" y="4796"/>
                    <a:pt x="21179" y="4837"/>
                  </a:cubicBezTo>
                  <a:cubicBezTo>
                    <a:pt x="21200" y="4789"/>
                    <a:pt x="21300" y="4775"/>
                    <a:pt x="21156" y="4669"/>
                  </a:cubicBezTo>
                  <a:lnTo>
                    <a:pt x="21156" y="4669"/>
                  </a:lnTo>
                  <a:lnTo>
                    <a:pt x="21162" y="4741"/>
                  </a:lnTo>
                  <a:cubicBezTo>
                    <a:pt x="21151" y="4737"/>
                    <a:pt x="21142" y="4731"/>
                    <a:pt x="21131" y="4727"/>
                  </a:cubicBezTo>
                  <a:lnTo>
                    <a:pt x="21131" y="4727"/>
                  </a:lnTo>
                  <a:cubicBezTo>
                    <a:pt x="21131" y="4727"/>
                    <a:pt x="21131" y="4727"/>
                    <a:pt x="21131" y="4727"/>
                  </a:cubicBezTo>
                  <a:cubicBezTo>
                    <a:pt x="20915" y="4614"/>
                    <a:pt x="20860" y="4275"/>
                    <a:pt x="20771" y="4161"/>
                  </a:cubicBezTo>
                  <a:lnTo>
                    <a:pt x="20771" y="4161"/>
                  </a:lnTo>
                  <a:cubicBezTo>
                    <a:pt x="20881" y="4278"/>
                    <a:pt x="20943" y="4305"/>
                    <a:pt x="20998" y="4305"/>
                  </a:cubicBezTo>
                  <a:cubicBezTo>
                    <a:pt x="21018" y="4305"/>
                    <a:pt x="21039" y="4299"/>
                    <a:pt x="21056" y="4296"/>
                  </a:cubicBezTo>
                  <a:cubicBezTo>
                    <a:pt x="21077" y="4292"/>
                    <a:pt x="21097" y="4285"/>
                    <a:pt x="21118" y="4285"/>
                  </a:cubicBezTo>
                  <a:cubicBezTo>
                    <a:pt x="21186" y="4285"/>
                    <a:pt x="21275" y="4326"/>
                    <a:pt x="21447" y="4532"/>
                  </a:cubicBezTo>
                  <a:cubicBezTo>
                    <a:pt x="21439" y="4484"/>
                    <a:pt x="21398" y="4398"/>
                    <a:pt x="21300" y="4330"/>
                  </a:cubicBezTo>
                  <a:cubicBezTo>
                    <a:pt x="21309" y="4326"/>
                    <a:pt x="21320" y="4326"/>
                    <a:pt x="21330" y="4326"/>
                  </a:cubicBezTo>
                  <a:cubicBezTo>
                    <a:pt x="21382" y="4326"/>
                    <a:pt x="21436" y="4364"/>
                    <a:pt x="21501" y="4467"/>
                  </a:cubicBezTo>
                  <a:cubicBezTo>
                    <a:pt x="21536" y="4258"/>
                    <a:pt x="21344" y="4193"/>
                    <a:pt x="21450" y="4063"/>
                  </a:cubicBezTo>
                  <a:lnTo>
                    <a:pt x="21450" y="4063"/>
                  </a:lnTo>
                  <a:cubicBezTo>
                    <a:pt x="21518" y="4117"/>
                    <a:pt x="21526" y="4166"/>
                    <a:pt x="21597" y="4240"/>
                  </a:cubicBezTo>
                  <a:cubicBezTo>
                    <a:pt x="21515" y="4069"/>
                    <a:pt x="21430" y="3898"/>
                    <a:pt x="21577" y="3829"/>
                  </a:cubicBezTo>
                  <a:lnTo>
                    <a:pt x="21577" y="3829"/>
                  </a:lnTo>
                  <a:cubicBezTo>
                    <a:pt x="21611" y="3864"/>
                    <a:pt x="21666" y="3891"/>
                    <a:pt x="21656" y="3919"/>
                  </a:cubicBezTo>
                  <a:cubicBezTo>
                    <a:pt x="21776" y="3706"/>
                    <a:pt x="21546" y="3326"/>
                    <a:pt x="21838" y="3212"/>
                  </a:cubicBezTo>
                  <a:cubicBezTo>
                    <a:pt x="21940" y="3322"/>
                    <a:pt x="21985" y="3350"/>
                    <a:pt x="22019" y="3350"/>
                  </a:cubicBezTo>
                  <a:cubicBezTo>
                    <a:pt x="22032" y="3350"/>
                    <a:pt x="22046" y="3343"/>
                    <a:pt x="22060" y="3339"/>
                  </a:cubicBezTo>
                  <a:cubicBezTo>
                    <a:pt x="22074" y="3336"/>
                    <a:pt x="22091" y="3329"/>
                    <a:pt x="22108" y="3329"/>
                  </a:cubicBezTo>
                  <a:cubicBezTo>
                    <a:pt x="22143" y="3329"/>
                    <a:pt x="22190" y="3346"/>
                    <a:pt x="22269" y="3397"/>
                  </a:cubicBezTo>
                  <a:cubicBezTo>
                    <a:pt x="22273" y="3339"/>
                    <a:pt x="22276" y="3281"/>
                    <a:pt x="22276" y="3223"/>
                  </a:cubicBezTo>
                  <a:lnTo>
                    <a:pt x="22115" y="3174"/>
                  </a:lnTo>
                  <a:cubicBezTo>
                    <a:pt x="22190" y="3076"/>
                    <a:pt x="22060" y="2842"/>
                    <a:pt x="22208" y="2815"/>
                  </a:cubicBezTo>
                  <a:lnTo>
                    <a:pt x="22266" y="2973"/>
                  </a:lnTo>
                  <a:lnTo>
                    <a:pt x="22348" y="2739"/>
                  </a:lnTo>
                  <a:lnTo>
                    <a:pt x="22173" y="2777"/>
                  </a:lnTo>
                  <a:cubicBezTo>
                    <a:pt x="22108" y="2575"/>
                    <a:pt x="21827" y="2547"/>
                    <a:pt x="21995" y="2462"/>
                  </a:cubicBezTo>
                  <a:lnTo>
                    <a:pt x="21995" y="2462"/>
                  </a:lnTo>
                  <a:cubicBezTo>
                    <a:pt x="21995" y="2469"/>
                    <a:pt x="21999" y="2472"/>
                    <a:pt x="22002" y="2472"/>
                  </a:cubicBezTo>
                  <a:cubicBezTo>
                    <a:pt x="22012" y="2472"/>
                    <a:pt x="22029" y="2455"/>
                    <a:pt x="22056" y="2438"/>
                  </a:cubicBezTo>
                  <a:cubicBezTo>
                    <a:pt x="22084" y="2424"/>
                    <a:pt x="22125" y="2407"/>
                    <a:pt x="22176" y="2407"/>
                  </a:cubicBezTo>
                  <a:cubicBezTo>
                    <a:pt x="22204" y="2407"/>
                    <a:pt x="22232" y="2410"/>
                    <a:pt x="22266" y="2421"/>
                  </a:cubicBezTo>
                  <a:cubicBezTo>
                    <a:pt x="22214" y="2307"/>
                    <a:pt x="22163" y="2195"/>
                    <a:pt x="22283" y="2163"/>
                  </a:cubicBezTo>
                  <a:cubicBezTo>
                    <a:pt x="22382" y="2204"/>
                    <a:pt x="22567" y="2390"/>
                    <a:pt x="22636" y="2413"/>
                  </a:cubicBezTo>
                  <a:cubicBezTo>
                    <a:pt x="22451" y="2212"/>
                    <a:pt x="22725" y="2133"/>
                    <a:pt x="22561" y="1917"/>
                  </a:cubicBezTo>
                  <a:lnTo>
                    <a:pt x="22561" y="1917"/>
                  </a:lnTo>
                  <a:cubicBezTo>
                    <a:pt x="22616" y="1978"/>
                    <a:pt x="22732" y="2057"/>
                    <a:pt x="22760" y="2071"/>
                  </a:cubicBezTo>
                  <a:lnTo>
                    <a:pt x="22605" y="1899"/>
                  </a:lnTo>
                  <a:lnTo>
                    <a:pt x="22646" y="1899"/>
                  </a:lnTo>
                  <a:cubicBezTo>
                    <a:pt x="22711" y="1899"/>
                    <a:pt x="22749" y="1920"/>
                    <a:pt x="22842" y="1992"/>
                  </a:cubicBezTo>
                  <a:cubicBezTo>
                    <a:pt x="22975" y="1869"/>
                    <a:pt x="22464" y="1801"/>
                    <a:pt x="22732" y="1731"/>
                  </a:cubicBezTo>
                  <a:lnTo>
                    <a:pt x="22732" y="1731"/>
                  </a:lnTo>
                  <a:cubicBezTo>
                    <a:pt x="22735" y="1755"/>
                    <a:pt x="22770" y="1766"/>
                    <a:pt x="22776" y="1814"/>
                  </a:cubicBezTo>
                  <a:cubicBezTo>
                    <a:pt x="22975" y="1694"/>
                    <a:pt x="22890" y="1402"/>
                    <a:pt x="23089" y="1307"/>
                  </a:cubicBezTo>
                  <a:lnTo>
                    <a:pt x="23089" y="1307"/>
                  </a:lnTo>
                  <a:cubicBezTo>
                    <a:pt x="23397" y="1440"/>
                    <a:pt x="23061" y="1488"/>
                    <a:pt x="23331" y="1591"/>
                  </a:cubicBezTo>
                  <a:cubicBezTo>
                    <a:pt x="23387" y="1458"/>
                    <a:pt x="23387" y="1286"/>
                    <a:pt x="23397" y="1122"/>
                  </a:cubicBezTo>
                  <a:cubicBezTo>
                    <a:pt x="23407" y="957"/>
                    <a:pt x="23424" y="799"/>
                    <a:pt x="23527" y="706"/>
                  </a:cubicBezTo>
                  <a:lnTo>
                    <a:pt x="23527" y="706"/>
                  </a:lnTo>
                  <a:lnTo>
                    <a:pt x="23472" y="731"/>
                  </a:lnTo>
                  <a:cubicBezTo>
                    <a:pt x="23102" y="450"/>
                    <a:pt x="23750" y="676"/>
                    <a:pt x="23660" y="460"/>
                  </a:cubicBezTo>
                  <a:lnTo>
                    <a:pt x="23660" y="460"/>
                  </a:lnTo>
                  <a:cubicBezTo>
                    <a:pt x="23688" y="508"/>
                    <a:pt x="23812" y="597"/>
                    <a:pt x="23818" y="597"/>
                  </a:cubicBezTo>
                  <a:cubicBezTo>
                    <a:pt x="23818" y="597"/>
                    <a:pt x="23818" y="594"/>
                    <a:pt x="23812" y="590"/>
                  </a:cubicBezTo>
                  <a:cubicBezTo>
                    <a:pt x="23853" y="559"/>
                    <a:pt x="23880" y="518"/>
                    <a:pt x="23897" y="470"/>
                  </a:cubicBezTo>
                  <a:cubicBezTo>
                    <a:pt x="23575" y="306"/>
                    <a:pt x="23249" y="148"/>
                    <a:pt x="22914" y="1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6"/>
            <p:cNvSpPr/>
            <p:nvPr/>
          </p:nvSpPr>
          <p:spPr>
            <a:xfrm>
              <a:off x="7165684" y="607522"/>
              <a:ext cx="205436" cy="286126"/>
            </a:xfrm>
            <a:custGeom>
              <a:avLst/>
              <a:gdLst/>
              <a:ahLst/>
              <a:cxnLst/>
              <a:rect l="l" t="t" r="r" b="b"/>
              <a:pathLst>
                <a:path w="11429" h="15918" extrusionOk="0">
                  <a:moveTo>
                    <a:pt x="9413" y="579"/>
                  </a:moveTo>
                  <a:lnTo>
                    <a:pt x="9417" y="585"/>
                  </a:lnTo>
                  <a:lnTo>
                    <a:pt x="9417" y="585"/>
                  </a:lnTo>
                  <a:cubicBezTo>
                    <a:pt x="9416" y="583"/>
                    <a:pt x="9415" y="581"/>
                    <a:pt x="9413" y="579"/>
                  </a:cubicBezTo>
                  <a:close/>
                  <a:moveTo>
                    <a:pt x="9516" y="816"/>
                  </a:moveTo>
                  <a:lnTo>
                    <a:pt x="9516" y="816"/>
                  </a:lnTo>
                  <a:cubicBezTo>
                    <a:pt x="9516" y="830"/>
                    <a:pt x="9519" y="839"/>
                    <a:pt x="9526" y="850"/>
                  </a:cubicBezTo>
                  <a:cubicBezTo>
                    <a:pt x="9526" y="839"/>
                    <a:pt x="9522" y="830"/>
                    <a:pt x="9516" y="816"/>
                  </a:cubicBezTo>
                  <a:close/>
                  <a:moveTo>
                    <a:pt x="9831" y="1456"/>
                  </a:moveTo>
                  <a:cubicBezTo>
                    <a:pt x="9848" y="1470"/>
                    <a:pt x="9862" y="1481"/>
                    <a:pt x="9872" y="1488"/>
                  </a:cubicBezTo>
                  <a:cubicBezTo>
                    <a:pt x="9858" y="1470"/>
                    <a:pt x="9865" y="1456"/>
                    <a:pt x="9831" y="1456"/>
                  </a:cubicBezTo>
                  <a:close/>
                  <a:moveTo>
                    <a:pt x="11206" y="1875"/>
                  </a:moveTo>
                  <a:lnTo>
                    <a:pt x="11236" y="1923"/>
                  </a:lnTo>
                  <a:cubicBezTo>
                    <a:pt x="11226" y="1919"/>
                    <a:pt x="11215" y="1919"/>
                    <a:pt x="11206" y="1916"/>
                  </a:cubicBezTo>
                  <a:lnTo>
                    <a:pt x="11206" y="1916"/>
                  </a:lnTo>
                  <a:cubicBezTo>
                    <a:pt x="11240" y="1929"/>
                    <a:pt x="11271" y="1961"/>
                    <a:pt x="11291" y="1988"/>
                  </a:cubicBezTo>
                  <a:cubicBezTo>
                    <a:pt x="11291" y="1954"/>
                    <a:pt x="11373" y="1940"/>
                    <a:pt x="11206" y="1875"/>
                  </a:cubicBezTo>
                  <a:close/>
                  <a:moveTo>
                    <a:pt x="9179" y="3106"/>
                  </a:moveTo>
                  <a:cubicBezTo>
                    <a:pt x="9180" y="3106"/>
                    <a:pt x="9187" y="3109"/>
                    <a:pt x="9200" y="3116"/>
                  </a:cubicBezTo>
                  <a:cubicBezTo>
                    <a:pt x="9193" y="3112"/>
                    <a:pt x="9187" y="3109"/>
                    <a:pt x="9179" y="3106"/>
                  </a:cubicBezTo>
                  <a:close/>
                  <a:moveTo>
                    <a:pt x="8793" y="3753"/>
                  </a:moveTo>
                  <a:lnTo>
                    <a:pt x="8793" y="3753"/>
                  </a:lnTo>
                  <a:cubicBezTo>
                    <a:pt x="8793" y="3753"/>
                    <a:pt x="8792" y="3753"/>
                    <a:pt x="8792" y="3753"/>
                  </a:cubicBezTo>
                  <a:lnTo>
                    <a:pt x="8792" y="3753"/>
                  </a:lnTo>
                  <a:cubicBezTo>
                    <a:pt x="8792" y="3753"/>
                    <a:pt x="8793" y="3753"/>
                    <a:pt x="8793" y="3753"/>
                  </a:cubicBezTo>
                  <a:close/>
                  <a:moveTo>
                    <a:pt x="10438" y="4558"/>
                  </a:moveTo>
                  <a:lnTo>
                    <a:pt x="10438" y="4558"/>
                  </a:lnTo>
                  <a:cubicBezTo>
                    <a:pt x="10438" y="4566"/>
                    <a:pt x="10445" y="4576"/>
                    <a:pt x="10451" y="4582"/>
                  </a:cubicBezTo>
                  <a:cubicBezTo>
                    <a:pt x="10448" y="4576"/>
                    <a:pt x="10445" y="4569"/>
                    <a:pt x="10438" y="4558"/>
                  </a:cubicBezTo>
                  <a:close/>
                  <a:moveTo>
                    <a:pt x="6506" y="10554"/>
                  </a:moveTo>
                  <a:cubicBezTo>
                    <a:pt x="6510" y="10563"/>
                    <a:pt x="6517" y="10581"/>
                    <a:pt x="6531" y="10601"/>
                  </a:cubicBezTo>
                  <a:cubicBezTo>
                    <a:pt x="6520" y="10584"/>
                    <a:pt x="6513" y="10567"/>
                    <a:pt x="6506" y="10554"/>
                  </a:cubicBezTo>
                  <a:close/>
                  <a:moveTo>
                    <a:pt x="2633" y="11702"/>
                  </a:moveTo>
                  <a:cubicBezTo>
                    <a:pt x="2647" y="11702"/>
                    <a:pt x="2671" y="11723"/>
                    <a:pt x="2695" y="11739"/>
                  </a:cubicBezTo>
                  <a:cubicBezTo>
                    <a:pt x="2691" y="11753"/>
                    <a:pt x="2685" y="11770"/>
                    <a:pt x="2685" y="11797"/>
                  </a:cubicBezTo>
                  <a:cubicBezTo>
                    <a:pt x="2688" y="11805"/>
                    <a:pt x="2695" y="11811"/>
                    <a:pt x="2701" y="11821"/>
                  </a:cubicBezTo>
                  <a:cubicBezTo>
                    <a:pt x="2671" y="11784"/>
                    <a:pt x="2640" y="11753"/>
                    <a:pt x="2623" y="11726"/>
                  </a:cubicBezTo>
                  <a:cubicBezTo>
                    <a:pt x="2619" y="11709"/>
                    <a:pt x="2623" y="11702"/>
                    <a:pt x="2633" y="11702"/>
                  </a:cubicBezTo>
                  <a:close/>
                  <a:moveTo>
                    <a:pt x="2818" y="12038"/>
                  </a:moveTo>
                  <a:cubicBezTo>
                    <a:pt x="2818" y="12041"/>
                    <a:pt x="2821" y="12041"/>
                    <a:pt x="2821" y="12041"/>
                  </a:cubicBezTo>
                  <a:lnTo>
                    <a:pt x="2818" y="12038"/>
                  </a:lnTo>
                  <a:close/>
                  <a:moveTo>
                    <a:pt x="3960" y="12555"/>
                  </a:moveTo>
                  <a:cubicBezTo>
                    <a:pt x="3994" y="12603"/>
                    <a:pt x="4063" y="12603"/>
                    <a:pt x="4134" y="12634"/>
                  </a:cubicBezTo>
                  <a:cubicBezTo>
                    <a:pt x="4110" y="12644"/>
                    <a:pt x="4090" y="12661"/>
                    <a:pt x="4069" y="12685"/>
                  </a:cubicBezTo>
                  <a:cubicBezTo>
                    <a:pt x="4004" y="12631"/>
                    <a:pt x="3946" y="12566"/>
                    <a:pt x="3960" y="12555"/>
                  </a:cubicBezTo>
                  <a:close/>
                  <a:moveTo>
                    <a:pt x="4008" y="12771"/>
                  </a:moveTo>
                  <a:lnTo>
                    <a:pt x="4011" y="12775"/>
                  </a:lnTo>
                  <a:cubicBezTo>
                    <a:pt x="4001" y="12792"/>
                    <a:pt x="3994" y="12805"/>
                    <a:pt x="3987" y="12816"/>
                  </a:cubicBezTo>
                  <a:cubicBezTo>
                    <a:pt x="3994" y="12805"/>
                    <a:pt x="3997" y="12795"/>
                    <a:pt x="4008" y="12771"/>
                  </a:cubicBezTo>
                  <a:close/>
                  <a:moveTo>
                    <a:pt x="1783" y="13234"/>
                  </a:moveTo>
                  <a:lnTo>
                    <a:pt x="1783" y="13234"/>
                  </a:lnTo>
                  <a:cubicBezTo>
                    <a:pt x="1796" y="13240"/>
                    <a:pt x="1810" y="13248"/>
                    <a:pt x="1824" y="13251"/>
                  </a:cubicBezTo>
                  <a:cubicBezTo>
                    <a:pt x="1810" y="13244"/>
                    <a:pt x="1801" y="13240"/>
                    <a:pt x="1783" y="13234"/>
                  </a:cubicBezTo>
                  <a:close/>
                  <a:moveTo>
                    <a:pt x="2181" y="14992"/>
                  </a:moveTo>
                  <a:cubicBezTo>
                    <a:pt x="2181" y="14996"/>
                    <a:pt x="2184" y="14996"/>
                    <a:pt x="2184" y="14996"/>
                  </a:cubicBezTo>
                  <a:lnTo>
                    <a:pt x="2187" y="14992"/>
                  </a:lnTo>
                  <a:close/>
                  <a:moveTo>
                    <a:pt x="1516" y="15640"/>
                  </a:moveTo>
                  <a:cubicBezTo>
                    <a:pt x="1516" y="15647"/>
                    <a:pt x="1519" y="15654"/>
                    <a:pt x="1519" y="15657"/>
                  </a:cubicBezTo>
                  <a:cubicBezTo>
                    <a:pt x="1519" y="15651"/>
                    <a:pt x="1516" y="15647"/>
                    <a:pt x="1516" y="15640"/>
                  </a:cubicBezTo>
                  <a:close/>
                  <a:moveTo>
                    <a:pt x="10146" y="0"/>
                  </a:moveTo>
                  <a:lnTo>
                    <a:pt x="10239" y="45"/>
                  </a:lnTo>
                  <a:cubicBezTo>
                    <a:pt x="10157" y="48"/>
                    <a:pt x="10122" y="106"/>
                    <a:pt x="10051" y="106"/>
                  </a:cubicBezTo>
                  <a:cubicBezTo>
                    <a:pt x="10023" y="106"/>
                    <a:pt x="9989" y="96"/>
                    <a:pt x="9948" y="75"/>
                  </a:cubicBezTo>
                  <a:lnTo>
                    <a:pt x="9948" y="75"/>
                  </a:lnTo>
                  <a:cubicBezTo>
                    <a:pt x="9995" y="130"/>
                    <a:pt x="10040" y="148"/>
                    <a:pt x="10088" y="148"/>
                  </a:cubicBezTo>
                  <a:cubicBezTo>
                    <a:pt x="10105" y="148"/>
                    <a:pt x="10119" y="148"/>
                    <a:pt x="10136" y="144"/>
                  </a:cubicBezTo>
                  <a:lnTo>
                    <a:pt x="10136" y="144"/>
                  </a:lnTo>
                  <a:cubicBezTo>
                    <a:pt x="10006" y="192"/>
                    <a:pt x="10105" y="288"/>
                    <a:pt x="9975" y="350"/>
                  </a:cubicBezTo>
                  <a:cubicBezTo>
                    <a:pt x="10037" y="353"/>
                    <a:pt x="10157" y="380"/>
                    <a:pt x="10150" y="398"/>
                  </a:cubicBezTo>
                  <a:cubicBezTo>
                    <a:pt x="9972" y="497"/>
                    <a:pt x="10311" y="531"/>
                    <a:pt x="10315" y="644"/>
                  </a:cubicBezTo>
                  <a:cubicBezTo>
                    <a:pt x="10256" y="644"/>
                    <a:pt x="10198" y="627"/>
                    <a:pt x="10150" y="610"/>
                  </a:cubicBezTo>
                  <a:cubicBezTo>
                    <a:pt x="10102" y="593"/>
                    <a:pt x="10060" y="576"/>
                    <a:pt x="10043" y="576"/>
                  </a:cubicBezTo>
                  <a:cubicBezTo>
                    <a:pt x="10027" y="576"/>
                    <a:pt x="10027" y="589"/>
                    <a:pt x="10054" y="638"/>
                  </a:cubicBezTo>
                  <a:cubicBezTo>
                    <a:pt x="10040" y="641"/>
                    <a:pt x="10030" y="641"/>
                    <a:pt x="10019" y="641"/>
                  </a:cubicBezTo>
                  <a:cubicBezTo>
                    <a:pt x="9903" y="641"/>
                    <a:pt x="9783" y="548"/>
                    <a:pt x="9718" y="497"/>
                  </a:cubicBezTo>
                  <a:lnTo>
                    <a:pt x="9718" y="497"/>
                  </a:lnTo>
                  <a:cubicBezTo>
                    <a:pt x="9872" y="662"/>
                    <a:pt x="9529" y="621"/>
                    <a:pt x="9475" y="654"/>
                  </a:cubicBezTo>
                  <a:lnTo>
                    <a:pt x="9417" y="585"/>
                  </a:lnTo>
                  <a:lnTo>
                    <a:pt x="9417" y="585"/>
                  </a:lnTo>
                  <a:cubicBezTo>
                    <a:pt x="9450" y="626"/>
                    <a:pt x="9440" y="649"/>
                    <a:pt x="9430" y="672"/>
                  </a:cubicBezTo>
                  <a:lnTo>
                    <a:pt x="9636" y="720"/>
                  </a:lnTo>
                  <a:cubicBezTo>
                    <a:pt x="9605" y="730"/>
                    <a:pt x="9591" y="741"/>
                    <a:pt x="9564" y="741"/>
                  </a:cubicBezTo>
                  <a:cubicBezTo>
                    <a:pt x="9550" y="741"/>
                    <a:pt x="9529" y="737"/>
                    <a:pt x="9499" y="727"/>
                  </a:cubicBezTo>
                  <a:lnTo>
                    <a:pt x="9499" y="727"/>
                  </a:lnTo>
                  <a:cubicBezTo>
                    <a:pt x="9615" y="802"/>
                    <a:pt x="9831" y="830"/>
                    <a:pt x="9986" y="953"/>
                  </a:cubicBezTo>
                  <a:lnTo>
                    <a:pt x="9981" y="953"/>
                  </a:lnTo>
                  <a:cubicBezTo>
                    <a:pt x="9940" y="953"/>
                    <a:pt x="9940" y="977"/>
                    <a:pt x="9940" y="1001"/>
                  </a:cubicBezTo>
                  <a:cubicBezTo>
                    <a:pt x="9940" y="1024"/>
                    <a:pt x="9940" y="1049"/>
                    <a:pt x="9899" y="1049"/>
                  </a:cubicBezTo>
                  <a:cubicBezTo>
                    <a:pt x="9875" y="1049"/>
                    <a:pt x="9842" y="1042"/>
                    <a:pt x="9783" y="1021"/>
                  </a:cubicBezTo>
                  <a:cubicBezTo>
                    <a:pt x="9903" y="946"/>
                    <a:pt x="9591" y="932"/>
                    <a:pt x="9526" y="850"/>
                  </a:cubicBezTo>
                  <a:cubicBezTo>
                    <a:pt x="9526" y="864"/>
                    <a:pt x="9513" y="877"/>
                    <a:pt x="9481" y="885"/>
                  </a:cubicBezTo>
                  <a:cubicBezTo>
                    <a:pt x="9451" y="877"/>
                    <a:pt x="9430" y="860"/>
                    <a:pt x="9420" y="847"/>
                  </a:cubicBezTo>
                  <a:lnTo>
                    <a:pt x="9420" y="847"/>
                  </a:lnTo>
                  <a:cubicBezTo>
                    <a:pt x="9146" y="867"/>
                    <a:pt x="9690" y="1011"/>
                    <a:pt x="9639" y="1127"/>
                  </a:cubicBezTo>
                  <a:cubicBezTo>
                    <a:pt x="9546" y="1080"/>
                    <a:pt x="9454" y="1059"/>
                    <a:pt x="9406" y="1059"/>
                  </a:cubicBezTo>
                  <a:cubicBezTo>
                    <a:pt x="9382" y="1059"/>
                    <a:pt x="9369" y="1062"/>
                    <a:pt x="9379" y="1073"/>
                  </a:cubicBezTo>
                  <a:cubicBezTo>
                    <a:pt x="9379" y="1066"/>
                    <a:pt x="9389" y="1066"/>
                    <a:pt x="9399" y="1066"/>
                  </a:cubicBezTo>
                  <a:cubicBezTo>
                    <a:pt x="9464" y="1066"/>
                    <a:pt x="9643" y="1162"/>
                    <a:pt x="9722" y="1238"/>
                  </a:cubicBezTo>
                  <a:cubicBezTo>
                    <a:pt x="9581" y="1265"/>
                    <a:pt x="9776" y="1350"/>
                    <a:pt x="9745" y="1385"/>
                  </a:cubicBezTo>
                  <a:lnTo>
                    <a:pt x="9817" y="1361"/>
                  </a:lnTo>
                  <a:cubicBezTo>
                    <a:pt x="9954" y="1436"/>
                    <a:pt x="9924" y="1467"/>
                    <a:pt x="9948" y="1535"/>
                  </a:cubicBezTo>
                  <a:cubicBezTo>
                    <a:pt x="9913" y="1525"/>
                    <a:pt x="9896" y="1515"/>
                    <a:pt x="9883" y="1502"/>
                  </a:cubicBezTo>
                  <a:lnTo>
                    <a:pt x="9883" y="1502"/>
                  </a:lnTo>
                  <a:cubicBezTo>
                    <a:pt x="9940" y="1590"/>
                    <a:pt x="9533" y="1497"/>
                    <a:pt x="9657" y="1632"/>
                  </a:cubicBezTo>
                  <a:cubicBezTo>
                    <a:pt x="9546" y="1628"/>
                    <a:pt x="9389" y="1525"/>
                    <a:pt x="9310" y="1525"/>
                  </a:cubicBezTo>
                  <a:lnTo>
                    <a:pt x="9303" y="1525"/>
                  </a:lnTo>
                  <a:cubicBezTo>
                    <a:pt x="9454" y="1693"/>
                    <a:pt x="9067" y="1539"/>
                    <a:pt x="9179" y="1697"/>
                  </a:cubicBezTo>
                  <a:cubicBezTo>
                    <a:pt x="9385" y="1752"/>
                    <a:pt x="9341" y="1728"/>
                    <a:pt x="9499" y="1872"/>
                  </a:cubicBezTo>
                  <a:lnTo>
                    <a:pt x="9430" y="1662"/>
                  </a:lnTo>
                  <a:lnTo>
                    <a:pt x="9670" y="1878"/>
                  </a:lnTo>
                  <a:cubicBezTo>
                    <a:pt x="9694" y="1834"/>
                    <a:pt x="9591" y="1731"/>
                    <a:pt x="9636" y="1717"/>
                  </a:cubicBezTo>
                  <a:lnTo>
                    <a:pt x="9636" y="1717"/>
                  </a:lnTo>
                  <a:cubicBezTo>
                    <a:pt x="9773" y="1831"/>
                    <a:pt x="9728" y="1803"/>
                    <a:pt x="9899" y="1851"/>
                  </a:cubicBezTo>
                  <a:cubicBezTo>
                    <a:pt x="9865" y="1844"/>
                    <a:pt x="9842" y="1841"/>
                    <a:pt x="9821" y="1841"/>
                  </a:cubicBezTo>
                  <a:cubicBezTo>
                    <a:pt x="9742" y="1841"/>
                    <a:pt x="9780" y="1888"/>
                    <a:pt x="9817" y="1940"/>
                  </a:cubicBezTo>
                  <a:cubicBezTo>
                    <a:pt x="9852" y="1988"/>
                    <a:pt x="9883" y="2040"/>
                    <a:pt x="9793" y="2040"/>
                  </a:cubicBezTo>
                  <a:lnTo>
                    <a:pt x="9783" y="2040"/>
                  </a:lnTo>
                  <a:lnTo>
                    <a:pt x="9303" y="1831"/>
                  </a:lnTo>
                  <a:lnTo>
                    <a:pt x="9303" y="1831"/>
                  </a:lnTo>
                  <a:cubicBezTo>
                    <a:pt x="9043" y="1847"/>
                    <a:pt x="9464" y="2132"/>
                    <a:pt x="9279" y="2225"/>
                  </a:cubicBezTo>
                  <a:lnTo>
                    <a:pt x="9382" y="2214"/>
                  </a:lnTo>
                  <a:lnTo>
                    <a:pt x="9382" y="2214"/>
                  </a:lnTo>
                  <a:cubicBezTo>
                    <a:pt x="9564" y="2317"/>
                    <a:pt x="9369" y="2314"/>
                    <a:pt x="9426" y="2392"/>
                  </a:cubicBezTo>
                  <a:cubicBezTo>
                    <a:pt x="9269" y="2320"/>
                    <a:pt x="9197" y="2320"/>
                    <a:pt x="9091" y="2296"/>
                  </a:cubicBezTo>
                  <a:lnTo>
                    <a:pt x="9091" y="2296"/>
                  </a:lnTo>
                  <a:cubicBezTo>
                    <a:pt x="9211" y="2348"/>
                    <a:pt x="9032" y="2396"/>
                    <a:pt x="9344" y="2554"/>
                  </a:cubicBezTo>
                  <a:lnTo>
                    <a:pt x="9108" y="2522"/>
                  </a:lnTo>
                  <a:lnTo>
                    <a:pt x="9108" y="2522"/>
                  </a:lnTo>
                  <a:cubicBezTo>
                    <a:pt x="8970" y="2598"/>
                    <a:pt x="9499" y="2859"/>
                    <a:pt x="9396" y="2948"/>
                  </a:cubicBezTo>
                  <a:cubicBezTo>
                    <a:pt x="9238" y="2834"/>
                    <a:pt x="9105" y="2831"/>
                    <a:pt x="9015" y="2701"/>
                  </a:cubicBezTo>
                  <a:lnTo>
                    <a:pt x="9015" y="2701"/>
                  </a:lnTo>
                  <a:cubicBezTo>
                    <a:pt x="8998" y="2739"/>
                    <a:pt x="8953" y="2759"/>
                    <a:pt x="9063" y="2807"/>
                  </a:cubicBezTo>
                  <a:lnTo>
                    <a:pt x="9049" y="2807"/>
                  </a:lnTo>
                  <a:cubicBezTo>
                    <a:pt x="9019" y="2807"/>
                    <a:pt x="9053" y="2848"/>
                    <a:pt x="9084" y="2893"/>
                  </a:cubicBezTo>
                  <a:cubicBezTo>
                    <a:pt x="9111" y="2937"/>
                    <a:pt x="9138" y="2978"/>
                    <a:pt x="9094" y="2978"/>
                  </a:cubicBezTo>
                  <a:cubicBezTo>
                    <a:pt x="9087" y="2978"/>
                    <a:pt x="9077" y="2978"/>
                    <a:pt x="9063" y="2975"/>
                  </a:cubicBezTo>
                  <a:lnTo>
                    <a:pt x="9063" y="2975"/>
                  </a:lnTo>
                  <a:cubicBezTo>
                    <a:pt x="9128" y="3023"/>
                    <a:pt x="9290" y="3106"/>
                    <a:pt x="9258" y="3139"/>
                  </a:cubicBezTo>
                  <a:cubicBezTo>
                    <a:pt x="9238" y="3136"/>
                    <a:pt x="9214" y="3122"/>
                    <a:pt x="9200" y="3116"/>
                  </a:cubicBezTo>
                  <a:lnTo>
                    <a:pt x="9200" y="3116"/>
                  </a:lnTo>
                  <a:cubicBezTo>
                    <a:pt x="9258" y="3153"/>
                    <a:pt x="9272" y="3222"/>
                    <a:pt x="9447" y="3266"/>
                  </a:cubicBezTo>
                  <a:cubicBezTo>
                    <a:pt x="9382" y="3253"/>
                    <a:pt x="9331" y="3246"/>
                    <a:pt x="9290" y="3246"/>
                  </a:cubicBezTo>
                  <a:cubicBezTo>
                    <a:pt x="9156" y="3246"/>
                    <a:pt x="9138" y="3311"/>
                    <a:pt x="9122" y="3376"/>
                  </a:cubicBezTo>
                  <a:cubicBezTo>
                    <a:pt x="9105" y="3445"/>
                    <a:pt x="9094" y="3510"/>
                    <a:pt x="8978" y="3510"/>
                  </a:cubicBezTo>
                  <a:cubicBezTo>
                    <a:pt x="8947" y="3510"/>
                    <a:pt x="8905" y="3503"/>
                    <a:pt x="8858" y="3492"/>
                  </a:cubicBezTo>
                  <a:lnTo>
                    <a:pt x="8858" y="3492"/>
                  </a:lnTo>
                  <a:cubicBezTo>
                    <a:pt x="8868" y="3599"/>
                    <a:pt x="8871" y="3719"/>
                    <a:pt x="8847" y="3797"/>
                  </a:cubicBezTo>
                  <a:cubicBezTo>
                    <a:pt x="8803" y="3771"/>
                    <a:pt x="8769" y="3757"/>
                    <a:pt x="8792" y="3753"/>
                  </a:cubicBezTo>
                  <a:lnTo>
                    <a:pt x="8792" y="3753"/>
                  </a:lnTo>
                  <a:cubicBezTo>
                    <a:pt x="8598" y="3781"/>
                    <a:pt x="9207" y="4038"/>
                    <a:pt x="8991" y="4072"/>
                  </a:cubicBezTo>
                  <a:cubicBezTo>
                    <a:pt x="8711" y="4003"/>
                    <a:pt x="8885" y="3941"/>
                    <a:pt x="8772" y="3932"/>
                  </a:cubicBezTo>
                  <a:cubicBezTo>
                    <a:pt x="8652" y="3873"/>
                    <a:pt x="8587" y="3853"/>
                    <a:pt x="8553" y="3853"/>
                  </a:cubicBezTo>
                  <a:cubicBezTo>
                    <a:pt x="8508" y="3853"/>
                    <a:pt x="8529" y="3897"/>
                    <a:pt x="8546" y="3945"/>
                  </a:cubicBezTo>
                  <a:cubicBezTo>
                    <a:pt x="8562" y="3990"/>
                    <a:pt x="8573" y="4034"/>
                    <a:pt x="8505" y="4034"/>
                  </a:cubicBezTo>
                  <a:cubicBezTo>
                    <a:pt x="8488" y="4034"/>
                    <a:pt x="8467" y="4034"/>
                    <a:pt x="8436" y="4027"/>
                  </a:cubicBezTo>
                  <a:lnTo>
                    <a:pt x="8415" y="3993"/>
                  </a:lnTo>
                  <a:cubicBezTo>
                    <a:pt x="8405" y="3990"/>
                    <a:pt x="8395" y="3990"/>
                    <a:pt x="8388" y="3990"/>
                  </a:cubicBezTo>
                  <a:cubicBezTo>
                    <a:pt x="8247" y="3990"/>
                    <a:pt x="8535" y="4237"/>
                    <a:pt x="8453" y="4308"/>
                  </a:cubicBezTo>
                  <a:cubicBezTo>
                    <a:pt x="8453" y="4308"/>
                    <a:pt x="8412" y="4281"/>
                    <a:pt x="8377" y="4271"/>
                  </a:cubicBezTo>
                  <a:lnTo>
                    <a:pt x="8377" y="4271"/>
                  </a:lnTo>
                  <a:cubicBezTo>
                    <a:pt x="8608" y="4470"/>
                    <a:pt x="8624" y="4637"/>
                    <a:pt x="8645" y="4764"/>
                  </a:cubicBezTo>
                  <a:cubicBezTo>
                    <a:pt x="8464" y="4631"/>
                    <a:pt x="8562" y="4669"/>
                    <a:pt x="8354" y="4579"/>
                  </a:cubicBezTo>
                  <a:lnTo>
                    <a:pt x="8354" y="4579"/>
                  </a:lnTo>
                  <a:cubicBezTo>
                    <a:pt x="8361" y="4634"/>
                    <a:pt x="8683" y="4737"/>
                    <a:pt x="8693" y="4850"/>
                  </a:cubicBezTo>
                  <a:cubicBezTo>
                    <a:pt x="8570" y="4819"/>
                    <a:pt x="8443" y="4826"/>
                    <a:pt x="8227" y="4716"/>
                  </a:cubicBezTo>
                  <a:lnTo>
                    <a:pt x="8258" y="4634"/>
                  </a:lnTo>
                  <a:cubicBezTo>
                    <a:pt x="8196" y="4614"/>
                    <a:pt x="8159" y="4603"/>
                    <a:pt x="8135" y="4603"/>
                  </a:cubicBezTo>
                  <a:cubicBezTo>
                    <a:pt x="8048" y="4603"/>
                    <a:pt x="8196" y="4740"/>
                    <a:pt x="8141" y="4751"/>
                  </a:cubicBezTo>
                  <a:lnTo>
                    <a:pt x="8024" y="4682"/>
                  </a:lnTo>
                  <a:lnTo>
                    <a:pt x="8024" y="4682"/>
                  </a:lnTo>
                  <a:cubicBezTo>
                    <a:pt x="8001" y="4816"/>
                    <a:pt x="8303" y="4987"/>
                    <a:pt x="8210" y="5101"/>
                  </a:cubicBezTo>
                  <a:lnTo>
                    <a:pt x="8309" y="5134"/>
                  </a:lnTo>
                  <a:cubicBezTo>
                    <a:pt x="8402" y="5217"/>
                    <a:pt x="8405" y="5237"/>
                    <a:pt x="8377" y="5237"/>
                  </a:cubicBezTo>
                  <a:cubicBezTo>
                    <a:pt x="8364" y="5237"/>
                    <a:pt x="8344" y="5234"/>
                    <a:pt x="8323" y="5227"/>
                  </a:cubicBezTo>
                  <a:cubicBezTo>
                    <a:pt x="8303" y="5224"/>
                    <a:pt x="8282" y="5217"/>
                    <a:pt x="8265" y="5217"/>
                  </a:cubicBezTo>
                  <a:cubicBezTo>
                    <a:pt x="8241" y="5217"/>
                    <a:pt x="8238" y="5234"/>
                    <a:pt x="8295" y="5292"/>
                  </a:cubicBezTo>
                  <a:lnTo>
                    <a:pt x="7980" y="5142"/>
                  </a:lnTo>
                  <a:lnTo>
                    <a:pt x="7980" y="5142"/>
                  </a:lnTo>
                  <a:cubicBezTo>
                    <a:pt x="8028" y="5227"/>
                    <a:pt x="8186" y="5463"/>
                    <a:pt x="8196" y="5580"/>
                  </a:cubicBezTo>
                  <a:cubicBezTo>
                    <a:pt x="7997" y="5405"/>
                    <a:pt x="7936" y="5244"/>
                    <a:pt x="7833" y="5114"/>
                  </a:cubicBezTo>
                  <a:lnTo>
                    <a:pt x="7833" y="5114"/>
                  </a:lnTo>
                  <a:cubicBezTo>
                    <a:pt x="7806" y="5155"/>
                    <a:pt x="7771" y="5275"/>
                    <a:pt x="7908" y="5384"/>
                  </a:cubicBezTo>
                  <a:cubicBezTo>
                    <a:pt x="7891" y="5351"/>
                    <a:pt x="7836" y="5292"/>
                    <a:pt x="7874" y="5292"/>
                  </a:cubicBezTo>
                  <a:lnTo>
                    <a:pt x="7884" y="5292"/>
                  </a:lnTo>
                  <a:cubicBezTo>
                    <a:pt x="8094" y="5484"/>
                    <a:pt x="8168" y="5621"/>
                    <a:pt x="8114" y="5707"/>
                  </a:cubicBezTo>
                  <a:cubicBezTo>
                    <a:pt x="7956" y="5611"/>
                    <a:pt x="7863" y="5580"/>
                    <a:pt x="7802" y="5580"/>
                  </a:cubicBezTo>
                  <a:cubicBezTo>
                    <a:pt x="7744" y="5580"/>
                    <a:pt x="7713" y="5611"/>
                    <a:pt x="7682" y="5642"/>
                  </a:cubicBezTo>
                  <a:cubicBezTo>
                    <a:pt x="7651" y="5672"/>
                    <a:pt x="7616" y="5703"/>
                    <a:pt x="7545" y="5703"/>
                  </a:cubicBezTo>
                  <a:cubicBezTo>
                    <a:pt x="7500" y="5703"/>
                    <a:pt x="7435" y="5690"/>
                    <a:pt x="7346" y="5652"/>
                  </a:cubicBezTo>
                  <a:lnTo>
                    <a:pt x="7346" y="5652"/>
                  </a:lnTo>
                  <a:cubicBezTo>
                    <a:pt x="7466" y="5930"/>
                    <a:pt x="7069" y="5895"/>
                    <a:pt x="6996" y="6091"/>
                  </a:cubicBezTo>
                  <a:cubicBezTo>
                    <a:pt x="7483" y="6303"/>
                    <a:pt x="6979" y="6153"/>
                    <a:pt x="7445" y="6423"/>
                  </a:cubicBezTo>
                  <a:cubicBezTo>
                    <a:pt x="7445" y="6468"/>
                    <a:pt x="7439" y="6485"/>
                    <a:pt x="7422" y="6485"/>
                  </a:cubicBezTo>
                  <a:cubicBezTo>
                    <a:pt x="7415" y="6485"/>
                    <a:pt x="7408" y="6482"/>
                    <a:pt x="7401" y="6479"/>
                  </a:cubicBezTo>
                  <a:lnTo>
                    <a:pt x="7401" y="6479"/>
                  </a:lnTo>
                  <a:cubicBezTo>
                    <a:pt x="7409" y="6479"/>
                    <a:pt x="7413" y="6482"/>
                    <a:pt x="7425" y="6482"/>
                  </a:cubicBezTo>
                  <a:lnTo>
                    <a:pt x="7401" y="6478"/>
                  </a:lnTo>
                  <a:lnTo>
                    <a:pt x="7401" y="6478"/>
                  </a:lnTo>
                  <a:cubicBezTo>
                    <a:pt x="7401" y="6478"/>
                    <a:pt x="7401" y="6478"/>
                    <a:pt x="7401" y="6479"/>
                  </a:cubicBezTo>
                  <a:lnTo>
                    <a:pt x="7401" y="6479"/>
                  </a:lnTo>
                  <a:cubicBezTo>
                    <a:pt x="7400" y="6478"/>
                    <a:pt x="7399" y="6478"/>
                    <a:pt x="7398" y="6478"/>
                  </a:cubicBezTo>
                  <a:lnTo>
                    <a:pt x="7048" y="6433"/>
                  </a:lnTo>
                  <a:cubicBezTo>
                    <a:pt x="6897" y="6382"/>
                    <a:pt x="6972" y="6330"/>
                    <a:pt x="6866" y="6273"/>
                  </a:cubicBezTo>
                  <a:cubicBezTo>
                    <a:pt x="6849" y="6286"/>
                    <a:pt x="6832" y="6289"/>
                    <a:pt x="6814" y="6289"/>
                  </a:cubicBezTo>
                  <a:cubicBezTo>
                    <a:pt x="6729" y="6289"/>
                    <a:pt x="6619" y="6186"/>
                    <a:pt x="6493" y="6173"/>
                  </a:cubicBezTo>
                  <a:lnTo>
                    <a:pt x="6493" y="6173"/>
                  </a:lnTo>
                  <a:cubicBezTo>
                    <a:pt x="6664" y="6262"/>
                    <a:pt x="6705" y="6348"/>
                    <a:pt x="6613" y="6362"/>
                  </a:cubicBezTo>
                  <a:lnTo>
                    <a:pt x="6866" y="6423"/>
                  </a:lnTo>
                  <a:cubicBezTo>
                    <a:pt x="6914" y="6499"/>
                    <a:pt x="6901" y="6523"/>
                    <a:pt x="6856" y="6523"/>
                  </a:cubicBezTo>
                  <a:cubicBezTo>
                    <a:pt x="6825" y="6523"/>
                    <a:pt x="6773" y="6509"/>
                    <a:pt x="6726" y="6495"/>
                  </a:cubicBezTo>
                  <a:cubicBezTo>
                    <a:pt x="6675" y="6478"/>
                    <a:pt x="6626" y="6464"/>
                    <a:pt x="6592" y="6464"/>
                  </a:cubicBezTo>
                  <a:cubicBezTo>
                    <a:pt x="6551" y="6464"/>
                    <a:pt x="6537" y="6488"/>
                    <a:pt x="6582" y="6567"/>
                  </a:cubicBezTo>
                  <a:lnTo>
                    <a:pt x="6462" y="6433"/>
                  </a:lnTo>
                  <a:lnTo>
                    <a:pt x="6462" y="6433"/>
                  </a:lnTo>
                  <a:cubicBezTo>
                    <a:pt x="6510" y="6553"/>
                    <a:pt x="6314" y="6670"/>
                    <a:pt x="6633" y="6965"/>
                  </a:cubicBezTo>
                  <a:cubicBezTo>
                    <a:pt x="6575" y="6944"/>
                    <a:pt x="6441" y="6876"/>
                    <a:pt x="6428" y="6828"/>
                  </a:cubicBezTo>
                  <a:lnTo>
                    <a:pt x="6428" y="6828"/>
                  </a:lnTo>
                  <a:cubicBezTo>
                    <a:pt x="6276" y="6937"/>
                    <a:pt x="6564" y="7390"/>
                    <a:pt x="6308" y="7390"/>
                  </a:cubicBezTo>
                  <a:cubicBezTo>
                    <a:pt x="6300" y="7390"/>
                    <a:pt x="6290" y="7387"/>
                    <a:pt x="6284" y="7387"/>
                  </a:cubicBezTo>
                  <a:lnTo>
                    <a:pt x="6181" y="7301"/>
                  </a:lnTo>
                  <a:lnTo>
                    <a:pt x="6181" y="7301"/>
                  </a:lnTo>
                  <a:cubicBezTo>
                    <a:pt x="6191" y="7345"/>
                    <a:pt x="6318" y="7458"/>
                    <a:pt x="6256" y="7458"/>
                  </a:cubicBezTo>
                  <a:cubicBezTo>
                    <a:pt x="6249" y="7458"/>
                    <a:pt x="6235" y="7455"/>
                    <a:pt x="6218" y="7452"/>
                  </a:cubicBezTo>
                  <a:cubicBezTo>
                    <a:pt x="6181" y="7420"/>
                    <a:pt x="6126" y="7373"/>
                    <a:pt x="6109" y="7373"/>
                  </a:cubicBezTo>
                  <a:lnTo>
                    <a:pt x="6102" y="7373"/>
                  </a:lnTo>
                  <a:cubicBezTo>
                    <a:pt x="6129" y="7414"/>
                    <a:pt x="6239" y="7572"/>
                    <a:pt x="6160" y="7572"/>
                  </a:cubicBezTo>
                  <a:lnTo>
                    <a:pt x="6156" y="7572"/>
                  </a:lnTo>
                  <a:lnTo>
                    <a:pt x="6053" y="7458"/>
                  </a:lnTo>
                  <a:lnTo>
                    <a:pt x="6053" y="7458"/>
                  </a:lnTo>
                  <a:cubicBezTo>
                    <a:pt x="5814" y="7507"/>
                    <a:pt x="6197" y="7887"/>
                    <a:pt x="6188" y="8065"/>
                  </a:cubicBezTo>
                  <a:cubicBezTo>
                    <a:pt x="5982" y="7921"/>
                    <a:pt x="5835" y="7887"/>
                    <a:pt x="5732" y="7887"/>
                  </a:cubicBezTo>
                  <a:cubicBezTo>
                    <a:pt x="5677" y="7887"/>
                    <a:pt x="5632" y="7897"/>
                    <a:pt x="5598" y="7904"/>
                  </a:cubicBezTo>
                  <a:lnTo>
                    <a:pt x="5557" y="7869"/>
                  </a:lnTo>
                  <a:lnTo>
                    <a:pt x="5557" y="7869"/>
                  </a:lnTo>
                  <a:cubicBezTo>
                    <a:pt x="5395" y="8007"/>
                    <a:pt x="5608" y="8336"/>
                    <a:pt x="5615" y="8583"/>
                  </a:cubicBezTo>
                  <a:cubicBezTo>
                    <a:pt x="5547" y="8555"/>
                    <a:pt x="5488" y="8545"/>
                    <a:pt x="5441" y="8545"/>
                  </a:cubicBezTo>
                  <a:cubicBezTo>
                    <a:pt x="5207" y="8545"/>
                    <a:pt x="5183" y="8802"/>
                    <a:pt x="4933" y="8809"/>
                  </a:cubicBezTo>
                  <a:cubicBezTo>
                    <a:pt x="5005" y="8829"/>
                    <a:pt x="5169" y="8997"/>
                    <a:pt x="5180" y="9049"/>
                  </a:cubicBezTo>
                  <a:lnTo>
                    <a:pt x="5177" y="9049"/>
                  </a:lnTo>
                  <a:cubicBezTo>
                    <a:pt x="5149" y="9049"/>
                    <a:pt x="5159" y="9079"/>
                    <a:pt x="5169" y="9114"/>
                  </a:cubicBezTo>
                  <a:cubicBezTo>
                    <a:pt x="5183" y="9144"/>
                    <a:pt x="5197" y="9176"/>
                    <a:pt x="5177" y="9176"/>
                  </a:cubicBezTo>
                  <a:cubicBezTo>
                    <a:pt x="5163" y="9176"/>
                    <a:pt x="5125" y="9155"/>
                    <a:pt x="5043" y="9090"/>
                  </a:cubicBezTo>
                  <a:lnTo>
                    <a:pt x="5056" y="9079"/>
                  </a:lnTo>
                  <a:cubicBezTo>
                    <a:pt x="4943" y="9008"/>
                    <a:pt x="4875" y="8983"/>
                    <a:pt x="4834" y="8983"/>
                  </a:cubicBezTo>
                  <a:cubicBezTo>
                    <a:pt x="4765" y="8983"/>
                    <a:pt x="4762" y="9045"/>
                    <a:pt x="4727" y="9076"/>
                  </a:cubicBezTo>
                  <a:lnTo>
                    <a:pt x="5087" y="9371"/>
                  </a:lnTo>
                  <a:cubicBezTo>
                    <a:pt x="4992" y="9330"/>
                    <a:pt x="4922" y="9312"/>
                    <a:pt x="4871" y="9312"/>
                  </a:cubicBezTo>
                  <a:cubicBezTo>
                    <a:pt x="4748" y="9312"/>
                    <a:pt x="4731" y="9405"/>
                    <a:pt x="4717" y="9494"/>
                  </a:cubicBezTo>
                  <a:cubicBezTo>
                    <a:pt x="4707" y="9587"/>
                    <a:pt x="4704" y="9676"/>
                    <a:pt x="4618" y="9676"/>
                  </a:cubicBezTo>
                  <a:cubicBezTo>
                    <a:pt x="4577" y="9676"/>
                    <a:pt x="4519" y="9659"/>
                    <a:pt x="4433" y="9611"/>
                  </a:cubicBezTo>
                  <a:lnTo>
                    <a:pt x="4433" y="9611"/>
                  </a:lnTo>
                  <a:cubicBezTo>
                    <a:pt x="4495" y="9717"/>
                    <a:pt x="4457" y="9761"/>
                    <a:pt x="4519" y="9868"/>
                  </a:cubicBezTo>
                  <a:lnTo>
                    <a:pt x="4326" y="9710"/>
                  </a:lnTo>
                  <a:cubicBezTo>
                    <a:pt x="4199" y="9765"/>
                    <a:pt x="4134" y="9793"/>
                    <a:pt x="4083" y="9954"/>
                  </a:cubicBezTo>
                  <a:lnTo>
                    <a:pt x="3967" y="9813"/>
                  </a:lnTo>
                  <a:lnTo>
                    <a:pt x="3967" y="9813"/>
                  </a:lnTo>
                  <a:cubicBezTo>
                    <a:pt x="3902" y="9872"/>
                    <a:pt x="4449" y="10361"/>
                    <a:pt x="4408" y="10434"/>
                  </a:cubicBezTo>
                  <a:lnTo>
                    <a:pt x="4110" y="10211"/>
                  </a:lnTo>
                  <a:cubicBezTo>
                    <a:pt x="4018" y="10337"/>
                    <a:pt x="3665" y="10234"/>
                    <a:pt x="3823" y="10571"/>
                  </a:cubicBezTo>
                  <a:cubicBezTo>
                    <a:pt x="3781" y="10533"/>
                    <a:pt x="3702" y="10457"/>
                    <a:pt x="3709" y="10430"/>
                  </a:cubicBezTo>
                  <a:lnTo>
                    <a:pt x="3709" y="10430"/>
                  </a:lnTo>
                  <a:cubicBezTo>
                    <a:pt x="3655" y="10475"/>
                    <a:pt x="3356" y="10471"/>
                    <a:pt x="3696" y="10756"/>
                  </a:cubicBezTo>
                  <a:cubicBezTo>
                    <a:pt x="3658" y="10725"/>
                    <a:pt x="3631" y="10715"/>
                    <a:pt x="3614" y="10715"/>
                  </a:cubicBezTo>
                  <a:cubicBezTo>
                    <a:pt x="3541" y="10715"/>
                    <a:pt x="3620" y="10924"/>
                    <a:pt x="3661" y="11044"/>
                  </a:cubicBezTo>
                  <a:lnTo>
                    <a:pt x="3487" y="10872"/>
                  </a:lnTo>
                  <a:lnTo>
                    <a:pt x="3487" y="10872"/>
                  </a:lnTo>
                  <a:cubicBezTo>
                    <a:pt x="3675" y="11133"/>
                    <a:pt x="3737" y="11191"/>
                    <a:pt x="3734" y="11324"/>
                  </a:cubicBezTo>
                  <a:cubicBezTo>
                    <a:pt x="3702" y="11321"/>
                    <a:pt x="3610" y="11239"/>
                    <a:pt x="3624" y="11225"/>
                  </a:cubicBezTo>
                  <a:lnTo>
                    <a:pt x="3624" y="11225"/>
                  </a:lnTo>
                  <a:cubicBezTo>
                    <a:pt x="3535" y="11225"/>
                    <a:pt x="3747" y="11410"/>
                    <a:pt x="3631" y="11410"/>
                  </a:cubicBezTo>
                  <a:lnTo>
                    <a:pt x="3617" y="11410"/>
                  </a:lnTo>
                  <a:lnTo>
                    <a:pt x="3521" y="11277"/>
                  </a:lnTo>
                  <a:lnTo>
                    <a:pt x="3521" y="11277"/>
                  </a:lnTo>
                  <a:cubicBezTo>
                    <a:pt x="3456" y="11324"/>
                    <a:pt x="3521" y="11376"/>
                    <a:pt x="3627" y="11533"/>
                  </a:cubicBezTo>
                  <a:cubicBezTo>
                    <a:pt x="3644" y="11574"/>
                    <a:pt x="3624" y="11595"/>
                    <a:pt x="3582" y="11595"/>
                  </a:cubicBezTo>
                  <a:cubicBezTo>
                    <a:pt x="3521" y="11595"/>
                    <a:pt x="3411" y="11547"/>
                    <a:pt x="3308" y="11462"/>
                  </a:cubicBezTo>
                  <a:lnTo>
                    <a:pt x="3308" y="11462"/>
                  </a:lnTo>
                  <a:cubicBezTo>
                    <a:pt x="3401" y="11561"/>
                    <a:pt x="3500" y="11709"/>
                    <a:pt x="3432" y="11709"/>
                  </a:cubicBezTo>
                  <a:lnTo>
                    <a:pt x="3429" y="11709"/>
                  </a:lnTo>
                  <a:cubicBezTo>
                    <a:pt x="3364" y="11657"/>
                    <a:pt x="3336" y="11609"/>
                    <a:pt x="3322" y="11585"/>
                  </a:cubicBezTo>
                  <a:lnTo>
                    <a:pt x="3308" y="11585"/>
                  </a:lnTo>
                  <a:cubicBezTo>
                    <a:pt x="3229" y="11585"/>
                    <a:pt x="3233" y="11650"/>
                    <a:pt x="3243" y="11715"/>
                  </a:cubicBezTo>
                  <a:cubicBezTo>
                    <a:pt x="3257" y="11777"/>
                    <a:pt x="3274" y="11842"/>
                    <a:pt x="3220" y="11842"/>
                  </a:cubicBezTo>
                  <a:cubicBezTo>
                    <a:pt x="3206" y="11842"/>
                    <a:pt x="3182" y="11839"/>
                    <a:pt x="3154" y="11825"/>
                  </a:cubicBezTo>
                  <a:cubicBezTo>
                    <a:pt x="3092" y="11770"/>
                    <a:pt x="3058" y="11746"/>
                    <a:pt x="3038" y="11736"/>
                  </a:cubicBezTo>
                  <a:cubicBezTo>
                    <a:pt x="3103" y="11674"/>
                    <a:pt x="3164" y="11626"/>
                    <a:pt x="3185" y="11626"/>
                  </a:cubicBezTo>
                  <a:lnTo>
                    <a:pt x="3188" y="11626"/>
                  </a:lnTo>
                  <a:cubicBezTo>
                    <a:pt x="3024" y="11476"/>
                    <a:pt x="2938" y="11506"/>
                    <a:pt x="2756" y="11245"/>
                  </a:cubicBezTo>
                  <a:lnTo>
                    <a:pt x="2756" y="11245"/>
                  </a:lnTo>
                  <a:cubicBezTo>
                    <a:pt x="2832" y="11410"/>
                    <a:pt x="3014" y="11736"/>
                    <a:pt x="2894" y="11736"/>
                  </a:cubicBezTo>
                  <a:lnTo>
                    <a:pt x="2886" y="11736"/>
                  </a:lnTo>
                  <a:cubicBezTo>
                    <a:pt x="2870" y="11726"/>
                    <a:pt x="2849" y="11712"/>
                    <a:pt x="2821" y="11691"/>
                  </a:cubicBezTo>
                  <a:lnTo>
                    <a:pt x="2812" y="11667"/>
                  </a:lnTo>
                  <a:lnTo>
                    <a:pt x="2808" y="11667"/>
                  </a:lnTo>
                  <a:cubicBezTo>
                    <a:pt x="2780" y="11667"/>
                    <a:pt x="2784" y="11691"/>
                    <a:pt x="2801" y="11729"/>
                  </a:cubicBezTo>
                  <a:cubicBezTo>
                    <a:pt x="2774" y="11726"/>
                    <a:pt x="2753" y="11723"/>
                    <a:pt x="2736" y="11723"/>
                  </a:cubicBezTo>
                  <a:cubicBezTo>
                    <a:pt x="2722" y="11723"/>
                    <a:pt x="2712" y="11726"/>
                    <a:pt x="2701" y="11732"/>
                  </a:cubicBezTo>
                  <a:cubicBezTo>
                    <a:pt x="2657" y="11691"/>
                    <a:pt x="2626" y="11677"/>
                    <a:pt x="2606" y="11677"/>
                  </a:cubicBezTo>
                  <a:cubicBezTo>
                    <a:pt x="2557" y="11677"/>
                    <a:pt x="2551" y="11739"/>
                    <a:pt x="2527" y="11753"/>
                  </a:cubicBezTo>
                  <a:cubicBezTo>
                    <a:pt x="2705" y="11921"/>
                    <a:pt x="2640" y="11935"/>
                    <a:pt x="2818" y="12038"/>
                  </a:cubicBezTo>
                  <a:cubicBezTo>
                    <a:pt x="2808" y="12031"/>
                    <a:pt x="2808" y="12010"/>
                    <a:pt x="2818" y="11986"/>
                  </a:cubicBezTo>
                  <a:cubicBezTo>
                    <a:pt x="2818" y="11979"/>
                    <a:pt x="2821" y="11969"/>
                    <a:pt x="2815" y="11955"/>
                  </a:cubicBezTo>
                  <a:lnTo>
                    <a:pt x="2815" y="11955"/>
                  </a:lnTo>
                  <a:lnTo>
                    <a:pt x="2829" y="11973"/>
                  </a:lnTo>
                  <a:cubicBezTo>
                    <a:pt x="2842" y="11949"/>
                    <a:pt x="2863" y="11918"/>
                    <a:pt x="2891" y="11887"/>
                  </a:cubicBezTo>
                  <a:cubicBezTo>
                    <a:pt x="2942" y="11976"/>
                    <a:pt x="2986" y="12055"/>
                    <a:pt x="2938" y="12055"/>
                  </a:cubicBezTo>
                  <a:cubicBezTo>
                    <a:pt x="2924" y="12055"/>
                    <a:pt x="2904" y="12047"/>
                    <a:pt x="2877" y="12034"/>
                  </a:cubicBezTo>
                  <a:lnTo>
                    <a:pt x="2877" y="12034"/>
                  </a:lnTo>
                  <a:cubicBezTo>
                    <a:pt x="2973" y="12161"/>
                    <a:pt x="3072" y="12291"/>
                    <a:pt x="3123" y="12356"/>
                  </a:cubicBezTo>
                  <a:cubicBezTo>
                    <a:pt x="2832" y="12158"/>
                    <a:pt x="2619" y="12106"/>
                    <a:pt x="2459" y="11969"/>
                  </a:cubicBezTo>
                  <a:lnTo>
                    <a:pt x="2459" y="11969"/>
                  </a:lnTo>
                  <a:cubicBezTo>
                    <a:pt x="2465" y="12161"/>
                    <a:pt x="2311" y="12250"/>
                    <a:pt x="2582" y="12641"/>
                  </a:cubicBezTo>
                  <a:cubicBezTo>
                    <a:pt x="2585" y="12655"/>
                    <a:pt x="2582" y="12658"/>
                    <a:pt x="2575" y="12658"/>
                  </a:cubicBezTo>
                  <a:cubicBezTo>
                    <a:pt x="2544" y="12658"/>
                    <a:pt x="2445" y="12569"/>
                    <a:pt x="2397" y="12534"/>
                  </a:cubicBezTo>
                  <a:cubicBezTo>
                    <a:pt x="2380" y="12487"/>
                    <a:pt x="2404" y="12473"/>
                    <a:pt x="2362" y="12418"/>
                  </a:cubicBezTo>
                  <a:lnTo>
                    <a:pt x="2362" y="12418"/>
                  </a:lnTo>
                  <a:cubicBezTo>
                    <a:pt x="2397" y="12555"/>
                    <a:pt x="2242" y="12607"/>
                    <a:pt x="2459" y="12850"/>
                  </a:cubicBezTo>
                  <a:cubicBezTo>
                    <a:pt x="2328" y="12822"/>
                    <a:pt x="2297" y="12689"/>
                    <a:pt x="2263" y="12689"/>
                  </a:cubicBezTo>
                  <a:cubicBezTo>
                    <a:pt x="2253" y="12689"/>
                    <a:pt x="2246" y="12699"/>
                    <a:pt x="2232" y="12730"/>
                  </a:cubicBezTo>
                  <a:lnTo>
                    <a:pt x="2174" y="12644"/>
                  </a:lnTo>
                  <a:cubicBezTo>
                    <a:pt x="2130" y="12627"/>
                    <a:pt x="2092" y="12620"/>
                    <a:pt x="2061" y="12620"/>
                  </a:cubicBezTo>
                  <a:cubicBezTo>
                    <a:pt x="1931" y="12620"/>
                    <a:pt x="1978" y="12785"/>
                    <a:pt x="2019" y="12952"/>
                  </a:cubicBezTo>
                  <a:cubicBezTo>
                    <a:pt x="2064" y="13117"/>
                    <a:pt x="2102" y="13286"/>
                    <a:pt x="1965" y="13286"/>
                  </a:cubicBezTo>
                  <a:cubicBezTo>
                    <a:pt x="1931" y="13286"/>
                    <a:pt x="1883" y="13275"/>
                    <a:pt x="1824" y="13251"/>
                  </a:cubicBezTo>
                  <a:lnTo>
                    <a:pt x="1824" y="13251"/>
                  </a:lnTo>
                  <a:cubicBezTo>
                    <a:pt x="1842" y="13261"/>
                    <a:pt x="1862" y="13272"/>
                    <a:pt x="1886" y="13295"/>
                  </a:cubicBezTo>
                  <a:cubicBezTo>
                    <a:pt x="1690" y="13295"/>
                    <a:pt x="1611" y="13429"/>
                    <a:pt x="1533" y="13566"/>
                  </a:cubicBezTo>
                  <a:cubicBezTo>
                    <a:pt x="1454" y="13700"/>
                    <a:pt x="1375" y="13837"/>
                    <a:pt x="1184" y="13837"/>
                  </a:cubicBezTo>
                  <a:cubicBezTo>
                    <a:pt x="1143" y="13837"/>
                    <a:pt x="1094" y="13830"/>
                    <a:pt x="1040" y="13816"/>
                  </a:cubicBezTo>
                  <a:cubicBezTo>
                    <a:pt x="1036" y="13816"/>
                    <a:pt x="1032" y="13813"/>
                    <a:pt x="1026" y="13813"/>
                  </a:cubicBezTo>
                  <a:cubicBezTo>
                    <a:pt x="920" y="13813"/>
                    <a:pt x="1043" y="13971"/>
                    <a:pt x="1101" y="14118"/>
                  </a:cubicBezTo>
                  <a:lnTo>
                    <a:pt x="912" y="13933"/>
                  </a:lnTo>
                  <a:lnTo>
                    <a:pt x="1043" y="14224"/>
                  </a:lnTo>
                  <a:cubicBezTo>
                    <a:pt x="1050" y="14273"/>
                    <a:pt x="1036" y="14289"/>
                    <a:pt x="1005" y="14289"/>
                  </a:cubicBezTo>
                  <a:cubicBezTo>
                    <a:pt x="961" y="14289"/>
                    <a:pt x="888" y="14255"/>
                    <a:pt x="817" y="14221"/>
                  </a:cubicBezTo>
                  <a:cubicBezTo>
                    <a:pt x="741" y="14183"/>
                    <a:pt x="669" y="14149"/>
                    <a:pt x="621" y="14149"/>
                  </a:cubicBezTo>
                  <a:cubicBezTo>
                    <a:pt x="570" y="14149"/>
                    <a:pt x="549" y="14190"/>
                    <a:pt x="591" y="14310"/>
                  </a:cubicBezTo>
                  <a:lnTo>
                    <a:pt x="724" y="14433"/>
                  </a:lnTo>
                  <a:cubicBezTo>
                    <a:pt x="676" y="14440"/>
                    <a:pt x="656" y="14540"/>
                    <a:pt x="604" y="14540"/>
                  </a:cubicBezTo>
                  <a:cubicBezTo>
                    <a:pt x="583" y="14540"/>
                    <a:pt x="556" y="14523"/>
                    <a:pt x="518" y="14474"/>
                  </a:cubicBezTo>
                  <a:lnTo>
                    <a:pt x="518" y="14474"/>
                  </a:lnTo>
                  <a:cubicBezTo>
                    <a:pt x="532" y="14499"/>
                    <a:pt x="594" y="14588"/>
                    <a:pt x="573" y="14588"/>
                  </a:cubicBezTo>
                  <a:cubicBezTo>
                    <a:pt x="570" y="14588"/>
                    <a:pt x="559" y="14584"/>
                    <a:pt x="546" y="14574"/>
                  </a:cubicBezTo>
                  <a:lnTo>
                    <a:pt x="456" y="14468"/>
                  </a:lnTo>
                  <a:lnTo>
                    <a:pt x="494" y="14749"/>
                  </a:lnTo>
                  <a:cubicBezTo>
                    <a:pt x="357" y="14746"/>
                    <a:pt x="189" y="14385"/>
                    <a:pt x="53" y="14385"/>
                  </a:cubicBezTo>
                  <a:cubicBezTo>
                    <a:pt x="39" y="14385"/>
                    <a:pt x="25" y="14389"/>
                    <a:pt x="11" y="14396"/>
                  </a:cubicBezTo>
                  <a:cubicBezTo>
                    <a:pt x="1" y="14478"/>
                    <a:pt x="135" y="14828"/>
                    <a:pt x="210" y="14882"/>
                  </a:cubicBezTo>
                  <a:lnTo>
                    <a:pt x="220" y="14882"/>
                  </a:lnTo>
                  <a:cubicBezTo>
                    <a:pt x="251" y="14882"/>
                    <a:pt x="326" y="14920"/>
                    <a:pt x="405" y="15016"/>
                  </a:cubicBezTo>
                  <a:lnTo>
                    <a:pt x="405" y="15108"/>
                  </a:lnTo>
                  <a:cubicBezTo>
                    <a:pt x="659" y="15434"/>
                    <a:pt x="888" y="15790"/>
                    <a:pt x="1180" y="15918"/>
                  </a:cubicBezTo>
                  <a:lnTo>
                    <a:pt x="1097" y="15657"/>
                  </a:lnTo>
                  <a:lnTo>
                    <a:pt x="1252" y="15790"/>
                  </a:lnTo>
                  <a:lnTo>
                    <a:pt x="1194" y="15856"/>
                  </a:lnTo>
                  <a:cubicBezTo>
                    <a:pt x="1231" y="15883"/>
                    <a:pt x="1255" y="15897"/>
                    <a:pt x="1269" y="15897"/>
                  </a:cubicBezTo>
                  <a:cubicBezTo>
                    <a:pt x="1310" y="15897"/>
                    <a:pt x="1255" y="15790"/>
                    <a:pt x="1221" y="15712"/>
                  </a:cubicBezTo>
                  <a:lnTo>
                    <a:pt x="1221" y="15712"/>
                  </a:lnTo>
                  <a:cubicBezTo>
                    <a:pt x="1296" y="15787"/>
                    <a:pt x="1351" y="15836"/>
                    <a:pt x="1393" y="15852"/>
                  </a:cubicBezTo>
                  <a:lnTo>
                    <a:pt x="1217" y="15486"/>
                  </a:lnTo>
                  <a:lnTo>
                    <a:pt x="1217" y="15486"/>
                  </a:lnTo>
                  <a:cubicBezTo>
                    <a:pt x="1331" y="15599"/>
                    <a:pt x="1389" y="15760"/>
                    <a:pt x="1499" y="15784"/>
                  </a:cubicBezTo>
                  <a:cubicBezTo>
                    <a:pt x="1416" y="15613"/>
                    <a:pt x="1231" y="15537"/>
                    <a:pt x="1214" y="15393"/>
                  </a:cubicBezTo>
                  <a:lnTo>
                    <a:pt x="1214" y="15393"/>
                  </a:lnTo>
                  <a:cubicBezTo>
                    <a:pt x="1317" y="15469"/>
                    <a:pt x="1393" y="15548"/>
                    <a:pt x="1413" y="15548"/>
                  </a:cubicBezTo>
                  <a:cubicBezTo>
                    <a:pt x="1423" y="15548"/>
                    <a:pt x="1420" y="15527"/>
                    <a:pt x="1399" y="15472"/>
                  </a:cubicBezTo>
                  <a:lnTo>
                    <a:pt x="1399" y="15472"/>
                  </a:lnTo>
                  <a:cubicBezTo>
                    <a:pt x="1464" y="15540"/>
                    <a:pt x="1499" y="15595"/>
                    <a:pt x="1516" y="15640"/>
                  </a:cubicBezTo>
                  <a:cubicBezTo>
                    <a:pt x="1488" y="15527"/>
                    <a:pt x="1584" y="15520"/>
                    <a:pt x="1467" y="15345"/>
                  </a:cubicBezTo>
                  <a:lnTo>
                    <a:pt x="1467" y="15345"/>
                  </a:lnTo>
                  <a:cubicBezTo>
                    <a:pt x="1509" y="15376"/>
                    <a:pt x="1537" y="15386"/>
                    <a:pt x="1557" y="15386"/>
                  </a:cubicBezTo>
                  <a:cubicBezTo>
                    <a:pt x="1574" y="15386"/>
                    <a:pt x="1588" y="15376"/>
                    <a:pt x="1602" y="15366"/>
                  </a:cubicBezTo>
                  <a:cubicBezTo>
                    <a:pt x="1616" y="15359"/>
                    <a:pt x="1625" y="15349"/>
                    <a:pt x="1643" y="15349"/>
                  </a:cubicBezTo>
                  <a:cubicBezTo>
                    <a:pt x="1673" y="15349"/>
                    <a:pt x="1718" y="15376"/>
                    <a:pt x="1807" y="15486"/>
                  </a:cubicBezTo>
                  <a:cubicBezTo>
                    <a:pt x="1759" y="15407"/>
                    <a:pt x="1677" y="15198"/>
                    <a:pt x="1704" y="15153"/>
                  </a:cubicBezTo>
                  <a:lnTo>
                    <a:pt x="1704" y="15153"/>
                  </a:lnTo>
                  <a:cubicBezTo>
                    <a:pt x="1783" y="15290"/>
                    <a:pt x="1828" y="15325"/>
                    <a:pt x="1862" y="15325"/>
                  </a:cubicBezTo>
                  <a:cubicBezTo>
                    <a:pt x="1879" y="15325"/>
                    <a:pt x="1893" y="15317"/>
                    <a:pt x="1907" y="15308"/>
                  </a:cubicBezTo>
                  <a:cubicBezTo>
                    <a:pt x="1924" y="15301"/>
                    <a:pt x="1940" y="15290"/>
                    <a:pt x="1961" y="15290"/>
                  </a:cubicBezTo>
                  <a:cubicBezTo>
                    <a:pt x="2002" y="15290"/>
                    <a:pt x="2064" y="15325"/>
                    <a:pt x="2163" y="15451"/>
                  </a:cubicBezTo>
                  <a:cubicBezTo>
                    <a:pt x="1937" y="15095"/>
                    <a:pt x="2218" y="15164"/>
                    <a:pt x="2150" y="14917"/>
                  </a:cubicBezTo>
                  <a:lnTo>
                    <a:pt x="2150" y="14917"/>
                  </a:lnTo>
                  <a:cubicBezTo>
                    <a:pt x="2163" y="14941"/>
                    <a:pt x="2187" y="14982"/>
                    <a:pt x="2187" y="14992"/>
                  </a:cubicBezTo>
                  <a:lnTo>
                    <a:pt x="2198" y="14992"/>
                  </a:lnTo>
                  <a:cubicBezTo>
                    <a:pt x="2266" y="14992"/>
                    <a:pt x="2356" y="15064"/>
                    <a:pt x="2431" y="15091"/>
                  </a:cubicBezTo>
                  <a:cubicBezTo>
                    <a:pt x="2208" y="14828"/>
                    <a:pt x="2228" y="14705"/>
                    <a:pt x="2122" y="14509"/>
                  </a:cubicBezTo>
                  <a:lnTo>
                    <a:pt x="2122" y="14509"/>
                  </a:lnTo>
                  <a:cubicBezTo>
                    <a:pt x="2404" y="14705"/>
                    <a:pt x="2359" y="14841"/>
                    <a:pt x="2592" y="15064"/>
                  </a:cubicBezTo>
                  <a:cubicBezTo>
                    <a:pt x="2404" y="14858"/>
                    <a:pt x="2503" y="14762"/>
                    <a:pt x="2328" y="14608"/>
                  </a:cubicBezTo>
                  <a:lnTo>
                    <a:pt x="2328" y="14608"/>
                  </a:lnTo>
                  <a:cubicBezTo>
                    <a:pt x="2510" y="14721"/>
                    <a:pt x="2431" y="14649"/>
                    <a:pt x="2647" y="14838"/>
                  </a:cubicBezTo>
                  <a:cubicBezTo>
                    <a:pt x="2362" y="14512"/>
                    <a:pt x="2640" y="14749"/>
                    <a:pt x="2496" y="14519"/>
                  </a:cubicBezTo>
                  <a:lnTo>
                    <a:pt x="2496" y="14519"/>
                  </a:lnTo>
                  <a:cubicBezTo>
                    <a:pt x="2644" y="14588"/>
                    <a:pt x="2729" y="14705"/>
                    <a:pt x="2756" y="14705"/>
                  </a:cubicBezTo>
                  <a:cubicBezTo>
                    <a:pt x="2767" y="14705"/>
                    <a:pt x="2770" y="14684"/>
                    <a:pt x="2767" y="14639"/>
                  </a:cubicBezTo>
                  <a:lnTo>
                    <a:pt x="2767" y="14639"/>
                  </a:lnTo>
                  <a:cubicBezTo>
                    <a:pt x="2886" y="14705"/>
                    <a:pt x="2932" y="14876"/>
                    <a:pt x="2932" y="14876"/>
                  </a:cubicBezTo>
                  <a:cubicBezTo>
                    <a:pt x="3007" y="14814"/>
                    <a:pt x="2747" y="14612"/>
                    <a:pt x="2636" y="14461"/>
                  </a:cubicBezTo>
                  <a:cubicBezTo>
                    <a:pt x="2640" y="14430"/>
                    <a:pt x="2650" y="14420"/>
                    <a:pt x="2664" y="14420"/>
                  </a:cubicBezTo>
                  <a:cubicBezTo>
                    <a:pt x="2726" y="14420"/>
                    <a:pt x="2866" y="14618"/>
                    <a:pt x="2979" y="14694"/>
                  </a:cubicBezTo>
                  <a:cubicBezTo>
                    <a:pt x="2973" y="14581"/>
                    <a:pt x="2808" y="14327"/>
                    <a:pt x="2856" y="14300"/>
                  </a:cubicBezTo>
                  <a:lnTo>
                    <a:pt x="2856" y="14300"/>
                  </a:lnTo>
                  <a:cubicBezTo>
                    <a:pt x="2897" y="14334"/>
                    <a:pt x="2918" y="14341"/>
                    <a:pt x="2956" y="14399"/>
                  </a:cubicBezTo>
                  <a:cubicBezTo>
                    <a:pt x="2832" y="14159"/>
                    <a:pt x="3109" y="14238"/>
                    <a:pt x="2948" y="13944"/>
                  </a:cubicBezTo>
                  <a:lnTo>
                    <a:pt x="2948" y="13944"/>
                  </a:lnTo>
                  <a:cubicBezTo>
                    <a:pt x="2965" y="13953"/>
                    <a:pt x="2983" y="13967"/>
                    <a:pt x="2997" y="13977"/>
                  </a:cubicBezTo>
                  <a:cubicBezTo>
                    <a:pt x="2880" y="13875"/>
                    <a:pt x="2770" y="13762"/>
                    <a:pt x="2695" y="13680"/>
                  </a:cubicBezTo>
                  <a:cubicBezTo>
                    <a:pt x="2712" y="13656"/>
                    <a:pt x="2660" y="13563"/>
                    <a:pt x="2688" y="13563"/>
                  </a:cubicBezTo>
                  <a:cubicBezTo>
                    <a:pt x="2698" y="13563"/>
                    <a:pt x="2722" y="13577"/>
                    <a:pt x="2767" y="13618"/>
                  </a:cubicBezTo>
                  <a:cubicBezTo>
                    <a:pt x="2747" y="13631"/>
                    <a:pt x="2804" y="13697"/>
                    <a:pt x="2839" y="13751"/>
                  </a:cubicBezTo>
                  <a:lnTo>
                    <a:pt x="2808" y="13656"/>
                  </a:lnTo>
                  <a:lnTo>
                    <a:pt x="2808" y="13656"/>
                  </a:lnTo>
                  <a:cubicBezTo>
                    <a:pt x="3051" y="13847"/>
                    <a:pt x="2839" y="13772"/>
                    <a:pt x="2993" y="13936"/>
                  </a:cubicBezTo>
                  <a:cubicBezTo>
                    <a:pt x="2989" y="13810"/>
                    <a:pt x="2894" y="13569"/>
                    <a:pt x="2986" y="13569"/>
                  </a:cubicBezTo>
                  <a:lnTo>
                    <a:pt x="2997" y="13569"/>
                  </a:lnTo>
                  <a:cubicBezTo>
                    <a:pt x="3215" y="13775"/>
                    <a:pt x="2952" y="13748"/>
                    <a:pt x="3202" y="13878"/>
                  </a:cubicBezTo>
                  <a:lnTo>
                    <a:pt x="3048" y="13868"/>
                  </a:lnTo>
                  <a:lnTo>
                    <a:pt x="3048" y="13868"/>
                  </a:lnTo>
                  <a:cubicBezTo>
                    <a:pt x="3432" y="14153"/>
                    <a:pt x="2979" y="13888"/>
                    <a:pt x="3384" y="14200"/>
                  </a:cubicBezTo>
                  <a:cubicBezTo>
                    <a:pt x="3541" y="14170"/>
                    <a:pt x="3391" y="13988"/>
                    <a:pt x="3549" y="13953"/>
                  </a:cubicBezTo>
                  <a:cubicBezTo>
                    <a:pt x="3452" y="13813"/>
                    <a:pt x="3370" y="13786"/>
                    <a:pt x="3274" y="13645"/>
                  </a:cubicBezTo>
                  <a:cubicBezTo>
                    <a:pt x="3261" y="13577"/>
                    <a:pt x="3274" y="13549"/>
                    <a:pt x="3305" y="13549"/>
                  </a:cubicBezTo>
                  <a:cubicBezTo>
                    <a:pt x="3356" y="13549"/>
                    <a:pt x="3446" y="13610"/>
                    <a:pt x="3535" y="13672"/>
                  </a:cubicBezTo>
                  <a:cubicBezTo>
                    <a:pt x="3620" y="13734"/>
                    <a:pt x="3706" y="13796"/>
                    <a:pt x="3740" y="13796"/>
                  </a:cubicBezTo>
                  <a:cubicBezTo>
                    <a:pt x="3764" y="13796"/>
                    <a:pt x="3767" y="13765"/>
                    <a:pt x="3730" y="13683"/>
                  </a:cubicBezTo>
                  <a:cubicBezTo>
                    <a:pt x="3627" y="13536"/>
                    <a:pt x="3408" y="13299"/>
                    <a:pt x="3514" y="13299"/>
                  </a:cubicBezTo>
                  <a:cubicBezTo>
                    <a:pt x="3528" y="13299"/>
                    <a:pt x="3545" y="13302"/>
                    <a:pt x="3569" y="13309"/>
                  </a:cubicBezTo>
                  <a:lnTo>
                    <a:pt x="3785" y="13569"/>
                  </a:lnTo>
                  <a:cubicBezTo>
                    <a:pt x="3891" y="13504"/>
                    <a:pt x="3555" y="13227"/>
                    <a:pt x="3699" y="13227"/>
                  </a:cubicBezTo>
                  <a:cubicBezTo>
                    <a:pt x="3709" y="13227"/>
                    <a:pt x="3726" y="13230"/>
                    <a:pt x="3750" y="13237"/>
                  </a:cubicBezTo>
                  <a:cubicBezTo>
                    <a:pt x="3826" y="13347"/>
                    <a:pt x="3758" y="13388"/>
                    <a:pt x="3799" y="13402"/>
                  </a:cubicBezTo>
                  <a:cubicBezTo>
                    <a:pt x="3843" y="13422"/>
                    <a:pt x="3867" y="13433"/>
                    <a:pt x="3881" y="13433"/>
                  </a:cubicBezTo>
                  <a:cubicBezTo>
                    <a:pt x="3949" y="13433"/>
                    <a:pt x="3716" y="13213"/>
                    <a:pt x="3754" y="13172"/>
                  </a:cubicBezTo>
                  <a:lnTo>
                    <a:pt x="3754" y="13172"/>
                  </a:lnTo>
                  <a:lnTo>
                    <a:pt x="3981" y="13374"/>
                  </a:lnTo>
                  <a:cubicBezTo>
                    <a:pt x="4046" y="13237"/>
                    <a:pt x="3997" y="12977"/>
                    <a:pt x="4066" y="12829"/>
                  </a:cubicBezTo>
                  <a:cubicBezTo>
                    <a:pt x="4124" y="12895"/>
                    <a:pt x="4175" y="12980"/>
                    <a:pt x="4268" y="13018"/>
                  </a:cubicBezTo>
                  <a:cubicBezTo>
                    <a:pt x="4296" y="12775"/>
                    <a:pt x="4587" y="12740"/>
                    <a:pt x="4844" y="12713"/>
                  </a:cubicBezTo>
                  <a:lnTo>
                    <a:pt x="4700" y="12487"/>
                  </a:lnTo>
                  <a:cubicBezTo>
                    <a:pt x="4700" y="12483"/>
                    <a:pt x="4704" y="12483"/>
                    <a:pt x="4704" y="12483"/>
                  </a:cubicBezTo>
                  <a:cubicBezTo>
                    <a:pt x="4727" y="12483"/>
                    <a:pt x="4810" y="12545"/>
                    <a:pt x="4834" y="12590"/>
                  </a:cubicBezTo>
                  <a:lnTo>
                    <a:pt x="4848" y="12590"/>
                  </a:lnTo>
                  <a:cubicBezTo>
                    <a:pt x="4936" y="12590"/>
                    <a:pt x="4710" y="12469"/>
                    <a:pt x="4662" y="12381"/>
                  </a:cubicBezTo>
                  <a:cubicBezTo>
                    <a:pt x="4666" y="12373"/>
                    <a:pt x="4669" y="12370"/>
                    <a:pt x="4680" y="12370"/>
                  </a:cubicBezTo>
                  <a:cubicBezTo>
                    <a:pt x="4717" y="12370"/>
                    <a:pt x="4816" y="12449"/>
                    <a:pt x="4851" y="12511"/>
                  </a:cubicBezTo>
                  <a:cubicBezTo>
                    <a:pt x="4783" y="12288"/>
                    <a:pt x="4751" y="11986"/>
                    <a:pt x="4964" y="11986"/>
                  </a:cubicBezTo>
                  <a:cubicBezTo>
                    <a:pt x="4988" y="11986"/>
                    <a:pt x="5015" y="11990"/>
                    <a:pt x="5043" y="11996"/>
                  </a:cubicBezTo>
                  <a:lnTo>
                    <a:pt x="5084" y="12068"/>
                  </a:lnTo>
                  <a:cubicBezTo>
                    <a:pt x="5221" y="12058"/>
                    <a:pt x="4844" y="11702"/>
                    <a:pt x="4964" y="11702"/>
                  </a:cubicBezTo>
                  <a:cubicBezTo>
                    <a:pt x="4974" y="11702"/>
                    <a:pt x="4992" y="11705"/>
                    <a:pt x="5012" y="11715"/>
                  </a:cubicBezTo>
                  <a:lnTo>
                    <a:pt x="5036" y="11756"/>
                  </a:lnTo>
                  <a:cubicBezTo>
                    <a:pt x="5242" y="11671"/>
                    <a:pt x="5262" y="11403"/>
                    <a:pt x="5526" y="11403"/>
                  </a:cubicBezTo>
                  <a:cubicBezTo>
                    <a:pt x="5567" y="11403"/>
                    <a:pt x="5615" y="11410"/>
                    <a:pt x="5673" y="11427"/>
                  </a:cubicBezTo>
                  <a:cubicBezTo>
                    <a:pt x="5409" y="11160"/>
                    <a:pt x="5944" y="11356"/>
                    <a:pt x="5557" y="11009"/>
                  </a:cubicBezTo>
                  <a:lnTo>
                    <a:pt x="5557" y="11009"/>
                  </a:lnTo>
                  <a:cubicBezTo>
                    <a:pt x="5794" y="11060"/>
                    <a:pt x="5862" y="11133"/>
                    <a:pt x="6030" y="11133"/>
                  </a:cubicBezTo>
                  <a:cubicBezTo>
                    <a:pt x="6061" y="11133"/>
                    <a:pt x="6099" y="11129"/>
                    <a:pt x="6140" y="11126"/>
                  </a:cubicBezTo>
                  <a:cubicBezTo>
                    <a:pt x="6188" y="11101"/>
                    <a:pt x="5934" y="10862"/>
                    <a:pt x="5930" y="10780"/>
                  </a:cubicBezTo>
                  <a:lnTo>
                    <a:pt x="5930" y="10780"/>
                  </a:lnTo>
                  <a:lnTo>
                    <a:pt x="6143" y="10948"/>
                  </a:lnTo>
                  <a:lnTo>
                    <a:pt x="5971" y="10704"/>
                  </a:lnTo>
                  <a:lnTo>
                    <a:pt x="6256" y="10875"/>
                  </a:lnTo>
                  <a:lnTo>
                    <a:pt x="6235" y="10786"/>
                  </a:lnTo>
                  <a:lnTo>
                    <a:pt x="6229" y="10786"/>
                  </a:lnTo>
                  <a:cubicBezTo>
                    <a:pt x="6194" y="10786"/>
                    <a:pt x="6105" y="10742"/>
                    <a:pt x="6050" y="10694"/>
                  </a:cubicBezTo>
                  <a:cubicBezTo>
                    <a:pt x="6037" y="10639"/>
                    <a:pt x="6074" y="10619"/>
                    <a:pt x="6132" y="10619"/>
                  </a:cubicBezTo>
                  <a:cubicBezTo>
                    <a:pt x="6229" y="10619"/>
                    <a:pt x="6383" y="10674"/>
                    <a:pt x="6452" y="10728"/>
                  </a:cubicBezTo>
                  <a:lnTo>
                    <a:pt x="6403" y="10416"/>
                  </a:lnTo>
                  <a:lnTo>
                    <a:pt x="6403" y="10416"/>
                  </a:lnTo>
                  <a:cubicBezTo>
                    <a:pt x="6465" y="10468"/>
                    <a:pt x="6485" y="10509"/>
                    <a:pt x="6506" y="10554"/>
                  </a:cubicBezTo>
                  <a:cubicBezTo>
                    <a:pt x="6496" y="10526"/>
                    <a:pt x="6496" y="10516"/>
                    <a:pt x="6506" y="10516"/>
                  </a:cubicBezTo>
                  <a:cubicBezTo>
                    <a:pt x="6520" y="10516"/>
                    <a:pt x="6551" y="10540"/>
                    <a:pt x="6582" y="10560"/>
                  </a:cubicBezTo>
                  <a:cubicBezTo>
                    <a:pt x="6613" y="10581"/>
                    <a:pt x="6643" y="10605"/>
                    <a:pt x="6657" y="10605"/>
                  </a:cubicBezTo>
                  <a:cubicBezTo>
                    <a:pt x="6670" y="10605"/>
                    <a:pt x="6667" y="10584"/>
                    <a:pt x="6637" y="10526"/>
                  </a:cubicBezTo>
                  <a:cubicBezTo>
                    <a:pt x="6578" y="10499"/>
                    <a:pt x="6513" y="10423"/>
                    <a:pt x="6472" y="10386"/>
                  </a:cubicBezTo>
                  <a:lnTo>
                    <a:pt x="6472" y="10386"/>
                  </a:lnTo>
                  <a:cubicBezTo>
                    <a:pt x="6506" y="10399"/>
                    <a:pt x="6537" y="10402"/>
                    <a:pt x="6561" y="10402"/>
                  </a:cubicBezTo>
                  <a:cubicBezTo>
                    <a:pt x="6661" y="10402"/>
                    <a:pt x="6705" y="10327"/>
                    <a:pt x="6705" y="10238"/>
                  </a:cubicBezTo>
                  <a:lnTo>
                    <a:pt x="6842" y="10365"/>
                  </a:lnTo>
                  <a:cubicBezTo>
                    <a:pt x="6976" y="10266"/>
                    <a:pt x="6972" y="10039"/>
                    <a:pt x="7082" y="9896"/>
                  </a:cubicBezTo>
                  <a:cubicBezTo>
                    <a:pt x="6972" y="9896"/>
                    <a:pt x="6722" y="9690"/>
                    <a:pt x="6729" y="9631"/>
                  </a:cubicBezTo>
                  <a:lnTo>
                    <a:pt x="6729" y="9631"/>
                  </a:lnTo>
                  <a:lnTo>
                    <a:pt x="6972" y="9785"/>
                  </a:lnTo>
                  <a:cubicBezTo>
                    <a:pt x="6849" y="9652"/>
                    <a:pt x="6852" y="9765"/>
                    <a:pt x="6719" y="9580"/>
                  </a:cubicBezTo>
                  <a:cubicBezTo>
                    <a:pt x="6722" y="9576"/>
                    <a:pt x="6729" y="9573"/>
                    <a:pt x="6736" y="9573"/>
                  </a:cubicBezTo>
                  <a:cubicBezTo>
                    <a:pt x="6819" y="9573"/>
                    <a:pt x="7010" y="9744"/>
                    <a:pt x="7058" y="9823"/>
                  </a:cubicBezTo>
                  <a:lnTo>
                    <a:pt x="7027" y="9700"/>
                  </a:lnTo>
                  <a:lnTo>
                    <a:pt x="7027" y="9700"/>
                  </a:lnTo>
                  <a:cubicBezTo>
                    <a:pt x="7099" y="9748"/>
                    <a:pt x="7123" y="9789"/>
                    <a:pt x="7209" y="9858"/>
                  </a:cubicBezTo>
                  <a:cubicBezTo>
                    <a:pt x="7168" y="9813"/>
                    <a:pt x="7189" y="9806"/>
                    <a:pt x="7226" y="9806"/>
                  </a:cubicBezTo>
                  <a:lnTo>
                    <a:pt x="7271" y="9806"/>
                  </a:lnTo>
                  <a:cubicBezTo>
                    <a:pt x="7284" y="9810"/>
                    <a:pt x="7298" y="9810"/>
                    <a:pt x="7312" y="9810"/>
                  </a:cubicBezTo>
                  <a:cubicBezTo>
                    <a:pt x="7370" y="9810"/>
                    <a:pt x="7404" y="9793"/>
                    <a:pt x="7305" y="9693"/>
                  </a:cubicBezTo>
                  <a:lnTo>
                    <a:pt x="7305" y="9693"/>
                  </a:lnTo>
                  <a:lnTo>
                    <a:pt x="7377" y="9741"/>
                  </a:lnTo>
                  <a:cubicBezTo>
                    <a:pt x="7486" y="9597"/>
                    <a:pt x="7456" y="9474"/>
                    <a:pt x="7531" y="9347"/>
                  </a:cubicBezTo>
                  <a:cubicBezTo>
                    <a:pt x="7329" y="9200"/>
                    <a:pt x="7408" y="9186"/>
                    <a:pt x="7271" y="9035"/>
                  </a:cubicBezTo>
                  <a:cubicBezTo>
                    <a:pt x="7394" y="8994"/>
                    <a:pt x="7621" y="9008"/>
                    <a:pt x="7675" y="8888"/>
                  </a:cubicBezTo>
                  <a:cubicBezTo>
                    <a:pt x="7627" y="8744"/>
                    <a:pt x="7518" y="8747"/>
                    <a:pt x="7422" y="8630"/>
                  </a:cubicBezTo>
                  <a:lnTo>
                    <a:pt x="7422" y="8630"/>
                  </a:lnTo>
                  <a:cubicBezTo>
                    <a:pt x="7610" y="8754"/>
                    <a:pt x="7665" y="8634"/>
                    <a:pt x="7760" y="8782"/>
                  </a:cubicBezTo>
                  <a:cubicBezTo>
                    <a:pt x="7816" y="8634"/>
                    <a:pt x="7836" y="8593"/>
                    <a:pt x="7792" y="8329"/>
                  </a:cubicBezTo>
                  <a:cubicBezTo>
                    <a:pt x="7703" y="8295"/>
                    <a:pt x="7658" y="8291"/>
                    <a:pt x="7600" y="8236"/>
                  </a:cubicBezTo>
                  <a:cubicBezTo>
                    <a:pt x="7596" y="8222"/>
                    <a:pt x="7607" y="8216"/>
                    <a:pt x="7627" y="8216"/>
                  </a:cubicBezTo>
                  <a:cubicBezTo>
                    <a:pt x="7672" y="8216"/>
                    <a:pt x="7751" y="8247"/>
                    <a:pt x="7809" y="8288"/>
                  </a:cubicBezTo>
                  <a:lnTo>
                    <a:pt x="7822" y="8309"/>
                  </a:lnTo>
                  <a:cubicBezTo>
                    <a:pt x="7665" y="7948"/>
                    <a:pt x="8628" y="8243"/>
                    <a:pt x="8374" y="7866"/>
                  </a:cubicBezTo>
                  <a:lnTo>
                    <a:pt x="8265" y="7582"/>
                  </a:lnTo>
                  <a:cubicBezTo>
                    <a:pt x="8271" y="7575"/>
                    <a:pt x="8282" y="7575"/>
                    <a:pt x="8289" y="7575"/>
                  </a:cubicBezTo>
                  <a:cubicBezTo>
                    <a:pt x="8350" y="7575"/>
                    <a:pt x="8398" y="7719"/>
                    <a:pt x="8529" y="7739"/>
                  </a:cubicBezTo>
                  <a:cubicBezTo>
                    <a:pt x="8312" y="7369"/>
                    <a:pt x="8738" y="7503"/>
                    <a:pt x="8611" y="7232"/>
                  </a:cubicBezTo>
                  <a:lnTo>
                    <a:pt x="8611" y="7232"/>
                  </a:lnTo>
                  <a:cubicBezTo>
                    <a:pt x="8711" y="7273"/>
                    <a:pt x="8785" y="7287"/>
                    <a:pt x="8841" y="7287"/>
                  </a:cubicBezTo>
                  <a:cubicBezTo>
                    <a:pt x="8974" y="7287"/>
                    <a:pt x="8988" y="7191"/>
                    <a:pt x="9008" y="7095"/>
                  </a:cubicBezTo>
                  <a:cubicBezTo>
                    <a:pt x="9026" y="6999"/>
                    <a:pt x="9046" y="6900"/>
                    <a:pt x="9187" y="6900"/>
                  </a:cubicBezTo>
                  <a:cubicBezTo>
                    <a:pt x="9207" y="6900"/>
                    <a:pt x="9228" y="6903"/>
                    <a:pt x="9255" y="6906"/>
                  </a:cubicBezTo>
                  <a:lnTo>
                    <a:pt x="9114" y="6835"/>
                  </a:lnTo>
                  <a:cubicBezTo>
                    <a:pt x="9077" y="6797"/>
                    <a:pt x="9077" y="6783"/>
                    <a:pt x="9094" y="6783"/>
                  </a:cubicBezTo>
                  <a:cubicBezTo>
                    <a:pt x="9111" y="6783"/>
                    <a:pt x="9142" y="6793"/>
                    <a:pt x="9176" y="6807"/>
                  </a:cubicBezTo>
                  <a:cubicBezTo>
                    <a:pt x="9207" y="6817"/>
                    <a:pt x="9241" y="6828"/>
                    <a:pt x="9258" y="6828"/>
                  </a:cubicBezTo>
                  <a:lnTo>
                    <a:pt x="9266" y="6828"/>
                  </a:lnTo>
                  <a:cubicBezTo>
                    <a:pt x="9159" y="6770"/>
                    <a:pt x="9122" y="6797"/>
                    <a:pt x="9060" y="6728"/>
                  </a:cubicBezTo>
                  <a:cubicBezTo>
                    <a:pt x="9091" y="6320"/>
                    <a:pt x="9632" y="6183"/>
                    <a:pt x="9948" y="5916"/>
                  </a:cubicBezTo>
                  <a:cubicBezTo>
                    <a:pt x="10047" y="5816"/>
                    <a:pt x="9327" y="5484"/>
                    <a:pt x="9646" y="5484"/>
                  </a:cubicBezTo>
                  <a:lnTo>
                    <a:pt x="9687" y="5484"/>
                  </a:lnTo>
                  <a:lnTo>
                    <a:pt x="9916" y="5666"/>
                  </a:lnTo>
                  <a:cubicBezTo>
                    <a:pt x="9749" y="5258"/>
                    <a:pt x="10204" y="5169"/>
                    <a:pt x="10060" y="4785"/>
                  </a:cubicBezTo>
                  <a:lnTo>
                    <a:pt x="10060" y="4785"/>
                  </a:lnTo>
                  <a:cubicBezTo>
                    <a:pt x="10112" y="4829"/>
                    <a:pt x="10191" y="4870"/>
                    <a:pt x="10177" y="4895"/>
                  </a:cubicBezTo>
                  <a:cubicBezTo>
                    <a:pt x="10195" y="4898"/>
                    <a:pt x="10212" y="4901"/>
                    <a:pt x="10225" y="4901"/>
                  </a:cubicBezTo>
                  <a:cubicBezTo>
                    <a:pt x="10372" y="4901"/>
                    <a:pt x="10269" y="4699"/>
                    <a:pt x="10130" y="4628"/>
                  </a:cubicBezTo>
                  <a:cubicBezTo>
                    <a:pt x="10133" y="4623"/>
                    <a:pt x="10139" y="4623"/>
                    <a:pt x="10146" y="4623"/>
                  </a:cubicBezTo>
                  <a:cubicBezTo>
                    <a:pt x="10195" y="4623"/>
                    <a:pt x="10283" y="4693"/>
                    <a:pt x="10362" y="4706"/>
                  </a:cubicBezTo>
                  <a:lnTo>
                    <a:pt x="10366" y="4706"/>
                  </a:lnTo>
                  <a:cubicBezTo>
                    <a:pt x="10424" y="4706"/>
                    <a:pt x="10393" y="4658"/>
                    <a:pt x="10362" y="4607"/>
                  </a:cubicBezTo>
                  <a:cubicBezTo>
                    <a:pt x="10331" y="4558"/>
                    <a:pt x="10294" y="4511"/>
                    <a:pt x="10338" y="4511"/>
                  </a:cubicBezTo>
                  <a:cubicBezTo>
                    <a:pt x="10348" y="4511"/>
                    <a:pt x="10366" y="4514"/>
                    <a:pt x="10386" y="4521"/>
                  </a:cubicBezTo>
                  <a:cubicBezTo>
                    <a:pt x="10407" y="4528"/>
                    <a:pt x="10424" y="4545"/>
                    <a:pt x="10438" y="4558"/>
                  </a:cubicBezTo>
                  <a:cubicBezTo>
                    <a:pt x="10410" y="4490"/>
                    <a:pt x="10530" y="4428"/>
                    <a:pt x="10318" y="4360"/>
                  </a:cubicBezTo>
                  <a:cubicBezTo>
                    <a:pt x="10468" y="4322"/>
                    <a:pt x="10307" y="4137"/>
                    <a:pt x="10475" y="4127"/>
                  </a:cubicBezTo>
                  <a:cubicBezTo>
                    <a:pt x="10253" y="3962"/>
                    <a:pt x="10671" y="4027"/>
                    <a:pt x="10331" y="3846"/>
                  </a:cubicBezTo>
                  <a:lnTo>
                    <a:pt x="10331" y="3846"/>
                  </a:lnTo>
                  <a:cubicBezTo>
                    <a:pt x="10431" y="3897"/>
                    <a:pt x="10506" y="3918"/>
                    <a:pt x="10554" y="3918"/>
                  </a:cubicBezTo>
                  <a:cubicBezTo>
                    <a:pt x="10685" y="3918"/>
                    <a:pt x="10664" y="3784"/>
                    <a:pt x="10557" y="3685"/>
                  </a:cubicBezTo>
                  <a:lnTo>
                    <a:pt x="10557" y="3685"/>
                  </a:lnTo>
                  <a:cubicBezTo>
                    <a:pt x="10657" y="3753"/>
                    <a:pt x="10695" y="3685"/>
                    <a:pt x="10835" y="3780"/>
                  </a:cubicBezTo>
                  <a:cubicBezTo>
                    <a:pt x="10859" y="3709"/>
                    <a:pt x="10821" y="3616"/>
                    <a:pt x="10630" y="3541"/>
                  </a:cubicBezTo>
                  <a:lnTo>
                    <a:pt x="10630" y="3541"/>
                  </a:lnTo>
                  <a:cubicBezTo>
                    <a:pt x="10664" y="3547"/>
                    <a:pt x="10695" y="3547"/>
                    <a:pt x="10719" y="3547"/>
                  </a:cubicBezTo>
                  <a:cubicBezTo>
                    <a:pt x="10842" y="3547"/>
                    <a:pt x="10815" y="3479"/>
                    <a:pt x="10780" y="3410"/>
                  </a:cubicBezTo>
                  <a:cubicBezTo>
                    <a:pt x="10742" y="3342"/>
                    <a:pt x="10698" y="3273"/>
                    <a:pt x="10788" y="3273"/>
                  </a:cubicBezTo>
                  <a:cubicBezTo>
                    <a:pt x="10825" y="3273"/>
                    <a:pt x="10883" y="3287"/>
                    <a:pt x="10979" y="3315"/>
                  </a:cubicBezTo>
                  <a:cubicBezTo>
                    <a:pt x="10873" y="3027"/>
                    <a:pt x="10821" y="2783"/>
                    <a:pt x="10815" y="2567"/>
                  </a:cubicBezTo>
                  <a:lnTo>
                    <a:pt x="10815" y="2567"/>
                  </a:lnTo>
                  <a:cubicBezTo>
                    <a:pt x="11178" y="2731"/>
                    <a:pt x="10763" y="2780"/>
                    <a:pt x="11150" y="2941"/>
                  </a:cubicBezTo>
                  <a:cubicBezTo>
                    <a:pt x="11076" y="2701"/>
                    <a:pt x="10808" y="2471"/>
                    <a:pt x="10969" y="2337"/>
                  </a:cubicBezTo>
                  <a:lnTo>
                    <a:pt x="10989" y="2337"/>
                  </a:lnTo>
                  <a:cubicBezTo>
                    <a:pt x="11051" y="2337"/>
                    <a:pt x="11123" y="2434"/>
                    <a:pt x="11174" y="2471"/>
                  </a:cubicBezTo>
                  <a:cubicBezTo>
                    <a:pt x="11099" y="2238"/>
                    <a:pt x="11343" y="2149"/>
                    <a:pt x="11206" y="1916"/>
                  </a:cubicBezTo>
                  <a:cubicBezTo>
                    <a:pt x="10973" y="1851"/>
                    <a:pt x="10794" y="1625"/>
                    <a:pt x="10671" y="1553"/>
                  </a:cubicBezTo>
                  <a:lnTo>
                    <a:pt x="10671" y="1553"/>
                  </a:lnTo>
                  <a:cubicBezTo>
                    <a:pt x="10798" y="1618"/>
                    <a:pt x="10866" y="1635"/>
                    <a:pt x="10911" y="1635"/>
                  </a:cubicBezTo>
                  <a:cubicBezTo>
                    <a:pt x="10935" y="1635"/>
                    <a:pt x="10955" y="1632"/>
                    <a:pt x="10973" y="1625"/>
                  </a:cubicBezTo>
                  <a:cubicBezTo>
                    <a:pt x="10993" y="1618"/>
                    <a:pt x="11010" y="1614"/>
                    <a:pt x="11038" y="1614"/>
                  </a:cubicBezTo>
                  <a:cubicBezTo>
                    <a:pt x="11096" y="1614"/>
                    <a:pt x="11192" y="1641"/>
                    <a:pt x="11408" y="1762"/>
                  </a:cubicBezTo>
                  <a:cubicBezTo>
                    <a:pt x="11384" y="1728"/>
                    <a:pt x="11312" y="1673"/>
                    <a:pt x="11199" y="1632"/>
                  </a:cubicBezTo>
                  <a:cubicBezTo>
                    <a:pt x="11209" y="1628"/>
                    <a:pt x="11220" y="1628"/>
                    <a:pt x="11233" y="1628"/>
                  </a:cubicBezTo>
                  <a:cubicBezTo>
                    <a:pt x="11277" y="1628"/>
                    <a:pt x="11339" y="1652"/>
                    <a:pt x="11428" y="1714"/>
                  </a:cubicBezTo>
                  <a:cubicBezTo>
                    <a:pt x="11380" y="1567"/>
                    <a:pt x="11185" y="1535"/>
                    <a:pt x="11229" y="1440"/>
                  </a:cubicBezTo>
                  <a:lnTo>
                    <a:pt x="11229" y="1440"/>
                  </a:lnTo>
                  <a:cubicBezTo>
                    <a:pt x="11308" y="1470"/>
                    <a:pt x="11332" y="1505"/>
                    <a:pt x="11425" y="1553"/>
                  </a:cubicBezTo>
                  <a:cubicBezTo>
                    <a:pt x="11284" y="1440"/>
                    <a:pt x="11147" y="1326"/>
                    <a:pt x="11247" y="1271"/>
                  </a:cubicBezTo>
                  <a:lnTo>
                    <a:pt x="11247" y="1271"/>
                  </a:lnTo>
                  <a:cubicBezTo>
                    <a:pt x="11291" y="1292"/>
                    <a:pt x="11349" y="1306"/>
                    <a:pt x="11353" y="1330"/>
                  </a:cubicBezTo>
                  <a:cubicBezTo>
                    <a:pt x="11370" y="1214"/>
                    <a:pt x="11174" y="1042"/>
                    <a:pt x="11171" y="926"/>
                  </a:cubicBezTo>
                  <a:cubicBezTo>
                    <a:pt x="11020" y="695"/>
                    <a:pt x="10866" y="469"/>
                    <a:pt x="10709" y="247"/>
                  </a:cubicBezTo>
                  <a:lnTo>
                    <a:pt x="10688" y="247"/>
                  </a:lnTo>
                  <a:cubicBezTo>
                    <a:pt x="10554" y="247"/>
                    <a:pt x="10304" y="161"/>
                    <a:pt x="10256" y="99"/>
                  </a:cubicBezTo>
                  <a:cubicBezTo>
                    <a:pt x="10253" y="89"/>
                    <a:pt x="10263" y="86"/>
                    <a:pt x="10277" y="86"/>
                  </a:cubicBezTo>
                  <a:cubicBezTo>
                    <a:pt x="10290" y="86"/>
                    <a:pt x="10304" y="89"/>
                    <a:pt x="10321" y="92"/>
                  </a:cubicBezTo>
                  <a:cubicBezTo>
                    <a:pt x="10294" y="55"/>
                    <a:pt x="10263" y="10"/>
                    <a:pt x="10146" y="0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6"/>
            <p:cNvSpPr/>
            <p:nvPr/>
          </p:nvSpPr>
          <p:spPr>
            <a:xfrm>
              <a:off x="6928001" y="974769"/>
              <a:ext cx="130822" cy="51660"/>
            </a:xfrm>
            <a:custGeom>
              <a:avLst/>
              <a:gdLst/>
              <a:ahLst/>
              <a:cxnLst/>
              <a:rect l="l" t="t" r="r" b="b"/>
              <a:pathLst>
                <a:path w="7278" h="2874" extrusionOk="0">
                  <a:moveTo>
                    <a:pt x="3037" y="1"/>
                  </a:moveTo>
                  <a:lnTo>
                    <a:pt x="3036" y="7"/>
                  </a:lnTo>
                  <a:lnTo>
                    <a:pt x="3036" y="7"/>
                  </a:lnTo>
                  <a:cubicBezTo>
                    <a:pt x="3037" y="5"/>
                    <a:pt x="3037" y="3"/>
                    <a:pt x="3037" y="1"/>
                  </a:cubicBezTo>
                  <a:close/>
                  <a:moveTo>
                    <a:pt x="5834" y="192"/>
                  </a:moveTo>
                  <a:lnTo>
                    <a:pt x="5835" y="211"/>
                  </a:lnTo>
                  <a:lnTo>
                    <a:pt x="5835" y="211"/>
                  </a:lnTo>
                  <a:cubicBezTo>
                    <a:pt x="5835" y="205"/>
                    <a:pt x="5835" y="199"/>
                    <a:pt x="5834" y="192"/>
                  </a:cubicBezTo>
                  <a:close/>
                  <a:moveTo>
                    <a:pt x="2958" y="206"/>
                  </a:moveTo>
                  <a:lnTo>
                    <a:pt x="2958" y="206"/>
                  </a:lnTo>
                  <a:cubicBezTo>
                    <a:pt x="2952" y="213"/>
                    <a:pt x="2948" y="223"/>
                    <a:pt x="2948" y="233"/>
                  </a:cubicBezTo>
                  <a:cubicBezTo>
                    <a:pt x="2952" y="230"/>
                    <a:pt x="2955" y="220"/>
                    <a:pt x="2958" y="206"/>
                  </a:cubicBezTo>
                  <a:close/>
                  <a:moveTo>
                    <a:pt x="2780" y="799"/>
                  </a:moveTo>
                  <a:cubicBezTo>
                    <a:pt x="2780" y="820"/>
                    <a:pt x="2783" y="837"/>
                    <a:pt x="2783" y="847"/>
                  </a:cubicBezTo>
                  <a:cubicBezTo>
                    <a:pt x="2787" y="830"/>
                    <a:pt x="2794" y="826"/>
                    <a:pt x="2780" y="799"/>
                  </a:cubicBezTo>
                  <a:close/>
                  <a:moveTo>
                    <a:pt x="2783" y="847"/>
                  </a:moveTo>
                  <a:cubicBezTo>
                    <a:pt x="2780" y="854"/>
                    <a:pt x="2780" y="861"/>
                    <a:pt x="2780" y="868"/>
                  </a:cubicBezTo>
                  <a:cubicBezTo>
                    <a:pt x="2783" y="861"/>
                    <a:pt x="2783" y="858"/>
                    <a:pt x="2783" y="847"/>
                  </a:cubicBezTo>
                  <a:close/>
                  <a:moveTo>
                    <a:pt x="1669" y="1187"/>
                  </a:moveTo>
                  <a:cubicBezTo>
                    <a:pt x="1669" y="1187"/>
                    <a:pt x="1671" y="1190"/>
                    <a:pt x="1672" y="1196"/>
                  </a:cubicBezTo>
                  <a:lnTo>
                    <a:pt x="1672" y="1196"/>
                  </a:lnTo>
                  <a:cubicBezTo>
                    <a:pt x="1672" y="1193"/>
                    <a:pt x="1671" y="1190"/>
                    <a:pt x="1669" y="1187"/>
                  </a:cubicBezTo>
                  <a:close/>
                  <a:moveTo>
                    <a:pt x="1672" y="1196"/>
                  </a:moveTo>
                  <a:lnTo>
                    <a:pt x="1672" y="1196"/>
                  </a:lnTo>
                  <a:cubicBezTo>
                    <a:pt x="1673" y="1199"/>
                    <a:pt x="1674" y="1203"/>
                    <a:pt x="1677" y="1207"/>
                  </a:cubicBezTo>
                  <a:cubicBezTo>
                    <a:pt x="1675" y="1203"/>
                    <a:pt x="1674" y="1199"/>
                    <a:pt x="1672" y="1196"/>
                  </a:cubicBezTo>
                  <a:close/>
                  <a:moveTo>
                    <a:pt x="1176" y="1283"/>
                  </a:moveTo>
                  <a:cubicBezTo>
                    <a:pt x="1176" y="1284"/>
                    <a:pt x="1177" y="1286"/>
                    <a:pt x="1179" y="1286"/>
                  </a:cubicBezTo>
                  <a:cubicBezTo>
                    <a:pt x="1178" y="1285"/>
                    <a:pt x="1177" y="1284"/>
                    <a:pt x="1176" y="1283"/>
                  </a:cubicBezTo>
                  <a:close/>
                  <a:moveTo>
                    <a:pt x="79" y="1443"/>
                  </a:moveTo>
                  <a:cubicBezTo>
                    <a:pt x="52" y="1451"/>
                    <a:pt x="0" y="1488"/>
                    <a:pt x="7" y="1598"/>
                  </a:cubicBezTo>
                  <a:cubicBezTo>
                    <a:pt x="11" y="1601"/>
                    <a:pt x="14" y="1601"/>
                    <a:pt x="17" y="1605"/>
                  </a:cubicBezTo>
                  <a:cubicBezTo>
                    <a:pt x="21" y="1591"/>
                    <a:pt x="21" y="1584"/>
                    <a:pt x="24" y="1584"/>
                  </a:cubicBezTo>
                  <a:cubicBezTo>
                    <a:pt x="27" y="1584"/>
                    <a:pt x="35" y="1587"/>
                    <a:pt x="38" y="1598"/>
                  </a:cubicBezTo>
                  <a:cubicBezTo>
                    <a:pt x="41" y="1605"/>
                    <a:pt x="45" y="1615"/>
                    <a:pt x="45" y="1625"/>
                  </a:cubicBezTo>
                  <a:cubicBezTo>
                    <a:pt x="59" y="1636"/>
                    <a:pt x="68" y="1642"/>
                    <a:pt x="82" y="1652"/>
                  </a:cubicBezTo>
                  <a:cubicBezTo>
                    <a:pt x="79" y="1578"/>
                    <a:pt x="82" y="1513"/>
                    <a:pt x="79" y="1443"/>
                  </a:cubicBezTo>
                  <a:close/>
                  <a:moveTo>
                    <a:pt x="155" y="1567"/>
                  </a:moveTo>
                  <a:cubicBezTo>
                    <a:pt x="151" y="1598"/>
                    <a:pt x="151" y="1646"/>
                    <a:pt x="151" y="1704"/>
                  </a:cubicBezTo>
                  <a:cubicBezTo>
                    <a:pt x="179" y="1725"/>
                    <a:pt x="206" y="1742"/>
                    <a:pt x="233" y="1763"/>
                  </a:cubicBezTo>
                  <a:lnTo>
                    <a:pt x="155" y="1567"/>
                  </a:lnTo>
                  <a:close/>
                  <a:moveTo>
                    <a:pt x="3544" y="2016"/>
                  </a:moveTo>
                  <a:cubicBezTo>
                    <a:pt x="3541" y="2016"/>
                    <a:pt x="3541" y="2019"/>
                    <a:pt x="3541" y="2019"/>
                  </a:cubicBezTo>
                  <a:lnTo>
                    <a:pt x="3544" y="2016"/>
                  </a:lnTo>
                  <a:close/>
                  <a:moveTo>
                    <a:pt x="3212" y="2184"/>
                  </a:moveTo>
                  <a:lnTo>
                    <a:pt x="3212" y="2184"/>
                  </a:lnTo>
                  <a:cubicBezTo>
                    <a:pt x="3212" y="2184"/>
                    <a:pt x="3212" y="2184"/>
                    <a:pt x="3212" y="2184"/>
                  </a:cubicBezTo>
                  <a:lnTo>
                    <a:pt x="3212" y="2184"/>
                  </a:lnTo>
                  <a:cubicBezTo>
                    <a:pt x="3212" y="2184"/>
                    <a:pt x="3212" y="2184"/>
                    <a:pt x="3212" y="2184"/>
                  </a:cubicBezTo>
                  <a:close/>
                  <a:moveTo>
                    <a:pt x="3229" y="2160"/>
                  </a:moveTo>
                  <a:lnTo>
                    <a:pt x="3226" y="2212"/>
                  </a:lnTo>
                  <a:cubicBezTo>
                    <a:pt x="3219" y="2201"/>
                    <a:pt x="3215" y="2195"/>
                    <a:pt x="3212" y="2184"/>
                  </a:cubicBezTo>
                  <a:lnTo>
                    <a:pt x="3212" y="2184"/>
                  </a:lnTo>
                  <a:cubicBezTo>
                    <a:pt x="3222" y="2218"/>
                    <a:pt x="3222" y="2260"/>
                    <a:pt x="3219" y="2290"/>
                  </a:cubicBezTo>
                  <a:cubicBezTo>
                    <a:pt x="3222" y="2287"/>
                    <a:pt x="3226" y="2287"/>
                    <a:pt x="3229" y="2287"/>
                  </a:cubicBezTo>
                  <a:lnTo>
                    <a:pt x="3240" y="2287"/>
                  </a:lnTo>
                  <a:cubicBezTo>
                    <a:pt x="3253" y="2287"/>
                    <a:pt x="3264" y="2273"/>
                    <a:pt x="3229" y="2160"/>
                  </a:cubicBezTo>
                  <a:close/>
                  <a:moveTo>
                    <a:pt x="3036" y="7"/>
                  </a:moveTo>
                  <a:cubicBezTo>
                    <a:pt x="3028" y="53"/>
                    <a:pt x="3013" y="56"/>
                    <a:pt x="2996" y="59"/>
                  </a:cubicBezTo>
                  <a:lnTo>
                    <a:pt x="3068" y="258"/>
                  </a:lnTo>
                  <a:cubicBezTo>
                    <a:pt x="3037" y="227"/>
                    <a:pt x="3020" y="230"/>
                    <a:pt x="2999" y="148"/>
                  </a:cubicBezTo>
                  <a:lnTo>
                    <a:pt x="2999" y="148"/>
                  </a:lnTo>
                  <a:cubicBezTo>
                    <a:pt x="3013" y="285"/>
                    <a:pt x="3102" y="480"/>
                    <a:pt x="3106" y="673"/>
                  </a:cubicBezTo>
                  <a:cubicBezTo>
                    <a:pt x="3096" y="652"/>
                    <a:pt x="3088" y="649"/>
                    <a:pt x="3082" y="649"/>
                  </a:cubicBezTo>
                  <a:cubicBezTo>
                    <a:pt x="3075" y="649"/>
                    <a:pt x="3068" y="652"/>
                    <a:pt x="3061" y="659"/>
                  </a:cubicBezTo>
                  <a:cubicBezTo>
                    <a:pt x="3055" y="665"/>
                    <a:pt x="3050" y="673"/>
                    <a:pt x="3044" y="673"/>
                  </a:cubicBezTo>
                  <a:cubicBezTo>
                    <a:pt x="3027" y="673"/>
                    <a:pt x="3009" y="645"/>
                    <a:pt x="2979" y="535"/>
                  </a:cubicBezTo>
                  <a:lnTo>
                    <a:pt x="2979" y="535"/>
                  </a:lnTo>
                  <a:cubicBezTo>
                    <a:pt x="2985" y="542"/>
                    <a:pt x="2996" y="546"/>
                    <a:pt x="2999" y="546"/>
                  </a:cubicBezTo>
                  <a:cubicBezTo>
                    <a:pt x="3044" y="546"/>
                    <a:pt x="2934" y="323"/>
                    <a:pt x="2948" y="233"/>
                  </a:cubicBezTo>
                  <a:lnTo>
                    <a:pt x="2948" y="233"/>
                  </a:lnTo>
                  <a:cubicBezTo>
                    <a:pt x="2944" y="237"/>
                    <a:pt x="2941" y="237"/>
                    <a:pt x="2938" y="237"/>
                  </a:cubicBezTo>
                  <a:cubicBezTo>
                    <a:pt x="2931" y="237"/>
                    <a:pt x="2920" y="230"/>
                    <a:pt x="2907" y="217"/>
                  </a:cubicBezTo>
                  <a:cubicBezTo>
                    <a:pt x="2897" y="186"/>
                    <a:pt x="2893" y="159"/>
                    <a:pt x="2897" y="141"/>
                  </a:cubicBezTo>
                  <a:cubicBezTo>
                    <a:pt x="2873" y="107"/>
                    <a:pt x="2856" y="89"/>
                    <a:pt x="2849" y="89"/>
                  </a:cubicBezTo>
                  <a:lnTo>
                    <a:pt x="2849" y="89"/>
                  </a:lnTo>
                  <a:cubicBezTo>
                    <a:pt x="2808" y="89"/>
                    <a:pt x="2924" y="460"/>
                    <a:pt x="2856" y="470"/>
                  </a:cubicBezTo>
                  <a:cubicBezTo>
                    <a:pt x="2828" y="333"/>
                    <a:pt x="2773" y="220"/>
                    <a:pt x="2759" y="220"/>
                  </a:cubicBezTo>
                  <a:cubicBezTo>
                    <a:pt x="2756" y="220"/>
                    <a:pt x="2756" y="220"/>
                    <a:pt x="2753" y="223"/>
                  </a:cubicBezTo>
                  <a:lnTo>
                    <a:pt x="2756" y="223"/>
                  </a:lnTo>
                  <a:cubicBezTo>
                    <a:pt x="2791" y="223"/>
                    <a:pt x="2838" y="474"/>
                    <a:pt x="2838" y="597"/>
                  </a:cubicBezTo>
                  <a:cubicBezTo>
                    <a:pt x="2821" y="576"/>
                    <a:pt x="2808" y="567"/>
                    <a:pt x="2800" y="567"/>
                  </a:cubicBezTo>
                  <a:cubicBezTo>
                    <a:pt x="2787" y="567"/>
                    <a:pt x="2783" y="597"/>
                    <a:pt x="2783" y="632"/>
                  </a:cubicBezTo>
                  <a:cubicBezTo>
                    <a:pt x="2783" y="662"/>
                    <a:pt x="2787" y="693"/>
                    <a:pt x="2773" y="693"/>
                  </a:cubicBezTo>
                  <a:lnTo>
                    <a:pt x="2818" y="738"/>
                  </a:lnTo>
                  <a:cubicBezTo>
                    <a:pt x="2849" y="891"/>
                    <a:pt x="2818" y="882"/>
                    <a:pt x="2794" y="937"/>
                  </a:cubicBezTo>
                  <a:cubicBezTo>
                    <a:pt x="2783" y="902"/>
                    <a:pt x="2780" y="882"/>
                    <a:pt x="2780" y="868"/>
                  </a:cubicBezTo>
                  <a:cubicBezTo>
                    <a:pt x="2780" y="878"/>
                    <a:pt x="2777" y="882"/>
                    <a:pt x="2773" y="882"/>
                  </a:cubicBezTo>
                  <a:cubicBezTo>
                    <a:pt x="2756" y="882"/>
                    <a:pt x="2729" y="834"/>
                    <a:pt x="2698" y="789"/>
                  </a:cubicBezTo>
                  <a:cubicBezTo>
                    <a:pt x="2670" y="744"/>
                    <a:pt x="2639" y="696"/>
                    <a:pt x="2623" y="696"/>
                  </a:cubicBezTo>
                  <a:cubicBezTo>
                    <a:pt x="2612" y="696"/>
                    <a:pt x="2605" y="710"/>
                    <a:pt x="2605" y="741"/>
                  </a:cubicBezTo>
                  <a:cubicBezTo>
                    <a:pt x="2550" y="645"/>
                    <a:pt x="2523" y="460"/>
                    <a:pt x="2482" y="395"/>
                  </a:cubicBezTo>
                  <a:cubicBezTo>
                    <a:pt x="2479" y="443"/>
                    <a:pt x="2471" y="460"/>
                    <a:pt x="2461" y="460"/>
                  </a:cubicBezTo>
                  <a:cubicBezTo>
                    <a:pt x="2447" y="460"/>
                    <a:pt x="2430" y="432"/>
                    <a:pt x="2410" y="402"/>
                  </a:cubicBezTo>
                  <a:cubicBezTo>
                    <a:pt x="2389" y="371"/>
                    <a:pt x="2369" y="344"/>
                    <a:pt x="2355" y="344"/>
                  </a:cubicBezTo>
                  <a:cubicBezTo>
                    <a:pt x="2345" y="344"/>
                    <a:pt x="2338" y="357"/>
                    <a:pt x="2335" y="391"/>
                  </a:cubicBezTo>
                  <a:cubicBezTo>
                    <a:pt x="2410" y="587"/>
                    <a:pt x="2400" y="539"/>
                    <a:pt x="2410" y="747"/>
                  </a:cubicBezTo>
                  <a:lnTo>
                    <a:pt x="2479" y="573"/>
                  </a:lnTo>
                  <a:lnTo>
                    <a:pt x="2492" y="888"/>
                  </a:lnTo>
                  <a:cubicBezTo>
                    <a:pt x="2520" y="882"/>
                    <a:pt x="2523" y="765"/>
                    <a:pt x="2547" y="765"/>
                  </a:cubicBezTo>
                  <a:cubicBezTo>
                    <a:pt x="2547" y="765"/>
                    <a:pt x="2550" y="768"/>
                    <a:pt x="2554" y="768"/>
                  </a:cubicBezTo>
                  <a:cubicBezTo>
                    <a:pt x="2568" y="943"/>
                    <a:pt x="2557" y="891"/>
                    <a:pt x="2619" y="1056"/>
                  </a:cubicBezTo>
                  <a:cubicBezTo>
                    <a:pt x="2588" y="988"/>
                    <a:pt x="2568" y="964"/>
                    <a:pt x="2557" y="964"/>
                  </a:cubicBezTo>
                  <a:cubicBezTo>
                    <a:pt x="2544" y="964"/>
                    <a:pt x="2540" y="1002"/>
                    <a:pt x="2536" y="1040"/>
                  </a:cubicBezTo>
                  <a:cubicBezTo>
                    <a:pt x="2533" y="1077"/>
                    <a:pt x="2526" y="1114"/>
                    <a:pt x="2512" y="1114"/>
                  </a:cubicBezTo>
                  <a:cubicBezTo>
                    <a:pt x="2503" y="1114"/>
                    <a:pt x="2492" y="1101"/>
                    <a:pt x="2471" y="1070"/>
                  </a:cubicBezTo>
                  <a:lnTo>
                    <a:pt x="2331" y="570"/>
                  </a:lnTo>
                  <a:cubicBezTo>
                    <a:pt x="2307" y="535"/>
                    <a:pt x="2290" y="521"/>
                    <a:pt x="2276" y="521"/>
                  </a:cubicBezTo>
                  <a:cubicBezTo>
                    <a:pt x="2245" y="521"/>
                    <a:pt x="2235" y="587"/>
                    <a:pt x="2225" y="652"/>
                  </a:cubicBezTo>
                  <a:cubicBezTo>
                    <a:pt x="2215" y="717"/>
                    <a:pt x="2201" y="782"/>
                    <a:pt x="2163" y="782"/>
                  </a:cubicBezTo>
                  <a:cubicBezTo>
                    <a:pt x="2153" y="782"/>
                    <a:pt x="2142" y="779"/>
                    <a:pt x="2129" y="772"/>
                  </a:cubicBezTo>
                  <a:lnTo>
                    <a:pt x="2129" y="772"/>
                  </a:lnTo>
                  <a:lnTo>
                    <a:pt x="2187" y="847"/>
                  </a:lnTo>
                  <a:cubicBezTo>
                    <a:pt x="2207" y="940"/>
                    <a:pt x="2197" y="957"/>
                    <a:pt x="2180" y="957"/>
                  </a:cubicBezTo>
                  <a:lnTo>
                    <a:pt x="2166" y="957"/>
                  </a:lnTo>
                  <a:cubicBezTo>
                    <a:pt x="2160" y="953"/>
                    <a:pt x="2153" y="953"/>
                    <a:pt x="2150" y="953"/>
                  </a:cubicBezTo>
                  <a:cubicBezTo>
                    <a:pt x="2136" y="953"/>
                    <a:pt x="2129" y="961"/>
                    <a:pt x="2125" y="984"/>
                  </a:cubicBezTo>
                  <a:cubicBezTo>
                    <a:pt x="2077" y="817"/>
                    <a:pt x="2039" y="761"/>
                    <a:pt x="1995" y="662"/>
                  </a:cubicBezTo>
                  <a:lnTo>
                    <a:pt x="1995" y="662"/>
                  </a:lnTo>
                  <a:cubicBezTo>
                    <a:pt x="2033" y="785"/>
                    <a:pt x="1916" y="673"/>
                    <a:pt x="2009" y="1008"/>
                  </a:cubicBezTo>
                  <a:lnTo>
                    <a:pt x="1899" y="803"/>
                  </a:lnTo>
                  <a:cubicBezTo>
                    <a:pt x="1892" y="799"/>
                    <a:pt x="1886" y="796"/>
                    <a:pt x="1882" y="796"/>
                  </a:cubicBezTo>
                  <a:cubicBezTo>
                    <a:pt x="1845" y="796"/>
                    <a:pt x="1858" y="916"/>
                    <a:pt x="1872" y="1032"/>
                  </a:cubicBezTo>
                  <a:cubicBezTo>
                    <a:pt x="1886" y="1152"/>
                    <a:pt x="1899" y="1272"/>
                    <a:pt x="1865" y="1272"/>
                  </a:cubicBezTo>
                  <a:cubicBezTo>
                    <a:pt x="1862" y="1272"/>
                    <a:pt x="1858" y="1272"/>
                    <a:pt x="1858" y="1269"/>
                  </a:cubicBezTo>
                  <a:cubicBezTo>
                    <a:pt x="1824" y="1084"/>
                    <a:pt x="1752" y="974"/>
                    <a:pt x="1766" y="830"/>
                  </a:cubicBezTo>
                  <a:lnTo>
                    <a:pt x="1766" y="830"/>
                  </a:lnTo>
                  <a:cubicBezTo>
                    <a:pt x="1738" y="837"/>
                    <a:pt x="1704" y="813"/>
                    <a:pt x="1742" y="929"/>
                  </a:cubicBezTo>
                  <a:cubicBezTo>
                    <a:pt x="1734" y="916"/>
                    <a:pt x="1728" y="909"/>
                    <a:pt x="1724" y="909"/>
                  </a:cubicBezTo>
                  <a:cubicBezTo>
                    <a:pt x="1718" y="909"/>
                    <a:pt x="1714" y="947"/>
                    <a:pt x="1714" y="984"/>
                  </a:cubicBezTo>
                  <a:cubicBezTo>
                    <a:pt x="1710" y="1022"/>
                    <a:pt x="1707" y="1060"/>
                    <a:pt x="1693" y="1060"/>
                  </a:cubicBezTo>
                  <a:cubicBezTo>
                    <a:pt x="1687" y="1060"/>
                    <a:pt x="1680" y="1049"/>
                    <a:pt x="1666" y="1022"/>
                  </a:cubicBezTo>
                  <a:lnTo>
                    <a:pt x="1666" y="1022"/>
                  </a:lnTo>
                  <a:cubicBezTo>
                    <a:pt x="1677" y="1097"/>
                    <a:pt x="1728" y="1269"/>
                    <a:pt x="1697" y="1269"/>
                  </a:cubicBezTo>
                  <a:cubicBezTo>
                    <a:pt x="1687" y="1252"/>
                    <a:pt x="1680" y="1225"/>
                    <a:pt x="1677" y="1207"/>
                  </a:cubicBezTo>
                  <a:lnTo>
                    <a:pt x="1677" y="1207"/>
                  </a:lnTo>
                  <a:cubicBezTo>
                    <a:pt x="1690" y="1279"/>
                    <a:pt x="1666" y="1331"/>
                    <a:pt x="1742" y="1488"/>
                  </a:cubicBezTo>
                  <a:cubicBezTo>
                    <a:pt x="1663" y="1327"/>
                    <a:pt x="1615" y="1282"/>
                    <a:pt x="1574" y="1282"/>
                  </a:cubicBezTo>
                  <a:cubicBezTo>
                    <a:pt x="1553" y="1282"/>
                    <a:pt x="1536" y="1296"/>
                    <a:pt x="1519" y="1310"/>
                  </a:cubicBezTo>
                  <a:cubicBezTo>
                    <a:pt x="1501" y="1323"/>
                    <a:pt x="1484" y="1337"/>
                    <a:pt x="1464" y="1337"/>
                  </a:cubicBezTo>
                  <a:cubicBezTo>
                    <a:pt x="1430" y="1337"/>
                    <a:pt x="1389" y="1303"/>
                    <a:pt x="1327" y="1176"/>
                  </a:cubicBezTo>
                  <a:cubicBezTo>
                    <a:pt x="1289" y="1252"/>
                    <a:pt x="1237" y="1327"/>
                    <a:pt x="1193" y="1355"/>
                  </a:cubicBezTo>
                  <a:cubicBezTo>
                    <a:pt x="1180" y="1315"/>
                    <a:pt x="1170" y="1284"/>
                    <a:pt x="1175" y="1282"/>
                  </a:cubicBezTo>
                  <a:lnTo>
                    <a:pt x="1175" y="1282"/>
                  </a:lnTo>
                  <a:cubicBezTo>
                    <a:pt x="1175" y="1283"/>
                    <a:pt x="1176" y="1283"/>
                    <a:pt x="1176" y="1283"/>
                  </a:cubicBezTo>
                  <a:lnTo>
                    <a:pt x="1176" y="1283"/>
                  </a:lnTo>
                  <a:cubicBezTo>
                    <a:pt x="1176" y="1283"/>
                    <a:pt x="1176" y="1282"/>
                    <a:pt x="1176" y="1282"/>
                  </a:cubicBezTo>
                  <a:lnTo>
                    <a:pt x="1176" y="1282"/>
                  </a:lnTo>
                  <a:cubicBezTo>
                    <a:pt x="1175" y="1282"/>
                    <a:pt x="1175" y="1282"/>
                    <a:pt x="1175" y="1282"/>
                  </a:cubicBezTo>
                  <a:lnTo>
                    <a:pt x="1175" y="1282"/>
                  </a:lnTo>
                  <a:cubicBezTo>
                    <a:pt x="1166" y="1274"/>
                    <a:pt x="1158" y="1269"/>
                    <a:pt x="1155" y="1269"/>
                  </a:cubicBezTo>
                  <a:lnTo>
                    <a:pt x="1155" y="1269"/>
                  </a:lnTo>
                  <a:cubicBezTo>
                    <a:pt x="1131" y="1269"/>
                    <a:pt x="1152" y="1364"/>
                    <a:pt x="1176" y="1461"/>
                  </a:cubicBezTo>
                  <a:cubicBezTo>
                    <a:pt x="1196" y="1557"/>
                    <a:pt x="1217" y="1652"/>
                    <a:pt x="1190" y="1652"/>
                  </a:cubicBezTo>
                  <a:cubicBezTo>
                    <a:pt x="1183" y="1652"/>
                    <a:pt x="1172" y="1646"/>
                    <a:pt x="1158" y="1629"/>
                  </a:cubicBezTo>
                  <a:cubicBezTo>
                    <a:pt x="1028" y="1375"/>
                    <a:pt x="1152" y="1471"/>
                    <a:pt x="1093" y="1378"/>
                  </a:cubicBezTo>
                  <a:cubicBezTo>
                    <a:pt x="1032" y="1207"/>
                    <a:pt x="1001" y="1156"/>
                    <a:pt x="987" y="1156"/>
                  </a:cubicBezTo>
                  <a:cubicBezTo>
                    <a:pt x="973" y="1156"/>
                    <a:pt x="967" y="1183"/>
                    <a:pt x="960" y="1211"/>
                  </a:cubicBezTo>
                  <a:cubicBezTo>
                    <a:pt x="957" y="1241"/>
                    <a:pt x="946" y="1269"/>
                    <a:pt x="932" y="1269"/>
                  </a:cubicBezTo>
                  <a:cubicBezTo>
                    <a:pt x="916" y="1269"/>
                    <a:pt x="895" y="1248"/>
                    <a:pt x="864" y="1187"/>
                  </a:cubicBezTo>
                  <a:lnTo>
                    <a:pt x="864" y="1149"/>
                  </a:lnTo>
                  <a:cubicBezTo>
                    <a:pt x="847" y="1118"/>
                    <a:pt x="834" y="1108"/>
                    <a:pt x="826" y="1108"/>
                  </a:cubicBezTo>
                  <a:cubicBezTo>
                    <a:pt x="806" y="1108"/>
                    <a:pt x="802" y="1173"/>
                    <a:pt x="799" y="1238"/>
                  </a:cubicBezTo>
                  <a:cubicBezTo>
                    <a:pt x="796" y="1307"/>
                    <a:pt x="788" y="1372"/>
                    <a:pt x="758" y="1372"/>
                  </a:cubicBezTo>
                  <a:lnTo>
                    <a:pt x="755" y="1372"/>
                  </a:lnTo>
                  <a:cubicBezTo>
                    <a:pt x="755" y="1372"/>
                    <a:pt x="741" y="1323"/>
                    <a:pt x="727" y="1290"/>
                  </a:cubicBezTo>
                  <a:lnTo>
                    <a:pt x="727" y="1290"/>
                  </a:lnTo>
                  <a:cubicBezTo>
                    <a:pt x="775" y="1581"/>
                    <a:pt x="723" y="1704"/>
                    <a:pt x="685" y="1800"/>
                  </a:cubicBezTo>
                  <a:cubicBezTo>
                    <a:pt x="634" y="1584"/>
                    <a:pt x="676" y="1680"/>
                    <a:pt x="590" y="1467"/>
                  </a:cubicBezTo>
                  <a:lnTo>
                    <a:pt x="590" y="1467"/>
                  </a:lnTo>
                  <a:cubicBezTo>
                    <a:pt x="573" y="1508"/>
                    <a:pt x="717" y="1810"/>
                    <a:pt x="682" y="1893"/>
                  </a:cubicBezTo>
                  <a:cubicBezTo>
                    <a:pt x="624" y="1783"/>
                    <a:pt x="549" y="1693"/>
                    <a:pt x="463" y="1467"/>
                  </a:cubicBezTo>
                  <a:lnTo>
                    <a:pt x="511" y="1437"/>
                  </a:lnTo>
                  <a:cubicBezTo>
                    <a:pt x="470" y="1344"/>
                    <a:pt x="449" y="1317"/>
                    <a:pt x="435" y="1317"/>
                  </a:cubicBezTo>
                  <a:cubicBezTo>
                    <a:pt x="426" y="1317"/>
                    <a:pt x="422" y="1344"/>
                    <a:pt x="422" y="1375"/>
                  </a:cubicBezTo>
                  <a:cubicBezTo>
                    <a:pt x="418" y="1402"/>
                    <a:pt x="418" y="1434"/>
                    <a:pt x="408" y="1434"/>
                  </a:cubicBezTo>
                  <a:cubicBezTo>
                    <a:pt x="405" y="1434"/>
                    <a:pt x="402" y="1434"/>
                    <a:pt x="398" y="1430"/>
                  </a:cubicBezTo>
                  <a:lnTo>
                    <a:pt x="356" y="1299"/>
                  </a:lnTo>
                  <a:lnTo>
                    <a:pt x="356" y="1299"/>
                  </a:lnTo>
                  <a:cubicBezTo>
                    <a:pt x="291" y="1369"/>
                    <a:pt x="405" y="1698"/>
                    <a:pt x="309" y="1704"/>
                  </a:cubicBezTo>
                  <a:lnTo>
                    <a:pt x="350" y="1800"/>
                  </a:lnTo>
                  <a:cubicBezTo>
                    <a:pt x="356" y="1821"/>
                    <a:pt x="361" y="1842"/>
                    <a:pt x="361" y="1855"/>
                  </a:cubicBezTo>
                  <a:cubicBezTo>
                    <a:pt x="840" y="2198"/>
                    <a:pt x="1337" y="2513"/>
                    <a:pt x="1851" y="2808"/>
                  </a:cubicBezTo>
                  <a:cubicBezTo>
                    <a:pt x="1851" y="2804"/>
                    <a:pt x="1854" y="2804"/>
                    <a:pt x="1854" y="2801"/>
                  </a:cubicBezTo>
                  <a:cubicBezTo>
                    <a:pt x="1868" y="2780"/>
                    <a:pt x="1878" y="2763"/>
                    <a:pt x="1896" y="2763"/>
                  </a:cubicBezTo>
                  <a:cubicBezTo>
                    <a:pt x="1906" y="2763"/>
                    <a:pt x="1923" y="2774"/>
                    <a:pt x="1944" y="2797"/>
                  </a:cubicBezTo>
                  <a:cubicBezTo>
                    <a:pt x="1923" y="2709"/>
                    <a:pt x="1933" y="2688"/>
                    <a:pt x="1951" y="2688"/>
                  </a:cubicBezTo>
                  <a:cubicBezTo>
                    <a:pt x="1957" y="2688"/>
                    <a:pt x="1965" y="2691"/>
                    <a:pt x="1971" y="2695"/>
                  </a:cubicBezTo>
                  <a:cubicBezTo>
                    <a:pt x="1981" y="2698"/>
                    <a:pt x="1988" y="2701"/>
                    <a:pt x="1992" y="2701"/>
                  </a:cubicBezTo>
                  <a:cubicBezTo>
                    <a:pt x="2012" y="2701"/>
                    <a:pt x="2019" y="2671"/>
                    <a:pt x="1974" y="2520"/>
                  </a:cubicBezTo>
                  <a:lnTo>
                    <a:pt x="1974" y="2520"/>
                  </a:lnTo>
                  <a:cubicBezTo>
                    <a:pt x="2033" y="2705"/>
                    <a:pt x="2081" y="2774"/>
                    <a:pt x="2115" y="2774"/>
                  </a:cubicBezTo>
                  <a:cubicBezTo>
                    <a:pt x="2150" y="2774"/>
                    <a:pt x="2166" y="2698"/>
                    <a:pt x="2156" y="2602"/>
                  </a:cubicBezTo>
                  <a:lnTo>
                    <a:pt x="2156" y="2602"/>
                  </a:lnTo>
                  <a:cubicBezTo>
                    <a:pt x="2180" y="2718"/>
                    <a:pt x="2225" y="2712"/>
                    <a:pt x="2262" y="2873"/>
                  </a:cubicBezTo>
                  <a:cubicBezTo>
                    <a:pt x="2300" y="2856"/>
                    <a:pt x="2318" y="2774"/>
                    <a:pt x="2248" y="2582"/>
                  </a:cubicBezTo>
                  <a:lnTo>
                    <a:pt x="2248" y="2582"/>
                  </a:lnTo>
                  <a:cubicBezTo>
                    <a:pt x="2297" y="2677"/>
                    <a:pt x="2327" y="2709"/>
                    <a:pt x="2345" y="2709"/>
                  </a:cubicBezTo>
                  <a:cubicBezTo>
                    <a:pt x="2365" y="2709"/>
                    <a:pt x="2376" y="2664"/>
                    <a:pt x="2379" y="2619"/>
                  </a:cubicBezTo>
                  <a:cubicBezTo>
                    <a:pt x="2386" y="2578"/>
                    <a:pt x="2392" y="2533"/>
                    <a:pt x="2406" y="2533"/>
                  </a:cubicBezTo>
                  <a:cubicBezTo>
                    <a:pt x="2427" y="2533"/>
                    <a:pt x="2458" y="2582"/>
                    <a:pt x="2516" y="2739"/>
                  </a:cubicBezTo>
                  <a:cubicBezTo>
                    <a:pt x="2582" y="2496"/>
                    <a:pt x="2656" y="2321"/>
                    <a:pt x="2746" y="2198"/>
                  </a:cubicBezTo>
                  <a:lnTo>
                    <a:pt x="2746" y="2198"/>
                  </a:lnTo>
                  <a:cubicBezTo>
                    <a:pt x="2852" y="2582"/>
                    <a:pt x="2629" y="2273"/>
                    <a:pt x="2753" y="2674"/>
                  </a:cubicBezTo>
                  <a:cubicBezTo>
                    <a:pt x="2808" y="2500"/>
                    <a:pt x="2787" y="2191"/>
                    <a:pt x="2886" y="2191"/>
                  </a:cubicBezTo>
                  <a:cubicBezTo>
                    <a:pt x="2897" y="2191"/>
                    <a:pt x="2903" y="2194"/>
                    <a:pt x="2917" y="2198"/>
                  </a:cubicBezTo>
                  <a:cubicBezTo>
                    <a:pt x="2958" y="2242"/>
                    <a:pt x="2948" y="2369"/>
                    <a:pt x="2955" y="2438"/>
                  </a:cubicBezTo>
                  <a:cubicBezTo>
                    <a:pt x="3020" y="2245"/>
                    <a:pt x="3174" y="2413"/>
                    <a:pt x="3212" y="2180"/>
                  </a:cubicBezTo>
                  <a:cubicBezTo>
                    <a:pt x="3133" y="1954"/>
                    <a:pt x="3153" y="1687"/>
                    <a:pt x="3129" y="1550"/>
                  </a:cubicBezTo>
                  <a:lnTo>
                    <a:pt x="3129" y="1550"/>
                  </a:lnTo>
                  <a:cubicBezTo>
                    <a:pt x="3229" y="2027"/>
                    <a:pt x="3260" y="1639"/>
                    <a:pt x="3373" y="2277"/>
                  </a:cubicBezTo>
                  <a:cubicBezTo>
                    <a:pt x="3376" y="2239"/>
                    <a:pt x="3370" y="2153"/>
                    <a:pt x="3335" y="2037"/>
                  </a:cubicBezTo>
                  <a:lnTo>
                    <a:pt x="3335" y="2037"/>
                  </a:lnTo>
                  <a:cubicBezTo>
                    <a:pt x="3363" y="2068"/>
                    <a:pt x="3387" y="2133"/>
                    <a:pt x="3404" y="2269"/>
                  </a:cubicBezTo>
                  <a:cubicBezTo>
                    <a:pt x="3445" y="2157"/>
                    <a:pt x="3373" y="1978"/>
                    <a:pt x="3438" y="1965"/>
                  </a:cubicBezTo>
                  <a:lnTo>
                    <a:pt x="3438" y="1965"/>
                  </a:lnTo>
                  <a:cubicBezTo>
                    <a:pt x="3458" y="2051"/>
                    <a:pt x="3455" y="2088"/>
                    <a:pt x="3472" y="2187"/>
                  </a:cubicBezTo>
                  <a:cubicBezTo>
                    <a:pt x="3466" y="2037"/>
                    <a:pt x="3455" y="1889"/>
                    <a:pt x="3500" y="1889"/>
                  </a:cubicBezTo>
                  <a:cubicBezTo>
                    <a:pt x="3507" y="1889"/>
                    <a:pt x="3514" y="1893"/>
                    <a:pt x="3523" y="1899"/>
                  </a:cubicBezTo>
                  <a:cubicBezTo>
                    <a:pt x="3531" y="1948"/>
                    <a:pt x="3551" y="2006"/>
                    <a:pt x="3544" y="2016"/>
                  </a:cubicBezTo>
                  <a:cubicBezTo>
                    <a:pt x="3610" y="1965"/>
                    <a:pt x="3593" y="1646"/>
                    <a:pt x="3678" y="1646"/>
                  </a:cubicBezTo>
                  <a:cubicBezTo>
                    <a:pt x="3688" y="1646"/>
                    <a:pt x="3705" y="1656"/>
                    <a:pt x="3723" y="1673"/>
                  </a:cubicBezTo>
                  <a:cubicBezTo>
                    <a:pt x="3784" y="2051"/>
                    <a:pt x="3788" y="1786"/>
                    <a:pt x="3866" y="2105"/>
                  </a:cubicBezTo>
                  <a:lnTo>
                    <a:pt x="3898" y="1995"/>
                  </a:lnTo>
                  <a:lnTo>
                    <a:pt x="3839" y="1845"/>
                  </a:lnTo>
                  <a:cubicBezTo>
                    <a:pt x="3880" y="1837"/>
                    <a:pt x="3877" y="1670"/>
                    <a:pt x="3914" y="1670"/>
                  </a:cubicBezTo>
                  <a:cubicBezTo>
                    <a:pt x="3922" y="1670"/>
                    <a:pt x="3928" y="1677"/>
                    <a:pt x="3942" y="1693"/>
                  </a:cubicBezTo>
                  <a:lnTo>
                    <a:pt x="3935" y="1834"/>
                  </a:lnTo>
                  <a:lnTo>
                    <a:pt x="4010" y="1755"/>
                  </a:lnTo>
                  <a:lnTo>
                    <a:pt x="3931" y="1642"/>
                  </a:lnTo>
                  <a:cubicBezTo>
                    <a:pt x="3942" y="1492"/>
                    <a:pt x="3860" y="1299"/>
                    <a:pt x="3894" y="1299"/>
                  </a:cubicBezTo>
                  <a:cubicBezTo>
                    <a:pt x="3901" y="1299"/>
                    <a:pt x="3908" y="1303"/>
                    <a:pt x="3918" y="1313"/>
                  </a:cubicBezTo>
                  <a:cubicBezTo>
                    <a:pt x="3911" y="1348"/>
                    <a:pt x="3969" y="1307"/>
                    <a:pt x="4034" y="1492"/>
                  </a:cubicBezTo>
                  <a:cubicBezTo>
                    <a:pt x="4034" y="1410"/>
                    <a:pt x="4034" y="1323"/>
                    <a:pt x="4062" y="1323"/>
                  </a:cubicBezTo>
                  <a:cubicBezTo>
                    <a:pt x="4069" y="1323"/>
                    <a:pt x="4079" y="1331"/>
                    <a:pt x="4089" y="1344"/>
                  </a:cubicBezTo>
                  <a:cubicBezTo>
                    <a:pt x="4120" y="1447"/>
                    <a:pt x="4158" y="1704"/>
                    <a:pt x="4178" y="1769"/>
                  </a:cubicBezTo>
                  <a:cubicBezTo>
                    <a:pt x="4145" y="1505"/>
                    <a:pt x="4264" y="1663"/>
                    <a:pt x="4243" y="1406"/>
                  </a:cubicBezTo>
                  <a:lnTo>
                    <a:pt x="4243" y="1406"/>
                  </a:lnTo>
                  <a:cubicBezTo>
                    <a:pt x="4254" y="1485"/>
                    <a:pt x="4284" y="1622"/>
                    <a:pt x="4292" y="1652"/>
                  </a:cubicBezTo>
                  <a:lnTo>
                    <a:pt x="4268" y="1430"/>
                  </a:lnTo>
                  <a:lnTo>
                    <a:pt x="4268" y="1430"/>
                  </a:lnTo>
                  <a:cubicBezTo>
                    <a:pt x="4302" y="1495"/>
                    <a:pt x="4312" y="1526"/>
                    <a:pt x="4336" y="1663"/>
                  </a:cubicBezTo>
                  <a:lnTo>
                    <a:pt x="4343" y="1663"/>
                  </a:lnTo>
                  <a:cubicBezTo>
                    <a:pt x="4367" y="1663"/>
                    <a:pt x="4353" y="1595"/>
                    <a:pt x="4336" y="1522"/>
                  </a:cubicBezTo>
                  <a:cubicBezTo>
                    <a:pt x="4319" y="1454"/>
                    <a:pt x="4298" y="1382"/>
                    <a:pt x="4312" y="1382"/>
                  </a:cubicBezTo>
                  <a:lnTo>
                    <a:pt x="4312" y="1382"/>
                  </a:lnTo>
                  <a:cubicBezTo>
                    <a:pt x="4319" y="1382"/>
                    <a:pt x="4330" y="1392"/>
                    <a:pt x="4346" y="1420"/>
                  </a:cubicBezTo>
                  <a:cubicBezTo>
                    <a:pt x="4343" y="1437"/>
                    <a:pt x="4353" y="1467"/>
                    <a:pt x="4346" y="1505"/>
                  </a:cubicBezTo>
                  <a:cubicBezTo>
                    <a:pt x="4360" y="1516"/>
                    <a:pt x="4374" y="1519"/>
                    <a:pt x="4384" y="1519"/>
                  </a:cubicBezTo>
                  <a:cubicBezTo>
                    <a:pt x="4412" y="1519"/>
                    <a:pt x="4436" y="1492"/>
                    <a:pt x="4456" y="1464"/>
                  </a:cubicBezTo>
                  <a:cubicBezTo>
                    <a:pt x="4477" y="1434"/>
                    <a:pt x="4497" y="1406"/>
                    <a:pt x="4525" y="1406"/>
                  </a:cubicBezTo>
                  <a:cubicBezTo>
                    <a:pt x="4539" y="1406"/>
                    <a:pt x="4552" y="1413"/>
                    <a:pt x="4566" y="1426"/>
                  </a:cubicBezTo>
                  <a:cubicBezTo>
                    <a:pt x="4648" y="1749"/>
                    <a:pt x="4518" y="1519"/>
                    <a:pt x="4597" y="1790"/>
                  </a:cubicBezTo>
                  <a:cubicBezTo>
                    <a:pt x="4679" y="1714"/>
                    <a:pt x="4727" y="1410"/>
                    <a:pt x="4826" y="1410"/>
                  </a:cubicBezTo>
                  <a:cubicBezTo>
                    <a:pt x="4833" y="1410"/>
                    <a:pt x="4844" y="1410"/>
                    <a:pt x="4854" y="1416"/>
                  </a:cubicBezTo>
                  <a:lnTo>
                    <a:pt x="4826" y="1382"/>
                  </a:lnTo>
                  <a:cubicBezTo>
                    <a:pt x="4809" y="1258"/>
                    <a:pt x="4809" y="1217"/>
                    <a:pt x="4819" y="1217"/>
                  </a:cubicBezTo>
                  <a:lnTo>
                    <a:pt x="4819" y="1217"/>
                  </a:lnTo>
                  <a:cubicBezTo>
                    <a:pt x="4830" y="1217"/>
                    <a:pt x="4854" y="1269"/>
                    <a:pt x="4874" y="1320"/>
                  </a:cubicBezTo>
                  <a:cubicBezTo>
                    <a:pt x="4898" y="1372"/>
                    <a:pt x="4926" y="1420"/>
                    <a:pt x="4939" y="1420"/>
                  </a:cubicBezTo>
                  <a:cubicBezTo>
                    <a:pt x="4947" y="1420"/>
                    <a:pt x="4953" y="1410"/>
                    <a:pt x="4956" y="1385"/>
                  </a:cubicBezTo>
                  <a:lnTo>
                    <a:pt x="4956" y="1385"/>
                  </a:lnTo>
                  <a:cubicBezTo>
                    <a:pt x="4953" y="1437"/>
                    <a:pt x="4977" y="1587"/>
                    <a:pt x="4977" y="1587"/>
                  </a:cubicBezTo>
                  <a:lnTo>
                    <a:pt x="4977" y="1581"/>
                  </a:lnTo>
                  <a:cubicBezTo>
                    <a:pt x="4988" y="1587"/>
                    <a:pt x="4998" y="1591"/>
                    <a:pt x="5008" y="1591"/>
                  </a:cubicBezTo>
                  <a:cubicBezTo>
                    <a:pt x="5070" y="1591"/>
                    <a:pt x="5111" y="1423"/>
                    <a:pt x="5183" y="1282"/>
                  </a:cubicBezTo>
                  <a:lnTo>
                    <a:pt x="5186" y="1406"/>
                  </a:lnTo>
                  <a:cubicBezTo>
                    <a:pt x="5244" y="1505"/>
                    <a:pt x="5303" y="1451"/>
                    <a:pt x="5358" y="1495"/>
                  </a:cubicBezTo>
                  <a:cubicBezTo>
                    <a:pt x="5350" y="1375"/>
                    <a:pt x="5382" y="1392"/>
                    <a:pt x="5341" y="1220"/>
                  </a:cubicBezTo>
                  <a:lnTo>
                    <a:pt x="5341" y="1220"/>
                  </a:lnTo>
                  <a:cubicBezTo>
                    <a:pt x="5399" y="1389"/>
                    <a:pt x="5440" y="1443"/>
                    <a:pt x="5474" y="1443"/>
                  </a:cubicBezTo>
                  <a:cubicBezTo>
                    <a:pt x="5508" y="1443"/>
                    <a:pt x="5536" y="1382"/>
                    <a:pt x="5559" y="1323"/>
                  </a:cubicBezTo>
                  <a:cubicBezTo>
                    <a:pt x="5587" y="1262"/>
                    <a:pt x="5611" y="1200"/>
                    <a:pt x="5646" y="1200"/>
                  </a:cubicBezTo>
                  <a:cubicBezTo>
                    <a:pt x="5673" y="1200"/>
                    <a:pt x="5703" y="1245"/>
                    <a:pt x="5749" y="1369"/>
                  </a:cubicBezTo>
                  <a:cubicBezTo>
                    <a:pt x="5735" y="1372"/>
                    <a:pt x="5728" y="1475"/>
                    <a:pt x="5738" y="1475"/>
                  </a:cubicBezTo>
                  <a:lnTo>
                    <a:pt x="5827" y="1355"/>
                  </a:lnTo>
                  <a:cubicBezTo>
                    <a:pt x="5796" y="1156"/>
                    <a:pt x="5800" y="1234"/>
                    <a:pt x="5759" y="1081"/>
                  </a:cubicBezTo>
                  <a:cubicBezTo>
                    <a:pt x="5759" y="957"/>
                    <a:pt x="5779" y="861"/>
                    <a:pt x="5806" y="861"/>
                  </a:cubicBezTo>
                  <a:lnTo>
                    <a:pt x="5806" y="861"/>
                  </a:lnTo>
                  <a:cubicBezTo>
                    <a:pt x="5772" y="998"/>
                    <a:pt x="5841" y="1187"/>
                    <a:pt x="5875" y="1296"/>
                  </a:cubicBezTo>
                  <a:cubicBezTo>
                    <a:pt x="5865" y="1234"/>
                    <a:pt x="5865" y="1166"/>
                    <a:pt x="5855" y="1101"/>
                  </a:cubicBezTo>
                  <a:lnTo>
                    <a:pt x="5855" y="1101"/>
                  </a:lnTo>
                  <a:cubicBezTo>
                    <a:pt x="5872" y="1173"/>
                    <a:pt x="5882" y="1197"/>
                    <a:pt x="5888" y="1197"/>
                  </a:cubicBezTo>
                  <a:cubicBezTo>
                    <a:pt x="5896" y="1197"/>
                    <a:pt x="5888" y="1118"/>
                    <a:pt x="5885" y="1043"/>
                  </a:cubicBezTo>
                  <a:cubicBezTo>
                    <a:pt x="5879" y="964"/>
                    <a:pt x="5875" y="885"/>
                    <a:pt x="5893" y="885"/>
                  </a:cubicBezTo>
                  <a:cubicBezTo>
                    <a:pt x="5899" y="885"/>
                    <a:pt x="5909" y="899"/>
                    <a:pt x="5923" y="929"/>
                  </a:cubicBezTo>
                  <a:lnTo>
                    <a:pt x="5930" y="1035"/>
                  </a:lnTo>
                  <a:cubicBezTo>
                    <a:pt x="5950" y="984"/>
                    <a:pt x="5961" y="861"/>
                    <a:pt x="5988" y="861"/>
                  </a:cubicBezTo>
                  <a:cubicBezTo>
                    <a:pt x="5991" y="861"/>
                    <a:pt x="5995" y="861"/>
                    <a:pt x="5999" y="864"/>
                  </a:cubicBezTo>
                  <a:cubicBezTo>
                    <a:pt x="6032" y="1097"/>
                    <a:pt x="5978" y="978"/>
                    <a:pt x="5995" y="1169"/>
                  </a:cubicBezTo>
                  <a:cubicBezTo>
                    <a:pt x="6026" y="1156"/>
                    <a:pt x="6032" y="882"/>
                    <a:pt x="6067" y="882"/>
                  </a:cubicBezTo>
                  <a:cubicBezTo>
                    <a:pt x="6074" y="882"/>
                    <a:pt x="6084" y="899"/>
                    <a:pt x="6098" y="947"/>
                  </a:cubicBezTo>
                  <a:cubicBezTo>
                    <a:pt x="6084" y="1015"/>
                    <a:pt x="6060" y="1019"/>
                    <a:pt x="6046" y="1084"/>
                  </a:cubicBezTo>
                  <a:cubicBezTo>
                    <a:pt x="6115" y="1355"/>
                    <a:pt x="6111" y="1286"/>
                    <a:pt x="6146" y="1327"/>
                  </a:cubicBezTo>
                  <a:lnTo>
                    <a:pt x="6143" y="1320"/>
                  </a:lnTo>
                  <a:lnTo>
                    <a:pt x="6225" y="1440"/>
                  </a:lnTo>
                  <a:lnTo>
                    <a:pt x="6201" y="1364"/>
                  </a:lnTo>
                  <a:cubicBezTo>
                    <a:pt x="6201" y="758"/>
                    <a:pt x="6293" y="1228"/>
                    <a:pt x="6338" y="854"/>
                  </a:cubicBezTo>
                  <a:lnTo>
                    <a:pt x="6338" y="854"/>
                  </a:lnTo>
                  <a:cubicBezTo>
                    <a:pt x="6296" y="1217"/>
                    <a:pt x="6345" y="1063"/>
                    <a:pt x="6358" y="1323"/>
                  </a:cubicBezTo>
                  <a:cubicBezTo>
                    <a:pt x="6382" y="1396"/>
                    <a:pt x="6413" y="1478"/>
                    <a:pt x="6410" y="1554"/>
                  </a:cubicBezTo>
                  <a:cubicBezTo>
                    <a:pt x="6417" y="1499"/>
                    <a:pt x="6423" y="1481"/>
                    <a:pt x="6431" y="1481"/>
                  </a:cubicBezTo>
                  <a:cubicBezTo>
                    <a:pt x="6437" y="1481"/>
                    <a:pt x="6444" y="1495"/>
                    <a:pt x="6451" y="1505"/>
                  </a:cubicBezTo>
                  <a:cubicBezTo>
                    <a:pt x="6458" y="1519"/>
                    <a:pt x="6464" y="1533"/>
                    <a:pt x="6472" y="1533"/>
                  </a:cubicBezTo>
                  <a:cubicBezTo>
                    <a:pt x="6482" y="1533"/>
                    <a:pt x="6496" y="1502"/>
                    <a:pt x="6502" y="1399"/>
                  </a:cubicBezTo>
                  <a:cubicBezTo>
                    <a:pt x="6510" y="1485"/>
                    <a:pt x="6537" y="1402"/>
                    <a:pt x="6543" y="1619"/>
                  </a:cubicBezTo>
                  <a:cubicBezTo>
                    <a:pt x="6581" y="1546"/>
                    <a:pt x="6526" y="1471"/>
                    <a:pt x="6523" y="1361"/>
                  </a:cubicBezTo>
                  <a:cubicBezTo>
                    <a:pt x="6533" y="1303"/>
                    <a:pt x="6543" y="1279"/>
                    <a:pt x="6561" y="1279"/>
                  </a:cubicBezTo>
                  <a:cubicBezTo>
                    <a:pt x="6581" y="1279"/>
                    <a:pt x="6605" y="1320"/>
                    <a:pt x="6629" y="1361"/>
                  </a:cubicBezTo>
                  <a:cubicBezTo>
                    <a:pt x="6654" y="1402"/>
                    <a:pt x="6681" y="1443"/>
                    <a:pt x="6705" y="1443"/>
                  </a:cubicBezTo>
                  <a:cubicBezTo>
                    <a:pt x="6728" y="1443"/>
                    <a:pt x="6752" y="1410"/>
                    <a:pt x="6769" y="1307"/>
                  </a:cubicBezTo>
                  <a:cubicBezTo>
                    <a:pt x="6845" y="1138"/>
                    <a:pt x="6848" y="847"/>
                    <a:pt x="6924" y="703"/>
                  </a:cubicBezTo>
                  <a:lnTo>
                    <a:pt x="6924" y="703"/>
                  </a:lnTo>
                  <a:cubicBezTo>
                    <a:pt x="6955" y="840"/>
                    <a:pt x="6913" y="1015"/>
                    <a:pt x="6913" y="1015"/>
                  </a:cubicBezTo>
                  <a:cubicBezTo>
                    <a:pt x="6934" y="1077"/>
                    <a:pt x="6955" y="1101"/>
                    <a:pt x="6972" y="1101"/>
                  </a:cubicBezTo>
                  <a:cubicBezTo>
                    <a:pt x="6989" y="1101"/>
                    <a:pt x="7010" y="1070"/>
                    <a:pt x="7027" y="1019"/>
                  </a:cubicBezTo>
                  <a:lnTo>
                    <a:pt x="7027" y="1019"/>
                  </a:lnTo>
                  <a:cubicBezTo>
                    <a:pt x="7024" y="1094"/>
                    <a:pt x="7030" y="1156"/>
                    <a:pt x="7048" y="1252"/>
                  </a:cubicBezTo>
                  <a:cubicBezTo>
                    <a:pt x="7071" y="1234"/>
                    <a:pt x="7065" y="1032"/>
                    <a:pt x="7085" y="1032"/>
                  </a:cubicBezTo>
                  <a:cubicBezTo>
                    <a:pt x="7092" y="1032"/>
                    <a:pt x="7099" y="1043"/>
                    <a:pt x="7106" y="1067"/>
                  </a:cubicBezTo>
                  <a:cubicBezTo>
                    <a:pt x="7099" y="1163"/>
                    <a:pt x="7092" y="1313"/>
                    <a:pt x="7081" y="1413"/>
                  </a:cubicBezTo>
                  <a:cubicBezTo>
                    <a:pt x="7116" y="1331"/>
                    <a:pt x="7150" y="1169"/>
                    <a:pt x="7188" y="1091"/>
                  </a:cubicBezTo>
                  <a:lnTo>
                    <a:pt x="7188" y="1091"/>
                  </a:lnTo>
                  <a:cubicBezTo>
                    <a:pt x="7198" y="1241"/>
                    <a:pt x="7168" y="1320"/>
                    <a:pt x="7154" y="1416"/>
                  </a:cubicBezTo>
                  <a:cubicBezTo>
                    <a:pt x="7198" y="1348"/>
                    <a:pt x="7263" y="1279"/>
                    <a:pt x="7277" y="1043"/>
                  </a:cubicBezTo>
                  <a:lnTo>
                    <a:pt x="7256" y="978"/>
                  </a:lnTo>
                  <a:lnTo>
                    <a:pt x="7256" y="978"/>
                  </a:lnTo>
                  <a:cubicBezTo>
                    <a:pt x="7260" y="1032"/>
                    <a:pt x="7256" y="1169"/>
                    <a:pt x="7246" y="1204"/>
                  </a:cubicBezTo>
                  <a:cubicBezTo>
                    <a:pt x="7236" y="1252"/>
                    <a:pt x="7229" y="1269"/>
                    <a:pt x="7222" y="1269"/>
                  </a:cubicBezTo>
                  <a:cubicBezTo>
                    <a:pt x="7201" y="1269"/>
                    <a:pt x="7191" y="1101"/>
                    <a:pt x="7188" y="1035"/>
                  </a:cubicBezTo>
                  <a:lnTo>
                    <a:pt x="7215" y="981"/>
                  </a:lnTo>
                  <a:cubicBezTo>
                    <a:pt x="7205" y="830"/>
                    <a:pt x="7191" y="775"/>
                    <a:pt x="7174" y="775"/>
                  </a:cubicBezTo>
                  <a:cubicBezTo>
                    <a:pt x="7157" y="775"/>
                    <a:pt x="7136" y="844"/>
                    <a:pt x="7113" y="909"/>
                  </a:cubicBezTo>
                  <a:cubicBezTo>
                    <a:pt x="7092" y="974"/>
                    <a:pt x="7071" y="1040"/>
                    <a:pt x="7051" y="1040"/>
                  </a:cubicBezTo>
                  <a:lnTo>
                    <a:pt x="7048" y="1035"/>
                  </a:lnTo>
                  <a:lnTo>
                    <a:pt x="7065" y="669"/>
                  </a:lnTo>
                  <a:lnTo>
                    <a:pt x="7013" y="974"/>
                  </a:lnTo>
                  <a:cubicBezTo>
                    <a:pt x="6999" y="882"/>
                    <a:pt x="6986" y="676"/>
                    <a:pt x="7013" y="621"/>
                  </a:cubicBezTo>
                  <a:cubicBezTo>
                    <a:pt x="6999" y="576"/>
                    <a:pt x="6992" y="562"/>
                    <a:pt x="6986" y="562"/>
                  </a:cubicBezTo>
                  <a:cubicBezTo>
                    <a:pt x="6983" y="562"/>
                    <a:pt x="6975" y="576"/>
                    <a:pt x="6972" y="590"/>
                  </a:cubicBezTo>
                  <a:cubicBezTo>
                    <a:pt x="6969" y="608"/>
                    <a:pt x="6965" y="621"/>
                    <a:pt x="6962" y="621"/>
                  </a:cubicBezTo>
                  <a:cubicBezTo>
                    <a:pt x="6955" y="621"/>
                    <a:pt x="6948" y="604"/>
                    <a:pt x="6937" y="549"/>
                  </a:cubicBezTo>
                  <a:cubicBezTo>
                    <a:pt x="6931" y="518"/>
                    <a:pt x="6934" y="501"/>
                    <a:pt x="6937" y="488"/>
                  </a:cubicBezTo>
                  <a:lnTo>
                    <a:pt x="6937" y="488"/>
                  </a:lnTo>
                  <a:lnTo>
                    <a:pt x="6900" y="597"/>
                  </a:lnTo>
                  <a:cubicBezTo>
                    <a:pt x="6904" y="529"/>
                    <a:pt x="6890" y="381"/>
                    <a:pt x="6904" y="381"/>
                  </a:cubicBezTo>
                  <a:cubicBezTo>
                    <a:pt x="6907" y="381"/>
                    <a:pt x="6907" y="385"/>
                    <a:pt x="6910" y="391"/>
                  </a:cubicBezTo>
                  <a:cubicBezTo>
                    <a:pt x="6896" y="350"/>
                    <a:pt x="6883" y="336"/>
                    <a:pt x="6869" y="336"/>
                  </a:cubicBezTo>
                  <a:cubicBezTo>
                    <a:pt x="6852" y="336"/>
                    <a:pt x="6839" y="371"/>
                    <a:pt x="6825" y="409"/>
                  </a:cubicBezTo>
                  <a:cubicBezTo>
                    <a:pt x="6811" y="443"/>
                    <a:pt x="6801" y="480"/>
                    <a:pt x="6790" y="480"/>
                  </a:cubicBezTo>
                  <a:cubicBezTo>
                    <a:pt x="6780" y="480"/>
                    <a:pt x="6773" y="456"/>
                    <a:pt x="6763" y="391"/>
                  </a:cubicBezTo>
                  <a:lnTo>
                    <a:pt x="6769" y="367"/>
                  </a:lnTo>
                  <a:lnTo>
                    <a:pt x="6769" y="367"/>
                  </a:lnTo>
                  <a:cubicBezTo>
                    <a:pt x="6674" y="494"/>
                    <a:pt x="6769" y="638"/>
                    <a:pt x="6708" y="957"/>
                  </a:cubicBezTo>
                  <a:lnTo>
                    <a:pt x="6626" y="292"/>
                  </a:lnTo>
                  <a:lnTo>
                    <a:pt x="6629" y="562"/>
                  </a:lnTo>
                  <a:cubicBezTo>
                    <a:pt x="6619" y="553"/>
                    <a:pt x="6598" y="532"/>
                    <a:pt x="6595" y="426"/>
                  </a:cubicBezTo>
                  <a:lnTo>
                    <a:pt x="6595" y="426"/>
                  </a:lnTo>
                  <a:cubicBezTo>
                    <a:pt x="6567" y="611"/>
                    <a:pt x="6608" y="542"/>
                    <a:pt x="6595" y="717"/>
                  </a:cubicBezTo>
                  <a:cubicBezTo>
                    <a:pt x="6575" y="641"/>
                    <a:pt x="6554" y="624"/>
                    <a:pt x="6537" y="624"/>
                  </a:cubicBezTo>
                  <a:cubicBezTo>
                    <a:pt x="6526" y="624"/>
                    <a:pt x="6519" y="628"/>
                    <a:pt x="6513" y="628"/>
                  </a:cubicBezTo>
                  <a:cubicBezTo>
                    <a:pt x="6505" y="632"/>
                    <a:pt x="6499" y="635"/>
                    <a:pt x="6489" y="635"/>
                  </a:cubicBezTo>
                  <a:cubicBezTo>
                    <a:pt x="6464" y="635"/>
                    <a:pt x="6444" y="600"/>
                    <a:pt x="6427" y="412"/>
                  </a:cubicBezTo>
                  <a:lnTo>
                    <a:pt x="6427" y="412"/>
                  </a:lnTo>
                  <a:cubicBezTo>
                    <a:pt x="6420" y="618"/>
                    <a:pt x="6485" y="567"/>
                    <a:pt x="6440" y="714"/>
                  </a:cubicBezTo>
                  <a:cubicBezTo>
                    <a:pt x="6427" y="567"/>
                    <a:pt x="6413" y="521"/>
                    <a:pt x="6403" y="521"/>
                  </a:cubicBezTo>
                  <a:cubicBezTo>
                    <a:pt x="6396" y="521"/>
                    <a:pt x="6389" y="553"/>
                    <a:pt x="6379" y="580"/>
                  </a:cubicBezTo>
                  <a:cubicBezTo>
                    <a:pt x="6372" y="611"/>
                    <a:pt x="6361" y="638"/>
                    <a:pt x="6352" y="638"/>
                  </a:cubicBezTo>
                  <a:cubicBezTo>
                    <a:pt x="6345" y="638"/>
                    <a:pt x="6334" y="628"/>
                    <a:pt x="6324" y="590"/>
                  </a:cubicBezTo>
                  <a:cubicBezTo>
                    <a:pt x="6320" y="353"/>
                    <a:pt x="6375" y="474"/>
                    <a:pt x="6314" y="265"/>
                  </a:cubicBezTo>
                  <a:cubicBezTo>
                    <a:pt x="6314" y="388"/>
                    <a:pt x="6304" y="429"/>
                    <a:pt x="6290" y="429"/>
                  </a:cubicBezTo>
                  <a:cubicBezTo>
                    <a:pt x="6276" y="429"/>
                    <a:pt x="6259" y="385"/>
                    <a:pt x="6242" y="344"/>
                  </a:cubicBezTo>
                  <a:cubicBezTo>
                    <a:pt x="6222" y="299"/>
                    <a:pt x="6204" y="258"/>
                    <a:pt x="6190" y="258"/>
                  </a:cubicBezTo>
                  <a:cubicBezTo>
                    <a:pt x="6187" y="258"/>
                    <a:pt x="6184" y="261"/>
                    <a:pt x="6181" y="268"/>
                  </a:cubicBezTo>
                  <a:cubicBezTo>
                    <a:pt x="6204" y="587"/>
                    <a:pt x="6108" y="409"/>
                    <a:pt x="6050" y="521"/>
                  </a:cubicBezTo>
                  <a:cubicBezTo>
                    <a:pt x="6046" y="412"/>
                    <a:pt x="5913" y="357"/>
                    <a:pt x="5837" y="247"/>
                  </a:cubicBezTo>
                  <a:lnTo>
                    <a:pt x="5835" y="211"/>
                  </a:lnTo>
                  <a:lnTo>
                    <a:pt x="5835" y="211"/>
                  </a:lnTo>
                  <a:cubicBezTo>
                    <a:pt x="5852" y="513"/>
                    <a:pt x="5785" y="461"/>
                    <a:pt x="5749" y="532"/>
                  </a:cubicBezTo>
                  <a:cubicBezTo>
                    <a:pt x="5728" y="340"/>
                    <a:pt x="5728" y="261"/>
                    <a:pt x="5745" y="176"/>
                  </a:cubicBezTo>
                  <a:lnTo>
                    <a:pt x="5745" y="176"/>
                  </a:lnTo>
                  <a:lnTo>
                    <a:pt x="5700" y="179"/>
                  </a:lnTo>
                  <a:cubicBezTo>
                    <a:pt x="5700" y="285"/>
                    <a:pt x="5694" y="340"/>
                    <a:pt x="5670" y="377"/>
                  </a:cubicBezTo>
                  <a:lnTo>
                    <a:pt x="5652" y="138"/>
                  </a:lnTo>
                  <a:cubicBezTo>
                    <a:pt x="5608" y="151"/>
                    <a:pt x="5580" y="326"/>
                    <a:pt x="5529" y="326"/>
                  </a:cubicBezTo>
                  <a:cubicBezTo>
                    <a:pt x="5512" y="326"/>
                    <a:pt x="5494" y="312"/>
                    <a:pt x="5474" y="282"/>
                  </a:cubicBezTo>
                  <a:lnTo>
                    <a:pt x="5474" y="282"/>
                  </a:lnTo>
                  <a:cubicBezTo>
                    <a:pt x="5502" y="505"/>
                    <a:pt x="5611" y="896"/>
                    <a:pt x="5556" y="1056"/>
                  </a:cubicBezTo>
                  <a:cubicBezTo>
                    <a:pt x="5536" y="937"/>
                    <a:pt x="5508" y="731"/>
                    <a:pt x="5522" y="676"/>
                  </a:cubicBezTo>
                  <a:lnTo>
                    <a:pt x="5522" y="676"/>
                  </a:lnTo>
                  <a:cubicBezTo>
                    <a:pt x="5518" y="690"/>
                    <a:pt x="5512" y="747"/>
                    <a:pt x="5502" y="747"/>
                  </a:cubicBezTo>
                  <a:cubicBezTo>
                    <a:pt x="5498" y="747"/>
                    <a:pt x="5494" y="741"/>
                    <a:pt x="5491" y="731"/>
                  </a:cubicBezTo>
                  <a:lnTo>
                    <a:pt x="5494" y="521"/>
                  </a:lnTo>
                  <a:cubicBezTo>
                    <a:pt x="5488" y="511"/>
                    <a:pt x="5485" y="505"/>
                    <a:pt x="5481" y="505"/>
                  </a:cubicBezTo>
                  <a:cubicBezTo>
                    <a:pt x="5474" y="505"/>
                    <a:pt x="5477" y="549"/>
                    <a:pt x="5477" y="594"/>
                  </a:cubicBezTo>
                  <a:cubicBezTo>
                    <a:pt x="5481" y="638"/>
                    <a:pt x="5485" y="683"/>
                    <a:pt x="5474" y="683"/>
                  </a:cubicBezTo>
                  <a:cubicBezTo>
                    <a:pt x="5474" y="683"/>
                    <a:pt x="5471" y="683"/>
                    <a:pt x="5471" y="679"/>
                  </a:cubicBezTo>
                  <a:cubicBezTo>
                    <a:pt x="5450" y="508"/>
                    <a:pt x="5436" y="559"/>
                    <a:pt x="5423" y="423"/>
                  </a:cubicBezTo>
                  <a:lnTo>
                    <a:pt x="5423" y="418"/>
                  </a:lnTo>
                  <a:cubicBezTo>
                    <a:pt x="5426" y="418"/>
                    <a:pt x="5429" y="429"/>
                    <a:pt x="5436" y="436"/>
                  </a:cubicBezTo>
                  <a:cubicBezTo>
                    <a:pt x="5440" y="443"/>
                    <a:pt x="5443" y="450"/>
                    <a:pt x="5450" y="450"/>
                  </a:cubicBezTo>
                  <a:cubicBezTo>
                    <a:pt x="5453" y="450"/>
                    <a:pt x="5453" y="443"/>
                    <a:pt x="5457" y="423"/>
                  </a:cubicBezTo>
                  <a:cubicBezTo>
                    <a:pt x="5423" y="395"/>
                    <a:pt x="5371" y="299"/>
                    <a:pt x="5341" y="168"/>
                  </a:cubicBezTo>
                  <a:lnTo>
                    <a:pt x="5341" y="168"/>
                  </a:lnTo>
                  <a:cubicBezTo>
                    <a:pt x="5358" y="268"/>
                    <a:pt x="5371" y="402"/>
                    <a:pt x="5354" y="429"/>
                  </a:cubicBezTo>
                  <a:lnTo>
                    <a:pt x="5347" y="429"/>
                  </a:lnTo>
                  <a:cubicBezTo>
                    <a:pt x="5299" y="429"/>
                    <a:pt x="5303" y="220"/>
                    <a:pt x="5262" y="141"/>
                  </a:cubicBezTo>
                  <a:cubicBezTo>
                    <a:pt x="5262" y="261"/>
                    <a:pt x="5207" y="145"/>
                    <a:pt x="5244" y="402"/>
                  </a:cubicBezTo>
                  <a:cubicBezTo>
                    <a:pt x="5227" y="402"/>
                    <a:pt x="5207" y="282"/>
                    <a:pt x="5189" y="213"/>
                  </a:cubicBezTo>
                  <a:cubicBezTo>
                    <a:pt x="5176" y="333"/>
                    <a:pt x="5056" y="268"/>
                    <a:pt x="5132" y="535"/>
                  </a:cubicBezTo>
                  <a:lnTo>
                    <a:pt x="5142" y="553"/>
                  </a:lnTo>
                  <a:cubicBezTo>
                    <a:pt x="5138" y="559"/>
                    <a:pt x="5138" y="559"/>
                    <a:pt x="5138" y="567"/>
                  </a:cubicBezTo>
                  <a:cubicBezTo>
                    <a:pt x="5121" y="638"/>
                    <a:pt x="5097" y="665"/>
                    <a:pt x="5070" y="665"/>
                  </a:cubicBezTo>
                  <a:cubicBezTo>
                    <a:pt x="5042" y="665"/>
                    <a:pt x="5008" y="635"/>
                    <a:pt x="4974" y="608"/>
                  </a:cubicBezTo>
                  <a:cubicBezTo>
                    <a:pt x="4939" y="576"/>
                    <a:pt x="4905" y="549"/>
                    <a:pt x="4874" y="549"/>
                  </a:cubicBezTo>
                  <a:cubicBezTo>
                    <a:pt x="4860" y="549"/>
                    <a:pt x="4847" y="556"/>
                    <a:pt x="4836" y="576"/>
                  </a:cubicBezTo>
                  <a:lnTo>
                    <a:pt x="4823" y="491"/>
                  </a:lnTo>
                  <a:cubicBezTo>
                    <a:pt x="4782" y="597"/>
                    <a:pt x="4703" y="567"/>
                    <a:pt x="4696" y="758"/>
                  </a:cubicBezTo>
                  <a:cubicBezTo>
                    <a:pt x="4679" y="758"/>
                    <a:pt x="4627" y="608"/>
                    <a:pt x="4618" y="505"/>
                  </a:cubicBezTo>
                  <a:cubicBezTo>
                    <a:pt x="4597" y="549"/>
                    <a:pt x="4593" y="608"/>
                    <a:pt x="4572" y="608"/>
                  </a:cubicBezTo>
                  <a:cubicBezTo>
                    <a:pt x="4559" y="608"/>
                    <a:pt x="4542" y="590"/>
                    <a:pt x="4511" y="542"/>
                  </a:cubicBezTo>
                  <a:cubicBezTo>
                    <a:pt x="4521" y="439"/>
                    <a:pt x="4501" y="415"/>
                    <a:pt x="4504" y="415"/>
                  </a:cubicBezTo>
                  <a:lnTo>
                    <a:pt x="4504" y="415"/>
                  </a:lnTo>
                  <a:cubicBezTo>
                    <a:pt x="4504" y="415"/>
                    <a:pt x="4515" y="423"/>
                    <a:pt x="4535" y="426"/>
                  </a:cubicBezTo>
                  <a:cubicBezTo>
                    <a:pt x="4494" y="391"/>
                    <a:pt x="4466" y="333"/>
                    <a:pt x="4442" y="333"/>
                  </a:cubicBezTo>
                  <a:cubicBezTo>
                    <a:pt x="4428" y="333"/>
                    <a:pt x="4415" y="367"/>
                    <a:pt x="4408" y="474"/>
                  </a:cubicBezTo>
                  <a:cubicBezTo>
                    <a:pt x="4395" y="316"/>
                    <a:pt x="4350" y="247"/>
                    <a:pt x="4322" y="247"/>
                  </a:cubicBezTo>
                  <a:cubicBezTo>
                    <a:pt x="4312" y="247"/>
                    <a:pt x="4302" y="258"/>
                    <a:pt x="4298" y="279"/>
                  </a:cubicBezTo>
                  <a:lnTo>
                    <a:pt x="4367" y="429"/>
                  </a:lnTo>
                  <a:cubicBezTo>
                    <a:pt x="4357" y="446"/>
                    <a:pt x="4343" y="453"/>
                    <a:pt x="4330" y="453"/>
                  </a:cubicBezTo>
                  <a:cubicBezTo>
                    <a:pt x="4316" y="453"/>
                    <a:pt x="4298" y="446"/>
                    <a:pt x="4284" y="439"/>
                  </a:cubicBezTo>
                  <a:lnTo>
                    <a:pt x="4243" y="148"/>
                  </a:lnTo>
                  <a:cubicBezTo>
                    <a:pt x="4213" y="100"/>
                    <a:pt x="4192" y="80"/>
                    <a:pt x="4175" y="80"/>
                  </a:cubicBezTo>
                  <a:cubicBezTo>
                    <a:pt x="4137" y="80"/>
                    <a:pt x="4120" y="162"/>
                    <a:pt x="4107" y="241"/>
                  </a:cubicBezTo>
                  <a:cubicBezTo>
                    <a:pt x="4093" y="323"/>
                    <a:pt x="4075" y="402"/>
                    <a:pt x="4048" y="402"/>
                  </a:cubicBezTo>
                  <a:cubicBezTo>
                    <a:pt x="4024" y="402"/>
                    <a:pt x="3993" y="353"/>
                    <a:pt x="3942" y="220"/>
                  </a:cubicBezTo>
                  <a:lnTo>
                    <a:pt x="3942" y="220"/>
                  </a:lnTo>
                  <a:cubicBezTo>
                    <a:pt x="3955" y="429"/>
                    <a:pt x="4034" y="350"/>
                    <a:pt x="4058" y="590"/>
                  </a:cubicBezTo>
                  <a:cubicBezTo>
                    <a:pt x="3996" y="562"/>
                    <a:pt x="3853" y="165"/>
                    <a:pt x="3836" y="165"/>
                  </a:cubicBezTo>
                  <a:cubicBezTo>
                    <a:pt x="3822" y="148"/>
                    <a:pt x="3815" y="141"/>
                    <a:pt x="3808" y="141"/>
                  </a:cubicBezTo>
                  <a:cubicBezTo>
                    <a:pt x="3781" y="141"/>
                    <a:pt x="3788" y="233"/>
                    <a:pt x="3795" y="330"/>
                  </a:cubicBezTo>
                  <a:cubicBezTo>
                    <a:pt x="3798" y="423"/>
                    <a:pt x="3805" y="515"/>
                    <a:pt x="3778" y="515"/>
                  </a:cubicBezTo>
                  <a:cubicBezTo>
                    <a:pt x="3770" y="515"/>
                    <a:pt x="3764" y="511"/>
                    <a:pt x="3757" y="505"/>
                  </a:cubicBezTo>
                  <a:lnTo>
                    <a:pt x="3757" y="505"/>
                  </a:lnTo>
                  <a:cubicBezTo>
                    <a:pt x="3791" y="604"/>
                    <a:pt x="3860" y="875"/>
                    <a:pt x="3825" y="984"/>
                  </a:cubicBezTo>
                  <a:cubicBezTo>
                    <a:pt x="3764" y="957"/>
                    <a:pt x="3664" y="570"/>
                    <a:pt x="3678" y="480"/>
                  </a:cubicBezTo>
                  <a:cubicBezTo>
                    <a:pt x="3681" y="480"/>
                    <a:pt x="3681" y="477"/>
                    <a:pt x="3681" y="477"/>
                  </a:cubicBezTo>
                  <a:cubicBezTo>
                    <a:pt x="3692" y="477"/>
                    <a:pt x="3705" y="505"/>
                    <a:pt x="3709" y="535"/>
                  </a:cubicBezTo>
                  <a:cubicBezTo>
                    <a:pt x="3719" y="494"/>
                    <a:pt x="3733" y="446"/>
                    <a:pt x="3685" y="340"/>
                  </a:cubicBezTo>
                  <a:lnTo>
                    <a:pt x="3685" y="340"/>
                  </a:lnTo>
                  <a:lnTo>
                    <a:pt x="3702" y="443"/>
                  </a:lnTo>
                  <a:cubicBezTo>
                    <a:pt x="3651" y="344"/>
                    <a:pt x="3579" y="371"/>
                    <a:pt x="3558" y="200"/>
                  </a:cubicBezTo>
                  <a:lnTo>
                    <a:pt x="3558" y="200"/>
                  </a:lnTo>
                  <a:cubicBezTo>
                    <a:pt x="3541" y="292"/>
                    <a:pt x="3569" y="350"/>
                    <a:pt x="3602" y="395"/>
                  </a:cubicBezTo>
                  <a:cubicBezTo>
                    <a:pt x="3579" y="367"/>
                    <a:pt x="3561" y="361"/>
                    <a:pt x="3544" y="361"/>
                  </a:cubicBezTo>
                  <a:cubicBezTo>
                    <a:pt x="3531" y="361"/>
                    <a:pt x="3520" y="364"/>
                    <a:pt x="3510" y="371"/>
                  </a:cubicBezTo>
                  <a:cubicBezTo>
                    <a:pt x="3500" y="374"/>
                    <a:pt x="3486" y="381"/>
                    <a:pt x="3472" y="381"/>
                  </a:cubicBezTo>
                  <a:cubicBezTo>
                    <a:pt x="3458" y="381"/>
                    <a:pt x="3441" y="374"/>
                    <a:pt x="3421" y="357"/>
                  </a:cubicBezTo>
                  <a:lnTo>
                    <a:pt x="3421" y="357"/>
                  </a:lnTo>
                  <a:cubicBezTo>
                    <a:pt x="3445" y="409"/>
                    <a:pt x="3482" y="525"/>
                    <a:pt x="3472" y="529"/>
                  </a:cubicBezTo>
                  <a:cubicBezTo>
                    <a:pt x="3455" y="515"/>
                    <a:pt x="3441" y="508"/>
                    <a:pt x="3431" y="508"/>
                  </a:cubicBezTo>
                  <a:cubicBezTo>
                    <a:pt x="3373" y="508"/>
                    <a:pt x="3466" y="741"/>
                    <a:pt x="3417" y="796"/>
                  </a:cubicBezTo>
                  <a:cubicBezTo>
                    <a:pt x="3356" y="683"/>
                    <a:pt x="3342" y="521"/>
                    <a:pt x="3322" y="521"/>
                  </a:cubicBezTo>
                  <a:cubicBezTo>
                    <a:pt x="3318" y="521"/>
                    <a:pt x="3311" y="535"/>
                    <a:pt x="3301" y="570"/>
                  </a:cubicBezTo>
                  <a:cubicBezTo>
                    <a:pt x="3232" y="474"/>
                    <a:pt x="3226" y="302"/>
                    <a:pt x="3222" y="213"/>
                  </a:cubicBezTo>
                  <a:cubicBezTo>
                    <a:pt x="3219" y="268"/>
                    <a:pt x="3208" y="288"/>
                    <a:pt x="3191" y="288"/>
                  </a:cubicBezTo>
                  <a:cubicBezTo>
                    <a:pt x="3143" y="288"/>
                    <a:pt x="3058" y="110"/>
                    <a:pt x="3023" y="89"/>
                  </a:cubicBezTo>
                  <a:lnTo>
                    <a:pt x="3036" y="7"/>
                  </a:ln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6"/>
            <p:cNvSpPr/>
            <p:nvPr/>
          </p:nvSpPr>
          <p:spPr>
            <a:xfrm>
              <a:off x="7026378" y="755313"/>
              <a:ext cx="394965" cy="312693"/>
            </a:xfrm>
            <a:custGeom>
              <a:avLst/>
              <a:gdLst/>
              <a:ahLst/>
              <a:cxnLst/>
              <a:rect l="l" t="t" r="r" b="b"/>
              <a:pathLst>
                <a:path w="21973" h="17396" extrusionOk="0">
                  <a:moveTo>
                    <a:pt x="20892" y="1104"/>
                  </a:moveTo>
                  <a:lnTo>
                    <a:pt x="20912" y="1117"/>
                  </a:lnTo>
                  <a:lnTo>
                    <a:pt x="20912" y="1117"/>
                  </a:lnTo>
                  <a:cubicBezTo>
                    <a:pt x="20906" y="1113"/>
                    <a:pt x="20899" y="1108"/>
                    <a:pt x="20892" y="1104"/>
                  </a:cubicBezTo>
                  <a:close/>
                  <a:moveTo>
                    <a:pt x="20857" y="2198"/>
                  </a:moveTo>
                  <a:cubicBezTo>
                    <a:pt x="20858" y="2199"/>
                    <a:pt x="20859" y="2201"/>
                    <a:pt x="20860" y="2203"/>
                  </a:cubicBezTo>
                  <a:lnTo>
                    <a:pt x="20860" y="2203"/>
                  </a:lnTo>
                  <a:cubicBezTo>
                    <a:pt x="20859" y="2201"/>
                    <a:pt x="20858" y="2199"/>
                    <a:pt x="20857" y="2198"/>
                  </a:cubicBezTo>
                  <a:close/>
                  <a:moveTo>
                    <a:pt x="16374" y="6918"/>
                  </a:moveTo>
                  <a:cubicBezTo>
                    <a:pt x="16364" y="6938"/>
                    <a:pt x="16361" y="6951"/>
                    <a:pt x="16361" y="6969"/>
                  </a:cubicBezTo>
                  <a:cubicBezTo>
                    <a:pt x="16371" y="6956"/>
                    <a:pt x="16374" y="6938"/>
                    <a:pt x="16374" y="6918"/>
                  </a:cubicBezTo>
                  <a:close/>
                  <a:moveTo>
                    <a:pt x="18013" y="7925"/>
                  </a:moveTo>
                  <a:cubicBezTo>
                    <a:pt x="18010" y="7929"/>
                    <a:pt x="18010" y="7932"/>
                    <a:pt x="18006" y="7935"/>
                  </a:cubicBezTo>
                  <a:cubicBezTo>
                    <a:pt x="18010" y="7932"/>
                    <a:pt x="18013" y="7929"/>
                    <a:pt x="18013" y="7925"/>
                  </a:cubicBezTo>
                  <a:close/>
                  <a:moveTo>
                    <a:pt x="16176" y="7902"/>
                  </a:moveTo>
                  <a:cubicBezTo>
                    <a:pt x="16186" y="7922"/>
                    <a:pt x="16193" y="7939"/>
                    <a:pt x="16193" y="7956"/>
                  </a:cubicBezTo>
                  <a:cubicBezTo>
                    <a:pt x="16196" y="7925"/>
                    <a:pt x="16214" y="7908"/>
                    <a:pt x="16176" y="7902"/>
                  </a:cubicBezTo>
                  <a:close/>
                  <a:moveTo>
                    <a:pt x="16193" y="7956"/>
                  </a:moveTo>
                  <a:cubicBezTo>
                    <a:pt x="16193" y="7959"/>
                    <a:pt x="16193" y="7967"/>
                    <a:pt x="16196" y="7976"/>
                  </a:cubicBezTo>
                  <a:cubicBezTo>
                    <a:pt x="16196" y="7970"/>
                    <a:pt x="16196" y="7963"/>
                    <a:pt x="16193" y="7956"/>
                  </a:cubicBezTo>
                  <a:close/>
                  <a:moveTo>
                    <a:pt x="17375" y="8717"/>
                  </a:moveTo>
                  <a:lnTo>
                    <a:pt x="17372" y="8792"/>
                  </a:lnTo>
                  <a:cubicBezTo>
                    <a:pt x="17358" y="8786"/>
                    <a:pt x="17351" y="8782"/>
                    <a:pt x="17341" y="8775"/>
                  </a:cubicBezTo>
                  <a:lnTo>
                    <a:pt x="17341" y="8775"/>
                  </a:lnTo>
                  <a:cubicBezTo>
                    <a:pt x="17365" y="8802"/>
                    <a:pt x="17372" y="8854"/>
                    <a:pt x="17372" y="8895"/>
                  </a:cubicBezTo>
                  <a:cubicBezTo>
                    <a:pt x="17407" y="8843"/>
                    <a:pt x="17509" y="8834"/>
                    <a:pt x="17375" y="8717"/>
                  </a:cubicBezTo>
                  <a:close/>
                  <a:moveTo>
                    <a:pt x="13910" y="10129"/>
                  </a:moveTo>
                  <a:cubicBezTo>
                    <a:pt x="13911" y="10129"/>
                    <a:pt x="13911" y="10130"/>
                    <a:pt x="13912" y="10132"/>
                  </a:cubicBezTo>
                  <a:lnTo>
                    <a:pt x="13912" y="10132"/>
                  </a:lnTo>
                  <a:cubicBezTo>
                    <a:pt x="13911" y="10131"/>
                    <a:pt x="13911" y="10130"/>
                    <a:pt x="13910" y="10129"/>
                  </a:cubicBezTo>
                  <a:close/>
                  <a:moveTo>
                    <a:pt x="13912" y="10132"/>
                  </a:moveTo>
                  <a:lnTo>
                    <a:pt x="13912" y="10132"/>
                  </a:lnTo>
                  <a:cubicBezTo>
                    <a:pt x="13915" y="10138"/>
                    <a:pt x="13917" y="10144"/>
                    <a:pt x="13920" y="10150"/>
                  </a:cubicBezTo>
                  <a:cubicBezTo>
                    <a:pt x="13916" y="10141"/>
                    <a:pt x="13913" y="10135"/>
                    <a:pt x="13912" y="10132"/>
                  </a:cubicBezTo>
                  <a:close/>
                  <a:moveTo>
                    <a:pt x="13961" y="12371"/>
                  </a:moveTo>
                  <a:cubicBezTo>
                    <a:pt x="13958" y="12381"/>
                    <a:pt x="13955" y="12395"/>
                    <a:pt x="13955" y="12405"/>
                  </a:cubicBezTo>
                  <a:cubicBezTo>
                    <a:pt x="13958" y="12398"/>
                    <a:pt x="13961" y="12385"/>
                    <a:pt x="13961" y="12371"/>
                  </a:cubicBezTo>
                  <a:close/>
                  <a:moveTo>
                    <a:pt x="63" y="16498"/>
                  </a:moveTo>
                  <a:cubicBezTo>
                    <a:pt x="29" y="16504"/>
                    <a:pt x="12" y="16539"/>
                    <a:pt x="1" y="16593"/>
                  </a:cubicBezTo>
                  <a:cubicBezTo>
                    <a:pt x="21" y="16601"/>
                    <a:pt x="39" y="16607"/>
                    <a:pt x="59" y="16611"/>
                  </a:cubicBezTo>
                  <a:lnTo>
                    <a:pt x="63" y="16498"/>
                  </a:lnTo>
                  <a:close/>
                  <a:moveTo>
                    <a:pt x="21598" y="0"/>
                  </a:moveTo>
                  <a:cubicBezTo>
                    <a:pt x="21577" y="0"/>
                    <a:pt x="21543" y="4"/>
                    <a:pt x="21499" y="11"/>
                  </a:cubicBezTo>
                  <a:cubicBezTo>
                    <a:pt x="21841" y="234"/>
                    <a:pt x="21324" y="203"/>
                    <a:pt x="21355" y="326"/>
                  </a:cubicBezTo>
                  <a:cubicBezTo>
                    <a:pt x="21646" y="460"/>
                    <a:pt x="21389" y="593"/>
                    <a:pt x="21417" y="802"/>
                  </a:cubicBezTo>
                  <a:cubicBezTo>
                    <a:pt x="21409" y="796"/>
                    <a:pt x="21403" y="796"/>
                    <a:pt x="21392" y="796"/>
                  </a:cubicBezTo>
                  <a:cubicBezTo>
                    <a:pt x="21293" y="796"/>
                    <a:pt x="21098" y="1039"/>
                    <a:pt x="20936" y="1131"/>
                  </a:cubicBezTo>
                  <a:lnTo>
                    <a:pt x="20912" y="1117"/>
                  </a:lnTo>
                  <a:lnTo>
                    <a:pt x="20912" y="1117"/>
                  </a:lnTo>
                  <a:cubicBezTo>
                    <a:pt x="21163" y="1275"/>
                    <a:pt x="21039" y="1402"/>
                    <a:pt x="21047" y="1539"/>
                  </a:cubicBezTo>
                  <a:cubicBezTo>
                    <a:pt x="20871" y="1451"/>
                    <a:pt x="20813" y="1395"/>
                    <a:pt x="20765" y="1300"/>
                  </a:cubicBezTo>
                  <a:lnTo>
                    <a:pt x="20718" y="1403"/>
                  </a:lnTo>
                  <a:cubicBezTo>
                    <a:pt x="20796" y="1474"/>
                    <a:pt x="20830" y="1530"/>
                    <a:pt x="20830" y="1615"/>
                  </a:cubicBezTo>
                  <a:lnTo>
                    <a:pt x="20628" y="1481"/>
                  </a:lnTo>
                  <a:lnTo>
                    <a:pt x="20628" y="1481"/>
                  </a:lnTo>
                  <a:cubicBezTo>
                    <a:pt x="20569" y="1622"/>
                    <a:pt x="20751" y="1892"/>
                    <a:pt x="20512" y="1992"/>
                  </a:cubicBezTo>
                  <a:cubicBezTo>
                    <a:pt x="20704" y="2109"/>
                    <a:pt x="21145" y="2143"/>
                    <a:pt x="21173" y="2400"/>
                  </a:cubicBezTo>
                  <a:cubicBezTo>
                    <a:pt x="21070" y="2353"/>
                    <a:pt x="20898" y="2271"/>
                    <a:pt x="20860" y="2203"/>
                  </a:cubicBezTo>
                  <a:lnTo>
                    <a:pt x="20860" y="2203"/>
                  </a:lnTo>
                  <a:cubicBezTo>
                    <a:pt x="20876" y="2234"/>
                    <a:pt x="20906" y="2294"/>
                    <a:pt x="20851" y="2300"/>
                  </a:cubicBezTo>
                  <a:lnTo>
                    <a:pt x="20710" y="2129"/>
                  </a:lnTo>
                  <a:lnTo>
                    <a:pt x="20710" y="2129"/>
                  </a:lnTo>
                  <a:cubicBezTo>
                    <a:pt x="20587" y="2167"/>
                    <a:pt x="20837" y="2253"/>
                    <a:pt x="20786" y="2308"/>
                  </a:cubicBezTo>
                  <a:cubicBezTo>
                    <a:pt x="20631" y="2226"/>
                    <a:pt x="20648" y="2297"/>
                    <a:pt x="20532" y="2221"/>
                  </a:cubicBezTo>
                  <a:cubicBezTo>
                    <a:pt x="20528" y="2198"/>
                    <a:pt x="20628" y="2201"/>
                    <a:pt x="20580" y="2143"/>
                  </a:cubicBezTo>
                  <a:lnTo>
                    <a:pt x="20580" y="2143"/>
                  </a:lnTo>
                  <a:cubicBezTo>
                    <a:pt x="20532" y="2188"/>
                    <a:pt x="20443" y="2218"/>
                    <a:pt x="20347" y="2218"/>
                  </a:cubicBezTo>
                  <a:cubicBezTo>
                    <a:pt x="20313" y="2218"/>
                    <a:pt x="20278" y="2215"/>
                    <a:pt x="20245" y="2205"/>
                  </a:cubicBezTo>
                  <a:lnTo>
                    <a:pt x="20245" y="2205"/>
                  </a:lnTo>
                  <a:cubicBezTo>
                    <a:pt x="20333" y="2246"/>
                    <a:pt x="20450" y="2318"/>
                    <a:pt x="20440" y="2379"/>
                  </a:cubicBezTo>
                  <a:cubicBezTo>
                    <a:pt x="20422" y="2417"/>
                    <a:pt x="20398" y="2431"/>
                    <a:pt x="20371" y="2431"/>
                  </a:cubicBezTo>
                  <a:cubicBezTo>
                    <a:pt x="20340" y="2431"/>
                    <a:pt x="20302" y="2414"/>
                    <a:pt x="20261" y="2393"/>
                  </a:cubicBezTo>
                  <a:cubicBezTo>
                    <a:pt x="20220" y="2376"/>
                    <a:pt x="20179" y="2355"/>
                    <a:pt x="20138" y="2355"/>
                  </a:cubicBezTo>
                  <a:cubicBezTo>
                    <a:pt x="20128" y="2355"/>
                    <a:pt x="20117" y="2359"/>
                    <a:pt x="20107" y="2362"/>
                  </a:cubicBezTo>
                  <a:cubicBezTo>
                    <a:pt x="20196" y="2452"/>
                    <a:pt x="20039" y="2476"/>
                    <a:pt x="20265" y="2606"/>
                  </a:cubicBezTo>
                  <a:cubicBezTo>
                    <a:pt x="20258" y="2616"/>
                    <a:pt x="20248" y="2620"/>
                    <a:pt x="20231" y="2620"/>
                  </a:cubicBezTo>
                  <a:cubicBezTo>
                    <a:pt x="20186" y="2620"/>
                    <a:pt x="20114" y="2588"/>
                    <a:pt x="20063" y="2575"/>
                  </a:cubicBezTo>
                  <a:lnTo>
                    <a:pt x="20063" y="2575"/>
                  </a:lnTo>
                  <a:cubicBezTo>
                    <a:pt x="20124" y="2702"/>
                    <a:pt x="19908" y="2917"/>
                    <a:pt x="20193" y="2976"/>
                  </a:cubicBezTo>
                  <a:lnTo>
                    <a:pt x="20217" y="2966"/>
                  </a:lnTo>
                  <a:cubicBezTo>
                    <a:pt x="20220" y="2972"/>
                    <a:pt x="20220" y="2976"/>
                    <a:pt x="20220" y="2986"/>
                  </a:cubicBezTo>
                  <a:cubicBezTo>
                    <a:pt x="20323" y="3352"/>
                    <a:pt x="19809" y="3380"/>
                    <a:pt x="19767" y="3661"/>
                  </a:cubicBezTo>
                  <a:lnTo>
                    <a:pt x="19696" y="3613"/>
                  </a:lnTo>
                  <a:cubicBezTo>
                    <a:pt x="19696" y="3798"/>
                    <a:pt x="19558" y="3939"/>
                    <a:pt x="19658" y="4138"/>
                  </a:cubicBezTo>
                  <a:cubicBezTo>
                    <a:pt x="19651" y="4148"/>
                    <a:pt x="19631" y="4151"/>
                    <a:pt x="19607" y="4151"/>
                  </a:cubicBezTo>
                  <a:cubicBezTo>
                    <a:pt x="19545" y="4151"/>
                    <a:pt x="19446" y="4121"/>
                    <a:pt x="19391" y="4069"/>
                  </a:cubicBezTo>
                  <a:lnTo>
                    <a:pt x="19391" y="4069"/>
                  </a:lnTo>
                  <a:cubicBezTo>
                    <a:pt x="19381" y="4206"/>
                    <a:pt x="19459" y="4275"/>
                    <a:pt x="19240" y="4336"/>
                  </a:cubicBezTo>
                  <a:cubicBezTo>
                    <a:pt x="19182" y="4151"/>
                    <a:pt x="19103" y="4295"/>
                    <a:pt x="19216" y="4172"/>
                  </a:cubicBezTo>
                  <a:lnTo>
                    <a:pt x="19216" y="4172"/>
                  </a:lnTo>
                  <a:cubicBezTo>
                    <a:pt x="19065" y="4257"/>
                    <a:pt x="18932" y="4206"/>
                    <a:pt x="19031" y="4477"/>
                  </a:cubicBezTo>
                  <a:cubicBezTo>
                    <a:pt x="18973" y="4412"/>
                    <a:pt x="18914" y="4385"/>
                    <a:pt x="18870" y="4385"/>
                  </a:cubicBezTo>
                  <a:cubicBezTo>
                    <a:pt x="18791" y="4385"/>
                    <a:pt x="18739" y="4450"/>
                    <a:pt x="18747" y="4512"/>
                  </a:cubicBezTo>
                  <a:lnTo>
                    <a:pt x="18938" y="4512"/>
                  </a:lnTo>
                  <a:cubicBezTo>
                    <a:pt x="18918" y="4597"/>
                    <a:pt x="18863" y="4645"/>
                    <a:pt x="18805" y="4697"/>
                  </a:cubicBezTo>
                  <a:lnTo>
                    <a:pt x="18585" y="4494"/>
                  </a:lnTo>
                  <a:lnTo>
                    <a:pt x="18585" y="4494"/>
                  </a:lnTo>
                  <a:cubicBezTo>
                    <a:pt x="18160" y="4535"/>
                    <a:pt x="18647" y="5176"/>
                    <a:pt x="18277" y="5176"/>
                  </a:cubicBezTo>
                  <a:cubicBezTo>
                    <a:pt x="18239" y="5176"/>
                    <a:pt x="18191" y="5170"/>
                    <a:pt x="18130" y="5152"/>
                  </a:cubicBezTo>
                  <a:lnTo>
                    <a:pt x="18130" y="5152"/>
                  </a:lnTo>
                  <a:cubicBezTo>
                    <a:pt x="18167" y="5217"/>
                    <a:pt x="18204" y="5231"/>
                    <a:pt x="18242" y="5231"/>
                  </a:cubicBezTo>
                  <a:cubicBezTo>
                    <a:pt x="18263" y="5231"/>
                    <a:pt x="18280" y="5228"/>
                    <a:pt x="18297" y="5224"/>
                  </a:cubicBezTo>
                  <a:cubicBezTo>
                    <a:pt x="18318" y="5221"/>
                    <a:pt x="18335" y="5221"/>
                    <a:pt x="18356" y="5221"/>
                  </a:cubicBezTo>
                  <a:cubicBezTo>
                    <a:pt x="18400" y="5221"/>
                    <a:pt x="18445" y="5235"/>
                    <a:pt x="18497" y="5306"/>
                  </a:cubicBezTo>
                  <a:cubicBezTo>
                    <a:pt x="18465" y="5331"/>
                    <a:pt x="18410" y="5341"/>
                    <a:pt x="18348" y="5341"/>
                  </a:cubicBezTo>
                  <a:cubicBezTo>
                    <a:pt x="18277" y="5341"/>
                    <a:pt x="18195" y="5327"/>
                    <a:pt x="18119" y="5317"/>
                  </a:cubicBezTo>
                  <a:cubicBezTo>
                    <a:pt x="18044" y="5303"/>
                    <a:pt x="17978" y="5293"/>
                    <a:pt x="17945" y="5293"/>
                  </a:cubicBezTo>
                  <a:cubicBezTo>
                    <a:pt x="17931" y="5293"/>
                    <a:pt x="17924" y="5293"/>
                    <a:pt x="17921" y="5300"/>
                  </a:cubicBezTo>
                  <a:cubicBezTo>
                    <a:pt x="17670" y="5355"/>
                    <a:pt x="18147" y="5704"/>
                    <a:pt x="17931" y="5800"/>
                  </a:cubicBezTo>
                  <a:cubicBezTo>
                    <a:pt x="18027" y="5845"/>
                    <a:pt x="18263" y="5996"/>
                    <a:pt x="18246" y="6181"/>
                  </a:cubicBezTo>
                  <a:cubicBezTo>
                    <a:pt x="18225" y="6198"/>
                    <a:pt x="18198" y="6204"/>
                    <a:pt x="18171" y="6204"/>
                  </a:cubicBezTo>
                  <a:cubicBezTo>
                    <a:pt x="18024" y="6204"/>
                    <a:pt x="17790" y="6030"/>
                    <a:pt x="17780" y="5927"/>
                  </a:cubicBezTo>
                  <a:cubicBezTo>
                    <a:pt x="17787" y="5910"/>
                    <a:pt x="17801" y="5903"/>
                    <a:pt x="17814" y="5903"/>
                  </a:cubicBezTo>
                  <a:cubicBezTo>
                    <a:pt x="17828" y="5903"/>
                    <a:pt x="17845" y="5913"/>
                    <a:pt x="17859" y="5923"/>
                  </a:cubicBezTo>
                  <a:cubicBezTo>
                    <a:pt x="17859" y="5861"/>
                    <a:pt x="17859" y="5787"/>
                    <a:pt x="17736" y="5763"/>
                  </a:cubicBezTo>
                  <a:lnTo>
                    <a:pt x="17736" y="5763"/>
                  </a:lnTo>
                  <a:lnTo>
                    <a:pt x="17807" y="5841"/>
                  </a:lnTo>
                  <a:lnTo>
                    <a:pt x="17797" y="5841"/>
                  </a:lnTo>
                  <a:cubicBezTo>
                    <a:pt x="17752" y="5841"/>
                    <a:pt x="17715" y="5858"/>
                    <a:pt x="17674" y="5875"/>
                  </a:cubicBezTo>
                  <a:cubicBezTo>
                    <a:pt x="17636" y="5893"/>
                    <a:pt x="17598" y="5910"/>
                    <a:pt x="17560" y="5910"/>
                  </a:cubicBezTo>
                  <a:cubicBezTo>
                    <a:pt x="17526" y="5910"/>
                    <a:pt x="17492" y="5896"/>
                    <a:pt x="17461" y="5852"/>
                  </a:cubicBezTo>
                  <a:lnTo>
                    <a:pt x="17461" y="5852"/>
                  </a:lnTo>
                  <a:cubicBezTo>
                    <a:pt x="17468" y="5951"/>
                    <a:pt x="17513" y="5982"/>
                    <a:pt x="17571" y="5982"/>
                  </a:cubicBezTo>
                  <a:cubicBezTo>
                    <a:pt x="17584" y="5982"/>
                    <a:pt x="17602" y="5982"/>
                    <a:pt x="17615" y="5978"/>
                  </a:cubicBezTo>
                  <a:lnTo>
                    <a:pt x="17615" y="5978"/>
                  </a:lnTo>
                  <a:cubicBezTo>
                    <a:pt x="17430" y="6040"/>
                    <a:pt x="17464" y="6198"/>
                    <a:pt x="17272" y="6273"/>
                  </a:cubicBezTo>
                  <a:cubicBezTo>
                    <a:pt x="17337" y="6287"/>
                    <a:pt x="17451" y="6342"/>
                    <a:pt x="17430" y="6366"/>
                  </a:cubicBezTo>
                  <a:cubicBezTo>
                    <a:pt x="17146" y="6496"/>
                    <a:pt x="17502" y="6585"/>
                    <a:pt x="17410" y="6760"/>
                  </a:cubicBezTo>
                  <a:cubicBezTo>
                    <a:pt x="17276" y="6746"/>
                    <a:pt x="17201" y="6619"/>
                    <a:pt x="17160" y="6619"/>
                  </a:cubicBezTo>
                  <a:cubicBezTo>
                    <a:pt x="17142" y="6619"/>
                    <a:pt x="17129" y="6647"/>
                    <a:pt x="17122" y="6719"/>
                  </a:cubicBezTo>
                  <a:lnTo>
                    <a:pt x="17101" y="6719"/>
                  </a:lnTo>
                  <a:cubicBezTo>
                    <a:pt x="16957" y="6719"/>
                    <a:pt x="16896" y="6551"/>
                    <a:pt x="16861" y="6465"/>
                  </a:cubicBezTo>
                  <a:lnTo>
                    <a:pt x="16861" y="6465"/>
                  </a:lnTo>
                  <a:cubicBezTo>
                    <a:pt x="16902" y="6729"/>
                    <a:pt x="16549" y="6622"/>
                    <a:pt x="16461" y="6671"/>
                  </a:cubicBezTo>
                  <a:lnTo>
                    <a:pt x="16453" y="6548"/>
                  </a:lnTo>
                  <a:lnTo>
                    <a:pt x="16453" y="6548"/>
                  </a:lnTo>
                  <a:cubicBezTo>
                    <a:pt x="16456" y="6622"/>
                    <a:pt x="16426" y="6654"/>
                    <a:pt x="16399" y="6688"/>
                  </a:cubicBezTo>
                  <a:lnTo>
                    <a:pt x="16587" y="6787"/>
                  </a:lnTo>
                  <a:cubicBezTo>
                    <a:pt x="16553" y="6798"/>
                    <a:pt x="16529" y="6812"/>
                    <a:pt x="16502" y="6812"/>
                  </a:cubicBezTo>
                  <a:cubicBezTo>
                    <a:pt x="16481" y="6812"/>
                    <a:pt x="16461" y="6804"/>
                    <a:pt x="16433" y="6777"/>
                  </a:cubicBezTo>
                  <a:lnTo>
                    <a:pt x="16433" y="6777"/>
                  </a:lnTo>
                  <a:cubicBezTo>
                    <a:pt x="16498" y="6910"/>
                    <a:pt x="16720" y="6979"/>
                    <a:pt x="16785" y="7185"/>
                  </a:cubicBezTo>
                  <a:lnTo>
                    <a:pt x="16779" y="7185"/>
                  </a:lnTo>
                  <a:cubicBezTo>
                    <a:pt x="16738" y="7185"/>
                    <a:pt x="16717" y="7219"/>
                    <a:pt x="16700" y="7250"/>
                  </a:cubicBezTo>
                  <a:cubicBezTo>
                    <a:pt x="16679" y="7285"/>
                    <a:pt x="16662" y="7315"/>
                    <a:pt x="16625" y="7315"/>
                  </a:cubicBezTo>
                  <a:cubicBezTo>
                    <a:pt x="16597" y="7315"/>
                    <a:pt x="16559" y="7301"/>
                    <a:pt x="16502" y="7257"/>
                  </a:cubicBezTo>
                  <a:cubicBezTo>
                    <a:pt x="16703" y="7168"/>
                    <a:pt x="16364" y="7103"/>
                    <a:pt x="16361" y="6969"/>
                  </a:cubicBezTo>
                  <a:cubicBezTo>
                    <a:pt x="16347" y="6989"/>
                    <a:pt x="16320" y="7007"/>
                    <a:pt x="16279" y="7013"/>
                  </a:cubicBezTo>
                  <a:cubicBezTo>
                    <a:pt x="16251" y="7000"/>
                    <a:pt x="16241" y="6969"/>
                    <a:pt x="16241" y="6948"/>
                  </a:cubicBezTo>
                  <a:lnTo>
                    <a:pt x="16220" y="6948"/>
                  </a:lnTo>
                  <a:cubicBezTo>
                    <a:pt x="15932" y="6948"/>
                    <a:pt x="16402" y="7236"/>
                    <a:pt x="16247" y="7391"/>
                  </a:cubicBezTo>
                  <a:cubicBezTo>
                    <a:pt x="16179" y="7298"/>
                    <a:pt x="16080" y="7253"/>
                    <a:pt x="16029" y="7253"/>
                  </a:cubicBezTo>
                  <a:cubicBezTo>
                    <a:pt x="16008" y="7253"/>
                    <a:pt x="15994" y="7260"/>
                    <a:pt x="15994" y="7274"/>
                  </a:cubicBezTo>
                  <a:cubicBezTo>
                    <a:pt x="16001" y="7267"/>
                    <a:pt x="16011" y="7264"/>
                    <a:pt x="16021" y="7264"/>
                  </a:cubicBezTo>
                  <a:cubicBezTo>
                    <a:pt x="16094" y="7264"/>
                    <a:pt x="16220" y="7438"/>
                    <a:pt x="16244" y="7562"/>
                  </a:cubicBezTo>
                  <a:cubicBezTo>
                    <a:pt x="16059" y="7582"/>
                    <a:pt x="16203" y="7740"/>
                    <a:pt x="16141" y="7785"/>
                  </a:cubicBezTo>
                  <a:lnTo>
                    <a:pt x="16244" y="7761"/>
                  </a:lnTo>
                  <a:lnTo>
                    <a:pt x="16244" y="7761"/>
                  </a:lnTo>
                  <a:cubicBezTo>
                    <a:pt x="16337" y="7891"/>
                    <a:pt x="16271" y="7929"/>
                    <a:pt x="16238" y="8035"/>
                  </a:cubicBezTo>
                  <a:cubicBezTo>
                    <a:pt x="16210" y="8014"/>
                    <a:pt x="16200" y="7994"/>
                    <a:pt x="16196" y="7976"/>
                  </a:cubicBezTo>
                  <a:cubicBezTo>
                    <a:pt x="16193" y="8018"/>
                    <a:pt x="16152" y="8028"/>
                    <a:pt x="16100" y="8028"/>
                  </a:cubicBezTo>
                  <a:cubicBezTo>
                    <a:pt x="16076" y="8028"/>
                    <a:pt x="16053" y="8028"/>
                    <a:pt x="16029" y="8025"/>
                  </a:cubicBezTo>
                  <a:cubicBezTo>
                    <a:pt x="16001" y="8025"/>
                    <a:pt x="15977" y="8021"/>
                    <a:pt x="15953" y="8021"/>
                  </a:cubicBezTo>
                  <a:cubicBezTo>
                    <a:pt x="15877" y="8021"/>
                    <a:pt x="15816" y="8038"/>
                    <a:pt x="15826" y="8128"/>
                  </a:cubicBezTo>
                  <a:cubicBezTo>
                    <a:pt x="15700" y="8107"/>
                    <a:pt x="15610" y="7929"/>
                    <a:pt x="15518" y="7922"/>
                  </a:cubicBezTo>
                  <a:lnTo>
                    <a:pt x="15518" y="7922"/>
                  </a:lnTo>
                  <a:cubicBezTo>
                    <a:pt x="15524" y="8025"/>
                    <a:pt x="15483" y="8045"/>
                    <a:pt x="15428" y="8045"/>
                  </a:cubicBezTo>
                  <a:cubicBezTo>
                    <a:pt x="15412" y="8045"/>
                    <a:pt x="15394" y="8041"/>
                    <a:pt x="15377" y="8041"/>
                  </a:cubicBezTo>
                  <a:cubicBezTo>
                    <a:pt x="15357" y="8038"/>
                    <a:pt x="15339" y="8038"/>
                    <a:pt x="15322" y="8038"/>
                  </a:cubicBezTo>
                  <a:cubicBezTo>
                    <a:pt x="15268" y="8038"/>
                    <a:pt x="15223" y="8055"/>
                    <a:pt x="15219" y="8144"/>
                  </a:cubicBezTo>
                  <a:cubicBezTo>
                    <a:pt x="15404" y="8258"/>
                    <a:pt x="15377" y="8217"/>
                    <a:pt x="15428" y="8449"/>
                  </a:cubicBezTo>
                  <a:lnTo>
                    <a:pt x="15538" y="8138"/>
                  </a:lnTo>
                  <a:lnTo>
                    <a:pt x="15617" y="8487"/>
                  </a:lnTo>
                  <a:cubicBezTo>
                    <a:pt x="15686" y="8426"/>
                    <a:pt x="15662" y="8261"/>
                    <a:pt x="15727" y="8247"/>
                  </a:cubicBezTo>
                  <a:cubicBezTo>
                    <a:pt x="15782" y="8432"/>
                    <a:pt x="15751" y="8391"/>
                    <a:pt x="15905" y="8484"/>
                  </a:cubicBezTo>
                  <a:cubicBezTo>
                    <a:pt x="15864" y="8463"/>
                    <a:pt x="15833" y="8457"/>
                    <a:pt x="15809" y="8457"/>
                  </a:cubicBezTo>
                  <a:cubicBezTo>
                    <a:pt x="15737" y="8457"/>
                    <a:pt x="15733" y="8528"/>
                    <a:pt x="15730" y="8597"/>
                  </a:cubicBezTo>
                  <a:cubicBezTo>
                    <a:pt x="15727" y="8669"/>
                    <a:pt x="15720" y="8741"/>
                    <a:pt x="15638" y="8741"/>
                  </a:cubicBezTo>
                  <a:cubicBezTo>
                    <a:pt x="15627" y="8741"/>
                    <a:pt x="15617" y="8737"/>
                    <a:pt x="15603" y="8737"/>
                  </a:cubicBezTo>
                  <a:lnTo>
                    <a:pt x="15240" y="8361"/>
                  </a:lnTo>
                  <a:lnTo>
                    <a:pt x="15223" y="8361"/>
                  </a:lnTo>
                  <a:cubicBezTo>
                    <a:pt x="14931" y="8361"/>
                    <a:pt x="15148" y="8820"/>
                    <a:pt x="14860" y="8919"/>
                  </a:cubicBezTo>
                  <a:lnTo>
                    <a:pt x="14986" y="8922"/>
                  </a:lnTo>
                  <a:cubicBezTo>
                    <a:pt x="15099" y="9101"/>
                    <a:pt x="14880" y="9063"/>
                    <a:pt x="14873" y="9190"/>
                  </a:cubicBezTo>
                  <a:cubicBezTo>
                    <a:pt x="14760" y="9056"/>
                    <a:pt x="14675" y="9049"/>
                    <a:pt x="14575" y="8995"/>
                  </a:cubicBezTo>
                  <a:lnTo>
                    <a:pt x="14575" y="8995"/>
                  </a:lnTo>
                  <a:cubicBezTo>
                    <a:pt x="14664" y="9087"/>
                    <a:pt x="14414" y="9121"/>
                    <a:pt x="14626" y="9395"/>
                  </a:cubicBezTo>
                  <a:lnTo>
                    <a:pt x="14379" y="9307"/>
                  </a:lnTo>
                  <a:lnTo>
                    <a:pt x="14379" y="9307"/>
                  </a:lnTo>
                  <a:cubicBezTo>
                    <a:pt x="14150" y="9386"/>
                    <a:pt x="14517" y="9848"/>
                    <a:pt x="14311" y="9951"/>
                  </a:cubicBezTo>
                  <a:cubicBezTo>
                    <a:pt x="14235" y="9766"/>
                    <a:pt x="14082" y="9738"/>
                    <a:pt x="14102" y="9539"/>
                  </a:cubicBezTo>
                  <a:lnTo>
                    <a:pt x="14102" y="9539"/>
                  </a:lnTo>
                  <a:cubicBezTo>
                    <a:pt x="14044" y="9588"/>
                    <a:pt x="13975" y="9604"/>
                    <a:pt x="14054" y="9697"/>
                  </a:cubicBezTo>
                  <a:cubicBezTo>
                    <a:pt x="14047" y="9694"/>
                    <a:pt x="14040" y="9691"/>
                    <a:pt x="14037" y="9691"/>
                  </a:cubicBezTo>
                  <a:cubicBezTo>
                    <a:pt x="14003" y="9691"/>
                    <a:pt x="14003" y="9752"/>
                    <a:pt x="13996" y="9817"/>
                  </a:cubicBezTo>
                  <a:cubicBezTo>
                    <a:pt x="13993" y="9879"/>
                    <a:pt x="13982" y="9941"/>
                    <a:pt x="13938" y="9941"/>
                  </a:cubicBezTo>
                  <a:cubicBezTo>
                    <a:pt x="13927" y="9941"/>
                    <a:pt x="13914" y="9938"/>
                    <a:pt x="13896" y="9927"/>
                  </a:cubicBezTo>
                  <a:lnTo>
                    <a:pt x="13896" y="9927"/>
                  </a:lnTo>
                  <a:cubicBezTo>
                    <a:pt x="13924" y="10006"/>
                    <a:pt x="14037" y="10153"/>
                    <a:pt x="13965" y="10194"/>
                  </a:cubicBezTo>
                  <a:cubicBezTo>
                    <a:pt x="13947" y="10184"/>
                    <a:pt x="13931" y="10164"/>
                    <a:pt x="13920" y="10150"/>
                  </a:cubicBezTo>
                  <a:lnTo>
                    <a:pt x="13920" y="10150"/>
                  </a:lnTo>
                  <a:cubicBezTo>
                    <a:pt x="13952" y="10215"/>
                    <a:pt x="13900" y="10311"/>
                    <a:pt x="14064" y="10403"/>
                  </a:cubicBezTo>
                  <a:cubicBezTo>
                    <a:pt x="13979" y="10355"/>
                    <a:pt x="13906" y="10338"/>
                    <a:pt x="13845" y="10338"/>
                  </a:cubicBezTo>
                  <a:cubicBezTo>
                    <a:pt x="13721" y="10338"/>
                    <a:pt x="13646" y="10414"/>
                    <a:pt x="13571" y="10493"/>
                  </a:cubicBezTo>
                  <a:cubicBezTo>
                    <a:pt x="13499" y="10568"/>
                    <a:pt x="13430" y="10647"/>
                    <a:pt x="13321" y="10647"/>
                  </a:cubicBezTo>
                  <a:cubicBezTo>
                    <a:pt x="13273" y="10647"/>
                    <a:pt x="13215" y="10629"/>
                    <a:pt x="13150" y="10596"/>
                  </a:cubicBezTo>
                  <a:cubicBezTo>
                    <a:pt x="13063" y="10743"/>
                    <a:pt x="12947" y="10907"/>
                    <a:pt x="12841" y="11007"/>
                  </a:cubicBezTo>
                  <a:cubicBezTo>
                    <a:pt x="12816" y="10962"/>
                    <a:pt x="12789" y="10938"/>
                    <a:pt x="12824" y="10938"/>
                  </a:cubicBezTo>
                  <a:lnTo>
                    <a:pt x="12816" y="10938"/>
                  </a:lnTo>
                  <a:cubicBezTo>
                    <a:pt x="12693" y="10938"/>
                    <a:pt x="12745" y="11051"/>
                    <a:pt x="12793" y="11167"/>
                  </a:cubicBezTo>
                  <a:cubicBezTo>
                    <a:pt x="12837" y="11284"/>
                    <a:pt x="12878" y="11401"/>
                    <a:pt x="12738" y="11401"/>
                  </a:cubicBezTo>
                  <a:lnTo>
                    <a:pt x="12734" y="11401"/>
                  </a:lnTo>
                  <a:cubicBezTo>
                    <a:pt x="12471" y="11246"/>
                    <a:pt x="12738" y="11205"/>
                    <a:pt x="12618" y="11164"/>
                  </a:cubicBezTo>
                  <a:cubicBezTo>
                    <a:pt x="12522" y="11051"/>
                    <a:pt x="12463" y="11013"/>
                    <a:pt x="12426" y="11013"/>
                  </a:cubicBezTo>
                  <a:cubicBezTo>
                    <a:pt x="12378" y="11013"/>
                    <a:pt x="12357" y="11072"/>
                    <a:pt x="12333" y="11130"/>
                  </a:cubicBezTo>
                  <a:cubicBezTo>
                    <a:pt x="12313" y="11188"/>
                    <a:pt x="12282" y="11246"/>
                    <a:pt x="12217" y="11246"/>
                  </a:cubicBezTo>
                  <a:cubicBezTo>
                    <a:pt x="12190" y="11246"/>
                    <a:pt x="12158" y="11236"/>
                    <a:pt x="12121" y="11216"/>
                  </a:cubicBezTo>
                  <a:lnTo>
                    <a:pt x="12128" y="11164"/>
                  </a:lnTo>
                  <a:cubicBezTo>
                    <a:pt x="12111" y="11157"/>
                    <a:pt x="12093" y="11154"/>
                    <a:pt x="12080" y="11154"/>
                  </a:cubicBezTo>
                  <a:cubicBezTo>
                    <a:pt x="11939" y="11154"/>
                    <a:pt x="12014" y="11517"/>
                    <a:pt x="11854" y="11593"/>
                  </a:cubicBezTo>
                  <a:cubicBezTo>
                    <a:pt x="11854" y="11593"/>
                    <a:pt x="11829" y="11545"/>
                    <a:pt x="11802" y="11521"/>
                  </a:cubicBezTo>
                  <a:lnTo>
                    <a:pt x="11802" y="11521"/>
                  </a:lnTo>
                  <a:cubicBezTo>
                    <a:pt x="11870" y="11839"/>
                    <a:pt x="11720" y="12056"/>
                    <a:pt x="11614" y="12227"/>
                  </a:cubicBezTo>
                  <a:cubicBezTo>
                    <a:pt x="11531" y="12010"/>
                    <a:pt x="11614" y="12083"/>
                    <a:pt x="11456" y="11915"/>
                  </a:cubicBezTo>
                  <a:lnTo>
                    <a:pt x="11456" y="11915"/>
                  </a:lnTo>
                  <a:cubicBezTo>
                    <a:pt x="11405" y="11990"/>
                    <a:pt x="11685" y="12203"/>
                    <a:pt x="11582" y="12347"/>
                  </a:cubicBezTo>
                  <a:cubicBezTo>
                    <a:pt x="11470" y="12278"/>
                    <a:pt x="11309" y="12257"/>
                    <a:pt x="11158" y="12066"/>
                  </a:cubicBezTo>
                  <a:lnTo>
                    <a:pt x="11281" y="11966"/>
                  </a:lnTo>
                  <a:cubicBezTo>
                    <a:pt x="11220" y="11915"/>
                    <a:pt x="11182" y="11894"/>
                    <a:pt x="11155" y="11894"/>
                  </a:cubicBezTo>
                  <a:cubicBezTo>
                    <a:pt x="11065" y="11894"/>
                    <a:pt x="11096" y="12089"/>
                    <a:pt x="11021" y="12089"/>
                  </a:cubicBezTo>
                  <a:lnTo>
                    <a:pt x="10952" y="11969"/>
                  </a:lnTo>
                  <a:lnTo>
                    <a:pt x="10952" y="11969"/>
                  </a:lnTo>
                  <a:cubicBezTo>
                    <a:pt x="10785" y="12138"/>
                    <a:pt x="10973" y="12429"/>
                    <a:pt x="10747" y="12553"/>
                  </a:cubicBezTo>
                  <a:lnTo>
                    <a:pt x="10826" y="12624"/>
                  </a:lnTo>
                  <a:cubicBezTo>
                    <a:pt x="10849" y="12741"/>
                    <a:pt x="10836" y="12776"/>
                    <a:pt x="10808" y="12776"/>
                  </a:cubicBezTo>
                  <a:cubicBezTo>
                    <a:pt x="10791" y="12776"/>
                    <a:pt x="10767" y="12762"/>
                    <a:pt x="10743" y="12744"/>
                  </a:cubicBezTo>
                  <a:cubicBezTo>
                    <a:pt x="10719" y="12730"/>
                    <a:pt x="10695" y="12717"/>
                    <a:pt x="10678" y="12717"/>
                  </a:cubicBezTo>
                  <a:cubicBezTo>
                    <a:pt x="10654" y="12717"/>
                    <a:pt x="10636" y="12741"/>
                    <a:pt x="10644" y="12817"/>
                  </a:cubicBezTo>
                  <a:lnTo>
                    <a:pt x="10418" y="12545"/>
                  </a:lnTo>
                  <a:cubicBezTo>
                    <a:pt x="10386" y="12665"/>
                    <a:pt x="10325" y="13002"/>
                    <a:pt x="10215" y="13146"/>
                  </a:cubicBezTo>
                  <a:cubicBezTo>
                    <a:pt x="10160" y="12878"/>
                    <a:pt x="10253" y="12662"/>
                    <a:pt x="10274" y="12470"/>
                  </a:cubicBezTo>
                  <a:lnTo>
                    <a:pt x="10274" y="12470"/>
                  </a:lnTo>
                  <a:cubicBezTo>
                    <a:pt x="10195" y="12518"/>
                    <a:pt x="10024" y="12655"/>
                    <a:pt x="10075" y="12827"/>
                  </a:cubicBezTo>
                  <a:cubicBezTo>
                    <a:pt x="10089" y="12785"/>
                    <a:pt x="10085" y="12703"/>
                    <a:pt x="10122" y="12703"/>
                  </a:cubicBezTo>
                  <a:cubicBezTo>
                    <a:pt x="10130" y="12703"/>
                    <a:pt x="10136" y="12703"/>
                    <a:pt x="10143" y="12706"/>
                  </a:cubicBezTo>
                  <a:cubicBezTo>
                    <a:pt x="10191" y="12998"/>
                    <a:pt x="10136" y="13193"/>
                    <a:pt x="9975" y="13286"/>
                  </a:cubicBezTo>
                  <a:cubicBezTo>
                    <a:pt x="9869" y="13091"/>
                    <a:pt x="9780" y="13035"/>
                    <a:pt x="9695" y="13035"/>
                  </a:cubicBezTo>
                  <a:cubicBezTo>
                    <a:pt x="9639" y="13035"/>
                    <a:pt x="9584" y="13056"/>
                    <a:pt x="9530" y="13080"/>
                  </a:cubicBezTo>
                  <a:cubicBezTo>
                    <a:pt x="9472" y="13105"/>
                    <a:pt x="9413" y="13128"/>
                    <a:pt x="9348" y="13128"/>
                  </a:cubicBezTo>
                  <a:cubicBezTo>
                    <a:pt x="9276" y="13128"/>
                    <a:pt x="9194" y="13097"/>
                    <a:pt x="9101" y="13002"/>
                  </a:cubicBezTo>
                  <a:cubicBezTo>
                    <a:pt x="8947" y="13375"/>
                    <a:pt x="8494" y="13224"/>
                    <a:pt x="8193" y="13440"/>
                  </a:cubicBezTo>
                  <a:cubicBezTo>
                    <a:pt x="8563" y="13834"/>
                    <a:pt x="8107" y="13508"/>
                    <a:pt x="8385" y="13968"/>
                  </a:cubicBezTo>
                  <a:cubicBezTo>
                    <a:pt x="8344" y="14016"/>
                    <a:pt x="8317" y="14037"/>
                    <a:pt x="8296" y="14037"/>
                  </a:cubicBezTo>
                  <a:cubicBezTo>
                    <a:pt x="8285" y="14037"/>
                    <a:pt x="8276" y="14030"/>
                    <a:pt x="8268" y="14023"/>
                  </a:cubicBezTo>
                  <a:lnTo>
                    <a:pt x="8268" y="14023"/>
                  </a:lnTo>
                  <a:lnTo>
                    <a:pt x="8292" y="14033"/>
                  </a:lnTo>
                  <a:cubicBezTo>
                    <a:pt x="8282" y="14026"/>
                    <a:pt x="8276" y="14023"/>
                    <a:pt x="8265" y="14019"/>
                  </a:cubicBezTo>
                  <a:lnTo>
                    <a:pt x="8265" y="14023"/>
                  </a:lnTo>
                  <a:lnTo>
                    <a:pt x="7877" y="13861"/>
                  </a:lnTo>
                  <a:cubicBezTo>
                    <a:pt x="7751" y="13752"/>
                    <a:pt x="7895" y="13717"/>
                    <a:pt x="7833" y="13615"/>
                  </a:cubicBezTo>
                  <a:lnTo>
                    <a:pt x="7833" y="13615"/>
                  </a:lnTo>
                  <a:cubicBezTo>
                    <a:pt x="7812" y="13619"/>
                    <a:pt x="7795" y="13622"/>
                    <a:pt x="7778" y="13622"/>
                  </a:cubicBezTo>
                  <a:cubicBezTo>
                    <a:pt x="7645" y="13622"/>
                    <a:pt x="7634" y="13443"/>
                    <a:pt x="7477" y="13382"/>
                  </a:cubicBezTo>
                  <a:lnTo>
                    <a:pt x="7477" y="13382"/>
                  </a:lnTo>
                  <a:cubicBezTo>
                    <a:pt x="7583" y="13529"/>
                    <a:pt x="7552" y="13643"/>
                    <a:pt x="7439" y="13643"/>
                  </a:cubicBezTo>
                  <a:cubicBezTo>
                    <a:pt x="7432" y="13643"/>
                    <a:pt x="7425" y="13643"/>
                    <a:pt x="7418" y="13639"/>
                  </a:cubicBezTo>
                  <a:lnTo>
                    <a:pt x="7418" y="13639"/>
                  </a:lnTo>
                  <a:lnTo>
                    <a:pt x="7668" y="13790"/>
                  </a:lnTo>
                  <a:cubicBezTo>
                    <a:pt x="7645" y="13879"/>
                    <a:pt x="7607" y="13910"/>
                    <a:pt x="7566" y="13910"/>
                  </a:cubicBezTo>
                  <a:cubicBezTo>
                    <a:pt x="7521" y="13910"/>
                    <a:pt x="7466" y="13869"/>
                    <a:pt x="7412" y="13831"/>
                  </a:cubicBezTo>
                  <a:cubicBezTo>
                    <a:pt x="7357" y="13790"/>
                    <a:pt x="7302" y="13752"/>
                    <a:pt x="7254" y="13752"/>
                  </a:cubicBezTo>
                  <a:cubicBezTo>
                    <a:pt x="7213" y="13752"/>
                    <a:pt x="7175" y="13783"/>
                    <a:pt x="7151" y="13872"/>
                  </a:cubicBezTo>
                  <a:lnTo>
                    <a:pt x="7148" y="13680"/>
                  </a:lnTo>
                  <a:cubicBezTo>
                    <a:pt x="7072" y="13834"/>
                    <a:pt x="6702" y="13910"/>
                    <a:pt x="6770" y="14352"/>
                  </a:cubicBezTo>
                  <a:cubicBezTo>
                    <a:pt x="6719" y="14307"/>
                    <a:pt x="6626" y="14187"/>
                    <a:pt x="6664" y="14125"/>
                  </a:cubicBezTo>
                  <a:lnTo>
                    <a:pt x="6664" y="14125"/>
                  </a:lnTo>
                  <a:cubicBezTo>
                    <a:pt x="6373" y="14201"/>
                    <a:pt x="6229" y="14746"/>
                    <a:pt x="5948" y="14746"/>
                  </a:cubicBezTo>
                  <a:cubicBezTo>
                    <a:pt x="5920" y="14746"/>
                    <a:pt x="5890" y="14742"/>
                    <a:pt x="5859" y="14729"/>
                  </a:cubicBezTo>
                  <a:lnTo>
                    <a:pt x="5824" y="14598"/>
                  </a:lnTo>
                  <a:cubicBezTo>
                    <a:pt x="5794" y="14650"/>
                    <a:pt x="5821" y="14801"/>
                    <a:pt x="5759" y="14801"/>
                  </a:cubicBezTo>
                  <a:cubicBezTo>
                    <a:pt x="5746" y="14801"/>
                    <a:pt x="5729" y="14794"/>
                    <a:pt x="5708" y="14780"/>
                  </a:cubicBezTo>
                  <a:cubicBezTo>
                    <a:pt x="5688" y="14729"/>
                    <a:pt x="5677" y="14654"/>
                    <a:pt x="5650" y="14654"/>
                  </a:cubicBezTo>
                  <a:lnTo>
                    <a:pt x="5646" y="14654"/>
                  </a:lnTo>
                  <a:cubicBezTo>
                    <a:pt x="5636" y="14705"/>
                    <a:pt x="5598" y="14897"/>
                    <a:pt x="5509" y="14897"/>
                  </a:cubicBezTo>
                  <a:cubicBezTo>
                    <a:pt x="5503" y="14897"/>
                    <a:pt x="5495" y="14897"/>
                    <a:pt x="5485" y="14894"/>
                  </a:cubicBezTo>
                  <a:lnTo>
                    <a:pt x="5489" y="14729"/>
                  </a:lnTo>
                  <a:lnTo>
                    <a:pt x="5461" y="14729"/>
                  </a:lnTo>
                  <a:cubicBezTo>
                    <a:pt x="5129" y="14729"/>
                    <a:pt x="5180" y="15264"/>
                    <a:pt x="4971" y="15452"/>
                  </a:cubicBezTo>
                  <a:cubicBezTo>
                    <a:pt x="4816" y="15092"/>
                    <a:pt x="4539" y="15082"/>
                    <a:pt x="4399" y="15068"/>
                  </a:cubicBezTo>
                  <a:lnTo>
                    <a:pt x="4381" y="15017"/>
                  </a:lnTo>
                  <a:cubicBezTo>
                    <a:pt x="4019" y="15109"/>
                    <a:pt x="3919" y="15552"/>
                    <a:pt x="3652" y="15822"/>
                  </a:cubicBezTo>
                  <a:cubicBezTo>
                    <a:pt x="3549" y="15733"/>
                    <a:pt x="3446" y="15706"/>
                    <a:pt x="3336" y="15706"/>
                  </a:cubicBezTo>
                  <a:cubicBezTo>
                    <a:pt x="3226" y="15706"/>
                    <a:pt x="3110" y="15737"/>
                    <a:pt x="2994" y="15767"/>
                  </a:cubicBezTo>
                  <a:cubicBezTo>
                    <a:pt x="2877" y="15802"/>
                    <a:pt x="2760" y="15832"/>
                    <a:pt x="2641" y="15832"/>
                  </a:cubicBezTo>
                  <a:cubicBezTo>
                    <a:pt x="2592" y="15832"/>
                    <a:pt x="2544" y="15826"/>
                    <a:pt x="2500" y="15815"/>
                  </a:cubicBezTo>
                  <a:lnTo>
                    <a:pt x="2500" y="15815"/>
                  </a:lnTo>
                  <a:cubicBezTo>
                    <a:pt x="2572" y="15864"/>
                    <a:pt x="2592" y="16103"/>
                    <a:pt x="2548" y="16161"/>
                  </a:cubicBezTo>
                  <a:cubicBezTo>
                    <a:pt x="2544" y="16158"/>
                    <a:pt x="2538" y="16158"/>
                    <a:pt x="2530" y="16158"/>
                  </a:cubicBezTo>
                  <a:cubicBezTo>
                    <a:pt x="2503" y="16158"/>
                    <a:pt x="2479" y="16193"/>
                    <a:pt x="2462" y="16226"/>
                  </a:cubicBezTo>
                  <a:cubicBezTo>
                    <a:pt x="2442" y="16261"/>
                    <a:pt x="2424" y="16295"/>
                    <a:pt x="2400" y="16295"/>
                  </a:cubicBezTo>
                  <a:cubicBezTo>
                    <a:pt x="2380" y="16295"/>
                    <a:pt x="2356" y="16261"/>
                    <a:pt x="2321" y="16152"/>
                  </a:cubicBezTo>
                  <a:lnTo>
                    <a:pt x="2349" y="16148"/>
                  </a:lnTo>
                  <a:cubicBezTo>
                    <a:pt x="2263" y="15997"/>
                    <a:pt x="2191" y="15956"/>
                    <a:pt x="2127" y="15956"/>
                  </a:cubicBezTo>
                  <a:cubicBezTo>
                    <a:pt x="2054" y="15956"/>
                    <a:pt x="1989" y="16004"/>
                    <a:pt x="1924" y="16017"/>
                  </a:cubicBezTo>
                  <a:lnTo>
                    <a:pt x="2057" y="16467"/>
                  </a:lnTo>
                  <a:cubicBezTo>
                    <a:pt x="1941" y="16354"/>
                    <a:pt x="1842" y="16313"/>
                    <a:pt x="1749" y="16313"/>
                  </a:cubicBezTo>
                  <a:cubicBezTo>
                    <a:pt x="1626" y="16313"/>
                    <a:pt x="1519" y="16388"/>
                    <a:pt x="1420" y="16467"/>
                  </a:cubicBezTo>
                  <a:cubicBezTo>
                    <a:pt x="1320" y="16542"/>
                    <a:pt x="1228" y="16617"/>
                    <a:pt x="1135" y="16617"/>
                  </a:cubicBezTo>
                  <a:cubicBezTo>
                    <a:pt x="1067" y="16617"/>
                    <a:pt x="995" y="16580"/>
                    <a:pt x="920" y="16473"/>
                  </a:cubicBezTo>
                  <a:cubicBezTo>
                    <a:pt x="879" y="16611"/>
                    <a:pt x="779" y="16638"/>
                    <a:pt x="738" y="16775"/>
                  </a:cubicBezTo>
                  <a:lnTo>
                    <a:pt x="666" y="16535"/>
                  </a:lnTo>
                  <a:cubicBezTo>
                    <a:pt x="457" y="16539"/>
                    <a:pt x="341" y="16542"/>
                    <a:pt x="145" y="16638"/>
                  </a:cubicBezTo>
                  <a:cubicBezTo>
                    <a:pt x="1358" y="17001"/>
                    <a:pt x="2627" y="17241"/>
                    <a:pt x="3936" y="17344"/>
                  </a:cubicBezTo>
                  <a:cubicBezTo>
                    <a:pt x="3936" y="17330"/>
                    <a:pt x="3936" y="17316"/>
                    <a:pt x="3940" y="17300"/>
                  </a:cubicBezTo>
                  <a:lnTo>
                    <a:pt x="3946" y="17300"/>
                  </a:lnTo>
                  <a:cubicBezTo>
                    <a:pt x="3981" y="17300"/>
                    <a:pt x="4008" y="17320"/>
                    <a:pt x="4028" y="17351"/>
                  </a:cubicBezTo>
                  <a:cubicBezTo>
                    <a:pt x="4389" y="17375"/>
                    <a:pt x="4751" y="17392"/>
                    <a:pt x="5118" y="17395"/>
                  </a:cubicBezTo>
                  <a:cubicBezTo>
                    <a:pt x="5153" y="17375"/>
                    <a:pt x="5191" y="17351"/>
                    <a:pt x="5235" y="17334"/>
                  </a:cubicBezTo>
                  <a:cubicBezTo>
                    <a:pt x="5142" y="17101"/>
                    <a:pt x="5259" y="17115"/>
                    <a:pt x="5252" y="16902"/>
                  </a:cubicBezTo>
                  <a:lnTo>
                    <a:pt x="5262" y="16902"/>
                  </a:lnTo>
                  <a:cubicBezTo>
                    <a:pt x="5324" y="16902"/>
                    <a:pt x="5392" y="16909"/>
                    <a:pt x="5465" y="16916"/>
                  </a:cubicBezTo>
                  <a:cubicBezTo>
                    <a:pt x="5536" y="16926"/>
                    <a:pt x="5609" y="16933"/>
                    <a:pt x="5680" y="16933"/>
                  </a:cubicBezTo>
                  <a:cubicBezTo>
                    <a:pt x="5770" y="16933"/>
                    <a:pt x="5855" y="16922"/>
                    <a:pt x="5934" y="16878"/>
                  </a:cubicBezTo>
                  <a:cubicBezTo>
                    <a:pt x="6034" y="16699"/>
                    <a:pt x="5893" y="16669"/>
                    <a:pt x="5900" y="16504"/>
                  </a:cubicBezTo>
                  <a:lnTo>
                    <a:pt x="5900" y="16504"/>
                  </a:lnTo>
                  <a:cubicBezTo>
                    <a:pt x="5999" y="16707"/>
                    <a:pt x="6202" y="16593"/>
                    <a:pt x="6161" y="16789"/>
                  </a:cubicBezTo>
                  <a:cubicBezTo>
                    <a:pt x="6397" y="16642"/>
                    <a:pt x="6469" y="16611"/>
                    <a:pt x="6705" y="16292"/>
                  </a:cubicBezTo>
                  <a:cubicBezTo>
                    <a:pt x="6634" y="16226"/>
                    <a:pt x="6578" y="16206"/>
                    <a:pt x="6565" y="16128"/>
                  </a:cubicBezTo>
                  <a:cubicBezTo>
                    <a:pt x="6575" y="16114"/>
                    <a:pt x="6589" y="16107"/>
                    <a:pt x="6606" y="16107"/>
                  </a:cubicBezTo>
                  <a:cubicBezTo>
                    <a:pt x="6661" y="16107"/>
                    <a:pt x="6743" y="16175"/>
                    <a:pt x="6774" y="16254"/>
                  </a:cubicBezTo>
                  <a:lnTo>
                    <a:pt x="6767" y="16281"/>
                  </a:lnTo>
                  <a:cubicBezTo>
                    <a:pt x="6829" y="16141"/>
                    <a:pt x="6952" y="16100"/>
                    <a:pt x="7096" y="16100"/>
                  </a:cubicBezTo>
                  <a:cubicBezTo>
                    <a:pt x="7186" y="16100"/>
                    <a:pt x="7281" y="16117"/>
                    <a:pt x="7377" y="16131"/>
                  </a:cubicBezTo>
                  <a:cubicBezTo>
                    <a:pt x="7473" y="16144"/>
                    <a:pt x="7566" y="16158"/>
                    <a:pt x="7651" y="16158"/>
                  </a:cubicBezTo>
                  <a:cubicBezTo>
                    <a:pt x="7795" y="16158"/>
                    <a:pt x="7912" y="16117"/>
                    <a:pt x="7942" y="15949"/>
                  </a:cubicBezTo>
                  <a:lnTo>
                    <a:pt x="8118" y="15582"/>
                  </a:lnTo>
                  <a:cubicBezTo>
                    <a:pt x="8127" y="15579"/>
                    <a:pt x="8138" y="15579"/>
                    <a:pt x="8145" y="15579"/>
                  </a:cubicBezTo>
                  <a:cubicBezTo>
                    <a:pt x="8248" y="15579"/>
                    <a:pt x="8127" y="15778"/>
                    <a:pt x="8279" y="15846"/>
                  </a:cubicBezTo>
                  <a:cubicBezTo>
                    <a:pt x="8415" y="15349"/>
                    <a:pt x="8796" y="15637"/>
                    <a:pt x="8934" y="15280"/>
                  </a:cubicBezTo>
                  <a:cubicBezTo>
                    <a:pt x="9046" y="15387"/>
                    <a:pt x="9143" y="15424"/>
                    <a:pt x="9225" y="15424"/>
                  </a:cubicBezTo>
                  <a:cubicBezTo>
                    <a:pt x="9358" y="15424"/>
                    <a:pt x="9464" y="15329"/>
                    <a:pt x="9574" y="15233"/>
                  </a:cubicBezTo>
                  <a:cubicBezTo>
                    <a:pt x="9681" y="15133"/>
                    <a:pt x="9790" y="15038"/>
                    <a:pt x="9931" y="15038"/>
                  </a:cubicBezTo>
                  <a:cubicBezTo>
                    <a:pt x="9975" y="15038"/>
                    <a:pt x="10024" y="15048"/>
                    <a:pt x="10078" y="15071"/>
                  </a:cubicBezTo>
                  <a:lnTo>
                    <a:pt x="9982" y="14945"/>
                  </a:lnTo>
                  <a:cubicBezTo>
                    <a:pt x="9982" y="14894"/>
                    <a:pt x="9992" y="14876"/>
                    <a:pt x="10010" y="14876"/>
                  </a:cubicBezTo>
                  <a:cubicBezTo>
                    <a:pt x="10051" y="14876"/>
                    <a:pt x="10133" y="14976"/>
                    <a:pt x="10181" y="14979"/>
                  </a:cubicBezTo>
                  <a:cubicBezTo>
                    <a:pt x="10112" y="14876"/>
                    <a:pt x="10033" y="14900"/>
                    <a:pt x="10033" y="14801"/>
                  </a:cubicBezTo>
                  <a:cubicBezTo>
                    <a:pt x="10277" y="14561"/>
                    <a:pt x="10592" y="14424"/>
                    <a:pt x="10938" y="14328"/>
                  </a:cubicBezTo>
                  <a:cubicBezTo>
                    <a:pt x="11281" y="14225"/>
                    <a:pt x="11661" y="14170"/>
                    <a:pt x="11981" y="14030"/>
                  </a:cubicBezTo>
                  <a:cubicBezTo>
                    <a:pt x="12193" y="13930"/>
                    <a:pt x="11744" y="13388"/>
                    <a:pt x="12011" y="13388"/>
                  </a:cubicBezTo>
                  <a:cubicBezTo>
                    <a:pt x="12039" y="13388"/>
                    <a:pt x="12073" y="13396"/>
                    <a:pt x="12114" y="13409"/>
                  </a:cubicBezTo>
                  <a:lnTo>
                    <a:pt x="12207" y="13701"/>
                  </a:lnTo>
                  <a:cubicBezTo>
                    <a:pt x="12316" y="13413"/>
                    <a:pt x="12528" y="13272"/>
                    <a:pt x="12748" y="13135"/>
                  </a:cubicBezTo>
                  <a:cubicBezTo>
                    <a:pt x="12957" y="12988"/>
                    <a:pt x="13173" y="12850"/>
                    <a:pt x="13283" y="12583"/>
                  </a:cubicBezTo>
                  <a:cubicBezTo>
                    <a:pt x="13300" y="12655"/>
                    <a:pt x="13351" y="12724"/>
                    <a:pt x="13310" y="12755"/>
                  </a:cubicBezTo>
                  <a:cubicBezTo>
                    <a:pt x="13338" y="12768"/>
                    <a:pt x="13365" y="12776"/>
                    <a:pt x="13389" y="12776"/>
                  </a:cubicBezTo>
                  <a:cubicBezTo>
                    <a:pt x="13547" y="12776"/>
                    <a:pt x="13612" y="12511"/>
                    <a:pt x="13523" y="12391"/>
                  </a:cubicBezTo>
                  <a:cubicBezTo>
                    <a:pt x="13530" y="12391"/>
                    <a:pt x="13536" y="12388"/>
                    <a:pt x="13544" y="12388"/>
                  </a:cubicBezTo>
                  <a:cubicBezTo>
                    <a:pt x="13605" y="12388"/>
                    <a:pt x="13639" y="12511"/>
                    <a:pt x="13725" y="12549"/>
                  </a:cubicBezTo>
                  <a:lnTo>
                    <a:pt x="13742" y="12549"/>
                  </a:lnTo>
                  <a:cubicBezTo>
                    <a:pt x="13800" y="12549"/>
                    <a:pt x="13814" y="12483"/>
                    <a:pt x="13824" y="12415"/>
                  </a:cubicBezTo>
                  <a:cubicBezTo>
                    <a:pt x="13835" y="12350"/>
                    <a:pt x="13841" y="12282"/>
                    <a:pt x="13886" y="12282"/>
                  </a:cubicBezTo>
                  <a:cubicBezTo>
                    <a:pt x="13900" y="12282"/>
                    <a:pt x="13917" y="12292"/>
                    <a:pt x="13941" y="12309"/>
                  </a:cubicBezTo>
                  <a:cubicBezTo>
                    <a:pt x="13958" y="12323"/>
                    <a:pt x="13961" y="12347"/>
                    <a:pt x="13961" y="12371"/>
                  </a:cubicBezTo>
                  <a:cubicBezTo>
                    <a:pt x="13996" y="12271"/>
                    <a:pt x="14198" y="12210"/>
                    <a:pt x="14017" y="12076"/>
                  </a:cubicBezTo>
                  <a:cubicBezTo>
                    <a:pt x="14225" y="12052"/>
                    <a:pt x="14225" y="11788"/>
                    <a:pt x="14411" y="11788"/>
                  </a:cubicBezTo>
                  <a:lnTo>
                    <a:pt x="14428" y="11788"/>
                  </a:lnTo>
                  <a:cubicBezTo>
                    <a:pt x="14332" y="11517"/>
                    <a:pt x="14760" y="11689"/>
                    <a:pt x="14537" y="11373"/>
                  </a:cubicBezTo>
                  <a:lnTo>
                    <a:pt x="14537" y="11373"/>
                  </a:lnTo>
                  <a:cubicBezTo>
                    <a:pt x="14616" y="11476"/>
                    <a:pt x="14692" y="11517"/>
                    <a:pt x="14760" y="11517"/>
                  </a:cubicBezTo>
                  <a:cubicBezTo>
                    <a:pt x="14893" y="11517"/>
                    <a:pt x="14986" y="11346"/>
                    <a:pt x="14959" y="11195"/>
                  </a:cubicBezTo>
                  <a:lnTo>
                    <a:pt x="14959" y="11195"/>
                  </a:lnTo>
                  <a:cubicBezTo>
                    <a:pt x="15010" y="11311"/>
                    <a:pt x="15116" y="11222"/>
                    <a:pt x="15192" y="11380"/>
                  </a:cubicBezTo>
                  <a:cubicBezTo>
                    <a:pt x="15288" y="11287"/>
                    <a:pt x="15333" y="11151"/>
                    <a:pt x="15178" y="11010"/>
                  </a:cubicBezTo>
                  <a:lnTo>
                    <a:pt x="15178" y="11010"/>
                  </a:lnTo>
                  <a:cubicBezTo>
                    <a:pt x="15236" y="11031"/>
                    <a:pt x="15281" y="11041"/>
                    <a:pt x="15315" y="11041"/>
                  </a:cubicBezTo>
                  <a:cubicBezTo>
                    <a:pt x="15428" y="11041"/>
                    <a:pt x="15459" y="10948"/>
                    <a:pt x="15480" y="10852"/>
                  </a:cubicBezTo>
                  <a:cubicBezTo>
                    <a:pt x="15504" y="10760"/>
                    <a:pt x="15518" y="10664"/>
                    <a:pt x="15600" y="10664"/>
                  </a:cubicBezTo>
                  <a:cubicBezTo>
                    <a:pt x="15645" y="10664"/>
                    <a:pt x="15709" y="10691"/>
                    <a:pt x="15806" y="10760"/>
                  </a:cubicBezTo>
                  <a:cubicBezTo>
                    <a:pt x="15963" y="10341"/>
                    <a:pt x="16118" y="9975"/>
                    <a:pt x="16309" y="9663"/>
                  </a:cubicBezTo>
                  <a:lnTo>
                    <a:pt x="16309" y="9663"/>
                  </a:lnTo>
                  <a:cubicBezTo>
                    <a:pt x="16577" y="9958"/>
                    <a:pt x="16056" y="9965"/>
                    <a:pt x="16354" y="10256"/>
                  </a:cubicBezTo>
                  <a:cubicBezTo>
                    <a:pt x="16488" y="9903"/>
                    <a:pt x="16385" y="9522"/>
                    <a:pt x="16693" y="9362"/>
                  </a:cubicBezTo>
                  <a:cubicBezTo>
                    <a:pt x="16700" y="9358"/>
                    <a:pt x="16703" y="9358"/>
                    <a:pt x="16711" y="9358"/>
                  </a:cubicBezTo>
                  <a:cubicBezTo>
                    <a:pt x="16793" y="9358"/>
                    <a:pt x="16782" y="9519"/>
                    <a:pt x="16806" y="9584"/>
                  </a:cubicBezTo>
                  <a:cubicBezTo>
                    <a:pt x="16937" y="9242"/>
                    <a:pt x="17286" y="9139"/>
                    <a:pt x="17337" y="8775"/>
                  </a:cubicBezTo>
                  <a:cubicBezTo>
                    <a:pt x="17129" y="8652"/>
                    <a:pt x="17125" y="8288"/>
                    <a:pt x="17050" y="8165"/>
                  </a:cubicBezTo>
                  <a:lnTo>
                    <a:pt x="17050" y="8165"/>
                  </a:lnTo>
                  <a:cubicBezTo>
                    <a:pt x="17149" y="8296"/>
                    <a:pt x="17214" y="8323"/>
                    <a:pt x="17272" y="8323"/>
                  </a:cubicBezTo>
                  <a:cubicBezTo>
                    <a:pt x="17293" y="8323"/>
                    <a:pt x="17310" y="8319"/>
                    <a:pt x="17331" y="8316"/>
                  </a:cubicBezTo>
                  <a:cubicBezTo>
                    <a:pt x="17351" y="8313"/>
                    <a:pt x="17372" y="8309"/>
                    <a:pt x="17393" y="8309"/>
                  </a:cubicBezTo>
                  <a:cubicBezTo>
                    <a:pt x="17464" y="8309"/>
                    <a:pt x="17551" y="8350"/>
                    <a:pt x="17704" y="8580"/>
                  </a:cubicBezTo>
                  <a:cubicBezTo>
                    <a:pt x="17708" y="8528"/>
                    <a:pt x="17677" y="8436"/>
                    <a:pt x="17581" y="8361"/>
                  </a:cubicBezTo>
                  <a:cubicBezTo>
                    <a:pt x="17592" y="8357"/>
                    <a:pt x="17602" y="8357"/>
                    <a:pt x="17612" y="8357"/>
                  </a:cubicBezTo>
                  <a:cubicBezTo>
                    <a:pt x="17666" y="8357"/>
                    <a:pt x="17722" y="8398"/>
                    <a:pt x="17773" y="8511"/>
                  </a:cubicBezTo>
                  <a:cubicBezTo>
                    <a:pt x="17845" y="8288"/>
                    <a:pt x="17653" y="8220"/>
                    <a:pt x="17780" y="8076"/>
                  </a:cubicBezTo>
                  <a:lnTo>
                    <a:pt x="17780" y="8076"/>
                  </a:lnTo>
                  <a:cubicBezTo>
                    <a:pt x="17845" y="8138"/>
                    <a:pt x="17845" y="8189"/>
                    <a:pt x="17910" y="8272"/>
                  </a:cubicBezTo>
                  <a:cubicBezTo>
                    <a:pt x="17845" y="8083"/>
                    <a:pt x="17780" y="7897"/>
                    <a:pt x="17941" y="7826"/>
                  </a:cubicBezTo>
                  <a:cubicBezTo>
                    <a:pt x="17972" y="7864"/>
                    <a:pt x="18027" y="7891"/>
                    <a:pt x="18013" y="7925"/>
                  </a:cubicBezTo>
                  <a:cubicBezTo>
                    <a:pt x="18163" y="7692"/>
                    <a:pt x="17975" y="7277"/>
                    <a:pt x="18291" y="7157"/>
                  </a:cubicBezTo>
                  <a:cubicBezTo>
                    <a:pt x="18380" y="7280"/>
                    <a:pt x="18427" y="7308"/>
                    <a:pt x="18462" y="7308"/>
                  </a:cubicBezTo>
                  <a:cubicBezTo>
                    <a:pt x="18479" y="7308"/>
                    <a:pt x="18492" y="7301"/>
                    <a:pt x="18506" y="7298"/>
                  </a:cubicBezTo>
                  <a:cubicBezTo>
                    <a:pt x="18524" y="7291"/>
                    <a:pt x="18538" y="7288"/>
                    <a:pt x="18558" y="7288"/>
                  </a:cubicBezTo>
                  <a:cubicBezTo>
                    <a:pt x="18595" y="7288"/>
                    <a:pt x="18644" y="7301"/>
                    <a:pt x="18719" y="7359"/>
                  </a:cubicBezTo>
                  <a:cubicBezTo>
                    <a:pt x="18729" y="7294"/>
                    <a:pt x="18739" y="7236"/>
                    <a:pt x="18747" y="7171"/>
                  </a:cubicBezTo>
                  <a:lnTo>
                    <a:pt x="18582" y="7120"/>
                  </a:lnTo>
                  <a:cubicBezTo>
                    <a:pt x="18677" y="7013"/>
                    <a:pt x="18568" y="6760"/>
                    <a:pt x="18726" y="6733"/>
                  </a:cubicBezTo>
                  <a:lnTo>
                    <a:pt x="18767" y="6900"/>
                  </a:lnTo>
                  <a:lnTo>
                    <a:pt x="18883" y="6650"/>
                  </a:lnTo>
                  <a:lnTo>
                    <a:pt x="18691" y="6691"/>
                  </a:lnTo>
                  <a:cubicBezTo>
                    <a:pt x="18647" y="6475"/>
                    <a:pt x="18356" y="6445"/>
                    <a:pt x="18544" y="6355"/>
                  </a:cubicBezTo>
                  <a:lnTo>
                    <a:pt x="18544" y="6355"/>
                  </a:lnTo>
                  <a:cubicBezTo>
                    <a:pt x="18544" y="6362"/>
                    <a:pt x="18548" y="6366"/>
                    <a:pt x="18551" y="6366"/>
                  </a:cubicBezTo>
                  <a:cubicBezTo>
                    <a:pt x="18561" y="6366"/>
                    <a:pt x="18579" y="6348"/>
                    <a:pt x="18612" y="6328"/>
                  </a:cubicBezTo>
                  <a:cubicBezTo>
                    <a:pt x="18644" y="6311"/>
                    <a:pt x="18685" y="6293"/>
                    <a:pt x="18743" y="6293"/>
                  </a:cubicBezTo>
                  <a:cubicBezTo>
                    <a:pt x="18770" y="6293"/>
                    <a:pt x="18798" y="6297"/>
                    <a:pt x="18832" y="6307"/>
                  </a:cubicBezTo>
                  <a:cubicBezTo>
                    <a:pt x="18791" y="6187"/>
                    <a:pt x="18750" y="6064"/>
                    <a:pt x="18877" y="6033"/>
                  </a:cubicBezTo>
                  <a:cubicBezTo>
                    <a:pt x="18979" y="6075"/>
                    <a:pt x="19155" y="6269"/>
                    <a:pt x="19220" y="6301"/>
                  </a:cubicBezTo>
                  <a:cubicBezTo>
                    <a:pt x="19048" y="6084"/>
                    <a:pt x="19350" y="5996"/>
                    <a:pt x="19196" y="5766"/>
                  </a:cubicBezTo>
                  <a:lnTo>
                    <a:pt x="19196" y="5766"/>
                  </a:lnTo>
                  <a:cubicBezTo>
                    <a:pt x="19247" y="5831"/>
                    <a:pt x="19360" y="5913"/>
                    <a:pt x="19391" y="5927"/>
                  </a:cubicBezTo>
                  <a:lnTo>
                    <a:pt x="19247" y="5745"/>
                  </a:lnTo>
                  <a:cubicBezTo>
                    <a:pt x="19264" y="5742"/>
                    <a:pt x="19281" y="5742"/>
                    <a:pt x="19294" y="5742"/>
                  </a:cubicBezTo>
                  <a:cubicBezTo>
                    <a:pt x="19356" y="5742"/>
                    <a:pt x="19394" y="5766"/>
                    <a:pt x="19480" y="5838"/>
                  </a:cubicBezTo>
                  <a:cubicBezTo>
                    <a:pt x="19628" y="5697"/>
                    <a:pt x="19106" y="5643"/>
                    <a:pt x="19387" y="5557"/>
                  </a:cubicBezTo>
                  <a:lnTo>
                    <a:pt x="19387" y="5557"/>
                  </a:lnTo>
                  <a:cubicBezTo>
                    <a:pt x="19391" y="5581"/>
                    <a:pt x="19422" y="5594"/>
                    <a:pt x="19429" y="5646"/>
                  </a:cubicBezTo>
                  <a:cubicBezTo>
                    <a:pt x="19641" y="5505"/>
                    <a:pt x="19572" y="5190"/>
                    <a:pt x="19788" y="5077"/>
                  </a:cubicBezTo>
                  <a:lnTo>
                    <a:pt x="19788" y="5077"/>
                  </a:lnTo>
                  <a:cubicBezTo>
                    <a:pt x="20096" y="5214"/>
                    <a:pt x="19747" y="5279"/>
                    <a:pt x="20018" y="5379"/>
                  </a:cubicBezTo>
                  <a:cubicBezTo>
                    <a:pt x="20152" y="5084"/>
                    <a:pt x="20063" y="4624"/>
                    <a:pt x="20286" y="4409"/>
                  </a:cubicBezTo>
                  <a:lnTo>
                    <a:pt x="20286" y="4409"/>
                  </a:lnTo>
                  <a:lnTo>
                    <a:pt x="20224" y="4436"/>
                  </a:lnTo>
                  <a:cubicBezTo>
                    <a:pt x="19857" y="4151"/>
                    <a:pt x="20515" y="4360"/>
                    <a:pt x="20436" y="4131"/>
                  </a:cubicBezTo>
                  <a:lnTo>
                    <a:pt x="20436" y="4131"/>
                  </a:lnTo>
                  <a:cubicBezTo>
                    <a:pt x="20463" y="4179"/>
                    <a:pt x="20587" y="4271"/>
                    <a:pt x="20594" y="4271"/>
                  </a:cubicBezTo>
                  <a:cubicBezTo>
                    <a:pt x="20594" y="4271"/>
                    <a:pt x="20594" y="4268"/>
                    <a:pt x="20587" y="4265"/>
                  </a:cubicBezTo>
                  <a:cubicBezTo>
                    <a:pt x="20762" y="4127"/>
                    <a:pt x="20721" y="3843"/>
                    <a:pt x="20755" y="3501"/>
                  </a:cubicBezTo>
                  <a:lnTo>
                    <a:pt x="20755" y="3501"/>
                  </a:lnTo>
                  <a:lnTo>
                    <a:pt x="20841" y="3596"/>
                  </a:lnTo>
                  <a:cubicBezTo>
                    <a:pt x="20991" y="3542"/>
                    <a:pt x="21050" y="3346"/>
                    <a:pt x="21163" y="3257"/>
                  </a:cubicBezTo>
                  <a:cubicBezTo>
                    <a:pt x="21077" y="3161"/>
                    <a:pt x="21129" y="3106"/>
                    <a:pt x="20957" y="3061"/>
                  </a:cubicBezTo>
                  <a:cubicBezTo>
                    <a:pt x="21351" y="3051"/>
                    <a:pt x="21368" y="2832"/>
                    <a:pt x="21365" y="2620"/>
                  </a:cubicBezTo>
                  <a:cubicBezTo>
                    <a:pt x="21368" y="2403"/>
                    <a:pt x="21341" y="2191"/>
                    <a:pt x="21673" y="2153"/>
                  </a:cubicBezTo>
                  <a:lnTo>
                    <a:pt x="21673" y="2153"/>
                  </a:lnTo>
                  <a:cubicBezTo>
                    <a:pt x="21656" y="2188"/>
                    <a:pt x="21705" y="2270"/>
                    <a:pt x="21729" y="2270"/>
                  </a:cubicBezTo>
                  <a:cubicBezTo>
                    <a:pt x="21732" y="2270"/>
                    <a:pt x="21735" y="2267"/>
                    <a:pt x="21735" y="2263"/>
                  </a:cubicBezTo>
                  <a:lnTo>
                    <a:pt x="21773" y="1938"/>
                  </a:lnTo>
                  <a:cubicBezTo>
                    <a:pt x="21691" y="1906"/>
                    <a:pt x="21653" y="1900"/>
                    <a:pt x="21629" y="1900"/>
                  </a:cubicBezTo>
                  <a:cubicBezTo>
                    <a:pt x="21615" y="1900"/>
                    <a:pt x="21602" y="1900"/>
                    <a:pt x="21588" y="1903"/>
                  </a:cubicBezTo>
                  <a:cubicBezTo>
                    <a:pt x="21574" y="1906"/>
                    <a:pt x="21553" y="1906"/>
                    <a:pt x="21529" y="1906"/>
                  </a:cubicBezTo>
                  <a:lnTo>
                    <a:pt x="21474" y="1906"/>
                  </a:lnTo>
                  <a:cubicBezTo>
                    <a:pt x="21382" y="1817"/>
                    <a:pt x="21338" y="1697"/>
                    <a:pt x="21368" y="1632"/>
                  </a:cubicBezTo>
                  <a:lnTo>
                    <a:pt x="21368" y="1632"/>
                  </a:lnTo>
                  <a:cubicBezTo>
                    <a:pt x="21409" y="1753"/>
                    <a:pt x="21529" y="1776"/>
                    <a:pt x="21643" y="1776"/>
                  </a:cubicBezTo>
                  <a:cubicBezTo>
                    <a:pt x="21697" y="1776"/>
                    <a:pt x="21749" y="1769"/>
                    <a:pt x="21794" y="1769"/>
                  </a:cubicBezTo>
                  <a:cubicBezTo>
                    <a:pt x="21732" y="1753"/>
                    <a:pt x="21677" y="1701"/>
                    <a:pt x="21618" y="1680"/>
                  </a:cubicBezTo>
                  <a:lnTo>
                    <a:pt x="21653" y="1680"/>
                  </a:lnTo>
                  <a:cubicBezTo>
                    <a:pt x="21972" y="1680"/>
                    <a:pt x="21273" y="1474"/>
                    <a:pt x="21577" y="1389"/>
                  </a:cubicBezTo>
                  <a:lnTo>
                    <a:pt x="21577" y="1389"/>
                  </a:lnTo>
                  <a:lnTo>
                    <a:pt x="21667" y="1444"/>
                  </a:lnTo>
                  <a:cubicBezTo>
                    <a:pt x="21653" y="1348"/>
                    <a:pt x="21557" y="1221"/>
                    <a:pt x="21626" y="1156"/>
                  </a:cubicBezTo>
                  <a:lnTo>
                    <a:pt x="21626" y="1156"/>
                  </a:lnTo>
                  <a:cubicBezTo>
                    <a:pt x="21845" y="1218"/>
                    <a:pt x="21701" y="1275"/>
                    <a:pt x="21845" y="1354"/>
                  </a:cubicBezTo>
                  <a:cubicBezTo>
                    <a:pt x="21841" y="1324"/>
                    <a:pt x="21838" y="1289"/>
                    <a:pt x="21838" y="1259"/>
                  </a:cubicBezTo>
                  <a:cubicBezTo>
                    <a:pt x="21773" y="1128"/>
                    <a:pt x="21629" y="967"/>
                    <a:pt x="21814" y="957"/>
                  </a:cubicBezTo>
                  <a:cubicBezTo>
                    <a:pt x="21787" y="669"/>
                    <a:pt x="21749" y="384"/>
                    <a:pt x="21708" y="100"/>
                  </a:cubicBezTo>
                  <a:cubicBezTo>
                    <a:pt x="21650" y="35"/>
                    <a:pt x="21673" y="0"/>
                    <a:pt x="21598" y="0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6"/>
            <p:cNvSpPr/>
            <p:nvPr/>
          </p:nvSpPr>
          <p:spPr>
            <a:xfrm>
              <a:off x="7233162" y="883402"/>
              <a:ext cx="176946" cy="164957"/>
            </a:xfrm>
            <a:custGeom>
              <a:avLst/>
              <a:gdLst/>
              <a:ahLst/>
              <a:cxnLst/>
              <a:rect l="l" t="t" r="r" b="b"/>
              <a:pathLst>
                <a:path w="9844" h="9177" extrusionOk="0">
                  <a:moveTo>
                    <a:pt x="9065" y="607"/>
                  </a:moveTo>
                  <a:lnTo>
                    <a:pt x="9065" y="611"/>
                  </a:lnTo>
                  <a:lnTo>
                    <a:pt x="9070" y="611"/>
                  </a:lnTo>
                  <a:lnTo>
                    <a:pt x="9065" y="607"/>
                  </a:lnTo>
                  <a:close/>
                  <a:moveTo>
                    <a:pt x="8703" y="1276"/>
                  </a:moveTo>
                  <a:lnTo>
                    <a:pt x="8703" y="1276"/>
                  </a:lnTo>
                  <a:cubicBezTo>
                    <a:pt x="8709" y="1282"/>
                    <a:pt x="8715" y="1287"/>
                    <a:pt x="8723" y="1293"/>
                  </a:cubicBezTo>
                  <a:lnTo>
                    <a:pt x="8723" y="1293"/>
                  </a:lnTo>
                  <a:cubicBezTo>
                    <a:pt x="8716" y="1287"/>
                    <a:pt x="8709" y="1281"/>
                    <a:pt x="8703" y="1276"/>
                  </a:cubicBezTo>
                  <a:close/>
                  <a:moveTo>
                    <a:pt x="9522" y="1328"/>
                  </a:moveTo>
                  <a:cubicBezTo>
                    <a:pt x="9467" y="1499"/>
                    <a:pt x="9410" y="1669"/>
                    <a:pt x="9350" y="1838"/>
                  </a:cubicBezTo>
                  <a:cubicBezTo>
                    <a:pt x="9410" y="1668"/>
                    <a:pt x="9468" y="1499"/>
                    <a:pt x="9522" y="1328"/>
                  </a:cubicBezTo>
                  <a:close/>
                  <a:moveTo>
                    <a:pt x="8185" y="1992"/>
                  </a:moveTo>
                  <a:cubicBezTo>
                    <a:pt x="8181" y="1999"/>
                    <a:pt x="8181" y="2009"/>
                    <a:pt x="8178" y="2026"/>
                  </a:cubicBezTo>
                  <a:cubicBezTo>
                    <a:pt x="8178" y="2023"/>
                    <a:pt x="8175" y="2023"/>
                    <a:pt x="8175" y="2023"/>
                  </a:cubicBezTo>
                  <a:cubicBezTo>
                    <a:pt x="8178" y="2009"/>
                    <a:pt x="8181" y="1999"/>
                    <a:pt x="8185" y="1992"/>
                  </a:cubicBezTo>
                  <a:close/>
                  <a:moveTo>
                    <a:pt x="8147" y="2078"/>
                  </a:moveTo>
                  <a:cubicBezTo>
                    <a:pt x="8209" y="2136"/>
                    <a:pt x="8271" y="2201"/>
                    <a:pt x="8260" y="2204"/>
                  </a:cubicBezTo>
                  <a:cubicBezTo>
                    <a:pt x="8222" y="2160"/>
                    <a:pt x="8171" y="2143"/>
                    <a:pt x="8106" y="2105"/>
                  </a:cubicBezTo>
                  <a:cubicBezTo>
                    <a:pt x="8124" y="2102"/>
                    <a:pt x="8137" y="2092"/>
                    <a:pt x="8147" y="2078"/>
                  </a:cubicBezTo>
                  <a:close/>
                  <a:moveTo>
                    <a:pt x="9011" y="2736"/>
                  </a:moveTo>
                  <a:cubicBezTo>
                    <a:pt x="8970" y="2832"/>
                    <a:pt x="8929" y="2928"/>
                    <a:pt x="8888" y="3024"/>
                  </a:cubicBezTo>
                  <a:lnTo>
                    <a:pt x="8891" y="3027"/>
                  </a:lnTo>
                  <a:cubicBezTo>
                    <a:pt x="8932" y="2931"/>
                    <a:pt x="8970" y="2832"/>
                    <a:pt x="9011" y="2736"/>
                  </a:cubicBezTo>
                  <a:close/>
                  <a:moveTo>
                    <a:pt x="6509" y="3024"/>
                  </a:moveTo>
                  <a:cubicBezTo>
                    <a:pt x="6512" y="3031"/>
                    <a:pt x="6517" y="3039"/>
                    <a:pt x="6522" y="3046"/>
                  </a:cubicBezTo>
                  <a:lnTo>
                    <a:pt x="6522" y="3046"/>
                  </a:lnTo>
                  <a:cubicBezTo>
                    <a:pt x="6518" y="3040"/>
                    <a:pt x="6514" y="3032"/>
                    <a:pt x="6509" y="3024"/>
                  </a:cubicBezTo>
                  <a:close/>
                  <a:moveTo>
                    <a:pt x="6522" y="3046"/>
                  </a:moveTo>
                  <a:cubicBezTo>
                    <a:pt x="6526" y="3053"/>
                    <a:pt x="6529" y="3059"/>
                    <a:pt x="6533" y="3065"/>
                  </a:cubicBezTo>
                  <a:cubicBezTo>
                    <a:pt x="6530" y="3059"/>
                    <a:pt x="6526" y="3052"/>
                    <a:pt x="6522" y="3046"/>
                  </a:cubicBezTo>
                  <a:close/>
                  <a:moveTo>
                    <a:pt x="8871" y="3065"/>
                  </a:moveTo>
                  <a:cubicBezTo>
                    <a:pt x="8867" y="3075"/>
                    <a:pt x="8860" y="3089"/>
                    <a:pt x="8853" y="3103"/>
                  </a:cubicBezTo>
                  <a:lnTo>
                    <a:pt x="8857" y="3103"/>
                  </a:lnTo>
                  <a:cubicBezTo>
                    <a:pt x="8860" y="3089"/>
                    <a:pt x="8867" y="3079"/>
                    <a:pt x="8871" y="3065"/>
                  </a:cubicBezTo>
                  <a:close/>
                  <a:moveTo>
                    <a:pt x="8072" y="4686"/>
                  </a:moveTo>
                  <a:cubicBezTo>
                    <a:pt x="8062" y="4704"/>
                    <a:pt x="8051" y="4724"/>
                    <a:pt x="8041" y="4741"/>
                  </a:cubicBezTo>
                  <a:cubicBezTo>
                    <a:pt x="8051" y="4724"/>
                    <a:pt x="8062" y="4707"/>
                    <a:pt x="8072" y="4686"/>
                  </a:cubicBezTo>
                  <a:close/>
                  <a:moveTo>
                    <a:pt x="3462" y="5718"/>
                  </a:moveTo>
                  <a:cubicBezTo>
                    <a:pt x="3462" y="5724"/>
                    <a:pt x="3465" y="5732"/>
                    <a:pt x="3472" y="5742"/>
                  </a:cubicBezTo>
                  <a:cubicBezTo>
                    <a:pt x="3468" y="5735"/>
                    <a:pt x="3465" y="5728"/>
                    <a:pt x="3462" y="5718"/>
                  </a:cubicBezTo>
                  <a:close/>
                  <a:moveTo>
                    <a:pt x="2499" y="6958"/>
                  </a:moveTo>
                  <a:cubicBezTo>
                    <a:pt x="2492" y="6979"/>
                    <a:pt x="2427" y="6941"/>
                    <a:pt x="2546" y="7078"/>
                  </a:cubicBezTo>
                  <a:lnTo>
                    <a:pt x="2530" y="7027"/>
                  </a:lnTo>
                  <a:lnTo>
                    <a:pt x="2530" y="7027"/>
                  </a:lnTo>
                  <a:cubicBezTo>
                    <a:pt x="2536" y="7034"/>
                    <a:pt x="2543" y="7044"/>
                    <a:pt x="2550" y="7051"/>
                  </a:cubicBezTo>
                  <a:cubicBezTo>
                    <a:pt x="2530" y="7023"/>
                    <a:pt x="2509" y="6986"/>
                    <a:pt x="2499" y="6958"/>
                  </a:cubicBezTo>
                  <a:close/>
                  <a:moveTo>
                    <a:pt x="1312" y="8336"/>
                  </a:moveTo>
                  <a:cubicBezTo>
                    <a:pt x="1312" y="8336"/>
                    <a:pt x="1312" y="8336"/>
                    <a:pt x="1312" y="8336"/>
                  </a:cubicBezTo>
                  <a:lnTo>
                    <a:pt x="1312" y="8336"/>
                  </a:lnTo>
                  <a:cubicBezTo>
                    <a:pt x="1312" y="8336"/>
                    <a:pt x="1312" y="8336"/>
                    <a:pt x="1312" y="8336"/>
                  </a:cubicBezTo>
                  <a:close/>
                  <a:moveTo>
                    <a:pt x="9552" y="1"/>
                  </a:moveTo>
                  <a:lnTo>
                    <a:pt x="9700" y="213"/>
                  </a:lnTo>
                  <a:lnTo>
                    <a:pt x="9538" y="93"/>
                  </a:lnTo>
                  <a:lnTo>
                    <a:pt x="9563" y="48"/>
                  </a:lnTo>
                  <a:cubicBezTo>
                    <a:pt x="9518" y="21"/>
                    <a:pt x="9497" y="7"/>
                    <a:pt x="9487" y="7"/>
                  </a:cubicBezTo>
                  <a:lnTo>
                    <a:pt x="9487" y="7"/>
                  </a:lnTo>
                  <a:cubicBezTo>
                    <a:pt x="9464" y="7"/>
                    <a:pt x="9535" y="93"/>
                    <a:pt x="9587" y="159"/>
                  </a:cubicBezTo>
                  <a:cubicBezTo>
                    <a:pt x="9505" y="93"/>
                    <a:pt x="9446" y="48"/>
                    <a:pt x="9409" y="31"/>
                  </a:cubicBezTo>
                  <a:lnTo>
                    <a:pt x="9409" y="31"/>
                  </a:lnTo>
                  <a:lnTo>
                    <a:pt x="9659" y="336"/>
                  </a:lnTo>
                  <a:cubicBezTo>
                    <a:pt x="9535" y="233"/>
                    <a:pt x="9440" y="103"/>
                    <a:pt x="9350" y="72"/>
                  </a:cubicBezTo>
                  <a:lnTo>
                    <a:pt x="9350" y="72"/>
                  </a:lnTo>
                  <a:cubicBezTo>
                    <a:pt x="9467" y="213"/>
                    <a:pt x="9635" y="295"/>
                    <a:pt x="9693" y="409"/>
                  </a:cubicBezTo>
                  <a:cubicBezTo>
                    <a:pt x="9587" y="336"/>
                    <a:pt x="9505" y="265"/>
                    <a:pt x="9491" y="265"/>
                  </a:cubicBezTo>
                  <a:lnTo>
                    <a:pt x="9491" y="265"/>
                  </a:lnTo>
                  <a:cubicBezTo>
                    <a:pt x="9484" y="265"/>
                    <a:pt x="9491" y="282"/>
                    <a:pt x="9525" y="326"/>
                  </a:cubicBezTo>
                  <a:cubicBezTo>
                    <a:pt x="9450" y="265"/>
                    <a:pt x="9409" y="220"/>
                    <a:pt x="9381" y="179"/>
                  </a:cubicBezTo>
                  <a:lnTo>
                    <a:pt x="9381" y="179"/>
                  </a:lnTo>
                  <a:cubicBezTo>
                    <a:pt x="9440" y="271"/>
                    <a:pt x="9367" y="268"/>
                    <a:pt x="9511" y="419"/>
                  </a:cubicBezTo>
                  <a:cubicBezTo>
                    <a:pt x="9464" y="385"/>
                    <a:pt x="9440" y="374"/>
                    <a:pt x="9423" y="374"/>
                  </a:cubicBezTo>
                  <a:cubicBezTo>
                    <a:pt x="9412" y="374"/>
                    <a:pt x="9405" y="381"/>
                    <a:pt x="9399" y="385"/>
                  </a:cubicBezTo>
                  <a:cubicBezTo>
                    <a:pt x="9395" y="391"/>
                    <a:pt x="9388" y="395"/>
                    <a:pt x="9378" y="395"/>
                  </a:cubicBezTo>
                  <a:cubicBezTo>
                    <a:pt x="9358" y="395"/>
                    <a:pt x="9316" y="371"/>
                    <a:pt x="9203" y="268"/>
                  </a:cubicBezTo>
                  <a:lnTo>
                    <a:pt x="9203" y="268"/>
                  </a:lnTo>
                  <a:cubicBezTo>
                    <a:pt x="9265" y="336"/>
                    <a:pt x="9395" y="511"/>
                    <a:pt x="9388" y="542"/>
                  </a:cubicBezTo>
                  <a:cubicBezTo>
                    <a:pt x="9275" y="412"/>
                    <a:pt x="9234" y="385"/>
                    <a:pt x="9206" y="385"/>
                  </a:cubicBezTo>
                  <a:cubicBezTo>
                    <a:pt x="9196" y="385"/>
                    <a:pt x="9189" y="391"/>
                    <a:pt x="9182" y="395"/>
                  </a:cubicBezTo>
                  <a:cubicBezTo>
                    <a:pt x="9176" y="398"/>
                    <a:pt x="9165" y="401"/>
                    <a:pt x="9155" y="401"/>
                  </a:cubicBezTo>
                  <a:cubicBezTo>
                    <a:pt x="9124" y="401"/>
                    <a:pt x="9070" y="374"/>
                    <a:pt x="8942" y="251"/>
                  </a:cubicBezTo>
                  <a:lnTo>
                    <a:pt x="8942" y="251"/>
                  </a:lnTo>
                  <a:cubicBezTo>
                    <a:pt x="9223" y="559"/>
                    <a:pt x="8991" y="470"/>
                    <a:pt x="9117" y="676"/>
                  </a:cubicBezTo>
                  <a:cubicBezTo>
                    <a:pt x="9100" y="655"/>
                    <a:pt x="9065" y="618"/>
                    <a:pt x="9065" y="611"/>
                  </a:cubicBezTo>
                  <a:cubicBezTo>
                    <a:pt x="9014" y="607"/>
                    <a:pt x="8918" y="535"/>
                    <a:pt x="8847" y="497"/>
                  </a:cubicBezTo>
                  <a:lnTo>
                    <a:pt x="8847" y="497"/>
                  </a:lnTo>
                  <a:cubicBezTo>
                    <a:pt x="9097" y="738"/>
                    <a:pt x="9117" y="830"/>
                    <a:pt x="9251" y="998"/>
                  </a:cubicBezTo>
                  <a:cubicBezTo>
                    <a:pt x="8977" y="803"/>
                    <a:pt x="8973" y="703"/>
                    <a:pt x="8730" y="494"/>
                  </a:cubicBezTo>
                  <a:lnTo>
                    <a:pt x="8730" y="494"/>
                  </a:lnTo>
                  <a:cubicBezTo>
                    <a:pt x="8936" y="683"/>
                    <a:pt x="8880" y="741"/>
                    <a:pt x="9062" y="888"/>
                  </a:cubicBezTo>
                  <a:cubicBezTo>
                    <a:pt x="8888" y="771"/>
                    <a:pt x="8970" y="844"/>
                    <a:pt x="8747" y="659"/>
                  </a:cubicBezTo>
                  <a:lnTo>
                    <a:pt x="8747" y="659"/>
                  </a:lnTo>
                  <a:cubicBezTo>
                    <a:pt x="9059" y="961"/>
                    <a:pt x="8782" y="734"/>
                    <a:pt x="8956" y="933"/>
                  </a:cubicBezTo>
                  <a:cubicBezTo>
                    <a:pt x="8815" y="854"/>
                    <a:pt x="8716" y="748"/>
                    <a:pt x="8699" y="748"/>
                  </a:cubicBezTo>
                  <a:lnTo>
                    <a:pt x="8699" y="748"/>
                  </a:lnTo>
                  <a:cubicBezTo>
                    <a:pt x="8689" y="748"/>
                    <a:pt x="8692" y="762"/>
                    <a:pt x="8709" y="796"/>
                  </a:cubicBezTo>
                  <a:cubicBezTo>
                    <a:pt x="8597" y="724"/>
                    <a:pt x="8518" y="583"/>
                    <a:pt x="8518" y="583"/>
                  </a:cubicBezTo>
                  <a:lnTo>
                    <a:pt x="8518" y="583"/>
                  </a:lnTo>
                  <a:cubicBezTo>
                    <a:pt x="8473" y="621"/>
                    <a:pt x="8730" y="820"/>
                    <a:pt x="8860" y="957"/>
                  </a:cubicBezTo>
                  <a:cubicBezTo>
                    <a:pt x="8864" y="977"/>
                    <a:pt x="8860" y="984"/>
                    <a:pt x="8853" y="984"/>
                  </a:cubicBezTo>
                  <a:cubicBezTo>
                    <a:pt x="8809" y="984"/>
                    <a:pt x="8641" y="799"/>
                    <a:pt x="8528" y="717"/>
                  </a:cubicBezTo>
                  <a:lnTo>
                    <a:pt x="8528" y="717"/>
                  </a:lnTo>
                  <a:cubicBezTo>
                    <a:pt x="8562" y="806"/>
                    <a:pt x="8761" y="1032"/>
                    <a:pt x="8730" y="1046"/>
                  </a:cubicBezTo>
                  <a:cubicBezTo>
                    <a:pt x="8689" y="1012"/>
                    <a:pt x="8671" y="1002"/>
                    <a:pt x="8627" y="953"/>
                  </a:cubicBezTo>
                  <a:lnTo>
                    <a:pt x="8627" y="953"/>
                  </a:lnTo>
                  <a:cubicBezTo>
                    <a:pt x="8785" y="1162"/>
                    <a:pt x="8548" y="1053"/>
                    <a:pt x="8750" y="1314"/>
                  </a:cubicBezTo>
                  <a:cubicBezTo>
                    <a:pt x="8741" y="1306"/>
                    <a:pt x="8731" y="1299"/>
                    <a:pt x="8723" y="1293"/>
                  </a:cubicBezTo>
                  <a:lnTo>
                    <a:pt x="8723" y="1293"/>
                  </a:lnTo>
                  <a:cubicBezTo>
                    <a:pt x="8835" y="1390"/>
                    <a:pt x="8940" y="1489"/>
                    <a:pt x="9018" y="1564"/>
                  </a:cubicBezTo>
                  <a:cubicBezTo>
                    <a:pt x="9008" y="1581"/>
                    <a:pt x="9070" y="1656"/>
                    <a:pt x="9052" y="1656"/>
                  </a:cubicBezTo>
                  <a:cubicBezTo>
                    <a:pt x="9045" y="1656"/>
                    <a:pt x="9024" y="1643"/>
                    <a:pt x="8973" y="1598"/>
                  </a:cubicBezTo>
                  <a:cubicBezTo>
                    <a:pt x="8991" y="1594"/>
                    <a:pt x="8929" y="1532"/>
                    <a:pt x="8885" y="1481"/>
                  </a:cubicBezTo>
                  <a:lnTo>
                    <a:pt x="8885" y="1481"/>
                  </a:lnTo>
                  <a:lnTo>
                    <a:pt x="8936" y="1564"/>
                  </a:lnTo>
                  <a:cubicBezTo>
                    <a:pt x="8695" y="1372"/>
                    <a:pt x="8880" y="1467"/>
                    <a:pt x="8716" y="1310"/>
                  </a:cubicBezTo>
                  <a:lnTo>
                    <a:pt x="8716" y="1310"/>
                  </a:lnTo>
                  <a:cubicBezTo>
                    <a:pt x="8750" y="1409"/>
                    <a:pt x="8880" y="1605"/>
                    <a:pt x="8823" y="1605"/>
                  </a:cubicBezTo>
                  <a:cubicBezTo>
                    <a:pt x="8819" y="1605"/>
                    <a:pt x="8815" y="1605"/>
                    <a:pt x="8809" y="1601"/>
                  </a:cubicBezTo>
                  <a:cubicBezTo>
                    <a:pt x="8586" y="1402"/>
                    <a:pt x="8798" y="1467"/>
                    <a:pt x="8569" y="1320"/>
                  </a:cubicBezTo>
                  <a:lnTo>
                    <a:pt x="8569" y="1320"/>
                  </a:lnTo>
                  <a:lnTo>
                    <a:pt x="8692" y="1355"/>
                  </a:lnTo>
                  <a:cubicBezTo>
                    <a:pt x="8319" y="1063"/>
                    <a:pt x="8741" y="1351"/>
                    <a:pt x="8346" y="1035"/>
                  </a:cubicBezTo>
                  <a:lnTo>
                    <a:pt x="8342" y="1035"/>
                  </a:lnTo>
                  <a:cubicBezTo>
                    <a:pt x="8288" y="1035"/>
                    <a:pt x="8301" y="1077"/>
                    <a:pt x="8312" y="1118"/>
                  </a:cubicBezTo>
                  <a:cubicBezTo>
                    <a:pt x="8325" y="1159"/>
                    <a:pt x="8339" y="1200"/>
                    <a:pt x="8284" y="1200"/>
                  </a:cubicBezTo>
                  <a:lnTo>
                    <a:pt x="8281" y="1200"/>
                  </a:lnTo>
                  <a:cubicBezTo>
                    <a:pt x="8387" y="1327"/>
                    <a:pt x="8463" y="1365"/>
                    <a:pt x="8572" y="1491"/>
                  </a:cubicBezTo>
                  <a:cubicBezTo>
                    <a:pt x="8597" y="1540"/>
                    <a:pt x="8592" y="1560"/>
                    <a:pt x="8576" y="1560"/>
                  </a:cubicBezTo>
                  <a:cubicBezTo>
                    <a:pt x="8541" y="1560"/>
                    <a:pt x="8449" y="1491"/>
                    <a:pt x="8360" y="1423"/>
                  </a:cubicBezTo>
                  <a:cubicBezTo>
                    <a:pt x="8271" y="1351"/>
                    <a:pt x="8181" y="1282"/>
                    <a:pt x="8157" y="1282"/>
                  </a:cubicBezTo>
                  <a:cubicBezTo>
                    <a:pt x="8144" y="1282"/>
                    <a:pt x="8154" y="1306"/>
                    <a:pt x="8198" y="1372"/>
                  </a:cubicBezTo>
                  <a:cubicBezTo>
                    <a:pt x="8309" y="1502"/>
                    <a:pt x="8521" y="1714"/>
                    <a:pt x="8466" y="1714"/>
                  </a:cubicBezTo>
                  <a:cubicBezTo>
                    <a:pt x="8456" y="1714"/>
                    <a:pt x="8439" y="1708"/>
                    <a:pt x="8412" y="1694"/>
                  </a:cubicBezTo>
                  <a:lnTo>
                    <a:pt x="8178" y="1447"/>
                  </a:lnTo>
                  <a:lnTo>
                    <a:pt x="8178" y="1447"/>
                  </a:lnTo>
                  <a:cubicBezTo>
                    <a:pt x="8113" y="1475"/>
                    <a:pt x="8407" y="1731"/>
                    <a:pt x="8339" y="1731"/>
                  </a:cubicBezTo>
                  <a:cubicBezTo>
                    <a:pt x="8329" y="1731"/>
                    <a:pt x="8312" y="1728"/>
                    <a:pt x="8281" y="1714"/>
                  </a:cubicBezTo>
                  <a:cubicBezTo>
                    <a:pt x="8195" y="1611"/>
                    <a:pt x="8243" y="1594"/>
                    <a:pt x="8206" y="1573"/>
                  </a:cubicBezTo>
                  <a:cubicBezTo>
                    <a:pt x="8161" y="1546"/>
                    <a:pt x="8137" y="1532"/>
                    <a:pt x="8130" y="1532"/>
                  </a:cubicBezTo>
                  <a:lnTo>
                    <a:pt x="8130" y="1532"/>
                  </a:lnTo>
                  <a:cubicBezTo>
                    <a:pt x="8096" y="1532"/>
                    <a:pt x="8312" y="1738"/>
                    <a:pt x="8291" y="1763"/>
                  </a:cubicBezTo>
                  <a:lnTo>
                    <a:pt x="8068" y="1560"/>
                  </a:lnTo>
                  <a:lnTo>
                    <a:pt x="8068" y="1560"/>
                  </a:lnTo>
                  <a:cubicBezTo>
                    <a:pt x="8048" y="1649"/>
                    <a:pt x="8140" y="1865"/>
                    <a:pt x="8119" y="1968"/>
                  </a:cubicBezTo>
                  <a:cubicBezTo>
                    <a:pt x="8058" y="1903"/>
                    <a:pt x="8003" y="1828"/>
                    <a:pt x="7921" y="1776"/>
                  </a:cubicBezTo>
                  <a:lnTo>
                    <a:pt x="7921" y="1776"/>
                  </a:lnTo>
                  <a:cubicBezTo>
                    <a:pt x="7939" y="1882"/>
                    <a:pt x="7873" y="1916"/>
                    <a:pt x="7774" y="1916"/>
                  </a:cubicBezTo>
                  <a:cubicBezTo>
                    <a:pt x="7702" y="1916"/>
                    <a:pt x="7613" y="1899"/>
                    <a:pt x="7523" y="1879"/>
                  </a:cubicBezTo>
                  <a:lnTo>
                    <a:pt x="7523" y="1879"/>
                  </a:lnTo>
                  <a:lnTo>
                    <a:pt x="7681" y="2088"/>
                  </a:lnTo>
                  <a:cubicBezTo>
                    <a:pt x="7667" y="2088"/>
                    <a:pt x="7585" y="2019"/>
                    <a:pt x="7558" y="1978"/>
                  </a:cubicBezTo>
                  <a:cubicBezTo>
                    <a:pt x="7548" y="1972"/>
                    <a:pt x="7537" y="1972"/>
                    <a:pt x="7534" y="1972"/>
                  </a:cubicBezTo>
                  <a:cubicBezTo>
                    <a:pt x="7499" y="1972"/>
                    <a:pt x="7678" y="2102"/>
                    <a:pt x="7733" y="2177"/>
                  </a:cubicBezTo>
                  <a:cubicBezTo>
                    <a:pt x="7729" y="2181"/>
                    <a:pt x="7729" y="2184"/>
                    <a:pt x="7725" y="2184"/>
                  </a:cubicBezTo>
                  <a:cubicBezTo>
                    <a:pt x="7698" y="2184"/>
                    <a:pt x="7595" y="2092"/>
                    <a:pt x="7558" y="2033"/>
                  </a:cubicBezTo>
                  <a:lnTo>
                    <a:pt x="7558" y="2033"/>
                  </a:lnTo>
                  <a:cubicBezTo>
                    <a:pt x="7643" y="2201"/>
                    <a:pt x="7712" y="2413"/>
                    <a:pt x="7602" y="2413"/>
                  </a:cubicBezTo>
                  <a:cubicBezTo>
                    <a:pt x="7575" y="2413"/>
                    <a:pt x="7540" y="2403"/>
                    <a:pt x="7493" y="2376"/>
                  </a:cubicBezTo>
                  <a:lnTo>
                    <a:pt x="7448" y="2311"/>
                  </a:lnTo>
                  <a:lnTo>
                    <a:pt x="7438" y="2311"/>
                  </a:lnTo>
                  <a:cubicBezTo>
                    <a:pt x="7404" y="2311"/>
                    <a:pt x="7461" y="2390"/>
                    <a:pt x="7523" y="2468"/>
                  </a:cubicBezTo>
                  <a:cubicBezTo>
                    <a:pt x="7581" y="2547"/>
                    <a:pt x="7643" y="2630"/>
                    <a:pt x="7616" y="2630"/>
                  </a:cubicBezTo>
                  <a:cubicBezTo>
                    <a:pt x="7609" y="2630"/>
                    <a:pt x="7592" y="2622"/>
                    <a:pt x="7564" y="2606"/>
                  </a:cubicBezTo>
                  <a:lnTo>
                    <a:pt x="7540" y="2565"/>
                  </a:lnTo>
                  <a:cubicBezTo>
                    <a:pt x="7414" y="2578"/>
                    <a:pt x="7414" y="2725"/>
                    <a:pt x="7290" y="2725"/>
                  </a:cubicBezTo>
                  <a:cubicBezTo>
                    <a:pt x="7243" y="2725"/>
                    <a:pt x="7178" y="2705"/>
                    <a:pt x="7085" y="2650"/>
                  </a:cubicBezTo>
                  <a:lnTo>
                    <a:pt x="7085" y="2650"/>
                  </a:lnTo>
                  <a:cubicBezTo>
                    <a:pt x="7335" y="2927"/>
                    <a:pt x="6872" y="2626"/>
                    <a:pt x="7235" y="3000"/>
                  </a:cubicBezTo>
                  <a:cubicBezTo>
                    <a:pt x="6999" y="2869"/>
                    <a:pt x="6947" y="2787"/>
                    <a:pt x="6749" y="2742"/>
                  </a:cubicBezTo>
                  <a:lnTo>
                    <a:pt x="6749" y="2742"/>
                  </a:lnTo>
                  <a:cubicBezTo>
                    <a:pt x="6714" y="2742"/>
                    <a:pt x="6947" y="3000"/>
                    <a:pt x="6961" y="3065"/>
                  </a:cubicBezTo>
                  <a:lnTo>
                    <a:pt x="6770" y="2873"/>
                  </a:lnTo>
                  <a:lnTo>
                    <a:pt x="6937" y="3109"/>
                  </a:lnTo>
                  <a:lnTo>
                    <a:pt x="6937" y="3109"/>
                  </a:lnTo>
                  <a:lnTo>
                    <a:pt x="6691" y="2897"/>
                  </a:lnTo>
                  <a:lnTo>
                    <a:pt x="6714" y="2969"/>
                  </a:lnTo>
                  <a:cubicBezTo>
                    <a:pt x="6735" y="2972"/>
                    <a:pt x="6821" y="3034"/>
                    <a:pt x="6876" y="3092"/>
                  </a:cubicBezTo>
                  <a:cubicBezTo>
                    <a:pt x="6890" y="3123"/>
                    <a:pt x="6879" y="3136"/>
                    <a:pt x="6858" y="3136"/>
                  </a:cubicBezTo>
                  <a:cubicBezTo>
                    <a:pt x="6800" y="3136"/>
                    <a:pt x="6629" y="3024"/>
                    <a:pt x="6553" y="2948"/>
                  </a:cubicBezTo>
                  <a:lnTo>
                    <a:pt x="6553" y="2948"/>
                  </a:lnTo>
                  <a:lnTo>
                    <a:pt x="6629" y="3198"/>
                  </a:lnTo>
                  <a:cubicBezTo>
                    <a:pt x="6574" y="3141"/>
                    <a:pt x="6553" y="3103"/>
                    <a:pt x="6533" y="3065"/>
                  </a:cubicBezTo>
                  <a:lnTo>
                    <a:pt x="6533" y="3065"/>
                  </a:lnTo>
                  <a:cubicBezTo>
                    <a:pt x="6543" y="3085"/>
                    <a:pt x="6543" y="3092"/>
                    <a:pt x="6540" y="3092"/>
                  </a:cubicBezTo>
                  <a:cubicBezTo>
                    <a:pt x="6529" y="3092"/>
                    <a:pt x="6499" y="3065"/>
                    <a:pt x="6471" y="3038"/>
                  </a:cubicBezTo>
                  <a:cubicBezTo>
                    <a:pt x="6441" y="3006"/>
                    <a:pt x="6409" y="2979"/>
                    <a:pt x="6403" y="2979"/>
                  </a:cubicBezTo>
                  <a:lnTo>
                    <a:pt x="6403" y="2979"/>
                  </a:lnTo>
                  <a:cubicBezTo>
                    <a:pt x="6396" y="2979"/>
                    <a:pt x="6403" y="2997"/>
                    <a:pt x="6430" y="3044"/>
                  </a:cubicBezTo>
                  <a:cubicBezTo>
                    <a:pt x="6482" y="3082"/>
                    <a:pt x="6543" y="3164"/>
                    <a:pt x="6581" y="3202"/>
                  </a:cubicBezTo>
                  <a:cubicBezTo>
                    <a:pt x="6526" y="3164"/>
                    <a:pt x="6485" y="3150"/>
                    <a:pt x="6458" y="3150"/>
                  </a:cubicBezTo>
                  <a:cubicBezTo>
                    <a:pt x="6413" y="3150"/>
                    <a:pt x="6399" y="3185"/>
                    <a:pt x="6406" y="3236"/>
                  </a:cubicBezTo>
                  <a:lnTo>
                    <a:pt x="6283" y="3095"/>
                  </a:lnTo>
                  <a:cubicBezTo>
                    <a:pt x="6183" y="3127"/>
                    <a:pt x="6207" y="3294"/>
                    <a:pt x="6132" y="3363"/>
                  </a:cubicBezTo>
                  <a:cubicBezTo>
                    <a:pt x="6218" y="3400"/>
                    <a:pt x="6441" y="3637"/>
                    <a:pt x="6441" y="3682"/>
                  </a:cubicBezTo>
                  <a:lnTo>
                    <a:pt x="6232" y="3483"/>
                  </a:lnTo>
                  <a:lnTo>
                    <a:pt x="6232" y="3483"/>
                  </a:lnTo>
                  <a:cubicBezTo>
                    <a:pt x="6341" y="3623"/>
                    <a:pt x="6330" y="3541"/>
                    <a:pt x="6450" y="3723"/>
                  </a:cubicBezTo>
                  <a:cubicBezTo>
                    <a:pt x="6399" y="3723"/>
                    <a:pt x="6207" y="3507"/>
                    <a:pt x="6156" y="3424"/>
                  </a:cubicBezTo>
                  <a:lnTo>
                    <a:pt x="6156" y="3424"/>
                  </a:lnTo>
                  <a:lnTo>
                    <a:pt x="6194" y="3527"/>
                  </a:lnTo>
                  <a:cubicBezTo>
                    <a:pt x="6132" y="3470"/>
                    <a:pt x="6108" y="3428"/>
                    <a:pt x="6033" y="3349"/>
                  </a:cubicBezTo>
                  <a:lnTo>
                    <a:pt x="6033" y="3349"/>
                  </a:lnTo>
                  <a:cubicBezTo>
                    <a:pt x="6056" y="3377"/>
                    <a:pt x="6060" y="3387"/>
                    <a:pt x="6050" y="3387"/>
                  </a:cubicBezTo>
                  <a:cubicBezTo>
                    <a:pt x="6039" y="3387"/>
                    <a:pt x="6012" y="3377"/>
                    <a:pt x="5988" y="3363"/>
                  </a:cubicBezTo>
                  <a:cubicBezTo>
                    <a:pt x="5960" y="3353"/>
                    <a:pt x="5936" y="3339"/>
                    <a:pt x="5923" y="3339"/>
                  </a:cubicBezTo>
                  <a:cubicBezTo>
                    <a:pt x="5906" y="3339"/>
                    <a:pt x="5909" y="3363"/>
                    <a:pt x="5971" y="3438"/>
                  </a:cubicBezTo>
                  <a:lnTo>
                    <a:pt x="5909" y="3380"/>
                  </a:lnTo>
                  <a:cubicBezTo>
                    <a:pt x="5837" y="3449"/>
                    <a:pt x="5871" y="3552"/>
                    <a:pt x="5824" y="3620"/>
                  </a:cubicBezTo>
                  <a:cubicBezTo>
                    <a:pt x="5995" y="3799"/>
                    <a:pt x="5933" y="3781"/>
                    <a:pt x="6053" y="3943"/>
                  </a:cubicBezTo>
                  <a:cubicBezTo>
                    <a:pt x="5977" y="3932"/>
                    <a:pt x="5857" y="3877"/>
                    <a:pt x="5786" y="3877"/>
                  </a:cubicBezTo>
                  <a:cubicBezTo>
                    <a:pt x="5762" y="3877"/>
                    <a:pt x="5741" y="3884"/>
                    <a:pt x="5731" y="3901"/>
                  </a:cubicBezTo>
                  <a:cubicBezTo>
                    <a:pt x="5779" y="4025"/>
                    <a:pt x="5865" y="4062"/>
                    <a:pt x="5950" y="4185"/>
                  </a:cubicBezTo>
                  <a:cubicBezTo>
                    <a:pt x="5792" y="4025"/>
                    <a:pt x="5751" y="4090"/>
                    <a:pt x="5669" y="3946"/>
                  </a:cubicBezTo>
                  <a:cubicBezTo>
                    <a:pt x="5631" y="4035"/>
                    <a:pt x="5618" y="4055"/>
                    <a:pt x="5662" y="4264"/>
                  </a:cubicBezTo>
                  <a:cubicBezTo>
                    <a:pt x="5734" y="4326"/>
                    <a:pt x="5772" y="4343"/>
                    <a:pt x="5820" y="4405"/>
                  </a:cubicBezTo>
                  <a:cubicBezTo>
                    <a:pt x="5824" y="4411"/>
                    <a:pt x="5820" y="4416"/>
                    <a:pt x="5816" y="4416"/>
                  </a:cubicBezTo>
                  <a:cubicBezTo>
                    <a:pt x="5792" y="4416"/>
                    <a:pt x="5710" y="4354"/>
                    <a:pt x="5648" y="4288"/>
                  </a:cubicBezTo>
                  <a:lnTo>
                    <a:pt x="5638" y="4268"/>
                  </a:lnTo>
                  <a:lnTo>
                    <a:pt x="5638" y="4268"/>
                  </a:lnTo>
                  <a:cubicBezTo>
                    <a:pt x="5669" y="4343"/>
                    <a:pt x="5652" y="4370"/>
                    <a:pt x="5607" y="4370"/>
                  </a:cubicBezTo>
                  <a:cubicBezTo>
                    <a:pt x="5563" y="4370"/>
                    <a:pt x="5484" y="4340"/>
                    <a:pt x="5409" y="4309"/>
                  </a:cubicBezTo>
                  <a:cubicBezTo>
                    <a:pt x="5333" y="4282"/>
                    <a:pt x="5261" y="4251"/>
                    <a:pt x="5216" y="4251"/>
                  </a:cubicBezTo>
                  <a:cubicBezTo>
                    <a:pt x="5172" y="4251"/>
                    <a:pt x="5162" y="4282"/>
                    <a:pt x="5216" y="4381"/>
                  </a:cubicBezTo>
                  <a:lnTo>
                    <a:pt x="5306" y="4628"/>
                  </a:lnTo>
                  <a:cubicBezTo>
                    <a:pt x="5244" y="4628"/>
                    <a:pt x="5210" y="4484"/>
                    <a:pt x="5090" y="4405"/>
                  </a:cubicBezTo>
                  <a:lnTo>
                    <a:pt x="5090" y="4405"/>
                  </a:lnTo>
                  <a:cubicBezTo>
                    <a:pt x="5268" y="4755"/>
                    <a:pt x="4925" y="4484"/>
                    <a:pt x="5028" y="4731"/>
                  </a:cubicBezTo>
                  <a:cubicBezTo>
                    <a:pt x="4895" y="4614"/>
                    <a:pt x="4819" y="4573"/>
                    <a:pt x="4778" y="4573"/>
                  </a:cubicBezTo>
                  <a:cubicBezTo>
                    <a:pt x="4734" y="4573"/>
                    <a:pt x="4723" y="4617"/>
                    <a:pt x="4713" y="4662"/>
                  </a:cubicBezTo>
                  <a:cubicBezTo>
                    <a:pt x="4702" y="4704"/>
                    <a:pt x="4692" y="4748"/>
                    <a:pt x="4648" y="4748"/>
                  </a:cubicBezTo>
                  <a:cubicBezTo>
                    <a:pt x="4620" y="4748"/>
                    <a:pt x="4579" y="4731"/>
                    <a:pt x="4517" y="4690"/>
                  </a:cubicBezTo>
                  <a:lnTo>
                    <a:pt x="4517" y="4690"/>
                  </a:lnTo>
                  <a:lnTo>
                    <a:pt x="4627" y="4802"/>
                  </a:lnTo>
                  <a:cubicBezTo>
                    <a:pt x="4651" y="4837"/>
                    <a:pt x="4655" y="4847"/>
                    <a:pt x="4648" y="4847"/>
                  </a:cubicBezTo>
                  <a:cubicBezTo>
                    <a:pt x="4634" y="4847"/>
                    <a:pt x="4535" y="4751"/>
                    <a:pt x="4507" y="4741"/>
                  </a:cubicBezTo>
                  <a:lnTo>
                    <a:pt x="4507" y="4741"/>
                  </a:lnTo>
                  <a:cubicBezTo>
                    <a:pt x="4593" y="4830"/>
                    <a:pt x="4623" y="4827"/>
                    <a:pt x="4669" y="4898"/>
                  </a:cubicBezTo>
                  <a:cubicBezTo>
                    <a:pt x="4655" y="5042"/>
                    <a:pt x="4535" y="5074"/>
                    <a:pt x="4387" y="5074"/>
                  </a:cubicBezTo>
                  <a:cubicBezTo>
                    <a:pt x="4332" y="5074"/>
                    <a:pt x="4274" y="5066"/>
                    <a:pt x="4212" y="5063"/>
                  </a:cubicBezTo>
                  <a:cubicBezTo>
                    <a:pt x="4154" y="5060"/>
                    <a:pt x="4096" y="5056"/>
                    <a:pt x="4041" y="5056"/>
                  </a:cubicBezTo>
                  <a:cubicBezTo>
                    <a:pt x="4003" y="5056"/>
                    <a:pt x="3973" y="5056"/>
                    <a:pt x="3941" y="5060"/>
                  </a:cubicBezTo>
                  <a:cubicBezTo>
                    <a:pt x="3867" y="5080"/>
                    <a:pt x="4291" y="5526"/>
                    <a:pt x="4216" y="5526"/>
                  </a:cubicBezTo>
                  <a:cubicBezTo>
                    <a:pt x="4202" y="5526"/>
                    <a:pt x="4175" y="5512"/>
                    <a:pt x="4127" y="5481"/>
                  </a:cubicBezTo>
                  <a:lnTo>
                    <a:pt x="3952" y="5248"/>
                  </a:lnTo>
                  <a:lnTo>
                    <a:pt x="3952" y="5248"/>
                  </a:lnTo>
                  <a:cubicBezTo>
                    <a:pt x="4068" y="5615"/>
                    <a:pt x="3705" y="5454"/>
                    <a:pt x="3784" y="5779"/>
                  </a:cubicBezTo>
                  <a:cubicBezTo>
                    <a:pt x="3746" y="5721"/>
                    <a:pt x="3691" y="5656"/>
                    <a:pt x="3702" y="5650"/>
                  </a:cubicBezTo>
                  <a:cubicBezTo>
                    <a:pt x="3664" y="5615"/>
                    <a:pt x="3636" y="5604"/>
                    <a:pt x="3623" y="5604"/>
                  </a:cubicBezTo>
                  <a:cubicBezTo>
                    <a:pt x="3571" y="5604"/>
                    <a:pt x="3630" y="5748"/>
                    <a:pt x="3719" y="5851"/>
                  </a:cubicBezTo>
                  <a:cubicBezTo>
                    <a:pt x="3688" y="5851"/>
                    <a:pt x="3609" y="5735"/>
                    <a:pt x="3541" y="5680"/>
                  </a:cubicBezTo>
                  <a:cubicBezTo>
                    <a:pt x="3530" y="5673"/>
                    <a:pt x="3524" y="5670"/>
                    <a:pt x="3517" y="5670"/>
                  </a:cubicBezTo>
                  <a:cubicBezTo>
                    <a:pt x="3500" y="5670"/>
                    <a:pt x="3517" y="5711"/>
                    <a:pt x="3533" y="5748"/>
                  </a:cubicBezTo>
                  <a:cubicBezTo>
                    <a:pt x="3551" y="5789"/>
                    <a:pt x="3568" y="5830"/>
                    <a:pt x="3558" y="5830"/>
                  </a:cubicBezTo>
                  <a:cubicBezTo>
                    <a:pt x="3551" y="5830"/>
                    <a:pt x="3533" y="5821"/>
                    <a:pt x="3506" y="5793"/>
                  </a:cubicBezTo>
                  <a:cubicBezTo>
                    <a:pt x="3489" y="5776"/>
                    <a:pt x="3479" y="5759"/>
                    <a:pt x="3472" y="5742"/>
                  </a:cubicBezTo>
                  <a:lnTo>
                    <a:pt x="3472" y="5742"/>
                  </a:lnTo>
                  <a:cubicBezTo>
                    <a:pt x="3486" y="5803"/>
                    <a:pt x="3386" y="5783"/>
                    <a:pt x="3547" y="5933"/>
                  </a:cubicBezTo>
                  <a:cubicBezTo>
                    <a:pt x="3533" y="5930"/>
                    <a:pt x="3524" y="5927"/>
                    <a:pt x="3513" y="5927"/>
                  </a:cubicBezTo>
                  <a:cubicBezTo>
                    <a:pt x="3486" y="5927"/>
                    <a:pt x="3482" y="5951"/>
                    <a:pt x="3479" y="5979"/>
                  </a:cubicBezTo>
                  <a:cubicBezTo>
                    <a:pt x="3476" y="6002"/>
                    <a:pt x="3476" y="6030"/>
                    <a:pt x="3451" y="6030"/>
                  </a:cubicBezTo>
                  <a:cubicBezTo>
                    <a:pt x="3441" y="6030"/>
                    <a:pt x="3424" y="6026"/>
                    <a:pt x="3403" y="6012"/>
                  </a:cubicBezTo>
                  <a:lnTo>
                    <a:pt x="3403" y="6012"/>
                  </a:lnTo>
                  <a:cubicBezTo>
                    <a:pt x="3561" y="6235"/>
                    <a:pt x="3242" y="5979"/>
                    <a:pt x="3489" y="6276"/>
                  </a:cubicBezTo>
                  <a:cubicBezTo>
                    <a:pt x="3376" y="6143"/>
                    <a:pt x="3307" y="6095"/>
                    <a:pt x="3273" y="6095"/>
                  </a:cubicBezTo>
                  <a:cubicBezTo>
                    <a:pt x="3229" y="6095"/>
                    <a:pt x="3242" y="6174"/>
                    <a:pt x="3297" y="6266"/>
                  </a:cubicBezTo>
                  <a:cubicBezTo>
                    <a:pt x="3225" y="6167"/>
                    <a:pt x="3191" y="6194"/>
                    <a:pt x="3092" y="6061"/>
                  </a:cubicBezTo>
                  <a:lnTo>
                    <a:pt x="3092" y="6061"/>
                  </a:lnTo>
                  <a:cubicBezTo>
                    <a:pt x="3065" y="6091"/>
                    <a:pt x="3081" y="6170"/>
                    <a:pt x="3222" y="6321"/>
                  </a:cubicBezTo>
                  <a:cubicBezTo>
                    <a:pt x="3150" y="6262"/>
                    <a:pt x="3112" y="6239"/>
                    <a:pt x="3092" y="6239"/>
                  </a:cubicBezTo>
                  <a:cubicBezTo>
                    <a:pt x="3065" y="6239"/>
                    <a:pt x="3078" y="6287"/>
                    <a:pt x="3092" y="6331"/>
                  </a:cubicBezTo>
                  <a:cubicBezTo>
                    <a:pt x="3106" y="6379"/>
                    <a:pt x="3122" y="6427"/>
                    <a:pt x="3102" y="6427"/>
                  </a:cubicBezTo>
                  <a:cubicBezTo>
                    <a:pt x="3081" y="6427"/>
                    <a:pt x="3030" y="6390"/>
                    <a:pt x="2924" y="6280"/>
                  </a:cubicBezTo>
                  <a:lnTo>
                    <a:pt x="2924" y="6280"/>
                  </a:lnTo>
                  <a:cubicBezTo>
                    <a:pt x="2968" y="6523"/>
                    <a:pt x="2975" y="6708"/>
                    <a:pt x="2951" y="6855"/>
                  </a:cubicBezTo>
                  <a:cubicBezTo>
                    <a:pt x="2694" y="6550"/>
                    <a:pt x="3019" y="6743"/>
                    <a:pt x="2742" y="6431"/>
                  </a:cubicBezTo>
                  <a:lnTo>
                    <a:pt x="2742" y="6431"/>
                  </a:lnTo>
                  <a:cubicBezTo>
                    <a:pt x="2769" y="6623"/>
                    <a:pt x="2944" y="6920"/>
                    <a:pt x="2804" y="6920"/>
                  </a:cubicBezTo>
                  <a:cubicBezTo>
                    <a:pt x="2745" y="6897"/>
                    <a:pt x="2701" y="6776"/>
                    <a:pt x="2666" y="6719"/>
                  </a:cubicBezTo>
                  <a:lnTo>
                    <a:pt x="2666" y="6719"/>
                  </a:lnTo>
                  <a:cubicBezTo>
                    <a:pt x="2690" y="6914"/>
                    <a:pt x="2485" y="6825"/>
                    <a:pt x="2554" y="7051"/>
                  </a:cubicBezTo>
                  <a:cubicBezTo>
                    <a:pt x="2721" y="7222"/>
                    <a:pt x="2818" y="7469"/>
                    <a:pt x="2900" y="7586"/>
                  </a:cubicBezTo>
                  <a:cubicBezTo>
                    <a:pt x="2605" y="7198"/>
                    <a:pt x="2749" y="7555"/>
                    <a:pt x="2372" y="7031"/>
                  </a:cubicBezTo>
                  <a:lnTo>
                    <a:pt x="2372" y="7031"/>
                  </a:lnTo>
                  <a:cubicBezTo>
                    <a:pt x="2386" y="7064"/>
                    <a:pt x="2427" y="7140"/>
                    <a:pt x="2509" y="7233"/>
                  </a:cubicBezTo>
                  <a:cubicBezTo>
                    <a:pt x="2471" y="7216"/>
                    <a:pt x="2423" y="7167"/>
                    <a:pt x="2348" y="7048"/>
                  </a:cubicBezTo>
                  <a:lnTo>
                    <a:pt x="2348" y="7048"/>
                  </a:lnTo>
                  <a:cubicBezTo>
                    <a:pt x="2358" y="7167"/>
                    <a:pt x="2502" y="7298"/>
                    <a:pt x="2451" y="7336"/>
                  </a:cubicBezTo>
                  <a:cubicBezTo>
                    <a:pt x="2396" y="7267"/>
                    <a:pt x="2382" y="7233"/>
                    <a:pt x="2320" y="7151"/>
                  </a:cubicBezTo>
                  <a:lnTo>
                    <a:pt x="2320" y="7151"/>
                  </a:lnTo>
                  <a:cubicBezTo>
                    <a:pt x="2402" y="7291"/>
                    <a:pt x="2481" y="7431"/>
                    <a:pt x="2423" y="7431"/>
                  </a:cubicBezTo>
                  <a:cubicBezTo>
                    <a:pt x="2420" y="7431"/>
                    <a:pt x="2413" y="7431"/>
                    <a:pt x="2406" y="7428"/>
                  </a:cubicBezTo>
                  <a:cubicBezTo>
                    <a:pt x="2378" y="7390"/>
                    <a:pt x="2337" y="7346"/>
                    <a:pt x="2337" y="7332"/>
                  </a:cubicBezTo>
                  <a:lnTo>
                    <a:pt x="2337" y="7332"/>
                  </a:lnTo>
                  <a:cubicBezTo>
                    <a:pt x="2299" y="7411"/>
                    <a:pt x="2481" y="7719"/>
                    <a:pt x="2372" y="7719"/>
                  </a:cubicBezTo>
                  <a:cubicBezTo>
                    <a:pt x="2361" y="7719"/>
                    <a:pt x="2351" y="7716"/>
                    <a:pt x="2337" y="7713"/>
                  </a:cubicBezTo>
                  <a:cubicBezTo>
                    <a:pt x="2114" y="7401"/>
                    <a:pt x="2231" y="7637"/>
                    <a:pt x="2016" y="7387"/>
                  </a:cubicBezTo>
                  <a:lnTo>
                    <a:pt x="2016" y="7387"/>
                  </a:lnTo>
                  <a:lnTo>
                    <a:pt x="2040" y="7496"/>
                  </a:lnTo>
                  <a:lnTo>
                    <a:pt x="2156" y="7607"/>
                  </a:lnTo>
                  <a:cubicBezTo>
                    <a:pt x="2125" y="7627"/>
                    <a:pt x="2214" y="7792"/>
                    <a:pt x="2170" y="7792"/>
                  </a:cubicBezTo>
                  <a:cubicBezTo>
                    <a:pt x="2163" y="7792"/>
                    <a:pt x="2152" y="7788"/>
                    <a:pt x="2142" y="7781"/>
                  </a:cubicBezTo>
                  <a:lnTo>
                    <a:pt x="2081" y="7658"/>
                  </a:lnTo>
                  <a:lnTo>
                    <a:pt x="2057" y="7757"/>
                  </a:lnTo>
                  <a:lnTo>
                    <a:pt x="2173" y="7822"/>
                  </a:lnTo>
                  <a:cubicBezTo>
                    <a:pt x="2238" y="7969"/>
                    <a:pt x="2410" y="8113"/>
                    <a:pt x="2358" y="8113"/>
                  </a:cubicBezTo>
                  <a:cubicBezTo>
                    <a:pt x="2351" y="8113"/>
                    <a:pt x="2345" y="8113"/>
                    <a:pt x="2337" y="8110"/>
                  </a:cubicBezTo>
                  <a:cubicBezTo>
                    <a:pt x="2324" y="8076"/>
                    <a:pt x="2299" y="8134"/>
                    <a:pt x="2156" y="8001"/>
                  </a:cubicBezTo>
                  <a:lnTo>
                    <a:pt x="2156" y="8001"/>
                  </a:lnTo>
                  <a:cubicBezTo>
                    <a:pt x="2197" y="8080"/>
                    <a:pt x="2242" y="8165"/>
                    <a:pt x="2207" y="8165"/>
                  </a:cubicBezTo>
                  <a:cubicBezTo>
                    <a:pt x="2201" y="8165"/>
                    <a:pt x="2190" y="8162"/>
                    <a:pt x="2180" y="8154"/>
                  </a:cubicBezTo>
                  <a:cubicBezTo>
                    <a:pt x="2105" y="8080"/>
                    <a:pt x="1954" y="7871"/>
                    <a:pt x="1902" y="7819"/>
                  </a:cubicBezTo>
                  <a:lnTo>
                    <a:pt x="1902" y="7819"/>
                  </a:lnTo>
                  <a:cubicBezTo>
                    <a:pt x="2057" y="8038"/>
                    <a:pt x="1882" y="7953"/>
                    <a:pt x="2019" y="8168"/>
                  </a:cubicBezTo>
                  <a:cubicBezTo>
                    <a:pt x="1975" y="8103"/>
                    <a:pt x="1885" y="7994"/>
                    <a:pt x="1864" y="7973"/>
                  </a:cubicBezTo>
                  <a:lnTo>
                    <a:pt x="1864" y="7973"/>
                  </a:lnTo>
                  <a:lnTo>
                    <a:pt x="1991" y="8158"/>
                  </a:lnTo>
                  <a:cubicBezTo>
                    <a:pt x="1929" y="8113"/>
                    <a:pt x="1905" y="8089"/>
                    <a:pt x="1820" y="7983"/>
                  </a:cubicBezTo>
                  <a:lnTo>
                    <a:pt x="1820" y="7983"/>
                  </a:lnTo>
                  <a:cubicBezTo>
                    <a:pt x="1755" y="7990"/>
                    <a:pt x="2016" y="8216"/>
                    <a:pt x="1970" y="8216"/>
                  </a:cubicBezTo>
                  <a:cubicBezTo>
                    <a:pt x="1964" y="8216"/>
                    <a:pt x="1950" y="8213"/>
                    <a:pt x="1926" y="8200"/>
                  </a:cubicBezTo>
                  <a:cubicBezTo>
                    <a:pt x="1919" y="8182"/>
                    <a:pt x="1899" y="8158"/>
                    <a:pt x="1885" y="8124"/>
                  </a:cubicBezTo>
                  <a:lnTo>
                    <a:pt x="1868" y="8124"/>
                  </a:lnTo>
                  <a:cubicBezTo>
                    <a:pt x="1826" y="8124"/>
                    <a:pt x="1820" y="8165"/>
                    <a:pt x="1813" y="8209"/>
                  </a:cubicBezTo>
                  <a:cubicBezTo>
                    <a:pt x="1810" y="8251"/>
                    <a:pt x="1803" y="8292"/>
                    <a:pt x="1765" y="8292"/>
                  </a:cubicBezTo>
                  <a:cubicBezTo>
                    <a:pt x="1758" y="8292"/>
                    <a:pt x="1748" y="8292"/>
                    <a:pt x="1738" y="8288"/>
                  </a:cubicBezTo>
                  <a:cubicBezTo>
                    <a:pt x="1511" y="8045"/>
                    <a:pt x="1734" y="8186"/>
                    <a:pt x="1539" y="7983"/>
                  </a:cubicBezTo>
                  <a:lnTo>
                    <a:pt x="1539" y="7983"/>
                  </a:lnTo>
                  <a:cubicBezTo>
                    <a:pt x="1502" y="8097"/>
                    <a:pt x="1628" y="8426"/>
                    <a:pt x="1505" y="8426"/>
                  </a:cubicBezTo>
                  <a:lnTo>
                    <a:pt x="1539" y="8442"/>
                  </a:lnTo>
                  <a:cubicBezTo>
                    <a:pt x="1567" y="8477"/>
                    <a:pt x="1584" y="8501"/>
                    <a:pt x="1600" y="8521"/>
                  </a:cubicBezTo>
                  <a:cubicBezTo>
                    <a:pt x="2780" y="7959"/>
                    <a:pt x="3887" y="7274"/>
                    <a:pt x="4908" y="6479"/>
                  </a:cubicBezTo>
                  <a:lnTo>
                    <a:pt x="4908" y="6475"/>
                  </a:lnTo>
                  <a:lnTo>
                    <a:pt x="4915" y="6475"/>
                  </a:lnTo>
                  <a:cubicBezTo>
                    <a:pt x="4891" y="6441"/>
                    <a:pt x="4874" y="6414"/>
                    <a:pt x="4874" y="6390"/>
                  </a:cubicBezTo>
                  <a:lnTo>
                    <a:pt x="4874" y="6390"/>
                  </a:lnTo>
                  <a:cubicBezTo>
                    <a:pt x="4898" y="6410"/>
                    <a:pt x="4922" y="6427"/>
                    <a:pt x="4949" y="6447"/>
                  </a:cubicBezTo>
                  <a:cubicBezTo>
                    <a:pt x="5018" y="6393"/>
                    <a:pt x="5083" y="6338"/>
                    <a:pt x="5151" y="6283"/>
                  </a:cubicBezTo>
                  <a:cubicBezTo>
                    <a:pt x="5142" y="6262"/>
                    <a:pt x="5138" y="6256"/>
                    <a:pt x="5145" y="6256"/>
                  </a:cubicBezTo>
                  <a:lnTo>
                    <a:pt x="5145" y="6256"/>
                  </a:lnTo>
                  <a:cubicBezTo>
                    <a:pt x="5148" y="6256"/>
                    <a:pt x="5158" y="6259"/>
                    <a:pt x="5172" y="6270"/>
                  </a:cubicBezTo>
                  <a:cubicBezTo>
                    <a:pt x="5224" y="6229"/>
                    <a:pt x="5275" y="6184"/>
                    <a:pt x="5327" y="6143"/>
                  </a:cubicBezTo>
                  <a:cubicBezTo>
                    <a:pt x="5323" y="6126"/>
                    <a:pt x="5319" y="6109"/>
                    <a:pt x="5319" y="6098"/>
                  </a:cubicBezTo>
                  <a:lnTo>
                    <a:pt x="5319" y="6098"/>
                  </a:lnTo>
                  <a:cubicBezTo>
                    <a:pt x="5327" y="6109"/>
                    <a:pt x="5337" y="6118"/>
                    <a:pt x="5343" y="6129"/>
                  </a:cubicBezTo>
                  <a:cubicBezTo>
                    <a:pt x="5354" y="6118"/>
                    <a:pt x="5368" y="6109"/>
                    <a:pt x="5378" y="6102"/>
                  </a:cubicBezTo>
                  <a:cubicBezTo>
                    <a:pt x="5374" y="6071"/>
                    <a:pt x="5381" y="6053"/>
                    <a:pt x="5395" y="6044"/>
                  </a:cubicBezTo>
                  <a:cubicBezTo>
                    <a:pt x="5402" y="6050"/>
                    <a:pt x="5409" y="6061"/>
                    <a:pt x="5419" y="6067"/>
                  </a:cubicBezTo>
                  <a:cubicBezTo>
                    <a:pt x="7119" y="4642"/>
                    <a:pt x="8551" y="2910"/>
                    <a:pt x="9635" y="957"/>
                  </a:cubicBezTo>
                  <a:lnTo>
                    <a:pt x="9635" y="957"/>
                  </a:lnTo>
                  <a:cubicBezTo>
                    <a:pt x="9599" y="1081"/>
                    <a:pt x="9561" y="1205"/>
                    <a:pt x="9522" y="1328"/>
                  </a:cubicBezTo>
                  <a:lnTo>
                    <a:pt x="9522" y="1328"/>
                  </a:lnTo>
                  <a:cubicBezTo>
                    <a:pt x="9642" y="956"/>
                    <a:pt x="9750" y="580"/>
                    <a:pt x="9844" y="200"/>
                  </a:cubicBezTo>
                  <a:cubicBezTo>
                    <a:pt x="9744" y="121"/>
                    <a:pt x="9645" y="48"/>
                    <a:pt x="9552" y="1"/>
                  </a:cubicBezTo>
                  <a:close/>
                  <a:moveTo>
                    <a:pt x="1312" y="8336"/>
                  </a:moveTo>
                  <a:cubicBezTo>
                    <a:pt x="1313" y="8336"/>
                    <a:pt x="1316" y="8339"/>
                    <a:pt x="1319" y="8343"/>
                  </a:cubicBezTo>
                  <a:lnTo>
                    <a:pt x="1319" y="8343"/>
                  </a:lnTo>
                  <a:cubicBezTo>
                    <a:pt x="1312" y="8339"/>
                    <a:pt x="1309" y="8339"/>
                    <a:pt x="1306" y="8339"/>
                  </a:cubicBezTo>
                  <a:cubicBezTo>
                    <a:pt x="1230" y="8339"/>
                    <a:pt x="1279" y="8501"/>
                    <a:pt x="1296" y="8662"/>
                  </a:cubicBezTo>
                  <a:cubicBezTo>
                    <a:pt x="1381" y="8624"/>
                    <a:pt x="1470" y="8583"/>
                    <a:pt x="1559" y="8542"/>
                  </a:cubicBezTo>
                  <a:cubicBezTo>
                    <a:pt x="1553" y="8535"/>
                    <a:pt x="1543" y="8529"/>
                    <a:pt x="1535" y="8521"/>
                  </a:cubicBezTo>
                  <a:cubicBezTo>
                    <a:pt x="1494" y="8491"/>
                    <a:pt x="1450" y="8460"/>
                    <a:pt x="1432" y="8460"/>
                  </a:cubicBezTo>
                  <a:cubicBezTo>
                    <a:pt x="1423" y="8460"/>
                    <a:pt x="1423" y="8474"/>
                    <a:pt x="1432" y="8501"/>
                  </a:cubicBezTo>
                  <a:cubicBezTo>
                    <a:pt x="1412" y="8463"/>
                    <a:pt x="1342" y="8370"/>
                    <a:pt x="1319" y="8343"/>
                  </a:cubicBezTo>
                  <a:lnTo>
                    <a:pt x="1319" y="8343"/>
                  </a:lnTo>
                  <a:cubicBezTo>
                    <a:pt x="1320" y="8343"/>
                    <a:pt x="1320" y="8344"/>
                    <a:pt x="1320" y="8344"/>
                  </a:cubicBezTo>
                  <a:cubicBezTo>
                    <a:pt x="1317" y="8336"/>
                    <a:pt x="1313" y="8336"/>
                    <a:pt x="1312" y="8336"/>
                  </a:cubicBezTo>
                  <a:close/>
                  <a:moveTo>
                    <a:pt x="1162" y="8570"/>
                  </a:moveTo>
                  <a:cubicBezTo>
                    <a:pt x="1145" y="8570"/>
                    <a:pt x="1127" y="8576"/>
                    <a:pt x="1114" y="8583"/>
                  </a:cubicBezTo>
                  <a:cubicBezTo>
                    <a:pt x="1097" y="8590"/>
                    <a:pt x="1083" y="8597"/>
                    <a:pt x="1062" y="8597"/>
                  </a:cubicBezTo>
                  <a:cubicBezTo>
                    <a:pt x="1059" y="8597"/>
                    <a:pt x="1052" y="8597"/>
                    <a:pt x="1045" y="8594"/>
                  </a:cubicBezTo>
                  <a:lnTo>
                    <a:pt x="1045" y="8594"/>
                  </a:lnTo>
                  <a:cubicBezTo>
                    <a:pt x="1090" y="8665"/>
                    <a:pt x="1090" y="8686"/>
                    <a:pt x="1127" y="8738"/>
                  </a:cubicBezTo>
                  <a:cubicBezTo>
                    <a:pt x="1179" y="8717"/>
                    <a:pt x="1230" y="8693"/>
                    <a:pt x="1282" y="8669"/>
                  </a:cubicBezTo>
                  <a:lnTo>
                    <a:pt x="1230" y="8594"/>
                  </a:lnTo>
                  <a:cubicBezTo>
                    <a:pt x="1203" y="8576"/>
                    <a:pt x="1182" y="8570"/>
                    <a:pt x="1162" y="8570"/>
                  </a:cubicBezTo>
                  <a:close/>
                  <a:moveTo>
                    <a:pt x="991" y="8693"/>
                  </a:moveTo>
                  <a:cubicBezTo>
                    <a:pt x="950" y="8693"/>
                    <a:pt x="950" y="8747"/>
                    <a:pt x="959" y="8812"/>
                  </a:cubicBezTo>
                  <a:cubicBezTo>
                    <a:pt x="1008" y="8792"/>
                    <a:pt x="1056" y="8768"/>
                    <a:pt x="1107" y="8747"/>
                  </a:cubicBezTo>
                  <a:cubicBezTo>
                    <a:pt x="1049" y="8710"/>
                    <a:pt x="1015" y="8693"/>
                    <a:pt x="991" y="8693"/>
                  </a:cubicBezTo>
                  <a:close/>
                  <a:moveTo>
                    <a:pt x="741" y="8796"/>
                  </a:moveTo>
                  <a:lnTo>
                    <a:pt x="741" y="8799"/>
                  </a:lnTo>
                  <a:lnTo>
                    <a:pt x="730" y="8909"/>
                  </a:lnTo>
                  <a:cubicBezTo>
                    <a:pt x="751" y="8899"/>
                    <a:pt x="768" y="8891"/>
                    <a:pt x="788" y="8885"/>
                  </a:cubicBezTo>
                  <a:cubicBezTo>
                    <a:pt x="785" y="8861"/>
                    <a:pt x="751" y="8796"/>
                    <a:pt x="741" y="8796"/>
                  </a:cubicBezTo>
                  <a:close/>
                  <a:moveTo>
                    <a:pt x="148" y="9087"/>
                  </a:moveTo>
                  <a:cubicBezTo>
                    <a:pt x="157" y="9104"/>
                    <a:pt x="165" y="9118"/>
                    <a:pt x="171" y="9128"/>
                  </a:cubicBezTo>
                  <a:cubicBezTo>
                    <a:pt x="171" y="9128"/>
                    <a:pt x="175" y="9128"/>
                    <a:pt x="178" y="9125"/>
                  </a:cubicBezTo>
                  <a:cubicBezTo>
                    <a:pt x="168" y="9114"/>
                    <a:pt x="157" y="9100"/>
                    <a:pt x="148" y="9087"/>
                  </a:cubicBezTo>
                  <a:close/>
                  <a:moveTo>
                    <a:pt x="113" y="9135"/>
                  </a:moveTo>
                  <a:cubicBezTo>
                    <a:pt x="106" y="9135"/>
                    <a:pt x="103" y="9138"/>
                    <a:pt x="106" y="9152"/>
                  </a:cubicBezTo>
                  <a:cubicBezTo>
                    <a:pt x="116" y="9149"/>
                    <a:pt x="127" y="9146"/>
                    <a:pt x="137" y="9142"/>
                  </a:cubicBezTo>
                  <a:cubicBezTo>
                    <a:pt x="127" y="9138"/>
                    <a:pt x="120" y="9135"/>
                    <a:pt x="113" y="9135"/>
                  </a:cubicBezTo>
                  <a:close/>
                  <a:moveTo>
                    <a:pt x="0" y="9100"/>
                  </a:moveTo>
                  <a:cubicBezTo>
                    <a:pt x="4" y="9132"/>
                    <a:pt x="21" y="9155"/>
                    <a:pt x="41" y="9176"/>
                  </a:cubicBezTo>
                  <a:cubicBezTo>
                    <a:pt x="45" y="9176"/>
                    <a:pt x="51" y="9173"/>
                    <a:pt x="55" y="9173"/>
                  </a:cubicBezTo>
                  <a:cubicBezTo>
                    <a:pt x="41" y="9155"/>
                    <a:pt x="24" y="9132"/>
                    <a:pt x="0" y="9100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6"/>
            <p:cNvSpPr/>
            <p:nvPr/>
          </p:nvSpPr>
          <p:spPr>
            <a:xfrm>
              <a:off x="6933429" y="559457"/>
              <a:ext cx="377187" cy="377457"/>
            </a:xfrm>
            <a:custGeom>
              <a:avLst/>
              <a:gdLst/>
              <a:ahLst/>
              <a:cxnLst/>
              <a:rect l="l" t="t" r="r" b="b"/>
              <a:pathLst>
                <a:path w="20984" h="20999" extrusionOk="0">
                  <a:moveTo>
                    <a:pt x="15671" y="6184"/>
                  </a:moveTo>
                  <a:cubicBezTo>
                    <a:pt x="15668" y="6198"/>
                    <a:pt x="15668" y="6212"/>
                    <a:pt x="15671" y="6225"/>
                  </a:cubicBezTo>
                  <a:cubicBezTo>
                    <a:pt x="15674" y="6215"/>
                    <a:pt x="15674" y="6201"/>
                    <a:pt x="15671" y="6184"/>
                  </a:cubicBezTo>
                  <a:close/>
                  <a:moveTo>
                    <a:pt x="15733" y="6976"/>
                  </a:moveTo>
                  <a:cubicBezTo>
                    <a:pt x="15746" y="6996"/>
                    <a:pt x="15756" y="7009"/>
                    <a:pt x="15760" y="7023"/>
                  </a:cubicBezTo>
                  <a:cubicBezTo>
                    <a:pt x="15756" y="7000"/>
                    <a:pt x="15766" y="6986"/>
                    <a:pt x="15733" y="6976"/>
                  </a:cubicBezTo>
                  <a:close/>
                  <a:moveTo>
                    <a:pt x="15760" y="7023"/>
                  </a:moveTo>
                  <a:lnTo>
                    <a:pt x="15760" y="7023"/>
                  </a:lnTo>
                  <a:cubicBezTo>
                    <a:pt x="15761" y="7025"/>
                    <a:pt x="15761" y="7027"/>
                    <a:pt x="15762" y="7028"/>
                  </a:cubicBezTo>
                  <a:lnTo>
                    <a:pt x="15762" y="7028"/>
                  </a:lnTo>
                  <a:cubicBezTo>
                    <a:pt x="15762" y="7026"/>
                    <a:pt x="15761" y="7025"/>
                    <a:pt x="15760" y="7023"/>
                  </a:cubicBezTo>
                  <a:close/>
                  <a:moveTo>
                    <a:pt x="15762" y="7028"/>
                  </a:moveTo>
                  <a:cubicBezTo>
                    <a:pt x="15763" y="7032"/>
                    <a:pt x="15764" y="7036"/>
                    <a:pt x="15766" y="7041"/>
                  </a:cubicBezTo>
                  <a:cubicBezTo>
                    <a:pt x="15766" y="7036"/>
                    <a:pt x="15765" y="7032"/>
                    <a:pt x="15762" y="7028"/>
                  </a:cubicBezTo>
                  <a:close/>
                  <a:moveTo>
                    <a:pt x="14385" y="8734"/>
                  </a:moveTo>
                  <a:lnTo>
                    <a:pt x="14385" y="8734"/>
                  </a:lnTo>
                  <a:cubicBezTo>
                    <a:pt x="14385" y="8734"/>
                    <a:pt x="14393" y="8741"/>
                    <a:pt x="14399" y="8751"/>
                  </a:cubicBezTo>
                  <a:cubicBezTo>
                    <a:pt x="14396" y="8744"/>
                    <a:pt x="14393" y="8741"/>
                    <a:pt x="14385" y="8734"/>
                  </a:cubicBezTo>
                  <a:close/>
                  <a:moveTo>
                    <a:pt x="15084" y="10619"/>
                  </a:moveTo>
                  <a:cubicBezTo>
                    <a:pt x="15084" y="10629"/>
                    <a:pt x="15084" y="10640"/>
                    <a:pt x="15092" y="10650"/>
                  </a:cubicBezTo>
                  <a:cubicBezTo>
                    <a:pt x="15088" y="10643"/>
                    <a:pt x="15088" y="10633"/>
                    <a:pt x="15084" y="10619"/>
                  </a:cubicBezTo>
                  <a:close/>
                  <a:moveTo>
                    <a:pt x="11098" y="12206"/>
                  </a:moveTo>
                  <a:cubicBezTo>
                    <a:pt x="11098" y="12206"/>
                    <a:pt x="11098" y="12206"/>
                    <a:pt x="11099" y="12206"/>
                  </a:cubicBezTo>
                  <a:lnTo>
                    <a:pt x="11099" y="12206"/>
                  </a:lnTo>
                  <a:lnTo>
                    <a:pt x="11098" y="12206"/>
                  </a:lnTo>
                  <a:close/>
                  <a:moveTo>
                    <a:pt x="9166" y="15632"/>
                  </a:moveTo>
                  <a:cubicBezTo>
                    <a:pt x="9175" y="15645"/>
                    <a:pt x="9185" y="15654"/>
                    <a:pt x="9194" y="15660"/>
                  </a:cubicBezTo>
                  <a:lnTo>
                    <a:pt x="9194" y="15660"/>
                  </a:lnTo>
                  <a:lnTo>
                    <a:pt x="9166" y="15632"/>
                  </a:lnTo>
                  <a:close/>
                  <a:moveTo>
                    <a:pt x="9194" y="15660"/>
                  </a:moveTo>
                  <a:lnTo>
                    <a:pt x="9309" y="15778"/>
                  </a:lnTo>
                  <a:cubicBezTo>
                    <a:pt x="9261" y="15685"/>
                    <a:pt x="9228" y="15685"/>
                    <a:pt x="9194" y="15660"/>
                  </a:cubicBezTo>
                  <a:close/>
                  <a:moveTo>
                    <a:pt x="5110" y="16957"/>
                  </a:moveTo>
                  <a:cubicBezTo>
                    <a:pt x="5113" y="16957"/>
                    <a:pt x="5118" y="16957"/>
                    <a:pt x="5124" y="16960"/>
                  </a:cubicBezTo>
                  <a:cubicBezTo>
                    <a:pt x="5121" y="16957"/>
                    <a:pt x="5113" y="16957"/>
                    <a:pt x="5110" y="16957"/>
                  </a:cubicBezTo>
                  <a:close/>
                  <a:moveTo>
                    <a:pt x="3818" y="17420"/>
                  </a:moveTo>
                  <a:cubicBezTo>
                    <a:pt x="3835" y="17420"/>
                    <a:pt x="3856" y="17440"/>
                    <a:pt x="3880" y="17464"/>
                  </a:cubicBezTo>
                  <a:cubicBezTo>
                    <a:pt x="3870" y="17477"/>
                    <a:pt x="3856" y="17498"/>
                    <a:pt x="3846" y="17526"/>
                  </a:cubicBezTo>
                  <a:cubicBezTo>
                    <a:pt x="3849" y="17532"/>
                    <a:pt x="3856" y="17543"/>
                    <a:pt x="3859" y="17553"/>
                  </a:cubicBezTo>
                  <a:cubicBezTo>
                    <a:pt x="3835" y="17512"/>
                    <a:pt x="3811" y="17474"/>
                    <a:pt x="3797" y="17444"/>
                  </a:cubicBezTo>
                  <a:cubicBezTo>
                    <a:pt x="3801" y="17426"/>
                    <a:pt x="3808" y="17420"/>
                    <a:pt x="3818" y="17420"/>
                  </a:cubicBezTo>
                  <a:close/>
                  <a:moveTo>
                    <a:pt x="3921" y="17800"/>
                  </a:moveTo>
                  <a:cubicBezTo>
                    <a:pt x="3921" y="17800"/>
                    <a:pt x="3925" y="17803"/>
                    <a:pt x="3928" y="17803"/>
                  </a:cubicBezTo>
                  <a:cubicBezTo>
                    <a:pt x="3925" y="17803"/>
                    <a:pt x="3925" y="17800"/>
                    <a:pt x="3921" y="17800"/>
                  </a:cubicBezTo>
                  <a:close/>
                  <a:moveTo>
                    <a:pt x="5042" y="18437"/>
                  </a:moveTo>
                  <a:cubicBezTo>
                    <a:pt x="5066" y="18489"/>
                    <a:pt x="5138" y="18499"/>
                    <a:pt x="5210" y="18537"/>
                  </a:cubicBezTo>
                  <a:cubicBezTo>
                    <a:pt x="5183" y="18543"/>
                    <a:pt x="5151" y="18564"/>
                    <a:pt x="5124" y="18588"/>
                  </a:cubicBezTo>
                  <a:cubicBezTo>
                    <a:pt x="5066" y="18523"/>
                    <a:pt x="5021" y="18448"/>
                    <a:pt x="5042" y="18437"/>
                  </a:cubicBezTo>
                  <a:close/>
                  <a:moveTo>
                    <a:pt x="2382" y="19081"/>
                  </a:moveTo>
                  <a:lnTo>
                    <a:pt x="2382" y="19081"/>
                  </a:lnTo>
                  <a:cubicBezTo>
                    <a:pt x="2396" y="19092"/>
                    <a:pt x="2413" y="19099"/>
                    <a:pt x="2427" y="19102"/>
                  </a:cubicBezTo>
                  <a:cubicBezTo>
                    <a:pt x="2413" y="19095"/>
                    <a:pt x="2399" y="19092"/>
                    <a:pt x="2382" y="19081"/>
                  </a:cubicBezTo>
                  <a:close/>
                  <a:moveTo>
                    <a:pt x="20730" y="1"/>
                  </a:moveTo>
                  <a:lnTo>
                    <a:pt x="20654" y="17"/>
                  </a:lnTo>
                  <a:cubicBezTo>
                    <a:pt x="20706" y="28"/>
                    <a:pt x="20833" y="90"/>
                    <a:pt x="20857" y="120"/>
                  </a:cubicBezTo>
                  <a:cubicBezTo>
                    <a:pt x="20925" y="186"/>
                    <a:pt x="20904" y="206"/>
                    <a:pt x="20853" y="206"/>
                  </a:cubicBezTo>
                  <a:cubicBezTo>
                    <a:pt x="20795" y="206"/>
                    <a:pt x="20702" y="179"/>
                    <a:pt x="20658" y="165"/>
                  </a:cubicBezTo>
                  <a:lnTo>
                    <a:pt x="20627" y="93"/>
                  </a:lnTo>
                  <a:cubicBezTo>
                    <a:pt x="20555" y="76"/>
                    <a:pt x="20507" y="66"/>
                    <a:pt x="20469" y="66"/>
                  </a:cubicBezTo>
                  <a:cubicBezTo>
                    <a:pt x="20267" y="66"/>
                    <a:pt x="20613" y="346"/>
                    <a:pt x="20555" y="429"/>
                  </a:cubicBezTo>
                  <a:lnTo>
                    <a:pt x="20233" y="251"/>
                  </a:lnTo>
                  <a:lnTo>
                    <a:pt x="20472" y="470"/>
                  </a:lnTo>
                  <a:cubicBezTo>
                    <a:pt x="20373" y="457"/>
                    <a:pt x="20178" y="395"/>
                    <a:pt x="20147" y="326"/>
                  </a:cubicBezTo>
                  <a:lnTo>
                    <a:pt x="20147" y="326"/>
                  </a:lnTo>
                  <a:cubicBezTo>
                    <a:pt x="19958" y="330"/>
                    <a:pt x="20208" y="425"/>
                    <a:pt x="20058" y="425"/>
                  </a:cubicBezTo>
                  <a:lnTo>
                    <a:pt x="20027" y="425"/>
                  </a:lnTo>
                  <a:cubicBezTo>
                    <a:pt x="19996" y="422"/>
                    <a:pt x="19979" y="412"/>
                    <a:pt x="19969" y="398"/>
                  </a:cubicBezTo>
                  <a:lnTo>
                    <a:pt x="19969" y="398"/>
                  </a:lnTo>
                  <a:lnTo>
                    <a:pt x="20041" y="511"/>
                  </a:lnTo>
                  <a:cubicBezTo>
                    <a:pt x="19976" y="470"/>
                    <a:pt x="19794" y="425"/>
                    <a:pt x="19863" y="401"/>
                  </a:cubicBezTo>
                  <a:lnTo>
                    <a:pt x="19863" y="401"/>
                  </a:lnTo>
                  <a:cubicBezTo>
                    <a:pt x="19640" y="443"/>
                    <a:pt x="19952" y="665"/>
                    <a:pt x="19814" y="665"/>
                  </a:cubicBezTo>
                  <a:cubicBezTo>
                    <a:pt x="19801" y="665"/>
                    <a:pt x="19781" y="662"/>
                    <a:pt x="19753" y="655"/>
                  </a:cubicBezTo>
                  <a:lnTo>
                    <a:pt x="19735" y="634"/>
                  </a:lnTo>
                  <a:lnTo>
                    <a:pt x="19735" y="634"/>
                  </a:lnTo>
                  <a:cubicBezTo>
                    <a:pt x="19773" y="865"/>
                    <a:pt x="19976" y="758"/>
                    <a:pt x="20208" y="1018"/>
                  </a:cubicBezTo>
                  <a:lnTo>
                    <a:pt x="19561" y="844"/>
                  </a:lnTo>
                  <a:lnTo>
                    <a:pt x="19801" y="971"/>
                  </a:lnTo>
                  <a:cubicBezTo>
                    <a:pt x="19791" y="977"/>
                    <a:pt x="19777" y="991"/>
                    <a:pt x="19746" y="991"/>
                  </a:cubicBezTo>
                  <a:cubicBezTo>
                    <a:pt x="19726" y="991"/>
                    <a:pt x="19694" y="984"/>
                    <a:pt x="19657" y="963"/>
                  </a:cubicBezTo>
                  <a:lnTo>
                    <a:pt x="19657" y="963"/>
                  </a:lnTo>
                  <a:cubicBezTo>
                    <a:pt x="19794" y="1104"/>
                    <a:pt x="19767" y="998"/>
                    <a:pt x="19911" y="1107"/>
                  </a:cubicBezTo>
                  <a:lnTo>
                    <a:pt x="19897" y="1107"/>
                  </a:lnTo>
                  <a:cubicBezTo>
                    <a:pt x="19805" y="1107"/>
                    <a:pt x="19784" y="1152"/>
                    <a:pt x="19770" y="1197"/>
                  </a:cubicBezTo>
                  <a:cubicBezTo>
                    <a:pt x="19756" y="1241"/>
                    <a:pt x="19749" y="1286"/>
                    <a:pt x="19681" y="1286"/>
                  </a:cubicBezTo>
                  <a:cubicBezTo>
                    <a:pt x="19643" y="1286"/>
                    <a:pt x="19588" y="1276"/>
                    <a:pt x="19506" y="1241"/>
                  </a:cubicBezTo>
                  <a:lnTo>
                    <a:pt x="19506" y="1241"/>
                  </a:lnTo>
                  <a:cubicBezTo>
                    <a:pt x="19578" y="1292"/>
                    <a:pt x="19623" y="1296"/>
                    <a:pt x="19657" y="1296"/>
                  </a:cubicBezTo>
                  <a:lnTo>
                    <a:pt x="19674" y="1296"/>
                  </a:lnTo>
                  <a:cubicBezTo>
                    <a:pt x="19708" y="1296"/>
                    <a:pt x="19732" y="1300"/>
                    <a:pt x="19773" y="1375"/>
                  </a:cubicBezTo>
                  <a:cubicBezTo>
                    <a:pt x="19681" y="1341"/>
                    <a:pt x="19629" y="1327"/>
                    <a:pt x="19602" y="1327"/>
                  </a:cubicBezTo>
                  <a:cubicBezTo>
                    <a:pt x="19554" y="1327"/>
                    <a:pt x="19588" y="1371"/>
                    <a:pt x="19612" y="1420"/>
                  </a:cubicBezTo>
                  <a:cubicBezTo>
                    <a:pt x="19640" y="1464"/>
                    <a:pt x="19657" y="1509"/>
                    <a:pt x="19575" y="1509"/>
                  </a:cubicBezTo>
                  <a:lnTo>
                    <a:pt x="19564" y="1509"/>
                  </a:lnTo>
                  <a:cubicBezTo>
                    <a:pt x="19362" y="1385"/>
                    <a:pt x="19509" y="1361"/>
                    <a:pt x="19280" y="1351"/>
                  </a:cubicBezTo>
                  <a:lnTo>
                    <a:pt x="19280" y="1351"/>
                  </a:lnTo>
                  <a:cubicBezTo>
                    <a:pt x="19623" y="1570"/>
                    <a:pt x="19129" y="1471"/>
                    <a:pt x="19167" y="1567"/>
                  </a:cubicBezTo>
                  <a:cubicBezTo>
                    <a:pt x="19455" y="1708"/>
                    <a:pt x="19221" y="1769"/>
                    <a:pt x="19267" y="1930"/>
                  </a:cubicBezTo>
                  <a:cubicBezTo>
                    <a:pt x="19253" y="1923"/>
                    <a:pt x="19242" y="1920"/>
                    <a:pt x="19229" y="1920"/>
                  </a:cubicBezTo>
                  <a:cubicBezTo>
                    <a:pt x="19132" y="1920"/>
                    <a:pt x="18982" y="2067"/>
                    <a:pt x="18848" y="2112"/>
                  </a:cubicBezTo>
                  <a:lnTo>
                    <a:pt x="18800" y="2085"/>
                  </a:lnTo>
                  <a:lnTo>
                    <a:pt x="18800" y="2085"/>
                  </a:lnTo>
                  <a:cubicBezTo>
                    <a:pt x="19081" y="2249"/>
                    <a:pt x="18971" y="2328"/>
                    <a:pt x="18992" y="2434"/>
                  </a:cubicBezTo>
                  <a:cubicBezTo>
                    <a:pt x="18821" y="2345"/>
                    <a:pt x="18759" y="2293"/>
                    <a:pt x="18704" y="2214"/>
                  </a:cubicBezTo>
                  <a:lnTo>
                    <a:pt x="18666" y="2287"/>
                  </a:lnTo>
                  <a:cubicBezTo>
                    <a:pt x="18752" y="2352"/>
                    <a:pt x="18789" y="2400"/>
                    <a:pt x="18797" y="2461"/>
                  </a:cubicBezTo>
                  <a:lnTo>
                    <a:pt x="18591" y="2335"/>
                  </a:lnTo>
                  <a:lnTo>
                    <a:pt x="18591" y="2335"/>
                  </a:lnTo>
                  <a:cubicBezTo>
                    <a:pt x="18553" y="2434"/>
                    <a:pt x="18748" y="2660"/>
                    <a:pt x="18539" y="2705"/>
                  </a:cubicBezTo>
                  <a:cubicBezTo>
                    <a:pt x="18735" y="2818"/>
                    <a:pt x="19150" y="2904"/>
                    <a:pt x="19208" y="3106"/>
                  </a:cubicBezTo>
                  <a:cubicBezTo>
                    <a:pt x="19102" y="3054"/>
                    <a:pt x="18924" y="2966"/>
                    <a:pt x="18889" y="2907"/>
                  </a:cubicBezTo>
                  <a:lnTo>
                    <a:pt x="18889" y="2907"/>
                  </a:lnTo>
                  <a:cubicBezTo>
                    <a:pt x="18903" y="2931"/>
                    <a:pt x="18947" y="2986"/>
                    <a:pt x="18900" y="2986"/>
                  </a:cubicBezTo>
                  <a:lnTo>
                    <a:pt x="18896" y="2986"/>
                  </a:lnTo>
                  <a:lnTo>
                    <a:pt x="18742" y="2839"/>
                  </a:lnTo>
                  <a:lnTo>
                    <a:pt x="18742" y="2839"/>
                  </a:lnTo>
                  <a:cubicBezTo>
                    <a:pt x="18632" y="2849"/>
                    <a:pt x="18879" y="2948"/>
                    <a:pt x="18838" y="2983"/>
                  </a:cubicBezTo>
                  <a:cubicBezTo>
                    <a:pt x="18683" y="2901"/>
                    <a:pt x="18707" y="2958"/>
                    <a:pt x="18591" y="2887"/>
                  </a:cubicBezTo>
                  <a:cubicBezTo>
                    <a:pt x="18584" y="2866"/>
                    <a:pt x="18677" y="2880"/>
                    <a:pt x="18625" y="2831"/>
                  </a:cubicBezTo>
                  <a:lnTo>
                    <a:pt x="18625" y="2831"/>
                  </a:lnTo>
                  <a:cubicBezTo>
                    <a:pt x="18594" y="2852"/>
                    <a:pt x="18543" y="2863"/>
                    <a:pt x="18485" y="2863"/>
                  </a:cubicBezTo>
                  <a:cubicBezTo>
                    <a:pt x="18433" y="2863"/>
                    <a:pt x="18375" y="2855"/>
                    <a:pt x="18321" y="2835"/>
                  </a:cubicBezTo>
                  <a:lnTo>
                    <a:pt x="18321" y="2835"/>
                  </a:lnTo>
                  <a:cubicBezTo>
                    <a:pt x="18409" y="2876"/>
                    <a:pt x="18526" y="2948"/>
                    <a:pt x="18526" y="2993"/>
                  </a:cubicBezTo>
                  <a:cubicBezTo>
                    <a:pt x="18515" y="3017"/>
                    <a:pt x="18498" y="3027"/>
                    <a:pt x="18478" y="3027"/>
                  </a:cubicBezTo>
                  <a:cubicBezTo>
                    <a:pt x="18447" y="3027"/>
                    <a:pt x="18403" y="3003"/>
                    <a:pt x="18358" y="2983"/>
                  </a:cubicBezTo>
                  <a:cubicBezTo>
                    <a:pt x="18313" y="2958"/>
                    <a:pt x="18265" y="2938"/>
                    <a:pt x="18224" y="2938"/>
                  </a:cubicBezTo>
                  <a:lnTo>
                    <a:pt x="18214" y="2938"/>
                  </a:lnTo>
                  <a:cubicBezTo>
                    <a:pt x="18307" y="3020"/>
                    <a:pt x="18166" y="3017"/>
                    <a:pt x="18392" y="3147"/>
                  </a:cubicBezTo>
                  <a:cubicBezTo>
                    <a:pt x="18389" y="3151"/>
                    <a:pt x="18382" y="3154"/>
                    <a:pt x="18372" y="3154"/>
                  </a:cubicBezTo>
                  <a:cubicBezTo>
                    <a:pt x="18334" y="3154"/>
                    <a:pt x="18255" y="3116"/>
                    <a:pt x="18200" y="3095"/>
                  </a:cubicBezTo>
                  <a:lnTo>
                    <a:pt x="18200" y="3095"/>
                  </a:lnTo>
                  <a:cubicBezTo>
                    <a:pt x="18272" y="3198"/>
                    <a:pt x="18101" y="3339"/>
                    <a:pt x="18375" y="3421"/>
                  </a:cubicBezTo>
                  <a:lnTo>
                    <a:pt x="18395" y="3418"/>
                  </a:lnTo>
                  <a:cubicBezTo>
                    <a:pt x="18399" y="3421"/>
                    <a:pt x="18399" y="3425"/>
                    <a:pt x="18403" y="3431"/>
                  </a:cubicBezTo>
                  <a:cubicBezTo>
                    <a:pt x="18539" y="3723"/>
                    <a:pt x="18084" y="3689"/>
                    <a:pt x="18087" y="3901"/>
                  </a:cubicBezTo>
                  <a:lnTo>
                    <a:pt x="18012" y="3856"/>
                  </a:lnTo>
                  <a:lnTo>
                    <a:pt x="18012" y="3856"/>
                  </a:lnTo>
                  <a:cubicBezTo>
                    <a:pt x="18042" y="4000"/>
                    <a:pt x="17940" y="4093"/>
                    <a:pt x="18060" y="4258"/>
                  </a:cubicBezTo>
                  <a:cubicBezTo>
                    <a:pt x="18056" y="4264"/>
                    <a:pt x="18046" y="4268"/>
                    <a:pt x="18033" y="4268"/>
                  </a:cubicBezTo>
                  <a:cubicBezTo>
                    <a:pt x="17981" y="4268"/>
                    <a:pt x="17868" y="4227"/>
                    <a:pt x="17802" y="4176"/>
                  </a:cubicBezTo>
                  <a:lnTo>
                    <a:pt x="17802" y="4176"/>
                  </a:lnTo>
                  <a:cubicBezTo>
                    <a:pt x="17816" y="4282"/>
                    <a:pt x="17899" y="4340"/>
                    <a:pt x="17710" y="4367"/>
                  </a:cubicBezTo>
                  <a:cubicBezTo>
                    <a:pt x="17625" y="4217"/>
                    <a:pt x="17580" y="4323"/>
                    <a:pt x="17662" y="4237"/>
                  </a:cubicBezTo>
                  <a:lnTo>
                    <a:pt x="17662" y="4237"/>
                  </a:lnTo>
                  <a:cubicBezTo>
                    <a:pt x="17539" y="4288"/>
                    <a:pt x="17408" y="4233"/>
                    <a:pt x="17549" y="4456"/>
                  </a:cubicBezTo>
                  <a:cubicBezTo>
                    <a:pt x="17477" y="4391"/>
                    <a:pt x="17416" y="4367"/>
                    <a:pt x="17367" y="4367"/>
                  </a:cubicBezTo>
                  <a:cubicBezTo>
                    <a:pt x="17309" y="4367"/>
                    <a:pt x="17278" y="4412"/>
                    <a:pt x="17296" y="4456"/>
                  </a:cubicBezTo>
                  <a:lnTo>
                    <a:pt x="17473" y="4477"/>
                  </a:lnTo>
                  <a:cubicBezTo>
                    <a:pt x="17470" y="4542"/>
                    <a:pt x="17426" y="4576"/>
                    <a:pt x="17381" y="4607"/>
                  </a:cubicBezTo>
                  <a:lnTo>
                    <a:pt x="17148" y="4429"/>
                  </a:lnTo>
                  <a:cubicBezTo>
                    <a:pt x="17144" y="4429"/>
                    <a:pt x="17141" y="4426"/>
                    <a:pt x="17138" y="4426"/>
                  </a:cubicBezTo>
                  <a:cubicBezTo>
                    <a:pt x="16967" y="4426"/>
                    <a:pt x="17004" y="4556"/>
                    <a:pt x="17049" y="4682"/>
                  </a:cubicBezTo>
                  <a:cubicBezTo>
                    <a:pt x="17096" y="4809"/>
                    <a:pt x="17155" y="4937"/>
                    <a:pt x="17018" y="4937"/>
                  </a:cubicBezTo>
                  <a:cubicBezTo>
                    <a:pt x="16980" y="4937"/>
                    <a:pt x="16929" y="4926"/>
                    <a:pt x="16856" y="4902"/>
                  </a:cubicBezTo>
                  <a:lnTo>
                    <a:pt x="16856" y="4902"/>
                  </a:lnTo>
                  <a:cubicBezTo>
                    <a:pt x="16911" y="4967"/>
                    <a:pt x="16953" y="4978"/>
                    <a:pt x="16990" y="4978"/>
                  </a:cubicBezTo>
                  <a:lnTo>
                    <a:pt x="17021" y="4978"/>
                  </a:lnTo>
                  <a:cubicBezTo>
                    <a:pt x="17028" y="4974"/>
                    <a:pt x="17038" y="4974"/>
                    <a:pt x="17049" y="4974"/>
                  </a:cubicBezTo>
                  <a:cubicBezTo>
                    <a:pt x="17093" y="4974"/>
                    <a:pt x="17144" y="4988"/>
                    <a:pt x="17213" y="5060"/>
                  </a:cubicBezTo>
                  <a:cubicBezTo>
                    <a:pt x="17199" y="5070"/>
                    <a:pt x="17172" y="5073"/>
                    <a:pt x="17138" y="5073"/>
                  </a:cubicBezTo>
                  <a:cubicBezTo>
                    <a:pt x="17073" y="5073"/>
                    <a:pt x="16976" y="5056"/>
                    <a:pt x="16894" y="5035"/>
                  </a:cubicBezTo>
                  <a:cubicBezTo>
                    <a:pt x="16812" y="5019"/>
                    <a:pt x="16737" y="4998"/>
                    <a:pt x="16709" y="4998"/>
                  </a:cubicBezTo>
                  <a:cubicBezTo>
                    <a:pt x="16702" y="4998"/>
                    <a:pt x="16699" y="4998"/>
                    <a:pt x="16696" y="5001"/>
                  </a:cubicBezTo>
                  <a:cubicBezTo>
                    <a:pt x="16486" y="5025"/>
                    <a:pt x="16980" y="5348"/>
                    <a:pt x="16809" y="5402"/>
                  </a:cubicBezTo>
                  <a:cubicBezTo>
                    <a:pt x="16905" y="5447"/>
                    <a:pt x="17144" y="5587"/>
                    <a:pt x="17165" y="5734"/>
                  </a:cubicBezTo>
                  <a:cubicBezTo>
                    <a:pt x="17155" y="5745"/>
                    <a:pt x="17138" y="5748"/>
                    <a:pt x="17120" y="5748"/>
                  </a:cubicBezTo>
                  <a:cubicBezTo>
                    <a:pt x="16994" y="5748"/>
                    <a:pt x="16730" y="5577"/>
                    <a:pt x="16699" y="5492"/>
                  </a:cubicBezTo>
                  <a:cubicBezTo>
                    <a:pt x="16702" y="5481"/>
                    <a:pt x="16709" y="5474"/>
                    <a:pt x="16720" y="5474"/>
                  </a:cubicBezTo>
                  <a:cubicBezTo>
                    <a:pt x="16733" y="5474"/>
                    <a:pt x="16750" y="5484"/>
                    <a:pt x="16767" y="5495"/>
                  </a:cubicBezTo>
                  <a:cubicBezTo>
                    <a:pt x="16753" y="5447"/>
                    <a:pt x="16744" y="5385"/>
                    <a:pt x="16627" y="5354"/>
                  </a:cubicBezTo>
                  <a:lnTo>
                    <a:pt x="16627" y="5354"/>
                  </a:lnTo>
                  <a:lnTo>
                    <a:pt x="16706" y="5426"/>
                  </a:lnTo>
                  <a:cubicBezTo>
                    <a:pt x="16696" y="5423"/>
                    <a:pt x="16688" y="5423"/>
                    <a:pt x="16679" y="5423"/>
                  </a:cubicBezTo>
                  <a:cubicBezTo>
                    <a:pt x="16647" y="5423"/>
                    <a:pt x="16620" y="5433"/>
                    <a:pt x="16593" y="5443"/>
                  </a:cubicBezTo>
                  <a:cubicBezTo>
                    <a:pt x="16565" y="5451"/>
                    <a:pt x="16538" y="5461"/>
                    <a:pt x="16511" y="5461"/>
                  </a:cubicBezTo>
                  <a:cubicBezTo>
                    <a:pt x="16476" y="5461"/>
                    <a:pt x="16442" y="5447"/>
                    <a:pt x="16397" y="5402"/>
                  </a:cubicBezTo>
                  <a:lnTo>
                    <a:pt x="16397" y="5402"/>
                  </a:lnTo>
                  <a:cubicBezTo>
                    <a:pt x="16429" y="5495"/>
                    <a:pt x="16483" y="5519"/>
                    <a:pt x="16541" y="5519"/>
                  </a:cubicBezTo>
                  <a:lnTo>
                    <a:pt x="16562" y="5519"/>
                  </a:lnTo>
                  <a:cubicBezTo>
                    <a:pt x="16408" y="5549"/>
                    <a:pt x="16470" y="5680"/>
                    <a:pt x="16318" y="5728"/>
                  </a:cubicBezTo>
                  <a:cubicBezTo>
                    <a:pt x="16380" y="5742"/>
                    <a:pt x="16490" y="5796"/>
                    <a:pt x="16476" y="5813"/>
                  </a:cubicBezTo>
                  <a:cubicBezTo>
                    <a:pt x="16257" y="5899"/>
                    <a:pt x="16589" y="5998"/>
                    <a:pt x="16548" y="6133"/>
                  </a:cubicBezTo>
                  <a:cubicBezTo>
                    <a:pt x="16429" y="6112"/>
                    <a:pt x="16332" y="6002"/>
                    <a:pt x="16294" y="6002"/>
                  </a:cubicBezTo>
                  <a:cubicBezTo>
                    <a:pt x="16280" y="6002"/>
                    <a:pt x="16277" y="6019"/>
                    <a:pt x="16285" y="6077"/>
                  </a:cubicBezTo>
                  <a:lnTo>
                    <a:pt x="16280" y="6077"/>
                  </a:lnTo>
                  <a:cubicBezTo>
                    <a:pt x="16147" y="6077"/>
                    <a:pt x="16048" y="5927"/>
                    <a:pt x="16000" y="5851"/>
                  </a:cubicBezTo>
                  <a:lnTo>
                    <a:pt x="16000" y="5851"/>
                  </a:lnTo>
                  <a:cubicBezTo>
                    <a:pt x="16051" y="5971"/>
                    <a:pt x="15976" y="5992"/>
                    <a:pt x="15883" y="5992"/>
                  </a:cubicBezTo>
                  <a:cubicBezTo>
                    <a:pt x="15859" y="5992"/>
                    <a:pt x="15835" y="5989"/>
                    <a:pt x="15807" y="5989"/>
                  </a:cubicBezTo>
                  <a:cubicBezTo>
                    <a:pt x="15784" y="5985"/>
                    <a:pt x="15760" y="5985"/>
                    <a:pt x="15739" y="5985"/>
                  </a:cubicBezTo>
                  <a:cubicBezTo>
                    <a:pt x="15719" y="5985"/>
                    <a:pt x="15701" y="5985"/>
                    <a:pt x="15691" y="5992"/>
                  </a:cubicBezTo>
                  <a:lnTo>
                    <a:pt x="15660" y="5889"/>
                  </a:lnTo>
                  <a:lnTo>
                    <a:pt x="15660" y="5889"/>
                  </a:lnTo>
                  <a:cubicBezTo>
                    <a:pt x="15677" y="5951"/>
                    <a:pt x="15657" y="5975"/>
                    <a:pt x="15640" y="5998"/>
                  </a:cubicBezTo>
                  <a:lnTo>
                    <a:pt x="15828" y="6095"/>
                  </a:lnTo>
                  <a:cubicBezTo>
                    <a:pt x="15804" y="6098"/>
                    <a:pt x="15784" y="6109"/>
                    <a:pt x="15763" y="6109"/>
                  </a:cubicBezTo>
                  <a:cubicBezTo>
                    <a:pt x="15746" y="6109"/>
                    <a:pt x="15722" y="6101"/>
                    <a:pt x="15691" y="6074"/>
                  </a:cubicBezTo>
                  <a:lnTo>
                    <a:pt x="15691" y="6074"/>
                  </a:lnTo>
                  <a:cubicBezTo>
                    <a:pt x="15777" y="6187"/>
                    <a:pt x="15989" y="6256"/>
                    <a:pt x="16095" y="6430"/>
                  </a:cubicBezTo>
                  <a:lnTo>
                    <a:pt x="16079" y="6430"/>
                  </a:lnTo>
                  <a:cubicBezTo>
                    <a:pt x="16048" y="6430"/>
                    <a:pt x="16038" y="6454"/>
                    <a:pt x="16030" y="6479"/>
                  </a:cubicBezTo>
                  <a:cubicBezTo>
                    <a:pt x="16024" y="6503"/>
                    <a:pt x="16017" y="6527"/>
                    <a:pt x="15986" y="6527"/>
                  </a:cubicBezTo>
                  <a:cubicBezTo>
                    <a:pt x="15962" y="6527"/>
                    <a:pt x="15924" y="6509"/>
                    <a:pt x="15863" y="6471"/>
                  </a:cubicBezTo>
                  <a:cubicBezTo>
                    <a:pt x="16013" y="6407"/>
                    <a:pt x="15705" y="6335"/>
                    <a:pt x="15671" y="6225"/>
                  </a:cubicBezTo>
                  <a:cubicBezTo>
                    <a:pt x="15663" y="6242"/>
                    <a:pt x="15643" y="6253"/>
                    <a:pt x="15609" y="6259"/>
                  </a:cubicBezTo>
                  <a:cubicBezTo>
                    <a:pt x="15581" y="6242"/>
                    <a:pt x="15568" y="6218"/>
                    <a:pt x="15561" y="6201"/>
                  </a:cubicBezTo>
                  <a:lnTo>
                    <a:pt x="15524" y="6201"/>
                  </a:lnTo>
                  <a:cubicBezTo>
                    <a:pt x="15321" y="6201"/>
                    <a:pt x="15766" y="6451"/>
                    <a:pt x="15671" y="6564"/>
                  </a:cubicBezTo>
                  <a:cubicBezTo>
                    <a:pt x="15589" y="6482"/>
                    <a:pt x="15486" y="6438"/>
                    <a:pt x="15445" y="6438"/>
                  </a:cubicBezTo>
                  <a:cubicBezTo>
                    <a:pt x="15427" y="6438"/>
                    <a:pt x="15421" y="6444"/>
                    <a:pt x="15424" y="6454"/>
                  </a:cubicBezTo>
                  <a:cubicBezTo>
                    <a:pt x="15427" y="6448"/>
                    <a:pt x="15434" y="6448"/>
                    <a:pt x="15445" y="6448"/>
                  </a:cubicBezTo>
                  <a:cubicBezTo>
                    <a:pt x="15506" y="6448"/>
                    <a:pt x="15657" y="6602"/>
                    <a:pt x="15712" y="6705"/>
                  </a:cubicBezTo>
                  <a:cubicBezTo>
                    <a:pt x="15554" y="6712"/>
                    <a:pt x="15719" y="6845"/>
                    <a:pt x="15674" y="6880"/>
                  </a:cubicBezTo>
                  <a:lnTo>
                    <a:pt x="15756" y="6866"/>
                  </a:lnTo>
                  <a:cubicBezTo>
                    <a:pt x="15869" y="6979"/>
                    <a:pt x="15821" y="7006"/>
                    <a:pt x="15818" y="7092"/>
                  </a:cubicBezTo>
                  <a:cubicBezTo>
                    <a:pt x="15791" y="7071"/>
                    <a:pt x="15774" y="7055"/>
                    <a:pt x="15766" y="7041"/>
                  </a:cubicBezTo>
                  <a:lnTo>
                    <a:pt x="15766" y="7041"/>
                  </a:lnTo>
                  <a:cubicBezTo>
                    <a:pt x="15774" y="7068"/>
                    <a:pt x="15753" y="7079"/>
                    <a:pt x="15715" y="7079"/>
                  </a:cubicBezTo>
                  <a:cubicBezTo>
                    <a:pt x="15691" y="7079"/>
                    <a:pt x="15663" y="7075"/>
                    <a:pt x="15633" y="7071"/>
                  </a:cubicBezTo>
                  <a:cubicBezTo>
                    <a:pt x="15602" y="7068"/>
                    <a:pt x="15571" y="7061"/>
                    <a:pt x="15544" y="7061"/>
                  </a:cubicBezTo>
                  <a:cubicBezTo>
                    <a:pt x="15489" y="7061"/>
                    <a:pt x="15455" y="7079"/>
                    <a:pt x="15483" y="7144"/>
                  </a:cubicBezTo>
                  <a:cubicBezTo>
                    <a:pt x="15369" y="7116"/>
                    <a:pt x="15246" y="6965"/>
                    <a:pt x="15163" y="6958"/>
                  </a:cubicBezTo>
                  <a:lnTo>
                    <a:pt x="15163" y="6958"/>
                  </a:lnTo>
                  <a:cubicBezTo>
                    <a:pt x="15195" y="7037"/>
                    <a:pt x="15170" y="7055"/>
                    <a:pt x="15129" y="7055"/>
                  </a:cubicBezTo>
                  <a:cubicBezTo>
                    <a:pt x="15112" y="7055"/>
                    <a:pt x="15095" y="7051"/>
                    <a:pt x="15074" y="7047"/>
                  </a:cubicBezTo>
                  <a:cubicBezTo>
                    <a:pt x="15054" y="7047"/>
                    <a:pt x="15033" y="7044"/>
                    <a:pt x="15016" y="7044"/>
                  </a:cubicBezTo>
                  <a:cubicBezTo>
                    <a:pt x="14978" y="7044"/>
                    <a:pt x="14948" y="7058"/>
                    <a:pt x="14968" y="7130"/>
                  </a:cubicBezTo>
                  <a:cubicBezTo>
                    <a:pt x="15157" y="7229"/>
                    <a:pt x="15119" y="7195"/>
                    <a:pt x="15225" y="7390"/>
                  </a:cubicBezTo>
                  <a:lnTo>
                    <a:pt x="15239" y="7137"/>
                  </a:lnTo>
                  <a:lnTo>
                    <a:pt x="15393" y="7431"/>
                  </a:lnTo>
                  <a:cubicBezTo>
                    <a:pt x="15437" y="7384"/>
                    <a:pt x="15376" y="7243"/>
                    <a:pt x="15427" y="7236"/>
                  </a:cubicBezTo>
                  <a:lnTo>
                    <a:pt x="15427" y="7236"/>
                  </a:lnTo>
                  <a:cubicBezTo>
                    <a:pt x="15520" y="7394"/>
                    <a:pt x="15486" y="7356"/>
                    <a:pt x="15640" y="7438"/>
                  </a:cubicBezTo>
                  <a:cubicBezTo>
                    <a:pt x="15595" y="7421"/>
                    <a:pt x="15565" y="7414"/>
                    <a:pt x="15544" y="7414"/>
                  </a:cubicBezTo>
                  <a:cubicBezTo>
                    <a:pt x="15489" y="7414"/>
                    <a:pt x="15506" y="7469"/>
                    <a:pt x="15520" y="7528"/>
                  </a:cubicBezTo>
                  <a:cubicBezTo>
                    <a:pt x="15534" y="7582"/>
                    <a:pt x="15547" y="7640"/>
                    <a:pt x="15486" y="7640"/>
                  </a:cubicBezTo>
                  <a:cubicBezTo>
                    <a:pt x="15475" y="7640"/>
                    <a:pt x="15462" y="7637"/>
                    <a:pt x="15445" y="7634"/>
                  </a:cubicBezTo>
                  <a:lnTo>
                    <a:pt x="15040" y="7308"/>
                  </a:lnTo>
                  <a:lnTo>
                    <a:pt x="15013" y="7308"/>
                  </a:lnTo>
                  <a:cubicBezTo>
                    <a:pt x="14787" y="7308"/>
                    <a:pt x="15074" y="7685"/>
                    <a:pt x="14858" y="7754"/>
                  </a:cubicBezTo>
                  <a:lnTo>
                    <a:pt x="14968" y="7761"/>
                  </a:lnTo>
                  <a:cubicBezTo>
                    <a:pt x="15112" y="7911"/>
                    <a:pt x="14913" y="7873"/>
                    <a:pt x="14940" y="7976"/>
                  </a:cubicBezTo>
                  <a:cubicBezTo>
                    <a:pt x="14807" y="7863"/>
                    <a:pt x="14735" y="7853"/>
                    <a:pt x="14632" y="7805"/>
                  </a:cubicBezTo>
                  <a:lnTo>
                    <a:pt x="14632" y="7805"/>
                  </a:lnTo>
                  <a:cubicBezTo>
                    <a:pt x="14735" y="7884"/>
                    <a:pt x="14532" y="7904"/>
                    <a:pt x="14790" y="8141"/>
                  </a:cubicBezTo>
                  <a:lnTo>
                    <a:pt x="14557" y="8062"/>
                  </a:lnTo>
                  <a:lnTo>
                    <a:pt x="14557" y="8062"/>
                  </a:lnTo>
                  <a:cubicBezTo>
                    <a:pt x="14382" y="8120"/>
                    <a:pt x="14820" y="8518"/>
                    <a:pt x="14676" y="8597"/>
                  </a:cubicBezTo>
                  <a:cubicBezTo>
                    <a:pt x="14560" y="8439"/>
                    <a:pt x="14423" y="8412"/>
                    <a:pt x="14385" y="8248"/>
                  </a:cubicBezTo>
                  <a:lnTo>
                    <a:pt x="14385" y="8248"/>
                  </a:lnTo>
                  <a:cubicBezTo>
                    <a:pt x="14351" y="8285"/>
                    <a:pt x="14296" y="8299"/>
                    <a:pt x="14388" y="8377"/>
                  </a:cubicBezTo>
                  <a:cubicBezTo>
                    <a:pt x="14382" y="8374"/>
                    <a:pt x="14375" y="8374"/>
                    <a:pt x="14372" y="8374"/>
                  </a:cubicBezTo>
                  <a:cubicBezTo>
                    <a:pt x="14344" y="8374"/>
                    <a:pt x="14361" y="8425"/>
                    <a:pt x="14372" y="8474"/>
                  </a:cubicBezTo>
                  <a:cubicBezTo>
                    <a:pt x="14385" y="8525"/>
                    <a:pt x="14396" y="8577"/>
                    <a:pt x="14358" y="8577"/>
                  </a:cubicBezTo>
                  <a:cubicBezTo>
                    <a:pt x="14347" y="8577"/>
                    <a:pt x="14337" y="8572"/>
                    <a:pt x="14320" y="8566"/>
                  </a:cubicBezTo>
                  <a:lnTo>
                    <a:pt x="14320" y="8566"/>
                  </a:lnTo>
                  <a:cubicBezTo>
                    <a:pt x="14365" y="8631"/>
                    <a:pt x="14499" y="8758"/>
                    <a:pt x="14450" y="8792"/>
                  </a:cubicBezTo>
                  <a:cubicBezTo>
                    <a:pt x="14434" y="8782"/>
                    <a:pt x="14413" y="8765"/>
                    <a:pt x="14399" y="8751"/>
                  </a:cubicBezTo>
                  <a:lnTo>
                    <a:pt x="14399" y="8751"/>
                  </a:lnTo>
                  <a:cubicBezTo>
                    <a:pt x="14447" y="8806"/>
                    <a:pt x="14430" y="8888"/>
                    <a:pt x="14594" y="8967"/>
                  </a:cubicBezTo>
                  <a:cubicBezTo>
                    <a:pt x="14505" y="8926"/>
                    <a:pt x="14440" y="8909"/>
                    <a:pt x="14388" y="8909"/>
                  </a:cubicBezTo>
                  <a:cubicBezTo>
                    <a:pt x="14290" y="8909"/>
                    <a:pt x="14249" y="8974"/>
                    <a:pt x="14211" y="9036"/>
                  </a:cubicBezTo>
                  <a:cubicBezTo>
                    <a:pt x="14173" y="9101"/>
                    <a:pt x="14138" y="9162"/>
                    <a:pt x="14050" y="9162"/>
                  </a:cubicBezTo>
                  <a:cubicBezTo>
                    <a:pt x="14008" y="9162"/>
                    <a:pt x="13957" y="9148"/>
                    <a:pt x="13888" y="9118"/>
                  </a:cubicBezTo>
                  <a:cubicBezTo>
                    <a:pt x="13861" y="9241"/>
                    <a:pt x="13813" y="9379"/>
                    <a:pt x="13755" y="9461"/>
                  </a:cubicBezTo>
                  <a:cubicBezTo>
                    <a:pt x="13720" y="9423"/>
                    <a:pt x="13689" y="9402"/>
                    <a:pt x="13717" y="9402"/>
                  </a:cubicBezTo>
                  <a:lnTo>
                    <a:pt x="13714" y="9402"/>
                  </a:lnTo>
                  <a:cubicBezTo>
                    <a:pt x="13611" y="9402"/>
                    <a:pt x="13689" y="9502"/>
                    <a:pt x="13762" y="9597"/>
                  </a:cubicBezTo>
                  <a:cubicBezTo>
                    <a:pt x="13837" y="9697"/>
                    <a:pt x="13906" y="9797"/>
                    <a:pt x="13789" y="9797"/>
                  </a:cubicBezTo>
                  <a:lnTo>
                    <a:pt x="13785" y="9797"/>
                  </a:lnTo>
                  <a:cubicBezTo>
                    <a:pt x="13525" y="9667"/>
                    <a:pt x="13730" y="9632"/>
                    <a:pt x="13618" y="9597"/>
                  </a:cubicBezTo>
                  <a:cubicBezTo>
                    <a:pt x="13508" y="9502"/>
                    <a:pt x="13447" y="9467"/>
                    <a:pt x="13415" y="9467"/>
                  </a:cubicBezTo>
                  <a:cubicBezTo>
                    <a:pt x="13377" y="9467"/>
                    <a:pt x="13381" y="9518"/>
                    <a:pt x="13377" y="9567"/>
                  </a:cubicBezTo>
                  <a:cubicBezTo>
                    <a:pt x="13377" y="9618"/>
                    <a:pt x="13371" y="9667"/>
                    <a:pt x="13316" y="9667"/>
                  </a:cubicBezTo>
                  <a:cubicBezTo>
                    <a:pt x="13295" y="9667"/>
                    <a:pt x="13268" y="9659"/>
                    <a:pt x="13227" y="9642"/>
                  </a:cubicBezTo>
                  <a:lnTo>
                    <a:pt x="13220" y="9601"/>
                  </a:lnTo>
                  <a:cubicBezTo>
                    <a:pt x="13203" y="9594"/>
                    <a:pt x="13189" y="9591"/>
                    <a:pt x="13179" y="9591"/>
                  </a:cubicBezTo>
                  <a:cubicBezTo>
                    <a:pt x="13059" y="9591"/>
                    <a:pt x="13233" y="9899"/>
                    <a:pt x="13124" y="9964"/>
                  </a:cubicBezTo>
                  <a:cubicBezTo>
                    <a:pt x="13124" y="9964"/>
                    <a:pt x="13093" y="9923"/>
                    <a:pt x="13062" y="9903"/>
                  </a:cubicBezTo>
                  <a:lnTo>
                    <a:pt x="13062" y="9903"/>
                  </a:lnTo>
                  <a:cubicBezTo>
                    <a:pt x="13213" y="10170"/>
                    <a:pt x="13165" y="10362"/>
                    <a:pt x="13131" y="10510"/>
                  </a:cubicBezTo>
                  <a:cubicBezTo>
                    <a:pt x="12997" y="10328"/>
                    <a:pt x="13086" y="10386"/>
                    <a:pt x="12904" y="10249"/>
                  </a:cubicBezTo>
                  <a:lnTo>
                    <a:pt x="12904" y="10249"/>
                  </a:lnTo>
                  <a:cubicBezTo>
                    <a:pt x="12887" y="10311"/>
                    <a:pt x="13182" y="10489"/>
                    <a:pt x="13148" y="10616"/>
                  </a:cubicBezTo>
                  <a:cubicBezTo>
                    <a:pt x="13031" y="10557"/>
                    <a:pt x="12898" y="10543"/>
                    <a:pt x="12716" y="10382"/>
                  </a:cubicBezTo>
                  <a:lnTo>
                    <a:pt x="12781" y="10293"/>
                  </a:lnTo>
                  <a:cubicBezTo>
                    <a:pt x="12719" y="10252"/>
                    <a:pt x="12682" y="10235"/>
                    <a:pt x="12658" y="10235"/>
                  </a:cubicBezTo>
                  <a:cubicBezTo>
                    <a:pt x="12586" y="10235"/>
                    <a:pt x="12672" y="10403"/>
                    <a:pt x="12613" y="10407"/>
                  </a:cubicBezTo>
                  <a:lnTo>
                    <a:pt x="12521" y="10304"/>
                  </a:lnTo>
                  <a:lnTo>
                    <a:pt x="12521" y="10304"/>
                  </a:lnTo>
                  <a:cubicBezTo>
                    <a:pt x="12439" y="10455"/>
                    <a:pt x="12682" y="10698"/>
                    <a:pt x="12542" y="10811"/>
                  </a:cubicBezTo>
                  <a:lnTo>
                    <a:pt x="12627" y="10869"/>
                  </a:lnTo>
                  <a:cubicBezTo>
                    <a:pt x="12686" y="10969"/>
                    <a:pt x="12686" y="10996"/>
                    <a:pt x="12661" y="10996"/>
                  </a:cubicBezTo>
                  <a:cubicBezTo>
                    <a:pt x="12648" y="10996"/>
                    <a:pt x="12627" y="10986"/>
                    <a:pt x="12603" y="10975"/>
                  </a:cubicBezTo>
                  <a:cubicBezTo>
                    <a:pt x="12579" y="10965"/>
                    <a:pt x="12555" y="10951"/>
                    <a:pt x="12542" y="10951"/>
                  </a:cubicBezTo>
                  <a:cubicBezTo>
                    <a:pt x="12521" y="10951"/>
                    <a:pt x="12514" y="10972"/>
                    <a:pt x="12545" y="11040"/>
                  </a:cubicBezTo>
                  <a:lnTo>
                    <a:pt x="12278" y="10818"/>
                  </a:lnTo>
                  <a:lnTo>
                    <a:pt x="12278" y="10818"/>
                  </a:lnTo>
                  <a:cubicBezTo>
                    <a:pt x="12291" y="10921"/>
                    <a:pt x="12357" y="11212"/>
                    <a:pt x="12319" y="11342"/>
                  </a:cubicBezTo>
                  <a:cubicBezTo>
                    <a:pt x="12185" y="11113"/>
                    <a:pt x="12185" y="10924"/>
                    <a:pt x="12137" y="10756"/>
                  </a:cubicBezTo>
                  <a:cubicBezTo>
                    <a:pt x="12089" y="10801"/>
                    <a:pt x="12003" y="10928"/>
                    <a:pt x="12099" y="11072"/>
                  </a:cubicBezTo>
                  <a:cubicBezTo>
                    <a:pt x="12096" y="11034"/>
                    <a:pt x="12065" y="10965"/>
                    <a:pt x="12099" y="10965"/>
                  </a:cubicBezTo>
                  <a:lnTo>
                    <a:pt x="12113" y="10965"/>
                  </a:lnTo>
                  <a:cubicBezTo>
                    <a:pt x="12250" y="11216"/>
                    <a:pt x="12270" y="11383"/>
                    <a:pt x="12178" y="11469"/>
                  </a:cubicBezTo>
                  <a:cubicBezTo>
                    <a:pt x="12031" y="11312"/>
                    <a:pt x="11945" y="11267"/>
                    <a:pt x="11876" y="11267"/>
                  </a:cubicBezTo>
                  <a:cubicBezTo>
                    <a:pt x="11828" y="11267"/>
                    <a:pt x="11791" y="11291"/>
                    <a:pt x="11749" y="11315"/>
                  </a:cubicBezTo>
                  <a:cubicBezTo>
                    <a:pt x="11712" y="11339"/>
                    <a:pt x="11671" y="11363"/>
                    <a:pt x="11612" y="11363"/>
                  </a:cubicBezTo>
                  <a:cubicBezTo>
                    <a:pt x="11558" y="11363"/>
                    <a:pt x="11485" y="11339"/>
                    <a:pt x="11390" y="11271"/>
                  </a:cubicBezTo>
                  <a:lnTo>
                    <a:pt x="11390" y="11271"/>
                  </a:lnTo>
                  <a:cubicBezTo>
                    <a:pt x="11400" y="11603"/>
                    <a:pt x="10995" y="11500"/>
                    <a:pt x="10835" y="11706"/>
                  </a:cubicBezTo>
                  <a:cubicBezTo>
                    <a:pt x="11263" y="12024"/>
                    <a:pt x="10790" y="11771"/>
                    <a:pt x="11170" y="12151"/>
                  </a:cubicBezTo>
                  <a:cubicBezTo>
                    <a:pt x="11156" y="12199"/>
                    <a:pt x="11139" y="12217"/>
                    <a:pt x="11123" y="12217"/>
                  </a:cubicBezTo>
                  <a:cubicBezTo>
                    <a:pt x="11112" y="12209"/>
                    <a:pt x="11106" y="12209"/>
                    <a:pt x="11099" y="12206"/>
                  </a:cubicBezTo>
                  <a:lnTo>
                    <a:pt x="11099" y="12206"/>
                  </a:lnTo>
                  <a:lnTo>
                    <a:pt x="11123" y="12217"/>
                  </a:lnTo>
                  <a:cubicBezTo>
                    <a:pt x="11115" y="12217"/>
                    <a:pt x="11109" y="12213"/>
                    <a:pt x="11098" y="12206"/>
                  </a:cubicBezTo>
                  <a:lnTo>
                    <a:pt x="10742" y="12097"/>
                  </a:lnTo>
                  <a:cubicBezTo>
                    <a:pt x="10604" y="12011"/>
                    <a:pt x="10704" y="11970"/>
                    <a:pt x="10618" y="11888"/>
                  </a:cubicBezTo>
                  <a:lnTo>
                    <a:pt x="10618" y="11888"/>
                  </a:lnTo>
                  <a:cubicBezTo>
                    <a:pt x="10601" y="11894"/>
                    <a:pt x="10584" y="11897"/>
                    <a:pt x="10571" y="11897"/>
                  </a:cubicBezTo>
                  <a:cubicBezTo>
                    <a:pt x="10471" y="11897"/>
                    <a:pt x="10399" y="11750"/>
                    <a:pt x="10259" y="11709"/>
                  </a:cubicBezTo>
                  <a:lnTo>
                    <a:pt x="10259" y="11709"/>
                  </a:lnTo>
                  <a:cubicBezTo>
                    <a:pt x="10403" y="11839"/>
                    <a:pt x="10413" y="11942"/>
                    <a:pt x="10313" y="11942"/>
                  </a:cubicBezTo>
                  <a:lnTo>
                    <a:pt x="10310" y="11942"/>
                  </a:lnTo>
                  <a:lnTo>
                    <a:pt x="10557" y="12052"/>
                  </a:lnTo>
                  <a:cubicBezTo>
                    <a:pt x="10571" y="12138"/>
                    <a:pt x="10550" y="12165"/>
                    <a:pt x="10516" y="12165"/>
                  </a:cubicBezTo>
                  <a:cubicBezTo>
                    <a:pt x="10478" y="12165"/>
                    <a:pt x="10423" y="12134"/>
                    <a:pt x="10372" y="12106"/>
                  </a:cubicBezTo>
                  <a:cubicBezTo>
                    <a:pt x="10316" y="12079"/>
                    <a:pt x="10265" y="12052"/>
                    <a:pt x="10228" y="12052"/>
                  </a:cubicBezTo>
                  <a:cubicBezTo>
                    <a:pt x="10193" y="12052"/>
                    <a:pt x="10173" y="12079"/>
                    <a:pt x="10187" y="12162"/>
                  </a:cubicBezTo>
                  <a:lnTo>
                    <a:pt x="10115" y="11997"/>
                  </a:lnTo>
                  <a:cubicBezTo>
                    <a:pt x="10111" y="12138"/>
                    <a:pt x="9854" y="12233"/>
                    <a:pt x="10074" y="12617"/>
                  </a:cubicBezTo>
                  <a:cubicBezTo>
                    <a:pt x="10019" y="12583"/>
                    <a:pt x="9902" y="12487"/>
                    <a:pt x="9909" y="12429"/>
                  </a:cubicBezTo>
                  <a:lnTo>
                    <a:pt x="9909" y="12429"/>
                  </a:lnTo>
                  <a:cubicBezTo>
                    <a:pt x="9710" y="12528"/>
                    <a:pt x="9816" y="13043"/>
                    <a:pt x="9576" y="13043"/>
                  </a:cubicBezTo>
                  <a:cubicBezTo>
                    <a:pt x="9563" y="13043"/>
                    <a:pt x="9542" y="13039"/>
                    <a:pt x="9522" y="13035"/>
                  </a:cubicBezTo>
                  <a:lnTo>
                    <a:pt x="9449" y="12922"/>
                  </a:lnTo>
                  <a:lnTo>
                    <a:pt x="9449" y="12922"/>
                  </a:lnTo>
                  <a:cubicBezTo>
                    <a:pt x="9443" y="12973"/>
                    <a:pt x="9525" y="13108"/>
                    <a:pt x="9470" y="13108"/>
                  </a:cubicBezTo>
                  <a:cubicBezTo>
                    <a:pt x="9460" y="13108"/>
                    <a:pt x="9446" y="13104"/>
                    <a:pt x="9429" y="13094"/>
                  </a:cubicBezTo>
                  <a:cubicBezTo>
                    <a:pt x="9395" y="13056"/>
                    <a:pt x="9357" y="12991"/>
                    <a:pt x="9337" y="12991"/>
                  </a:cubicBezTo>
                  <a:lnTo>
                    <a:pt x="9333" y="12991"/>
                  </a:lnTo>
                  <a:cubicBezTo>
                    <a:pt x="9347" y="13039"/>
                    <a:pt x="9395" y="13220"/>
                    <a:pt x="9319" y="13220"/>
                  </a:cubicBezTo>
                  <a:lnTo>
                    <a:pt x="9306" y="13220"/>
                  </a:lnTo>
                  <a:lnTo>
                    <a:pt x="9247" y="13076"/>
                  </a:lnTo>
                  <a:cubicBezTo>
                    <a:pt x="8963" y="13094"/>
                    <a:pt x="9223" y="13574"/>
                    <a:pt x="9138" y="13766"/>
                  </a:cubicBezTo>
                  <a:cubicBezTo>
                    <a:pt x="8935" y="13533"/>
                    <a:pt x="8758" y="13498"/>
                    <a:pt x="8641" y="13498"/>
                  </a:cubicBezTo>
                  <a:cubicBezTo>
                    <a:pt x="8610" y="13498"/>
                    <a:pt x="8586" y="13498"/>
                    <a:pt x="8562" y="13502"/>
                  </a:cubicBezTo>
                  <a:lnTo>
                    <a:pt x="8531" y="13457"/>
                  </a:lnTo>
                  <a:cubicBezTo>
                    <a:pt x="8298" y="13587"/>
                    <a:pt x="8397" y="13989"/>
                    <a:pt x="8309" y="14259"/>
                  </a:cubicBezTo>
                  <a:cubicBezTo>
                    <a:pt x="8226" y="14211"/>
                    <a:pt x="8157" y="14194"/>
                    <a:pt x="8092" y="14194"/>
                  </a:cubicBezTo>
                  <a:cubicBezTo>
                    <a:pt x="7983" y="14194"/>
                    <a:pt x="7897" y="14248"/>
                    <a:pt x="7804" y="14307"/>
                  </a:cubicBezTo>
                  <a:cubicBezTo>
                    <a:pt x="7715" y="14365"/>
                    <a:pt x="7622" y="14424"/>
                    <a:pt x="7499" y="14424"/>
                  </a:cubicBezTo>
                  <a:cubicBezTo>
                    <a:pt x="7489" y="14424"/>
                    <a:pt x="7478" y="14420"/>
                    <a:pt x="7465" y="14420"/>
                  </a:cubicBezTo>
                  <a:cubicBezTo>
                    <a:pt x="7540" y="14451"/>
                    <a:pt x="7654" y="14660"/>
                    <a:pt x="7643" y="14715"/>
                  </a:cubicBezTo>
                  <a:lnTo>
                    <a:pt x="7636" y="14715"/>
                  </a:lnTo>
                  <a:cubicBezTo>
                    <a:pt x="7609" y="14715"/>
                    <a:pt x="7609" y="14749"/>
                    <a:pt x="7606" y="14787"/>
                  </a:cubicBezTo>
                  <a:cubicBezTo>
                    <a:pt x="7606" y="14821"/>
                    <a:pt x="7609" y="14856"/>
                    <a:pt x="7589" y="14856"/>
                  </a:cubicBezTo>
                  <a:cubicBezTo>
                    <a:pt x="7575" y="14856"/>
                    <a:pt x="7540" y="14828"/>
                    <a:pt x="7475" y="14742"/>
                  </a:cubicBezTo>
                  <a:lnTo>
                    <a:pt x="7496" y="14735"/>
                  </a:lnTo>
                  <a:cubicBezTo>
                    <a:pt x="7386" y="14633"/>
                    <a:pt x="7321" y="14598"/>
                    <a:pt x="7273" y="14598"/>
                  </a:cubicBezTo>
                  <a:cubicBezTo>
                    <a:pt x="7208" y="14598"/>
                    <a:pt x="7177" y="14656"/>
                    <a:pt x="7133" y="14688"/>
                  </a:cubicBezTo>
                  <a:lnTo>
                    <a:pt x="7413" y="15058"/>
                  </a:lnTo>
                  <a:cubicBezTo>
                    <a:pt x="7311" y="14993"/>
                    <a:pt x="7232" y="14968"/>
                    <a:pt x="7170" y="14968"/>
                  </a:cubicBezTo>
                  <a:cubicBezTo>
                    <a:pt x="7054" y="14968"/>
                    <a:pt x="7002" y="15065"/>
                    <a:pt x="6958" y="15157"/>
                  </a:cubicBezTo>
                  <a:cubicBezTo>
                    <a:pt x="6917" y="15253"/>
                    <a:pt x="6879" y="15346"/>
                    <a:pt x="6793" y="15346"/>
                  </a:cubicBezTo>
                  <a:cubicBezTo>
                    <a:pt x="6746" y="15346"/>
                    <a:pt x="6684" y="15318"/>
                    <a:pt x="6602" y="15250"/>
                  </a:cubicBezTo>
                  <a:lnTo>
                    <a:pt x="6602" y="15250"/>
                  </a:lnTo>
                  <a:cubicBezTo>
                    <a:pt x="6629" y="15376"/>
                    <a:pt x="6570" y="15421"/>
                    <a:pt x="6598" y="15548"/>
                  </a:cubicBezTo>
                  <a:lnTo>
                    <a:pt x="6447" y="15349"/>
                  </a:lnTo>
                  <a:cubicBezTo>
                    <a:pt x="6279" y="15397"/>
                    <a:pt x="6197" y="15421"/>
                    <a:pt x="6080" y="15589"/>
                  </a:cubicBezTo>
                  <a:lnTo>
                    <a:pt x="6002" y="15425"/>
                  </a:lnTo>
                  <a:lnTo>
                    <a:pt x="6002" y="15425"/>
                  </a:lnTo>
                  <a:cubicBezTo>
                    <a:pt x="5906" y="15479"/>
                    <a:pt x="6334" y="16079"/>
                    <a:pt x="6262" y="16154"/>
                  </a:cubicBezTo>
                  <a:lnTo>
                    <a:pt x="6008" y="15881"/>
                  </a:lnTo>
                  <a:cubicBezTo>
                    <a:pt x="5858" y="16004"/>
                    <a:pt x="5501" y="15863"/>
                    <a:pt x="5556" y="16251"/>
                  </a:cubicBezTo>
                  <a:cubicBezTo>
                    <a:pt x="5525" y="16202"/>
                    <a:pt x="5463" y="16113"/>
                    <a:pt x="5480" y="16083"/>
                  </a:cubicBezTo>
                  <a:lnTo>
                    <a:pt x="5480" y="16083"/>
                  </a:lnTo>
                  <a:cubicBezTo>
                    <a:pt x="5406" y="16131"/>
                    <a:pt x="5072" y="16099"/>
                    <a:pt x="5350" y="16442"/>
                  </a:cubicBezTo>
                  <a:cubicBezTo>
                    <a:pt x="5316" y="16408"/>
                    <a:pt x="5289" y="16391"/>
                    <a:pt x="5268" y="16391"/>
                  </a:cubicBezTo>
                  <a:cubicBezTo>
                    <a:pt x="5189" y="16391"/>
                    <a:pt x="5206" y="16627"/>
                    <a:pt x="5210" y="16762"/>
                  </a:cubicBezTo>
                  <a:lnTo>
                    <a:pt x="5072" y="16556"/>
                  </a:lnTo>
                  <a:lnTo>
                    <a:pt x="5072" y="16556"/>
                  </a:lnTo>
                  <a:cubicBezTo>
                    <a:pt x="5192" y="16860"/>
                    <a:pt x="5241" y="16929"/>
                    <a:pt x="5196" y="17073"/>
                  </a:cubicBezTo>
                  <a:cubicBezTo>
                    <a:pt x="5155" y="17066"/>
                    <a:pt x="5072" y="16957"/>
                    <a:pt x="5110" y="16957"/>
                  </a:cubicBezTo>
                  <a:cubicBezTo>
                    <a:pt x="5104" y="16957"/>
                    <a:pt x="5100" y="16953"/>
                    <a:pt x="5097" y="16953"/>
                  </a:cubicBezTo>
                  <a:cubicBezTo>
                    <a:pt x="5052" y="16953"/>
                    <a:pt x="5069" y="17008"/>
                    <a:pt x="5086" y="17059"/>
                  </a:cubicBezTo>
                  <a:cubicBezTo>
                    <a:pt x="5100" y="17111"/>
                    <a:pt x="5113" y="17162"/>
                    <a:pt x="5056" y="17162"/>
                  </a:cubicBezTo>
                  <a:cubicBezTo>
                    <a:pt x="5048" y="17162"/>
                    <a:pt x="5039" y="17159"/>
                    <a:pt x="5031" y="17159"/>
                  </a:cubicBezTo>
                  <a:lnTo>
                    <a:pt x="4970" y="17008"/>
                  </a:lnTo>
                  <a:lnTo>
                    <a:pt x="4970" y="17008"/>
                  </a:lnTo>
                  <a:cubicBezTo>
                    <a:pt x="4877" y="17053"/>
                    <a:pt x="4936" y="17114"/>
                    <a:pt x="5001" y="17296"/>
                  </a:cubicBezTo>
                  <a:cubicBezTo>
                    <a:pt x="5004" y="17337"/>
                    <a:pt x="4980" y="17358"/>
                    <a:pt x="4939" y="17358"/>
                  </a:cubicBezTo>
                  <a:cubicBezTo>
                    <a:pt x="4871" y="17358"/>
                    <a:pt x="4757" y="17300"/>
                    <a:pt x="4665" y="17193"/>
                  </a:cubicBezTo>
                  <a:lnTo>
                    <a:pt x="4665" y="17193"/>
                  </a:lnTo>
                  <a:cubicBezTo>
                    <a:pt x="4733" y="17303"/>
                    <a:pt x="4795" y="17471"/>
                    <a:pt x="4723" y="17471"/>
                  </a:cubicBezTo>
                  <a:lnTo>
                    <a:pt x="4713" y="17471"/>
                  </a:lnTo>
                  <a:cubicBezTo>
                    <a:pt x="4658" y="17409"/>
                    <a:pt x="4645" y="17354"/>
                    <a:pt x="4637" y="17327"/>
                  </a:cubicBezTo>
                  <a:lnTo>
                    <a:pt x="4613" y="17327"/>
                  </a:lnTo>
                  <a:cubicBezTo>
                    <a:pt x="4528" y="17327"/>
                    <a:pt x="4514" y="17395"/>
                    <a:pt x="4507" y="17464"/>
                  </a:cubicBezTo>
                  <a:cubicBezTo>
                    <a:pt x="4501" y="17536"/>
                    <a:pt x="4497" y="17605"/>
                    <a:pt x="4442" y="17605"/>
                  </a:cubicBezTo>
                  <a:cubicBezTo>
                    <a:pt x="4425" y="17605"/>
                    <a:pt x="4401" y="17597"/>
                    <a:pt x="4370" y="17584"/>
                  </a:cubicBezTo>
                  <a:cubicBezTo>
                    <a:pt x="4319" y="17518"/>
                    <a:pt x="4288" y="17491"/>
                    <a:pt x="4267" y="17477"/>
                  </a:cubicBezTo>
                  <a:cubicBezTo>
                    <a:pt x="4360" y="17412"/>
                    <a:pt x="4446" y="17365"/>
                    <a:pt x="4466" y="17365"/>
                  </a:cubicBezTo>
                  <a:lnTo>
                    <a:pt x="4473" y="17365"/>
                  </a:lnTo>
                  <a:cubicBezTo>
                    <a:pt x="4336" y="17186"/>
                    <a:pt x="4226" y="17217"/>
                    <a:pt x="4110" y="16915"/>
                  </a:cubicBezTo>
                  <a:lnTo>
                    <a:pt x="4110" y="16915"/>
                  </a:lnTo>
                  <a:cubicBezTo>
                    <a:pt x="4140" y="17100"/>
                    <a:pt x="4240" y="17471"/>
                    <a:pt x="4110" y="17471"/>
                  </a:cubicBezTo>
                  <a:lnTo>
                    <a:pt x="4096" y="17471"/>
                  </a:lnTo>
                  <a:cubicBezTo>
                    <a:pt x="4079" y="17453"/>
                    <a:pt x="4061" y="17440"/>
                    <a:pt x="4037" y="17416"/>
                  </a:cubicBezTo>
                  <a:lnTo>
                    <a:pt x="4031" y="17388"/>
                  </a:lnTo>
                  <a:lnTo>
                    <a:pt x="4028" y="17388"/>
                  </a:lnTo>
                  <a:cubicBezTo>
                    <a:pt x="4000" y="17388"/>
                    <a:pt x="3993" y="17416"/>
                    <a:pt x="4000" y="17457"/>
                  </a:cubicBezTo>
                  <a:cubicBezTo>
                    <a:pt x="3969" y="17450"/>
                    <a:pt x="3945" y="17447"/>
                    <a:pt x="3925" y="17447"/>
                  </a:cubicBezTo>
                  <a:cubicBezTo>
                    <a:pt x="3914" y="17447"/>
                    <a:pt x="3900" y="17447"/>
                    <a:pt x="3890" y="17453"/>
                  </a:cubicBezTo>
                  <a:cubicBezTo>
                    <a:pt x="3849" y="17406"/>
                    <a:pt x="3818" y="17388"/>
                    <a:pt x="3791" y="17388"/>
                  </a:cubicBezTo>
                  <a:cubicBezTo>
                    <a:pt x="3743" y="17388"/>
                    <a:pt x="3712" y="17457"/>
                    <a:pt x="3681" y="17471"/>
                  </a:cubicBezTo>
                  <a:cubicBezTo>
                    <a:pt x="3832" y="17666"/>
                    <a:pt x="3753" y="17680"/>
                    <a:pt x="3921" y="17800"/>
                  </a:cubicBezTo>
                  <a:cubicBezTo>
                    <a:pt x="3911" y="17790"/>
                    <a:pt x="3921" y="17769"/>
                    <a:pt x="3938" y="17745"/>
                  </a:cubicBezTo>
                  <a:cubicBezTo>
                    <a:pt x="3941" y="17735"/>
                    <a:pt x="3949" y="17724"/>
                    <a:pt x="3941" y="17711"/>
                  </a:cubicBezTo>
                  <a:lnTo>
                    <a:pt x="3941" y="17711"/>
                  </a:lnTo>
                  <a:lnTo>
                    <a:pt x="3952" y="17728"/>
                  </a:lnTo>
                  <a:cubicBezTo>
                    <a:pt x="3976" y="17703"/>
                    <a:pt x="4010" y="17670"/>
                    <a:pt x="4051" y="17635"/>
                  </a:cubicBezTo>
                  <a:cubicBezTo>
                    <a:pt x="4082" y="17735"/>
                    <a:pt x="4106" y="17824"/>
                    <a:pt x="4055" y="17824"/>
                  </a:cubicBezTo>
                  <a:cubicBezTo>
                    <a:pt x="4041" y="17824"/>
                    <a:pt x="4017" y="17817"/>
                    <a:pt x="3990" y="17800"/>
                  </a:cubicBezTo>
                  <a:lnTo>
                    <a:pt x="3990" y="17800"/>
                  </a:lnTo>
                  <a:cubicBezTo>
                    <a:pt x="4061" y="17944"/>
                    <a:pt x="4134" y="18094"/>
                    <a:pt x="4167" y="18167"/>
                  </a:cubicBezTo>
                  <a:cubicBezTo>
                    <a:pt x="3900" y="17934"/>
                    <a:pt x="3674" y="17868"/>
                    <a:pt x="3534" y="17708"/>
                  </a:cubicBezTo>
                  <a:cubicBezTo>
                    <a:pt x="3482" y="17917"/>
                    <a:pt x="3273" y="18009"/>
                    <a:pt x="3465" y="18448"/>
                  </a:cubicBezTo>
                  <a:cubicBezTo>
                    <a:pt x="3465" y="18461"/>
                    <a:pt x="3458" y="18468"/>
                    <a:pt x="3452" y="18468"/>
                  </a:cubicBezTo>
                  <a:cubicBezTo>
                    <a:pt x="3417" y="18468"/>
                    <a:pt x="3332" y="18362"/>
                    <a:pt x="3287" y="18325"/>
                  </a:cubicBezTo>
                  <a:cubicBezTo>
                    <a:pt x="3280" y="18269"/>
                    <a:pt x="3311" y="18255"/>
                    <a:pt x="3283" y="18194"/>
                  </a:cubicBezTo>
                  <a:lnTo>
                    <a:pt x="3283" y="18194"/>
                  </a:lnTo>
                  <a:cubicBezTo>
                    <a:pt x="3277" y="18345"/>
                    <a:pt x="3085" y="18396"/>
                    <a:pt x="3259" y="18670"/>
                  </a:cubicBezTo>
                  <a:cubicBezTo>
                    <a:pt x="3119" y="18633"/>
                    <a:pt x="3123" y="18485"/>
                    <a:pt x="3085" y="18485"/>
                  </a:cubicBezTo>
                  <a:cubicBezTo>
                    <a:pt x="3074" y="18485"/>
                    <a:pt x="3057" y="18499"/>
                    <a:pt x="3036" y="18530"/>
                  </a:cubicBezTo>
                  <a:lnTo>
                    <a:pt x="2995" y="18437"/>
                  </a:lnTo>
                  <a:cubicBezTo>
                    <a:pt x="2944" y="18417"/>
                    <a:pt x="2903" y="18407"/>
                    <a:pt x="2872" y="18407"/>
                  </a:cubicBezTo>
                  <a:cubicBezTo>
                    <a:pt x="2725" y="18407"/>
                    <a:pt x="2728" y="18592"/>
                    <a:pt x="2732" y="18773"/>
                  </a:cubicBezTo>
                  <a:cubicBezTo>
                    <a:pt x="2735" y="18958"/>
                    <a:pt x="2732" y="19140"/>
                    <a:pt x="2577" y="19140"/>
                  </a:cubicBezTo>
                  <a:cubicBezTo>
                    <a:pt x="2536" y="19140"/>
                    <a:pt x="2489" y="19130"/>
                    <a:pt x="2427" y="19102"/>
                  </a:cubicBezTo>
                  <a:lnTo>
                    <a:pt x="2427" y="19102"/>
                  </a:lnTo>
                  <a:cubicBezTo>
                    <a:pt x="2444" y="19113"/>
                    <a:pt x="2461" y="19127"/>
                    <a:pt x="2481" y="19150"/>
                  </a:cubicBezTo>
                  <a:cubicBezTo>
                    <a:pt x="2255" y="19150"/>
                    <a:pt x="2128" y="19298"/>
                    <a:pt x="2002" y="19445"/>
                  </a:cubicBezTo>
                  <a:cubicBezTo>
                    <a:pt x="1875" y="19592"/>
                    <a:pt x="1748" y="19739"/>
                    <a:pt x="1522" y="19739"/>
                  </a:cubicBezTo>
                  <a:cubicBezTo>
                    <a:pt x="1473" y="19739"/>
                    <a:pt x="1422" y="19733"/>
                    <a:pt x="1367" y="19719"/>
                  </a:cubicBezTo>
                  <a:lnTo>
                    <a:pt x="1357" y="19719"/>
                  </a:lnTo>
                  <a:cubicBezTo>
                    <a:pt x="1227" y="19719"/>
                    <a:pt x="1334" y="19891"/>
                    <a:pt x="1367" y="20055"/>
                  </a:cubicBezTo>
                  <a:lnTo>
                    <a:pt x="1193" y="19853"/>
                  </a:lnTo>
                  <a:lnTo>
                    <a:pt x="1275" y="20171"/>
                  </a:lnTo>
                  <a:cubicBezTo>
                    <a:pt x="1275" y="20226"/>
                    <a:pt x="1251" y="20244"/>
                    <a:pt x="1213" y="20244"/>
                  </a:cubicBezTo>
                  <a:cubicBezTo>
                    <a:pt x="1162" y="20244"/>
                    <a:pt x="1090" y="20209"/>
                    <a:pt x="1014" y="20175"/>
                  </a:cubicBezTo>
                  <a:cubicBezTo>
                    <a:pt x="939" y="20138"/>
                    <a:pt x="861" y="20103"/>
                    <a:pt x="805" y="20103"/>
                  </a:cubicBezTo>
                  <a:cubicBezTo>
                    <a:pt x="747" y="20103"/>
                    <a:pt x="709" y="20144"/>
                    <a:pt x="733" y="20282"/>
                  </a:cubicBezTo>
                  <a:lnTo>
                    <a:pt x="861" y="20408"/>
                  </a:lnTo>
                  <a:cubicBezTo>
                    <a:pt x="802" y="20422"/>
                    <a:pt x="758" y="20532"/>
                    <a:pt x="696" y="20532"/>
                  </a:cubicBezTo>
                  <a:cubicBezTo>
                    <a:pt x="671" y="20532"/>
                    <a:pt x="644" y="20511"/>
                    <a:pt x="614" y="20463"/>
                  </a:cubicBezTo>
                  <a:lnTo>
                    <a:pt x="614" y="20463"/>
                  </a:lnTo>
                  <a:cubicBezTo>
                    <a:pt x="624" y="20487"/>
                    <a:pt x="679" y="20583"/>
                    <a:pt x="651" y="20583"/>
                  </a:cubicBezTo>
                  <a:cubicBezTo>
                    <a:pt x="644" y="20583"/>
                    <a:pt x="638" y="20579"/>
                    <a:pt x="624" y="20569"/>
                  </a:cubicBezTo>
                  <a:lnTo>
                    <a:pt x="538" y="20456"/>
                  </a:lnTo>
                  <a:lnTo>
                    <a:pt x="524" y="20761"/>
                  </a:lnTo>
                  <a:cubicBezTo>
                    <a:pt x="445" y="20761"/>
                    <a:pt x="374" y="20669"/>
                    <a:pt x="305" y="20573"/>
                  </a:cubicBezTo>
                  <a:cubicBezTo>
                    <a:pt x="236" y="20480"/>
                    <a:pt x="168" y="20384"/>
                    <a:pt x="89" y="20384"/>
                  </a:cubicBezTo>
                  <a:cubicBezTo>
                    <a:pt x="68" y="20384"/>
                    <a:pt x="51" y="20391"/>
                    <a:pt x="34" y="20402"/>
                  </a:cubicBezTo>
                  <a:cubicBezTo>
                    <a:pt x="0" y="20490"/>
                    <a:pt x="86" y="20861"/>
                    <a:pt x="165" y="20919"/>
                  </a:cubicBezTo>
                  <a:cubicBezTo>
                    <a:pt x="168" y="20919"/>
                    <a:pt x="171" y="20916"/>
                    <a:pt x="178" y="20916"/>
                  </a:cubicBezTo>
                  <a:cubicBezTo>
                    <a:pt x="206" y="20916"/>
                    <a:pt x="257" y="20943"/>
                    <a:pt x="312" y="20998"/>
                  </a:cubicBezTo>
                  <a:cubicBezTo>
                    <a:pt x="367" y="20946"/>
                    <a:pt x="439" y="20912"/>
                    <a:pt x="514" y="20912"/>
                  </a:cubicBezTo>
                  <a:cubicBezTo>
                    <a:pt x="943" y="20916"/>
                    <a:pt x="1367" y="20936"/>
                    <a:pt x="1796" y="20953"/>
                  </a:cubicBezTo>
                  <a:cubicBezTo>
                    <a:pt x="2039" y="20919"/>
                    <a:pt x="2283" y="20885"/>
                    <a:pt x="2522" y="20837"/>
                  </a:cubicBezTo>
                  <a:cubicBezTo>
                    <a:pt x="2485" y="20710"/>
                    <a:pt x="2485" y="20607"/>
                    <a:pt x="2440" y="20473"/>
                  </a:cubicBezTo>
                  <a:lnTo>
                    <a:pt x="2440" y="20473"/>
                  </a:lnTo>
                  <a:cubicBezTo>
                    <a:pt x="2598" y="20597"/>
                    <a:pt x="2636" y="20699"/>
                    <a:pt x="2680" y="20809"/>
                  </a:cubicBezTo>
                  <a:cubicBezTo>
                    <a:pt x="2701" y="20802"/>
                    <a:pt x="2721" y="20799"/>
                    <a:pt x="2742" y="20792"/>
                  </a:cubicBezTo>
                  <a:cubicBezTo>
                    <a:pt x="2735" y="20727"/>
                    <a:pt x="2725" y="20665"/>
                    <a:pt x="2650" y="20587"/>
                  </a:cubicBezTo>
                  <a:lnTo>
                    <a:pt x="2650" y="20587"/>
                  </a:lnTo>
                  <a:cubicBezTo>
                    <a:pt x="2800" y="20690"/>
                    <a:pt x="2776" y="20655"/>
                    <a:pt x="2879" y="20761"/>
                  </a:cubicBezTo>
                  <a:cubicBezTo>
                    <a:pt x="2886" y="20758"/>
                    <a:pt x="2892" y="20758"/>
                    <a:pt x="2903" y="20755"/>
                  </a:cubicBezTo>
                  <a:cubicBezTo>
                    <a:pt x="2762" y="20535"/>
                    <a:pt x="2958" y="20717"/>
                    <a:pt x="2862" y="20494"/>
                  </a:cubicBezTo>
                  <a:lnTo>
                    <a:pt x="2862" y="20494"/>
                  </a:lnTo>
                  <a:cubicBezTo>
                    <a:pt x="3013" y="20573"/>
                    <a:pt x="3082" y="20699"/>
                    <a:pt x="3112" y="20699"/>
                  </a:cubicBezTo>
                  <a:cubicBezTo>
                    <a:pt x="3126" y="20699"/>
                    <a:pt x="3133" y="20679"/>
                    <a:pt x="3136" y="20631"/>
                  </a:cubicBezTo>
                  <a:cubicBezTo>
                    <a:pt x="3160" y="20644"/>
                    <a:pt x="3177" y="20665"/>
                    <a:pt x="3194" y="20685"/>
                  </a:cubicBezTo>
                  <a:cubicBezTo>
                    <a:pt x="3198" y="20685"/>
                    <a:pt x="3205" y="20685"/>
                    <a:pt x="3208" y="20682"/>
                  </a:cubicBezTo>
                  <a:cubicBezTo>
                    <a:pt x="3150" y="20603"/>
                    <a:pt x="3074" y="20511"/>
                    <a:pt x="3033" y="20432"/>
                  </a:cubicBezTo>
                  <a:cubicBezTo>
                    <a:pt x="3044" y="20405"/>
                    <a:pt x="3057" y="20391"/>
                    <a:pt x="3074" y="20391"/>
                  </a:cubicBezTo>
                  <a:cubicBezTo>
                    <a:pt x="3136" y="20391"/>
                    <a:pt x="3226" y="20555"/>
                    <a:pt x="3321" y="20658"/>
                  </a:cubicBezTo>
                  <a:cubicBezTo>
                    <a:pt x="3335" y="20655"/>
                    <a:pt x="3349" y="20652"/>
                    <a:pt x="3362" y="20648"/>
                  </a:cubicBezTo>
                  <a:cubicBezTo>
                    <a:pt x="3356" y="20511"/>
                    <a:pt x="3270" y="20291"/>
                    <a:pt x="3321" y="20268"/>
                  </a:cubicBezTo>
                  <a:lnTo>
                    <a:pt x="3321" y="20268"/>
                  </a:lnTo>
                  <a:cubicBezTo>
                    <a:pt x="3356" y="20309"/>
                    <a:pt x="3379" y="20315"/>
                    <a:pt x="3407" y="20381"/>
                  </a:cubicBezTo>
                  <a:cubicBezTo>
                    <a:pt x="3328" y="20117"/>
                    <a:pt x="3620" y="20209"/>
                    <a:pt x="3513" y="19883"/>
                  </a:cubicBezTo>
                  <a:lnTo>
                    <a:pt x="3513" y="19883"/>
                  </a:lnTo>
                  <a:cubicBezTo>
                    <a:pt x="3530" y="19897"/>
                    <a:pt x="3547" y="19911"/>
                    <a:pt x="3561" y="19925"/>
                  </a:cubicBezTo>
                  <a:cubicBezTo>
                    <a:pt x="3455" y="19809"/>
                    <a:pt x="3362" y="19682"/>
                    <a:pt x="3297" y="19589"/>
                  </a:cubicBezTo>
                  <a:cubicBezTo>
                    <a:pt x="3324" y="19562"/>
                    <a:pt x="3294" y="19462"/>
                    <a:pt x="3321" y="19462"/>
                  </a:cubicBezTo>
                  <a:cubicBezTo>
                    <a:pt x="3332" y="19462"/>
                    <a:pt x="3356" y="19479"/>
                    <a:pt x="3397" y="19524"/>
                  </a:cubicBezTo>
                  <a:cubicBezTo>
                    <a:pt x="3365" y="19538"/>
                    <a:pt x="3414" y="19609"/>
                    <a:pt x="3441" y="19671"/>
                  </a:cubicBezTo>
                  <a:lnTo>
                    <a:pt x="3431" y="19565"/>
                  </a:lnTo>
                  <a:lnTo>
                    <a:pt x="3431" y="19565"/>
                  </a:lnTo>
                  <a:cubicBezTo>
                    <a:pt x="3650" y="19785"/>
                    <a:pt x="3435" y="19695"/>
                    <a:pt x="3568" y="19877"/>
                  </a:cubicBezTo>
                  <a:cubicBezTo>
                    <a:pt x="3592" y="19739"/>
                    <a:pt x="3551" y="19476"/>
                    <a:pt x="3650" y="19476"/>
                  </a:cubicBezTo>
                  <a:cubicBezTo>
                    <a:pt x="3653" y="19476"/>
                    <a:pt x="3661" y="19479"/>
                    <a:pt x="3664" y="19479"/>
                  </a:cubicBezTo>
                  <a:cubicBezTo>
                    <a:pt x="3852" y="19709"/>
                    <a:pt x="3568" y="19671"/>
                    <a:pt x="3811" y="19822"/>
                  </a:cubicBezTo>
                  <a:lnTo>
                    <a:pt x="3643" y="19805"/>
                  </a:lnTo>
                  <a:lnTo>
                    <a:pt x="3643" y="19805"/>
                  </a:lnTo>
                  <a:cubicBezTo>
                    <a:pt x="4000" y="20130"/>
                    <a:pt x="3561" y="19826"/>
                    <a:pt x="3931" y="20182"/>
                  </a:cubicBezTo>
                  <a:cubicBezTo>
                    <a:pt x="4116" y="20151"/>
                    <a:pt x="3993" y="19949"/>
                    <a:pt x="4178" y="19921"/>
                  </a:cubicBezTo>
                  <a:cubicBezTo>
                    <a:pt x="4110" y="19764"/>
                    <a:pt x="4024" y="19730"/>
                    <a:pt x="3955" y="19572"/>
                  </a:cubicBezTo>
                  <a:cubicBezTo>
                    <a:pt x="3959" y="19500"/>
                    <a:pt x="3979" y="19472"/>
                    <a:pt x="4014" y="19472"/>
                  </a:cubicBezTo>
                  <a:cubicBezTo>
                    <a:pt x="4069" y="19472"/>
                    <a:pt x="4158" y="19544"/>
                    <a:pt x="4240" y="19620"/>
                  </a:cubicBezTo>
                  <a:cubicBezTo>
                    <a:pt x="4322" y="19692"/>
                    <a:pt x="4401" y="19764"/>
                    <a:pt x="4439" y="19764"/>
                  </a:cubicBezTo>
                  <a:cubicBezTo>
                    <a:pt x="4466" y="19764"/>
                    <a:pt x="4476" y="19730"/>
                    <a:pt x="4455" y="19644"/>
                  </a:cubicBezTo>
                  <a:cubicBezTo>
                    <a:pt x="4384" y="19479"/>
                    <a:pt x="4213" y="19215"/>
                    <a:pt x="4322" y="19215"/>
                  </a:cubicBezTo>
                  <a:cubicBezTo>
                    <a:pt x="4336" y="19215"/>
                    <a:pt x="4357" y="19219"/>
                    <a:pt x="4381" y="19229"/>
                  </a:cubicBezTo>
                  <a:lnTo>
                    <a:pt x="4548" y="19527"/>
                  </a:lnTo>
                  <a:cubicBezTo>
                    <a:pt x="4686" y="19465"/>
                    <a:pt x="4401" y="19150"/>
                    <a:pt x="4545" y="19150"/>
                  </a:cubicBezTo>
                  <a:cubicBezTo>
                    <a:pt x="4558" y="19150"/>
                    <a:pt x="4579" y="19154"/>
                    <a:pt x="4607" y="19164"/>
                  </a:cubicBezTo>
                  <a:cubicBezTo>
                    <a:pt x="4661" y="19287"/>
                    <a:pt x="4569" y="19328"/>
                    <a:pt x="4613" y="19345"/>
                  </a:cubicBezTo>
                  <a:cubicBezTo>
                    <a:pt x="4658" y="19373"/>
                    <a:pt x="4682" y="19383"/>
                    <a:pt x="4699" y="19383"/>
                  </a:cubicBezTo>
                  <a:cubicBezTo>
                    <a:pt x="4768" y="19383"/>
                    <a:pt x="4575" y="19136"/>
                    <a:pt x="4631" y="19095"/>
                  </a:cubicBezTo>
                  <a:lnTo>
                    <a:pt x="4631" y="19095"/>
                  </a:lnTo>
                  <a:lnTo>
                    <a:pt x="4822" y="19328"/>
                  </a:lnTo>
                  <a:cubicBezTo>
                    <a:pt x="4932" y="19188"/>
                    <a:pt x="4956" y="18900"/>
                    <a:pt x="5076" y="18742"/>
                  </a:cubicBezTo>
                  <a:cubicBezTo>
                    <a:pt x="5121" y="18818"/>
                    <a:pt x="5151" y="18914"/>
                    <a:pt x="5244" y="18962"/>
                  </a:cubicBezTo>
                  <a:cubicBezTo>
                    <a:pt x="5344" y="18705"/>
                    <a:pt x="5659" y="18684"/>
                    <a:pt x="5943" y="18684"/>
                  </a:cubicBezTo>
                  <a:lnTo>
                    <a:pt x="5971" y="18684"/>
                  </a:lnTo>
                  <a:lnTo>
                    <a:pt x="5885" y="18423"/>
                  </a:lnTo>
                  <a:lnTo>
                    <a:pt x="5888" y="18423"/>
                  </a:lnTo>
                  <a:cubicBezTo>
                    <a:pt x="5912" y="18423"/>
                    <a:pt x="5988" y="18499"/>
                    <a:pt x="5998" y="18547"/>
                  </a:cubicBezTo>
                  <a:cubicBezTo>
                    <a:pt x="6008" y="18551"/>
                    <a:pt x="6015" y="18551"/>
                    <a:pt x="6022" y="18551"/>
                  </a:cubicBezTo>
                  <a:cubicBezTo>
                    <a:pt x="6101" y="18551"/>
                    <a:pt x="5902" y="18407"/>
                    <a:pt x="5879" y="18307"/>
                  </a:cubicBezTo>
                  <a:cubicBezTo>
                    <a:pt x="5882" y="18300"/>
                    <a:pt x="5888" y="18297"/>
                    <a:pt x="5895" y="18297"/>
                  </a:cubicBezTo>
                  <a:cubicBezTo>
                    <a:pt x="5940" y="18297"/>
                    <a:pt x="6026" y="18396"/>
                    <a:pt x="6043" y="18464"/>
                  </a:cubicBezTo>
                  <a:cubicBezTo>
                    <a:pt x="6039" y="18228"/>
                    <a:pt x="6101" y="17913"/>
                    <a:pt x="6317" y="17913"/>
                  </a:cubicBezTo>
                  <a:cubicBezTo>
                    <a:pt x="6347" y="17913"/>
                    <a:pt x="6382" y="17920"/>
                    <a:pt x="6423" y="17934"/>
                  </a:cubicBezTo>
                  <a:lnTo>
                    <a:pt x="6444" y="18016"/>
                  </a:lnTo>
                  <a:cubicBezTo>
                    <a:pt x="6519" y="18016"/>
                    <a:pt x="6485" y="17913"/>
                    <a:pt x="6447" y="17810"/>
                  </a:cubicBezTo>
                  <a:cubicBezTo>
                    <a:pt x="6409" y="17708"/>
                    <a:pt x="6368" y="17605"/>
                    <a:pt x="6423" y="17605"/>
                  </a:cubicBezTo>
                  <a:cubicBezTo>
                    <a:pt x="6437" y="17605"/>
                    <a:pt x="6458" y="17608"/>
                    <a:pt x="6481" y="17621"/>
                  </a:cubicBezTo>
                  <a:lnTo>
                    <a:pt x="6491" y="17670"/>
                  </a:lnTo>
                  <a:cubicBezTo>
                    <a:pt x="6732" y="17601"/>
                    <a:pt x="6845" y="17337"/>
                    <a:pt x="7102" y="17337"/>
                  </a:cubicBezTo>
                  <a:cubicBezTo>
                    <a:pt x="7160" y="17337"/>
                    <a:pt x="7225" y="17351"/>
                    <a:pt x="7301" y="17382"/>
                  </a:cubicBezTo>
                  <a:cubicBezTo>
                    <a:pt x="7105" y="17063"/>
                    <a:pt x="7627" y="17337"/>
                    <a:pt x="7321" y="16919"/>
                  </a:cubicBezTo>
                  <a:lnTo>
                    <a:pt x="7321" y="16919"/>
                  </a:lnTo>
                  <a:cubicBezTo>
                    <a:pt x="7599" y="17018"/>
                    <a:pt x="7627" y="17118"/>
                    <a:pt x="7894" y="17118"/>
                  </a:cubicBezTo>
                  <a:lnTo>
                    <a:pt x="7918" y="17118"/>
                  </a:lnTo>
                  <a:cubicBezTo>
                    <a:pt x="7979" y="17097"/>
                    <a:pt x="7787" y="16806"/>
                    <a:pt x="7812" y="16713"/>
                  </a:cubicBezTo>
                  <a:lnTo>
                    <a:pt x="7812" y="16713"/>
                  </a:lnTo>
                  <a:lnTo>
                    <a:pt x="7983" y="16926"/>
                  </a:lnTo>
                  <a:lnTo>
                    <a:pt x="7887" y="16638"/>
                  </a:lnTo>
                  <a:lnTo>
                    <a:pt x="8130" y="16860"/>
                  </a:lnTo>
                  <a:lnTo>
                    <a:pt x="8144" y="16762"/>
                  </a:lnTo>
                  <a:lnTo>
                    <a:pt x="8141" y="16762"/>
                  </a:lnTo>
                  <a:cubicBezTo>
                    <a:pt x="8103" y="16762"/>
                    <a:pt x="8017" y="16700"/>
                    <a:pt x="7976" y="16638"/>
                  </a:cubicBezTo>
                  <a:cubicBezTo>
                    <a:pt x="7979" y="16583"/>
                    <a:pt x="8013" y="16562"/>
                    <a:pt x="8065" y="16562"/>
                  </a:cubicBezTo>
                  <a:cubicBezTo>
                    <a:pt x="8168" y="16562"/>
                    <a:pt x="8332" y="16651"/>
                    <a:pt x="8394" y="16724"/>
                  </a:cubicBezTo>
                  <a:lnTo>
                    <a:pt x="8456" y="16381"/>
                  </a:lnTo>
                  <a:cubicBezTo>
                    <a:pt x="8503" y="16446"/>
                    <a:pt x="8511" y="16498"/>
                    <a:pt x="8517" y="16549"/>
                  </a:cubicBezTo>
                  <a:cubicBezTo>
                    <a:pt x="8514" y="16515"/>
                    <a:pt x="8517" y="16504"/>
                    <a:pt x="8527" y="16504"/>
                  </a:cubicBezTo>
                  <a:cubicBezTo>
                    <a:pt x="8545" y="16504"/>
                    <a:pt x="8568" y="16531"/>
                    <a:pt x="8596" y="16559"/>
                  </a:cubicBezTo>
                  <a:cubicBezTo>
                    <a:pt x="8624" y="16586"/>
                    <a:pt x="8647" y="16618"/>
                    <a:pt x="8665" y="16618"/>
                  </a:cubicBezTo>
                  <a:cubicBezTo>
                    <a:pt x="8675" y="16618"/>
                    <a:pt x="8679" y="16593"/>
                    <a:pt x="8665" y="16531"/>
                  </a:cubicBezTo>
                  <a:cubicBezTo>
                    <a:pt x="8614" y="16494"/>
                    <a:pt x="8573" y="16398"/>
                    <a:pt x="8541" y="16354"/>
                  </a:cubicBezTo>
                  <a:lnTo>
                    <a:pt x="8541" y="16354"/>
                  </a:lnTo>
                  <a:cubicBezTo>
                    <a:pt x="8582" y="16377"/>
                    <a:pt x="8620" y="16387"/>
                    <a:pt x="8658" y="16387"/>
                  </a:cubicBezTo>
                  <a:cubicBezTo>
                    <a:pt x="8750" y="16387"/>
                    <a:pt x="8819" y="16316"/>
                    <a:pt x="8846" y="16227"/>
                  </a:cubicBezTo>
                  <a:lnTo>
                    <a:pt x="8949" y="16384"/>
                  </a:lnTo>
                  <a:cubicBezTo>
                    <a:pt x="9131" y="16298"/>
                    <a:pt x="9213" y="16055"/>
                    <a:pt x="9384" y="15918"/>
                  </a:cubicBezTo>
                  <a:cubicBezTo>
                    <a:pt x="9268" y="15901"/>
                    <a:pt x="9076" y="15637"/>
                    <a:pt x="9107" y="15572"/>
                  </a:cubicBezTo>
                  <a:lnTo>
                    <a:pt x="9107" y="15572"/>
                  </a:lnTo>
                  <a:lnTo>
                    <a:pt x="9166" y="15632"/>
                  </a:lnTo>
                  <a:lnTo>
                    <a:pt x="9166" y="15632"/>
                  </a:lnTo>
                  <a:cubicBezTo>
                    <a:pt x="9150" y="15610"/>
                    <a:pt x="9133" y="15576"/>
                    <a:pt x="9114" y="15517"/>
                  </a:cubicBezTo>
                  <a:cubicBezTo>
                    <a:pt x="9117" y="15514"/>
                    <a:pt x="9124" y="15514"/>
                    <a:pt x="9128" y="15514"/>
                  </a:cubicBezTo>
                  <a:cubicBezTo>
                    <a:pt x="9217" y="15514"/>
                    <a:pt x="9367" y="15737"/>
                    <a:pt x="9388" y="15836"/>
                  </a:cubicBezTo>
                  <a:lnTo>
                    <a:pt x="9402" y="15692"/>
                  </a:lnTo>
                  <a:cubicBezTo>
                    <a:pt x="9460" y="15757"/>
                    <a:pt x="9470" y="15805"/>
                    <a:pt x="9539" y="15894"/>
                  </a:cubicBezTo>
                  <a:cubicBezTo>
                    <a:pt x="9514" y="15849"/>
                    <a:pt x="9528" y="15836"/>
                    <a:pt x="9556" y="15836"/>
                  </a:cubicBezTo>
                  <a:cubicBezTo>
                    <a:pt x="9573" y="15836"/>
                    <a:pt x="9597" y="15843"/>
                    <a:pt x="9621" y="15846"/>
                  </a:cubicBezTo>
                  <a:cubicBezTo>
                    <a:pt x="9645" y="15853"/>
                    <a:pt x="9672" y="15857"/>
                    <a:pt x="9693" y="15857"/>
                  </a:cubicBezTo>
                  <a:cubicBezTo>
                    <a:pt x="9737" y="15857"/>
                    <a:pt x="9758" y="15832"/>
                    <a:pt x="9700" y="15726"/>
                  </a:cubicBezTo>
                  <a:lnTo>
                    <a:pt x="9700" y="15726"/>
                  </a:lnTo>
                  <a:lnTo>
                    <a:pt x="9761" y="15788"/>
                  </a:lnTo>
                  <a:cubicBezTo>
                    <a:pt x="9930" y="15651"/>
                    <a:pt x="9943" y="15510"/>
                    <a:pt x="10070" y="15384"/>
                  </a:cubicBezTo>
                  <a:cubicBezTo>
                    <a:pt x="9913" y="15191"/>
                    <a:pt x="10001" y="15188"/>
                    <a:pt x="9913" y="15003"/>
                  </a:cubicBezTo>
                  <a:cubicBezTo>
                    <a:pt x="10063" y="14976"/>
                    <a:pt x="10303" y="15027"/>
                    <a:pt x="10409" y="14907"/>
                  </a:cubicBezTo>
                  <a:cubicBezTo>
                    <a:pt x="10413" y="14742"/>
                    <a:pt x="10296" y="14729"/>
                    <a:pt x="10238" y="14585"/>
                  </a:cubicBezTo>
                  <a:lnTo>
                    <a:pt x="10238" y="14585"/>
                  </a:lnTo>
                  <a:cubicBezTo>
                    <a:pt x="10392" y="14749"/>
                    <a:pt x="10498" y="14629"/>
                    <a:pt x="10539" y="14808"/>
                  </a:cubicBezTo>
                  <a:cubicBezTo>
                    <a:pt x="10660" y="14653"/>
                    <a:pt x="10697" y="14615"/>
                    <a:pt x="10756" y="14318"/>
                  </a:cubicBezTo>
                  <a:cubicBezTo>
                    <a:pt x="10674" y="14262"/>
                    <a:pt x="10625" y="14253"/>
                    <a:pt x="10588" y="14187"/>
                  </a:cubicBezTo>
                  <a:cubicBezTo>
                    <a:pt x="10588" y="14170"/>
                    <a:pt x="10601" y="14163"/>
                    <a:pt x="10615" y="14163"/>
                  </a:cubicBezTo>
                  <a:cubicBezTo>
                    <a:pt x="10660" y="14163"/>
                    <a:pt x="10742" y="14215"/>
                    <a:pt x="10790" y="14276"/>
                  </a:cubicBezTo>
                  <a:lnTo>
                    <a:pt x="10797" y="14300"/>
                  </a:lnTo>
                  <a:cubicBezTo>
                    <a:pt x="10786" y="14139"/>
                    <a:pt x="10913" y="14109"/>
                    <a:pt x="11068" y="14109"/>
                  </a:cubicBezTo>
                  <a:cubicBezTo>
                    <a:pt x="11109" y="14109"/>
                    <a:pt x="11156" y="14112"/>
                    <a:pt x="11201" y="14115"/>
                  </a:cubicBezTo>
                  <a:cubicBezTo>
                    <a:pt x="11246" y="14115"/>
                    <a:pt x="11290" y="14119"/>
                    <a:pt x="11335" y="14119"/>
                  </a:cubicBezTo>
                  <a:cubicBezTo>
                    <a:pt x="11485" y="14119"/>
                    <a:pt x="11602" y="14088"/>
                    <a:pt x="11555" y="13906"/>
                  </a:cubicBezTo>
                  <a:lnTo>
                    <a:pt x="11555" y="13574"/>
                  </a:lnTo>
                  <a:cubicBezTo>
                    <a:pt x="11564" y="13570"/>
                    <a:pt x="11571" y="13570"/>
                    <a:pt x="11578" y="13570"/>
                  </a:cubicBezTo>
                  <a:cubicBezTo>
                    <a:pt x="11653" y="13570"/>
                    <a:pt x="11637" y="13745"/>
                    <a:pt x="11773" y="13793"/>
                  </a:cubicBezTo>
                  <a:cubicBezTo>
                    <a:pt x="11698" y="13351"/>
                    <a:pt x="12093" y="13574"/>
                    <a:pt x="12069" y="13255"/>
                  </a:cubicBezTo>
                  <a:lnTo>
                    <a:pt x="12069" y="13255"/>
                  </a:lnTo>
                  <a:cubicBezTo>
                    <a:pt x="12181" y="13330"/>
                    <a:pt x="12264" y="13361"/>
                    <a:pt x="12325" y="13361"/>
                  </a:cubicBezTo>
                  <a:cubicBezTo>
                    <a:pt x="12439" y="13361"/>
                    <a:pt x="12490" y="13265"/>
                    <a:pt x="12542" y="13173"/>
                  </a:cubicBezTo>
                  <a:cubicBezTo>
                    <a:pt x="12593" y="13080"/>
                    <a:pt x="12648" y="12984"/>
                    <a:pt x="12764" y="12984"/>
                  </a:cubicBezTo>
                  <a:cubicBezTo>
                    <a:pt x="12795" y="12984"/>
                    <a:pt x="12833" y="12991"/>
                    <a:pt x="12877" y="13008"/>
                  </a:cubicBezTo>
                  <a:lnTo>
                    <a:pt x="12757" y="12902"/>
                  </a:lnTo>
                  <a:cubicBezTo>
                    <a:pt x="12737" y="12857"/>
                    <a:pt x="12740" y="12840"/>
                    <a:pt x="12754" y="12840"/>
                  </a:cubicBezTo>
                  <a:lnTo>
                    <a:pt x="12754" y="12840"/>
                  </a:lnTo>
                  <a:cubicBezTo>
                    <a:pt x="12771" y="12840"/>
                    <a:pt x="12802" y="12861"/>
                    <a:pt x="12836" y="12881"/>
                  </a:cubicBezTo>
                  <a:cubicBezTo>
                    <a:pt x="12867" y="12902"/>
                    <a:pt x="12901" y="12922"/>
                    <a:pt x="12922" y="12922"/>
                  </a:cubicBezTo>
                  <a:cubicBezTo>
                    <a:pt x="12833" y="12837"/>
                    <a:pt x="12781" y="12861"/>
                    <a:pt x="12747" y="12775"/>
                  </a:cubicBezTo>
                  <a:cubicBezTo>
                    <a:pt x="12942" y="12326"/>
                    <a:pt x="13580" y="12282"/>
                    <a:pt x="14012" y="12041"/>
                  </a:cubicBezTo>
                  <a:cubicBezTo>
                    <a:pt x="14149" y="11956"/>
                    <a:pt x="13611" y="11497"/>
                    <a:pt x="13830" y="11497"/>
                  </a:cubicBezTo>
                  <a:cubicBezTo>
                    <a:pt x="13850" y="11497"/>
                    <a:pt x="13882" y="11500"/>
                    <a:pt x="13920" y="11510"/>
                  </a:cubicBezTo>
                  <a:lnTo>
                    <a:pt x="14084" y="11757"/>
                  </a:lnTo>
                  <a:cubicBezTo>
                    <a:pt x="14073" y="11267"/>
                    <a:pt x="14584" y="11253"/>
                    <a:pt x="14598" y="10801"/>
                  </a:cubicBezTo>
                  <a:cubicBezTo>
                    <a:pt x="14632" y="10859"/>
                    <a:pt x="14697" y="10921"/>
                    <a:pt x="14673" y="10945"/>
                  </a:cubicBezTo>
                  <a:cubicBezTo>
                    <a:pt x="14701" y="10955"/>
                    <a:pt x="14725" y="10962"/>
                    <a:pt x="14745" y="10962"/>
                  </a:cubicBezTo>
                  <a:cubicBezTo>
                    <a:pt x="14872" y="10962"/>
                    <a:pt x="14845" y="10739"/>
                    <a:pt x="14735" y="10640"/>
                  </a:cubicBezTo>
                  <a:cubicBezTo>
                    <a:pt x="14738" y="10636"/>
                    <a:pt x="14745" y="10636"/>
                    <a:pt x="14749" y="10636"/>
                  </a:cubicBezTo>
                  <a:cubicBezTo>
                    <a:pt x="14800" y="10636"/>
                    <a:pt x="14866" y="10739"/>
                    <a:pt x="14944" y="10770"/>
                  </a:cubicBezTo>
                  <a:cubicBezTo>
                    <a:pt x="14951" y="10770"/>
                    <a:pt x="14958" y="10773"/>
                    <a:pt x="14961" y="10773"/>
                  </a:cubicBezTo>
                  <a:cubicBezTo>
                    <a:pt x="15010" y="10773"/>
                    <a:pt x="14999" y="10715"/>
                    <a:pt x="14989" y="10660"/>
                  </a:cubicBezTo>
                  <a:cubicBezTo>
                    <a:pt x="14975" y="10602"/>
                    <a:pt x="14961" y="10547"/>
                    <a:pt x="14996" y="10547"/>
                  </a:cubicBezTo>
                  <a:cubicBezTo>
                    <a:pt x="15005" y="10547"/>
                    <a:pt x="15023" y="10554"/>
                    <a:pt x="15051" y="10567"/>
                  </a:cubicBezTo>
                  <a:cubicBezTo>
                    <a:pt x="15067" y="10578"/>
                    <a:pt x="15078" y="10602"/>
                    <a:pt x="15084" y="10619"/>
                  </a:cubicBezTo>
                  <a:cubicBezTo>
                    <a:pt x="15084" y="10537"/>
                    <a:pt x="15232" y="10489"/>
                    <a:pt x="15043" y="10372"/>
                  </a:cubicBezTo>
                  <a:cubicBezTo>
                    <a:pt x="15208" y="10355"/>
                    <a:pt x="15133" y="10140"/>
                    <a:pt x="15280" y="10140"/>
                  </a:cubicBezTo>
                  <a:lnTo>
                    <a:pt x="15301" y="10140"/>
                  </a:lnTo>
                  <a:cubicBezTo>
                    <a:pt x="15139" y="9909"/>
                    <a:pt x="15544" y="10064"/>
                    <a:pt x="15266" y="9793"/>
                  </a:cubicBezTo>
                  <a:lnTo>
                    <a:pt x="15266" y="9793"/>
                  </a:lnTo>
                  <a:cubicBezTo>
                    <a:pt x="15362" y="9882"/>
                    <a:pt x="15441" y="9917"/>
                    <a:pt x="15496" y="9917"/>
                  </a:cubicBezTo>
                  <a:cubicBezTo>
                    <a:pt x="15606" y="9917"/>
                    <a:pt x="15626" y="9776"/>
                    <a:pt x="15568" y="9653"/>
                  </a:cubicBezTo>
                  <a:lnTo>
                    <a:pt x="15568" y="9653"/>
                  </a:lnTo>
                  <a:cubicBezTo>
                    <a:pt x="15640" y="9752"/>
                    <a:pt x="15705" y="9680"/>
                    <a:pt x="15812" y="9814"/>
                  </a:cubicBezTo>
                  <a:cubicBezTo>
                    <a:pt x="15869" y="9738"/>
                    <a:pt x="15866" y="9625"/>
                    <a:pt x="15698" y="9505"/>
                  </a:cubicBezTo>
                  <a:lnTo>
                    <a:pt x="15698" y="9505"/>
                  </a:lnTo>
                  <a:cubicBezTo>
                    <a:pt x="15756" y="9526"/>
                    <a:pt x="15798" y="9536"/>
                    <a:pt x="15828" y="9536"/>
                  </a:cubicBezTo>
                  <a:cubicBezTo>
                    <a:pt x="15918" y="9536"/>
                    <a:pt x="15918" y="9461"/>
                    <a:pt x="15907" y="9385"/>
                  </a:cubicBezTo>
                  <a:cubicBezTo>
                    <a:pt x="15900" y="9306"/>
                    <a:pt x="15886" y="9231"/>
                    <a:pt x="15951" y="9231"/>
                  </a:cubicBezTo>
                  <a:cubicBezTo>
                    <a:pt x="15989" y="9231"/>
                    <a:pt x="16051" y="9255"/>
                    <a:pt x="16154" y="9317"/>
                  </a:cubicBezTo>
                  <a:cubicBezTo>
                    <a:pt x="16168" y="8974"/>
                    <a:pt x="16209" y="8683"/>
                    <a:pt x="16291" y="8436"/>
                  </a:cubicBezTo>
                  <a:lnTo>
                    <a:pt x="16291" y="8436"/>
                  </a:lnTo>
                  <a:cubicBezTo>
                    <a:pt x="16596" y="8689"/>
                    <a:pt x="16154" y="8669"/>
                    <a:pt x="16483" y="8926"/>
                  </a:cubicBezTo>
                  <a:cubicBezTo>
                    <a:pt x="16503" y="8638"/>
                    <a:pt x="16318" y="8322"/>
                    <a:pt x="16538" y="8202"/>
                  </a:cubicBezTo>
                  <a:lnTo>
                    <a:pt x="16548" y="8202"/>
                  </a:lnTo>
                  <a:cubicBezTo>
                    <a:pt x="16620" y="8202"/>
                    <a:pt x="16655" y="8336"/>
                    <a:pt x="16696" y="8395"/>
                  </a:cubicBezTo>
                  <a:cubicBezTo>
                    <a:pt x="16712" y="8110"/>
                    <a:pt x="16997" y="8058"/>
                    <a:pt x="16953" y="7764"/>
                  </a:cubicBezTo>
                  <a:lnTo>
                    <a:pt x="16953" y="7764"/>
                  </a:lnTo>
                  <a:cubicBezTo>
                    <a:pt x="16984" y="7784"/>
                    <a:pt x="17000" y="7829"/>
                    <a:pt x="17011" y="7863"/>
                  </a:cubicBezTo>
                  <a:cubicBezTo>
                    <a:pt x="17025" y="7822"/>
                    <a:pt x="17114" y="7822"/>
                    <a:pt x="16970" y="7716"/>
                  </a:cubicBezTo>
                  <a:lnTo>
                    <a:pt x="16970" y="7716"/>
                  </a:lnTo>
                  <a:lnTo>
                    <a:pt x="16984" y="7778"/>
                  </a:lnTo>
                  <a:cubicBezTo>
                    <a:pt x="16973" y="7775"/>
                    <a:pt x="16963" y="7767"/>
                    <a:pt x="16953" y="7764"/>
                  </a:cubicBezTo>
                  <a:lnTo>
                    <a:pt x="16953" y="7764"/>
                  </a:lnTo>
                  <a:cubicBezTo>
                    <a:pt x="16953" y="7764"/>
                    <a:pt x="16953" y="7764"/>
                    <a:pt x="16953" y="7764"/>
                  </a:cubicBezTo>
                  <a:cubicBezTo>
                    <a:pt x="16740" y="7647"/>
                    <a:pt x="16651" y="7353"/>
                    <a:pt x="16555" y="7246"/>
                  </a:cubicBezTo>
                  <a:lnTo>
                    <a:pt x="16555" y="7246"/>
                  </a:lnTo>
                  <a:cubicBezTo>
                    <a:pt x="16682" y="7370"/>
                    <a:pt x="16747" y="7390"/>
                    <a:pt x="16799" y="7390"/>
                  </a:cubicBezTo>
                  <a:cubicBezTo>
                    <a:pt x="16809" y="7390"/>
                    <a:pt x="16823" y="7390"/>
                    <a:pt x="16836" y="7387"/>
                  </a:cubicBezTo>
                  <a:cubicBezTo>
                    <a:pt x="16846" y="7387"/>
                    <a:pt x="16860" y="7384"/>
                    <a:pt x="16874" y="7384"/>
                  </a:cubicBezTo>
                  <a:cubicBezTo>
                    <a:pt x="16935" y="7384"/>
                    <a:pt x="17021" y="7414"/>
                    <a:pt x="17223" y="7626"/>
                  </a:cubicBezTo>
                  <a:cubicBezTo>
                    <a:pt x="17210" y="7585"/>
                    <a:pt x="17161" y="7507"/>
                    <a:pt x="17062" y="7438"/>
                  </a:cubicBezTo>
                  <a:lnTo>
                    <a:pt x="17079" y="7438"/>
                  </a:lnTo>
                  <a:cubicBezTo>
                    <a:pt x="17131" y="7438"/>
                    <a:pt x="17189" y="7473"/>
                    <a:pt x="17264" y="7575"/>
                  </a:cubicBezTo>
                  <a:cubicBezTo>
                    <a:pt x="17275" y="7400"/>
                    <a:pt x="17090" y="7329"/>
                    <a:pt x="17169" y="7223"/>
                  </a:cubicBezTo>
                  <a:lnTo>
                    <a:pt x="17169" y="7223"/>
                  </a:lnTo>
                  <a:cubicBezTo>
                    <a:pt x="17240" y="7274"/>
                    <a:pt x="17251" y="7318"/>
                    <a:pt x="17326" y="7390"/>
                  </a:cubicBezTo>
                  <a:cubicBezTo>
                    <a:pt x="17226" y="7232"/>
                    <a:pt x="17128" y="7079"/>
                    <a:pt x="17254" y="7030"/>
                  </a:cubicBezTo>
                  <a:lnTo>
                    <a:pt x="17254" y="7030"/>
                  </a:lnTo>
                  <a:cubicBezTo>
                    <a:pt x="17288" y="7065"/>
                    <a:pt x="17343" y="7092"/>
                    <a:pt x="17340" y="7116"/>
                  </a:cubicBezTo>
                  <a:cubicBezTo>
                    <a:pt x="17419" y="6941"/>
                    <a:pt x="17158" y="6595"/>
                    <a:pt x="17412" y="6523"/>
                  </a:cubicBezTo>
                  <a:lnTo>
                    <a:pt x="17412" y="6523"/>
                  </a:lnTo>
                  <a:cubicBezTo>
                    <a:pt x="17525" y="6633"/>
                    <a:pt x="17569" y="6653"/>
                    <a:pt x="17601" y="6653"/>
                  </a:cubicBezTo>
                  <a:cubicBezTo>
                    <a:pt x="17611" y="6653"/>
                    <a:pt x="17621" y="6653"/>
                    <a:pt x="17631" y="6650"/>
                  </a:cubicBezTo>
                  <a:cubicBezTo>
                    <a:pt x="17642" y="6647"/>
                    <a:pt x="17652" y="6647"/>
                    <a:pt x="17666" y="6647"/>
                  </a:cubicBezTo>
                  <a:cubicBezTo>
                    <a:pt x="17696" y="6647"/>
                    <a:pt x="17745" y="6657"/>
                    <a:pt x="17830" y="6715"/>
                  </a:cubicBezTo>
                  <a:lnTo>
                    <a:pt x="17816" y="6568"/>
                  </a:lnTo>
                  <a:lnTo>
                    <a:pt x="17658" y="6513"/>
                  </a:lnTo>
                  <a:cubicBezTo>
                    <a:pt x="17720" y="6434"/>
                    <a:pt x="17569" y="6225"/>
                    <a:pt x="17707" y="6218"/>
                  </a:cubicBezTo>
                  <a:lnTo>
                    <a:pt x="17707" y="6218"/>
                  </a:lnTo>
                  <a:lnTo>
                    <a:pt x="17778" y="6356"/>
                  </a:lnTo>
                  <a:lnTo>
                    <a:pt x="17830" y="6166"/>
                  </a:lnTo>
                  <a:lnTo>
                    <a:pt x="17830" y="6166"/>
                  </a:lnTo>
                  <a:lnTo>
                    <a:pt x="17669" y="6180"/>
                  </a:lnTo>
                  <a:cubicBezTo>
                    <a:pt x="17583" y="6006"/>
                    <a:pt x="17319" y="5954"/>
                    <a:pt x="17467" y="5899"/>
                  </a:cubicBezTo>
                  <a:lnTo>
                    <a:pt x="17467" y="5899"/>
                  </a:lnTo>
                  <a:cubicBezTo>
                    <a:pt x="17470" y="5906"/>
                    <a:pt x="17473" y="5910"/>
                    <a:pt x="17477" y="5910"/>
                  </a:cubicBezTo>
                  <a:cubicBezTo>
                    <a:pt x="17484" y="5910"/>
                    <a:pt x="17498" y="5899"/>
                    <a:pt x="17518" y="5889"/>
                  </a:cubicBezTo>
                  <a:cubicBezTo>
                    <a:pt x="17539" y="5878"/>
                    <a:pt x="17566" y="5869"/>
                    <a:pt x="17607" y="5869"/>
                  </a:cubicBezTo>
                  <a:cubicBezTo>
                    <a:pt x="17634" y="5869"/>
                    <a:pt x="17672" y="5872"/>
                    <a:pt x="17713" y="5889"/>
                  </a:cubicBezTo>
                  <a:lnTo>
                    <a:pt x="17717" y="5889"/>
                  </a:lnTo>
                  <a:cubicBezTo>
                    <a:pt x="17655" y="5790"/>
                    <a:pt x="17590" y="5687"/>
                    <a:pt x="17699" y="5673"/>
                  </a:cubicBezTo>
                  <a:lnTo>
                    <a:pt x="17699" y="5673"/>
                  </a:lnTo>
                  <a:cubicBezTo>
                    <a:pt x="17799" y="5714"/>
                    <a:pt x="17995" y="5889"/>
                    <a:pt x="18060" y="5916"/>
                  </a:cubicBezTo>
                  <a:cubicBezTo>
                    <a:pt x="17864" y="5728"/>
                    <a:pt x="18111" y="5687"/>
                    <a:pt x="17930" y="5488"/>
                  </a:cubicBezTo>
                  <a:lnTo>
                    <a:pt x="17930" y="5488"/>
                  </a:lnTo>
                  <a:cubicBezTo>
                    <a:pt x="17987" y="5546"/>
                    <a:pt x="18107" y="5622"/>
                    <a:pt x="18139" y="5636"/>
                  </a:cubicBezTo>
                  <a:lnTo>
                    <a:pt x="17971" y="5478"/>
                  </a:lnTo>
                  <a:cubicBezTo>
                    <a:pt x="18056" y="5478"/>
                    <a:pt x="18087" y="5492"/>
                    <a:pt x="18200" y="5574"/>
                  </a:cubicBezTo>
                  <a:cubicBezTo>
                    <a:pt x="18307" y="5481"/>
                    <a:pt x="17827" y="5382"/>
                    <a:pt x="18063" y="5344"/>
                  </a:cubicBezTo>
                  <a:lnTo>
                    <a:pt x="18063" y="5344"/>
                  </a:lnTo>
                  <a:cubicBezTo>
                    <a:pt x="18074" y="5364"/>
                    <a:pt x="18104" y="5378"/>
                    <a:pt x="18118" y="5419"/>
                  </a:cubicBezTo>
                  <a:cubicBezTo>
                    <a:pt x="18286" y="5331"/>
                    <a:pt x="18166" y="5076"/>
                    <a:pt x="18341" y="5008"/>
                  </a:cubicBezTo>
                  <a:lnTo>
                    <a:pt x="18341" y="5008"/>
                  </a:lnTo>
                  <a:cubicBezTo>
                    <a:pt x="18645" y="5149"/>
                    <a:pt x="18337" y="5163"/>
                    <a:pt x="18601" y="5269"/>
                  </a:cubicBezTo>
                  <a:cubicBezTo>
                    <a:pt x="18670" y="5052"/>
                    <a:pt x="18506" y="4679"/>
                    <a:pt x="18677" y="4538"/>
                  </a:cubicBezTo>
                  <a:lnTo>
                    <a:pt x="18677" y="4538"/>
                  </a:lnTo>
                  <a:lnTo>
                    <a:pt x="18625" y="4552"/>
                  </a:lnTo>
                  <a:cubicBezTo>
                    <a:pt x="18457" y="4439"/>
                    <a:pt x="18488" y="4422"/>
                    <a:pt x="18567" y="4422"/>
                  </a:cubicBezTo>
                  <a:lnTo>
                    <a:pt x="18680" y="4422"/>
                  </a:lnTo>
                  <a:cubicBezTo>
                    <a:pt x="18756" y="4422"/>
                    <a:pt x="18814" y="4412"/>
                    <a:pt x="18776" y="4343"/>
                  </a:cubicBezTo>
                  <a:lnTo>
                    <a:pt x="18776" y="4343"/>
                  </a:lnTo>
                  <a:cubicBezTo>
                    <a:pt x="18807" y="4385"/>
                    <a:pt x="18933" y="4470"/>
                    <a:pt x="18941" y="4470"/>
                  </a:cubicBezTo>
                  <a:cubicBezTo>
                    <a:pt x="18941" y="4470"/>
                    <a:pt x="18937" y="4467"/>
                    <a:pt x="18933" y="4463"/>
                  </a:cubicBezTo>
                  <a:cubicBezTo>
                    <a:pt x="19071" y="4377"/>
                    <a:pt x="18985" y="4151"/>
                    <a:pt x="18968" y="3891"/>
                  </a:cubicBezTo>
                  <a:lnTo>
                    <a:pt x="18968" y="3891"/>
                  </a:lnTo>
                  <a:lnTo>
                    <a:pt x="19057" y="3973"/>
                  </a:lnTo>
                  <a:cubicBezTo>
                    <a:pt x="19191" y="3953"/>
                    <a:pt x="19218" y="3809"/>
                    <a:pt x="19311" y="3757"/>
                  </a:cubicBezTo>
                  <a:cubicBezTo>
                    <a:pt x="19221" y="3675"/>
                    <a:pt x="19262" y="3637"/>
                    <a:pt x="19095" y="3579"/>
                  </a:cubicBezTo>
                  <a:lnTo>
                    <a:pt x="19095" y="3579"/>
                  </a:lnTo>
                  <a:cubicBezTo>
                    <a:pt x="19132" y="3586"/>
                    <a:pt x="19167" y="3586"/>
                    <a:pt x="19197" y="3586"/>
                  </a:cubicBezTo>
                  <a:cubicBezTo>
                    <a:pt x="19465" y="3586"/>
                    <a:pt x="19441" y="3435"/>
                    <a:pt x="19414" y="3284"/>
                  </a:cubicBezTo>
                  <a:cubicBezTo>
                    <a:pt x="19386" y="3133"/>
                    <a:pt x="19352" y="2983"/>
                    <a:pt x="19596" y="2983"/>
                  </a:cubicBezTo>
                  <a:lnTo>
                    <a:pt x="19647" y="2983"/>
                  </a:lnTo>
                  <a:cubicBezTo>
                    <a:pt x="19637" y="3010"/>
                    <a:pt x="19691" y="3078"/>
                    <a:pt x="19712" y="3078"/>
                  </a:cubicBezTo>
                  <a:cubicBezTo>
                    <a:pt x="19715" y="3078"/>
                    <a:pt x="19719" y="3078"/>
                    <a:pt x="19719" y="3075"/>
                  </a:cubicBezTo>
                  <a:lnTo>
                    <a:pt x="19719" y="2835"/>
                  </a:lnTo>
                  <a:cubicBezTo>
                    <a:pt x="19526" y="2757"/>
                    <a:pt x="19596" y="2801"/>
                    <a:pt x="19434" y="2770"/>
                  </a:cubicBezTo>
                  <a:cubicBezTo>
                    <a:pt x="19338" y="2691"/>
                    <a:pt x="19283" y="2595"/>
                    <a:pt x="19308" y="2547"/>
                  </a:cubicBezTo>
                  <a:lnTo>
                    <a:pt x="19308" y="2547"/>
                  </a:lnTo>
                  <a:cubicBezTo>
                    <a:pt x="19383" y="2695"/>
                    <a:pt x="19599" y="2698"/>
                    <a:pt x="19719" y="2711"/>
                  </a:cubicBezTo>
                  <a:cubicBezTo>
                    <a:pt x="19661" y="2687"/>
                    <a:pt x="19602" y="2643"/>
                    <a:pt x="19547" y="2619"/>
                  </a:cubicBezTo>
                  <a:lnTo>
                    <a:pt x="19547" y="2619"/>
                  </a:lnTo>
                  <a:cubicBezTo>
                    <a:pt x="19585" y="2626"/>
                    <a:pt x="19612" y="2629"/>
                    <a:pt x="19629" y="2629"/>
                  </a:cubicBezTo>
                  <a:cubicBezTo>
                    <a:pt x="19773" y="2629"/>
                    <a:pt x="19218" y="2414"/>
                    <a:pt x="19475" y="2393"/>
                  </a:cubicBezTo>
                  <a:lnTo>
                    <a:pt x="19475" y="2393"/>
                  </a:lnTo>
                  <a:lnTo>
                    <a:pt x="19568" y="2448"/>
                  </a:lnTo>
                  <a:cubicBezTo>
                    <a:pt x="19544" y="2372"/>
                    <a:pt x="19441" y="2266"/>
                    <a:pt x="19496" y="2225"/>
                  </a:cubicBezTo>
                  <a:lnTo>
                    <a:pt x="19496" y="2225"/>
                  </a:lnTo>
                  <a:cubicBezTo>
                    <a:pt x="19719" y="2307"/>
                    <a:pt x="19564" y="2328"/>
                    <a:pt x="19740" y="2417"/>
                  </a:cubicBezTo>
                  <a:cubicBezTo>
                    <a:pt x="19763" y="2338"/>
                    <a:pt x="19455" y="2102"/>
                    <a:pt x="19623" y="2102"/>
                  </a:cubicBezTo>
                  <a:lnTo>
                    <a:pt x="19657" y="2102"/>
                  </a:lnTo>
                  <a:cubicBezTo>
                    <a:pt x="19702" y="2163"/>
                    <a:pt x="19681" y="2211"/>
                    <a:pt x="19722" y="2273"/>
                  </a:cubicBezTo>
                  <a:cubicBezTo>
                    <a:pt x="19814" y="2287"/>
                    <a:pt x="19870" y="2293"/>
                    <a:pt x="19907" y="2293"/>
                  </a:cubicBezTo>
                  <a:cubicBezTo>
                    <a:pt x="19982" y="2293"/>
                    <a:pt x="19969" y="2266"/>
                    <a:pt x="20017" y="2242"/>
                  </a:cubicBezTo>
                  <a:lnTo>
                    <a:pt x="20017" y="2242"/>
                  </a:lnTo>
                  <a:lnTo>
                    <a:pt x="20007" y="2246"/>
                  </a:lnTo>
                  <a:lnTo>
                    <a:pt x="20181" y="2167"/>
                  </a:lnTo>
                  <a:lnTo>
                    <a:pt x="20099" y="2167"/>
                  </a:lnTo>
                  <a:cubicBezTo>
                    <a:pt x="19591" y="1806"/>
                    <a:pt x="20082" y="1917"/>
                    <a:pt x="19794" y="1625"/>
                  </a:cubicBezTo>
                  <a:lnTo>
                    <a:pt x="19794" y="1625"/>
                  </a:lnTo>
                  <a:cubicBezTo>
                    <a:pt x="20072" y="1903"/>
                    <a:pt x="19979" y="1735"/>
                    <a:pt x="20216" y="1855"/>
                  </a:cubicBezTo>
                  <a:cubicBezTo>
                    <a:pt x="20250" y="1855"/>
                    <a:pt x="20291" y="1848"/>
                    <a:pt x="20329" y="1848"/>
                  </a:cubicBezTo>
                  <a:cubicBezTo>
                    <a:pt x="20377" y="1848"/>
                    <a:pt x="20425" y="1855"/>
                    <a:pt x="20459" y="1882"/>
                  </a:cubicBezTo>
                  <a:cubicBezTo>
                    <a:pt x="20291" y="1728"/>
                    <a:pt x="20661" y="1844"/>
                    <a:pt x="20414" y="1629"/>
                  </a:cubicBezTo>
                  <a:lnTo>
                    <a:pt x="20414" y="1629"/>
                  </a:lnTo>
                  <a:cubicBezTo>
                    <a:pt x="20428" y="1632"/>
                    <a:pt x="20439" y="1635"/>
                    <a:pt x="20445" y="1635"/>
                  </a:cubicBezTo>
                  <a:cubicBezTo>
                    <a:pt x="20459" y="1635"/>
                    <a:pt x="20466" y="1629"/>
                    <a:pt x="20476" y="1625"/>
                  </a:cubicBezTo>
                  <a:cubicBezTo>
                    <a:pt x="20483" y="1621"/>
                    <a:pt x="20493" y="1618"/>
                    <a:pt x="20510" y="1618"/>
                  </a:cubicBezTo>
                  <a:cubicBezTo>
                    <a:pt x="20534" y="1618"/>
                    <a:pt x="20575" y="1629"/>
                    <a:pt x="20644" y="1667"/>
                  </a:cubicBezTo>
                  <a:cubicBezTo>
                    <a:pt x="20620" y="1556"/>
                    <a:pt x="20500" y="1625"/>
                    <a:pt x="20404" y="1574"/>
                  </a:cubicBezTo>
                  <a:cubicBezTo>
                    <a:pt x="20195" y="1330"/>
                    <a:pt x="20860" y="1416"/>
                    <a:pt x="20569" y="1074"/>
                  </a:cubicBezTo>
                  <a:cubicBezTo>
                    <a:pt x="20483" y="851"/>
                    <a:pt x="20229" y="710"/>
                    <a:pt x="20154" y="511"/>
                  </a:cubicBezTo>
                  <a:lnTo>
                    <a:pt x="20154" y="511"/>
                  </a:lnTo>
                  <a:cubicBezTo>
                    <a:pt x="20305" y="515"/>
                    <a:pt x="20428" y="672"/>
                    <a:pt x="20428" y="672"/>
                  </a:cubicBezTo>
                  <a:cubicBezTo>
                    <a:pt x="20579" y="642"/>
                    <a:pt x="20583" y="573"/>
                    <a:pt x="20521" y="460"/>
                  </a:cubicBezTo>
                  <a:lnTo>
                    <a:pt x="20521" y="460"/>
                  </a:lnTo>
                  <a:cubicBezTo>
                    <a:pt x="20586" y="504"/>
                    <a:pt x="20651" y="511"/>
                    <a:pt x="20751" y="525"/>
                  </a:cubicBezTo>
                  <a:cubicBezTo>
                    <a:pt x="20754" y="453"/>
                    <a:pt x="20472" y="367"/>
                    <a:pt x="20624" y="333"/>
                  </a:cubicBezTo>
                  <a:lnTo>
                    <a:pt x="20624" y="333"/>
                  </a:lnTo>
                  <a:cubicBezTo>
                    <a:pt x="20706" y="384"/>
                    <a:pt x="20843" y="457"/>
                    <a:pt x="20922" y="522"/>
                  </a:cubicBezTo>
                  <a:cubicBezTo>
                    <a:pt x="20874" y="422"/>
                    <a:pt x="20754" y="292"/>
                    <a:pt x="20709" y="189"/>
                  </a:cubicBezTo>
                  <a:lnTo>
                    <a:pt x="20709" y="189"/>
                  </a:lnTo>
                  <a:cubicBezTo>
                    <a:pt x="20857" y="223"/>
                    <a:pt x="20904" y="316"/>
                    <a:pt x="20983" y="378"/>
                  </a:cubicBezTo>
                  <a:cubicBezTo>
                    <a:pt x="20953" y="268"/>
                    <a:pt x="20939" y="110"/>
                    <a:pt x="20730" y="1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6"/>
            <p:cNvSpPr/>
            <p:nvPr/>
          </p:nvSpPr>
          <p:spPr>
            <a:xfrm>
              <a:off x="6751864" y="803072"/>
              <a:ext cx="341022" cy="336780"/>
            </a:xfrm>
            <a:custGeom>
              <a:avLst/>
              <a:gdLst/>
              <a:ahLst/>
              <a:cxnLst/>
              <a:rect l="l" t="t" r="r" b="b"/>
              <a:pathLst>
                <a:path w="18972" h="18736" extrusionOk="0">
                  <a:moveTo>
                    <a:pt x="18604" y="18735"/>
                  </a:moveTo>
                  <a:lnTo>
                    <a:pt x="18591" y="18735"/>
                  </a:lnTo>
                  <a:lnTo>
                    <a:pt x="18604" y="18735"/>
                  </a:lnTo>
                  <a:close/>
                  <a:moveTo>
                    <a:pt x="18618" y="18735"/>
                  </a:moveTo>
                  <a:lnTo>
                    <a:pt x="18608" y="18735"/>
                  </a:lnTo>
                  <a:lnTo>
                    <a:pt x="18618" y="18735"/>
                  </a:lnTo>
                  <a:close/>
                  <a:moveTo>
                    <a:pt x="18632" y="18735"/>
                  </a:moveTo>
                  <a:lnTo>
                    <a:pt x="18622" y="18735"/>
                  </a:lnTo>
                  <a:lnTo>
                    <a:pt x="18632" y="18735"/>
                  </a:lnTo>
                  <a:close/>
                  <a:moveTo>
                    <a:pt x="18646" y="18735"/>
                  </a:moveTo>
                  <a:lnTo>
                    <a:pt x="18636" y="18735"/>
                  </a:lnTo>
                  <a:lnTo>
                    <a:pt x="18646" y="18735"/>
                  </a:lnTo>
                  <a:close/>
                  <a:moveTo>
                    <a:pt x="18663" y="18735"/>
                  </a:moveTo>
                  <a:lnTo>
                    <a:pt x="18649" y="18735"/>
                  </a:lnTo>
                  <a:lnTo>
                    <a:pt x="18663" y="18735"/>
                  </a:lnTo>
                  <a:close/>
                  <a:moveTo>
                    <a:pt x="18677" y="18735"/>
                  </a:moveTo>
                  <a:lnTo>
                    <a:pt x="18669" y="18735"/>
                  </a:lnTo>
                  <a:lnTo>
                    <a:pt x="18677" y="18735"/>
                  </a:lnTo>
                  <a:close/>
                  <a:moveTo>
                    <a:pt x="18690" y="18735"/>
                  </a:moveTo>
                  <a:lnTo>
                    <a:pt x="18683" y="18735"/>
                  </a:lnTo>
                  <a:lnTo>
                    <a:pt x="18690" y="18735"/>
                  </a:lnTo>
                  <a:close/>
                  <a:moveTo>
                    <a:pt x="18704" y="18735"/>
                  </a:moveTo>
                  <a:lnTo>
                    <a:pt x="18697" y="18735"/>
                  </a:lnTo>
                  <a:lnTo>
                    <a:pt x="18704" y="18735"/>
                  </a:lnTo>
                  <a:close/>
                  <a:moveTo>
                    <a:pt x="18721" y="18735"/>
                  </a:moveTo>
                  <a:lnTo>
                    <a:pt x="18711" y="18735"/>
                  </a:lnTo>
                  <a:lnTo>
                    <a:pt x="18721" y="18735"/>
                  </a:lnTo>
                  <a:close/>
                  <a:moveTo>
                    <a:pt x="18739" y="18735"/>
                  </a:moveTo>
                  <a:lnTo>
                    <a:pt x="18725" y="18735"/>
                  </a:lnTo>
                  <a:lnTo>
                    <a:pt x="18739" y="18735"/>
                  </a:lnTo>
                  <a:close/>
                  <a:moveTo>
                    <a:pt x="18752" y="18735"/>
                  </a:moveTo>
                  <a:lnTo>
                    <a:pt x="18745" y="18735"/>
                  </a:lnTo>
                  <a:lnTo>
                    <a:pt x="18752" y="18735"/>
                  </a:lnTo>
                  <a:close/>
                  <a:moveTo>
                    <a:pt x="18766" y="18735"/>
                  </a:moveTo>
                  <a:lnTo>
                    <a:pt x="18759" y="18735"/>
                  </a:lnTo>
                  <a:lnTo>
                    <a:pt x="18766" y="18735"/>
                  </a:lnTo>
                  <a:close/>
                  <a:moveTo>
                    <a:pt x="18780" y="18735"/>
                  </a:moveTo>
                  <a:lnTo>
                    <a:pt x="18772" y="18735"/>
                  </a:lnTo>
                  <a:lnTo>
                    <a:pt x="18780" y="18735"/>
                  </a:lnTo>
                  <a:close/>
                  <a:moveTo>
                    <a:pt x="18797" y="18731"/>
                  </a:moveTo>
                  <a:lnTo>
                    <a:pt x="18786" y="18731"/>
                  </a:lnTo>
                  <a:lnTo>
                    <a:pt x="18797" y="18731"/>
                  </a:lnTo>
                  <a:close/>
                  <a:moveTo>
                    <a:pt x="18813" y="18731"/>
                  </a:moveTo>
                  <a:lnTo>
                    <a:pt x="18804" y="18731"/>
                  </a:lnTo>
                  <a:lnTo>
                    <a:pt x="18813" y="18731"/>
                  </a:lnTo>
                  <a:close/>
                  <a:moveTo>
                    <a:pt x="18827" y="18731"/>
                  </a:moveTo>
                  <a:lnTo>
                    <a:pt x="18821" y="18731"/>
                  </a:lnTo>
                  <a:lnTo>
                    <a:pt x="18827" y="18731"/>
                  </a:lnTo>
                  <a:close/>
                  <a:moveTo>
                    <a:pt x="18841" y="18731"/>
                  </a:moveTo>
                  <a:lnTo>
                    <a:pt x="18834" y="18731"/>
                  </a:lnTo>
                  <a:lnTo>
                    <a:pt x="18841" y="18731"/>
                  </a:lnTo>
                  <a:close/>
                  <a:moveTo>
                    <a:pt x="18851" y="18731"/>
                  </a:moveTo>
                  <a:lnTo>
                    <a:pt x="18848" y="18731"/>
                  </a:lnTo>
                  <a:lnTo>
                    <a:pt x="18851" y="18731"/>
                  </a:lnTo>
                  <a:close/>
                  <a:moveTo>
                    <a:pt x="18886" y="18731"/>
                  </a:moveTo>
                  <a:lnTo>
                    <a:pt x="18883" y="18731"/>
                  </a:lnTo>
                  <a:lnTo>
                    <a:pt x="18886" y="18731"/>
                  </a:lnTo>
                  <a:close/>
                  <a:moveTo>
                    <a:pt x="18900" y="18731"/>
                  </a:moveTo>
                  <a:lnTo>
                    <a:pt x="18896" y="18731"/>
                  </a:lnTo>
                  <a:lnTo>
                    <a:pt x="18900" y="18731"/>
                  </a:lnTo>
                  <a:close/>
                  <a:moveTo>
                    <a:pt x="18913" y="18731"/>
                  </a:moveTo>
                  <a:lnTo>
                    <a:pt x="18910" y="18731"/>
                  </a:lnTo>
                  <a:lnTo>
                    <a:pt x="18913" y="18731"/>
                  </a:lnTo>
                  <a:close/>
                  <a:moveTo>
                    <a:pt x="18961" y="18731"/>
                  </a:moveTo>
                  <a:lnTo>
                    <a:pt x="18957" y="18731"/>
                  </a:lnTo>
                  <a:lnTo>
                    <a:pt x="18961" y="18731"/>
                  </a:lnTo>
                  <a:close/>
                  <a:moveTo>
                    <a:pt x="18971" y="18731"/>
                  </a:moveTo>
                  <a:lnTo>
                    <a:pt x="18971" y="18731"/>
                  </a:lnTo>
                  <a:lnTo>
                    <a:pt x="18971" y="18731"/>
                  </a:lnTo>
                  <a:close/>
                  <a:moveTo>
                    <a:pt x="0" y="130"/>
                  </a:moveTo>
                  <a:lnTo>
                    <a:pt x="0" y="148"/>
                  </a:lnTo>
                  <a:lnTo>
                    <a:pt x="0" y="148"/>
                  </a:lnTo>
                  <a:lnTo>
                    <a:pt x="0" y="130"/>
                  </a:lnTo>
                  <a:close/>
                  <a:moveTo>
                    <a:pt x="0" y="116"/>
                  </a:moveTo>
                  <a:lnTo>
                    <a:pt x="0" y="120"/>
                  </a:lnTo>
                  <a:lnTo>
                    <a:pt x="0" y="116"/>
                  </a:lnTo>
                  <a:close/>
                  <a:moveTo>
                    <a:pt x="0" y="103"/>
                  </a:moveTo>
                  <a:lnTo>
                    <a:pt x="0" y="106"/>
                  </a:lnTo>
                  <a:lnTo>
                    <a:pt x="0" y="103"/>
                  </a:lnTo>
                  <a:close/>
                  <a:moveTo>
                    <a:pt x="0" y="86"/>
                  </a:moveTo>
                  <a:lnTo>
                    <a:pt x="0" y="93"/>
                  </a:lnTo>
                  <a:lnTo>
                    <a:pt x="0" y="86"/>
                  </a:lnTo>
                  <a:close/>
                  <a:moveTo>
                    <a:pt x="0" y="72"/>
                  </a:moveTo>
                  <a:lnTo>
                    <a:pt x="0" y="75"/>
                  </a:lnTo>
                  <a:lnTo>
                    <a:pt x="0" y="72"/>
                  </a:lnTo>
                  <a:close/>
                  <a:moveTo>
                    <a:pt x="0" y="58"/>
                  </a:moveTo>
                  <a:lnTo>
                    <a:pt x="0" y="62"/>
                  </a:lnTo>
                  <a:lnTo>
                    <a:pt x="0" y="58"/>
                  </a:lnTo>
                  <a:close/>
                  <a:moveTo>
                    <a:pt x="0" y="42"/>
                  </a:moveTo>
                  <a:lnTo>
                    <a:pt x="0" y="45"/>
                  </a:lnTo>
                  <a:lnTo>
                    <a:pt x="0" y="42"/>
                  </a:lnTo>
                  <a:close/>
                  <a:moveTo>
                    <a:pt x="0" y="28"/>
                  </a:moveTo>
                  <a:lnTo>
                    <a:pt x="0" y="31"/>
                  </a:lnTo>
                  <a:lnTo>
                    <a:pt x="0" y="28"/>
                  </a:lnTo>
                  <a:close/>
                  <a:moveTo>
                    <a:pt x="0" y="14"/>
                  </a:moveTo>
                  <a:lnTo>
                    <a:pt x="0" y="14"/>
                  </a:lnTo>
                  <a:lnTo>
                    <a:pt x="0" y="14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6"/>
            <p:cNvSpPr/>
            <p:nvPr/>
          </p:nvSpPr>
          <p:spPr>
            <a:xfrm>
              <a:off x="6751864" y="573136"/>
              <a:ext cx="649383" cy="566716"/>
            </a:xfrm>
            <a:custGeom>
              <a:avLst/>
              <a:gdLst/>
              <a:ahLst/>
              <a:cxnLst/>
              <a:rect l="l" t="t" r="r" b="b"/>
              <a:pathLst>
                <a:path w="36127" h="31528" extrusionOk="0">
                  <a:moveTo>
                    <a:pt x="2913" y="5783"/>
                  </a:moveTo>
                  <a:cubicBezTo>
                    <a:pt x="2913" y="5807"/>
                    <a:pt x="2921" y="5831"/>
                    <a:pt x="2927" y="5851"/>
                  </a:cubicBezTo>
                  <a:cubicBezTo>
                    <a:pt x="2927" y="5841"/>
                    <a:pt x="2930" y="5831"/>
                    <a:pt x="2930" y="5821"/>
                  </a:cubicBezTo>
                  <a:cubicBezTo>
                    <a:pt x="2924" y="5807"/>
                    <a:pt x="2916" y="5796"/>
                    <a:pt x="2913" y="5783"/>
                  </a:cubicBezTo>
                  <a:close/>
                  <a:moveTo>
                    <a:pt x="36126" y="19099"/>
                  </a:moveTo>
                  <a:cubicBezTo>
                    <a:pt x="36085" y="19216"/>
                    <a:pt x="36043" y="19333"/>
                    <a:pt x="36000" y="19449"/>
                  </a:cubicBezTo>
                  <a:lnTo>
                    <a:pt x="36000" y="19449"/>
                  </a:lnTo>
                  <a:cubicBezTo>
                    <a:pt x="36043" y="19333"/>
                    <a:pt x="36085" y="19216"/>
                    <a:pt x="36126" y="19099"/>
                  </a:cubicBezTo>
                  <a:close/>
                  <a:moveTo>
                    <a:pt x="36000" y="19449"/>
                  </a:moveTo>
                  <a:lnTo>
                    <a:pt x="36000" y="19449"/>
                  </a:lnTo>
                  <a:cubicBezTo>
                    <a:pt x="35948" y="19587"/>
                    <a:pt x="35894" y="19724"/>
                    <a:pt x="35838" y="19859"/>
                  </a:cubicBezTo>
                  <a:cubicBezTo>
                    <a:pt x="35808" y="19839"/>
                    <a:pt x="35780" y="19818"/>
                    <a:pt x="35746" y="19794"/>
                  </a:cubicBezTo>
                  <a:lnTo>
                    <a:pt x="35746" y="19794"/>
                  </a:lnTo>
                  <a:cubicBezTo>
                    <a:pt x="35767" y="19815"/>
                    <a:pt x="35797" y="19850"/>
                    <a:pt x="35828" y="19887"/>
                  </a:cubicBezTo>
                  <a:cubicBezTo>
                    <a:pt x="35814" y="19924"/>
                    <a:pt x="35800" y="19962"/>
                    <a:pt x="35787" y="19997"/>
                  </a:cubicBezTo>
                  <a:cubicBezTo>
                    <a:pt x="35861" y="19817"/>
                    <a:pt x="35931" y="19634"/>
                    <a:pt x="36000" y="19449"/>
                  </a:cubicBezTo>
                  <a:close/>
                  <a:moveTo>
                    <a:pt x="35615" y="20247"/>
                  </a:moveTo>
                  <a:cubicBezTo>
                    <a:pt x="35599" y="20247"/>
                    <a:pt x="35615" y="20281"/>
                    <a:pt x="35647" y="20326"/>
                  </a:cubicBezTo>
                  <a:cubicBezTo>
                    <a:pt x="35653" y="20312"/>
                    <a:pt x="35661" y="20299"/>
                    <a:pt x="35664" y="20285"/>
                  </a:cubicBezTo>
                  <a:cubicBezTo>
                    <a:pt x="35653" y="20274"/>
                    <a:pt x="35643" y="20264"/>
                    <a:pt x="35629" y="20250"/>
                  </a:cubicBezTo>
                  <a:cubicBezTo>
                    <a:pt x="35623" y="20247"/>
                    <a:pt x="35619" y="20247"/>
                    <a:pt x="35615" y="20247"/>
                  </a:cubicBezTo>
                  <a:close/>
                  <a:moveTo>
                    <a:pt x="35499" y="20302"/>
                  </a:moveTo>
                  <a:cubicBezTo>
                    <a:pt x="35482" y="20302"/>
                    <a:pt x="35479" y="20315"/>
                    <a:pt x="35492" y="20343"/>
                  </a:cubicBezTo>
                  <a:cubicBezTo>
                    <a:pt x="35532" y="20393"/>
                    <a:pt x="35560" y="20427"/>
                    <a:pt x="35587" y="20461"/>
                  </a:cubicBezTo>
                  <a:lnTo>
                    <a:pt x="35587" y="20461"/>
                  </a:lnTo>
                  <a:cubicBezTo>
                    <a:pt x="35601" y="20429"/>
                    <a:pt x="35615" y="20396"/>
                    <a:pt x="35629" y="20364"/>
                  </a:cubicBezTo>
                  <a:cubicBezTo>
                    <a:pt x="35571" y="20323"/>
                    <a:pt x="35523" y="20302"/>
                    <a:pt x="35499" y="20302"/>
                  </a:cubicBezTo>
                  <a:close/>
                  <a:moveTo>
                    <a:pt x="35587" y="20461"/>
                  </a:moveTo>
                  <a:lnTo>
                    <a:pt x="35587" y="20461"/>
                  </a:lnTo>
                  <a:cubicBezTo>
                    <a:pt x="35584" y="20467"/>
                    <a:pt x="35581" y="20473"/>
                    <a:pt x="35579" y="20479"/>
                  </a:cubicBezTo>
                  <a:lnTo>
                    <a:pt x="35579" y="20479"/>
                  </a:lnTo>
                  <a:cubicBezTo>
                    <a:pt x="35582" y="20473"/>
                    <a:pt x="35585" y="20468"/>
                    <a:pt x="35588" y="20463"/>
                  </a:cubicBezTo>
                  <a:cubicBezTo>
                    <a:pt x="35588" y="20463"/>
                    <a:pt x="35587" y="20462"/>
                    <a:pt x="35587" y="20461"/>
                  </a:cubicBezTo>
                  <a:close/>
                  <a:moveTo>
                    <a:pt x="35496" y="20435"/>
                  </a:moveTo>
                  <a:cubicBezTo>
                    <a:pt x="35461" y="20435"/>
                    <a:pt x="35517" y="20504"/>
                    <a:pt x="35547" y="20549"/>
                  </a:cubicBezTo>
                  <a:cubicBezTo>
                    <a:pt x="35544" y="20555"/>
                    <a:pt x="35540" y="20562"/>
                    <a:pt x="35537" y="20569"/>
                  </a:cubicBezTo>
                  <a:cubicBezTo>
                    <a:pt x="35520" y="20546"/>
                    <a:pt x="35461" y="20490"/>
                    <a:pt x="35438" y="20484"/>
                  </a:cubicBezTo>
                  <a:lnTo>
                    <a:pt x="35438" y="20484"/>
                  </a:lnTo>
                  <a:cubicBezTo>
                    <a:pt x="35447" y="20535"/>
                    <a:pt x="35468" y="20573"/>
                    <a:pt x="35509" y="20631"/>
                  </a:cubicBezTo>
                  <a:cubicBezTo>
                    <a:pt x="35496" y="20661"/>
                    <a:pt x="35483" y="20691"/>
                    <a:pt x="35469" y="20721"/>
                  </a:cubicBezTo>
                  <a:lnTo>
                    <a:pt x="35469" y="20721"/>
                  </a:lnTo>
                  <a:cubicBezTo>
                    <a:pt x="35506" y="20641"/>
                    <a:pt x="35543" y="20560"/>
                    <a:pt x="35579" y="20479"/>
                  </a:cubicBezTo>
                  <a:lnTo>
                    <a:pt x="35579" y="20479"/>
                  </a:lnTo>
                  <a:cubicBezTo>
                    <a:pt x="35575" y="20486"/>
                    <a:pt x="35571" y="20493"/>
                    <a:pt x="35568" y="20500"/>
                  </a:cubicBezTo>
                  <a:lnTo>
                    <a:pt x="35523" y="20443"/>
                  </a:lnTo>
                  <a:cubicBezTo>
                    <a:pt x="35509" y="20435"/>
                    <a:pt x="35503" y="20435"/>
                    <a:pt x="35496" y="20435"/>
                  </a:cubicBezTo>
                  <a:close/>
                  <a:moveTo>
                    <a:pt x="35469" y="20721"/>
                  </a:moveTo>
                  <a:lnTo>
                    <a:pt x="35469" y="20721"/>
                  </a:lnTo>
                  <a:cubicBezTo>
                    <a:pt x="35405" y="20860"/>
                    <a:pt x="35340" y="20998"/>
                    <a:pt x="35273" y="21134"/>
                  </a:cubicBezTo>
                  <a:cubicBezTo>
                    <a:pt x="35341" y="20999"/>
                    <a:pt x="35406" y="20861"/>
                    <a:pt x="35469" y="20721"/>
                  </a:cubicBezTo>
                  <a:close/>
                  <a:moveTo>
                    <a:pt x="35019" y="21022"/>
                  </a:moveTo>
                  <a:cubicBezTo>
                    <a:pt x="35009" y="21042"/>
                    <a:pt x="35101" y="21152"/>
                    <a:pt x="35201" y="21275"/>
                  </a:cubicBezTo>
                  <a:cubicBezTo>
                    <a:pt x="35160" y="21357"/>
                    <a:pt x="35118" y="21436"/>
                    <a:pt x="35077" y="21519"/>
                  </a:cubicBezTo>
                  <a:lnTo>
                    <a:pt x="34992" y="21433"/>
                  </a:lnTo>
                  <a:lnTo>
                    <a:pt x="34992" y="21433"/>
                  </a:lnTo>
                  <a:cubicBezTo>
                    <a:pt x="35033" y="21495"/>
                    <a:pt x="35036" y="21529"/>
                    <a:pt x="35050" y="21570"/>
                  </a:cubicBezTo>
                  <a:cubicBezTo>
                    <a:pt x="35049" y="21572"/>
                    <a:pt x="35048" y="21574"/>
                    <a:pt x="35048" y="21576"/>
                  </a:cubicBezTo>
                  <a:lnTo>
                    <a:pt x="35048" y="21576"/>
                  </a:lnTo>
                  <a:cubicBezTo>
                    <a:pt x="35111" y="21455"/>
                    <a:pt x="35172" y="21337"/>
                    <a:pt x="35232" y="21217"/>
                  </a:cubicBezTo>
                  <a:lnTo>
                    <a:pt x="35019" y="21022"/>
                  </a:lnTo>
                  <a:close/>
                  <a:moveTo>
                    <a:pt x="35048" y="21576"/>
                  </a:moveTo>
                  <a:cubicBezTo>
                    <a:pt x="35046" y="21578"/>
                    <a:pt x="35045" y="21581"/>
                    <a:pt x="35044" y="21584"/>
                  </a:cubicBezTo>
                  <a:cubicBezTo>
                    <a:pt x="35046" y="21581"/>
                    <a:pt x="35047" y="21579"/>
                    <a:pt x="35048" y="21576"/>
                  </a:cubicBezTo>
                  <a:close/>
                  <a:moveTo>
                    <a:pt x="34909" y="21553"/>
                  </a:moveTo>
                  <a:cubicBezTo>
                    <a:pt x="34865" y="21553"/>
                    <a:pt x="34868" y="21611"/>
                    <a:pt x="34868" y="21666"/>
                  </a:cubicBezTo>
                  <a:cubicBezTo>
                    <a:pt x="34868" y="21724"/>
                    <a:pt x="34865" y="21783"/>
                    <a:pt x="34810" y="21783"/>
                  </a:cubicBezTo>
                  <a:cubicBezTo>
                    <a:pt x="34769" y="21783"/>
                    <a:pt x="34697" y="21751"/>
                    <a:pt x="34577" y="21666"/>
                  </a:cubicBezTo>
                  <a:lnTo>
                    <a:pt x="34577" y="21666"/>
                  </a:lnTo>
                  <a:lnTo>
                    <a:pt x="34848" y="21947"/>
                  </a:lnTo>
                  <a:cubicBezTo>
                    <a:pt x="34909" y="21837"/>
                    <a:pt x="34971" y="21724"/>
                    <a:pt x="35030" y="21611"/>
                  </a:cubicBezTo>
                  <a:cubicBezTo>
                    <a:pt x="34971" y="21570"/>
                    <a:pt x="34933" y="21553"/>
                    <a:pt x="34909" y="21553"/>
                  </a:cubicBezTo>
                  <a:close/>
                  <a:moveTo>
                    <a:pt x="34817" y="22002"/>
                  </a:moveTo>
                  <a:lnTo>
                    <a:pt x="34817" y="22002"/>
                  </a:lnTo>
                  <a:cubicBezTo>
                    <a:pt x="34813" y="22008"/>
                    <a:pt x="34810" y="22014"/>
                    <a:pt x="34807" y="22020"/>
                  </a:cubicBezTo>
                  <a:lnTo>
                    <a:pt x="34807" y="22020"/>
                  </a:lnTo>
                  <a:cubicBezTo>
                    <a:pt x="34810" y="22014"/>
                    <a:pt x="34814" y="22008"/>
                    <a:pt x="34817" y="22002"/>
                  </a:cubicBezTo>
                  <a:close/>
                  <a:moveTo>
                    <a:pt x="10032" y="24107"/>
                  </a:moveTo>
                  <a:lnTo>
                    <a:pt x="10084" y="24233"/>
                  </a:lnTo>
                  <a:cubicBezTo>
                    <a:pt x="10073" y="24175"/>
                    <a:pt x="10077" y="24158"/>
                    <a:pt x="10084" y="24158"/>
                  </a:cubicBezTo>
                  <a:cubicBezTo>
                    <a:pt x="10090" y="24158"/>
                    <a:pt x="10108" y="24186"/>
                    <a:pt x="10125" y="24213"/>
                  </a:cubicBezTo>
                  <a:cubicBezTo>
                    <a:pt x="10139" y="24237"/>
                    <a:pt x="10152" y="24264"/>
                    <a:pt x="10163" y="24264"/>
                  </a:cubicBezTo>
                  <a:cubicBezTo>
                    <a:pt x="10166" y="24264"/>
                    <a:pt x="10169" y="24247"/>
                    <a:pt x="10160" y="24199"/>
                  </a:cubicBezTo>
                  <a:cubicBezTo>
                    <a:pt x="10118" y="24168"/>
                    <a:pt x="10073" y="24137"/>
                    <a:pt x="10032" y="24107"/>
                  </a:cubicBezTo>
                  <a:close/>
                  <a:moveTo>
                    <a:pt x="9881" y="23996"/>
                  </a:moveTo>
                  <a:cubicBezTo>
                    <a:pt x="9881" y="24093"/>
                    <a:pt x="9888" y="24202"/>
                    <a:pt x="9919" y="24346"/>
                  </a:cubicBezTo>
                  <a:cubicBezTo>
                    <a:pt x="9943" y="24295"/>
                    <a:pt x="9946" y="24158"/>
                    <a:pt x="9950" y="24048"/>
                  </a:cubicBezTo>
                  <a:cubicBezTo>
                    <a:pt x="9926" y="24031"/>
                    <a:pt x="9902" y="24014"/>
                    <a:pt x="9881" y="23996"/>
                  </a:cubicBezTo>
                  <a:close/>
                  <a:moveTo>
                    <a:pt x="31081" y="24627"/>
                  </a:moveTo>
                  <a:cubicBezTo>
                    <a:pt x="31083" y="24629"/>
                    <a:pt x="31084" y="24631"/>
                    <a:pt x="31084" y="24631"/>
                  </a:cubicBezTo>
                  <a:lnTo>
                    <a:pt x="31084" y="24631"/>
                  </a:lnTo>
                  <a:cubicBezTo>
                    <a:pt x="31083" y="24630"/>
                    <a:pt x="31082" y="24628"/>
                    <a:pt x="31081" y="24627"/>
                  </a:cubicBezTo>
                  <a:close/>
                  <a:moveTo>
                    <a:pt x="30276" y="25320"/>
                  </a:moveTo>
                  <a:cubicBezTo>
                    <a:pt x="30278" y="25324"/>
                    <a:pt x="30278" y="25327"/>
                    <a:pt x="30279" y="25331"/>
                  </a:cubicBezTo>
                  <a:lnTo>
                    <a:pt x="30279" y="25331"/>
                  </a:lnTo>
                  <a:cubicBezTo>
                    <a:pt x="30277" y="25326"/>
                    <a:pt x="30276" y="25322"/>
                    <a:pt x="30276" y="25320"/>
                  </a:cubicBezTo>
                  <a:close/>
                  <a:moveTo>
                    <a:pt x="30282" y="25337"/>
                  </a:moveTo>
                  <a:cubicBezTo>
                    <a:pt x="30286" y="25347"/>
                    <a:pt x="30296" y="25361"/>
                    <a:pt x="30306" y="25378"/>
                  </a:cubicBezTo>
                  <a:cubicBezTo>
                    <a:pt x="30282" y="25361"/>
                    <a:pt x="30286" y="25354"/>
                    <a:pt x="30282" y="25337"/>
                  </a:cubicBezTo>
                  <a:close/>
                  <a:moveTo>
                    <a:pt x="28376" y="25782"/>
                  </a:moveTo>
                  <a:cubicBezTo>
                    <a:pt x="28363" y="25790"/>
                    <a:pt x="28349" y="25796"/>
                    <a:pt x="28335" y="25803"/>
                  </a:cubicBezTo>
                  <a:cubicBezTo>
                    <a:pt x="28366" y="25823"/>
                    <a:pt x="28394" y="25844"/>
                    <a:pt x="28404" y="25844"/>
                  </a:cubicBezTo>
                  <a:cubicBezTo>
                    <a:pt x="28411" y="25844"/>
                    <a:pt x="28408" y="25827"/>
                    <a:pt x="28376" y="25782"/>
                  </a:cubicBezTo>
                  <a:close/>
                  <a:moveTo>
                    <a:pt x="28072" y="25923"/>
                  </a:moveTo>
                  <a:cubicBezTo>
                    <a:pt x="28065" y="25926"/>
                    <a:pt x="28061" y="25930"/>
                    <a:pt x="28058" y="25930"/>
                  </a:cubicBezTo>
                  <a:lnTo>
                    <a:pt x="28075" y="25957"/>
                  </a:lnTo>
                  <a:cubicBezTo>
                    <a:pt x="28072" y="25947"/>
                    <a:pt x="28072" y="25937"/>
                    <a:pt x="28072" y="25923"/>
                  </a:cubicBezTo>
                  <a:close/>
                  <a:moveTo>
                    <a:pt x="30420" y="25943"/>
                  </a:moveTo>
                  <a:cubicBezTo>
                    <a:pt x="30423" y="25954"/>
                    <a:pt x="30426" y="25964"/>
                    <a:pt x="30423" y="25971"/>
                  </a:cubicBezTo>
                  <a:cubicBezTo>
                    <a:pt x="30420" y="25961"/>
                    <a:pt x="30420" y="25950"/>
                    <a:pt x="30420" y="25943"/>
                  </a:cubicBezTo>
                  <a:close/>
                  <a:moveTo>
                    <a:pt x="29803" y="26050"/>
                  </a:moveTo>
                  <a:cubicBezTo>
                    <a:pt x="29804" y="26050"/>
                    <a:pt x="29805" y="26051"/>
                    <a:pt x="29806" y="26052"/>
                  </a:cubicBezTo>
                  <a:lnTo>
                    <a:pt x="29806" y="26052"/>
                  </a:lnTo>
                  <a:cubicBezTo>
                    <a:pt x="29805" y="26051"/>
                    <a:pt x="29804" y="26050"/>
                    <a:pt x="29803" y="26050"/>
                  </a:cubicBezTo>
                  <a:close/>
                  <a:moveTo>
                    <a:pt x="27903" y="25999"/>
                  </a:moveTo>
                  <a:cubicBezTo>
                    <a:pt x="27897" y="26002"/>
                    <a:pt x="27890" y="26005"/>
                    <a:pt x="27883" y="26008"/>
                  </a:cubicBezTo>
                  <a:cubicBezTo>
                    <a:pt x="27907" y="26029"/>
                    <a:pt x="27938" y="26053"/>
                    <a:pt x="27976" y="26084"/>
                  </a:cubicBezTo>
                  <a:cubicBezTo>
                    <a:pt x="27941" y="26046"/>
                    <a:pt x="27917" y="26022"/>
                    <a:pt x="27903" y="25999"/>
                  </a:cubicBezTo>
                  <a:close/>
                  <a:moveTo>
                    <a:pt x="27735" y="26073"/>
                  </a:moveTo>
                  <a:cubicBezTo>
                    <a:pt x="27677" y="26098"/>
                    <a:pt x="27623" y="26122"/>
                    <a:pt x="27564" y="26146"/>
                  </a:cubicBezTo>
                  <a:lnTo>
                    <a:pt x="27564" y="26156"/>
                  </a:lnTo>
                  <a:cubicBezTo>
                    <a:pt x="27643" y="26222"/>
                    <a:pt x="27691" y="26249"/>
                    <a:pt x="27718" y="26249"/>
                  </a:cubicBezTo>
                  <a:cubicBezTo>
                    <a:pt x="27763" y="26249"/>
                    <a:pt x="27753" y="26173"/>
                    <a:pt x="27739" y="26101"/>
                  </a:cubicBezTo>
                  <a:cubicBezTo>
                    <a:pt x="27739" y="26091"/>
                    <a:pt x="27735" y="26081"/>
                    <a:pt x="27735" y="26073"/>
                  </a:cubicBezTo>
                  <a:close/>
                  <a:moveTo>
                    <a:pt x="26947" y="26389"/>
                  </a:moveTo>
                  <a:cubicBezTo>
                    <a:pt x="26933" y="26396"/>
                    <a:pt x="26924" y="26399"/>
                    <a:pt x="26913" y="26403"/>
                  </a:cubicBezTo>
                  <a:cubicBezTo>
                    <a:pt x="26913" y="26403"/>
                    <a:pt x="26916" y="26407"/>
                    <a:pt x="26920" y="26407"/>
                  </a:cubicBezTo>
                  <a:cubicBezTo>
                    <a:pt x="26930" y="26410"/>
                    <a:pt x="26941" y="26416"/>
                    <a:pt x="26944" y="26416"/>
                  </a:cubicBezTo>
                  <a:cubicBezTo>
                    <a:pt x="26951" y="26416"/>
                    <a:pt x="26954" y="26410"/>
                    <a:pt x="26947" y="26389"/>
                  </a:cubicBezTo>
                  <a:close/>
                  <a:moveTo>
                    <a:pt x="26882" y="26413"/>
                  </a:moveTo>
                  <a:cubicBezTo>
                    <a:pt x="26865" y="26420"/>
                    <a:pt x="26848" y="26427"/>
                    <a:pt x="26831" y="26434"/>
                  </a:cubicBezTo>
                  <a:cubicBezTo>
                    <a:pt x="26900" y="26513"/>
                    <a:pt x="26892" y="26468"/>
                    <a:pt x="26937" y="26523"/>
                  </a:cubicBezTo>
                  <a:cubicBezTo>
                    <a:pt x="26903" y="26464"/>
                    <a:pt x="26889" y="26430"/>
                    <a:pt x="26882" y="26413"/>
                  </a:cubicBezTo>
                  <a:close/>
                  <a:moveTo>
                    <a:pt x="15331" y="26746"/>
                  </a:moveTo>
                  <a:lnTo>
                    <a:pt x="15331" y="26818"/>
                  </a:lnTo>
                  <a:cubicBezTo>
                    <a:pt x="15363" y="26801"/>
                    <a:pt x="15390" y="26787"/>
                    <a:pt x="15417" y="26773"/>
                  </a:cubicBezTo>
                  <a:cubicBezTo>
                    <a:pt x="15390" y="26763"/>
                    <a:pt x="15363" y="26756"/>
                    <a:pt x="15331" y="26746"/>
                  </a:cubicBezTo>
                  <a:close/>
                  <a:moveTo>
                    <a:pt x="27506" y="26170"/>
                  </a:moveTo>
                  <a:cubicBezTo>
                    <a:pt x="27324" y="26245"/>
                    <a:pt x="27139" y="26317"/>
                    <a:pt x="26954" y="26386"/>
                  </a:cubicBezTo>
                  <a:cubicBezTo>
                    <a:pt x="26995" y="26434"/>
                    <a:pt x="27050" y="26472"/>
                    <a:pt x="27095" y="26509"/>
                  </a:cubicBezTo>
                  <a:cubicBezTo>
                    <a:pt x="27253" y="26718"/>
                    <a:pt x="27201" y="26564"/>
                    <a:pt x="27376" y="26889"/>
                  </a:cubicBezTo>
                  <a:cubicBezTo>
                    <a:pt x="27197" y="26551"/>
                    <a:pt x="27533" y="26900"/>
                    <a:pt x="27197" y="26393"/>
                  </a:cubicBezTo>
                  <a:lnTo>
                    <a:pt x="27139" y="26345"/>
                  </a:lnTo>
                  <a:lnTo>
                    <a:pt x="27139" y="26345"/>
                  </a:lnTo>
                  <a:lnTo>
                    <a:pt x="27270" y="26399"/>
                  </a:lnTo>
                  <a:lnTo>
                    <a:pt x="27262" y="26396"/>
                  </a:lnTo>
                  <a:lnTo>
                    <a:pt x="27262" y="26396"/>
                  </a:lnTo>
                  <a:cubicBezTo>
                    <a:pt x="27273" y="26399"/>
                    <a:pt x="27280" y="26399"/>
                    <a:pt x="27283" y="26399"/>
                  </a:cubicBezTo>
                  <a:lnTo>
                    <a:pt x="27290" y="26399"/>
                  </a:lnTo>
                  <a:cubicBezTo>
                    <a:pt x="27311" y="26399"/>
                    <a:pt x="27327" y="26407"/>
                    <a:pt x="27476" y="26546"/>
                  </a:cubicBezTo>
                  <a:cubicBezTo>
                    <a:pt x="27503" y="26608"/>
                    <a:pt x="27485" y="26625"/>
                    <a:pt x="27513" y="26687"/>
                  </a:cubicBezTo>
                  <a:cubicBezTo>
                    <a:pt x="27544" y="26718"/>
                    <a:pt x="27561" y="26728"/>
                    <a:pt x="27568" y="26728"/>
                  </a:cubicBezTo>
                  <a:cubicBezTo>
                    <a:pt x="27609" y="26728"/>
                    <a:pt x="27451" y="26478"/>
                    <a:pt x="27471" y="26451"/>
                  </a:cubicBezTo>
                  <a:lnTo>
                    <a:pt x="27471" y="26451"/>
                  </a:lnTo>
                  <a:cubicBezTo>
                    <a:pt x="27592" y="26602"/>
                    <a:pt x="27482" y="26530"/>
                    <a:pt x="27636" y="26708"/>
                  </a:cubicBezTo>
                  <a:lnTo>
                    <a:pt x="27640" y="26708"/>
                  </a:lnTo>
                  <a:cubicBezTo>
                    <a:pt x="27674" y="26708"/>
                    <a:pt x="27609" y="26584"/>
                    <a:pt x="27595" y="26526"/>
                  </a:cubicBezTo>
                  <a:lnTo>
                    <a:pt x="27595" y="26526"/>
                  </a:lnTo>
                  <a:lnTo>
                    <a:pt x="27661" y="26616"/>
                  </a:lnTo>
                  <a:cubicBezTo>
                    <a:pt x="27684" y="26633"/>
                    <a:pt x="27698" y="26639"/>
                    <a:pt x="27705" y="26639"/>
                  </a:cubicBezTo>
                  <a:cubicBezTo>
                    <a:pt x="27726" y="26639"/>
                    <a:pt x="27681" y="26571"/>
                    <a:pt x="27633" y="26505"/>
                  </a:cubicBezTo>
                  <a:cubicBezTo>
                    <a:pt x="27582" y="26437"/>
                    <a:pt x="27533" y="26372"/>
                    <a:pt x="27544" y="26372"/>
                  </a:cubicBezTo>
                  <a:lnTo>
                    <a:pt x="27544" y="26372"/>
                  </a:lnTo>
                  <a:cubicBezTo>
                    <a:pt x="27547" y="26372"/>
                    <a:pt x="27571" y="26389"/>
                    <a:pt x="27619" y="26434"/>
                  </a:cubicBezTo>
                  <a:cubicBezTo>
                    <a:pt x="27578" y="26386"/>
                    <a:pt x="27541" y="26328"/>
                    <a:pt x="27499" y="26279"/>
                  </a:cubicBezTo>
                  <a:lnTo>
                    <a:pt x="27499" y="26279"/>
                  </a:lnTo>
                  <a:cubicBezTo>
                    <a:pt x="27585" y="26358"/>
                    <a:pt x="27739" y="26481"/>
                    <a:pt x="27791" y="26616"/>
                  </a:cubicBezTo>
                  <a:cubicBezTo>
                    <a:pt x="27808" y="26598"/>
                    <a:pt x="27773" y="26509"/>
                    <a:pt x="27708" y="26407"/>
                  </a:cubicBezTo>
                  <a:cubicBezTo>
                    <a:pt x="27592" y="26293"/>
                    <a:pt x="27640" y="26361"/>
                    <a:pt x="27506" y="26208"/>
                  </a:cubicBezTo>
                  <a:lnTo>
                    <a:pt x="27506" y="26170"/>
                  </a:lnTo>
                  <a:close/>
                  <a:moveTo>
                    <a:pt x="11335" y="27965"/>
                  </a:moveTo>
                  <a:cubicBezTo>
                    <a:pt x="11324" y="27965"/>
                    <a:pt x="11314" y="27973"/>
                    <a:pt x="11300" y="27986"/>
                  </a:cubicBezTo>
                  <a:cubicBezTo>
                    <a:pt x="11300" y="28013"/>
                    <a:pt x="11303" y="28047"/>
                    <a:pt x="11307" y="28084"/>
                  </a:cubicBezTo>
                  <a:lnTo>
                    <a:pt x="11307" y="28084"/>
                  </a:lnTo>
                  <a:cubicBezTo>
                    <a:pt x="11307" y="28082"/>
                    <a:pt x="11307" y="28081"/>
                    <a:pt x="11307" y="28079"/>
                  </a:cubicBezTo>
                  <a:cubicBezTo>
                    <a:pt x="11342" y="28055"/>
                    <a:pt x="11365" y="28041"/>
                    <a:pt x="11389" y="28031"/>
                  </a:cubicBezTo>
                  <a:cubicBezTo>
                    <a:pt x="11376" y="27997"/>
                    <a:pt x="11359" y="27965"/>
                    <a:pt x="11335" y="27965"/>
                  </a:cubicBezTo>
                  <a:close/>
                  <a:moveTo>
                    <a:pt x="11307" y="28084"/>
                  </a:moveTo>
                  <a:cubicBezTo>
                    <a:pt x="11307" y="28093"/>
                    <a:pt x="11308" y="28104"/>
                    <a:pt x="11311" y="28114"/>
                  </a:cubicBezTo>
                  <a:cubicBezTo>
                    <a:pt x="11310" y="28103"/>
                    <a:pt x="11308" y="28094"/>
                    <a:pt x="11307" y="28084"/>
                  </a:cubicBezTo>
                  <a:close/>
                  <a:moveTo>
                    <a:pt x="12219" y="29354"/>
                  </a:moveTo>
                  <a:lnTo>
                    <a:pt x="12219" y="29354"/>
                  </a:lnTo>
                  <a:cubicBezTo>
                    <a:pt x="12185" y="29354"/>
                    <a:pt x="12191" y="29443"/>
                    <a:pt x="12226" y="29525"/>
                  </a:cubicBezTo>
                  <a:cubicBezTo>
                    <a:pt x="12274" y="29512"/>
                    <a:pt x="12325" y="29501"/>
                    <a:pt x="12367" y="29501"/>
                  </a:cubicBezTo>
                  <a:cubicBezTo>
                    <a:pt x="12302" y="29443"/>
                    <a:pt x="12216" y="29412"/>
                    <a:pt x="12219" y="29354"/>
                  </a:cubicBezTo>
                  <a:close/>
                  <a:moveTo>
                    <a:pt x="12044" y="29580"/>
                  </a:moveTo>
                  <a:cubicBezTo>
                    <a:pt x="12006" y="29598"/>
                    <a:pt x="11986" y="29611"/>
                    <a:pt x="11969" y="29618"/>
                  </a:cubicBezTo>
                  <a:cubicBezTo>
                    <a:pt x="11986" y="29611"/>
                    <a:pt x="12014" y="29598"/>
                    <a:pt x="12044" y="29584"/>
                  </a:cubicBezTo>
                  <a:lnTo>
                    <a:pt x="12044" y="29580"/>
                  </a:lnTo>
                  <a:close/>
                  <a:moveTo>
                    <a:pt x="5248" y="1"/>
                  </a:moveTo>
                  <a:lnTo>
                    <a:pt x="5248" y="1"/>
                  </a:lnTo>
                  <a:cubicBezTo>
                    <a:pt x="2032" y="3315"/>
                    <a:pt x="41" y="7819"/>
                    <a:pt x="0" y="12792"/>
                  </a:cubicBezTo>
                  <a:lnTo>
                    <a:pt x="0" y="12806"/>
                  </a:lnTo>
                  <a:lnTo>
                    <a:pt x="0" y="12820"/>
                  </a:lnTo>
                  <a:lnTo>
                    <a:pt x="0" y="12823"/>
                  </a:lnTo>
                  <a:lnTo>
                    <a:pt x="0" y="12834"/>
                  </a:lnTo>
                  <a:lnTo>
                    <a:pt x="0" y="12837"/>
                  </a:lnTo>
                  <a:lnTo>
                    <a:pt x="0" y="12850"/>
                  </a:lnTo>
                  <a:lnTo>
                    <a:pt x="0" y="12854"/>
                  </a:lnTo>
                  <a:lnTo>
                    <a:pt x="0" y="12864"/>
                  </a:lnTo>
                  <a:lnTo>
                    <a:pt x="0" y="12867"/>
                  </a:lnTo>
                  <a:lnTo>
                    <a:pt x="0" y="12878"/>
                  </a:lnTo>
                  <a:lnTo>
                    <a:pt x="0" y="12885"/>
                  </a:lnTo>
                  <a:lnTo>
                    <a:pt x="0" y="12895"/>
                  </a:lnTo>
                  <a:lnTo>
                    <a:pt x="0" y="12898"/>
                  </a:lnTo>
                  <a:lnTo>
                    <a:pt x="0" y="12908"/>
                  </a:lnTo>
                  <a:lnTo>
                    <a:pt x="0" y="12912"/>
                  </a:lnTo>
                  <a:lnTo>
                    <a:pt x="0" y="12922"/>
                  </a:lnTo>
                  <a:lnTo>
                    <a:pt x="0" y="12940"/>
                  </a:lnTo>
                  <a:cubicBezTo>
                    <a:pt x="0" y="23205"/>
                    <a:pt x="8322" y="31527"/>
                    <a:pt x="18591" y="31527"/>
                  </a:cubicBezTo>
                  <a:lnTo>
                    <a:pt x="18780" y="31527"/>
                  </a:lnTo>
                  <a:cubicBezTo>
                    <a:pt x="18783" y="31527"/>
                    <a:pt x="18783" y="31523"/>
                    <a:pt x="18786" y="31523"/>
                  </a:cubicBezTo>
                  <a:lnTo>
                    <a:pt x="18971" y="31523"/>
                  </a:lnTo>
                  <a:cubicBezTo>
                    <a:pt x="25772" y="31387"/>
                    <a:pt x="31673" y="27596"/>
                    <a:pt x="34800" y="22033"/>
                  </a:cubicBezTo>
                  <a:lnTo>
                    <a:pt x="34800" y="22033"/>
                  </a:lnTo>
                  <a:cubicBezTo>
                    <a:pt x="34800" y="22033"/>
                    <a:pt x="34800" y="22033"/>
                    <a:pt x="34800" y="22033"/>
                  </a:cubicBezTo>
                  <a:cubicBezTo>
                    <a:pt x="34803" y="22028"/>
                    <a:pt x="34805" y="22024"/>
                    <a:pt x="34807" y="22020"/>
                  </a:cubicBezTo>
                  <a:lnTo>
                    <a:pt x="34807" y="22020"/>
                  </a:lnTo>
                  <a:cubicBezTo>
                    <a:pt x="34805" y="22024"/>
                    <a:pt x="34802" y="22029"/>
                    <a:pt x="34800" y="22033"/>
                  </a:cubicBezTo>
                  <a:lnTo>
                    <a:pt x="34800" y="22033"/>
                  </a:lnTo>
                  <a:cubicBezTo>
                    <a:pt x="34762" y="22012"/>
                    <a:pt x="34710" y="21974"/>
                    <a:pt x="34625" y="21899"/>
                  </a:cubicBezTo>
                  <a:lnTo>
                    <a:pt x="34639" y="21895"/>
                  </a:lnTo>
                  <a:cubicBezTo>
                    <a:pt x="34560" y="21813"/>
                    <a:pt x="34525" y="21786"/>
                    <a:pt x="34519" y="21786"/>
                  </a:cubicBezTo>
                  <a:lnTo>
                    <a:pt x="34519" y="21786"/>
                  </a:lnTo>
                  <a:cubicBezTo>
                    <a:pt x="34509" y="21786"/>
                    <a:pt x="34519" y="21813"/>
                    <a:pt x="34529" y="21837"/>
                  </a:cubicBezTo>
                  <a:cubicBezTo>
                    <a:pt x="34539" y="21862"/>
                    <a:pt x="34550" y="21889"/>
                    <a:pt x="34536" y="21889"/>
                  </a:cubicBezTo>
                  <a:cubicBezTo>
                    <a:pt x="34533" y="21889"/>
                    <a:pt x="34529" y="21889"/>
                    <a:pt x="34525" y="21886"/>
                  </a:cubicBezTo>
                  <a:lnTo>
                    <a:pt x="34525" y="21886"/>
                  </a:lnTo>
                  <a:cubicBezTo>
                    <a:pt x="34536" y="21927"/>
                    <a:pt x="34673" y="22091"/>
                    <a:pt x="34738" y="22139"/>
                  </a:cubicBezTo>
                  <a:cubicBezTo>
                    <a:pt x="34738" y="22139"/>
                    <a:pt x="34738" y="22142"/>
                    <a:pt x="34735" y="22142"/>
                  </a:cubicBezTo>
                  <a:cubicBezTo>
                    <a:pt x="34707" y="22136"/>
                    <a:pt x="34683" y="22132"/>
                    <a:pt x="34663" y="22132"/>
                  </a:cubicBezTo>
                  <a:cubicBezTo>
                    <a:pt x="34612" y="22132"/>
                    <a:pt x="34577" y="22150"/>
                    <a:pt x="34543" y="22170"/>
                  </a:cubicBezTo>
                  <a:cubicBezTo>
                    <a:pt x="34509" y="22191"/>
                    <a:pt x="34474" y="22211"/>
                    <a:pt x="34427" y="22211"/>
                  </a:cubicBezTo>
                  <a:cubicBezTo>
                    <a:pt x="34375" y="22211"/>
                    <a:pt x="34303" y="22183"/>
                    <a:pt x="34196" y="22104"/>
                  </a:cubicBezTo>
                  <a:lnTo>
                    <a:pt x="34196" y="22104"/>
                  </a:lnTo>
                  <a:cubicBezTo>
                    <a:pt x="34217" y="22297"/>
                    <a:pt x="34409" y="22626"/>
                    <a:pt x="34283" y="22680"/>
                  </a:cubicBezTo>
                  <a:lnTo>
                    <a:pt x="34248" y="22639"/>
                  </a:lnTo>
                  <a:cubicBezTo>
                    <a:pt x="34172" y="22626"/>
                    <a:pt x="34022" y="22595"/>
                    <a:pt x="33755" y="22314"/>
                  </a:cubicBezTo>
                  <a:lnTo>
                    <a:pt x="33755" y="22314"/>
                  </a:lnTo>
                  <a:cubicBezTo>
                    <a:pt x="33751" y="22433"/>
                    <a:pt x="34042" y="22824"/>
                    <a:pt x="33905" y="22824"/>
                  </a:cubicBezTo>
                  <a:cubicBezTo>
                    <a:pt x="33895" y="22824"/>
                    <a:pt x="33888" y="22821"/>
                    <a:pt x="33878" y="22821"/>
                  </a:cubicBezTo>
                  <a:lnTo>
                    <a:pt x="33792" y="22697"/>
                  </a:lnTo>
                  <a:cubicBezTo>
                    <a:pt x="33785" y="22691"/>
                    <a:pt x="33778" y="22691"/>
                    <a:pt x="33775" y="22691"/>
                  </a:cubicBezTo>
                  <a:cubicBezTo>
                    <a:pt x="33737" y="22691"/>
                    <a:pt x="33816" y="22828"/>
                    <a:pt x="33837" y="22865"/>
                  </a:cubicBezTo>
                  <a:cubicBezTo>
                    <a:pt x="33823" y="22865"/>
                    <a:pt x="33775" y="22804"/>
                    <a:pt x="33741" y="22767"/>
                  </a:cubicBezTo>
                  <a:cubicBezTo>
                    <a:pt x="33720" y="22749"/>
                    <a:pt x="33707" y="22746"/>
                    <a:pt x="33703" y="22746"/>
                  </a:cubicBezTo>
                  <a:lnTo>
                    <a:pt x="33703" y="22746"/>
                  </a:lnTo>
                  <a:cubicBezTo>
                    <a:pt x="33676" y="22746"/>
                    <a:pt x="33764" y="22859"/>
                    <a:pt x="33775" y="22893"/>
                  </a:cubicBezTo>
                  <a:lnTo>
                    <a:pt x="33690" y="22790"/>
                  </a:lnTo>
                  <a:cubicBezTo>
                    <a:pt x="33658" y="22773"/>
                    <a:pt x="33638" y="22767"/>
                    <a:pt x="33620" y="22767"/>
                  </a:cubicBezTo>
                  <a:cubicBezTo>
                    <a:pt x="33501" y="22767"/>
                    <a:pt x="33690" y="23137"/>
                    <a:pt x="33576" y="23164"/>
                  </a:cubicBezTo>
                  <a:cubicBezTo>
                    <a:pt x="33566" y="23123"/>
                    <a:pt x="33456" y="23023"/>
                    <a:pt x="33408" y="22982"/>
                  </a:cubicBezTo>
                  <a:lnTo>
                    <a:pt x="33408" y="22982"/>
                  </a:lnTo>
                  <a:cubicBezTo>
                    <a:pt x="33672" y="23332"/>
                    <a:pt x="33508" y="23342"/>
                    <a:pt x="33542" y="23449"/>
                  </a:cubicBezTo>
                  <a:lnTo>
                    <a:pt x="33446" y="23305"/>
                  </a:lnTo>
                  <a:lnTo>
                    <a:pt x="33446" y="23305"/>
                  </a:lnTo>
                  <a:cubicBezTo>
                    <a:pt x="33473" y="23359"/>
                    <a:pt x="33473" y="23379"/>
                    <a:pt x="33456" y="23379"/>
                  </a:cubicBezTo>
                  <a:cubicBezTo>
                    <a:pt x="33432" y="23379"/>
                    <a:pt x="33378" y="23338"/>
                    <a:pt x="33326" y="23301"/>
                  </a:cubicBezTo>
                  <a:cubicBezTo>
                    <a:pt x="33271" y="23260"/>
                    <a:pt x="33220" y="23219"/>
                    <a:pt x="33196" y="23219"/>
                  </a:cubicBezTo>
                  <a:cubicBezTo>
                    <a:pt x="33179" y="23219"/>
                    <a:pt x="33179" y="23240"/>
                    <a:pt x="33206" y="23297"/>
                  </a:cubicBezTo>
                  <a:lnTo>
                    <a:pt x="33415" y="23441"/>
                  </a:lnTo>
                  <a:cubicBezTo>
                    <a:pt x="33405" y="23438"/>
                    <a:pt x="33394" y="23438"/>
                    <a:pt x="33388" y="23438"/>
                  </a:cubicBezTo>
                  <a:cubicBezTo>
                    <a:pt x="33347" y="23438"/>
                    <a:pt x="33388" y="23513"/>
                    <a:pt x="33508" y="23630"/>
                  </a:cubicBezTo>
                  <a:cubicBezTo>
                    <a:pt x="33384" y="23558"/>
                    <a:pt x="33288" y="23407"/>
                    <a:pt x="33213" y="23407"/>
                  </a:cubicBezTo>
                  <a:lnTo>
                    <a:pt x="33203" y="23407"/>
                  </a:lnTo>
                  <a:cubicBezTo>
                    <a:pt x="33120" y="23322"/>
                    <a:pt x="33182" y="23314"/>
                    <a:pt x="33059" y="23215"/>
                  </a:cubicBezTo>
                  <a:lnTo>
                    <a:pt x="32774" y="23040"/>
                  </a:lnTo>
                  <a:cubicBezTo>
                    <a:pt x="32774" y="23040"/>
                    <a:pt x="32771" y="23040"/>
                    <a:pt x="32771" y="23037"/>
                  </a:cubicBezTo>
                  <a:cubicBezTo>
                    <a:pt x="32761" y="23030"/>
                    <a:pt x="32753" y="23027"/>
                    <a:pt x="32747" y="23027"/>
                  </a:cubicBezTo>
                  <a:cubicBezTo>
                    <a:pt x="32740" y="23027"/>
                    <a:pt x="32733" y="23037"/>
                    <a:pt x="32736" y="23064"/>
                  </a:cubicBezTo>
                  <a:cubicBezTo>
                    <a:pt x="33106" y="23452"/>
                    <a:pt x="32699" y="23137"/>
                    <a:pt x="33090" y="23490"/>
                  </a:cubicBezTo>
                  <a:cubicBezTo>
                    <a:pt x="33069" y="23523"/>
                    <a:pt x="33024" y="23531"/>
                    <a:pt x="32976" y="23531"/>
                  </a:cubicBezTo>
                  <a:lnTo>
                    <a:pt x="32880" y="23531"/>
                  </a:lnTo>
                  <a:cubicBezTo>
                    <a:pt x="32805" y="23531"/>
                    <a:pt x="32747" y="23548"/>
                    <a:pt x="32791" y="23675"/>
                  </a:cubicBezTo>
                  <a:cubicBezTo>
                    <a:pt x="32665" y="23558"/>
                    <a:pt x="32603" y="23534"/>
                    <a:pt x="32562" y="23534"/>
                  </a:cubicBezTo>
                  <a:cubicBezTo>
                    <a:pt x="32544" y="23534"/>
                    <a:pt x="32530" y="23537"/>
                    <a:pt x="32517" y="23541"/>
                  </a:cubicBezTo>
                  <a:cubicBezTo>
                    <a:pt x="32503" y="23544"/>
                    <a:pt x="32489" y="23551"/>
                    <a:pt x="32476" y="23551"/>
                  </a:cubicBezTo>
                  <a:cubicBezTo>
                    <a:pt x="32428" y="23551"/>
                    <a:pt x="32359" y="23513"/>
                    <a:pt x="32195" y="23328"/>
                  </a:cubicBezTo>
                  <a:cubicBezTo>
                    <a:pt x="32181" y="23338"/>
                    <a:pt x="32168" y="23349"/>
                    <a:pt x="32154" y="23363"/>
                  </a:cubicBezTo>
                  <a:cubicBezTo>
                    <a:pt x="32160" y="23428"/>
                    <a:pt x="32222" y="23541"/>
                    <a:pt x="32332" y="23699"/>
                  </a:cubicBezTo>
                  <a:cubicBezTo>
                    <a:pt x="32339" y="23705"/>
                    <a:pt x="32342" y="23708"/>
                    <a:pt x="32345" y="23708"/>
                  </a:cubicBezTo>
                  <a:cubicBezTo>
                    <a:pt x="32363" y="23708"/>
                    <a:pt x="32329" y="23654"/>
                    <a:pt x="32318" y="23623"/>
                  </a:cubicBezTo>
                  <a:lnTo>
                    <a:pt x="32318" y="23623"/>
                  </a:lnTo>
                  <a:cubicBezTo>
                    <a:pt x="32421" y="23764"/>
                    <a:pt x="32383" y="23832"/>
                    <a:pt x="32359" y="23852"/>
                  </a:cubicBezTo>
                  <a:cubicBezTo>
                    <a:pt x="32291" y="23719"/>
                    <a:pt x="32250" y="23585"/>
                    <a:pt x="32119" y="23390"/>
                  </a:cubicBezTo>
                  <a:cubicBezTo>
                    <a:pt x="32113" y="23393"/>
                    <a:pt x="32109" y="23400"/>
                    <a:pt x="32103" y="23404"/>
                  </a:cubicBezTo>
                  <a:cubicBezTo>
                    <a:pt x="32130" y="23510"/>
                    <a:pt x="32215" y="23695"/>
                    <a:pt x="32243" y="23767"/>
                  </a:cubicBezTo>
                  <a:lnTo>
                    <a:pt x="32000" y="23517"/>
                  </a:lnTo>
                  <a:lnTo>
                    <a:pt x="32000" y="23517"/>
                  </a:lnTo>
                  <a:cubicBezTo>
                    <a:pt x="32030" y="23572"/>
                    <a:pt x="32037" y="23589"/>
                    <a:pt x="32027" y="23589"/>
                  </a:cubicBezTo>
                  <a:cubicBezTo>
                    <a:pt x="32020" y="23589"/>
                    <a:pt x="31996" y="23569"/>
                    <a:pt x="31972" y="23551"/>
                  </a:cubicBezTo>
                  <a:cubicBezTo>
                    <a:pt x="31965" y="23544"/>
                    <a:pt x="31955" y="23537"/>
                    <a:pt x="31948" y="23531"/>
                  </a:cubicBezTo>
                  <a:cubicBezTo>
                    <a:pt x="31941" y="23537"/>
                    <a:pt x="31934" y="23541"/>
                    <a:pt x="31927" y="23544"/>
                  </a:cubicBezTo>
                  <a:cubicBezTo>
                    <a:pt x="31938" y="23561"/>
                    <a:pt x="31951" y="23589"/>
                    <a:pt x="31975" y="23623"/>
                  </a:cubicBezTo>
                  <a:lnTo>
                    <a:pt x="32054" y="23695"/>
                  </a:lnTo>
                  <a:cubicBezTo>
                    <a:pt x="31972" y="23733"/>
                    <a:pt x="32206" y="23990"/>
                    <a:pt x="32174" y="24079"/>
                  </a:cubicBezTo>
                  <a:lnTo>
                    <a:pt x="32085" y="23973"/>
                  </a:lnTo>
                  <a:lnTo>
                    <a:pt x="32078" y="23973"/>
                  </a:lnTo>
                  <a:cubicBezTo>
                    <a:pt x="32065" y="23973"/>
                    <a:pt x="32078" y="24004"/>
                    <a:pt x="32089" y="24031"/>
                  </a:cubicBezTo>
                  <a:cubicBezTo>
                    <a:pt x="32099" y="24062"/>
                    <a:pt x="32109" y="24089"/>
                    <a:pt x="32095" y="24089"/>
                  </a:cubicBezTo>
                  <a:cubicBezTo>
                    <a:pt x="32082" y="24089"/>
                    <a:pt x="32051" y="24069"/>
                    <a:pt x="31986" y="24007"/>
                  </a:cubicBezTo>
                  <a:lnTo>
                    <a:pt x="32013" y="23963"/>
                  </a:lnTo>
                  <a:cubicBezTo>
                    <a:pt x="31890" y="23829"/>
                    <a:pt x="31801" y="23764"/>
                    <a:pt x="31725" y="23708"/>
                  </a:cubicBezTo>
                  <a:cubicBezTo>
                    <a:pt x="31712" y="23716"/>
                    <a:pt x="31701" y="23726"/>
                    <a:pt x="31691" y="23736"/>
                  </a:cubicBezTo>
                  <a:cubicBezTo>
                    <a:pt x="31760" y="23836"/>
                    <a:pt x="31904" y="23973"/>
                    <a:pt x="31904" y="24004"/>
                  </a:cubicBezTo>
                  <a:cubicBezTo>
                    <a:pt x="31742" y="23843"/>
                    <a:pt x="31818" y="23914"/>
                    <a:pt x="31687" y="23736"/>
                  </a:cubicBezTo>
                  <a:lnTo>
                    <a:pt x="31684" y="23740"/>
                  </a:lnTo>
                  <a:cubicBezTo>
                    <a:pt x="31691" y="23839"/>
                    <a:pt x="31698" y="23969"/>
                    <a:pt x="31856" y="24213"/>
                  </a:cubicBezTo>
                  <a:cubicBezTo>
                    <a:pt x="31828" y="24189"/>
                    <a:pt x="31798" y="24148"/>
                    <a:pt x="31798" y="24148"/>
                  </a:cubicBezTo>
                  <a:lnTo>
                    <a:pt x="31798" y="24148"/>
                  </a:lnTo>
                  <a:cubicBezTo>
                    <a:pt x="31733" y="24158"/>
                    <a:pt x="31893" y="24412"/>
                    <a:pt x="31842" y="24412"/>
                  </a:cubicBezTo>
                  <a:cubicBezTo>
                    <a:pt x="31831" y="24412"/>
                    <a:pt x="31818" y="24404"/>
                    <a:pt x="31794" y="24387"/>
                  </a:cubicBezTo>
                  <a:lnTo>
                    <a:pt x="31780" y="24353"/>
                  </a:lnTo>
                  <a:cubicBezTo>
                    <a:pt x="31736" y="24316"/>
                    <a:pt x="31708" y="24298"/>
                    <a:pt x="31695" y="24298"/>
                  </a:cubicBezTo>
                  <a:cubicBezTo>
                    <a:pt x="31674" y="24298"/>
                    <a:pt x="31677" y="24330"/>
                    <a:pt x="31684" y="24360"/>
                  </a:cubicBezTo>
                  <a:cubicBezTo>
                    <a:pt x="31691" y="24391"/>
                    <a:pt x="31701" y="24422"/>
                    <a:pt x="31684" y="24422"/>
                  </a:cubicBezTo>
                  <a:cubicBezTo>
                    <a:pt x="31667" y="24422"/>
                    <a:pt x="31619" y="24384"/>
                    <a:pt x="31502" y="24257"/>
                  </a:cubicBezTo>
                  <a:cubicBezTo>
                    <a:pt x="31413" y="24192"/>
                    <a:pt x="31561" y="24237"/>
                    <a:pt x="31342" y="24051"/>
                  </a:cubicBezTo>
                  <a:cubicBezTo>
                    <a:pt x="31328" y="24045"/>
                    <a:pt x="31317" y="24042"/>
                    <a:pt x="31311" y="24042"/>
                  </a:cubicBezTo>
                  <a:cubicBezTo>
                    <a:pt x="31276" y="24042"/>
                    <a:pt x="31338" y="24127"/>
                    <a:pt x="31399" y="24209"/>
                  </a:cubicBezTo>
                  <a:cubicBezTo>
                    <a:pt x="31461" y="24295"/>
                    <a:pt x="31523" y="24377"/>
                    <a:pt x="31492" y="24377"/>
                  </a:cubicBezTo>
                  <a:cubicBezTo>
                    <a:pt x="31486" y="24377"/>
                    <a:pt x="31478" y="24377"/>
                    <a:pt x="31465" y="24371"/>
                  </a:cubicBezTo>
                  <a:lnTo>
                    <a:pt x="31472" y="24371"/>
                  </a:lnTo>
                  <a:cubicBezTo>
                    <a:pt x="31478" y="24371"/>
                    <a:pt x="31454" y="24350"/>
                    <a:pt x="31427" y="24312"/>
                  </a:cubicBezTo>
                  <a:cubicBezTo>
                    <a:pt x="31399" y="24353"/>
                    <a:pt x="31386" y="24439"/>
                    <a:pt x="31386" y="24518"/>
                  </a:cubicBezTo>
                  <a:cubicBezTo>
                    <a:pt x="31297" y="24446"/>
                    <a:pt x="31249" y="24418"/>
                    <a:pt x="31218" y="24418"/>
                  </a:cubicBezTo>
                  <a:cubicBezTo>
                    <a:pt x="31187" y="24418"/>
                    <a:pt x="31177" y="24442"/>
                    <a:pt x="31163" y="24466"/>
                  </a:cubicBezTo>
                  <a:cubicBezTo>
                    <a:pt x="31149" y="24490"/>
                    <a:pt x="31139" y="24515"/>
                    <a:pt x="31105" y="24515"/>
                  </a:cubicBezTo>
                  <a:cubicBezTo>
                    <a:pt x="31070" y="24515"/>
                    <a:pt x="31009" y="24483"/>
                    <a:pt x="30896" y="24384"/>
                  </a:cubicBezTo>
                  <a:lnTo>
                    <a:pt x="30896" y="24384"/>
                  </a:lnTo>
                  <a:cubicBezTo>
                    <a:pt x="31026" y="24501"/>
                    <a:pt x="31029" y="24556"/>
                    <a:pt x="31070" y="24613"/>
                  </a:cubicBezTo>
                  <a:cubicBezTo>
                    <a:pt x="31060" y="24600"/>
                    <a:pt x="31043" y="24580"/>
                    <a:pt x="31026" y="24566"/>
                  </a:cubicBezTo>
                  <a:lnTo>
                    <a:pt x="31026" y="24566"/>
                  </a:lnTo>
                  <a:cubicBezTo>
                    <a:pt x="30995" y="24572"/>
                    <a:pt x="31116" y="24713"/>
                    <a:pt x="31157" y="24775"/>
                  </a:cubicBezTo>
                  <a:cubicBezTo>
                    <a:pt x="31136" y="24757"/>
                    <a:pt x="31125" y="24751"/>
                    <a:pt x="31119" y="24751"/>
                  </a:cubicBezTo>
                  <a:cubicBezTo>
                    <a:pt x="31102" y="24751"/>
                    <a:pt x="31116" y="24789"/>
                    <a:pt x="31132" y="24826"/>
                  </a:cubicBezTo>
                  <a:cubicBezTo>
                    <a:pt x="31146" y="24864"/>
                    <a:pt x="31163" y="24901"/>
                    <a:pt x="31149" y="24901"/>
                  </a:cubicBezTo>
                  <a:cubicBezTo>
                    <a:pt x="31146" y="24901"/>
                    <a:pt x="31143" y="24895"/>
                    <a:pt x="31132" y="24888"/>
                  </a:cubicBezTo>
                  <a:lnTo>
                    <a:pt x="31132" y="24888"/>
                  </a:lnTo>
                  <a:cubicBezTo>
                    <a:pt x="31211" y="24980"/>
                    <a:pt x="31173" y="24970"/>
                    <a:pt x="31153" y="24984"/>
                  </a:cubicBezTo>
                  <a:cubicBezTo>
                    <a:pt x="31102" y="24850"/>
                    <a:pt x="30995" y="24778"/>
                    <a:pt x="30889" y="24621"/>
                  </a:cubicBezTo>
                  <a:lnTo>
                    <a:pt x="30889" y="24621"/>
                  </a:lnTo>
                  <a:cubicBezTo>
                    <a:pt x="30796" y="24627"/>
                    <a:pt x="31157" y="25059"/>
                    <a:pt x="31060" y="25059"/>
                  </a:cubicBezTo>
                  <a:lnTo>
                    <a:pt x="31054" y="25059"/>
                  </a:lnTo>
                  <a:lnTo>
                    <a:pt x="30869" y="24912"/>
                  </a:lnTo>
                  <a:lnTo>
                    <a:pt x="30869" y="24912"/>
                  </a:lnTo>
                  <a:cubicBezTo>
                    <a:pt x="31091" y="25183"/>
                    <a:pt x="30944" y="25121"/>
                    <a:pt x="31029" y="25217"/>
                  </a:cubicBezTo>
                  <a:cubicBezTo>
                    <a:pt x="30947" y="25145"/>
                    <a:pt x="30893" y="25111"/>
                    <a:pt x="30782" y="24977"/>
                  </a:cubicBezTo>
                  <a:lnTo>
                    <a:pt x="30782" y="24977"/>
                  </a:lnTo>
                  <a:cubicBezTo>
                    <a:pt x="30814" y="25059"/>
                    <a:pt x="30663" y="24956"/>
                    <a:pt x="30787" y="25121"/>
                  </a:cubicBezTo>
                  <a:lnTo>
                    <a:pt x="30869" y="25169"/>
                  </a:lnTo>
                  <a:cubicBezTo>
                    <a:pt x="30861" y="25169"/>
                    <a:pt x="30858" y="25165"/>
                    <a:pt x="30852" y="25165"/>
                  </a:cubicBezTo>
                  <a:cubicBezTo>
                    <a:pt x="30800" y="25165"/>
                    <a:pt x="30817" y="25238"/>
                    <a:pt x="30838" y="25306"/>
                  </a:cubicBezTo>
                  <a:cubicBezTo>
                    <a:pt x="30858" y="25374"/>
                    <a:pt x="30882" y="25447"/>
                    <a:pt x="30844" y="25447"/>
                  </a:cubicBezTo>
                  <a:cubicBezTo>
                    <a:pt x="30834" y="25447"/>
                    <a:pt x="30814" y="25440"/>
                    <a:pt x="30787" y="25423"/>
                  </a:cubicBezTo>
                  <a:lnTo>
                    <a:pt x="30447" y="25025"/>
                  </a:lnTo>
                  <a:cubicBezTo>
                    <a:pt x="30423" y="25008"/>
                    <a:pt x="30406" y="24997"/>
                    <a:pt x="30399" y="24997"/>
                  </a:cubicBezTo>
                  <a:lnTo>
                    <a:pt x="30399" y="24997"/>
                  </a:lnTo>
                  <a:cubicBezTo>
                    <a:pt x="30379" y="24997"/>
                    <a:pt x="30392" y="25039"/>
                    <a:pt x="30406" y="25076"/>
                  </a:cubicBezTo>
                  <a:cubicBezTo>
                    <a:pt x="30420" y="25114"/>
                    <a:pt x="30437" y="25152"/>
                    <a:pt x="30416" y="25152"/>
                  </a:cubicBezTo>
                  <a:cubicBezTo>
                    <a:pt x="30406" y="25152"/>
                    <a:pt x="30379" y="25135"/>
                    <a:pt x="30327" y="25090"/>
                  </a:cubicBezTo>
                  <a:lnTo>
                    <a:pt x="30327" y="25090"/>
                  </a:lnTo>
                  <a:cubicBezTo>
                    <a:pt x="30453" y="25214"/>
                    <a:pt x="30423" y="25173"/>
                    <a:pt x="30508" y="25323"/>
                  </a:cubicBezTo>
                  <a:lnTo>
                    <a:pt x="30515" y="25323"/>
                  </a:lnTo>
                  <a:cubicBezTo>
                    <a:pt x="30540" y="25323"/>
                    <a:pt x="30485" y="25210"/>
                    <a:pt x="30508" y="25193"/>
                  </a:cubicBezTo>
                  <a:lnTo>
                    <a:pt x="30508" y="25193"/>
                  </a:lnTo>
                  <a:lnTo>
                    <a:pt x="30659" y="25470"/>
                  </a:lnTo>
                  <a:lnTo>
                    <a:pt x="30643" y="25289"/>
                  </a:lnTo>
                  <a:lnTo>
                    <a:pt x="30643" y="25289"/>
                  </a:lnTo>
                  <a:cubicBezTo>
                    <a:pt x="30741" y="25474"/>
                    <a:pt x="30711" y="25433"/>
                    <a:pt x="30861" y="25580"/>
                  </a:cubicBezTo>
                  <a:cubicBezTo>
                    <a:pt x="30875" y="25618"/>
                    <a:pt x="30872" y="25632"/>
                    <a:pt x="30858" y="25632"/>
                  </a:cubicBezTo>
                  <a:cubicBezTo>
                    <a:pt x="30844" y="25632"/>
                    <a:pt x="30817" y="25614"/>
                    <a:pt x="30790" y="25597"/>
                  </a:cubicBezTo>
                  <a:cubicBezTo>
                    <a:pt x="30766" y="25580"/>
                    <a:pt x="30738" y="25563"/>
                    <a:pt x="30725" y="25563"/>
                  </a:cubicBezTo>
                  <a:cubicBezTo>
                    <a:pt x="30711" y="25563"/>
                    <a:pt x="30711" y="25580"/>
                    <a:pt x="30731" y="25628"/>
                  </a:cubicBezTo>
                  <a:cubicBezTo>
                    <a:pt x="30670" y="25587"/>
                    <a:pt x="30564" y="25429"/>
                    <a:pt x="30478" y="25364"/>
                  </a:cubicBezTo>
                  <a:lnTo>
                    <a:pt x="30478" y="25364"/>
                  </a:lnTo>
                  <a:cubicBezTo>
                    <a:pt x="30491" y="25399"/>
                    <a:pt x="30491" y="25412"/>
                    <a:pt x="30478" y="25412"/>
                  </a:cubicBezTo>
                  <a:cubicBezTo>
                    <a:pt x="30457" y="25412"/>
                    <a:pt x="30416" y="25385"/>
                    <a:pt x="30375" y="25358"/>
                  </a:cubicBezTo>
                  <a:cubicBezTo>
                    <a:pt x="30334" y="25330"/>
                    <a:pt x="30296" y="25303"/>
                    <a:pt x="30279" y="25303"/>
                  </a:cubicBezTo>
                  <a:cubicBezTo>
                    <a:pt x="30272" y="25303"/>
                    <a:pt x="30272" y="25309"/>
                    <a:pt x="30276" y="25320"/>
                  </a:cubicBezTo>
                  <a:cubicBezTo>
                    <a:pt x="30268" y="25306"/>
                    <a:pt x="30255" y="25289"/>
                    <a:pt x="30231" y="25262"/>
                  </a:cubicBezTo>
                  <a:lnTo>
                    <a:pt x="30231" y="25262"/>
                  </a:lnTo>
                  <a:cubicBezTo>
                    <a:pt x="30238" y="25323"/>
                    <a:pt x="30207" y="25323"/>
                    <a:pt x="30300" y="25447"/>
                  </a:cubicBezTo>
                  <a:lnTo>
                    <a:pt x="30358" y="25474"/>
                  </a:lnTo>
                  <a:cubicBezTo>
                    <a:pt x="30334" y="25477"/>
                    <a:pt x="30426" y="25597"/>
                    <a:pt x="30385" y="25597"/>
                  </a:cubicBezTo>
                  <a:cubicBezTo>
                    <a:pt x="30379" y="25597"/>
                    <a:pt x="30365" y="25591"/>
                    <a:pt x="30347" y="25584"/>
                  </a:cubicBezTo>
                  <a:lnTo>
                    <a:pt x="30347" y="25584"/>
                  </a:lnTo>
                  <a:cubicBezTo>
                    <a:pt x="30402" y="25687"/>
                    <a:pt x="30546" y="25882"/>
                    <a:pt x="30581" y="25882"/>
                  </a:cubicBezTo>
                  <a:lnTo>
                    <a:pt x="30584" y="25882"/>
                  </a:lnTo>
                  <a:cubicBezTo>
                    <a:pt x="30584" y="25885"/>
                    <a:pt x="30584" y="25888"/>
                    <a:pt x="30581" y="25888"/>
                  </a:cubicBezTo>
                  <a:cubicBezTo>
                    <a:pt x="30564" y="25888"/>
                    <a:pt x="30471" y="25806"/>
                    <a:pt x="30388" y="25700"/>
                  </a:cubicBezTo>
                  <a:lnTo>
                    <a:pt x="30388" y="25700"/>
                  </a:lnTo>
                  <a:cubicBezTo>
                    <a:pt x="30337" y="25738"/>
                    <a:pt x="30615" y="26036"/>
                    <a:pt x="30564" y="26036"/>
                  </a:cubicBezTo>
                  <a:cubicBezTo>
                    <a:pt x="30553" y="26036"/>
                    <a:pt x="30536" y="26029"/>
                    <a:pt x="30505" y="26005"/>
                  </a:cubicBezTo>
                  <a:cubicBezTo>
                    <a:pt x="30499" y="25991"/>
                    <a:pt x="30485" y="25967"/>
                    <a:pt x="30461" y="25947"/>
                  </a:cubicBezTo>
                  <a:cubicBezTo>
                    <a:pt x="30450" y="25940"/>
                    <a:pt x="30440" y="25937"/>
                    <a:pt x="30433" y="25937"/>
                  </a:cubicBezTo>
                  <a:cubicBezTo>
                    <a:pt x="30426" y="25937"/>
                    <a:pt x="30423" y="25940"/>
                    <a:pt x="30420" y="25943"/>
                  </a:cubicBezTo>
                  <a:cubicBezTo>
                    <a:pt x="30388" y="25858"/>
                    <a:pt x="30173" y="25687"/>
                    <a:pt x="30244" y="25687"/>
                  </a:cubicBezTo>
                  <a:lnTo>
                    <a:pt x="30258" y="25687"/>
                  </a:lnTo>
                  <a:cubicBezTo>
                    <a:pt x="30190" y="25614"/>
                    <a:pt x="30162" y="25591"/>
                    <a:pt x="30149" y="25591"/>
                  </a:cubicBezTo>
                  <a:cubicBezTo>
                    <a:pt x="30138" y="25591"/>
                    <a:pt x="30135" y="25600"/>
                    <a:pt x="30132" y="25611"/>
                  </a:cubicBezTo>
                  <a:cubicBezTo>
                    <a:pt x="30128" y="25621"/>
                    <a:pt x="30128" y="25632"/>
                    <a:pt x="30118" y="25632"/>
                  </a:cubicBezTo>
                  <a:cubicBezTo>
                    <a:pt x="30111" y="25632"/>
                    <a:pt x="30100" y="25628"/>
                    <a:pt x="30087" y="25618"/>
                  </a:cubicBezTo>
                  <a:lnTo>
                    <a:pt x="30087" y="25618"/>
                  </a:lnTo>
                  <a:cubicBezTo>
                    <a:pt x="30179" y="25786"/>
                    <a:pt x="30344" y="25923"/>
                    <a:pt x="30416" y="26043"/>
                  </a:cubicBezTo>
                  <a:cubicBezTo>
                    <a:pt x="30361" y="25975"/>
                    <a:pt x="30347" y="25985"/>
                    <a:pt x="30309" y="25967"/>
                  </a:cubicBezTo>
                  <a:lnTo>
                    <a:pt x="30309" y="25967"/>
                  </a:lnTo>
                  <a:lnTo>
                    <a:pt x="30457" y="26115"/>
                  </a:lnTo>
                  <a:cubicBezTo>
                    <a:pt x="30447" y="26125"/>
                    <a:pt x="30434" y="26134"/>
                    <a:pt x="30448" y="26180"/>
                  </a:cubicBezTo>
                  <a:lnTo>
                    <a:pt x="30448" y="26180"/>
                  </a:lnTo>
                  <a:lnTo>
                    <a:pt x="30423" y="26101"/>
                  </a:lnTo>
                  <a:cubicBezTo>
                    <a:pt x="30385" y="26098"/>
                    <a:pt x="30252" y="25988"/>
                    <a:pt x="30200" y="25988"/>
                  </a:cubicBezTo>
                  <a:cubicBezTo>
                    <a:pt x="30179" y="25988"/>
                    <a:pt x="30176" y="26008"/>
                    <a:pt x="30200" y="26067"/>
                  </a:cubicBezTo>
                  <a:cubicBezTo>
                    <a:pt x="30159" y="25991"/>
                    <a:pt x="30073" y="25841"/>
                    <a:pt x="29974" y="25782"/>
                  </a:cubicBezTo>
                  <a:lnTo>
                    <a:pt x="29974" y="25782"/>
                  </a:lnTo>
                  <a:cubicBezTo>
                    <a:pt x="29980" y="25820"/>
                    <a:pt x="29980" y="25834"/>
                    <a:pt x="29974" y="25834"/>
                  </a:cubicBezTo>
                  <a:cubicBezTo>
                    <a:pt x="29957" y="25834"/>
                    <a:pt x="29871" y="25700"/>
                    <a:pt x="29775" y="25628"/>
                  </a:cubicBezTo>
                  <a:lnTo>
                    <a:pt x="29775" y="25628"/>
                  </a:lnTo>
                  <a:cubicBezTo>
                    <a:pt x="29754" y="25697"/>
                    <a:pt x="29967" y="25888"/>
                    <a:pt x="29878" y="25888"/>
                  </a:cubicBezTo>
                  <a:cubicBezTo>
                    <a:pt x="29871" y="25888"/>
                    <a:pt x="29861" y="25885"/>
                    <a:pt x="29850" y="25885"/>
                  </a:cubicBezTo>
                  <a:cubicBezTo>
                    <a:pt x="29841" y="25888"/>
                    <a:pt x="29926" y="25978"/>
                    <a:pt x="29971" y="26016"/>
                  </a:cubicBezTo>
                  <a:cubicBezTo>
                    <a:pt x="29957" y="26012"/>
                    <a:pt x="29947" y="26008"/>
                    <a:pt x="29936" y="26008"/>
                  </a:cubicBezTo>
                  <a:cubicBezTo>
                    <a:pt x="29912" y="26008"/>
                    <a:pt x="29902" y="26022"/>
                    <a:pt x="29892" y="26036"/>
                  </a:cubicBezTo>
                  <a:cubicBezTo>
                    <a:pt x="29882" y="26050"/>
                    <a:pt x="29871" y="26064"/>
                    <a:pt x="29847" y="26064"/>
                  </a:cubicBezTo>
                  <a:cubicBezTo>
                    <a:pt x="29837" y="26064"/>
                    <a:pt x="29822" y="26061"/>
                    <a:pt x="29806" y="26052"/>
                  </a:cubicBezTo>
                  <a:lnTo>
                    <a:pt x="29806" y="26052"/>
                  </a:lnTo>
                  <a:cubicBezTo>
                    <a:pt x="29853" y="26080"/>
                    <a:pt x="29903" y="26121"/>
                    <a:pt x="29929" y="26204"/>
                  </a:cubicBezTo>
                  <a:cubicBezTo>
                    <a:pt x="29833" y="26064"/>
                    <a:pt x="29785" y="26115"/>
                    <a:pt x="29700" y="26050"/>
                  </a:cubicBezTo>
                  <a:lnTo>
                    <a:pt x="29700" y="26050"/>
                  </a:lnTo>
                  <a:lnTo>
                    <a:pt x="29762" y="26132"/>
                  </a:lnTo>
                  <a:cubicBezTo>
                    <a:pt x="29672" y="26060"/>
                    <a:pt x="29662" y="26012"/>
                    <a:pt x="29648" y="25971"/>
                  </a:cubicBezTo>
                  <a:lnTo>
                    <a:pt x="29648" y="25971"/>
                  </a:lnTo>
                  <a:cubicBezTo>
                    <a:pt x="29665" y="25991"/>
                    <a:pt x="29686" y="26012"/>
                    <a:pt x="29697" y="26012"/>
                  </a:cubicBezTo>
                  <a:cubicBezTo>
                    <a:pt x="29700" y="26012"/>
                    <a:pt x="29700" y="26008"/>
                    <a:pt x="29700" y="26005"/>
                  </a:cubicBezTo>
                  <a:cubicBezTo>
                    <a:pt x="29672" y="25923"/>
                    <a:pt x="29409" y="25625"/>
                    <a:pt x="29343" y="25625"/>
                  </a:cubicBezTo>
                  <a:lnTo>
                    <a:pt x="29343" y="25625"/>
                  </a:lnTo>
                  <a:cubicBezTo>
                    <a:pt x="29368" y="25731"/>
                    <a:pt x="29553" y="25943"/>
                    <a:pt x="29624" y="26016"/>
                  </a:cubicBezTo>
                  <a:lnTo>
                    <a:pt x="29610" y="26016"/>
                  </a:lnTo>
                  <a:cubicBezTo>
                    <a:pt x="29576" y="26016"/>
                    <a:pt x="29627" y="26101"/>
                    <a:pt x="29679" y="26187"/>
                  </a:cubicBezTo>
                  <a:cubicBezTo>
                    <a:pt x="29730" y="26273"/>
                    <a:pt x="29785" y="26355"/>
                    <a:pt x="29751" y="26355"/>
                  </a:cubicBezTo>
                  <a:cubicBezTo>
                    <a:pt x="29748" y="26355"/>
                    <a:pt x="29738" y="26355"/>
                    <a:pt x="29724" y="26348"/>
                  </a:cubicBezTo>
                  <a:cubicBezTo>
                    <a:pt x="29713" y="26348"/>
                    <a:pt x="29631" y="26276"/>
                    <a:pt x="29545" y="26208"/>
                  </a:cubicBezTo>
                  <a:cubicBezTo>
                    <a:pt x="29463" y="26135"/>
                    <a:pt x="29371" y="26067"/>
                    <a:pt x="29340" y="26067"/>
                  </a:cubicBezTo>
                  <a:lnTo>
                    <a:pt x="29340" y="26067"/>
                  </a:lnTo>
                  <a:cubicBezTo>
                    <a:pt x="29474" y="26266"/>
                    <a:pt x="29501" y="26163"/>
                    <a:pt x="29610" y="26341"/>
                  </a:cubicBezTo>
                  <a:cubicBezTo>
                    <a:pt x="29518" y="26255"/>
                    <a:pt x="29466" y="26222"/>
                    <a:pt x="29446" y="26222"/>
                  </a:cubicBezTo>
                  <a:cubicBezTo>
                    <a:pt x="29409" y="26222"/>
                    <a:pt x="29439" y="26307"/>
                    <a:pt x="29466" y="26393"/>
                  </a:cubicBezTo>
                  <a:cubicBezTo>
                    <a:pt x="29497" y="26475"/>
                    <a:pt x="29525" y="26560"/>
                    <a:pt x="29480" y="26560"/>
                  </a:cubicBezTo>
                  <a:cubicBezTo>
                    <a:pt x="29463" y="26560"/>
                    <a:pt x="29439" y="26551"/>
                    <a:pt x="29401" y="26526"/>
                  </a:cubicBezTo>
                  <a:lnTo>
                    <a:pt x="29227" y="26290"/>
                  </a:lnTo>
                  <a:cubicBezTo>
                    <a:pt x="29196" y="26290"/>
                    <a:pt x="29165" y="26290"/>
                    <a:pt x="29162" y="26334"/>
                  </a:cubicBezTo>
                  <a:lnTo>
                    <a:pt x="29292" y="26434"/>
                  </a:lnTo>
                  <a:cubicBezTo>
                    <a:pt x="29302" y="26458"/>
                    <a:pt x="29295" y="26472"/>
                    <a:pt x="29278" y="26472"/>
                  </a:cubicBezTo>
                  <a:cubicBezTo>
                    <a:pt x="29251" y="26472"/>
                    <a:pt x="29189" y="26427"/>
                    <a:pt x="29107" y="26310"/>
                  </a:cubicBezTo>
                  <a:lnTo>
                    <a:pt x="29107" y="26310"/>
                  </a:lnTo>
                  <a:cubicBezTo>
                    <a:pt x="29162" y="26416"/>
                    <a:pt x="29162" y="26448"/>
                    <a:pt x="29141" y="26448"/>
                  </a:cubicBezTo>
                  <a:cubicBezTo>
                    <a:pt x="29121" y="26448"/>
                    <a:pt x="29072" y="26416"/>
                    <a:pt x="29028" y="26403"/>
                  </a:cubicBezTo>
                  <a:cubicBezTo>
                    <a:pt x="29086" y="26386"/>
                    <a:pt x="29055" y="26434"/>
                    <a:pt x="28990" y="26293"/>
                  </a:cubicBezTo>
                  <a:cubicBezTo>
                    <a:pt x="28952" y="26269"/>
                    <a:pt x="28928" y="26263"/>
                    <a:pt x="28915" y="26263"/>
                  </a:cubicBezTo>
                  <a:cubicBezTo>
                    <a:pt x="28884" y="26263"/>
                    <a:pt x="28915" y="26317"/>
                    <a:pt x="28922" y="26372"/>
                  </a:cubicBezTo>
                  <a:cubicBezTo>
                    <a:pt x="28863" y="26290"/>
                    <a:pt x="28754" y="26187"/>
                    <a:pt x="28737" y="26187"/>
                  </a:cubicBezTo>
                  <a:lnTo>
                    <a:pt x="28733" y="26187"/>
                  </a:lnTo>
                  <a:cubicBezTo>
                    <a:pt x="28822" y="26355"/>
                    <a:pt x="28746" y="26365"/>
                    <a:pt x="28767" y="26475"/>
                  </a:cubicBezTo>
                  <a:lnTo>
                    <a:pt x="28713" y="26407"/>
                  </a:lnTo>
                  <a:cubicBezTo>
                    <a:pt x="28713" y="26444"/>
                    <a:pt x="28692" y="26454"/>
                    <a:pt x="28664" y="26454"/>
                  </a:cubicBezTo>
                  <a:cubicBezTo>
                    <a:pt x="28640" y="26454"/>
                    <a:pt x="28613" y="26448"/>
                    <a:pt x="28589" y="26440"/>
                  </a:cubicBezTo>
                  <a:cubicBezTo>
                    <a:pt x="28561" y="26437"/>
                    <a:pt x="28534" y="26430"/>
                    <a:pt x="28510" y="26430"/>
                  </a:cubicBezTo>
                  <a:cubicBezTo>
                    <a:pt x="28466" y="26430"/>
                    <a:pt x="28442" y="26454"/>
                    <a:pt x="28476" y="26551"/>
                  </a:cubicBezTo>
                  <a:cubicBezTo>
                    <a:pt x="28479" y="26557"/>
                    <a:pt x="28479" y="26557"/>
                    <a:pt x="28479" y="26564"/>
                  </a:cubicBezTo>
                  <a:lnTo>
                    <a:pt x="28496" y="26574"/>
                  </a:lnTo>
                  <a:cubicBezTo>
                    <a:pt x="28695" y="26769"/>
                    <a:pt x="28565" y="26769"/>
                    <a:pt x="28616" y="26876"/>
                  </a:cubicBezTo>
                  <a:cubicBezTo>
                    <a:pt x="28569" y="26825"/>
                    <a:pt x="28496" y="26739"/>
                    <a:pt x="28479" y="26739"/>
                  </a:cubicBezTo>
                  <a:lnTo>
                    <a:pt x="28476" y="26739"/>
                  </a:lnTo>
                  <a:cubicBezTo>
                    <a:pt x="28640" y="26945"/>
                    <a:pt x="28534" y="26866"/>
                    <a:pt x="28599" y="26968"/>
                  </a:cubicBezTo>
                  <a:cubicBezTo>
                    <a:pt x="28528" y="26924"/>
                    <a:pt x="28431" y="26760"/>
                    <a:pt x="28387" y="26760"/>
                  </a:cubicBezTo>
                  <a:cubicBezTo>
                    <a:pt x="28384" y="26760"/>
                    <a:pt x="28380" y="26763"/>
                    <a:pt x="28376" y="26766"/>
                  </a:cubicBezTo>
                  <a:cubicBezTo>
                    <a:pt x="28373" y="26797"/>
                    <a:pt x="28455" y="26903"/>
                    <a:pt x="28520" y="26978"/>
                  </a:cubicBezTo>
                  <a:cubicBezTo>
                    <a:pt x="28428" y="26883"/>
                    <a:pt x="28339" y="26825"/>
                    <a:pt x="28298" y="26818"/>
                  </a:cubicBezTo>
                  <a:cubicBezTo>
                    <a:pt x="28284" y="26797"/>
                    <a:pt x="28284" y="26790"/>
                    <a:pt x="28291" y="26790"/>
                  </a:cubicBezTo>
                  <a:lnTo>
                    <a:pt x="28291" y="26790"/>
                  </a:lnTo>
                  <a:cubicBezTo>
                    <a:pt x="28294" y="26790"/>
                    <a:pt x="28301" y="26793"/>
                    <a:pt x="28308" y="26797"/>
                  </a:cubicBezTo>
                  <a:cubicBezTo>
                    <a:pt x="28315" y="26801"/>
                    <a:pt x="28319" y="26804"/>
                    <a:pt x="28322" y="26804"/>
                  </a:cubicBezTo>
                  <a:cubicBezTo>
                    <a:pt x="28325" y="26804"/>
                    <a:pt x="28325" y="26804"/>
                    <a:pt x="28325" y="26801"/>
                  </a:cubicBezTo>
                  <a:cubicBezTo>
                    <a:pt x="28240" y="26690"/>
                    <a:pt x="28257" y="26742"/>
                    <a:pt x="28150" y="26605"/>
                  </a:cubicBezTo>
                  <a:lnTo>
                    <a:pt x="28150" y="26605"/>
                  </a:lnTo>
                  <a:cubicBezTo>
                    <a:pt x="28123" y="26605"/>
                    <a:pt x="28253" y="26756"/>
                    <a:pt x="28229" y="26756"/>
                  </a:cubicBezTo>
                  <a:cubicBezTo>
                    <a:pt x="28226" y="26756"/>
                    <a:pt x="28222" y="26756"/>
                    <a:pt x="28212" y="26749"/>
                  </a:cubicBezTo>
                  <a:lnTo>
                    <a:pt x="28106" y="26571"/>
                  </a:lnTo>
                  <a:cubicBezTo>
                    <a:pt x="28099" y="26564"/>
                    <a:pt x="28096" y="26564"/>
                    <a:pt x="28092" y="26564"/>
                  </a:cubicBezTo>
                  <a:cubicBezTo>
                    <a:pt x="28078" y="26564"/>
                    <a:pt x="28102" y="26608"/>
                    <a:pt x="28109" y="26625"/>
                  </a:cubicBezTo>
                  <a:cubicBezTo>
                    <a:pt x="28085" y="26571"/>
                    <a:pt x="27958" y="26416"/>
                    <a:pt x="27883" y="26324"/>
                  </a:cubicBezTo>
                  <a:lnTo>
                    <a:pt x="27883" y="26324"/>
                  </a:lnTo>
                  <a:cubicBezTo>
                    <a:pt x="27921" y="26485"/>
                    <a:pt x="28219" y="26766"/>
                    <a:pt x="28356" y="26945"/>
                  </a:cubicBezTo>
                  <a:cubicBezTo>
                    <a:pt x="28332" y="26934"/>
                    <a:pt x="28319" y="26927"/>
                    <a:pt x="28305" y="26927"/>
                  </a:cubicBezTo>
                  <a:cubicBezTo>
                    <a:pt x="28236" y="26927"/>
                    <a:pt x="28325" y="27112"/>
                    <a:pt x="28294" y="27150"/>
                  </a:cubicBezTo>
                  <a:lnTo>
                    <a:pt x="28154" y="26954"/>
                  </a:lnTo>
                  <a:lnTo>
                    <a:pt x="28154" y="26954"/>
                  </a:lnTo>
                  <a:cubicBezTo>
                    <a:pt x="28157" y="26999"/>
                    <a:pt x="28181" y="27047"/>
                    <a:pt x="28236" y="27136"/>
                  </a:cubicBezTo>
                  <a:lnTo>
                    <a:pt x="28208" y="27160"/>
                  </a:lnTo>
                  <a:cubicBezTo>
                    <a:pt x="28171" y="27078"/>
                    <a:pt x="28129" y="27016"/>
                    <a:pt x="28010" y="26862"/>
                  </a:cubicBezTo>
                  <a:lnTo>
                    <a:pt x="28010" y="26862"/>
                  </a:lnTo>
                  <a:cubicBezTo>
                    <a:pt x="28020" y="26941"/>
                    <a:pt x="27938" y="26927"/>
                    <a:pt x="28129" y="27188"/>
                  </a:cubicBezTo>
                  <a:lnTo>
                    <a:pt x="28096" y="27147"/>
                  </a:lnTo>
                  <a:cubicBezTo>
                    <a:pt x="27979" y="27089"/>
                    <a:pt x="27846" y="27109"/>
                    <a:pt x="27784" y="27019"/>
                  </a:cubicBezTo>
                  <a:lnTo>
                    <a:pt x="27784" y="27019"/>
                  </a:lnTo>
                  <a:cubicBezTo>
                    <a:pt x="27800" y="27143"/>
                    <a:pt x="27626" y="27044"/>
                    <a:pt x="27821" y="27294"/>
                  </a:cubicBezTo>
                  <a:cubicBezTo>
                    <a:pt x="27825" y="27304"/>
                    <a:pt x="27821" y="27307"/>
                    <a:pt x="27818" y="27307"/>
                  </a:cubicBezTo>
                  <a:cubicBezTo>
                    <a:pt x="27805" y="27307"/>
                    <a:pt x="27770" y="27284"/>
                    <a:pt x="27735" y="27260"/>
                  </a:cubicBezTo>
                  <a:cubicBezTo>
                    <a:pt x="27702" y="27239"/>
                    <a:pt x="27667" y="27215"/>
                    <a:pt x="27653" y="27215"/>
                  </a:cubicBezTo>
                  <a:cubicBezTo>
                    <a:pt x="27636" y="27215"/>
                    <a:pt x="27647" y="27250"/>
                    <a:pt x="27722" y="27359"/>
                  </a:cubicBezTo>
                  <a:cubicBezTo>
                    <a:pt x="27558" y="27219"/>
                    <a:pt x="27667" y="27294"/>
                    <a:pt x="27530" y="27098"/>
                  </a:cubicBezTo>
                  <a:cubicBezTo>
                    <a:pt x="27509" y="27078"/>
                    <a:pt x="27496" y="27071"/>
                    <a:pt x="27485" y="27071"/>
                  </a:cubicBezTo>
                  <a:cubicBezTo>
                    <a:pt x="27471" y="27071"/>
                    <a:pt x="27482" y="27102"/>
                    <a:pt x="27492" y="27133"/>
                  </a:cubicBezTo>
                  <a:cubicBezTo>
                    <a:pt x="27503" y="27163"/>
                    <a:pt x="27517" y="27195"/>
                    <a:pt x="27506" y="27195"/>
                  </a:cubicBezTo>
                  <a:cubicBezTo>
                    <a:pt x="27492" y="27195"/>
                    <a:pt x="27458" y="27160"/>
                    <a:pt x="27373" y="27054"/>
                  </a:cubicBezTo>
                  <a:lnTo>
                    <a:pt x="27373" y="27054"/>
                  </a:lnTo>
                  <a:cubicBezTo>
                    <a:pt x="27420" y="27198"/>
                    <a:pt x="27441" y="27122"/>
                    <a:pt x="27550" y="27294"/>
                  </a:cubicBezTo>
                  <a:cubicBezTo>
                    <a:pt x="27451" y="27174"/>
                    <a:pt x="27410" y="27140"/>
                    <a:pt x="27389" y="27140"/>
                  </a:cubicBezTo>
                  <a:cubicBezTo>
                    <a:pt x="27376" y="27140"/>
                    <a:pt x="27369" y="27150"/>
                    <a:pt x="27362" y="27160"/>
                  </a:cubicBezTo>
                  <a:cubicBezTo>
                    <a:pt x="27355" y="27171"/>
                    <a:pt x="27348" y="27181"/>
                    <a:pt x="27332" y="27181"/>
                  </a:cubicBezTo>
                  <a:cubicBezTo>
                    <a:pt x="27318" y="27181"/>
                    <a:pt x="27294" y="27168"/>
                    <a:pt x="27249" y="27133"/>
                  </a:cubicBezTo>
                  <a:lnTo>
                    <a:pt x="27249" y="27133"/>
                  </a:lnTo>
                  <a:cubicBezTo>
                    <a:pt x="27341" y="27280"/>
                    <a:pt x="27332" y="27201"/>
                    <a:pt x="27417" y="27369"/>
                  </a:cubicBezTo>
                  <a:cubicBezTo>
                    <a:pt x="27355" y="27284"/>
                    <a:pt x="27327" y="27280"/>
                    <a:pt x="27314" y="27277"/>
                  </a:cubicBezTo>
                  <a:lnTo>
                    <a:pt x="27314" y="27277"/>
                  </a:lnTo>
                  <a:lnTo>
                    <a:pt x="27471" y="27497"/>
                  </a:lnTo>
                  <a:lnTo>
                    <a:pt x="27026" y="26999"/>
                  </a:lnTo>
                  <a:lnTo>
                    <a:pt x="27026" y="26999"/>
                  </a:lnTo>
                  <a:cubicBezTo>
                    <a:pt x="27163" y="27291"/>
                    <a:pt x="27321" y="27356"/>
                    <a:pt x="27321" y="27510"/>
                  </a:cubicBezTo>
                  <a:lnTo>
                    <a:pt x="27311" y="27489"/>
                  </a:lnTo>
                  <a:cubicBezTo>
                    <a:pt x="27273" y="27448"/>
                    <a:pt x="27253" y="27431"/>
                    <a:pt x="27245" y="27431"/>
                  </a:cubicBezTo>
                  <a:lnTo>
                    <a:pt x="27245" y="27431"/>
                  </a:lnTo>
                  <a:cubicBezTo>
                    <a:pt x="27232" y="27431"/>
                    <a:pt x="27245" y="27472"/>
                    <a:pt x="27259" y="27513"/>
                  </a:cubicBezTo>
                  <a:cubicBezTo>
                    <a:pt x="27273" y="27551"/>
                    <a:pt x="27283" y="27592"/>
                    <a:pt x="27256" y="27592"/>
                  </a:cubicBezTo>
                  <a:cubicBezTo>
                    <a:pt x="27245" y="27592"/>
                    <a:pt x="27230" y="27586"/>
                    <a:pt x="27206" y="27570"/>
                  </a:cubicBezTo>
                  <a:lnTo>
                    <a:pt x="27206" y="27570"/>
                  </a:lnTo>
                  <a:cubicBezTo>
                    <a:pt x="27209" y="27571"/>
                    <a:pt x="27212" y="27571"/>
                    <a:pt x="27215" y="27571"/>
                  </a:cubicBezTo>
                  <a:cubicBezTo>
                    <a:pt x="27232" y="27571"/>
                    <a:pt x="27129" y="27455"/>
                    <a:pt x="27091" y="27394"/>
                  </a:cubicBezTo>
                  <a:lnTo>
                    <a:pt x="27091" y="27394"/>
                  </a:lnTo>
                  <a:lnTo>
                    <a:pt x="27129" y="27503"/>
                  </a:lnTo>
                  <a:cubicBezTo>
                    <a:pt x="27122" y="27489"/>
                    <a:pt x="27112" y="27476"/>
                    <a:pt x="27091" y="27451"/>
                  </a:cubicBezTo>
                  <a:cubicBezTo>
                    <a:pt x="27057" y="27421"/>
                    <a:pt x="27040" y="27407"/>
                    <a:pt x="27033" y="27407"/>
                  </a:cubicBezTo>
                  <a:lnTo>
                    <a:pt x="27033" y="27407"/>
                  </a:lnTo>
                  <a:cubicBezTo>
                    <a:pt x="27026" y="27407"/>
                    <a:pt x="27033" y="27424"/>
                    <a:pt x="27040" y="27441"/>
                  </a:cubicBezTo>
                  <a:cubicBezTo>
                    <a:pt x="27047" y="27455"/>
                    <a:pt x="27054" y="27472"/>
                    <a:pt x="27047" y="27472"/>
                  </a:cubicBezTo>
                  <a:cubicBezTo>
                    <a:pt x="27040" y="27472"/>
                    <a:pt x="27023" y="27462"/>
                    <a:pt x="26995" y="27438"/>
                  </a:cubicBezTo>
                  <a:cubicBezTo>
                    <a:pt x="26982" y="27376"/>
                    <a:pt x="26851" y="27219"/>
                    <a:pt x="26783" y="27150"/>
                  </a:cubicBezTo>
                  <a:lnTo>
                    <a:pt x="26783" y="27150"/>
                  </a:lnTo>
                  <a:lnTo>
                    <a:pt x="26927" y="27427"/>
                  </a:lnTo>
                  <a:lnTo>
                    <a:pt x="26721" y="27122"/>
                  </a:lnTo>
                  <a:lnTo>
                    <a:pt x="26721" y="27122"/>
                  </a:lnTo>
                  <a:cubicBezTo>
                    <a:pt x="26677" y="27130"/>
                    <a:pt x="26821" y="27404"/>
                    <a:pt x="26772" y="27404"/>
                  </a:cubicBezTo>
                  <a:cubicBezTo>
                    <a:pt x="26756" y="27404"/>
                    <a:pt x="26715" y="27362"/>
                    <a:pt x="26625" y="27260"/>
                  </a:cubicBezTo>
                  <a:lnTo>
                    <a:pt x="26612" y="27198"/>
                  </a:lnTo>
                  <a:cubicBezTo>
                    <a:pt x="26574" y="27150"/>
                    <a:pt x="26471" y="27033"/>
                    <a:pt x="26451" y="27033"/>
                  </a:cubicBezTo>
                  <a:lnTo>
                    <a:pt x="26451" y="27033"/>
                  </a:lnTo>
                  <a:cubicBezTo>
                    <a:pt x="26440" y="27033"/>
                    <a:pt x="26443" y="27051"/>
                    <a:pt x="26468" y="27098"/>
                  </a:cubicBezTo>
                  <a:cubicBezTo>
                    <a:pt x="26481" y="27130"/>
                    <a:pt x="26560" y="27246"/>
                    <a:pt x="26598" y="27284"/>
                  </a:cubicBezTo>
                  <a:lnTo>
                    <a:pt x="26543" y="27246"/>
                  </a:lnTo>
                  <a:cubicBezTo>
                    <a:pt x="26409" y="27051"/>
                    <a:pt x="26419" y="26954"/>
                    <a:pt x="26413" y="26876"/>
                  </a:cubicBezTo>
                  <a:lnTo>
                    <a:pt x="26413" y="26876"/>
                  </a:lnTo>
                  <a:cubicBezTo>
                    <a:pt x="26460" y="26962"/>
                    <a:pt x="26481" y="27044"/>
                    <a:pt x="26581" y="27157"/>
                  </a:cubicBezTo>
                  <a:cubicBezTo>
                    <a:pt x="26563" y="27071"/>
                    <a:pt x="26495" y="26924"/>
                    <a:pt x="26474" y="26838"/>
                  </a:cubicBezTo>
                  <a:lnTo>
                    <a:pt x="26474" y="26838"/>
                  </a:lnTo>
                  <a:cubicBezTo>
                    <a:pt x="26519" y="26924"/>
                    <a:pt x="26608" y="27051"/>
                    <a:pt x="26659" y="27130"/>
                  </a:cubicBezTo>
                  <a:cubicBezTo>
                    <a:pt x="26677" y="27143"/>
                    <a:pt x="26683" y="27147"/>
                    <a:pt x="26690" y="27147"/>
                  </a:cubicBezTo>
                  <a:cubicBezTo>
                    <a:pt x="26721" y="27147"/>
                    <a:pt x="26584" y="26978"/>
                    <a:pt x="26594" y="26948"/>
                  </a:cubicBezTo>
                  <a:lnTo>
                    <a:pt x="26594" y="26948"/>
                  </a:lnTo>
                  <a:cubicBezTo>
                    <a:pt x="26663" y="27016"/>
                    <a:pt x="26707" y="27061"/>
                    <a:pt x="26745" y="27126"/>
                  </a:cubicBezTo>
                  <a:cubicBezTo>
                    <a:pt x="26728" y="27061"/>
                    <a:pt x="26724" y="27024"/>
                    <a:pt x="26752" y="27024"/>
                  </a:cubicBezTo>
                  <a:cubicBezTo>
                    <a:pt x="26769" y="27024"/>
                    <a:pt x="26797" y="27037"/>
                    <a:pt x="26834" y="27065"/>
                  </a:cubicBezTo>
                  <a:cubicBezTo>
                    <a:pt x="26834" y="27065"/>
                    <a:pt x="26906" y="27229"/>
                    <a:pt x="27009" y="27325"/>
                  </a:cubicBezTo>
                  <a:cubicBezTo>
                    <a:pt x="26982" y="27163"/>
                    <a:pt x="26817" y="26927"/>
                    <a:pt x="26776" y="26746"/>
                  </a:cubicBezTo>
                  <a:cubicBezTo>
                    <a:pt x="26721" y="26625"/>
                    <a:pt x="26731" y="26592"/>
                    <a:pt x="26766" y="26592"/>
                  </a:cubicBezTo>
                  <a:cubicBezTo>
                    <a:pt x="26789" y="26592"/>
                    <a:pt x="26824" y="26608"/>
                    <a:pt x="26859" y="26622"/>
                  </a:cubicBezTo>
                  <a:cubicBezTo>
                    <a:pt x="26892" y="26636"/>
                    <a:pt x="26924" y="26653"/>
                    <a:pt x="26944" y="26653"/>
                  </a:cubicBezTo>
                  <a:cubicBezTo>
                    <a:pt x="26968" y="26653"/>
                    <a:pt x="26975" y="26629"/>
                    <a:pt x="26941" y="26560"/>
                  </a:cubicBezTo>
                  <a:cubicBezTo>
                    <a:pt x="26900" y="26505"/>
                    <a:pt x="26851" y="26475"/>
                    <a:pt x="26817" y="26437"/>
                  </a:cubicBezTo>
                  <a:cubicBezTo>
                    <a:pt x="24884" y="27147"/>
                    <a:pt x="22793" y="27530"/>
                    <a:pt x="20613" y="27530"/>
                  </a:cubicBezTo>
                  <a:lnTo>
                    <a:pt x="20390" y="27530"/>
                  </a:lnTo>
                  <a:cubicBezTo>
                    <a:pt x="20226" y="27630"/>
                    <a:pt x="20116" y="27747"/>
                    <a:pt x="19873" y="27842"/>
                  </a:cubicBezTo>
                  <a:lnTo>
                    <a:pt x="19835" y="27767"/>
                  </a:lnTo>
                  <a:lnTo>
                    <a:pt x="19835" y="27767"/>
                  </a:lnTo>
                  <a:cubicBezTo>
                    <a:pt x="19846" y="27873"/>
                    <a:pt x="19811" y="27904"/>
                    <a:pt x="19767" y="27904"/>
                  </a:cubicBezTo>
                  <a:cubicBezTo>
                    <a:pt x="19736" y="27904"/>
                    <a:pt x="19698" y="27891"/>
                    <a:pt x="19664" y="27880"/>
                  </a:cubicBezTo>
                  <a:cubicBezTo>
                    <a:pt x="19629" y="27867"/>
                    <a:pt x="19595" y="27856"/>
                    <a:pt x="19568" y="27856"/>
                  </a:cubicBezTo>
                  <a:cubicBezTo>
                    <a:pt x="19544" y="27856"/>
                    <a:pt x="19527" y="27870"/>
                    <a:pt x="19527" y="27911"/>
                  </a:cubicBezTo>
                  <a:cubicBezTo>
                    <a:pt x="19496" y="27808"/>
                    <a:pt x="19513" y="27753"/>
                    <a:pt x="19471" y="27674"/>
                  </a:cubicBezTo>
                  <a:lnTo>
                    <a:pt x="19373" y="27822"/>
                  </a:lnTo>
                  <a:cubicBezTo>
                    <a:pt x="19397" y="27743"/>
                    <a:pt x="19365" y="27571"/>
                    <a:pt x="19300" y="27486"/>
                  </a:cubicBezTo>
                  <a:cubicBezTo>
                    <a:pt x="19270" y="27483"/>
                    <a:pt x="19239" y="27479"/>
                    <a:pt x="19208" y="27479"/>
                  </a:cubicBezTo>
                  <a:cubicBezTo>
                    <a:pt x="19191" y="27664"/>
                    <a:pt x="19297" y="27571"/>
                    <a:pt x="19304" y="27747"/>
                  </a:cubicBezTo>
                  <a:lnTo>
                    <a:pt x="19167" y="27492"/>
                  </a:lnTo>
                  <a:lnTo>
                    <a:pt x="19167" y="27492"/>
                  </a:lnTo>
                  <a:cubicBezTo>
                    <a:pt x="19091" y="27554"/>
                    <a:pt x="19180" y="27867"/>
                    <a:pt x="19321" y="27908"/>
                  </a:cubicBezTo>
                  <a:cubicBezTo>
                    <a:pt x="19019" y="28017"/>
                    <a:pt x="18769" y="28253"/>
                    <a:pt x="18484" y="28309"/>
                  </a:cubicBezTo>
                  <a:lnTo>
                    <a:pt x="18451" y="28123"/>
                  </a:lnTo>
                  <a:cubicBezTo>
                    <a:pt x="18372" y="28199"/>
                    <a:pt x="18262" y="28253"/>
                    <a:pt x="18155" y="28253"/>
                  </a:cubicBezTo>
                  <a:cubicBezTo>
                    <a:pt x="18094" y="28253"/>
                    <a:pt x="18032" y="28237"/>
                    <a:pt x="17981" y="28188"/>
                  </a:cubicBezTo>
                  <a:lnTo>
                    <a:pt x="17981" y="28188"/>
                  </a:lnTo>
                  <a:cubicBezTo>
                    <a:pt x="17995" y="28244"/>
                    <a:pt x="17991" y="28350"/>
                    <a:pt x="18036" y="28401"/>
                  </a:cubicBezTo>
                  <a:cubicBezTo>
                    <a:pt x="18015" y="28466"/>
                    <a:pt x="17998" y="28490"/>
                    <a:pt x="17984" y="28490"/>
                  </a:cubicBezTo>
                  <a:cubicBezTo>
                    <a:pt x="17964" y="28490"/>
                    <a:pt x="17946" y="28452"/>
                    <a:pt x="17929" y="28415"/>
                  </a:cubicBezTo>
                  <a:cubicBezTo>
                    <a:pt x="17913" y="28377"/>
                    <a:pt x="17895" y="28340"/>
                    <a:pt x="17875" y="28340"/>
                  </a:cubicBezTo>
                  <a:cubicBezTo>
                    <a:pt x="17861" y="28340"/>
                    <a:pt x="17851" y="28353"/>
                    <a:pt x="17834" y="28384"/>
                  </a:cubicBezTo>
                  <a:cubicBezTo>
                    <a:pt x="17858" y="28329"/>
                    <a:pt x="17881" y="28278"/>
                    <a:pt x="17858" y="28199"/>
                  </a:cubicBezTo>
                  <a:lnTo>
                    <a:pt x="17858" y="28199"/>
                  </a:lnTo>
                  <a:lnTo>
                    <a:pt x="17570" y="28538"/>
                  </a:lnTo>
                  <a:cubicBezTo>
                    <a:pt x="17535" y="28443"/>
                    <a:pt x="17347" y="28291"/>
                    <a:pt x="17206" y="28291"/>
                  </a:cubicBezTo>
                  <a:cubicBezTo>
                    <a:pt x="17158" y="28291"/>
                    <a:pt x="17117" y="28312"/>
                    <a:pt x="17090" y="28353"/>
                  </a:cubicBezTo>
                  <a:cubicBezTo>
                    <a:pt x="17106" y="28429"/>
                    <a:pt x="17185" y="28514"/>
                    <a:pt x="17230" y="28517"/>
                  </a:cubicBezTo>
                  <a:lnTo>
                    <a:pt x="17152" y="28617"/>
                  </a:lnTo>
                  <a:lnTo>
                    <a:pt x="16973" y="28332"/>
                  </a:lnTo>
                  <a:lnTo>
                    <a:pt x="16921" y="28652"/>
                  </a:lnTo>
                  <a:lnTo>
                    <a:pt x="16836" y="28394"/>
                  </a:lnTo>
                  <a:cubicBezTo>
                    <a:pt x="16747" y="28480"/>
                    <a:pt x="16812" y="28829"/>
                    <a:pt x="16720" y="28833"/>
                  </a:cubicBezTo>
                  <a:cubicBezTo>
                    <a:pt x="16346" y="28764"/>
                    <a:pt x="16383" y="28658"/>
                    <a:pt x="16082" y="28480"/>
                  </a:cubicBezTo>
                  <a:lnTo>
                    <a:pt x="16082" y="28480"/>
                  </a:lnTo>
                  <a:cubicBezTo>
                    <a:pt x="16209" y="28984"/>
                    <a:pt x="15719" y="28573"/>
                    <a:pt x="15770" y="28946"/>
                  </a:cubicBezTo>
                  <a:cubicBezTo>
                    <a:pt x="15650" y="28867"/>
                    <a:pt x="15537" y="28840"/>
                    <a:pt x="15424" y="28840"/>
                  </a:cubicBezTo>
                  <a:cubicBezTo>
                    <a:pt x="15140" y="28840"/>
                    <a:pt x="14862" y="29018"/>
                    <a:pt x="14553" y="29022"/>
                  </a:cubicBezTo>
                  <a:lnTo>
                    <a:pt x="14574" y="28967"/>
                  </a:lnTo>
                  <a:cubicBezTo>
                    <a:pt x="14543" y="28943"/>
                    <a:pt x="14519" y="28932"/>
                    <a:pt x="14499" y="28932"/>
                  </a:cubicBezTo>
                  <a:cubicBezTo>
                    <a:pt x="14440" y="28932"/>
                    <a:pt x="14426" y="29039"/>
                    <a:pt x="14409" y="29145"/>
                  </a:cubicBezTo>
                  <a:cubicBezTo>
                    <a:pt x="14392" y="29251"/>
                    <a:pt x="14371" y="29354"/>
                    <a:pt x="14296" y="29354"/>
                  </a:cubicBezTo>
                  <a:lnTo>
                    <a:pt x="14273" y="29354"/>
                  </a:lnTo>
                  <a:lnTo>
                    <a:pt x="14300" y="29265"/>
                  </a:lnTo>
                  <a:cubicBezTo>
                    <a:pt x="14235" y="29224"/>
                    <a:pt x="14170" y="29207"/>
                    <a:pt x="14104" y="29207"/>
                  </a:cubicBezTo>
                  <a:cubicBezTo>
                    <a:pt x="13854" y="29207"/>
                    <a:pt x="13607" y="29471"/>
                    <a:pt x="13471" y="29686"/>
                  </a:cubicBezTo>
                  <a:cubicBezTo>
                    <a:pt x="13494" y="29607"/>
                    <a:pt x="13443" y="29474"/>
                    <a:pt x="13384" y="29474"/>
                  </a:cubicBezTo>
                  <a:cubicBezTo>
                    <a:pt x="13378" y="29474"/>
                    <a:pt x="13371" y="29474"/>
                    <a:pt x="13364" y="29477"/>
                  </a:cubicBezTo>
                  <a:cubicBezTo>
                    <a:pt x="13333" y="29580"/>
                    <a:pt x="13474" y="29765"/>
                    <a:pt x="13401" y="29765"/>
                  </a:cubicBezTo>
                  <a:cubicBezTo>
                    <a:pt x="13392" y="29765"/>
                    <a:pt x="13381" y="29762"/>
                    <a:pt x="13360" y="29755"/>
                  </a:cubicBezTo>
                  <a:cubicBezTo>
                    <a:pt x="13381" y="29697"/>
                    <a:pt x="13330" y="29598"/>
                    <a:pt x="13299" y="29598"/>
                  </a:cubicBezTo>
                  <a:lnTo>
                    <a:pt x="13237" y="29882"/>
                  </a:lnTo>
                  <a:cubicBezTo>
                    <a:pt x="13039" y="29834"/>
                    <a:pt x="12822" y="29789"/>
                    <a:pt x="12617" y="29789"/>
                  </a:cubicBezTo>
                  <a:cubicBezTo>
                    <a:pt x="12438" y="29789"/>
                    <a:pt x="12270" y="29824"/>
                    <a:pt x="12126" y="29930"/>
                  </a:cubicBezTo>
                  <a:cubicBezTo>
                    <a:pt x="12041" y="29854"/>
                    <a:pt x="12068" y="29751"/>
                    <a:pt x="12061" y="29663"/>
                  </a:cubicBezTo>
                  <a:lnTo>
                    <a:pt x="12061" y="29663"/>
                  </a:lnTo>
                  <a:cubicBezTo>
                    <a:pt x="11838" y="29762"/>
                    <a:pt x="11644" y="29978"/>
                    <a:pt x="11438" y="30098"/>
                  </a:cubicBezTo>
                  <a:cubicBezTo>
                    <a:pt x="11400" y="30080"/>
                    <a:pt x="11359" y="30067"/>
                    <a:pt x="11318" y="30050"/>
                  </a:cubicBezTo>
                  <a:lnTo>
                    <a:pt x="11259" y="29865"/>
                  </a:lnTo>
                  <a:cubicBezTo>
                    <a:pt x="11218" y="29875"/>
                    <a:pt x="11208" y="29933"/>
                    <a:pt x="11204" y="29998"/>
                  </a:cubicBezTo>
                  <a:cubicBezTo>
                    <a:pt x="11191" y="29992"/>
                    <a:pt x="11180" y="29988"/>
                    <a:pt x="11167" y="29981"/>
                  </a:cubicBezTo>
                  <a:cubicBezTo>
                    <a:pt x="11174" y="29964"/>
                    <a:pt x="11180" y="29944"/>
                    <a:pt x="11184" y="29923"/>
                  </a:cubicBezTo>
                  <a:cubicBezTo>
                    <a:pt x="11143" y="29895"/>
                    <a:pt x="11112" y="29885"/>
                    <a:pt x="11088" y="29885"/>
                  </a:cubicBezTo>
                  <a:cubicBezTo>
                    <a:pt x="11060" y="29885"/>
                    <a:pt x="11047" y="29899"/>
                    <a:pt x="11033" y="29919"/>
                  </a:cubicBezTo>
                  <a:cubicBezTo>
                    <a:pt x="10361" y="29621"/>
                    <a:pt x="9707" y="29282"/>
                    <a:pt x="9079" y="28908"/>
                  </a:cubicBezTo>
                  <a:cubicBezTo>
                    <a:pt x="9186" y="28751"/>
                    <a:pt x="9292" y="28590"/>
                    <a:pt x="9443" y="28590"/>
                  </a:cubicBezTo>
                  <a:cubicBezTo>
                    <a:pt x="9501" y="28590"/>
                    <a:pt x="9566" y="28614"/>
                    <a:pt x="9641" y="28672"/>
                  </a:cubicBezTo>
                  <a:lnTo>
                    <a:pt x="9631" y="28775"/>
                  </a:lnTo>
                  <a:cubicBezTo>
                    <a:pt x="9673" y="28758"/>
                    <a:pt x="9696" y="28751"/>
                    <a:pt x="9714" y="28751"/>
                  </a:cubicBezTo>
                  <a:cubicBezTo>
                    <a:pt x="9779" y="28751"/>
                    <a:pt x="9655" y="28902"/>
                    <a:pt x="9816" y="28990"/>
                  </a:cubicBezTo>
                  <a:cubicBezTo>
                    <a:pt x="9782" y="28665"/>
                    <a:pt x="10057" y="28682"/>
                    <a:pt x="10163" y="28538"/>
                  </a:cubicBezTo>
                  <a:lnTo>
                    <a:pt x="10163" y="28538"/>
                  </a:lnTo>
                  <a:cubicBezTo>
                    <a:pt x="10155" y="28607"/>
                    <a:pt x="10108" y="28610"/>
                    <a:pt x="10081" y="28661"/>
                  </a:cubicBezTo>
                  <a:cubicBezTo>
                    <a:pt x="10114" y="28720"/>
                    <a:pt x="10152" y="28860"/>
                    <a:pt x="10197" y="28860"/>
                  </a:cubicBezTo>
                  <a:cubicBezTo>
                    <a:pt x="10207" y="28860"/>
                    <a:pt x="10214" y="28857"/>
                    <a:pt x="10225" y="28843"/>
                  </a:cubicBezTo>
                  <a:cubicBezTo>
                    <a:pt x="10276" y="28356"/>
                    <a:pt x="10598" y="28340"/>
                    <a:pt x="10800" y="28155"/>
                  </a:cubicBezTo>
                  <a:cubicBezTo>
                    <a:pt x="10872" y="28356"/>
                    <a:pt x="11112" y="28497"/>
                    <a:pt x="11291" y="28809"/>
                  </a:cubicBezTo>
                  <a:cubicBezTo>
                    <a:pt x="11297" y="28726"/>
                    <a:pt x="11304" y="28559"/>
                    <a:pt x="11307" y="28394"/>
                  </a:cubicBezTo>
                  <a:cubicBezTo>
                    <a:pt x="11342" y="28425"/>
                    <a:pt x="11369" y="28438"/>
                    <a:pt x="11389" y="28438"/>
                  </a:cubicBezTo>
                  <a:cubicBezTo>
                    <a:pt x="11444" y="28438"/>
                    <a:pt x="11472" y="28353"/>
                    <a:pt x="11492" y="28253"/>
                  </a:cubicBezTo>
                  <a:lnTo>
                    <a:pt x="11492" y="28253"/>
                  </a:lnTo>
                  <a:cubicBezTo>
                    <a:pt x="11421" y="28274"/>
                    <a:pt x="11359" y="28295"/>
                    <a:pt x="11311" y="28312"/>
                  </a:cubicBezTo>
                  <a:lnTo>
                    <a:pt x="11311" y="28291"/>
                  </a:lnTo>
                  <a:cubicBezTo>
                    <a:pt x="11304" y="28309"/>
                    <a:pt x="11294" y="28315"/>
                    <a:pt x="11283" y="28322"/>
                  </a:cubicBezTo>
                  <a:cubicBezTo>
                    <a:pt x="11242" y="28343"/>
                    <a:pt x="11218" y="28360"/>
                    <a:pt x="11225" y="28373"/>
                  </a:cubicBezTo>
                  <a:cubicBezTo>
                    <a:pt x="11092" y="28199"/>
                    <a:pt x="11198" y="28212"/>
                    <a:pt x="11136" y="27976"/>
                  </a:cubicBezTo>
                  <a:cubicBezTo>
                    <a:pt x="11180" y="27970"/>
                    <a:pt x="11245" y="27928"/>
                    <a:pt x="11304" y="27928"/>
                  </a:cubicBezTo>
                  <a:cubicBezTo>
                    <a:pt x="11345" y="27928"/>
                    <a:pt x="11383" y="27949"/>
                    <a:pt x="11410" y="28024"/>
                  </a:cubicBezTo>
                  <a:lnTo>
                    <a:pt x="11427" y="28024"/>
                  </a:lnTo>
                  <a:cubicBezTo>
                    <a:pt x="11465" y="28024"/>
                    <a:pt x="11500" y="28041"/>
                    <a:pt x="11547" y="28062"/>
                  </a:cubicBezTo>
                  <a:cubicBezTo>
                    <a:pt x="11561" y="28027"/>
                    <a:pt x="11582" y="28003"/>
                    <a:pt x="11612" y="28003"/>
                  </a:cubicBezTo>
                  <a:cubicBezTo>
                    <a:pt x="11616" y="28003"/>
                    <a:pt x="11623" y="28003"/>
                    <a:pt x="11630" y="28007"/>
                  </a:cubicBezTo>
                  <a:lnTo>
                    <a:pt x="11623" y="28035"/>
                  </a:lnTo>
                  <a:cubicBezTo>
                    <a:pt x="11633" y="28065"/>
                    <a:pt x="11647" y="28086"/>
                    <a:pt x="11657" y="28106"/>
                  </a:cubicBezTo>
                  <a:cubicBezTo>
                    <a:pt x="11671" y="28109"/>
                    <a:pt x="11685" y="28114"/>
                    <a:pt x="11698" y="28114"/>
                  </a:cubicBezTo>
                  <a:cubicBezTo>
                    <a:pt x="11849" y="28114"/>
                    <a:pt x="11959" y="27750"/>
                    <a:pt x="12034" y="27571"/>
                  </a:cubicBezTo>
                  <a:lnTo>
                    <a:pt x="12034" y="27571"/>
                  </a:lnTo>
                  <a:cubicBezTo>
                    <a:pt x="11986" y="27900"/>
                    <a:pt x="12144" y="27908"/>
                    <a:pt x="12199" y="28123"/>
                  </a:cubicBezTo>
                  <a:cubicBezTo>
                    <a:pt x="12195" y="28120"/>
                    <a:pt x="12188" y="28120"/>
                    <a:pt x="12175" y="28120"/>
                  </a:cubicBezTo>
                  <a:cubicBezTo>
                    <a:pt x="12123" y="28120"/>
                    <a:pt x="12003" y="28141"/>
                    <a:pt x="11866" y="28168"/>
                  </a:cubicBezTo>
                  <a:cubicBezTo>
                    <a:pt x="11887" y="28188"/>
                    <a:pt x="11903" y="28226"/>
                    <a:pt x="11928" y="28305"/>
                  </a:cubicBezTo>
                  <a:cubicBezTo>
                    <a:pt x="11965" y="28340"/>
                    <a:pt x="12000" y="28353"/>
                    <a:pt x="12027" y="28353"/>
                  </a:cubicBezTo>
                  <a:cubicBezTo>
                    <a:pt x="12085" y="28353"/>
                    <a:pt x="12126" y="28295"/>
                    <a:pt x="12171" y="28237"/>
                  </a:cubicBezTo>
                  <a:cubicBezTo>
                    <a:pt x="12219" y="28182"/>
                    <a:pt x="12274" y="28123"/>
                    <a:pt x="12353" y="28123"/>
                  </a:cubicBezTo>
                  <a:cubicBezTo>
                    <a:pt x="12376" y="28123"/>
                    <a:pt x="12401" y="28127"/>
                    <a:pt x="12432" y="28141"/>
                  </a:cubicBezTo>
                  <a:cubicBezTo>
                    <a:pt x="12422" y="28168"/>
                    <a:pt x="12404" y="28226"/>
                    <a:pt x="12435" y="28305"/>
                  </a:cubicBezTo>
                  <a:cubicBezTo>
                    <a:pt x="12442" y="28309"/>
                    <a:pt x="12452" y="28309"/>
                    <a:pt x="12459" y="28309"/>
                  </a:cubicBezTo>
                  <a:cubicBezTo>
                    <a:pt x="12538" y="28309"/>
                    <a:pt x="12566" y="28137"/>
                    <a:pt x="12552" y="28014"/>
                  </a:cubicBezTo>
                  <a:lnTo>
                    <a:pt x="12552" y="28014"/>
                  </a:lnTo>
                  <a:cubicBezTo>
                    <a:pt x="12607" y="28165"/>
                    <a:pt x="12733" y="28264"/>
                    <a:pt x="12826" y="28264"/>
                  </a:cubicBezTo>
                  <a:cubicBezTo>
                    <a:pt x="12860" y="28264"/>
                    <a:pt x="12891" y="28250"/>
                    <a:pt x="12908" y="28216"/>
                  </a:cubicBezTo>
                  <a:cubicBezTo>
                    <a:pt x="12942" y="28021"/>
                    <a:pt x="12908" y="27942"/>
                    <a:pt x="13055" y="27924"/>
                  </a:cubicBezTo>
                  <a:lnTo>
                    <a:pt x="13055" y="27924"/>
                  </a:lnTo>
                  <a:lnTo>
                    <a:pt x="13031" y="28089"/>
                  </a:lnTo>
                  <a:cubicBezTo>
                    <a:pt x="13052" y="28100"/>
                    <a:pt x="13072" y="28103"/>
                    <a:pt x="13086" y="28103"/>
                  </a:cubicBezTo>
                  <a:cubicBezTo>
                    <a:pt x="13137" y="28103"/>
                    <a:pt x="13155" y="28055"/>
                    <a:pt x="13169" y="28007"/>
                  </a:cubicBezTo>
                  <a:cubicBezTo>
                    <a:pt x="13179" y="27959"/>
                    <a:pt x="13189" y="27911"/>
                    <a:pt x="13230" y="27911"/>
                  </a:cubicBezTo>
                  <a:cubicBezTo>
                    <a:pt x="13237" y="27911"/>
                    <a:pt x="13244" y="27914"/>
                    <a:pt x="13254" y="27914"/>
                  </a:cubicBezTo>
                  <a:cubicBezTo>
                    <a:pt x="13220" y="27921"/>
                    <a:pt x="13251" y="28041"/>
                    <a:pt x="13292" y="28058"/>
                  </a:cubicBezTo>
                  <a:cubicBezTo>
                    <a:pt x="13443" y="27928"/>
                    <a:pt x="13425" y="27846"/>
                    <a:pt x="13471" y="27510"/>
                  </a:cubicBezTo>
                  <a:lnTo>
                    <a:pt x="13508" y="27753"/>
                  </a:lnTo>
                  <a:cubicBezTo>
                    <a:pt x="13587" y="27627"/>
                    <a:pt x="13710" y="27400"/>
                    <a:pt x="13803" y="27400"/>
                  </a:cubicBezTo>
                  <a:cubicBezTo>
                    <a:pt x="13833" y="27400"/>
                    <a:pt x="13861" y="27421"/>
                    <a:pt x="13885" y="27476"/>
                  </a:cubicBezTo>
                  <a:cubicBezTo>
                    <a:pt x="13792" y="27188"/>
                    <a:pt x="13953" y="27154"/>
                    <a:pt x="14104" y="27154"/>
                  </a:cubicBezTo>
                  <a:cubicBezTo>
                    <a:pt x="14125" y="27154"/>
                    <a:pt x="14145" y="27154"/>
                    <a:pt x="14166" y="27157"/>
                  </a:cubicBezTo>
                  <a:lnTo>
                    <a:pt x="14221" y="27157"/>
                  </a:lnTo>
                  <a:cubicBezTo>
                    <a:pt x="14241" y="27157"/>
                    <a:pt x="14259" y="27157"/>
                    <a:pt x="14276" y="27154"/>
                  </a:cubicBezTo>
                  <a:lnTo>
                    <a:pt x="14276" y="27154"/>
                  </a:lnTo>
                  <a:cubicBezTo>
                    <a:pt x="14235" y="27181"/>
                    <a:pt x="14259" y="27287"/>
                    <a:pt x="14268" y="27339"/>
                  </a:cubicBezTo>
                  <a:cubicBezTo>
                    <a:pt x="14355" y="27140"/>
                    <a:pt x="14488" y="27098"/>
                    <a:pt x="14632" y="27098"/>
                  </a:cubicBezTo>
                  <a:cubicBezTo>
                    <a:pt x="14676" y="27098"/>
                    <a:pt x="14725" y="27102"/>
                    <a:pt x="14769" y="27106"/>
                  </a:cubicBezTo>
                  <a:cubicBezTo>
                    <a:pt x="14817" y="27112"/>
                    <a:pt x="14865" y="27116"/>
                    <a:pt x="14910" y="27116"/>
                  </a:cubicBezTo>
                  <a:cubicBezTo>
                    <a:pt x="14964" y="27116"/>
                    <a:pt x="15016" y="27109"/>
                    <a:pt x="15064" y="27092"/>
                  </a:cubicBezTo>
                  <a:lnTo>
                    <a:pt x="15214" y="27438"/>
                  </a:lnTo>
                  <a:cubicBezTo>
                    <a:pt x="15321" y="27390"/>
                    <a:pt x="15239" y="26934"/>
                    <a:pt x="15273" y="26728"/>
                  </a:cubicBezTo>
                  <a:cubicBezTo>
                    <a:pt x="13998" y="26334"/>
                    <a:pt x="12784" y="25803"/>
                    <a:pt x="11650" y="25152"/>
                  </a:cubicBezTo>
                  <a:cubicBezTo>
                    <a:pt x="11640" y="25169"/>
                    <a:pt x="11626" y="25183"/>
                    <a:pt x="11612" y="25183"/>
                  </a:cubicBezTo>
                  <a:cubicBezTo>
                    <a:pt x="11599" y="25183"/>
                    <a:pt x="11588" y="25176"/>
                    <a:pt x="11571" y="25162"/>
                  </a:cubicBezTo>
                  <a:lnTo>
                    <a:pt x="11571" y="25162"/>
                  </a:lnTo>
                  <a:cubicBezTo>
                    <a:pt x="11657" y="25364"/>
                    <a:pt x="11571" y="25306"/>
                    <a:pt x="11561" y="25368"/>
                  </a:cubicBezTo>
                  <a:lnTo>
                    <a:pt x="11561" y="25395"/>
                  </a:lnTo>
                  <a:cubicBezTo>
                    <a:pt x="11558" y="25385"/>
                    <a:pt x="11558" y="25374"/>
                    <a:pt x="11561" y="25368"/>
                  </a:cubicBezTo>
                  <a:cubicBezTo>
                    <a:pt x="11558" y="25350"/>
                    <a:pt x="11558" y="25327"/>
                    <a:pt x="11547" y="25309"/>
                  </a:cubicBezTo>
                  <a:cubicBezTo>
                    <a:pt x="11530" y="25268"/>
                    <a:pt x="11520" y="25255"/>
                    <a:pt x="11513" y="25255"/>
                  </a:cubicBezTo>
                  <a:cubicBezTo>
                    <a:pt x="11503" y="25255"/>
                    <a:pt x="11503" y="25296"/>
                    <a:pt x="11503" y="25337"/>
                  </a:cubicBezTo>
                  <a:cubicBezTo>
                    <a:pt x="11503" y="25374"/>
                    <a:pt x="11500" y="25415"/>
                    <a:pt x="11486" y="25415"/>
                  </a:cubicBezTo>
                  <a:cubicBezTo>
                    <a:pt x="11482" y="25415"/>
                    <a:pt x="11476" y="25412"/>
                    <a:pt x="11465" y="25399"/>
                  </a:cubicBezTo>
                  <a:cubicBezTo>
                    <a:pt x="11424" y="25320"/>
                    <a:pt x="11400" y="25183"/>
                    <a:pt x="11369" y="25173"/>
                  </a:cubicBezTo>
                  <a:lnTo>
                    <a:pt x="11369" y="25173"/>
                  </a:lnTo>
                  <a:cubicBezTo>
                    <a:pt x="11407" y="25292"/>
                    <a:pt x="11407" y="25440"/>
                    <a:pt x="11362" y="25440"/>
                  </a:cubicBezTo>
                  <a:cubicBezTo>
                    <a:pt x="11348" y="25440"/>
                    <a:pt x="11324" y="25419"/>
                    <a:pt x="11297" y="25368"/>
                  </a:cubicBezTo>
                  <a:cubicBezTo>
                    <a:pt x="11314" y="25364"/>
                    <a:pt x="11286" y="25282"/>
                    <a:pt x="11273" y="25214"/>
                  </a:cubicBezTo>
                  <a:cubicBezTo>
                    <a:pt x="11212" y="25546"/>
                    <a:pt x="10927" y="25262"/>
                    <a:pt x="10883" y="25649"/>
                  </a:cubicBezTo>
                  <a:lnTo>
                    <a:pt x="10818" y="25364"/>
                  </a:lnTo>
                  <a:cubicBezTo>
                    <a:pt x="10780" y="25309"/>
                    <a:pt x="10756" y="25289"/>
                    <a:pt x="10745" y="25289"/>
                  </a:cubicBezTo>
                  <a:cubicBezTo>
                    <a:pt x="10715" y="25289"/>
                    <a:pt x="10752" y="25423"/>
                    <a:pt x="10786" y="25559"/>
                  </a:cubicBezTo>
                  <a:cubicBezTo>
                    <a:pt x="10821" y="25693"/>
                    <a:pt x="10855" y="25827"/>
                    <a:pt x="10818" y="25827"/>
                  </a:cubicBezTo>
                  <a:cubicBezTo>
                    <a:pt x="10628" y="25786"/>
                    <a:pt x="10386" y="25611"/>
                    <a:pt x="10211" y="25611"/>
                  </a:cubicBezTo>
                  <a:cubicBezTo>
                    <a:pt x="10139" y="25611"/>
                    <a:pt x="10081" y="25638"/>
                    <a:pt x="10039" y="25711"/>
                  </a:cubicBezTo>
                  <a:cubicBezTo>
                    <a:pt x="10053" y="25796"/>
                    <a:pt x="10084" y="25806"/>
                    <a:pt x="10128" y="25920"/>
                  </a:cubicBezTo>
                  <a:cubicBezTo>
                    <a:pt x="10104" y="25899"/>
                    <a:pt x="10049" y="25765"/>
                    <a:pt x="10036" y="25765"/>
                  </a:cubicBezTo>
                  <a:cubicBezTo>
                    <a:pt x="10029" y="25765"/>
                    <a:pt x="10029" y="25782"/>
                    <a:pt x="10036" y="25820"/>
                  </a:cubicBezTo>
                  <a:lnTo>
                    <a:pt x="10098" y="25964"/>
                  </a:lnTo>
                  <a:cubicBezTo>
                    <a:pt x="10043" y="25885"/>
                    <a:pt x="10005" y="25858"/>
                    <a:pt x="9974" y="25858"/>
                  </a:cubicBezTo>
                  <a:cubicBezTo>
                    <a:pt x="9940" y="25858"/>
                    <a:pt x="9916" y="25888"/>
                    <a:pt x="9892" y="25923"/>
                  </a:cubicBezTo>
                  <a:cubicBezTo>
                    <a:pt x="9867" y="25954"/>
                    <a:pt x="9844" y="25985"/>
                    <a:pt x="9813" y="25985"/>
                  </a:cubicBezTo>
                  <a:cubicBezTo>
                    <a:pt x="9769" y="25985"/>
                    <a:pt x="9710" y="25926"/>
                    <a:pt x="9614" y="25741"/>
                  </a:cubicBezTo>
                  <a:cubicBezTo>
                    <a:pt x="9614" y="25827"/>
                    <a:pt x="9590" y="25844"/>
                    <a:pt x="9559" y="25844"/>
                  </a:cubicBezTo>
                  <a:cubicBezTo>
                    <a:pt x="9546" y="25844"/>
                    <a:pt x="9532" y="25841"/>
                    <a:pt x="9518" y="25837"/>
                  </a:cubicBezTo>
                  <a:cubicBezTo>
                    <a:pt x="9505" y="25834"/>
                    <a:pt x="9491" y="25831"/>
                    <a:pt x="9477" y="25831"/>
                  </a:cubicBezTo>
                  <a:cubicBezTo>
                    <a:pt x="9436" y="25831"/>
                    <a:pt x="9405" y="25865"/>
                    <a:pt x="9412" y="26022"/>
                  </a:cubicBezTo>
                  <a:cubicBezTo>
                    <a:pt x="9326" y="25906"/>
                    <a:pt x="9361" y="25755"/>
                    <a:pt x="9299" y="25738"/>
                  </a:cubicBezTo>
                  <a:lnTo>
                    <a:pt x="9278" y="26002"/>
                  </a:lnTo>
                  <a:cubicBezTo>
                    <a:pt x="9288" y="26094"/>
                    <a:pt x="9275" y="26129"/>
                    <a:pt x="9244" y="26129"/>
                  </a:cubicBezTo>
                  <a:cubicBezTo>
                    <a:pt x="9200" y="26129"/>
                    <a:pt x="9131" y="26064"/>
                    <a:pt x="9056" y="25995"/>
                  </a:cubicBezTo>
                  <a:cubicBezTo>
                    <a:pt x="8983" y="25930"/>
                    <a:pt x="8912" y="25861"/>
                    <a:pt x="8864" y="25861"/>
                  </a:cubicBezTo>
                  <a:cubicBezTo>
                    <a:pt x="8836" y="25861"/>
                    <a:pt x="8815" y="25888"/>
                    <a:pt x="8815" y="25954"/>
                  </a:cubicBezTo>
                  <a:lnTo>
                    <a:pt x="8812" y="25930"/>
                  </a:lnTo>
                  <a:cubicBezTo>
                    <a:pt x="8782" y="25844"/>
                    <a:pt x="8727" y="25749"/>
                    <a:pt x="8706" y="25749"/>
                  </a:cubicBezTo>
                  <a:cubicBezTo>
                    <a:pt x="8703" y="25749"/>
                    <a:pt x="8699" y="25752"/>
                    <a:pt x="8699" y="25758"/>
                  </a:cubicBezTo>
                  <a:cubicBezTo>
                    <a:pt x="8716" y="25831"/>
                    <a:pt x="8747" y="25865"/>
                    <a:pt x="8792" y="25947"/>
                  </a:cubicBezTo>
                  <a:cubicBezTo>
                    <a:pt x="8741" y="26160"/>
                    <a:pt x="8720" y="26176"/>
                    <a:pt x="8644" y="26245"/>
                  </a:cubicBezTo>
                  <a:cubicBezTo>
                    <a:pt x="8624" y="26081"/>
                    <a:pt x="8559" y="26129"/>
                    <a:pt x="8473" y="25916"/>
                  </a:cubicBezTo>
                  <a:lnTo>
                    <a:pt x="8473" y="25916"/>
                  </a:lnTo>
                  <a:cubicBezTo>
                    <a:pt x="8504" y="26064"/>
                    <a:pt x="8569" y="26132"/>
                    <a:pt x="8562" y="26266"/>
                  </a:cubicBezTo>
                  <a:cubicBezTo>
                    <a:pt x="8551" y="26273"/>
                    <a:pt x="8541" y="26276"/>
                    <a:pt x="8531" y="26276"/>
                  </a:cubicBezTo>
                  <a:cubicBezTo>
                    <a:pt x="8459" y="26276"/>
                    <a:pt x="8346" y="26152"/>
                    <a:pt x="8268" y="26108"/>
                  </a:cubicBezTo>
                  <a:lnTo>
                    <a:pt x="8268" y="26108"/>
                  </a:lnTo>
                  <a:cubicBezTo>
                    <a:pt x="8312" y="26304"/>
                    <a:pt x="8260" y="26266"/>
                    <a:pt x="8346" y="26499"/>
                  </a:cubicBezTo>
                  <a:cubicBezTo>
                    <a:pt x="8263" y="26543"/>
                    <a:pt x="8254" y="26653"/>
                    <a:pt x="8147" y="26690"/>
                  </a:cubicBezTo>
                  <a:lnTo>
                    <a:pt x="8116" y="26612"/>
                  </a:lnTo>
                  <a:lnTo>
                    <a:pt x="8116" y="26612"/>
                  </a:lnTo>
                  <a:cubicBezTo>
                    <a:pt x="8137" y="26698"/>
                    <a:pt x="8137" y="26725"/>
                    <a:pt x="8124" y="26725"/>
                  </a:cubicBezTo>
                  <a:cubicBezTo>
                    <a:pt x="8110" y="26725"/>
                    <a:pt x="8089" y="26701"/>
                    <a:pt x="8065" y="26677"/>
                  </a:cubicBezTo>
                  <a:cubicBezTo>
                    <a:pt x="8045" y="26653"/>
                    <a:pt x="8024" y="26629"/>
                    <a:pt x="8013" y="26629"/>
                  </a:cubicBezTo>
                  <a:cubicBezTo>
                    <a:pt x="8007" y="26629"/>
                    <a:pt x="8003" y="26639"/>
                    <a:pt x="8013" y="26674"/>
                  </a:cubicBezTo>
                  <a:cubicBezTo>
                    <a:pt x="7975" y="26571"/>
                    <a:pt x="7972" y="26523"/>
                    <a:pt x="7938" y="26444"/>
                  </a:cubicBezTo>
                  <a:lnTo>
                    <a:pt x="7928" y="26554"/>
                  </a:lnTo>
                  <a:cubicBezTo>
                    <a:pt x="7918" y="26458"/>
                    <a:pt x="7825" y="26180"/>
                    <a:pt x="7777" y="26163"/>
                  </a:cubicBezTo>
                  <a:lnTo>
                    <a:pt x="7777" y="26163"/>
                  </a:lnTo>
                  <a:cubicBezTo>
                    <a:pt x="7811" y="26382"/>
                    <a:pt x="7839" y="26296"/>
                    <a:pt x="7880" y="26472"/>
                  </a:cubicBezTo>
                  <a:lnTo>
                    <a:pt x="7767" y="26208"/>
                  </a:lnTo>
                  <a:lnTo>
                    <a:pt x="7767" y="26208"/>
                  </a:lnTo>
                  <a:cubicBezTo>
                    <a:pt x="7749" y="26249"/>
                    <a:pt x="7852" y="26554"/>
                    <a:pt x="7921" y="26622"/>
                  </a:cubicBezTo>
                  <a:cubicBezTo>
                    <a:pt x="7818" y="26657"/>
                    <a:pt x="7763" y="26818"/>
                    <a:pt x="7660" y="26818"/>
                  </a:cubicBezTo>
                  <a:lnTo>
                    <a:pt x="7651" y="26818"/>
                  </a:lnTo>
                  <a:lnTo>
                    <a:pt x="7595" y="26636"/>
                  </a:lnTo>
                  <a:cubicBezTo>
                    <a:pt x="7581" y="26677"/>
                    <a:pt x="7558" y="26704"/>
                    <a:pt x="7527" y="26704"/>
                  </a:cubicBezTo>
                  <a:cubicBezTo>
                    <a:pt x="7496" y="26704"/>
                    <a:pt x="7455" y="26677"/>
                    <a:pt x="7410" y="26605"/>
                  </a:cubicBezTo>
                  <a:lnTo>
                    <a:pt x="7410" y="26605"/>
                  </a:lnTo>
                  <a:cubicBezTo>
                    <a:pt x="7428" y="26657"/>
                    <a:pt x="7451" y="26756"/>
                    <a:pt x="7479" y="26811"/>
                  </a:cubicBezTo>
                  <a:cubicBezTo>
                    <a:pt x="7486" y="26862"/>
                    <a:pt x="7486" y="26883"/>
                    <a:pt x="7479" y="26883"/>
                  </a:cubicBezTo>
                  <a:cubicBezTo>
                    <a:pt x="7472" y="26883"/>
                    <a:pt x="7455" y="26842"/>
                    <a:pt x="7437" y="26804"/>
                  </a:cubicBezTo>
                  <a:cubicBezTo>
                    <a:pt x="7420" y="26763"/>
                    <a:pt x="7407" y="26722"/>
                    <a:pt x="7396" y="26722"/>
                  </a:cubicBezTo>
                  <a:cubicBezTo>
                    <a:pt x="7393" y="26722"/>
                    <a:pt x="7390" y="26732"/>
                    <a:pt x="7390" y="26760"/>
                  </a:cubicBezTo>
                  <a:cubicBezTo>
                    <a:pt x="7390" y="26711"/>
                    <a:pt x="7386" y="26667"/>
                    <a:pt x="7359" y="26588"/>
                  </a:cubicBezTo>
                  <a:lnTo>
                    <a:pt x="7314" y="26852"/>
                  </a:lnTo>
                  <a:cubicBezTo>
                    <a:pt x="7273" y="26746"/>
                    <a:pt x="7146" y="26554"/>
                    <a:pt x="7091" y="26554"/>
                  </a:cubicBezTo>
                  <a:cubicBezTo>
                    <a:pt x="7078" y="26554"/>
                    <a:pt x="7071" y="26564"/>
                    <a:pt x="7067" y="26592"/>
                  </a:cubicBezTo>
                  <a:cubicBezTo>
                    <a:pt x="7091" y="26663"/>
                    <a:pt x="7146" y="26760"/>
                    <a:pt x="7164" y="26769"/>
                  </a:cubicBezTo>
                  <a:lnTo>
                    <a:pt x="7153" y="26845"/>
                  </a:lnTo>
                  <a:lnTo>
                    <a:pt x="7016" y="26551"/>
                  </a:lnTo>
                  <a:lnTo>
                    <a:pt x="7064" y="26838"/>
                  </a:lnTo>
                  <a:lnTo>
                    <a:pt x="6968" y="26581"/>
                  </a:lnTo>
                  <a:lnTo>
                    <a:pt x="6968" y="26581"/>
                  </a:lnTo>
                  <a:cubicBezTo>
                    <a:pt x="6951" y="26646"/>
                    <a:pt x="7054" y="26968"/>
                    <a:pt x="7020" y="26968"/>
                  </a:cubicBezTo>
                  <a:cubicBezTo>
                    <a:pt x="6849" y="26845"/>
                    <a:pt x="6841" y="26749"/>
                    <a:pt x="6673" y="26537"/>
                  </a:cubicBezTo>
                  <a:lnTo>
                    <a:pt x="6673" y="26537"/>
                  </a:lnTo>
                  <a:cubicBezTo>
                    <a:pt x="6746" y="26746"/>
                    <a:pt x="6732" y="26783"/>
                    <a:pt x="6700" y="26783"/>
                  </a:cubicBezTo>
                  <a:cubicBezTo>
                    <a:pt x="6694" y="26783"/>
                    <a:pt x="6684" y="26780"/>
                    <a:pt x="6677" y="26777"/>
                  </a:cubicBezTo>
                  <a:cubicBezTo>
                    <a:pt x="6667" y="26773"/>
                    <a:pt x="6656" y="26773"/>
                    <a:pt x="6649" y="26773"/>
                  </a:cubicBezTo>
                  <a:cubicBezTo>
                    <a:pt x="6626" y="26773"/>
                    <a:pt x="6612" y="26797"/>
                    <a:pt x="6649" y="26921"/>
                  </a:cubicBezTo>
                  <a:cubicBezTo>
                    <a:pt x="6556" y="26793"/>
                    <a:pt x="6488" y="26760"/>
                    <a:pt x="6430" y="26760"/>
                  </a:cubicBezTo>
                  <a:cubicBezTo>
                    <a:pt x="6362" y="26760"/>
                    <a:pt x="6303" y="26811"/>
                    <a:pt x="6232" y="26818"/>
                  </a:cubicBezTo>
                  <a:cubicBezTo>
                    <a:pt x="6200" y="26790"/>
                    <a:pt x="6170" y="26766"/>
                    <a:pt x="6139" y="26739"/>
                  </a:cubicBezTo>
                  <a:cubicBezTo>
                    <a:pt x="6132" y="26728"/>
                    <a:pt x="6125" y="26725"/>
                    <a:pt x="6121" y="26722"/>
                  </a:cubicBezTo>
                  <a:cubicBezTo>
                    <a:pt x="5786" y="26420"/>
                    <a:pt x="5463" y="26101"/>
                    <a:pt x="5151" y="25776"/>
                  </a:cubicBezTo>
                  <a:cubicBezTo>
                    <a:pt x="5145" y="25724"/>
                    <a:pt x="5131" y="25659"/>
                    <a:pt x="5114" y="25605"/>
                  </a:cubicBezTo>
                  <a:lnTo>
                    <a:pt x="5114" y="25605"/>
                  </a:lnTo>
                  <a:cubicBezTo>
                    <a:pt x="5175" y="25762"/>
                    <a:pt x="5254" y="25875"/>
                    <a:pt x="5289" y="25875"/>
                  </a:cubicBezTo>
                  <a:cubicBezTo>
                    <a:pt x="5299" y="25875"/>
                    <a:pt x="5306" y="25865"/>
                    <a:pt x="5306" y="25841"/>
                  </a:cubicBezTo>
                  <a:cubicBezTo>
                    <a:pt x="5272" y="25659"/>
                    <a:pt x="5240" y="25580"/>
                    <a:pt x="5295" y="25580"/>
                  </a:cubicBezTo>
                  <a:lnTo>
                    <a:pt x="5327" y="25738"/>
                  </a:lnTo>
                  <a:cubicBezTo>
                    <a:pt x="5340" y="25752"/>
                    <a:pt x="5351" y="25755"/>
                    <a:pt x="5354" y="25755"/>
                  </a:cubicBezTo>
                  <a:cubicBezTo>
                    <a:pt x="5371" y="25755"/>
                    <a:pt x="5368" y="25714"/>
                    <a:pt x="5360" y="25673"/>
                  </a:cubicBezTo>
                  <a:cubicBezTo>
                    <a:pt x="5357" y="25632"/>
                    <a:pt x="5351" y="25591"/>
                    <a:pt x="5364" y="25591"/>
                  </a:cubicBezTo>
                  <a:cubicBezTo>
                    <a:pt x="5368" y="25591"/>
                    <a:pt x="5371" y="25594"/>
                    <a:pt x="5374" y="25597"/>
                  </a:cubicBezTo>
                  <a:cubicBezTo>
                    <a:pt x="5364" y="25600"/>
                    <a:pt x="5402" y="25714"/>
                    <a:pt x="5422" y="25735"/>
                  </a:cubicBezTo>
                  <a:cubicBezTo>
                    <a:pt x="5457" y="25632"/>
                    <a:pt x="5429" y="25553"/>
                    <a:pt x="5368" y="25241"/>
                  </a:cubicBezTo>
                  <a:lnTo>
                    <a:pt x="5368" y="25241"/>
                  </a:lnTo>
                  <a:lnTo>
                    <a:pt x="5439" y="25474"/>
                  </a:lnTo>
                  <a:cubicBezTo>
                    <a:pt x="5443" y="25368"/>
                    <a:pt x="5439" y="25183"/>
                    <a:pt x="5477" y="25183"/>
                  </a:cubicBezTo>
                  <a:cubicBezTo>
                    <a:pt x="5487" y="25183"/>
                    <a:pt x="5508" y="25206"/>
                    <a:pt x="5532" y="25265"/>
                  </a:cubicBezTo>
                  <a:cubicBezTo>
                    <a:pt x="5446" y="25039"/>
                    <a:pt x="5467" y="24988"/>
                    <a:pt x="5512" y="24988"/>
                  </a:cubicBezTo>
                  <a:cubicBezTo>
                    <a:pt x="5528" y="24988"/>
                    <a:pt x="5549" y="24994"/>
                    <a:pt x="5566" y="25001"/>
                  </a:cubicBezTo>
                  <a:cubicBezTo>
                    <a:pt x="5587" y="25011"/>
                    <a:pt x="5604" y="25018"/>
                    <a:pt x="5615" y="25018"/>
                  </a:cubicBezTo>
                  <a:lnTo>
                    <a:pt x="5618" y="25018"/>
                  </a:lnTo>
                  <a:cubicBezTo>
                    <a:pt x="5607" y="25039"/>
                    <a:pt x="5642" y="25138"/>
                    <a:pt x="5656" y="25193"/>
                  </a:cubicBezTo>
                  <a:cubicBezTo>
                    <a:pt x="5648" y="25053"/>
                    <a:pt x="5676" y="25011"/>
                    <a:pt x="5717" y="25011"/>
                  </a:cubicBezTo>
                  <a:cubicBezTo>
                    <a:pt x="5745" y="25011"/>
                    <a:pt x="5779" y="25029"/>
                    <a:pt x="5813" y="25045"/>
                  </a:cubicBezTo>
                  <a:cubicBezTo>
                    <a:pt x="5847" y="25062"/>
                    <a:pt x="5882" y="25080"/>
                    <a:pt x="5909" y="25080"/>
                  </a:cubicBezTo>
                  <a:cubicBezTo>
                    <a:pt x="5916" y="25080"/>
                    <a:pt x="5923" y="25080"/>
                    <a:pt x="5930" y="25076"/>
                  </a:cubicBezTo>
                  <a:lnTo>
                    <a:pt x="6074" y="25423"/>
                  </a:lnTo>
                  <a:cubicBezTo>
                    <a:pt x="6118" y="25392"/>
                    <a:pt x="5882" y="24692"/>
                    <a:pt x="5940" y="24689"/>
                  </a:cubicBezTo>
                  <a:lnTo>
                    <a:pt x="5940" y="24689"/>
                  </a:lnTo>
                  <a:lnTo>
                    <a:pt x="5981" y="24864"/>
                  </a:lnTo>
                  <a:cubicBezTo>
                    <a:pt x="6022" y="24812"/>
                    <a:pt x="6056" y="24795"/>
                    <a:pt x="6094" y="24795"/>
                  </a:cubicBezTo>
                  <a:cubicBezTo>
                    <a:pt x="6125" y="24795"/>
                    <a:pt x="6159" y="24806"/>
                    <a:pt x="6200" y="24819"/>
                  </a:cubicBezTo>
                  <a:lnTo>
                    <a:pt x="6286" y="25056"/>
                  </a:lnTo>
                  <a:cubicBezTo>
                    <a:pt x="6273" y="24936"/>
                    <a:pt x="6310" y="24926"/>
                    <a:pt x="6297" y="24806"/>
                  </a:cubicBezTo>
                  <a:lnTo>
                    <a:pt x="6297" y="24806"/>
                  </a:lnTo>
                  <a:cubicBezTo>
                    <a:pt x="6362" y="24939"/>
                    <a:pt x="6406" y="24984"/>
                    <a:pt x="6437" y="24984"/>
                  </a:cubicBezTo>
                  <a:cubicBezTo>
                    <a:pt x="6468" y="24984"/>
                    <a:pt x="6488" y="24939"/>
                    <a:pt x="6509" y="24895"/>
                  </a:cubicBezTo>
                  <a:cubicBezTo>
                    <a:pt x="6529" y="24847"/>
                    <a:pt x="6553" y="24803"/>
                    <a:pt x="6591" y="24803"/>
                  </a:cubicBezTo>
                  <a:cubicBezTo>
                    <a:pt x="6632" y="24803"/>
                    <a:pt x="6691" y="24854"/>
                    <a:pt x="6783" y="25008"/>
                  </a:cubicBezTo>
                  <a:lnTo>
                    <a:pt x="6629" y="24569"/>
                  </a:lnTo>
                  <a:cubicBezTo>
                    <a:pt x="6646" y="24566"/>
                    <a:pt x="6663" y="24545"/>
                    <a:pt x="6684" y="24545"/>
                  </a:cubicBezTo>
                  <a:cubicBezTo>
                    <a:pt x="6714" y="24545"/>
                    <a:pt x="6759" y="24586"/>
                    <a:pt x="6841" y="24771"/>
                  </a:cubicBezTo>
                  <a:lnTo>
                    <a:pt x="6831" y="24771"/>
                  </a:lnTo>
                  <a:cubicBezTo>
                    <a:pt x="6869" y="24885"/>
                    <a:pt x="6890" y="24919"/>
                    <a:pt x="6896" y="24919"/>
                  </a:cubicBezTo>
                  <a:cubicBezTo>
                    <a:pt x="6906" y="24919"/>
                    <a:pt x="6906" y="24895"/>
                    <a:pt x="6906" y="24868"/>
                  </a:cubicBezTo>
                  <a:cubicBezTo>
                    <a:pt x="6906" y="24844"/>
                    <a:pt x="6910" y="24816"/>
                    <a:pt x="6920" y="24816"/>
                  </a:cubicBezTo>
                  <a:cubicBezTo>
                    <a:pt x="6923" y="24816"/>
                    <a:pt x="6927" y="24819"/>
                    <a:pt x="6931" y="24826"/>
                  </a:cubicBezTo>
                  <a:cubicBezTo>
                    <a:pt x="6937" y="24782"/>
                    <a:pt x="6879" y="24556"/>
                    <a:pt x="6835" y="24497"/>
                  </a:cubicBezTo>
                  <a:lnTo>
                    <a:pt x="6835" y="24497"/>
                  </a:lnTo>
                  <a:cubicBezTo>
                    <a:pt x="6893" y="24545"/>
                    <a:pt x="6941" y="24559"/>
                    <a:pt x="6985" y="24559"/>
                  </a:cubicBezTo>
                  <a:cubicBezTo>
                    <a:pt x="7006" y="24559"/>
                    <a:pt x="7026" y="24556"/>
                    <a:pt x="7043" y="24552"/>
                  </a:cubicBezTo>
                  <a:cubicBezTo>
                    <a:pt x="7064" y="24552"/>
                    <a:pt x="7081" y="24548"/>
                    <a:pt x="7102" y="24548"/>
                  </a:cubicBezTo>
                  <a:cubicBezTo>
                    <a:pt x="7170" y="24548"/>
                    <a:pt x="7243" y="24580"/>
                    <a:pt x="7345" y="24744"/>
                  </a:cubicBezTo>
                  <a:cubicBezTo>
                    <a:pt x="7407" y="24559"/>
                    <a:pt x="7366" y="24178"/>
                    <a:pt x="7510" y="24178"/>
                  </a:cubicBezTo>
                  <a:lnTo>
                    <a:pt x="7527" y="24230"/>
                  </a:lnTo>
                  <a:cubicBezTo>
                    <a:pt x="7592" y="24271"/>
                    <a:pt x="7722" y="24357"/>
                    <a:pt x="7859" y="24720"/>
                  </a:cubicBezTo>
                  <a:cubicBezTo>
                    <a:pt x="7910" y="24613"/>
                    <a:pt x="7811" y="24181"/>
                    <a:pt x="7914" y="24181"/>
                  </a:cubicBezTo>
                  <a:cubicBezTo>
                    <a:pt x="7928" y="24181"/>
                    <a:pt x="7942" y="24189"/>
                    <a:pt x="7959" y="24199"/>
                  </a:cubicBezTo>
                  <a:lnTo>
                    <a:pt x="7986" y="24346"/>
                  </a:lnTo>
                  <a:cubicBezTo>
                    <a:pt x="7996" y="24357"/>
                    <a:pt x="8000" y="24360"/>
                    <a:pt x="8007" y="24360"/>
                  </a:cubicBezTo>
                  <a:cubicBezTo>
                    <a:pt x="8037" y="24360"/>
                    <a:pt x="8021" y="24213"/>
                    <a:pt x="8017" y="24172"/>
                  </a:cubicBezTo>
                  <a:lnTo>
                    <a:pt x="8017" y="24172"/>
                  </a:lnTo>
                  <a:cubicBezTo>
                    <a:pt x="8027" y="24175"/>
                    <a:pt x="8048" y="24251"/>
                    <a:pt x="8068" y="24302"/>
                  </a:cubicBezTo>
                  <a:cubicBezTo>
                    <a:pt x="8082" y="24325"/>
                    <a:pt x="8092" y="24336"/>
                    <a:pt x="8099" y="24336"/>
                  </a:cubicBezTo>
                  <a:cubicBezTo>
                    <a:pt x="8116" y="24336"/>
                    <a:pt x="8082" y="24206"/>
                    <a:pt x="8089" y="24172"/>
                  </a:cubicBezTo>
                  <a:lnTo>
                    <a:pt x="8089" y="24172"/>
                  </a:lnTo>
                  <a:lnTo>
                    <a:pt x="8127" y="24298"/>
                  </a:lnTo>
                  <a:cubicBezTo>
                    <a:pt x="8157" y="24333"/>
                    <a:pt x="8181" y="24350"/>
                    <a:pt x="8198" y="24350"/>
                  </a:cubicBezTo>
                  <a:cubicBezTo>
                    <a:pt x="8247" y="24350"/>
                    <a:pt x="8268" y="24257"/>
                    <a:pt x="8291" y="24168"/>
                  </a:cubicBezTo>
                  <a:cubicBezTo>
                    <a:pt x="8312" y="24079"/>
                    <a:pt x="8336" y="23986"/>
                    <a:pt x="8391" y="23986"/>
                  </a:cubicBezTo>
                  <a:cubicBezTo>
                    <a:pt x="8391" y="23986"/>
                    <a:pt x="8394" y="23986"/>
                    <a:pt x="8394" y="23990"/>
                  </a:cubicBezTo>
                  <a:cubicBezTo>
                    <a:pt x="8387" y="24031"/>
                    <a:pt x="8453" y="24168"/>
                    <a:pt x="8483" y="24223"/>
                  </a:cubicBezTo>
                  <a:cubicBezTo>
                    <a:pt x="8377" y="23798"/>
                    <a:pt x="8538" y="23849"/>
                    <a:pt x="8551" y="23736"/>
                  </a:cubicBezTo>
                  <a:lnTo>
                    <a:pt x="8583" y="23908"/>
                  </a:lnTo>
                  <a:cubicBezTo>
                    <a:pt x="8579" y="23852"/>
                    <a:pt x="8586" y="23829"/>
                    <a:pt x="8600" y="23829"/>
                  </a:cubicBezTo>
                  <a:cubicBezTo>
                    <a:pt x="8620" y="23829"/>
                    <a:pt x="8658" y="23890"/>
                    <a:pt x="8695" y="23955"/>
                  </a:cubicBezTo>
                  <a:cubicBezTo>
                    <a:pt x="8733" y="24017"/>
                    <a:pt x="8771" y="24079"/>
                    <a:pt x="8795" y="24079"/>
                  </a:cubicBezTo>
                  <a:cubicBezTo>
                    <a:pt x="8805" y="24079"/>
                    <a:pt x="8812" y="24058"/>
                    <a:pt x="8812" y="24000"/>
                  </a:cubicBezTo>
                  <a:lnTo>
                    <a:pt x="8671" y="23787"/>
                  </a:lnTo>
                  <a:lnTo>
                    <a:pt x="8671" y="23787"/>
                  </a:lnTo>
                  <a:cubicBezTo>
                    <a:pt x="8685" y="23798"/>
                    <a:pt x="8695" y="23805"/>
                    <a:pt x="8703" y="23805"/>
                  </a:cubicBezTo>
                  <a:cubicBezTo>
                    <a:pt x="8733" y="23805"/>
                    <a:pt x="8723" y="23719"/>
                    <a:pt x="8662" y="23575"/>
                  </a:cubicBezTo>
                  <a:lnTo>
                    <a:pt x="8662" y="23575"/>
                  </a:lnTo>
                  <a:cubicBezTo>
                    <a:pt x="8754" y="23692"/>
                    <a:pt x="8782" y="23884"/>
                    <a:pt x="8864" y="23898"/>
                  </a:cubicBezTo>
                  <a:cubicBezTo>
                    <a:pt x="8908" y="24010"/>
                    <a:pt x="8843" y="23993"/>
                    <a:pt x="8921" y="24130"/>
                  </a:cubicBezTo>
                  <a:lnTo>
                    <a:pt x="9124" y="24401"/>
                  </a:lnTo>
                  <a:lnTo>
                    <a:pt x="9121" y="24398"/>
                  </a:lnTo>
                  <a:lnTo>
                    <a:pt x="9121" y="24398"/>
                  </a:lnTo>
                  <a:cubicBezTo>
                    <a:pt x="9122" y="24399"/>
                    <a:pt x="9123" y="24400"/>
                    <a:pt x="9124" y="24402"/>
                  </a:cubicBezTo>
                  <a:lnTo>
                    <a:pt x="9124" y="24402"/>
                  </a:lnTo>
                  <a:cubicBezTo>
                    <a:pt x="9131" y="24415"/>
                    <a:pt x="9138" y="24425"/>
                    <a:pt x="9144" y="24425"/>
                  </a:cubicBezTo>
                  <a:cubicBezTo>
                    <a:pt x="9152" y="24425"/>
                    <a:pt x="9162" y="24415"/>
                    <a:pt x="9168" y="24391"/>
                  </a:cubicBezTo>
                  <a:cubicBezTo>
                    <a:pt x="8977" y="23890"/>
                    <a:pt x="9234" y="24336"/>
                    <a:pt x="9008" y="23863"/>
                  </a:cubicBezTo>
                  <a:cubicBezTo>
                    <a:pt x="9021" y="23849"/>
                    <a:pt x="9042" y="23846"/>
                    <a:pt x="9059" y="23846"/>
                  </a:cubicBezTo>
                  <a:cubicBezTo>
                    <a:pt x="9097" y="23846"/>
                    <a:pt x="9138" y="23863"/>
                    <a:pt x="9179" y="23880"/>
                  </a:cubicBezTo>
                  <a:cubicBezTo>
                    <a:pt x="9220" y="23898"/>
                    <a:pt x="9261" y="23918"/>
                    <a:pt x="9296" y="23918"/>
                  </a:cubicBezTo>
                  <a:cubicBezTo>
                    <a:pt x="9337" y="23918"/>
                    <a:pt x="9371" y="23887"/>
                    <a:pt x="9378" y="23795"/>
                  </a:cubicBezTo>
                  <a:cubicBezTo>
                    <a:pt x="9600" y="24271"/>
                    <a:pt x="9604" y="23733"/>
                    <a:pt x="9823" y="24374"/>
                  </a:cubicBezTo>
                  <a:cubicBezTo>
                    <a:pt x="9885" y="24357"/>
                    <a:pt x="9892" y="24223"/>
                    <a:pt x="9844" y="23969"/>
                  </a:cubicBezTo>
                  <a:cubicBezTo>
                    <a:pt x="9837" y="23963"/>
                    <a:pt x="9826" y="23955"/>
                    <a:pt x="9816" y="23949"/>
                  </a:cubicBezTo>
                  <a:lnTo>
                    <a:pt x="9816" y="23949"/>
                  </a:lnTo>
                  <a:cubicBezTo>
                    <a:pt x="9816" y="23969"/>
                    <a:pt x="9820" y="24000"/>
                    <a:pt x="9820" y="24017"/>
                  </a:cubicBezTo>
                  <a:cubicBezTo>
                    <a:pt x="9813" y="23990"/>
                    <a:pt x="9810" y="23963"/>
                    <a:pt x="9806" y="23942"/>
                  </a:cubicBezTo>
                  <a:cubicBezTo>
                    <a:pt x="7081" y="21899"/>
                    <a:pt x="4949" y="19106"/>
                    <a:pt x="3723" y="15866"/>
                  </a:cubicBezTo>
                  <a:cubicBezTo>
                    <a:pt x="3647" y="15922"/>
                    <a:pt x="3588" y="16001"/>
                    <a:pt x="3609" y="16192"/>
                  </a:cubicBezTo>
                  <a:cubicBezTo>
                    <a:pt x="3558" y="16014"/>
                    <a:pt x="3492" y="15980"/>
                    <a:pt x="3427" y="15980"/>
                  </a:cubicBezTo>
                  <a:cubicBezTo>
                    <a:pt x="3407" y="15980"/>
                    <a:pt x="3386" y="15983"/>
                    <a:pt x="3366" y="15987"/>
                  </a:cubicBezTo>
                  <a:cubicBezTo>
                    <a:pt x="3345" y="15990"/>
                    <a:pt x="3324" y="15993"/>
                    <a:pt x="3304" y="15993"/>
                  </a:cubicBezTo>
                  <a:cubicBezTo>
                    <a:pt x="3253" y="15993"/>
                    <a:pt x="3212" y="15959"/>
                    <a:pt x="3201" y="15778"/>
                  </a:cubicBezTo>
                  <a:cubicBezTo>
                    <a:pt x="3136" y="15819"/>
                    <a:pt x="3095" y="16055"/>
                    <a:pt x="3101" y="16151"/>
                  </a:cubicBezTo>
                  <a:cubicBezTo>
                    <a:pt x="3050" y="16004"/>
                    <a:pt x="3009" y="15969"/>
                    <a:pt x="2965" y="15969"/>
                  </a:cubicBezTo>
                  <a:cubicBezTo>
                    <a:pt x="2944" y="15969"/>
                    <a:pt x="2927" y="15976"/>
                    <a:pt x="2907" y="15980"/>
                  </a:cubicBezTo>
                  <a:cubicBezTo>
                    <a:pt x="2889" y="15987"/>
                    <a:pt x="2869" y="15993"/>
                    <a:pt x="2848" y="15993"/>
                  </a:cubicBezTo>
                  <a:cubicBezTo>
                    <a:pt x="2814" y="15993"/>
                    <a:pt x="2780" y="15980"/>
                    <a:pt x="2742" y="15928"/>
                  </a:cubicBezTo>
                  <a:lnTo>
                    <a:pt x="2742" y="15928"/>
                  </a:lnTo>
                  <a:cubicBezTo>
                    <a:pt x="2769" y="16137"/>
                    <a:pt x="2633" y="16124"/>
                    <a:pt x="2587" y="16251"/>
                  </a:cubicBezTo>
                  <a:cubicBezTo>
                    <a:pt x="2601" y="16199"/>
                    <a:pt x="2595" y="16134"/>
                    <a:pt x="2554" y="16048"/>
                  </a:cubicBezTo>
                  <a:cubicBezTo>
                    <a:pt x="2543" y="16107"/>
                    <a:pt x="2533" y="16131"/>
                    <a:pt x="2519" y="16131"/>
                  </a:cubicBezTo>
                  <a:cubicBezTo>
                    <a:pt x="2489" y="16131"/>
                    <a:pt x="2448" y="16028"/>
                    <a:pt x="2358" y="15925"/>
                  </a:cubicBezTo>
                  <a:lnTo>
                    <a:pt x="2358" y="15925"/>
                  </a:lnTo>
                  <a:cubicBezTo>
                    <a:pt x="2279" y="16079"/>
                    <a:pt x="2475" y="16199"/>
                    <a:pt x="2461" y="16398"/>
                  </a:cubicBezTo>
                  <a:cubicBezTo>
                    <a:pt x="2331" y="16350"/>
                    <a:pt x="2369" y="16168"/>
                    <a:pt x="2299" y="16021"/>
                  </a:cubicBezTo>
                  <a:lnTo>
                    <a:pt x="2269" y="16446"/>
                  </a:lnTo>
                  <a:cubicBezTo>
                    <a:pt x="2228" y="16418"/>
                    <a:pt x="2183" y="16357"/>
                    <a:pt x="2139" y="16261"/>
                  </a:cubicBezTo>
                  <a:cubicBezTo>
                    <a:pt x="2125" y="16350"/>
                    <a:pt x="2122" y="16466"/>
                    <a:pt x="2073" y="16466"/>
                  </a:cubicBezTo>
                  <a:cubicBezTo>
                    <a:pt x="2057" y="16466"/>
                    <a:pt x="2029" y="16449"/>
                    <a:pt x="1991" y="16408"/>
                  </a:cubicBezTo>
                  <a:lnTo>
                    <a:pt x="2118" y="16350"/>
                  </a:lnTo>
                  <a:lnTo>
                    <a:pt x="2008" y="16178"/>
                  </a:lnTo>
                  <a:lnTo>
                    <a:pt x="1929" y="16469"/>
                  </a:lnTo>
                  <a:cubicBezTo>
                    <a:pt x="1621" y="16274"/>
                    <a:pt x="1567" y="15849"/>
                    <a:pt x="1460" y="15452"/>
                  </a:cubicBezTo>
                  <a:lnTo>
                    <a:pt x="1525" y="15352"/>
                  </a:lnTo>
                  <a:cubicBezTo>
                    <a:pt x="1484" y="15226"/>
                    <a:pt x="1405" y="15171"/>
                    <a:pt x="1364" y="15171"/>
                  </a:cubicBezTo>
                  <a:lnTo>
                    <a:pt x="1358" y="15171"/>
                  </a:lnTo>
                  <a:cubicBezTo>
                    <a:pt x="1292" y="15096"/>
                    <a:pt x="1364" y="14698"/>
                    <a:pt x="1443" y="14615"/>
                  </a:cubicBezTo>
                  <a:cubicBezTo>
                    <a:pt x="1456" y="14609"/>
                    <a:pt x="1470" y="14609"/>
                    <a:pt x="1484" y="14609"/>
                  </a:cubicBezTo>
                  <a:cubicBezTo>
                    <a:pt x="1696" y="14609"/>
                    <a:pt x="1652" y="15055"/>
                    <a:pt x="1847" y="15088"/>
                  </a:cubicBezTo>
                  <a:lnTo>
                    <a:pt x="2002" y="14783"/>
                  </a:lnTo>
                  <a:lnTo>
                    <a:pt x="2049" y="14914"/>
                  </a:lnTo>
                  <a:cubicBezTo>
                    <a:pt x="2060" y="14927"/>
                    <a:pt x="2070" y="14934"/>
                    <a:pt x="2077" y="14934"/>
                  </a:cubicBezTo>
                  <a:cubicBezTo>
                    <a:pt x="2104" y="14934"/>
                    <a:pt x="2087" y="14832"/>
                    <a:pt x="2084" y="14804"/>
                  </a:cubicBezTo>
                  <a:lnTo>
                    <a:pt x="2084" y="14804"/>
                  </a:lnTo>
                  <a:cubicBezTo>
                    <a:pt x="2101" y="14869"/>
                    <a:pt x="2132" y="14893"/>
                    <a:pt x="2166" y="14893"/>
                  </a:cubicBezTo>
                  <a:cubicBezTo>
                    <a:pt x="2201" y="14893"/>
                    <a:pt x="2238" y="14869"/>
                    <a:pt x="2279" y="14845"/>
                  </a:cubicBezTo>
                  <a:cubicBezTo>
                    <a:pt x="2320" y="14824"/>
                    <a:pt x="2361" y="14800"/>
                    <a:pt x="2396" y="14800"/>
                  </a:cubicBezTo>
                  <a:lnTo>
                    <a:pt x="2304" y="14643"/>
                  </a:lnTo>
                  <a:cubicBezTo>
                    <a:pt x="2334" y="14520"/>
                    <a:pt x="2382" y="14479"/>
                    <a:pt x="2443" y="14479"/>
                  </a:cubicBezTo>
                  <a:cubicBezTo>
                    <a:pt x="2513" y="14479"/>
                    <a:pt x="2598" y="14536"/>
                    <a:pt x="2680" y="14595"/>
                  </a:cubicBezTo>
                  <a:cubicBezTo>
                    <a:pt x="2763" y="14653"/>
                    <a:pt x="2842" y="14712"/>
                    <a:pt x="2903" y="14712"/>
                  </a:cubicBezTo>
                  <a:cubicBezTo>
                    <a:pt x="2937" y="14712"/>
                    <a:pt x="2968" y="14694"/>
                    <a:pt x="2989" y="14650"/>
                  </a:cubicBezTo>
                  <a:lnTo>
                    <a:pt x="3030" y="14310"/>
                  </a:lnTo>
                  <a:lnTo>
                    <a:pt x="3150" y="14550"/>
                  </a:lnTo>
                  <a:cubicBezTo>
                    <a:pt x="3171" y="14427"/>
                    <a:pt x="3150" y="14290"/>
                    <a:pt x="3194" y="14235"/>
                  </a:cubicBezTo>
                  <a:cubicBezTo>
                    <a:pt x="2937" y="13299"/>
                    <a:pt x="2759" y="12336"/>
                    <a:pt x="2656" y="11349"/>
                  </a:cubicBezTo>
                  <a:cubicBezTo>
                    <a:pt x="2502" y="11315"/>
                    <a:pt x="2341" y="11263"/>
                    <a:pt x="2207" y="11263"/>
                  </a:cubicBezTo>
                  <a:cubicBezTo>
                    <a:pt x="2098" y="11263"/>
                    <a:pt x="2005" y="11298"/>
                    <a:pt x="1947" y="11397"/>
                  </a:cubicBezTo>
                  <a:cubicBezTo>
                    <a:pt x="1964" y="11483"/>
                    <a:pt x="1998" y="11486"/>
                    <a:pt x="2053" y="11595"/>
                  </a:cubicBezTo>
                  <a:cubicBezTo>
                    <a:pt x="2026" y="11579"/>
                    <a:pt x="1961" y="11452"/>
                    <a:pt x="1943" y="11452"/>
                  </a:cubicBezTo>
                  <a:cubicBezTo>
                    <a:pt x="1937" y="11452"/>
                    <a:pt x="1937" y="11469"/>
                    <a:pt x="1943" y="11507"/>
                  </a:cubicBezTo>
                  <a:lnTo>
                    <a:pt x="2016" y="11647"/>
                  </a:lnTo>
                  <a:cubicBezTo>
                    <a:pt x="1961" y="11579"/>
                    <a:pt x="1916" y="11554"/>
                    <a:pt x="1882" y="11554"/>
                  </a:cubicBezTo>
                  <a:cubicBezTo>
                    <a:pt x="1837" y="11554"/>
                    <a:pt x="1806" y="11592"/>
                    <a:pt x="1779" y="11633"/>
                  </a:cubicBezTo>
                  <a:cubicBezTo>
                    <a:pt x="1748" y="11671"/>
                    <a:pt x="1717" y="11709"/>
                    <a:pt x="1676" y="11709"/>
                  </a:cubicBezTo>
                  <a:cubicBezTo>
                    <a:pt x="1628" y="11709"/>
                    <a:pt x="1559" y="11654"/>
                    <a:pt x="1453" y="11486"/>
                  </a:cubicBezTo>
                  <a:cubicBezTo>
                    <a:pt x="1450" y="11586"/>
                    <a:pt x="1419" y="11603"/>
                    <a:pt x="1378" y="11603"/>
                  </a:cubicBezTo>
                  <a:cubicBezTo>
                    <a:pt x="1364" y="11603"/>
                    <a:pt x="1353" y="11603"/>
                    <a:pt x="1344" y="11600"/>
                  </a:cubicBezTo>
                  <a:lnTo>
                    <a:pt x="1309" y="11600"/>
                  </a:lnTo>
                  <a:cubicBezTo>
                    <a:pt x="1255" y="11600"/>
                    <a:pt x="1209" y="11627"/>
                    <a:pt x="1220" y="11809"/>
                  </a:cubicBezTo>
                  <a:cubicBezTo>
                    <a:pt x="1124" y="11698"/>
                    <a:pt x="1158" y="11538"/>
                    <a:pt x="1086" y="11527"/>
                  </a:cubicBezTo>
                  <a:lnTo>
                    <a:pt x="1066" y="11805"/>
                  </a:lnTo>
                  <a:cubicBezTo>
                    <a:pt x="1076" y="11901"/>
                    <a:pt x="1056" y="11939"/>
                    <a:pt x="1018" y="11939"/>
                  </a:cubicBezTo>
                  <a:cubicBezTo>
                    <a:pt x="970" y="11939"/>
                    <a:pt x="891" y="11880"/>
                    <a:pt x="809" y="11822"/>
                  </a:cubicBezTo>
                  <a:cubicBezTo>
                    <a:pt x="730" y="11764"/>
                    <a:pt x="648" y="11709"/>
                    <a:pt x="593" y="11709"/>
                  </a:cubicBezTo>
                  <a:cubicBezTo>
                    <a:pt x="559" y="11709"/>
                    <a:pt x="535" y="11736"/>
                    <a:pt x="531" y="11809"/>
                  </a:cubicBezTo>
                  <a:lnTo>
                    <a:pt x="528" y="11785"/>
                  </a:lnTo>
                  <a:cubicBezTo>
                    <a:pt x="494" y="11698"/>
                    <a:pt x="432" y="11609"/>
                    <a:pt x="407" y="11609"/>
                  </a:cubicBezTo>
                  <a:cubicBezTo>
                    <a:pt x="401" y="11609"/>
                    <a:pt x="398" y="11613"/>
                    <a:pt x="398" y="11620"/>
                  </a:cubicBezTo>
                  <a:cubicBezTo>
                    <a:pt x="418" y="11692"/>
                    <a:pt x="453" y="11723"/>
                    <a:pt x="500" y="11801"/>
                  </a:cubicBezTo>
                  <a:cubicBezTo>
                    <a:pt x="445" y="12027"/>
                    <a:pt x="418" y="12048"/>
                    <a:pt x="329" y="12124"/>
                  </a:cubicBezTo>
                  <a:cubicBezTo>
                    <a:pt x="309" y="11956"/>
                    <a:pt x="233" y="12014"/>
                    <a:pt x="140" y="11809"/>
                  </a:cubicBezTo>
                  <a:lnTo>
                    <a:pt x="140" y="11809"/>
                  </a:lnTo>
                  <a:cubicBezTo>
                    <a:pt x="168" y="11956"/>
                    <a:pt x="247" y="12017"/>
                    <a:pt x="233" y="12155"/>
                  </a:cubicBezTo>
                  <a:cubicBezTo>
                    <a:pt x="222" y="12165"/>
                    <a:pt x="206" y="12168"/>
                    <a:pt x="192" y="12168"/>
                  </a:cubicBezTo>
                  <a:cubicBezTo>
                    <a:pt x="144" y="12168"/>
                    <a:pt x="83" y="12134"/>
                    <a:pt x="24" y="12096"/>
                  </a:cubicBezTo>
                  <a:cubicBezTo>
                    <a:pt x="58" y="11274"/>
                    <a:pt x="151" y="10464"/>
                    <a:pt x="295" y="9670"/>
                  </a:cubicBezTo>
                  <a:cubicBezTo>
                    <a:pt x="346" y="9703"/>
                    <a:pt x="453" y="9896"/>
                    <a:pt x="494" y="9896"/>
                  </a:cubicBezTo>
                  <a:cubicBezTo>
                    <a:pt x="510" y="9896"/>
                    <a:pt x="518" y="9875"/>
                    <a:pt x="514" y="9814"/>
                  </a:cubicBezTo>
                  <a:lnTo>
                    <a:pt x="356" y="9615"/>
                  </a:lnTo>
                  <a:lnTo>
                    <a:pt x="356" y="9615"/>
                  </a:lnTo>
                  <a:cubicBezTo>
                    <a:pt x="370" y="9621"/>
                    <a:pt x="380" y="9625"/>
                    <a:pt x="387" y="9625"/>
                  </a:cubicBezTo>
                  <a:cubicBezTo>
                    <a:pt x="425" y="9625"/>
                    <a:pt x="412" y="9543"/>
                    <a:pt x="339" y="9402"/>
                  </a:cubicBezTo>
                  <a:lnTo>
                    <a:pt x="342" y="9402"/>
                  </a:lnTo>
                  <a:cubicBezTo>
                    <a:pt x="445" y="9512"/>
                    <a:pt x="480" y="9697"/>
                    <a:pt x="569" y="9703"/>
                  </a:cubicBezTo>
                  <a:cubicBezTo>
                    <a:pt x="620" y="9814"/>
                    <a:pt x="551" y="9803"/>
                    <a:pt x="638" y="9934"/>
                  </a:cubicBezTo>
                  <a:lnTo>
                    <a:pt x="871" y="10184"/>
                  </a:lnTo>
                  <a:lnTo>
                    <a:pt x="871" y="10181"/>
                  </a:lnTo>
                  <a:cubicBezTo>
                    <a:pt x="877" y="10187"/>
                    <a:pt x="880" y="10194"/>
                    <a:pt x="888" y="10201"/>
                  </a:cubicBezTo>
                  <a:lnTo>
                    <a:pt x="871" y="10184"/>
                  </a:lnTo>
                  <a:lnTo>
                    <a:pt x="871" y="10184"/>
                  </a:lnTo>
                  <a:cubicBezTo>
                    <a:pt x="880" y="10197"/>
                    <a:pt x="888" y="10204"/>
                    <a:pt x="894" y="10204"/>
                  </a:cubicBezTo>
                  <a:cubicBezTo>
                    <a:pt x="905" y="10204"/>
                    <a:pt x="912" y="10194"/>
                    <a:pt x="922" y="10170"/>
                  </a:cubicBezTo>
                  <a:cubicBezTo>
                    <a:pt x="692" y="9683"/>
                    <a:pt x="994" y="10105"/>
                    <a:pt x="727" y="9649"/>
                  </a:cubicBezTo>
                  <a:cubicBezTo>
                    <a:pt x="750" y="9632"/>
                    <a:pt x="774" y="9625"/>
                    <a:pt x="802" y="9625"/>
                  </a:cubicBezTo>
                  <a:cubicBezTo>
                    <a:pt x="839" y="9625"/>
                    <a:pt x="880" y="9638"/>
                    <a:pt x="922" y="9649"/>
                  </a:cubicBezTo>
                  <a:cubicBezTo>
                    <a:pt x="959" y="9659"/>
                    <a:pt x="1001" y="9670"/>
                    <a:pt x="1035" y="9670"/>
                  </a:cubicBezTo>
                  <a:cubicBezTo>
                    <a:pt x="1090" y="9670"/>
                    <a:pt x="1131" y="9642"/>
                    <a:pt x="1138" y="9539"/>
                  </a:cubicBezTo>
                  <a:cubicBezTo>
                    <a:pt x="1244" y="9717"/>
                    <a:pt x="1306" y="9741"/>
                    <a:pt x="1358" y="9741"/>
                  </a:cubicBezTo>
                  <a:cubicBezTo>
                    <a:pt x="1364" y="9741"/>
                    <a:pt x="1374" y="9741"/>
                    <a:pt x="1381" y="9738"/>
                  </a:cubicBezTo>
                  <a:lnTo>
                    <a:pt x="1405" y="9738"/>
                  </a:lnTo>
                  <a:cubicBezTo>
                    <a:pt x="1464" y="9738"/>
                    <a:pt x="1529" y="9769"/>
                    <a:pt x="1655" y="10060"/>
                  </a:cubicBezTo>
                  <a:cubicBezTo>
                    <a:pt x="1728" y="10037"/>
                    <a:pt x="1728" y="9885"/>
                    <a:pt x="1652" y="9618"/>
                  </a:cubicBezTo>
                  <a:cubicBezTo>
                    <a:pt x="1645" y="9611"/>
                    <a:pt x="1641" y="9608"/>
                    <a:pt x="1638" y="9608"/>
                  </a:cubicBezTo>
                  <a:cubicBezTo>
                    <a:pt x="1621" y="9608"/>
                    <a:pt x="1635" y="9670"/>
                    <a:pt x="1635" y="9700"/>
                  </a:cubicBezTo>
                  <a:cubicBezTo>
                    <a:pt x="1580" y="9536"/>
                    <a:pt x="1652" y="9471"/>
                    <a:pt x="1687" y="9457"/>
                  </a:cubicBezTo>
                  <a:cubicBezTo>
                    <a:pt x="1707" y="9618"/>
                    <a:pt x="1690" y="9773"/>
                    <a:pt x="1765" y="10023"/>
                  </a:cubicBezTo>
                  <a:cubicBezTo>
                    <a:pt x="1799" y="9934"/>
                    <a:pt x="1779" y="9662"/>
                    <a:pt x="1775" y="9570"/>
                  </a:cubicBezTo>
                  <a:lnTo>
                    <a:pt x="1775" y="9570"/>
                  </a:lnTo>
                  <a:lnTo>
                    <a:pt x="1940" y="9879"/>
                  </a:lnTo>
                  <a:cubicBezTo>
                    <a:pt x="1929" y="9820"/>
                    <a:pt x="1929" y="9800"/>
                    <a:pt x="1937" y="9800"/>
                  </a:cubicBezTo>
                  <a:lnTo>
                    <a:pt x="1937" y="9800"/>
                  </a:lnTo>
                  <a:cubicBezTo>
                    <a:pt x="1947" y="9800"/>
                    <a:pt x="1967" y="9824"/>
                    <a:pt x="1984" y="9847"/>
                  </a:cubicBezTo>
                  <a:cubicBezTo>
                    <a:pt x="2002" y="9875"/>
                    <a:pt x="2022" y="9899"/>
                    <a:pt x="2029" y="9899"/>
                  </a:cubicBezTo>
                  <a:cubicBezTo>
                    <a:pt x="2040" y="9899"/>
                    <a:pt x="2036" y="9868"/>
                    <a:pt x="2012" y="9776"/>
                  </a:cubicBezTo>
                  <a:lnTo>
                    <a:pt x="1957" y="9687"/>
                  </a:lnTo>
                  <a:cubicBezTo>
                    <a:pt x="2063" y="9662"/>
                    <a:pt x="1916" y="9351"/>
                    <a:pt x="1984" y="9268"/>
                  </a:cubicBezTo>
                  <a:lnTo>
                    <a:pt x="1984" y="9268"/>
                  </a:lnTo>
                  <a:lnTo>
                    <a:pt x="2040" y="9395"/>
                  </a:lnTo>
                  <a:lnTo>
                    <a:pt x="2049" y="9395"/>
                  </a:lnTo>
                  <a:cubicBezTo>
                    <a:pt x="2060" y="9395"/>
                    <a:pt x="2060" y="9365"/>
                    <a:pt x="2060" y="9333"/>
                  </a:cubicBezTo>
                  <a:cubicBezTo>
                    <a:pt x="2060" y="9303"/>
                    <a:pt x="2060" y="9272"/>
                    <a:pt x="2077" y="9272"/>
                  </a:cubicBezTo>
                  <a:cubicBezTo>
                    <a:pt x="2091" y="9272"/>
                    <a:pt x="2114" y="9300"/>
                    <a:pt x="2166" y="9382"/>
                  </a:cubicBezTo>
                  <a:lnTo>
                    <a:pt x="2114" y="9423"/>
                  </a:lnTo>
                  <a:cubicBezTo>
                    <a:pt x="2225" y="9638"/>
                    <a:pt x="2313" y="9714"/>
                    <a:pt x="2389" y="9817"/>
                  </a:cubicBezTo>
                  <a:cubicBezTo>
                    <a:pt x="2423" y="9728"/>
                    <a:pt x="2238" y="9447"/>
                    <a:pt x="2255" y="9402"/>
                  </a:cubicBezTo>
                  <a:lnTo>
                    <a:pt x="2255" y="9402"/>
                  </a:lnTo>
                  <a:cubicBezTo>
                    <a:pt x="2369" y="9601"/>
                    <a:pt x="2310" y="9512"/>
                    <a:pt x="2386" y="9724"/>
                  </a:cubicBezTo>
                  <a:cubicBezTo>
                    <a:pt x="2420" y="9618"/>
                    <a:pt x="2471" y="9488"/>
                    <a:pt x="2392" y="9200"/>
                  </a:cubicBezTo>
                  <a:lnTo>
                    <a:pt x="2392" y="9200"/>
                  </a:lnTo>
                  <a:cubicBezTo>
                    <a:pt x="2413" y="9230"/>
                    <a:pt x="2430" y="9279"/>
                    <a:pt x="2430" y="9279"/>
                  </a:cubicBezTo>
                  <a:cubicBezTo>
                    <a:pt x="2468" y="9279"/>
                    <a:pt x="2468" y="9207"/>
                    <a:pt x="2468" y="9138"/>
                  </a:cubicBezTo>
                  <a:cubicBezTo>
                    <a:pt x="2464" y="9066"/>
                    <a:pt x="2461" y="8998"/>
                    <a:pt x="2485" y="8998"/>
                  </a:cubicBezTo>
                  <a:cubicBezTo>
                    <a:pt x="2495" y="8998"/>
                    <a:pt x="2509" y="9008"/>
                    <a:pt x="2530" y="9032"/>
                  </a:cubicBezTo>
                  <a:lnTo>
                    <a:pt x="2533" y="9070"/>
                  </a:lnTo>
                  <a:cubicBezTo>
                    <a:pt x="2543" y="9087"/>
                    <a:pt x="2554" y="9097"/>
                    <a:pt x="2564" y="9107"/>
                  </a:cubicBezTo>
                  <a:cubicBezTo>
                    <a:pt x="2584" y="8107"/>
                    <a:pt x="2687" y="7123"/>
                    <a:pt x="2865" y="6163"/>
                  </a:cubicBezTo>
                  <a:cubicBezTo>
                    <a:pt x="2752" y="6156"/>
                    <a:pt x="2622" y="6084"/>
                    <a:pt x="2519" y="6068"/>
                  </a:cubicBezTo>
                  <a:lnTo>
                    <a:pt x="2519" y="6068"/>
                  </a:lnTo>
                  <a:cubicBezTo>
                    <a:pt x="2550" y="6269"/>
                    <a:pt x="2471" y="6245"/>
                    <a:pt x="2564" y="6475"/>
                  </a:cubicBezTo>
                  <a:cubicBezTo>
                    <a:pt x="2416" y="6547"/>
                    <a:pt x="2369" y="6674"/>
                    <a:pt x="2180" y="6746"/>
                  </a:cubicBezTo>
                  <a:lnTo>
                    <a:pt x="2142" y="6670"/>
                  </a:lnTo>
                  <a:lnTo>
                    <a:pt x="2142" y="6670"/>
                  </a:lnTo>
                  <a:cubicBezTo>
                    <a:pt x="2163" y="6763"/>
                    <a:pt x="2149" y="6794"/>
                    <a:pt x="2122" y="6794"/>
                  </a:cubicBezTo>
                  <a:cubicBezTo>
                    <a:pt x="2101" y="6794"/>
                    <a:pt x="2070" y="6773"/>
                    <a:pt x="2040" y="6756"/>
                  </a:cubicBezTo>
                  <a:cubicBezTo>
                    <a:pt x="2012" y="6735"/>
                    <a:pt x="1984" y="6718"/>
                    <a:pt x="1967" y="6718"/>
                  </a:cubicBezTo>
                  <a:cubicBezTo>
                    <a:pt x="1950" y="6718"/>
                    <a:pt x="1943" y="6732"/>
                    <a:pt x="1950" y="6767"/>
                  </a:cubicBezTo>
                  <a:cubicBezTo>
                    <a:pt x="1916" y="6664"/>
                    <a:pt x="1919" y="6615"/>
                    <a:pt x="1882" y="6536"/>
                  </a:cubicBezTo>
                  <a:lnTo>
                    <a:pt x="1834" y="6664"/>
                  </a:lnTo>
                  <a:cubicBezTo>
                    <a:pt x="1840" y="6561"/>
                    <a:pt x="1755" y="6280"/>
                    <a:pt x="1673" y="6276"/>
                  </a:cubicBezTo>
                  <a:lnTo>
                    <a:pt x="1673" y="6276"/>
                  </a:lnTo>
                  <a:cubicBezTo>
                    <a:pt x="1679" y="6506"/>
                    <a:pt x="1748" y="6406"/>
                    <a:pt x="1775" y="6585"/>
                  </a:cubicBezTo>
                  <a:lnTo>
                    <a:pt x="1649" y="6327"/>
                  </a:lnTo>
                  <a:lnTo>
                    <a:pt x="1649" y="6327"/>
                  </a:lnTo>
                  <a:cubicBezTo>
                    <a:pt x="1608" y="6376"/>
                    <a:pt x="1710" y="6684"/>
                    <a:pt x="1810" y="6739"/>
                  </a:cubicBezTo>
                  <a:cubicBezTo>
                    <a:pt x="1621" y="6811"/>
                    <a:pt x="1484" y="7014"/>
                    <a:pt x="1299" y="7034"/>
                  </a:cubicBezTo>
                  <a:lnTo>
                    <a:pt x="1251" y="6852"/>
                  </a:lnTo>
                  <a:cubicBezTo>
                    <a:pt x="1214" y="6911"/>
                    <a:pt x="1155" y="6952"/>
                    <a:pt x="1094" y="6952"/>
                  </a:cubicBezTo>
                  <a:cubicBezTo>
                    <a:pt x="1062" y="6952"/>
                    <a:pt x="1032" y="6941"/>
                    <a:pt x="1001" y="6921"/>
                  </a:cubicBezTo>
                  <a:cubicBezTo>
                    <a:pt x="1292" y="6077"/>
                    <a:pt x="1638" y="5261"/>
                    <a:pt x="2040" y="4477"/>
                  </a:cubicBezTo>
                  <a:cubicBezTo>
                    <a:pt x="2073" y="4528"/>
                    <a:pt x="2108" y="4587"/>
                    <a:pt x="2139" y="4662"/>
                  </a:cubicBezTo>
                  <a:cubicBezTo>
                    <a:pt x="2252" y="4518"/>
                    <a:pt x="2163" y="4045"/>
                    <a:pt x="2358" y="4045"/>
                  </a:cubicBezTo>
                  <a:cubicBezTo>
                    <a:pt x="2372" y="4045"/>
                    <a:pt x="2389" y="4045"/>
                    <a:pt x="2402" y="4052"/>
                  </a:cubicBezTo>
                  <a:lnTo>
                    <a:pt x="2423" y="4206"/>
                  </a:lnTo>
                  <a:cubicBezTo>
                    <a:pt x="2430" y="4209"/>
                    <a:pt x="2440" y="4213"/>
                    <a:pt x="2443" y="4213"/>
                  </a:cubicBezTo>
                  <a:cubicBezTo>
                    <a:pt x="2502" y="4213"/>
                    <a:pt x="2502" y="4045"/>
                    <a:pt x="2502" y="4000"/>
                  </a:cubicBezTo>
                  <a:cubicBezTo>
                    <a:pt x="2522" y="4000"/>
                    <a:pt x="2543" y="4076"/>
                    <a:pt x="2560" y="4127"/>
                  </a:cubicBezTo>
                  <a:cubicBezTo>
                    <a:pt x="2581" y="4148"/>
                    <a:pt x="2595" y="4158"/>
                    <a:pt x="2601" y="4158"/>
                  </a:cubicBezTo>
                  <a:cubicBezTo>
                    <a:pt x="2639" y="4158"/>
                    <a:pt x="2605" y="4018"/>
                    <a:pt x="2622" y="3976"/>
                  </a:cubicBezTo>
                  <a:lnTo>
                    <a:pt x="2622" y="3976"/>
                  </a:lnTo>
                  <a:lnTo>
                    <a:pt x="2660" y="4103"/>
                  </a:lnTo>
                  <a:cubicBezTo>
                    <a:pt x="2694" y="4127"/>
                    <a:pt x="2725" y="4138"/>
                    <a:pt x="2752" y="4138"/>
                  </a:cubicBezTo>
                  <a:cubicBezTo>
                    <a:pt x="2927" y="4138"/>
                    <a:pt x="2968" y="3695"/>
                    <a:pt x="3153" y="3675"/>
                  </a:cubicBezTo>
                  <a:lnTo>
                    <a:pt x="3153" y="3675"/>
                  </a:lnTo>
                  <a:cubicBezTo>
                    <a:pt x="3136" y="3726"/>
                    <a:pt x="3215" y="3853"/>
                    <a:pt x="3256" y="3901"/>
                  </a:cubicBezTo>
                  <a:cubicBezTo>
                    <a:pt x="3157" y="3476"/>
                    <a:pt x="3410" y="3469"/>
                    <a:pt x="3445" y="3342"/>
                  </a:cubicBezTo>
                  <a:lnTo>
                    <a:pt x="3468" y="3517"/>
                  </a:lnTo>
                  <a:cubicBezTo>
                    <a:pt x="3476" y="3448"/>
                    <a:pt x="3492" y="3424"/>
                    <a:pt x="3517" y="3424"/>
                  </a:cubicBezTo>
                  <a:cubicBezTo>
                    <a:pt x="3537" y="3424"/>
                    <a:pt x="3561" y="3442"/>
                    <a:pt x="3588" y="3466"/>
                  </a:cubicBezTo>
                  <a:cubicBezTo>
                    <a:pt x="3620" y="3377"/>
                    <a:pt x="3650" y="3287"/>
                    <a:pt x="3685" y="3198"/>
                  </a:cubicBezTo>
                  <a:cubicBezTo>
                    <a:pt x="3674" y="3174"/>
                    <a:pt x="3661" y="3147"/>
                    <a:pt x="3644" y="3119"/>
                  </a:cubicBezTo>
                  <a:lnTo>
                    <a:pt x="3644" y="3119"/>
                  </a:lnTo>
                  <a:cubicBezTo>
                    <a:pt x="3664" y="3133"/>
                    <a:pt x="3681" y="3151"/>
                    <a:pt x="3695" y="3168"/>
                  </a:cubicBezTo>
                  <a:cubicBezTo>
                    <a:pt x="4109" y="2057"/>
                    <a:pt x="4631" y="998"/>
                    <a:pt x="5248" y="1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6"/>
            <p:cNvSpPr/>
            <p:nvPr/>
          </p:nvSpPr>
          <p:spPr>
            <a:xfrm>
              <a:off x="6769839" y="629200"/>
              <a:ext cx="48443" cy="70390"/>
            </a:xfrm>
            <a:custGeom>
              <a:avLst/>
              <a:gdLst/>
              <a:ahLst/>
              <a:cxnLst/>
              <a:rect l="l" t="t" r="r" b="b"/>
              <a:pathLst>
                <a:path w="2695" h="3916" extrusionOk="0">
                  <a:moveTo>
                    <a:pt x="2644" y="0"/>
                  </a:moveTo>
                  <a:cubicBezTo>
                    <a:pt x="2661" y="28"/>
                    <a:pt x="2674" y="55"/>
                    <a:pt x="2685" y="79"/>
                  </a:cubicBezTo>
                  <a:cubicBezTo>
                    <a:pt x="2688" y="69"/>
                    <a:pt x="2691" y="59"/>
                    <a:pt x="2695" y="49"/>
                  </a:cubicBezTo>
                  <a:cubicBezTo>
                    <a:pt x="2681" y="32"/>
                    <a:pt x="2664" y="14"/>
                    <a:pt x="2644" y="0"/>
                  </a:cubicBezTo>
                  <a:close/>
                  <a:moveTo>
                    <a:pt x="2445" y="223"/>
                  </a:moveTo>
                  <a:cubicBezTo>
                    <a:pt x="2410" y="350"/>
                    <a:pt x="2157" y="357"/>
                    <a:pt x="2256" y="782"/>
                  </a:cubicBezTo>
                  <a:cubicBezTo>
                    <a:pt x="2215" y="734"/>
                    <a:pt x="2136" y="607"/>
                    <a:pt x="2153" y="556"/>
                  </a:cubicBezTo>
                  <a:lnTo>
                    <a:pt x="2153" y="556"/>
                  </a:lnTo>
                  <a:cubicBezTo>
                    <a:pt x="1968" y="576"/>
                    <a:pt x="1927" y="1019"/>
                    <a:pt x="1752" y="1019"/>
                  </a:cubicBezTo>
                  <a:cubicBezTo>
                    <a:pt x="1725" y="1019"/>
                    <a:pt x="1694" y="1008"/>
                    <a:pt x="1660" y="984"/>
                  </a:cubicBezTo>
                  <a:lnTo>
                    <a:pt x="1622" y="857"/>
                  </a:lnTo>
                  <a:lnTo>
                    <a:pt x="1622" y="857"/>
                  </a:lnTo>
                  <a:cubicBezTo>
                    <a:pt x="1605" y="899"/>
                    <a:pt x="1639" y="1039"/>
                    <a:pt x="1601" y="1039"/>
                  </a:cubicBezTo>
                  <a:cubicBezTo>
                    <a:pt x="1595" y="1039"/>
                    <a:pt x="1581" y="1029"/>
                    <a:pt x="1560" y="1008"/>
                  </a:cubicBezTo>
                  <a:cubicBezTo>
                    <a:pt x="1543" y="957"/>
                    <a:pt x="1522" y="881"/>
                    <a:pt x="1502" y="881"/>
                  </a:cubicBezTo>
                  <a:cubicBezTo>
                    <a:pt x="1502" y="926"/>
                    <a:pt x="1502" y="1094"/>
                    <a:pt x="1443" y="1094"/>
                  </a:cubicBezTo>
                  <a:cubicBezTo>
                    <a:pt x="1440" y="1094"/>
                    <a:pt x="1430" y="1090"/>
                    <a:pt x="1423" y="1087"/>
                  </a:cubicBezTo>
                  <a:lnTo>
                    <a:pt x="1402" y="933"/>
                  </a:lnTo>
                  <a:cubicBezTo>
                    <a:pt x="1389" y="926"/>
                    <a:pt x="1372" y="926"/>
                    <a:pt x="1358" y="926"/>
                  </a:cubicBezTo>
                  <a:cubicBezTo>
                    <a:pt x="1163" y="926"/>
                    <a:pt x="1252" y="1399"/>
                    <a:pt x="1139" y="1543"/>
                  </a:cubicBezTo>
                  <a:cubicBezTo>
                    <a:pt x="1108" y="1468"/>
                    <a:pt x="1073" y="1409"/>
                    <a:pt x="1040" y="1358"/>
                  </a:cubicBezTo>
                  <a:cubicBezTo>
                    <a:pt x="638" y="2142"/>
                    <a:pt x="292" y="2958"/>
                    <a:pt x="1" y="3802"/>
                  </a:cubicBezTo>
                  <a:cubicBezTo>
                    <a:pt x="32" y="3822"/>
                    <a:pt x="62" y="3833"/>
                    <a:pt x="94" y="3833"/>
                  </a:cubicBezTo>
                  <a:cubicBezTo>
                    <a:pt x="155" y="3833"/>
                    <a:pt x="214" y="3792"/>
                    <a:pt x="251" y="3733"/>
                  </a:cubicBezTo>
                  <a:lnTo>
                    <a:pt x="299" y="3915"/>
                  </a:lnTo>
                  <a:cubicBezTo>
                    <a:pt x="484" y="3895"/>
                    <a:pt x="621" y="3692"/>
                    <a:pt x="810" y="3620"/>
                  </a:cubicBezTo>
                  <a:cubicBezTo>
                    <a:pt x="710" y="3565"/>
                    <a:pt x="608" y="3257"/>
                    <a:pt x="649" y="3208"/>
                  </a:cubicBezTo>
                  <a:lnTo>
                    <a:pt x="649" y="3208"/>
                  </a:lnTo>
                  <a:lnTo>
                    <a:pt x="775" y="3466"/>
                  </a:lnTo>
                  <a:cubicBezTo>
                    <a:pt x="748" y="3287"/>
                    <a:pt x="679" y="3387"/>
                    <a:pt x="673" y="3157"/>
                  </a:cubicBezTo>
                  <a:lnTo>
                    <a:pt x="673" y="3157"/>
                  </a:lnTo>
                  <a:cubicBezTo>
                    <a:pt x="755" y="3161"/>
                    <a:pt x="840" y="3442"/>
                    <a:pt x="834" y="3545"/>
                  </a:cubicBezTo>
                  <a:lnTo>
                    <a:pt x="882" y="3417"/>
                  </a:lnTo>
                  <a:cubicBezTo>
                    <a:pt x="919" y="3496"/>
                    <a:pt x="916" y="3545"/>
                    <a:pt x="950" y="3648"/>
                  </a:cubicBezTo>
                  <a:cubicBezTo>
                    <a:pt x="943" y="3613"/>
                    <a:pt x="950" y="3599"/>
                    <a:pt x="967" y="3599"/>
                  </a:cubicBezTo>
                  <a:cubicBezTo>
                    <a:pt x="984" y="3599"/>
                    <a:pt x="1012" y="3616"/>
                    <a:pt x="1040" y="3637"/>
                  </a:cubicBezTo>
                  <a:cubicBezTo>
                    <a:pt x="1070" y="3654"/>
                    <a:pt x="1101" y="3675"/>
                    <a:pt x="1122" y="3675"/>
                  </a:cubicBezTo>
                  <a:cubicBezTo>
                    <a:pt x="1149" y="3675"/>
                    <a:pt x="1163" y="3644"/>
                    <a:pt x="1142" y="3551"/>
                  </a:cubicBezTo>
                  <a:lnTo>
                    <a:pt x="1142" y="3551"/>
                  </a:lnTo>
                  <a:lnTo>
                    <a:pt x="1180" y="3627"/>
                  </a:lnTo>
                  <a:cubicBezTo>
                    <a:pt x="1369" y="3555"/>
                    <a:pt x="1416" y="3428"/>
                    <a:pt x="1564" y="3356"/>
                  </a:cubicBezTo>
                  <a:cubicBezTo>
                    <a:pt x="1471" y="3126"/>
                    <a:pt x="1550" y="3150"/>
                    <a:pt x="1519" y="2949"/>
                  </a:cubicBezTo>
                  <a:lnTo>
                    <a:pt x="1519" y="2949"/>
                  </a:lnTo>
                  <a:cubicBezTo>
                    <a:pt x="1622" y="2965"/>
                    <a:pt x="1752" y="3037"/>
                    <a:pt x="1865" y="3044"/>
                  </a:cubicBezTo>
                  <a:cubicBezTo>
                    <a:pt x="1883" y="2941"/>
                    <a:pt x="1903" y="2835"/>
                    <a:pt x="1927" y="2732"/>
                  </a:cubicBezTo>
                  <a:cubicBezTo>
                    <a:pt x="1921" y="2712"/>
                    <a:pt x="1913" y="2688"/>
                    <a:pt x="1913" y="2664"/>
                  </a:cubicBezTo>
                  <a:lnTo>
                    <a:pt x="1913" y="2664"/>
                  </a:lnTo>
                  <a:cubicBezTo>
                    <a:pt x="1916" y="2677"/>
                    <a:pt x="1924" y="2688"/>
                    <a:pt x="1930" y="2702"/>
                  </a:cubicBezTo>
                  <a:cubicBezTo>
                    <a:pt x="2098" y="1896"/>
                    <a:pt x="2318" y="1108"/>
                    <a:pt x="2588" y="347"/>
                  </a:cubicBezTo>
                  <a:cubicBezTo>
                    <a:pt x="2561" y="323"/>
                    <a:pt x="2537" y="305"/>
                    <a:pt x="2517" y="305"/>
                  </a:cubicBezTo>
                  <a:cubicBezTo>
                    <a:pt x="2492" y="305"/>
                    <a:pt x="2476" y="329"/>
                    <a:pt x="2468" y="398"/>
                  </a:cubicBezTo>
                  <a:lnTo>
                    <a:pt x="2445" y="223"/>
                  </a:ln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6"/>
            <p:cNvSpPr/>
            <p:nvPr/>
          </p:nvSpPr>
          <p:spPr>
            <a:xfrm>
              <a:off x="6752295" y="734857"/>
              <a:ext cx="47328" cy="57017"/>
            </a:xfrm>
            <a:custGeom>
              <a:avLst/>
              <a:gdLst/>
              <a:ahLst/>
              <a:cxnLst/>
              <a:rect l="l" t="t" r="r" b="b"/>
              <a:pathLst>
                <a:path w="2633" h="3172" extrusionOk="0">
                  <a:moveTo>
                    <a:pt x="2461" y="1"/>
                  </a:moveTo>
                  <a:cubicBezTo>
                    <a:pt x="2437" y="1"/>
                    <a:pt x="2440" y="69"/>
                    <a:pt x="2444" y="141"/>
                  </a:cubicBezTo>
                  <a:cubicBezTo>
                    <a:pt x="2444" y="210"/>
                    <a:pt x="2444" y="282"/>
                    <a:pt x="2406" y="282"/>
                  </a:cubicBezTo>
                  <a:cubicBezTo>
                    <a:pt x="2406" y="282"/>
                    <a:pt x="2389" y="233"/>
                    <a:pt x="2368" y="203"/>
                  </a:cubicBezTo>
                  <a:lnTo>
                    <a:pt x="2368" y="203"/>
                  </a:lnTo>
                  <a:cubicBezTo>
                    <a:pt x="2447" y="491"/>
                    <a:pt x="2396" y="621"/>
                    <a:pt x="2362" y="727"/>
                  </a:cubicBezTo>
                  <a:cubicBezTo>
                    <a:pt x="2286" y="515"/>
                    <a:pt x="2345" y="604"/>
                    <a:pt x="2231" y="405"/>
                  </a:cubicBezTo>
                  <a:lnTo>
                    <a:pt x="2231" y="405"/>
                  </a:lnTo>
                  <a:cubicBezTo>
                    <a:pt x="2214" y="450"/>
                    <a:pt x="2399" y="731"/>
                    <a:pt x="2365" y="820"/>
                  </a:cubicBezTo>
                  <a:cubicBezTo>
                    <a:pt x="2289" y="717"/>
                    <a:pt x="2201" y="641"/>
                    <a:pt x="2090" y="426"/>
                  </a:cubicBezTo>
                  <a:lnTo>
                    <a:pt x="2142" y="385"/>
                  </a:lnTo>
                  <a:cubicBezTo>
                    <a:pt x="2090" y="303"/>
                    <a:pt x="2067" y="275"/>
                    <a:pt x="2053" y="275"/>
                  </a:cubicBezTo>
                  <a:cubicBezTo>
                    <a:pt x="2036" y="275"/>
                    <a:pt x="2036" y="306"/>
                    <a:pt x="2036" y="336"/>
                  </a:cubicBezTo>
                  <a:cubicBezTo>
                    <a:pt x="2036" y="368"/>
                    <a:pt x="2036" y="398"/>
                    <a:pt x="2025" y="398"/>
                  </a:cubicBezTo>
                  <a:lnTo>
                    <a:pt x="2016" y="398"/>
                  </a:lnTo>
                  <a:lnTo>
                    <a:pt x="1960" y="271"/>
                  </a:lnTo>
                  <a:lnTo>
                    <a:pt x="1960" y="271"/>
                  </a:lnTo>
                  <a:cubicBezTo>
                    <a:pt x="1892" y="354"/>
                    <a:pt x="2039" y="665"/>
                    <a:pt x="1933" y="690"/>
                  </a:cubicBezTo>
                  <a:lnTo>
                    <a:pt x="1988" y="779"/>
                  </a:lnTo>
                  <a:cubicBezTo>
                    <a:pt x="2012" y="871"/>
                    <a:pt x="2016" y="902"/>
                    <a:pt x="2005" y="902"/>
                  </a:cubicBezTo>
                  <a:cubicBezTo>
                    <a:pt x="1998" y="902"/>
                    <a:pt x="1978" y="878"/>
                    <a:pt x="1960" y="850"/>
                  </a:cubicBezTo>
                  <a:cubicBezTo>
                    <a:pt x="1943" y="827"/>
                    <a:pt x="1923" y="803"/>
                    <a:pt x="1913" y="803"/>
                  </a:cubicBezTo>
                  <a:lnTo>
                    <a:pt x="1913" y="803"/>
                  </a:lnTo>
                  <a:cubicBezTo>
                    <a:pt x="1905" y="803"/>
                    <a:pt x="1905" y="823"/>
                    <a:pt x="1916" y="882"/>
                  </a:cubicBezTo>
                  <a:lnTo>
                    <a:pt x="1751" y="573"/>
                  </a:lnTo>
                  <a:lnTo>
                    <a:pt x="1751" y="573"/>
                  </a:lnTo>
                  <a:cubicBezTo>
                    <a:pt x="1755" y="665"/>
                    <a:pt x="1775" y="937"/>
                    <a:pt x="1741" y="1026"/>
                  </a:cubicBezTo>
                  <a:cubicBezTo>
                    <a:pt x="1666" y="776"/>
                    <a:pt x="1683" y="621"/>
                    <a:pt x="1663" y="460"/>
                  </a:cubicBezTo>
                  <a:cubicBezTo>
                    <a:pt x="1628" y="474"/>
                    <a:pt x="1556" y="539"/>
                    <a:pt x="1611" y="703"/>
                  </a:cubicBezTo>
                  <a:cubicBezTo>
                    <a:pt x="1611" y="673"/>
                    <a:pt x="1597" y="611"/>
                    <a:pt x="1614" y="611"/>
                  </a:cubicBezTo>
                  <a:cubicBezTo>
                    <a:pt x="1617" y="611"/>
                    <a:pt x="1621" y="614"/>
                    <a:pt x="1628" y="621"/>
                  </a:cubicBezTo>
                  <a:cubicBezTo>
                    <a:pt x="1704" y="888"/>
                    <a:pt x="1704" y="1040"/>
                    <a:pt x="1631" y="1063"/>
                  </a:cubicBezTo>
                  <a:cubicBezTo>
                    <a:pt x="1505" y="772"/>
                    <a:pt x="1440" y="741"/>
                    <a:pt x="1381" y="741"/>
                  </a:cubicBezTo>
                  <a:lnTo>
                    <a:pt x="1357" y="741"/>
                  </a:lnTo>
                  <a:cubicBezTo>
                    <a:pt x="1350" y="744"/>
                    <a:pt x="1340" y="744"/>
                    <a:pt x="1334" y="744"/>
                  </a:cubicBezTo>
                  <a:cubicBezTo>
                    <a:pt x="1282" y="744"/>
                    <a:pt x="1220" y="720"/>
                    <a:pt x="1114" y="542"/>
                  </a:cubicBezTo>
                  <a:cubicBezTo>
                    <a:pt x="1107" y="645"/>
                    <a:pt x="1066" y="673"/>
                    <a:pt x="1011" y="673"/>
                  </a:cubicBezTo>
                  <a:cubicBezTo>
                    <a:pt x="977" y="673"/>
                    <a:pt x="935" y="662"/>
                    <a:pt x="898" y="652"/>
                  </a:cubicBezTo>
                  <a:cubicBezTo>
                    <a:pt x="856" y="641"/>
                    <a:pt x="815" y="628"/>
                    <a:pt x="778" y="628"/>
                  </a:cubicBezTo>
                  <a:cubicBezTo>
                    <a:pt x="750" y="628"/>
                    <a:pt x="726" y="635"/>
                    <a:pt x="703" y="652"/>
                  </a:cubicBezTo>
                  <a:cubicBezTo>
                    <a:pt x="970" y="1108"/>
                    <a:pt x="668" y="686"/>
                    <a:pt x="898" y="1173"/>
                  </a:cubicBezTo>
                  <a:cubicBezTo>
                    <a:pt x="888" y="1197"/>
                    <a:pt x="881" y="1207"/>
                    <a:pt x="870" y="1207"/>
                  </a:cubicBezTo>
                  <a:cubicBezTo>
                    <a:pt x="864" y="1207"/>
                    <a:pt x="856" y="1200"/>
                    <a:pt x="847" y="1187"/>
                  </a:cubicBezTo>
                  <a:lnTo>
                    <a:pt x="847" y="1187"/>
                  </a:lnTo>
                  <a:lnTo>
                    <a:pt x="864" y="1204"/>
                  </a:lnTo>
                  <a:cubicBezTo>
                    <a:pt x="856" y="1197"/>
                    <a:pt x="853" y="1190"/>
                    <a:pt x="847" y="1184"/>
                  </a:cubicBezTo>
                  <a:lnTo>
                    <a:pt x="847" y="1187"/>
                  </a:lnTo>
                  <a:lnTo>
                    <a:pt x="614" y="937"/>
                  </a:lnTo>
                  <a:cubicBezTo>
                    <a:pt x="527" y="806"/>
                    <a:pt x="596" y="817"/>
                    <a:pt x="545" y="706"/>
                  </a:cubicBezTo>
                  <a:cubicBezTo>
                    <a:pt x="456" y="700"/>
                    <a:pt x="421" y="515"/>
                    <a:pt x="318" y="405"/>
                  </a:cubicBezTo>
                  <a:lnTo>
                    <a:pt x="315" y="405"/>
                  </a:lnTo>
                  <a:cubicBezTo>
                    <a:pt x="388" y="546"/>
                    <a:pt x="401" y="628"/>
                    <a:pt x="363" y="628"/>
                  </a:cubicBezTo>
                  <a:cubicBezTo>
                    <a:pt x="356" y="628"/>
                    <a:pt x="346" y="624"/>
                    <a:pt x="332" y="618"/>
                  </a:cubicBezTo>
                  <a:lnTo>
                    <a:pt x="332" y="618"/>
                  </a:lnTo>
                  <a:lnTo>
                    <a:pt x="490" y="817"/>
                  </a:lnTo>
                  <a:cubicBezTo>
                    <a:pt x="494" y="878"/>
                    <a:pt x="486" y="899"/>
                    <a:pt x="470" y="899"/>
                  </a:cubicBezTo>
                  <a:cubicBezTo>
                    <a:pt x="429" y="899"/>
                    <a:pt x="322" y="706"/>
                    <a:pt x="271" y="673"/>
                  </a:cubicBezTo>
                  <a:cubicBezTo>
                    <a:pt x="127" y="1467"/>
                    <a:pt x="34" y="2277"/>
                    <a:pt x="0" y="3099"/>
                  </a:cubicBezTo>
                  <a:cubicBezTo>
                    <a:pt x="59" y="3137"/>
                    <a:pt x="120" y="3171"/>
                    <a:pt x="168" y="3171"/>
                  </a:cubicBezTo>
                  <a:cubicBezTo>
                    <a:pt x="182" y="3171"/>
                    <a:pt x="198" y="3168"/>
                    <a:pt x="209" y="3158"/>
                  </a:cubicBezTo>
                  <a:cubicBezTo>
                    <a:pt x="223" y="3020"/>
                    <a:pt x="144" y="2959"/>
                    <a:pt x="116" y="2812"/>
                  </a:cubicBezTo>
                  <a:lnTo>
                    <a:pt x="116" y="2812"/>
                  </a:lnTo>
                  <a:cubicBezTo>
                    <a:pt x="209" y="3017"/>
                    <a:pt x="285" y="2959"/>
                    <a:pt x="305" y="3127"/>
                  </a:cubicBezTo>
                  <a:cubicBezTo>
                    <a:pt x="394" y="3051"/>
                    <a:pt x="421" y="3030"/>
                    <a:pt x="476" y="2804"/>
                  </a:cubicBezTo>
                  <a:cubicBezTo>
                    <a:pt x="429" y="2726"/>
                    <a:pt x="394" y="2695"/>
                    <a:pt x="374" y="2623"/>
                  </a:cubicBezTo>
                  <a:cubicBezTo>
                    <a:pt x="374" y="2616"/>
                    <a:pt x="377" y="2612"/>
                    <a:pt x="383" y="2612"/>
                  </a:cubicBezTo>
                  <a:cubicBezTo>
                    <a:pt x="408" y="2612"/>
                    <a:pt x="470" y="2701"/>
                    <a:pt x="504" y="2788"/>
                  </a:cubicBezTo>
                  <a:lnTo>
                    <a:pt x="507" y="2812"/>
                  </a:lnTo>
                  <a:cubicBezTo>
                    <a:pt x="511" y="2739"/>
                    <a:pt x="535" y="2712"/>
                    <a:pt x="569" y="2712"/>
                  </a:cubicBezTo>
                  <a:cubicBezTo>
                    <a:pt x="624" y="2712"/>
                    <a:pt x="706" y="2767"/>
                    <a:pt x="785" y="2825"/>
                  </a:cubicBezTo>
                  <a:cubicBezTo>
                    <a:pt x="867" y="2883"/>
                    <a:pt x="946" y="2942"/>
                    <a:pt x="994" y="2942"/>
                  </a:cubicBezTo>
                  <a:cubicBezTo>
                    <a:pt x="1032" y="2942"/>
                    <a:pt x="1052" y="2904"/>
                    <a:pt x="1042" y="2808"/>
                  </a:cubicBezTo>
                  <a:lnTo>
                    <a:pt x="1062" y="2530"/>
                  </a:lnTo>
                  <a:cubicBezTo>
                    <a:pt x="1134" y="2541"/>
                    <a:pt x="1100" y="2701"/>
                    <a:pt x="1196" y="2812"/>
                  </a:cubicBezTo>
                  <a:cubicBezTo>
                    <a:pt x="1185" y="2630"/>
                    <a:pt x="1231" y="2603"/>
                    <a:pt x="1285" y="2603"/>
                  </a:cubicBezTo>
                  <a:lnTo>
                    <a:pt x="1320" y="2603"/>
                  </a:lnTo>
                  <a:cubicBezTo>
                    <a:pt x="1329" y="2606"/>
                    <a:pt x="1340" y="2606"/>
                    <a:pt x="1354" y="2606"/>
                  </a:cubicBezTo>
                  <a:cubicBezTo>
                    <a:pt x="1395" y="2606"/>
                    <a:pt x="1426" y="2589"/>
                    <a:pt x="1429" y="2489"/>
                  </a:cubicBezTo>
                  <a:cubicBezTo>
                    <a:pt x="1535" y="2657"/>
                    <a:pt x="1604" y="2712"/>
                    <a:pt x="1652" y="2712"/>
                  </a:cubicBezTo>
                  <a:cubicBezTo>
                    <a:pt x="1693" y="2712"/>
                    <a:pt x="1724" y="2674"/>
                    <a:pt x="1755" y="2636"/>
                  </a:cubicBezTo>
                  <a:cubicBezTo>
                    <a:pt x="1782" y="2595"/>
                    <a:pt x="1813" y="2557"/>
                    <a:pt x="1858" y="2557"/>
                  </a:cubicBezTo>
                  <a:cubicBezTo>
                    <a:pt x="1892" y="2557"/>
                    <a:pt x="1937" y="2582"/>
                    <a:pt x="1992" y="2650"/>
                  </a:cubicBezTo>
                  <a:lnTo>
                    <a:pt x="1919" y="2510"/>
                  </a:lnTo>
                  <a:cubicBezTo>
                    <a:pt x="1913" y="2472"/>
                    <a:pt x="1913" y="2455"/>
                    <a:pt x="1919" y="2455"/>
                  </a:cubicBezTo>
                  <a:cubicBezTo>
                    <a:pt x="1937" y="2455"/>
                    <a:pt x="2002" y="2582"/>
                    <a:pt x="2029" y="2598"/>
                  </a:cubicBezTo>
                  <a:cubicBezTo>
                    <a:pt x="1974" y="2489"/>
                    <a:pt x="1940" y="2486"/>
                    <a:pt x="1923" y="2400"/>
                  </a:cubicBezTo>
                  <a:cubicBezTo>
                    <a:pt x="1981" y="2301"/>
                    <a:pt x="2074" y="2266"/>
                    <a:pt x="2183" y="2266"/>
                  </a:cubicBezTo>
                  <a:cubicBezTo>
                    <a:pt x="2317" y="2266"/>
                    <a:pt x="2478" y="2318"/>
                    <a:pt x="2632" y="2352"/>
                  </a:cubicBezTo>
                  <a:cubicBezTo>
                    <a:pt x="2567" y="1735"/>
                    <a:pt x="2536" y="1111"/>
                    <a:pt x="2536" y="480"/>
                  </a:cubicBezTo>
                  <a:cubicBezTo>
                    <a:pt x="2536" y="357"/>
                    <a:pt x="2536" y="233"/>
                    <a:pt x="2540" y="110"/>
                  </a:cubicBezTo>
                  <a:cubicBezTo>
                    <a:pt x="2530" y="100"/>
                    <a:pt x="2519" y="90"/>
                    <a:pt x="2509" y="73"/>
                  </a:cubicBezTo>
                  <a:lnTo>
                    <a:pt x="2506" y="35"/>
                  </a:lnTo>
                  <a:cubicBezTo>
                    <a:pt x="2485" y="11"/>
                    <a:pt x="2471" y="1"/>
                    <a:pt x="2461" y="1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6"/>
            <p:cNvSpPr/>
            <p:nvPr/>
          </p:nvSpPr>
          <p:spPr>
            <a:xfrm>
              <a:off x="6775070" y="829010"/>
              <a:ext cx="43715" cy="40174"/>
            </a:xfrm>
            <a:custGeom>
              <a:avLst/>
              <a:gdLst/>
              <a:ahLst/>
              <a:cxnLst/>
              <a:rect l="l" t="t" r="r" b="b"/>
              <a:pathLst>
                <a:path w="2432" h="2235" extrusionOk="0">
                  <a:moveTo>
                    <a:pt x="1903" y="0"/>
                  </a:moveTo>
                  <a:cubicBezTo>
                    <a:pt x="1859" y="55"/>
                    <a:pt x="1880" y="192"/>
                    <a:pt x="1859" y="315"/>
                  </a:cubicBezTo>
                  <a:lnTo>
                    <a:pt x="1739" y="75"/>
                  </a:lnTo>
                  <a:lnTo>
                    <a:pt x="1698" y="415"/>
                  </a:lnTo>
                  <a:cubicBezTo>
                    <a:pt x="1677" y="459"/>
                    <a:pt x="1646" y="477"/>
                    <a:pt x="1612" y="477"/>
                  </a:cubicBezTo>
                  <a:cubicBezTo>
                    <a:pt x="1551" y="477"/>
                    <a:pt x="1472" y="418"/>
                    <a:pt x="1389" y="360"/>
                  </a:cubicBezTo>
                  <a:cubicBezTo>
                    <a:pt x="1307" y="301"/>
                    <a:pt x="1222" y="244"/>
                    <a:pt x="1152" y="244"/>
                  </a:cubicBezTo>
                  <a:cubicBezTo>
                    <a:pt x="1091" y="244"/>
                    <a:pt x="1043" y="285"/>
                    <a:pt x="1013" y="408"/>
                  </a:cubicBezTo>
                  <a:lnTo>
                    <a:pt x="1105" y="565"/>
                  </a:lnTo>
                  <a:cubicBezTo>
                    <a:pt x="1070" y="565"/>
                    <a:pt x="1029" y="589"/>
                    <a:pt x="988" y="610"/>
                  </a:cubicBezTo>
                  <a:cubicBezTo>
                    <a:pt x="947" y="634"/>
                    <a:pt x="910" y="658"/>
                    <a:pt x="875" y="658"/>
                  </a:cubicBezTo>
                  <a:cubicBezTo>
                    <a:pt x="841" y="658"/>
                    <a:pt x="810" y="634"/>
                    <a:pt x="793" y="569"/>
                  </a:cubicBezTo>
                  <a:lnTo>
                    <a:pt x="793" y="569"/>
                  </a:lnTo>
                  <a:cubicBezTo>
                    <a:pt x="796" y="597"/>
                    <a:pt x="813" y="699"/>
                    <a:pt x="786" y="699"/>
                  </a:cubicBezTo>
                  <a:cubicBezTo>
                    <a:pt x="779" y="699"/>
                    <a:pt x="769" y="692"/>
                    <a:pt x="758" y="679"/>
                  </a:cubicBezTo>
                  <a:lnTo>
                    <a:pt x="711" y="548"/>
                  </a:lnTo>
                  <a:lnTo>
                    <a:pt x="556" y="853"/>
                  </a:lnTo>
                  <a:cubicBezTo>
                    <a:pt x="361" y="820"/>
                    <a:pt x="405" y="374"/>
                    <a:pt x="193" y="374"/>
                  </a:cubicBezTo>
                  <a:cubicBezTo>
                    <a:pt x="179" y="374"/>
                    <a:pt x="165" y="374"/>
                    <a:pt x="152" y="380"/>
                  </a:cubicBezTo>
                  <a:cubicBezTo>
                    <a:pt x="73" y="463"/>
                    <a:pt x="1" y="861"/>
                    <a:pt x="67" y="936"/>
                  </a:cubicBezTo>
                  <a:lnTo>
                    <a:pt x="73" y="936"/>
                  </a:lnTo>
                  <a:cubicBezTo>
                    <a:pt x="114" y="936"/>
                    <a:pt x="193" y="991"/>
                    <a:pt x="234" y="1117"/>
                  </a:cubicBezTo>
                  <a:lnTo>
                    <a:pt x="169" y="1217"/>
                  </a:lnTo>
                  <a:cubicBezTo>
                    <a:pt x="276" y="1614"/>
                    <a:pt x="330" y="2039"/>
                    <a:pt x="638" y="2234"/>
                  </a:cubicBezTo>
                  <a:lnTo>
                    <a:pt x="717" y="1943"/>
                  </a:lnTo>
                  <a:lnTo>
                    <a:pt x="827" y="2115"/>
                  </a:lnTo>
                  <a:lnTo>
                    <a:pt x="700" y="2173"/>
                  </a:lnTo>
                  <a:cubicBezTo>
                    <a:pt x="738" y="2214"/>
                    <a:pt x="766" y="2231"/>
                    <a:pt x="782" y="2231"/>
                  </a:cubicBezTo>
                  <a:cubicBezTo>
                    <a:pt x="831" y="2231"/>
                    <a:pt x="834" y="2115"/>
                    <a:pt x="848" y="2026"/>
                  </a:cubicBezTo>
                  <a:cubicBezTo>
                    <a:pt x="892" y="2122"/>
                    <a:pt x="937" y="2183"/>
                    <a:pt x="978" y="2211"/>
                  </a:cubicBezTo>
                  <a:lnTo>
                    <a:pt x="1008" y="1786"/>
                  </a:lnTo>
                  <a:cubicBezTo>
                    <a:pt x="1078" y="1933"/>
                    <a:pt x="1040" y="2115"/>
                    <a:pt x="1170" y="2163"/>
                  </a:cubicBezTo>
                  <a:cubicBezTo>
                    <a:pt x="1184" y="1964"/>
                    <a:pt x="988" y="1844"/>
                    <a:pt x="1067" y="1690"/>
                  </a:cubicBezTo>
                  <a:lnTo>
                    <a:pt x="1067" y="1690"/>
                  </a:lnTo>
                  <a:cubicBezTo>
                    <a:pt x="1157" y="1793"/>
                    <a:pt x="1198" y="1896"/>
                    <a:pt x="1228" y="1896"/>
                  </a:cubicBezTo>
                  <a:cubicBezTo>
                    <a:pt x="1242" y="1896"/>
                    <a:pt x="1252" y="1872"/>
                    <a:pt x="1263" y="1813"/>
                  </a:cubicBezTo>
                  <a:cubicBezTo>
                    <a:pt x="1304" y="1899"/>
                    <a:pt x="1310" y="1964"/>
                    <a:pt x="1296" y="2016"/>
                  </a:cubicBezTo>
                  <a:cubicBezTo>
                    <a:pt x="1342" y="1889"/>
                    <a:pt x="1478" y="1902"/>
                    <a:pt x="1451" y="1693"/>
                  </a:cubicBezTo>
                  <a:lnTo>
                    <a:pt x="1451" y="1693"/>
                  </a:lnTo>
                  <a:cubicBezTo>
                    <a:pt x="1489" y="1745"/>
                    <a:pt x="1523" y="1758"/>
                    <a:pt x="1557" y="1758"/>
                  </a:cubicBezTo>
                  <a:cubicBezTo>
                    <a:pt x="1578" y="1758"/>
                    <a:pt x="1598" y="1752"/>
                    <a:pt x="1616" y="1745"/>
                  </a:cubicBezTo>
                  <a:cubicBezTo>
                    <a:pt x="1636" y="1741"/>
                    <a:pt x="1653" y="1734"/>
                    <a:pt x="1674" y="1734"/>
                  </a:cubicBezTo>
                  <a:cubicBezTo>
                    <a:pt x="1718" y="1734"/>
                    <a:pt x="1759" y="1769"/>
                    <a:pt x="1810" y="1916"/>
                  </a:cubicBezTo>
                  <a:cubicBezTo>
                    <a:pt x="1804" y="1820"/>
                    <a:pt x="1845" y="1584"/>
                    <a:pt x="1910" y="1543"/>
                  </a:cubicBezTo>
                  <a:cubicBezTo>
                    <a:pt x="1921" y="1724"/>
                    <a:pt x="1962" y="1758"/>
                    <a:pt x="2013" y="1758"/>
                  </a:cubicBezTo>
                  <a:cubicBezTo>
                    <a:pt x="2033" y="1758"/>
                    <a:pt x="2054" y="1755"/>
                    <a:pt x="2075" y="1752"/>
                  </a:cubicBezTo>
                  <a:cubicBezTo>
                    <a:pt x="2095" y="1748"/>
                    <a:pt x="2116" y="1745"/>
                    <a:pt x="2136" y="1745"/>
                  </a:cubicBezTo>
                  <a:cubicBezTo>
                    <a:pt x="2201" y="1745"/>
                    <a:pt x="2267" y="1779"/>
                    <a:pt x="2318" y="1957"/>
                  </a:cubicBezTo>
                  <a:cubicBezTo>
                    <a:pt x="2297" y="1766"/>
                    <a:pt x="2356" y="1687"/>
                    <a:pt x="2432" y="1631"/>
                  </a:cubicBezTo>
                  <a:cubicBezTo>
                    <a:pt x="2232" y="1100"/>
                    <a:pt x="2054" y="556"/>
                    <a:pt x="1903" y="0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6"/>
            <p:cNvSpPr/>
            <p:nvPr/>
          </p:nvSpPr>
          <p:spPr>
            <a:xfrm>
              <a:off x="6843770" y="996897"/>
              <a:ext cx="117628" cy="61007"/>
            </a:xfrm>
            <a:custGeom>
              <a:avLst/>
              <a:gdLst/>
              <a:ahLst/>
              <a:cxnLst/>
              <a:rect l="l" t="t" r="r" b="b"/>
              <a:pathLst>
                <a:path w="6544" h="3394" extrusionOk="0">
                  <a:moveTo>
                    <a:pt x="4693" y="367"/>
                  </a:moveTo>
                  <a:cubicBezTo>
                    <a:pt x="4697" y="388"/>
                    <a:pt x="4700" y="415"/>
                    <a:pt x="4707" y="442"/>
                  </a:cubicBezTo>
                  <a:cubicBezTo>
                    <a:pt x="4707" y="425"/>
                    <a:pt x="4703" y="394"/>
                    <a:pt x="4703" y="374"/>
                  </a:cubicBezTo>
                  <a:cubicBezTo>
                    <a:pt x="4700" y="370"/>
                    <a:pt x="4697" y="370"/>
                    <a:pt x="4693" y="367"/>
                  </a:cubicBezTo>
                  <a:close/>
                  <a:moveTo>
                    <a:pt x="6448" y="1793"/>
                  </a:moveTo>
                  <a:cubicBezTo>
                    <a:pt x="6445" y="1799"/>
                    <a:pt x="6445" y="1810"/>
                    <a:pt x="6448" y="1820"/>
                  </a:cubicBezTo>
                  <a:lnTo>
                    <a:pt x="6448" y="1793"/>
                  </a:lnTo>
                  <a:close/>
                  <a:moveTo>
                    <a:pt x="3549" y="0"/>
                  </a:moveTo>
                  <a:cubicBezTo>
                    <a:pt x="3610" y="144"/>
                    <a:pt x="3620" y="230"/>
                    <a:pt x="3590" y="230"/>
                  </a:cubicBezTo>
                  <a:cubicBezTo>
                    <a:pt x="3582" y="230"/>
                    <a:pt x="3572" y="223"/>
                    <a:pt x="3558" y="212"/>
                  </a:cubicBezTo>
                  <a:lnTo>
                    <a:pt x="3558" y="212"/>
                  </a:lnTo>
                  <a:lnTo>
                    <a:pt x="3699" y="425"/>
                  </a:lnTo>
                  <a:cubicBezTo>
                    <a:pt x="3699" y="483"/>
                    <a:pt x="3692" y="504"/>
                    <a:pt x="3682" y="504"/>
                  </a:cubicBezTo>
                  <a:cubicBezTo>
                    <a:pt x="3658" y="504"/>
                    <a:pt x="3620" y="442"/>
                    <a:pt x="3582" y="380"/>
                  </a:cubicBezTo>
                  <a:cubicBezTo>
                    <a:pt x="3545" y="315"/>
                    <a:pt x="3507" y="254"/>
                    <a:pt x="3487" y="254"/>
                  </a:cubicBezTo>
                  <a:cubicBezTo>
                    <a:pt x="3473" y="254"/>
                    <a:pt x="3466" y="277"/>
                    <a:pt x="3470" y="333"/>
                  </a:cubicBezTo>
                  <a:lnTo>
                    <a:pt x="3438" y="161"/>
                  </a:lnTo>
                  <a:cubicBezTo>
                    <a:pt x="3425" y="274"/>
                    <a:pt x="3264" y="223"/>
                    <a:pt x="3370" y="648"/>
                  </a:cubicBezTo>
                  <a:cubicBezTo>
                    <a:pt x="3340" y="593"/>
                    <a:pt x="3274" y="456"/>
                    <a:pt x="3281" y="415"/>
                  </a:cubicBezTo>
                  <a:cubicBezTo>
                    <a:pt x="3281" y="411"/>
                    <a:pt x="3278" y="411"/>
                    <a:pt x="3278" y="411"/>
                  </a:cubicBezTo>
                  <a:cubicBezTo>
                    <a:pt x="3223" y="411"/>
                    <a:pt x="3199" y="504"/>
                    <a:pt x="3178" y="593"/>
                  </a:cubicBezTo>
                  <a:cubicBezTo>
                    <a:pt x="3155" y="682"/>
                    <a:pt x="3134" y="775"/>
                    <a:pt x="3085" y="775"/>
                  </a:cubicBezTo>
                  <a:cubicBezTo>
                    <a:pt x="3068" y="775"/>
                    <a:pt x="3044" y="758"/>
                    <a:pt x="3014" y="723"/>
                  </a:cubicBezTo>
                  <a:lnTo>
                    <a:pt x="2976" y="597"/>
                  </a:lnTo>
                  <a:lnTo>
                    <a:pt x="2976" y="597"/>
                  </a:lnTo>
                  <a:cubicBezTo>
                    <a:pt x="2969" y="631"/>
                    <a:pt x="3003" y="761"/>
                    <a:pt x="2986" y="761"/>
                  </a:cubicBezTo>
                  <a:cubicBezTo>
                    <a:pt x="2979" y="761"/>
                    <a:pt x="2969" y="750"/>
                    <a:pt x="2955" y="727"/>
                  </a:cubicBezTo>
                  <a:cubicBezTo>
                    <a:pt x="2935" y="676"/>
                    <a:pt x="2914" y="600"/>
                    <a:pt x="2904" y="597"/>
                  </a:cubicBezTo>
                  <a:lnTo>
                    <a:pt x="2904" y="597"/>
                  </a:lnTo>
                  <a:cubicBezTo>
                    <a:pt x="2908" y="638"/>
                    <a:pt x="2924" y="785"/>
                    <a:pt x="2894" y="785"/>
                  </a:cubicBezTo>
                  <a:cubicBezTo>
                    <a:pt x="2887" y="785"/>
                    <a:pt x="2883" y="782"/>
                    <a:pt x="2873" y="771"/>
                  </a:cubicBezTo>
                  <a:lnTo>
                    <a:pt x="2846" y="624"/>
                  </a:lnTo>
                  <a:cubicBezTo>
                    <a:pt x="2829" y="614"/>
                    <a:pt x="2815" y="606"/>
                    <a:pt x="2801" y="606"/>
                  </a:cubicBezTo>
                  <a:cubicBezTo>
                    <a:pt x="2698" y="606"/>
                    <a:pt x="2797" y="1038"/>
                    <a:pt x="2746" y="1145"/>
                  </a:cubicBezTo>
                  <a:cubicBezTo>
                    <a:pt x="2609" y="782"/>
                    <a:pt x="2479" y="696"/>
                    <a:pt x="2414" y="655"/>
                  </a:cubicBezTo>
                  <a:lnTo>
                    <a:pt x="2397" y="603"/>
                  </a:lnTo>
                  <a:cubicBezTo>
                    <a:pt x="2253" y="603"/>
                    <a:pt x="2294" y="984"/>
                    <a:pt x="2232" y="1169"/>
                  </a:cubicBezTo>
                  <a:cubicBezTo>
                    <a:pt x="2130" y="1005"/>
                    <a:pt x="2057" y="973"/>
                    <a:pt x="1989" y="973"/>
                  </a:cubicBezTo>
                  <a:cubicBezTo>
                    <a:pt x="1968" y="973"/>
                    <a:pt x="1951" y="977"/>
                    <a:pt x="1930" y="977"/>
                  </a:cubicBezTo>
                  <a:cubicBezTo>
                    <a:pt x="1913" y="981"/>
                    <a:pt x="1893" y="984"/>
                    <a:pt x="1872" y="984"/>
                  </a:cubicBezTo>
                  <a:cubicBezTo>
                    <a:pt x="1828" y="984"/>
                    <a:pt x="1780" y="970"/>
                    <a:pt x="1722" y="922"/>
                  </a:cubicBezTo>
                  <a:lnTo>
                    <a:pt x="1722" y="922"/>
                  </a:lnTo>
                  <a:cubicBezTo>
                    <a:pt x="1766" y="981"/>
                    <a:pt x="1824" y="1207"/>
                    <a:pt x="1818" y="1251"/>
                  </a:cubicBezTo>
                  <a:cubicBezTo>
                    <a:pt x="1814" y="1244"/>
                    <a:pt x="1810" y="1241"/>
                    <a:pt x="1807" y="1241"/>
                  </a:cubicBezTo>
                  <a:cubicBezTo>
                    <a:pt x="1797" y="1241"/>
                    <a:pt x="1793" y="1269"/>
                    <a:pt x="1793" y="1293"/>
                  </a:cubicBezTo>
                  <a:cubicBezTo>
                    <a:pt x="1793" y="1320"/>
                    <a:pt x="1793" y="1344"/>
                    <a:pt x="1783" y="1344"/>
                  </a:cubicBezTo>
                  <a:cubicBezTo>
                    <a:pt x="1777" y="1344"/>
                    <a:pt x="1756" y="1310"/>
                    <a:pt x="1718" y="1196"/>
                  </a:cubicBezTo>
                  <a:lnTo>
                    <a:pt x="1728" y="1196"/>
                  </a:lnTo>
                  <a:cubicBezTo>
                    <a:pt x="1646" y="1011"/>
                    <a:pt x="1601" y="970"/>
                    <a:pt x="1571" y="970"/>
                  </a:cubicBezTo>
                  <a:cubicBezTo>
                    <a:pt x="1550" y="970"/>
                    <a:pt x="1533" y="991"/>
                    <a:pt x="1516" y="994"/>
                  </a:cubicBezTo>
                  <a:lnTo>
                    <a:pt x="1670" y="1433"/>
                  </a:lnTo>
                  <a:cubicBezTo>
                    <a:pt x="1578" y="1279"/>
                    <a:pt x="1519" y="1228"/>
                    <a:pt x="1478" y="1228"/>
                  </a:cubicBezTo>
                  <a:cubicBezTo>
                    <a:pt x="1440" y="1228"/>
                    <a:pt x="1416" y="1272"/>
                    <a:pt x="1396" y="1320"/>
                  </a:cubicBezTo>
                  <a:cubicBezTo>
                    <a:pt x="1375" y="1364"/>
                    <a:pt x="1355" y="1409"/>
                    <a:pt x="1324" y="1409"/>
                  </a:cubicBezTo>
                  <a:cubicBezTo>
                    <a:pt x="1293" y="1409"/>
                    <a:pt x="1249" y="1364"/>
                    <a:pt x="1184" y="1231"/>
                  </a:cubicBezTo>
                  <a:lnTo>
                    <a:pt x="1184" y="1231"/>
                  </a:lnTo>
                  <a:cubicBezTo>
                    <a:pt x="1197" y="1351"/>
                    <a:pt x="1160" y="1361"/>
                    <a:pt x="1173" y="1481"/>
                  </a:cubicBezTo>
                  <a:lnTo>
                    <a:pt x="1087" y="1244"/>
                  </a:lnTo>
                  <a:cubicBezTo>
                    <a:pt x="1046" y="1231"/>
                    <a:pt x="1012" y="1220"/>
                    <a:pt x="981" y="1220"/>
                  </a:cubicBezTo>
                  <a:cubicBezTo>
                    <a:pt x="943" y="1220"/>
                    <a:pt x="909" y="1237"/>
                    <a:pt x="868" y="1289"/>
                  </a:cubicBezTo>
                  <a:lnTo>
                    <a:pt x="827" y="1114"/>
                  </a:lnTo>
                  <a:lnTo>
                    <a:pt x="827" y="1114"/>
                  </a:lnTo>
                  <a:cubicBezTo>
                    <a:pt x="769" y="1117"/>
                    <a:pt x="1005" y="1817"/>
                    <a:pt x="961" y="1848"/>
                  </a:cubicBezTo>
                  <a:lnTo>
                    <a:pt x="817" y="1501"/>
                  </a:lnTo>
                  <a:cubicBezTo>
                    <a:pt x="810" y="1505"/>
                    <a:pt x="803" y="1505"/>
                    <a:pt x="796" y="1505"/>
                  </a:cubicBezTo>
                  <a:cubicBezTo>
                    <a:pt x="769" y="1505"/>
                    <a:pt x="734" y="1487"/>
                    <a:pt x="700" y="1470"/>
                  </a:cubicBezTo>
                  <a:cubicBezTo>
                    <a:pt x="666" y="1454"/>
                    <a:pt x="632" y="1436"/>
                    <a:pt x="604" y="1436"/>
                  </a:cubicBezTo>
                  <a:cubicBezTo>
                    <a:pt x="563" y="1436"/>
                    <a:pt x="535" y="1478"/>
                    <a:pt x="543" y="1618"/>
                  </a:cubicBezTo>
                  <a:cubicBezTo>
                    <a:pt x="529" y="1563"/>
                    <a:pt x="494" y="1464"/>
                    <a:pt x="505" y="1443"/>
                  </a:cubicBezTo>
                  <a:lnTo>
                    <a:pt x="502" y="1443"/>
                  </a:lnTo>
                  <a:cubicBezTo>
                    <a:pt x="491" y="1443"/>
                    <a:pt x="474" y="1436"/>
                    <a:pt x="453" y="1426"/>
                  </a:cubicBezTo>
                  <a:cubicBezTo>
                    <a:pt x="436" y="1419"/>
                    <a:pt x="415" y="1413"/>
                    <a:pt x="399" y="1413"/>
                  </a:cubicBezTo>
                  <a:cubicBezTo>
                    <a:pt x="354" y="1413"/>
                    <a:pt x="333" y="1464"/>
                    <a:pt x="419" y="1690"/>
                  </a:cubicBezTo>
                  <a:cubicBezTo>
                    <a:pt x="395" y="1631"/>
                    <a:pt x="374" y="1608"/>
                    <a:pt x="364" y="1608"/>
                  </a:cubicBezTo>
                  <a:cubicBezTo>
                    <a:pt x="326" y="1608"/>
                    <a:pt x="330" y="1793"/>
                    <a:pt x="326" y="1899"/>
                  </a:cubicBezTo>
                  <a:lnTo>
                    <a:pt x="255" y="1666"/>
                  </a:lnTo>
                  <a:lnTo>
                    <a:pt x="255" y="1666"/>
                  </a:lnTo>
                  <a:cubicBezTo>
                    <a:pt x="316" y="1978"/>
                    <a:pt x="344" y="2057"/>
                    <a:pt x="309" y="2160"/>
                  </a:cubicBezTo>
                  <a:cubicBezTo>
                    <a:pt x="289" y="2139"/>
                    <a:pt x="251" y="2025"/>
                    <a:pt x="261" y="2022"/>
                  </a:cubicBezTo>
                  <a:cubicBezTo>
                    <a:pt x="258" y="2019"/>
                    <a:pt x="255" y="2016"/>
                    <a:pt x="251" y="2016"/>
                  </a:cubicBezTo>
                  <a:cubicBezTo>
                    <a:pt x="238" y="2016"/>
                    <a:pt x="244" y="2057"/>
                    <a:pt x="247" y="2098"/>
                  </a:cubicBezTo>
                  <a:cubicBezTo>
                    <a:pt x="255" y="2139"/>
                    <a:pt x="258" y="2180"/>
                    <a:pt x="241" y="2180"/>
                  </a:cubicBezTo>
                  <a:cubicBezTo>
                    <a:pt x="238" y="2180"/>
                    <a:pt x="227" y="2177"/>
                    <a:pt x="214" y="2163"/>
                  </a:cubicBezTo>
                  <a:lnTo>
                    <a:pt x="182" y="2005"/>
                  </a:lnTo>
                  <a:cubicBezTo>
                    <a:pt x="127" y="2005"/>
                    <a:pt x="159" y="2084"/>
                    <a:pt x="193" y="2266"/>
                  </a:cubicBezTo>
                  <a:cubicBezTo>
                    <a:pt x="193" y="2290"/>
                    <a:pt x="186" y="2300"/>
                    <a:pt x="176" y="2300"/>
                  </a:cubicBezTo>
                  <a:cubicBezTo>
                    <a:pt x="141" y="2300"/>
                    <a:pt x="62" y="2187"/>
                    <a:pt x="1" y="2030"/>
                  </a:cubicBezTo>
                  <a:lnTo>
                    <a:pt x="1" y="2030"/>
                  </a:lnTo>
                  <a:cubicBezTo>
                    <a:pt x="18" y="2084"/>
                    <a:pt x="32" y="2149"/>
                    <a:pt x="38" y="2201"/>
                  </a:cubicBezTo>
                  <a:cubicBezTo>
                    <a:pt x="350" y="2526"/>
                    <a:pt x="673" y="2845"/>
                    <a:pt x="1008" y="3147"/>
                  </a:cubicBezTo>
                  <a:cubicBezTo>
                    <a:pt x="1012" y="3150"/>
                    <a:pt x="1019" y="3153"/>
                    <a:pt x="1026" y="3164"/>
                  </a:cubicBezTo>
                  <a:cubicBezTo>
                    <a:pt x="1057" y="3191"/>
                    <a:pt x="1087" y="3215"/>
                    <a:pt x="1119" y="3243"/>
                  </a:cubicBezTo>
                  <a:cubicBezTo>
                    <a:pt x="1190" y="3236"/>
                    <a:pt x="1249" y="3185"/>
                    <a:pt x="1317" y="3185"/>
                  </a:cubicBezTo>
                  <a:cubicBezTo>
                    <a:pt x="1375" y="3185"/>
                    <a:pt x="1443" y="3218"/>
                    <a:pt x="1536" y="3346"/>
                  </a:cubicBezTo>
                  <a:cubicBezTo>
                    <a:pt x="1499" y="3222"/>
                    <a:pt x="1513" y="3198"/>
                    <a:pt x="1536" y="3198"/>
                  </a:cubicBezTo>
                  <a:cubicBezTo>
                    <a:pt x="1543" y="3198"/>
                    <a:pt x="1554" y="3198"/>
                    <a:pt x="1564" y="3202"/>
                  </a:cubicBezTo>
                  <a:cubicBezTo>
                    <a:pt x="1571" y="3205"/>
                    <a:pt x="1581" y="3208"/>
                    <a:pt x="1587" y="3208"/>
                  </a:cubicBezTo>
                  <a:cubicBezTo>
                    <a:pt x="1619" y="3208"/>
                    <a:pt x="1633" y="3171"/>
                    <a:pt x="1560" y="2962"/>
                  </a:cubicBezTo>
                  <a:lnTo>
                    <a:pt x="1560" y="2962"/>
                  </a:lnTo>
                  <a:cubicBezTo>
                    <a:pt x="1728" y="3174"/>
                    <a:pt x="1736" y="3270"/>
                    <a:pt x="1907" y="3393"/>
                  </a:cubicBezTo>
                  <a:cubicBezTo>
                    <a:pt x="1941" y="3393"/>
                    <a:pt x="1838" y="3071"/>
                    <a:pt x="1855" y="3006"/>
                  </a:cubicBezTo>
                  <a:lnTo>
                    <a:pt x="1855" y="3006"/>
                  </a:lnTo>
                  <a:lnTo>
                    <a:pt x="1951" y="3263"/>
                  </a:lnTo>
                  <a:lnTo>
                    <a:pt x="1903" y="2976"/>
                  </a:lnTo>
                  <a:lnTo>
                    <a:pt x="2040" y="3270"/>
                  </a:lnTo>
                  <a:lnTo>
                    <a:pt x="2051" y="3194"/>
                  </a:lnTo>
                  <a:cubicBezTo>
                    <a:pt x="2033" y="3185"/>
                    <a:pt x="1978" y="3088"/>
                    <a:pt x="1954" y="3017"/>
                  </a:cubicBezTo>
                  <a:cubicBezTo>
                    <a:pt x="1958" y="2989"/>
                    <a:pt x="1965" y="2979"/>
                    <a:pt x="1978" y="2979"/>
                  </a:cubicBezTo>
                  <a:cubicBezTo>
                    <a:pt x="2033" y="2979"/>
                    <a:pt x="2160" y="3171"/>
                    <a:pt x="2201" y="3277"/>
                  </a:cubicBezTo>
                  <a:lnTo>
                    <a:pt x="2246" y="3013"/>
                  </a:lnTo>
                  <a:cubicBezTo>
                    <a:pt x="2273" y="3092"/>
                    <a:pt x="2277" y="3136"/>
                    <a:pt x="2277" y="3185"/>
                  </a:cubicBezTo>
                  <a:cubicBezTo>
                    <a:pt x="2277" y="3157"/>
                    <a:pt x="2280" y="3147"/>
                    <a:pt x="2283" y="3147"/>
                  </a:cubicBezTo>
                  <a:cubicBezTo>
                    <a:pt x="2294" y="3147"/>
                    <a:pt x="2307" y="3188"/>
                    <a:pt x="2324" y="3229"/>
                  </a:cubicBezTo>
                  <a:cubicBezTo>
                    <a:pt x="2342" y="3267"/>
                    <a:pt x="2359" y="3308"/>
                    <a:pt x="2366" y="3308"/>
                  </a:cubicBezTo>
                  <a:cubicBezTo>
                    <a:pt x="2373" y="3308"/>
                    <a:pt x="2373" y="3287"/>
                    <a:pt x="2366" y="3236"/>
                  </a:cubicBezTo>
                  <a:cubicBezTo>
                    <a:pt x="2338" y="3181"/>
                    <a:pt x="2315" y="3082"/>
                    <a:pt x="2297" y="3030"/>
                  </a:cubicBezTo>
                  <a:lnTo>
                    <a:pt x="2297" y="3030"/>
                  </a:lnTo>
                  <a:cubicBezTo>
                    <a:pt x="2342" y="3102"/>
                    <a:pt x="2383" y="3129"/>
                    <a:pt x="2414" y="3129"/>
                  </a:cubicBezTo>
                  <a:cubicBezTo>
                    <a:pt x="2445" y="3129"/>
                    <a:pt x="2468" y="3102"/>
                    <a:pt x="2482" y="3061"/>
                  </a:cubicBezTo>
                  <a:lnTo>
                    <a:pt x="2538" y="3243"/>
                  </a:lnTo>
                  <a:lnTo>
                    <a:pt x="2547" y="3243"/>
                  </a:lnTo>
                  <a:cubicBezTo>
                    <a:pt x="2650" y="3243"/>
                    <a:pt x="2705" y="3082"/>
                    <a:pt x="2808" y="3047"/>
                  </a:cubicBezTo>
                  <a:cubicBezTo>
                    <a:pt x="2739" y="2979"/>
                    <a:pt x="2636" y="2674"/>
                    <a:pt x="2654" y="2633"/>
                  </a:cubicBezTo>
                  <a:lnTo>
                    <a:pt x="2654" y="2633"/>
                  </a:lnTo>
                  <a:lnTo>
                    <a:pt x="2767" y="2897"/>
                  </a:lnTo>
                  <a:cubicBezTo>
                    <a:pt x="2726" y="2721"/>
                    <a:pt x="2698" y="2807"/>
                    <a:pt x="2664" y="2588"/>
                  </a:cubicBezTo>
                  <a:lnTo>
                    <a:pt x="2664" y="2588"/>
                  </a:lnTo>
                  <a:cubicBezTo>
                    <a:pt x="2712" y="2605"/>
                    <a:pt x="2805" y="2883"/>
                    <a:pt x="2815" y="2979"/>
                  </a:cubicBezTo>
                  <a:lnTo>
                    <a:pt x="2825" y="2869"/>
                  </a:lnTo>
                  <a:cubicBezTo>
                    <a:pt x="2859" y="2948"/>
                    <a:pt x="2862" y="2996"/>
                    <a:pt x="2900" y="3099"/>
                  </a:cubicBezTo>
                  <a:cubicBezTo>
                    <a:pt x="2890" y="3064"/>
                    <a:pt x="2894" y="3054"/>
                    <a:pt x="2900" y="3054"/>
                  </a:cubicBezTo>
                  <a:cubicBezTo>
                    <a:pt x="2911" y="3054"/>
                    <a:pt x="2932" y="3078"/>
                    <a:pt x="2952" y="3102"/>
                  </a:cubicBezTo>
                  <a:cubicBezTo>
                    <a:pt x="2976" y="3126"/>
                    <a:pt x="2997" y="3150"/>
                    <a:pt x="3011" y="3150"/>
                  </a:cubicBezTo>
                  <a:cubicBezTo>
                    <a:pt x="3024" y="3150"/>
                    <a:pt x="3024" y="3123"/>
                    <a:pt x="3003" y="3037"/>
                  </a:cubicBezTo>
                  <a:lnTo>
                    <a:pt x="3003" y="3037"/>
                  </a:lnTo>
                  <a:lnTo>
                    <a:pt x="3034" y="3115"/>
                  </a:lnTo>
                  <a:cubicBezTo>
                    <a:pt x="3141" y="3078"/>
                    <a:pt x="3150" y="2968"/>
                    <a:pt x="3233" y="2924"/>
                  </a:cubicBezTo>
                  <a:cubicBezTo>
                    <a:pt x="3147" y="2691"/>
                    <a:pt x="3199" y="2729"/>
                    <a:pt x="3155" y="2533"/>
                  </a:cubicBezTo>
                  <a:lnTo>
                    <a:pt x="3155" y="2533"/>
                  </a:lnTo>
                  <a:cubicBezTo>
                    <a:pt x="3233" y="2577"/>
                    <a:pt x="3346" y="2701"/>
                    <a:pt x="3418" y="2701"/>
                  </a:cubicBezTo>
                  <a:cubicBezTo>
                    <a:pt x="3428" y="2701"/>
                    <a:pt x="3438" y="2698"/>
                    <a:pt x="3449" y="2691"/>
                  </a:cubicBezTo>
                  <a:cubicBezTo>
                    <a:pt x="3456" y="2557"/>
                    <a:pt x="3391" y="2489"/>
                    <a:pt x="3360" y="2341"/>
                  </a:cubicBezTo>
                  <a:lnTo>
                    <a:pt x="3360" y="2341"/>
                  </a:lnTo>
                  <a:cubicBezTo>
                    <a:pt x="3446" y="2554"/>
                    <a:pt x="3511" y="2506"/>
                    <a:pt x="3531" y="2670"/>
                  </a:cubicBezTo>
                  <a:cubicBezTo>
                    <a:pt x="3607" y="2601"/>
                    <a:pt x="3628" y="2585"/>
                    <a:pt x="3679" y="2372"/>
                  </a:cubicBezTo>
                  <a:cubicBezTo>
                    <a:pt x="3634" y="2290"/>
                    <a:pt x="3603" y="2256"/>
                    <a:pt x="3586" y="2183"/>
                  </a:cubicBezTo>
                  <a:cubicBezTo>
                    <a:pt x="3586" y="2177"/>
                    <a:pt x="3590" y="2174"/>
                    <a:pt x="3593" y="2174"/>
                  </a:cubicBezTo>
                  <a:cubicBezTo>
                    <a:pt x="3614" y="2174"/>
                    <a:pt x="3669" y="2269"/>
                    <a:pt x="3699" y="2355"/>
                  </a:cubicBezTo>
                  <a:lnTo>
                    <a:pt x="3702" y="2379"/>
                  </a:lnTo>
                  <a:cubicBezTo>
                    <a:pt x="3702" y="2313"/>
                    <a:pt x="3723" y="2286"/>
                    <a:pt x="3751" y="2286"/>
                  </a:cubicBezTo>
                  <a:cubicBezTo>
                    <a:pt x="3799" y="2286"/>
                    <a:pt x="3870" y="2355"/>
                    <a:pt x="3943" y="2420"/>
                  </a:cubicBezTo>
                  <a:cubicBezTo>
                    <a:pt x="4018" y="2489"/>
                    <a:pt x="4087" y="2554"/>
                    <a:pt x="4131" y="2554"/>
                  </a:cubicBezTo>
                  <a:cubicBezTo>
                    <a:pt x="4162" y="2554"/>
                    <a:pt x="4175" y="2519"/>
                    <a:pt x="4165" y="2427"/>
                  </a:cubicBezTo>
                  <a:lnTo>
                    <a:pt x="4186" y="2163"/>
                  </a:lnTo>
                  <a:cubicBezTo>
                    <a:pt x="4248" y="2180"/>
                    <a:pt x="4213" y="2331"/>
                    <a:pt x="4299" y="2447"/>
                  </a:cubicBezTo>
                  <a:cubicBezTo>
                    <a:pt x="4292" y="2290"/>
                    <a:pt x="4323" y="2256"/>
                    <a:pt x="4364" y="2256"/>
                  </a:cubicBezTo>
                  <a:cubicBezTo>
                    <a:pt x="4378" y="2256"/>
                    <a:pt x="4392" y="2259"/>
                    <a:pt x="4405" y="2262"/>
                  </a:cubicBezTo>
                  <a:cubicBezTo>
                    <a:pt x="4419" y="2266"/>
                    <a:pt x="4433" y="2269"/>
                    <a:pt x="4446" y="2269"/>
                  </a:cubicBezTo>
                  <a:cubicBezTo>
                    <a:pt x="4477" y="2269"/>
                    <a:pt x="4501" y="2252"/>
                    <a:pt x="4501" y="2166"/>
                  </a:cubicBezTo>
                  <a:cubicBezTo>
                    <a:pt x="4597" y="2351"/>
                    <a:pt x="4656" y="2410"/>
                    <a:pt x="4700" y="2410"/>
                  </a:cubicBezTo>
                  <a:cubicBezTo>
                    <a:pt x="4731" y="2410"/>
                    <a:pt x="4754" y="2379"/>
                    <a:pt x="4779" y="2348"/>
                  </a:cubicBezTo>
                  <a:cubicBezTo>
                    <a:pt x="4803" y="2313"/>
                    <a:pt x="4827" y="2283"/>
                    <a:pt x="4861" y="2283"/>
                  </a:cubicBezTo>
                  <a:cubicBezTo>
                    <a:pt x="4892" y="2283"/>
                    <a:pt x="4930" y="2310"/>
                    <a:pt x="4985" y="2389"/>
                  </a:cubicBezTo>
                  <a:lnTo>
                    <a:pt x="4923" y="2245"/>
                  </a:lnTo>
                  <a:cubicBezTo>
                    <a:pt x="4916" y="2207"/>
                    <a:pt x="4916" y="2190"/>
                    <a:pt x="4923" y="2190"/>
                  </a:cubicBezTo>
                  <a:cubicBezTo>
                    <a:pt x="4936" y="2190"/>
                    <a:pt x="4991" y="2324"/>
                    <a:pt x="5015" y="2345"/>
                  </a:cubicBezTo>
                  <a:cubicBezTo>
                    <a:pt x="4971" y="2231"/>
                    <a:pt x="4940" y="2221"/>
                    <a:pt x="4926" y="2136"/>
                  </a:cubicBezTo>
                  <a:cubicBezTo>
                    <a:pt x="4968" y="2063"/>
                    <a:pt x="5026" y="2036"/>
                    <a:pt x="5098" y="2036"/>
                  </a:cubicBezTo>
                  <a:cubicBezTo>
                    <a:pt x="5273" y="2036"/>
                    <a:pt x="5515" y="2211"/>
                    <a:pt x="5705" y="2252"/>
                  </a:cubicBezTo>
                  <a:cubicBezTo>
                    <a:pt x="5742" y="2252"/>
                    <a:pt x="5708" y="2118"/>
                    <a:pt x="5673" y="1984"/>
                  </a:cubicBezTo>
                  <a:cubicBezTo>
                    <a:pt x="5639" y="1848"/>
                    <a:pt x="5602" y="1714"/>
                    <a:pt x="5632" y="1714"/>
                  </a:cubicBezTo>
                  <a:cubicBezTo>
                    <a:pt x="5643" y="1714"/>
                    <a:pt x="5667" y="1734"/>
                    <a:pt x="5705" y="1789"/>
                  </a:cubicBezTo>
                  <a:lnTo>
                    <a:pt x="5770" y="2074"/>
                  </a:lnTo>
                  <a:cubicBezTo>
                    <a:pt x="5814" y="1687"/>
                    <a:pt x="6099" y="1971"/>
                    <a:pt x="6160" y="1639"/>
                  </a:cubicBezTo>
                  <a:cubicBezTo>
                    <a:pt x="6173" y="1707"/>
                    <a:pt x="6201" y="1789"/>
                    <a:pt x="6184" y="1793"/>
                  </a:cubicBezTo>
                  <a:cubicBezTo>
                    <a:pt x="6211" y="1844"/>
                    <a:pt x="6235" y="1865"/>
                    <a:pt x="6249" y="1865"/>
                  </a:cubicBezTo>
                  <a:cubicBezTo>
                    <a:pt x="6294" y="1865"/>
                    <a:pt x="6294" y="1717"/>
                    <a:pt x="6256" y="1598"/>
                  </a:cubicBezTo>
                  <a:lnTo>
                    <a:pt x="6256" y="1598"/>
                  </a:lnTo>
                  <a:cubicBezTo>
                    <a:pt x="6287" y="1608"/>
                    <a:pt x="6311" y="1745"/>
                    <a:pt x="6352" y="1824"/>
                  </a:cubicBezTo>
                  <a:cubicBezTo>
                    <a:pt x="6363" y="1837"/>
                    <a:pt x="6369" y="1840"/>
                    <a:pt x="6373" y="1840"/>
                  </a:cubicBezTo>
                  <a:cubicBezTo>
                    <a:pt x="6387" y="1840"/>
                    <a:pt x="6390" y="1799"/>
                    <a:pt x="6390" y="1762"/>
                  </a:cubicBezTo>
                  <a:cubicBezTo>
                    <a:pt x="6390" y="1721"/>
                    <a:pt x="6390" y="1680"/>
                    <a:pt x="6400" y="1680"/>
                  </a:cubicBezTo>
                  <a:cubicBezTo>
                    <a:pt x="6407" y="1680"/>
                    <a:pt x="6417" y="1693"/>
                    <a:pt x="6434" y="1734"/>
                  </a:cubicBezTo>
                  <a:cubicBezTo>
                    <a:pt x="6445" y="1752"/>
                    <a:pt x="6445" y="1775"/>
                    <a:pt x="6448" y="1793"/>
                  </a:cubicBezTo>
                  <a:cubicBezTo>
                    <a:pt x="6458" y="1731"/>
                    <a:pt x="6544" y="1789"/>
                    <a:pt x="6458" y="1587"/>
                  </a:cubicBezTo>
                  <a:lnTo>
                    <a:pt x="6458" y="1587"/>
                  </a:lnTo>
                  <a:cubicBezTo>
                    <a:pt x="6475" y="1601"/>
                    <a:pt x="6486" y="1608"/>
                    <a:pt x="6499" y="1608"/>
                  </a:cubicBezTo>
                  <a:cubicBezTo>
                    <a:pt x="6513" y="1608"/>
                    <a:pt x="6527" y="1594"/>
                    <a:pt x="6537" y="1577"/>
                  </a:cubicBezTo>
                  <a:cubicBezTo>
                    <a:pt x="6023" y="1282"/>
                    <a:pt x="5526" y="967"/>
                    <a:pt x="5047" y="624"/>
                  </a:cubicBezTo>
                  <a:lnTo>
                    <a:pt x="5047" y="624"/>
                  </a:lnTo>
                  <a:cubicBezTo>
                    <a:pt x="5056" y="672"/>
                    <a:pt x="5053" y="689"/>
                    <a:pt x="5050" y="689"/>
                  </a:cubicBezTo>
                  <a:cubicBezTo>
                    <a:pt x="5039" y="689"/>
                    <a:pt x="5026" y="662"/>
                    <a:pt x="5012" y="638"/>
                  </a:cubicBezTo>
                  <a:cubicBezTo>
                    <a:pt x="4995" y="611"/>
                    <a:pt x="4977" y="583"/>
                    <a:pt x="4971" y="583"/>
                  </a:cubicBezTo>
                  <a:cubicBezTo>
                    <a:pt x="4964" y="583"/>
                    <a:pt x="4960" y="600"/>
                    <a:pt x="4971" y="658"/>
                  </a:cubicBezTo>
                  <a:lnTo>
                    <a:pt x="4919" y="532"/>
                  </a:lnTo>
                  <a:cubicBezTo>
                    <a:pt x="4892" y="511"/>
                    <a:pt x="4865" y="494"/>
                    <a:pt x="4837" y="473"/>
                  </a:cubicBezTo>
                  <a:cubicBezTo>
                    <a:pt x="4833" y="583"/>
                    <a:pt x="4830" y="720"/>
                    <a:pt x="4806" y="771"/>
                  </a:cubicBezTo>
                  <a:cubicBezTo>
                    <a:pt x="4775" y="627"/>
                    <a:pt x="4768" y="518"/>
                    <a:pt x="4768" y="421"/>
                  </a:cubicBezTo>
                  <a:cubicBezTo>
                    <a:pt x="4754" y="411"/>
                    <a:pt x="4745" y="405"/>
                    <a:pt x="4731" y="394"/>
                  </a:cubicBezTo>
                  <a:lnTo>
                    <a:pt x="4731" y="394"/>
                  </a:lnTo>
                  <a:cubicBezTo>
                    <a:pt x="4779" y="648"/>
                    <a:pt x="4772" y="782"/>
                    <a:pt x="4710" y="799"/>
                  </a:cubicBezTo>
                  <a:cubicBezTo>
                    <a:pt x="4491" y="158"/>
                    <a:pt x="4487" y="696"/>
                    <a:pt x="4265" y="220"/>
                  </a:cubicBezTo>
                  <a:cubicBezTo>
                    <a:pt x="4258" y="312"/>
                    <a:pt x="4224" y="343"/>
                    <a:pt x="4183" y="343"/>
                  </a:cubicBezTo>
                  <a:cubicBezTo>
                    <a:pt x="4148" y="343"/>
                    <a:pt x="4107" y="323"/>
                    <a:pt x="4066" y="305"/>
                  </a:cubicBezTo>
                  <a:cubicBezTo>
                    <a:pt x="4025" y="288"/>
                    <a:pt x="3984" y="271"/>
                    <a:pt x="3946" y="271"/>
                  </a:cubicBezTo>
                  <a:cubicBezTo>
                    <a:pt x="3929" y="271"/>
                    <a:pt x="3908" y="274"/>
                    <a:pt x="3895" y="288"/>
                  </a:cubicBezTo>
                  <a:cubicBezTo>
                    <a:pt x="4121" y="761"/>
                    <a:pt x="3864" y="315"/>
                    <a:pt x="4055" y="816"/>
                  </a:cubicBezTo>
                  <a:cubicBezTo>
                    <a:pt x="4049" y="840"/>
                    <a:pt x="4039" y="850"/>
                    <a:pt x="4031" y="850"/>
                  </a:cubicBezTo>
                  <a:cubicBezTo>
                    <a:pt x="4025" y="850"/>
                    <a:pt x="4018" y="840"/>
                    <a:pt x="4011" y="827"/>
                  </a:cubicBezTo>
                  <a:lnTo>
                    <a:pt x="4011" y="827"/>
                  </a:lnTo>
                  <a:cubicBezTo>
                    <a:pt x="4016" y="832"/>
                    <a:pt x="4020" y="838"/>
                    <a:pt x="4025" y="843"/>
                  </a:cubicBezTo>
                  <a:lnTo>
                    <a:pt x="4011" y="826"/>
                  </a:lnTo>
                  <a:lnTo>
                    <a:pt x="4011" y="826"/>
                  </a:lnTo>
                  <a:cubicBezTo>
                    <a:pt x="4011" y="826"/>
                    <a:pt x="4011" y="827"/>
                    <a:pt x="4011" y="827"/>
                  </a:cubicBezTo>
                  <a:lnTo>
                    <a:pt x="4011" y="827"/>
                  </a:lnTo>
                  <a:cubicBezTo>
                    <a:pt x="4010" y="825"/>
                    <a:pt x="4009" y="824"/>
                    <a:pt x="4008" y="823"/>
                  </a:cubicBezTo>
                  <a:lnTo>
                    <a:pt x="4008" y="823"/>
                  </a:lnTo>
                  <a:lnTo>
                    <a:pt x="4011" y="826"/>
                  </a:lnTo>
                  <a:lnTo>
                    <a:pt x="3808" y="555"/>
                  </a:lnTo>
                  <a:cubicBezTo>
                    <a:pt x="3730" y="418"/>
                    <a:pt x="3795" y="435"/>
                    <a:pt x="3751" y="323"/>
                  </a:cubicBezTo>
                  <a:cubicBezTo>
                    <a:pt x="3669" y="309"/>
                    <a:pt x="3641" y="117"/>
                    <a:pt x="3549" y="0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6"/>
            <p:cNvSpPr/>
            <p:nvPr/>
          </p:nvSpPr>
          <p:spPr>
            <a:xfrm>
              <a:off x="6915059" y="1053572"/>
              <a:ext cx="203333" cy="60576"/>
            </a:xfrm>
            <a:custGeom>
              <a:avLst/>
              <a:gdLst/>
              <a:ahLst/>
              <a:cxnLst/>
              <a:rect l="l" t="t" r="r" b="b"/>
              <a:pathLst>
                <a:path w="11312" h="3370" extrusionOk="0">
                  <a:moveTo>
                    <a:pt x="10221" y="758"/>
                  </a:moveTo>
                  <a:lnTo>
                    <a:pt x="10221" y="758"/>
                  </a:lnTo>
                  <a:cubicBezTo>
                    <a:pt x="10286" y="843"/>
                    <a:pt x="10318" y="1015"/>
                    <a:pt x="10294" y="1094"/>
                  </a:cubicBezTo>
                  <a:lnTo>
                    <a:pt x="10392" y="946"/>
                  </a:lnTo>
                  <a:cubicBezTo>
                    <a:pt x="10434" y="1025"/>
                    <a:pt x="10417" y="1080"/>
                    <a:pt x="10448" y="1183"/>
                  </a:cubicBezTo>
                  <a:cubicBezTo>
                    <a:pt x="10448" y="1142"/>
                    <a:pt x="10465" y="1128"/>
                    <a:pt x="10489" y="1128"/>
                  </a:cubicBezTo>
                  <a:cubicBezTo>
                    <a:pt x="10516" y="1128"/>
                    <a:pt x="10550" y="1139"/>
                    <a:pt x="10585" y="1152"/>
                  </a:cubicBezTo>
                  <a:cubicBezTo>
                    <a:pt x="10619" y="1163"/>
                    <a:pt x="10657" y="1176"/>
                    <a:pt x="10688" y="1176"/>
                  </a:cubicBezTo>
                  <a:cubicBezTo>
                    <a:pt x="10732" y="1176"/>
                    <a:pt x="10767" y="1145"/>
                    <a:pt x="10756" y="1039"/>
                  </a:cubicBezTo>
                  <a:lnTo>
                    <a:pt x="10756" y="1039"/>
                  </a:lnTo>
                  <a:lnTo>
                    <a:pt x="10794" y="1114"/>
                  </a:lnTo>
                  <a:cubicBezTo>
                    <a:pt x="11037" y="1019"/>
                    <a:pt x="11147" y="902"/>
                    <a:pt x="11311" y="802"/>
                  </a:cubicBezTo>
                  <a:cubicBezTo>
                    <a:pt x="10944" y="799"/>
                    <a:pt x="10582" y="782"/>
                    <a:pt x="10221" y="758"/>
                  </a:cubicBezTo>
                  <a:close/>
                  <a:moveTo>
                    <a:pt x="2256" y="1237"/>
                  </a:moveTo>
                  <a:cubicBezTo>
                    <a:pt x="2280" y="1237"/>
                    <a:pt x="2297" y="1269"/>
                    <a:pt x="2310" y="1303"/>
                  </a:cubicBezTo>
                  <a:cubicBezTo>
                    <a:pt x="2286" y="1313"/>
                    <a:pt x="2263" y="1327"/>
                    <a:pt x="2228" y="1351"/>
                  </a:cubicBezTo>
                  <a:cubicBezTo>
                    <a:pt x="2228" y="1353"/>
                    <a:pt x="2228" y="1354"/>
                    <a:pt x="2228" y="1356"/>
                  </a:cubicBezTo>
                  <a:lnTo>
                    <a:pt x="2228" y="1356"/>
                  </a:lnTo>
                  <a:cubicBezTo>
                    <a:pt x="2224" y="1319"/>
                    <a:pt x="2221" y="1285"/>
                    <a:pt x="2221" y="1258"/>
                  </a:cubicBezTo>
                  <a:cubicBezTo>
                    <a:pt x="2235" y="1245"/>
                    <a:pt x="2245" y="1237"/>
                    <a:pt x="2256" y="1237"/>
                  </a:cubicBezTo>
                  <a:close/>
                  <a:moveTo>
                    <a:pt x="3140" y="2626"/>
                  </a:moveTo>
                  <a:cubicBezTo>
                    <a:pt x="3137" y="2684"/>
                    <a:pt x="3223" y="2715"/>
                    <a:pt x="3288" y="2773"/>
                  </a:cubicBezTo>
                  <a:cubicBezTo>
                    <a:pt x="3246" y="2773"/>
                    <a:pt x="3195" y="2784"/>
                    <a:pt x="3147" y="2797"/>
                  </a:cubicBezTo>
                  <a:cubicBezTo>
                    <a:pt x="3112" y="2715"/>
                    <a:pt x="3106" y="2626"/>
                    <a:pt x="3140" y="2626"/>
                  </a:cubicBezTo>
                  <a:close/>
                  <a:moveTo>
                    <a:pt x="2965" y="2852"/>
                  </a:moveTo>
                  <a:lnTo>
                    <a:pt x="2965" y="2856"/>
                  </a:lnTo>
                  <a:cubicBezTo>
                    <a:pt x="2935" y="2870"/>
                    <a:pt x="2907" y="2883"/>
                    <a:pt x="2890" y="2890"/>
                  </a:cubicBezTo>
                  <a:cubicBezTo>
                    <a:pt x="2907" y="2883"/>
                    <a:pt x="2927" y="2870"/>
                    <a:pt x="2965" y="2852"/>
                  </a:cubicBezTo>
                  <a:close/>
                  <a:moveTo>
                    <a:pt x="6194" y="0"/>
                  </a:moveTo>
                  <a:cubicBezTo>
                    <a:pt x="6160" y="206"/>
                    <a:pt x="6242" y="662"/>
                    <a:pt x="6135" y="710"/>
                  </a:cubicBezTo>
                  <a:lnTo>
                    <a:pt x="5985" y="364"/>
                  </a:lnTo>
                  <a:cubicBezTo>
                    <a:pt x="5937" y="381"/>
                    <a:pt x="5885" y="388"/>
                    <a:pt x="5831" y="388"/>
                  </a:cubicBezTo>
                  <a:cubicBezTo>
                    <a:pt x="5786" y="388"/>
                    <a:pt x="5738" y="384"/>
                    <a:pt x="5690" y="378"/>
                  </a:cubicBezTo>
                  <a:cubicBezTo>
                    <a:pt x="5646" y="374"/>
                    <a:pt x="5597" y="370"/>
                    <a:pt x="5553" y="370"/>
                  </a:cubicBezTo>
                  <a:cubicBezTo>
                    <a:pt x="5409" y="370"/>
                    <a:pt x="5276" y="412"/>
                    <a:pt x="5189" y="611"/>
                  </a:cubicBezTo>
                  <a:cubicBezTo>
                    <a:pt x="5180" y="559"/>
                    <a:pt x="5156" y="453"/>
                    <a:pt x="5197" y="426"/>
                  </a:cubicBezTo>
                  <a:lnTo>
                    <a:pt x="5197" y="426"/>
                  </a:lnTo>
                  <a:cubicBezTo>
                    <a:pt x="5180" y="429"/>
                    <a:pt x="5162" y="429"/>
                    <a:pt x="5142" y="429"/>
                  </a:cubicBezTo>
                  <a:lnTo>
                    <a:pt x="5087" y="429"/>
                  </a:lnTo>
                  <a:cubicBezTo>
                    <a:pt x="5066" y="426"/>
                    <a:pt x="5046" y="426"/>
                    <a:pt x="5025" y="426"/>
                  </a:cubicBezTo>
                  <a:cubicBezTo>
                    <a:pt x="4874" y="426"/>
                    <a:pt x="4713" y="460"/>
                    <a:pt x="4806" y="748"/>
                  </a:cubicBezTo>
                  <a:cubicBezTo>
                    <a:pt x="4782" y="693"/>
                    <a:pt x="4754" y="672"/>
                    <a:pt x="4724" y="672"/>
                  </a:cubicBezTo>
                  <a:cubicBezTo>
                    <a:pt x="4631" y="672"/>
                    <a:pt x="4508" y="899"/>
                    <a:pt x="4429" y="1025"/>
                  </a:cubicBezTo>
                  <a:lnTo>
                    <a:pt x="4392" y="782"/>
                  </a:lnTo>
                  <a:cubicBezTo>
                    <a:pt x="4346" y="1118"/>
                    <a:pt x="4364" y="1200"/>
                    <a:pt x="4213" y="1330"/>
                  </a:cubicBezTo>
                  <a:cubicBezTo>
                    <a:pt x="4172" y="1313"/>
                    <a:pt x="4141" y="1193"/>
                    <a:pt x="4175" y="1186"/>
                  </a:cubicBezTo>
                  <a:cubicBezTo>
                    <a:pt x="4165" y="1186"/>
                    <a:pt x="4158" y="1183"/>
                    <a:pt x="4151" y="1183"/>
                  </a:cubicBezTo>
                  <a:cubicBezTo>
                    <a:pt x="4110" y="1183"/>
                    <a:pt x="4100" y="1231"/>
                    <a:pt x="4090" y="1279"/>
                  </a:cubicBezTo>
                  <a:cubicBezTo>
                    <a:pt x="4076" y="1327"/>
                    <a:pt x="4058" y="1375"/>
                    <a:pt x="4007" y="1375"/>
                  </a:cubicBezTo>
                  <a:cubicBezTo>
                    <a:pt x="3993" y="1375"/>
                    <a:pt x="3973" y="1372"/>
                    <a:pt x="3952" y="1361"/>
                  </a:cubicBezTo>
                  <a:lnTo>
                    <a:pt x="3976" y="1196"/>
                  </a:lnTo>
                  <a:lnTo>
                    <a:pt x="3976" y="1196"/>
                  </a:lnTo>
                  <a:cubicBezTo>
                    <a:pt x="3829" y="1214"/>
                    <a:pt x="3863" y="1293"/>
                    <a:pt x="3829" y="1488"/>
                  </a:cubicBezTo>
                  <a:cubicBezTo>
                    <a:pt x="3812" y="1522"/>
                    <a:pt x="3781" y="1536"/>
                    <a:pt x="3747" y="1536"/>
                  </a:cubicBezTo>
                  <a:cubicBezTo>
                    <a:pt x="3654" y="1536"/>
                    <a:pt x="3528" y="1437"/>
                    <a:pt x="3473" y="1286"/>
                  </a:cubicBezTo>
                  <a:lnTo>
                    <a:pt x="3473" y="1286"/>
                  </a:lnTo>
                  <a:cubicBezTo>
                    <a:pt x="3487" y="1409"/>
                    <a:pt x="3459" y="1581"/>
                    <a:pt x="3380" y="1581"/>
                  </a:cubicBezTo>
                  <a:cubicBezTo>
                    <a:pt x="3373" y="1581"/>
                    <a:pt x="3363" y="1581"/>
                    <a:pt x="3356" y="1577"/>
                  </a:cubicBezTo>
                  <a:cubicBezTo>
                    <a:pt x="3325" y="1498"/>
                    <a:pt x="3343" y="1440"/>
                    <a:pt x="3353" y="1413"/>
                  </a:cubicBezTo>
                  <a:cubicBezTo>
                    <a:pt x="3322" y="1399"/>
                    <a:pt x="3297" y="1395"/>
                    <a:pt x="3274" y="1395"/>
                  </a:cubicBezTo>
                  <a:cubicBezTo>
                    <a:pt x="3195" y="1395"/>
                    <a:pt x="3140" y="1454"/>
                    <a:pt x="3092" y="1509"/>
                  </a:cubicBezTo>
                  <a:cubicBezTo>
                    <a:pt x="3047" y="1567"/>
                    <a:pt x="3006" y="1625"/>
                    <a:pt x="2948" y="1625"/>
                  </a:cubicBezTo>
                  <a:cubicBezTo>
                    <a:pt x="2921" y="1625"/>
                    <a:pt x="2886" y="1612"/>
                    <a:pt x="2849" y="1577"/>
                  </a:cubicBezTo>
                  <a:cubicBezTo>
                    <a:pt x="2824" y="1498"/>
                    <a:pt x="2808" y="1460"/>
                    <a:pt x="2787" y="1440"/>
                  </a:cubicBezTo>
                  <a:cubicBezTo>
                    <a:pt x="2924" y="1413"/>
                    <a:pt x="3044" y="1392"/>
                    <a:pt x="3096" y="1392"/>
                  </a:cubicBezTo>
                  <a:cubicBezTo>
                    <a:pt x="3109" y="1392"/>
                    <a:pt x="3116" y="1392"/>
                    <a:pt x="3120" y="1395"/>
                  </a:cubicBezTo>
                  <a:cubicBezTo>
                    <a:pt x="3065" y="1180"/>
                    <a:pt x="2907" y="1172"/>
                    <a:pt x="2955" y="843"/>
                  </a:cubicBezTo>
                  <a:lnTo>
                    <a:pt x="2955" y="843"/>
                  </a:lnTo>
                  <a:cubicBezTo>
                    <a:pt x="2880" y="1022"/>
                    <a:pt x="2770" y="1386"/>
                    <a:pt x="2619" y="1386"/>
                  </a:cubicBezTo>
                  <a:cubicBezTo>
                    <a:pt x="2606" y="1386"/>
                    <a:pt x="2592" y="1381"/>
                    <a:pt x="2578" y="1378"/>
                  </a:cubicBezTo>
                  <a:cubicBezTo>
                    <a:pt x="2568" y="1358"/>
                    <a:pt x="2554" y="1337"/>
                    <a:pt x="2544" y="1307"/>
                  </a:cubicBezTo>
                  <a:lnTo>
                    <a:pt x="2551" y="1279"/>
                  </a:lnTo>
                  <a:cubicBezTo>
                    <a:pt x="2544" y="1275"/>
                    <a:pt x="2537" y="1275"/>
                    <a:pt x="2533" y="1275"/>
                  </a:cubicBezTo>
                  <a:cubicBezTo>
                    <a:pt x="2503" y="1275"/>
                    <a:pt x="2482" y="1299"/>
                    <a:pt x="2468" y="1334"/>
                  </a:cubicBezTo>
                  <a:cubicBezTo>
                    <a:pt x="2421" y="1313"/>
                    <a:pt x="2386" y="1296"/>
                    <a:pt x="2348" y="1296"/>
                  </a:cubicBezTo>
                  <a:lnTo>
                    <a:pt x="2331" y="1296"/>
                  </a:lnTo>
                  <a:cubicBezTo>
                    <a:pt x="2304" y="1221"/>
                    <a:pt x="2266" y="1200"/>
                    <a:pt x="2225" y="1200"/>
                  </a:cubicBezTo>
                  <a:cubicBezTo>
                    <a:pt x="2166" y="1200"/>
                    <a:pt x="2101" y="1242"/>
                    <a:pt x="2057" y="1248"/>
                  </a:cubicBezTo>
                  <a:cubicBezTo>
                    <a:pt x="2119" y="1484"/>
                    <a:pt x="2013" y="1471"/>
                    <a:pt x="2146" y="1645"/>
                  </a:cubicBezTo>
                  <a:cubicBezTo>
                    <a:pt x="2139" y="1632"/>
                    <a:pt x="2163" y="1615"/>
                    <a:pt x="2204" y="1594"/>
                  </a:cubicBezTo>
                  <a:cubicBezTo>
                    <a:pt x="2215" y="1587"/>
                    <a:pt x="2225" y="1581"/>
                    <a:pt x="2232" y="1563"/>
                  </a:cubicBezTo>
                  <a:lnTo>
                    <a:pt x="2232" y="1584"/>
                  </a:lnTo>
                  <a:cubicBezTo>
                    <a:pt x="2280" y="1567"/>
                    <a:pt x="2342" y="1546"/>
                    <a:pt x="2413" y="1525"/>
                  </a:cubicBezTo>
                  <a:lnTo>
                    <a:pt x="2413" y="1525"/>
                  </a:lnTo>
                  <a:cubicBezTo>
                    <a:pt x="2393" y="1625"/>
                    <a:pt x="2365" y="1710"/>
                    <a:pt x="2310" y="1710"/>
                  </a:cubicBezTo>
                  <a:cubicBezTo>
                    <a:pt x="2290" y="1710"/>
                    <a:pt x="2263" y="1697"/>
                    <a:pt x="2228" y="1666"/>
                  </a:cubicBezTo>
                  <a:cubicBezTo>
                    <a:pt x="2225" y="1831"/>
                    <a:pt x="2218" y="1998"/>
                    <a:pt x="2212" y="2081"/>
                  </a:cubicBezTo>
                  <a:cubicBezTo>
                    <a:pt x="2033" y="1769"/>
                    <a:pt x="1793" y="1628"/>
                    <a:pt x="1721" y="1427"/>
                  </a:cubicBezTo>
                  <a:cubicBezTo>
                    <a:pt x="1519" y="1612"/>
                    <a:pt x="1197" y="1628"/>
                    <a:pt x="1146" y="2115"/>
                  </a:cubicBezTo>
                  <a:cubicBezTo>
                    <a:pt x="1135" y="2129"/>
                    <a:pt x="1128" y="2132"/>
                    <a:pt x="1118" y="2132"/>
                  </a:cubicBezTo>
                  <a:cubicBezTo>
                    <a:pt x="1073" y="2132"/>
                    <a:pt x="1035" y="1992"/>
                    <a:pt x="1002" y="1933"/>
                  </a:cubicBezTo>
                  <a:cubicBezTo>
                    <a:pt x="1029" y="1882"/>
                    <a:pt x="1076" y="1879"/>
                    <a:pt x="1084" y="1810"/>
                  </a:cubicBezTo>
                  <a:lnTo>
                    <a:pt x="1084" y="1810"/>
                  </a:lnTo>
                  <a:cubicBezTo>
                    <a:pt x="978" y="1954"/>
                    <a:pt x="703" y="1937"/>
                    <a:pt x="737" y="2262"/>
                  </a:cubicBezTo>
                  <a:cubicBezTo>
                    <a:pt x="576" y="2174"/>
                    <a:pt x="700" y="2023"/>
                    <a:pt x="635" y="2023"/>
                  </a:cubicBezTo>
                  <a:cubicBezTo>
                    <a:pt x="617" y="2023"/>
                    <a:pt x="594" y="2030"/>
                    <a:pt x="552" y="2047"/>
                  </a:cubicBezTo>
                  <a:lnTo>
                    <a:pt x="562" y="1944"/>
                  </a:lnTo>
                  <a:cubicBezTo>
                    <a:pt x="487" y="1886"/>
                    <a:pt x="422" y="1862"/>
                    <a:pt x="364" y="1862"/>
                  </a:cubicBezTo>
                  <a:cubicBezTo>
                    <a:pt x="213" y="1862"/>
                    <a:pt x="107" y="2023"/>
                    <a:pt x="0" y="2180"/>
                  </a:cubicBezTo>
                  <a:cubicBezTo>
                    <a:pt x="628" y="2554"/>
                    <a:pt x="1282" y="2893"/>
                    <a:pt x="1954" y="3191"/>
                  </a:cubicBezTo>
                  <a:cubicBezTo>
                    <a:pt x="1968" y="3171"/>
                    <a:pt x="1981" y="3157"/>
                    <a:pt x="2009" y="3157"/>
                  </a:cubicBezTo>
                  <a:cubicBezTo>
                    <a:pt x="2033" y="3157"/>
                    <a:pt x="2064" y="3167"/>
                    <a:pt x="2105" y="3195"/>
                  </a:cubicBezTo>
                  <a:cubicBezTo>
                    <a:pt x="2101" y="3216"/>
                    <a:pt x="2095" y="3236"/>
                    <a:pt x="2088" y="3253"/>
                  </a:cubicBezTo>
                  <a:cubicBezTo>
                    <a:pt x="2101" y="3260"/>
                    <a:pt x="2112" y="3264"/>
                    <a:pt x="2125" y="3270"/>
                  </a:cubicBezTo>
                  <a:cubicBezTo>
                    <a:pt x="2129" y="3205"/>
                    <a:pt x="2139" y="3147"/>
                    <a:pt x="2180" y="3137"/>
                  </a:cubicBezTo>
                  <a:lnTo>
                    <a:pt x="2239" y="3322"/>
                  </a:lnTo>
                  <a:cubicBezTo>
                    <a:pt x="2280" y="3339"/>
                    <a:pt x="2321" y="3352"/>
                    <a:pt x="2359" y="3370"/>
                  </a:cubicBezTo>
                  <a:cubicBezTo>
                    <a:pt x="2565" y="3250"/>
                    <a:pt x="2759" y="3034"/>
                    <a:pt x="2982" y="2935"/>
                  </a:cubicBezTo>
                  <a:lnTo>
                    <a:pt x="2982" y="2935"/>
                  </a:lnTo>
                  <a:cubicBezTo>
                    <a:pt x="2989" y="3023"/>
                    <a:pt x="2962" y="3126"/>
                    <a:pt x="3047" y="3202"/>
                  </a:cubicBezTo>
                  <a:cubicBezTo>
                    <a:pt x="3191" y="3096"/>
                    <a:pt x="3359" y="3061"/>
                    <a:pt x="3538" y="3061"/>
                  </a:cubicBezTo>
                  <a:cubicBezTo>
                    <a:pt x="3743" y="3061"/>
                    <a:pt x="3960" y="3106"/>
                    <a:pt x="4158" y="3154"/>
                  </a:cubicBezTo>
                  <a:lnTo>
                    <a:pt x="4220" y="2870"/>
                  </a:lnTo>
                  <a:cubicBezTo>
                    <a:pt x="4251" y="2870"/>
                    <a:pt x="4302" y="2969"/>
                    <a:pt x="4281" y="3027"/>
                  </a:cubicBezTo>
                  <a:cubicBezTo>
                    <a:pt x="4302" y="3034"/>
                    <a:pt x="4313" y="3037"/>
                    <a:pt x="4322" y="3037"/>
                  </a:cubicBezTo>
                  <a:cubicBezTo>
                    <a:pt x="4395" y="3037"/>
                    <a:pt x="4254" y="2852"/>
                    <a:pt x="4285" y="2749"/>
                  </a:cubicBezTo>
                  <a:cubicBezTo>
                    <a:pt x="4292" y="2746"/>
                    <a:pt x="4299" y="2746"/>
                    <a:pt x="4305" y="2746"/>
                  </a:cubicBezTo>
                  <a:cubicBezTo>
                    <a:pt x="4364" y="2746"/>
                    <a:pt x="4415" y="2879"/>
                    <a:pt x="4392" y="2958"/>
                  </a:cubicBezTo>
                  <a:cubicBezTo>
                    <a:pt x="4528" y="2743"/>
                    <a:pt x="4775" y="2479"/>
                    <a:pt x="5025" y="2479"/>
                  </a:cubicBezTo>
                  <a:cubicBezTo>
                    <a:pt x="5091" y="2479"/>
                    <a:pt x="5156" y="2496"/>
                    <a:pt x="5221" y="2537"/>
                  </a:cubicBezTo>
                  <a:lnTo>
                    <a:pt x="5194" y="2626"/>
                  </a:lnTo>
                  <a:lnTo>
                    <a:pt x="5217" y="2626"/>
                  </a:lnTo>
                  <a:cubicBezTo>
                    <a:pt x="5292" y="2626"/>
                    <a:pt x="5313" y="2523"/>
                    <a:pt x="5330" y="2417"/>
                  </a:cubicBezTo>
                  <a:cubicBezTo>
                    <a:pt x="5347" y="2311"/>
                    <a:pt x="5361" y="2204"/>
                    <a:pt x="5420" y="2204"/>
                  </a:cubicBezTo>
                  <a:cubicBezTo>
                    <a:pt x="5440" y="2204"/>
                    <a:pt x="5464" y="2215"/>
                    <a:pt x="5495" y="2239"/>
                  </a:cubicBezTo>
                  <a:lnTo>
                    <a:pt x="5474" y="2294"/>
                  </a:lnTo>
                  <a:cubicBezTo>
                    <a:pt x="5783" y="2290"/>
                    <a:pt x="6061" y="2112"/>
                    <a:pt x="6345" y="2112"/>
                  </a:cubicBezTo>
                  <a:cubicBezTo>
                    <a:pt x="6458" y="2112"/>
                    <a:pt x="6571" y="2139"/>
                    <a:pt x="6691" y="2218"/>
                  </a:cubicBezTo>
                  <a:cubicBezTo>
                    <a:pt x="6640" y="1845"/>
                    <a:pt x="7130" y="2256"/>
                    <a:pt x="7003" y="1752"/>
                  </a:cubicBezTo>
                  <a:lnTo>
                    <a:pt x="7003" y="1752"/>
                  </a:lnTo>
                  <a:cubicBezTo>
                    <a:pt x="7304" y="1930"/>
                    <a:pt x="7267" y="2036"/>
                    <a:pt x="7641" y="2105"/>
                  </a:cubicBezTo>
                  <a:cubicBezTo>
                    <a:pt x="7733" y="2101"/>
                    <a:pt x="7668" y="1752"/>
                    <a:pt x="7757" y="1666"/>
                  </a:cubicBezTo>
                  <a:lnTo>
                    <a:pt x="7842" y="1924"/>
                  </a:lnTo>
                  <a:lnTo>
                    <a:pt x="7894" y="1604"/>
                  </a:lnTo>
                  <a:lnTo>
                    <a:pt x="8073" y="1889"/>
                  </a:lnTo>
                  <a:lnTo>
                    <a:pt x="8151" y="1789"/>
                  </a:lnTo>
                  <a:cubicBezTo>
                    <a:pt x="8106" y="1786"/>
                    <a:pt x="8027" y="1701"/>
                    <a:pt x="8011" y="1625"/>
                  </a:cubicBezTo>
                  <a:cubicBezTo>
                    <a:pt x="8038" y="1584"/>
                    <a:pt x="8079" y="1563"/>
                    <a:pt x="8127" y="1563"/>
                  </a:cubicBezTo>
                  <a:cubicBezTo>
                    <a:pt x="8268" y="1563"/>
                    <a:pt x="8456" y="1715"/>
                    <a:pt x="8491" y="1810"/>
                  </a:cubicBezTo>
                  <a:lnTo>
                    <a:pt x="8779" y="1471"/>
                  </a:lnTo>
                  <a:lnTo>
                    <a:pt x="8779" y="1471"/>
                  </a:lnTo>
                  <a:cubicBezTo>
                    <a:pt x="8802" y="1550"/>
                    <a:pt x="8779" y="1601"/>
                    <a:pt x="8755" y="1656"/>
                  </a:cubicBezTo>
                  <a:cubicBezTo>
                    <a:pt x="8772" y="1625"/>
                    <a:pt x="8782" y="1612"/>
                    <a:pt x="8796" y="1612"/>
                  </a:cubicBezTo>
                  <a:cubicBezTo>
                    <a:pt x="8816" y="1612"/>
                    <a:pt x="8834" y="1649"/>
                    <a:pt x="8850" y="1687"/>
                  </a:cubicBezTo>
                  <a:cubicBezTo>
                    <a:pt x="8867" y="1724"/>
                    <a:pt x="8885" y="1762"/>
                    <a:pt x="8905" y="1762"/>
                  </a:cubicBezTo>
                  <a:cubicBezTo>
                    <a:pt x="8919" y="1762"/>
                    <a:pt x="8936" y="1738"/>
                    <a:pt x="8957" y="1673"/>
                  </a:cubicBezTo>
                  <a:cubicBezTo>
                    <a:pt x="8912" y="1622"/>
                    <a:pt x="8916" y="1516"/>
                    <a:pt x="8902" y="1460"/>
                  </a:cubicBezTo>
                  <a:lnTo>
                    <a:pt x="8902" y="1460"/>
                  </a:lnTo>
                  <a:cubicBezTo>
                    <a:pt x="8953" y="1509"/>
                    <a:pt x="9015" y="1525"/>
                    <a:pt x="9076" y="1525"/>
                  </a:cubicBezTo>
                  <a:cubicBezTo>
                    <a:pt x="9183" y="1525"/>
                    <a:pt x="9293" y="1471"/>
                    <a:pt x="9372" y="1395"/>
                  </a:cubicBezTo>
                  <a:lnTo>
                    <a:pt x="9405" y="1581"/>
                  </a:lnTo>
                  <a:cubicBezTo>
                    <a:pt x="9690" y="1525"/>
                    <a:pt x="9940" y="1289"/>
                    <a:pt x="10242" y="1180"/>
                  </a:cubicBezTo>
                  <a:cubicBezTo>
                    <a:pt x="10101" y="1139"/>
                    <a:pt x="10012" y="826"/>
                    <a:pt x="10088" y="764"/>
                  </a:cubicBezTo>
                  <a:lnTo>
                    <a:pt x="10088" y="764"/>
                  </a:lnTo>
                  <a:lnTo>
                    <a:pt x="10225" y="1019"/>
                  </a:lnTo>
                  <a:cubicBezTo>
                    <a:pt x="10218" y="843"/>
                    <a:pt x="10112" y="936"/>
                    <a:pt x="10129" y="751"/>
                  </a:cubicBezTo>
                  <a:cubicBezTo>
                    <a:pt x="8820" y="648"/>
                    <a:pt x="7551" y="408"/>
                    <a:pt x="6338" y="45"/>
                  </a:cubicBezTo>
                  <a:cubicBezTo>
                    <a:pt x="6311" y="59"/>
                    <a:pt x="6284" y="73"/>
                    <a:pt x="6252" y="90"/>
                  </a:cubicBezTo>
                  <a:lnTo>
                    <a:pt x="6252" y="18"/>
                  </a:lnTo>
                  <a:cubicBezTo>
                    <a:pt x="6232" y="14"/>
                    <a:pt x="6214" y="8"/>
                    <a:pt x="6194" y="0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6"/>
            <p:cNvSpPr/>
            <p:nvPr/>
          </p:nvSpPr>
          <p:spPr>
            <a:xfrm>
              <a:off x="7226566" y="900587"/>
              <a:ext cx="179786" cy="168534"/>
            </a:xfrm>
            <a:custGeom>
              <a:avLst/>
              <a:gdLst/>
              <a:ahLst/>
              <a:cxnLst/>
              <a:rect l="l" t="t" r="r" b="b"/>
              <a:pathLst>
                <a:path w="10002" h="9376" extrusionOk="0">
                  <a:moveTo>
                    <a:pt x="10002" y="1"/>
                  </a:moveTo>
                  <a:lnTo>
                    <a:pt x="10002" y="1"/>
                  </a:lnTo>
                  <a:cubicBezTo>
                    <a:pt x="8918" y="1954"/>
                    <a:pt x="7486" y="3686"/>
                    <a:pt x="5786" y="5111"/>
                  </a:cubicBezTo>
                  <a:cubicBezTo>
                    <a:pt x="5950" y="5296"/>
                    <a:pt x="6019" y="5334"/>
                    <a:pt x="6067" y="5334"/>
                  </a:cubicBezTo>
                  <a:cubicBezTo>
                    <a:pt x="6080" y="5334"/>
                    <a:pt x="6094" y="5327"/>
                    <a:pt x="6108" y="5324"/>
                  </a:cubicBezTo>
                  <a:cubicBezTo>
                    <a:pt x="6121" y="5320"/>
                    <a:pt x="6135" y="5317"/>
                    <a:pt x="6153" y="5317"/>
                  </a:cubicBezTo>
                  <a:cubicBezTo>
                    <a:pt x="6194" y="5317"/>
                    <a:pt x="6256" y="5341"/>
                    <a:pt x="6382" y="5458"/>
                  </a:cubicBezTo>
                  <a:cubicBezTo>
                    <a:pt x="6338" y="5331"/>
                    <a:pt x="6396" y="5314"/>
                    <a:pt x="6471" y="5314"/>
                  </a:cubicBezTo>
                  <a:lnTo>
                    <a:pt x="6567" y="5314"/>
                  </a:lnTo>
                  <a:cubicBezTo>
                    <a:pt x="6615" y="5314"/>
                    <a:pt x="6660" y="5306"/>
                    <a:pt x="6681" y="5273"/>
                  </a:cubicBezTo>
                  <a:cubicBezTo>
                    <a:pt x="6290" y="4920"/>
                    <a:pt x="6697" y="5235"/>
                    <a:pt x="6327" y="4847"/>
                  </a:cubicBezTo>
                  <a:cubicBezTo>
                    <a:pt x="6324" y="4820"/>
                    <a:pt x="6331" y="4810"/>
                    <a:pt x="6338" y="4810"/>
                  </a:cubicBezTo>
                  <a:cubicBezTo>
                    <a:pt x="6344" y="4810"/>
                    <a:pt x="6352" y="4813"/>
                    <a:pt x="6362" y="4820"/>
                  </a:cubicBezTo>
                  <a:cubicBezTo>
                    <a:pt x="6362" y="4823"/>
                    <a:pt x="6365" y="4823"/>
                    <a:pt x="6365" y="4823"/>
                  </a:cubicBezTo>
                  <a:lnTo>
                    <a:pt x="6650" y="4998"/>
                  </a:lnTo>
                  <a:cubicBezTo>
                    <a:pt x="6773" y="5097"/>
                    <a:pt x="6711" y="5105"/>
                    <a:pt x="6794" y="5190"/>
                  </a:cubicBezTo>
                  <a:lnTo>
                    <a:pt x="6804" y="5190"/>
                  </a:lnTo>
                  <a:cubicBezTo>
                    <a:pt x="6879" y="5190"/>
                    <a:pt x="6975" y="5341"/>
                    <a:pt x="7099" y="5413"/>
                  </a:cubicBezTo>
                  <a:cubicBezTo>
                    <a:pt x="6979" y="5296"/>
                    <a:pt x="6938" y="5221"/>
                    <a:pt x="6979" y="5221"/>
                  </a:cubicBezTo>
                  <a:cubicBezTo>
                    <a:pt x="6985" y="5221"/>
                    <a:pt x="6996" y="5221"/>
                    <a:pt x="7006" y="5224"/>
                  </a:cubicBezTo>
                  <a:lnTo>
                    <a:pt x="6797" y="5080"/>
                  </a:lnTo>
                  <a:cubicBezTo>
                    <a:pt x="6770" y="5023"/>
                    <a:pt x="6770" y="5002"/>
                    <a:pt x="6787" y="5002"/>
                  </a:cubicBezTo>
                  <a:cubicBezTo>
                    <a:pt x="6811" y="5002"/>
                    <a:pt x="6862" y="5043"/>
                    <a:pt x="6917" y="5084"/>
                  </a:cubicBezTo>
                  <a:cubicBezTo>
                    <a:pt x="6969" y="5121"/>
                    <a:pt x="7023" y="5162"/>
                    <a:pt x="7047" y="5162"/>
                  </a:cubicBezTo>
                  <a:cubicBezTo>
                    <a:pt x="7064" y="5162"/>
                    <a:pt x="7064" y="5142"/>
                    <a:pt x="7037" y="5088"/>
                  </a:cubicBezTo>
                  <a:lnTo>
                    <a:pt x="7037" y="5088"/>
                  </a:lnTo>
                  <a:lnTo>
                    <a:pt x="7133" y="5232"/>
                  </a:lnTo>
                  <a:cubicBezTo>
                    <a:pt x="7099" y="5125"/>
                    <a:pt x="7263" y="5115"/>
                    <a:pt x="6999" y="4765"/>
                  </a:cubicBezTo>
                  <a:lnTo>
                    <a:pt x="6999" y="4765"/>
                  </a:lnTo>
                  <a:cubicBezTo>
                    <a:pt x="7047" y="4806"/>
                    <a:pt x="7157" y="4906"/>
                    <a:pt x="7167" y="4947"/>
                  </a:cubicBezTo>
                  <a:cubicBezTo>
                    <a:pt x="7281" y="4920"/>
                    <a:pt x="7092" y="4550"/>
                    <a:pt x="7211" y="4550"/>
                  </a:cubicBezTo>
                  <a:cubicBezTo>
                    <a:pt x="7229" y="4550"/>
                    <a:pt x="7249" y="4556"/>
                    <a:pt x="7281" y="4573"/>
                  </a:cubicBezTo>
                  <a:lnTo>
                    <a:pt x="7366" y="4676"/>
                  </a:lnTo>
                  <a:cubicBezTo>
                    <a:pt x="7355" y="4642"/>
                    <a:pt x="7267" y="4529"/>
                    <a:pt x="7294" y="4529"/>
                  </a:cubicBezTo>
                  <a:lnTo>
                    <a:pt x="7294" y="4529"/>
                  </a:lnTo>
                  <a:cubicBezTo>
                    <a:pt x="7298" y="4529"/>
                    <a:pt x="7311" y="4532"/>
                    <a:pt x="7332" y="4550"/>
                  </a:cubicBezTo>
                  <a:cubicBezTo>
                    <a:pt x="7366" y="4587"/>
                    <a:pt x="7414" y="4648"/>
                    <a:pt x="7428" y="4648"/>
                  </a:cubicBezTo>
                  <a:cubicBezTo>
                    <a:pt x="7407" y="4611"/>
                    <a:pt x="7328" y="4474"/>
                    <a:pt x="7366" y="4474"/>
                  </a:cubicBezTo>
                  <a:cubicBezTo>
                    <a:pt x="7369" y="4474"/>
                    <a:pt x="7376" y="4474"/>
                    <a:pt x="7383" y="4480"/>
                  </a:cubicBezTo>
                  <a:lnTo>
                    <a:pt x="7469" y="4604"/>
                  </a:lnTo>
                  <a:cubicBezTo>
                    <a:pt x="7479" y="4604"/>
                    <a:pt x="7486" y="4607"/>
                    <a:pt x="7496" y="4607"/>
                  </a:cubicBezTo>
                  <a:cubicBezTo>
                    <a:pt x="7633" y="4607"/>
                    <a:pt x="7342" y="4216"/>
                    <a:pt x="7346" y="4097"/>
                  </a:cubicBezTo>
                  <a:lnTo>
                    <a:pt x="7346" y="4097"/>
                  </a:lnTo>
                  <a:cubicBezTo>
                    <a:pt x="7613" y="4378"/>
                    <a:pt x="7763" y="4409"/>
                    <a:pt x="7839" y="4422"/>
                  </a:cubicBezTo>
                  <a:lnTo>
                    <a:pt x="7874" y="4463"/>
                  </a:lnTo>
                  <a:cubicBezTo>
                    <a:pt x="8000" y="4409"/>
                    <a:pt x="7808" y="4080"/>
                    <a:pt x="7787" y="3887"/>
                  </a:cubicBezTo>
                  <a:lnTo>
                    <a:pt x="7787" y="3887"/>
                  </a:lnTo>
                  <a:cubicBezTo>
                    <a:pt x="7894" y="3966"/>
                    <a:pt x="7966" y="3994"/>
                    <a:pt x="8018" y="3994"/>
                  </a:cubicBezTo>
                  <a:cubicBezTo>
                    <a:pt x="8065" y="3994"/>
                    <a:pt x="8100" y="3974"/>
                    <a:pt x="8134" y="3953"/>
                  </a:cubicBezTo>
                  <a:cubicBezTo>
                    <a:pt x="8168" y="3933"/>
                    <a:pt x="8203" y="3915"/>
                    <a:pt x="8254" y="3915"/>
                  </a:cubicBezTo>
                  <a:cubicBezTo>
                    <a:pt x="8274" y="3915"/>
                    <a:pt x="8298" y="3919"/>
                    <a:pt x="8326" y="3925"/>
                  </a:cubicBezTo>
                  <a:cubicBezTo>
                    <a:pt x="8329" y="3925"/>
                    <a:pt x="8329" y="3922"/>
                    <a:pt x="8329" y="3922"/>
                  </a:cubicBezTo>
                  <a:cubicBezTo>
                    <a:pt x="8264" y="3874"/>
                    <a:pt x="8127" y="3710"/>
                    <a:pt x="8116" y="3669"/>
                  </a:cubicBezTo>
                  <a:lnTo>
                    <a:pt x="8116" y="3669"/>
                  </a:lnTo>
                  <a:cubicBezTo>
                    <a:pt x="8120" y="3672"/>
                    <a:pt x="8124" y="3672"/>
                    <a:pt x="8127" y="3672"/>
                  </a:cubicBezTo>
                  <a:cubicBezTo>
                    <a:pt x="8141" y="3672"/>
                    <a:pt x="8130" y="3645"/>
                    <a:pt x="8120" y="3620"/>
                  </a:cubicBezTo>
                  <a:cubicBezTo>
                    <a:pt x="8110" y="3596"/>
                    <a:pt x="8100" y="3569"/>
                    <a:pt x="8110" y="3569"/>
                  </a:cubicBezTo>
                  <a:lnTo>
                    <a:pt x="8110" y="3569"/>
                  </a:lnTo>
                  <a:cubicBezTo>
                    <a:pt x="8116" y="3569"/>
                    <a:pt x="8151" y="3596"/>
                    <a:pt x="8230" y="3678"/>
                  </a:cubicBezTo>
                  <a:lnTo>
                    <a:pt x="8216" y="3682"/>
                  </a:lnTo>
                  <a:cubicBezTo>
                    <a:pt x="8301" y="3757"/>
                    <a:pt x="8353" y="3795"/>
                    <a:pt x="8391" y="3816"/>
                  </a:cubicBezTo>
                  <a:cubicBezTo>
                    <a:pt x="8398" y="3805"/>
                    <a:pt x="8401" y="3795"/>
                    <a:pt x="8408" y="3785"/>
                  </a:cubicBezTo>
                  <a:cubicBezTo>
                    <a:pt x="8418" y="3768"/>
                    <a:pt x="8429" y="3748"/>
                    <a:pt x="8439" y="3730"/>
                  </a:cubicBezTo>
                  <a:lnTo>
                    <a:pt x="8168" y="3449"/>
                  </a:lnTo>
                  <a:lnTo>
                    <a:pt x="8168" y="3449"/>
                  </a:lnTo>
                  <a:cubicBezTo>
                    <a:pt x="8288" y="3534"/>
                    <a:pt x="8360" y="3566"/>
                    <a:pt x="8401" y="3566"/>
                  </a:cubicBezTo>
                  <a:cubicBezTo>
                    <a:pt x="8456" y="3566"/>
                    <a:pt x="8459" y="3507"/>
                    <a:pt x="8459" y="3449"/>
                  </a:cubicBezTo>
                  <a:cubicBezTo>
                    <a:pt x="8459" y="3394"/>
                    <a:pt x="8456" y="3336"/>
                    <a:pt x="8500" y="3336"/>
                  </a:cubicBezTo>
                  <a:cubicBezTo>
                    <a:pt x="8524" y="3336"/>
                    <a:pt x="8562" y="3353"/>
                    <a:pt x="8621" y="3394"/>
                  </a:cubicBezTo>
                  <a:cubicBezTo>
                    <a:pt x="8624" y="3387"/>
                    <a:pt x="8630" y="3377"/>
                    <a:pt x="8635" y="3367"/>
                  </a:cubicBezTo>
                  <a:cubicBezTo>
                    <a:pt x="8638" y="3363"/>
                    <a:pt x="8638" y="3360"/>
                    <a:pt x="8641" y="3353"/>
                  </a:cubicBezTo>
                  <a:cubicBezTo>
                    <a:pt x="8627" y="3312"/>
                    <a:pt x="8624" y="3278"/>
                    <a:pt x="8583" y="3216"/>
                  </a:cubicBezTo>
                  <a:lnTo>
                    <a:pt x="8583" y="3216"/>
                  </a:lnTo>
                  <a:lnTo>
                    <a:pt x="8668" y="3302"/>
                  </a:lnTo>
                  <a:cubicBezTo>
                    <a:pt x="8709" y="3219"/>
                    <a:pt x="8751" y="3140"/>
                    <a:pt x="8792" y="3058"/>
                  </a:cubicBezTo>
                  <a:cubicBezTo>
                    <a:pt x="8692" y="2935"/>
                    <a:pt x="8600" y="2825"/>
                    <a:pt x="8610" y="2805"/>
                  </a:cubicBezTo>
                  <a:lnTo>
                    <a:pt x="8610" y="2805"/>
                  </a:lnTo>
                  <a:lnTo>
                    <a:pt x="8823" y="3000"/>
                  </a:lnTo>
                  <a:cubicBezTo>
                    <a:pt x="8836" y="2973"/>
                    <a:pt x="8850" y="2945"/>
                    <a:pt x="8864" y="2917"/>
                  </a:cubicBezTo>
                  <a:cubicBezTo>
                    <a:pt x="8946" y="2753"/>
                    <a:pt x="9025" y="2585"/>
                    <a:pt x="9100" y="2414"/>
                  </a:cubicBezTo>
                  <a:cubicBezTo>
                    <a:pt x="9059" y="2356"/>
                    <a:pt x="9038" y="2318"/>
                    <a:pt x="9029" y="2267"/>
                  </a:cubicBezTo>
                  <a:lnTo>
                    <a:pt x="9029" y="2267"/>
                  </a:lnTo>
                  <a:cubicBezTo>
                    <a:pt x="9052" y="2273"/>
                    <a:pt x="9111" y="2329"/>
                    <a:pt x="9128" y="2352"/>
                  </a:cubicBezTo>
                  <a:cubicBezTo>
                    <a:pt x="9131" y="2345"/>
                    <a:pt x="9135" y="2338"/>
                    <a:pt x="9138" y="2332"/>
                  </a:cubicBezTo>
                  <a:cubicBezTo>
                    <a:pt x="9108" y="2287"/>
                    <a:pt x="9052" y="2218"/>
                    <a:pt x="9087" y="2218"/>
                  </a:cubicBezTo>
                  <a:cubicBezTo>
                    <a:pt x="9094" y="2218"/>
                    <a:pt x="9100" y="2218"/>
                    <a:pt x="9114" y="2226"/>
                  </a:cubicBezTo>
                  <a:lnTo>
                    <a:pt x="9159" y="2283"/>
                  </a:lnTo>
                  <a:cubicBezTo>
                    <a:pt x="9165" y="2270"/>
                    <a:pt x="9173" y="2256"/>
                    <a:pt x="9179" y="2246"/>
                  </a:cubicBezTo>
                  <a:cubicBezTo>
                    <a:pt x="9152" y="2212"/>
                    <a:pt x="9124" y="2177"/>
                    <a:pt x="9083" y="2126"/>
                  </a:cubicBezTo>
                  <a:cubicBezTo>
                    <a:pt x="9070" y="2098"/>
                    <a:pt x="9073" y="2085"/>
                    <a:pt x="9090" y="2085"/>
                  </a:cubicBezTo>
                  <a:cubicBezTo>
                    <a:pt x="9114" y="2085"/>
                    <a:pt x="9162" y="2106"/>
                    <a:pt x="9220" y="2147"/>
                  </a:cubicBezTo>
                  <a:cubicBezTo>
                    <a:pt x="9227" y="2133"/>
                    <a:pt x="9234" y="2119"/>
                    <a:pt x="9238" y="2109"/>
                  </a:cubicBezTo>
                  <a:cubicBezTo>
                    <a:pt x="9206" y="2064"/>
                    <a:pt x="9190" y="2030"/>
                    <a:pt x="9206" y="2030"/>
                  </a:cubicBezTo>
                  <a:cubicBezTo>
                    <a:pt x="9210" y="2030"/>
                    <a:pt x="9214" y="2030"/>
                    <a:pt x="9220" y="2033"/>
                  </a:cubicBezTo>
                  <a:cubicBezTo>
                    <a:pt x="9234" y="2047"/>
                    <a:pt x="9244" y="2057"/>
                    <a:pt x="9255" y="2068"/>
                  </a:cubicBezTo>
                  <a:cubicBezTo>
                    <a:pt x="9296" y="1971"/>
                    <a:pt x="9337" y="1876"/>
                    <a:pt x="9378" y="1780"/>
                  </a:cubicBezTo>
                  <a:cubicBezTo>
                    <a:pt x="9391" y="1745"/>
                    <a:pt x="9405" y="1707"/>
                    <a:pt x="9419" y="1670"/>
                  </a:cubicBezTo>
                  <a:cubicBezTo>
                    <a:pt x="9388" y="1633"/>
                    <a:pt x="9358" y="1598"/>
                    <a:pt x="9337" y="1577"/>
                  </a:cubicBezTo>
                  <a:lnTo>
                    <a:pt x="9337" y="1577"/>
                  </a:lnTo>
                  <a:cubicBezTo>
                    <a:pt x="9371" y="1601"/>
                    <a:pt x="9399" y="1622"/>
                    <a:pt x="9429" y="1642"/>
                  </a:cubicBezTo>
                  <a:cubicBezTo>
                    <a:pt x="9532" y="1392"/>
                    <a:pt x="9628" y="1139"/>
                    <a:pt x="9717" y="882"/>
                  </a:cubicBezTo>
                  <a:cubicBezTo>
                    <a:pt x="9820" y="590"/>
                    <a:pt x="9916" y="299"/>
                    <a:pt x="10002" y="1"/>
                  </a:cubicBezTo>
                  <a:close/>
                  <a:moveTo>
                    <a:pt x="5694" y="5187"/>
                  </a:moveTo>
                  <a:cubicBezTo>
                    <a:pt x="5642" y="5228"/>
                    <a:pt x="5591" y="5273"/>
                    <a:pt x="5539" y="5314"/>
                  </a:cubicBezTo>
                  <a:cubicBezTo>
                    <a:pt x="5546" y="5320"/>
                    <a:pt x="5556" y="5327"/>
                    <a:pt x="5563" y="5334"/>
                  </a:cubicBezTo>
                  <a:cubicBezTo>
                    <a:pt x="5587" y="5352"/>
                    <a:pt x="5611" y="5372"/>
                    <a:pt x="5618" y="5372"/>
                  </a:cubicBezTo>
                  <a:cubicBezTo>
                    <a:pt x="5628" y="5372"/>
                    <a:pt x="5621" y="5355"/>
                    <a:pt x="5591" y="5300"/>
                  </a:cubicBezTo>
                  <a:lnTo>
                    <a:pt x="5591" y="5300"/>
                  </a:lnTo>
                  <a:lnTo>
                    <a:pt x="5834" y="5550"/>
                  </a:lnTo>
                  <a:cubicBezTo>
                    <a:pt x="5806" y="5478"/>
                    <a:pt x="5721" y="5293"/>
                    <a:pt x="5694" y="5187"/>
                  </a:cubicBezTo>
                  <a:close/>
                  <a:moveTo>
                    <a:pt x="5745" y="5146"/>
                  </a:moveTo>
                  <a:cubicBezTo>
                    <a:pt x="5735" y="5153"/>
                    <a:pt x="5721" y="5162"/>
                    <a:pt x="5710" y="5173"/>
                  </a:cubicBezTo>
                  <a:cubicBezTo>
                    <a:pt x="5841" y="5368"/>
                    <a:pt x="5882" y="5502"/>
                    <a:pt x="5950" y="5635"/>
                  </a:cubicBezTo>
                  <a:cubicBezTo>
                    <a:pt x="5974" y="5615"/>
                    <a:pt x="6012" y="5547"/>
                    <a:pt x="5909" y="5406"/>
                  </a:cubicBezTo>
                  <a:lnTo>
                    <a:pt x="5909" y="5406"/>
                  </a:lnTo>
                  <a:cubicBezTo>
                    <a:pt x="5920" y="5437"/>
                    <a:pt x="5954" y="5491"/>
                    <a:pt x="5936" y="5491"/>
                  </a:cubicBezTo>
                  <a:cubicBezTo>
                    <a:pt x="5933" y="5491"/>
                    <a:pt x="5930" y="5488"/>
                    <a:pt x="5923" y="5482"/>
                  </a:cubicBezTo>
                  <a:cubicBezTo>
                    <a:pt x="5813" y="5324"/>
                    <a:pt x="5751" y="5211"/>
                    <a:pt x="5745" y="5146"/>
                  </a:cubicBezTo>
                  <a:close/>
                  <a:moveTo>
                    <a:pt x="5278" y="5519"/>
                  </a:moveTo>
                  <a:cubicBezTo>
                    <a:pt x="5409" y="5697"/>
                    <a:pt x="5333" y="5626"/>
                    <a:pt x="5495" y="5787"/>
                  </a:cubicBezTo>
                  <a:cubicBezTo>
                    <a:pt x="5495" y="5756"/>
                    <a:pt x="5351" y="5619"/>
                    <a:pt x="5282" y="5519"/>
                  </a:cubicBezTo>
                  <a:close/>
                  <a:moveTo>
                    <a:pt x="5518" y="5327"/>
                  </a:moveTo>
                  <a:cubicBezTo>
                    <a:pt x="5450" y="5382"/>
                    <a:pt x="5385" y="5437"/>
                    <a:pt x="5316" y="5491"/>
                  </a:cubicBezTo>
                  <a:cubicBezTo>
                    <a:pt x="5392" y="5547"/>
                    <a:pt x="5481" y="5612"/>
                    <a:pt x="5604" y="5746"/>
                  </a:cubicBezTo>
                  <a:lnTo>
                    <a:pt x="5577" y="5790"/>
                  </a:lnTo>
                  <a:cubicBezTo>
                    <a:pt x="5642" y="5852"/>
                    <a:pt x="5673" y="5872"/>
                    <a:pt x="5686" y="5872"/>
                  </a:cubicBezTo>
                  <a:cubicBezTo>
                    <a:pt x="5700" y="5872"/>
                    <a:pt x="5690" y="5845"/>
                    <a:pt x="5680" y="5814"/>
                  </a:cubicBezTo>
                  <a:cubicBezTo>
                    <a:pt x="5669" y="5787"/>
                    <a:pt x="5656" y="5756"/>
                    <a:pt x="5669" y="5756"/>
                  </a:cubicBezTo>
                  <a:lnTo>
                    <a:pt x="5676" y="5756"/>
                  </a:lnTo>
                  <a:lnTo>
                    <a:pt x="5765" y="5862"/>
                  </a:lnTo>
                  <a:cubicBezTo>
                    <a:pt x="5797" y="5773"/>
                    <a:pt x="5563" y="5516"/>
                    <a:pt x="5645" y="5478"/>
                  </a:cubicBezTo>
                  <a:lnTo>
                    <a:pt x="5566" y="5406"/>
                  </a:lnTo>
                  <a:cubicBezTo>
                    <a:pt x="5542" y="5372"/>
                    <a:pt x="5529" y="5344"/>
                    <a:pt x="5518" y="5327"/>
                  </a:cubicBezTo>
                  <a:close/>
                  <a:moveTo>
                    <a:pt x="4661" y="6396"/>
                  </a:moveTo>
                  <a:cubicBezTo>
                    <a:pt x="4666" y="6403"/>
                    <a:pt x="4670" y="6407"/>
                    <a:pt x="4672" y="6410"/>
                  </a:cubicBezTo>
                  <a:lnTo>
                    <a:pt x="4672" y="6410"/>
                  </a:lnTo>
                  <a:cubicBezTo>
                    <a:pt x="4668" y="6405"/>
                    <a:pt x="4665" y="6400"/>
                    <a:pt x="4661" y="6396"/>
                  </a:cubicBezTo>
                  <a:close/>
                  <a:moveTo>
                    <a:pt x="4672" y="6410"/>
                  </a:moveTo>
                  <a:cubicBezTo>
                    <a:pt x="4673" y="6411"/>
                    <a:pt x="4674" y="6413"/>
                    <a:pt x="4675" y="6414"/>
                  </a:cubicBezTo>
                  <a:lnTo>
                    <a:pt x="4675" y="6414"/>
                  </a:lnTo>
                  <a:cubicBezTo>
                    <a:pt x="4675" y="6414"/>
                    <a:pt x="4674" y="6412"/>
                    <a:pt x="4672" y="6410"/>
                  </a:cubicBezTo>
                  <a:close/>
                  <a:moveTo>
                    <a:pt x="3867" y="7103"/>
                  </a:moveTo>
                  <a:cubicBezTo>
                    <a:pt x="3867" y="7105"/>
                    <a:pt x="3868" y="7109"/>
                    <a:pt x="3870" y="7114"/>
                  </a:cubicBezTo>
                  <a:lnTo>
                    <a:pt x="3870" y="7114"/>
                  </a:lnTo>
                  <a:cubicBezTo>
                    <a:pt x="3869" y="7110"/>
                    <a:pt x="3869" y="7107"/>
                    <a:pt x="3867" y="7103"/>
                  </a:cubicBezTo>
                  <a:close/>
                  <a:moveTo>
                    <a:pt x="3870" y="7114"/>
                  </a:moveTo>
                  <a:cubicBezTo>
                    <a:pt x="3871" y="7116"/>
                    <a:pt x="3872" y="7118"/>
                    <a:pt x="3873" y="7120"/>
                  </a:cubicBezTo>
                  <a:cubicBezTo>
                    <a:pt x="3872" y="7118"/>
                    <a:pt x="3871" y="7116"/>
                    <a:pt x="3870" y="7114"/>
                  </a:cubicBezTo>
                  <a:close/>
                  <a:moveTo>
                    <a:pt x="3873" y="7120"/>
                  </a:moveTo>
                  <a:lnTo>
                    <a:pt x="3873" y="7120"/>
                  </a:lnTo>
                  <a:cubicBezTo>
                    <a:pt x="3877" y="7137"/>
                    <a:pt x="3873" y="7144"/>
                    <a:pt x="3897" y="7161"/>
                  </a:cubicBezTo>
                  <a:cubicBezTo>
                    <a:pt x="3887" y="7144"/>
                    <a:pt x="3877" y="7130"/>
                    <a:pt x="3873" y="7120"/>
                  </a:cubicBezTo>
                  <a:close/>
                  <a:moveTo>
                    <a:pt x="4011" y="7726"/>
                  </a:moveTo>
                  <a:cubicBezTo>
                    <a:pt x="4011" y="7733"/>
                    <a:pt x="4011" y="7744"/>
                    <a:pt x="4014" y="7754"/>
                  </a:cubicBezTo>
                  <a:cubicBezTo>
                    <a:pt x="4017" y="7747"/>
                    <a:pt x="4014" y="7737"/>
                    <a:pt x="4011" y="7726"/>
                  </a:cubicBezTo>
                  <a:close/>
                  <a:moveTo>
                    <a:pt x="4039" y="7963"/>
                  </a:moveTo>
                  <a:cubicBezTo>
                    <a:pt x="4040" y="7965"/>
                    <a:pt x="4040" y="7968"/>
                    <a:pt x="4041" y="7970"/>
                  </a:cubicBezTo>
                  <a:lnTo>
                    <a:pt x="4039" y="7963"/>
                  </a:lnTo>
                  <a:close/>
                  <a:moveTo>
                    <a:pt x="795" y="9351"/>
                  </a:moveTo>
                  <a:lnTo>
                    <a:pt x="795" y="9351"/>
                  </a:lnTo>
                  <a:cubicBezTo>
                    <a:pt x="796" y="9352"/>
                    <a:pt x="796" y="9352"/>
                    <a:pt x="797" y="9353"/>
                  </a:cubicBezTo>
                  <a:lnTo>
                    <a:pt x="797" y="9353"/>
                  </a:lnTo>
                  <a:cubicBezTo>
                    <a:pt x="796" y="9352"/>
                    <a:pt x="796" y="9352"/>
                    <a:pt x="795" y="9351"/>
                  </a:cubicBezTo>
                  <a:close/>
                  <a:moveTo>
                    <a:pt x="5275" y="5523"/>
                  </a:moveTo>
                  <a:cubicBezTo>
                    <a:pt x="4254" y="6318"/>
                    <a:pt x="3147" y="7003"/>
                    <a:pt x="1967" y="7565"/>
                  </a:cubicBezTo>
                  <a:cubicBezTo>
                    <a:pt x="1999" y="7610"/>
                    <a:pt x="2002" y="7627"/>
                    <a:pt x="1995" y="7627"/>
                  </a:cubicBezTo>
                  <a:cubicBezTo>
                    <a:pt x="1985" y="7627"/>
                    <a:pt x="1957" y="7606"/>
                    <a:pt x="1926" y="7586"/>
                  </a:cubicBezTo>
                  <a:cubicBezTo>
                    <a:pt x="1837" y="7627"/>
                    <a:pt x="1748" y="7668"/>
                    <a:pt x="1663" y="7706"/>
                  </a:cubicBezTo>
                  <a:cubicBezTo>
                    <a:pt x="1663" y="7720"/>
                    <a:pt x="1663" y="7730"/>
                    <a:pt x="1666" y="7740"/>
                  </a:cubicBezTo>
                  <a:lnTo>
                    <a:pt x="1649" y="7713"/>
                  </a:lnTo>
                  <a:cubicBezTo>
                    <a:pt x="1597" y="7737"/>
                    <a:pt x="1546" y="7761"/>
                    <a:pt x="1494" y="7782"/>
                  </a:cubicBezTo>
                  <a:cubicBezTo>
                    <a:pt x="1508" y="7805"/>
                    <a:pt x="1532" y="7829"/>
                    <a:pt x="1567" y="7867"/>
                  </a:cubicBezTo>
                  <a:cubicBezTo>
                    <a:pt x="1529" y="7836"/>
                    <a:pt x="1498" y="7812"/>
                    <a:pt x="1474" y="7791"/>
                  </a:cubicBezTo>
                  <a:cubicBezTo>
                    <a:pt x="1423" y="7812"/>
                    <a:pt x="1375" y="7836"/>
                    <a:pt x="1326" y="7856"/>
                  </a:cubicBezTo>
                  <a:cubicBezTo>
                    <a:pt x="1326" y="7864"/>
                    <a:pt x="1330" y="7874"/>
                    <a:pt x="1330" y="7884"/>
                  </a:cubicBezTo>
                  <a:cubicBezTo>
                    <a:pt x="1344" y="7956"/>
                    <a:pt x="1354" y="8032"/>
                    <a:pt x="1309" y="8032"/>
                  </a:cubicBezTo>
                  <a:cubicBezTo>
                    <a:pt x="1282" y="8032"/>
                    <a:pt x="1234" y="8005"/>
                    <a:pt x="1155" y="7939"/>
                  </a:cubicBezTo>
                  <a:lnTo>
                    <a:pt x="1155" y="7929"/>
                  </a:lnTo>
                  <a:cubicBezTo>
                    <a:pt x="1135" y="7935"/>
                    <a:pt x="1118" y="7943"/>
                    <a:pt x="1097" y="7953"/>
                  </a:cubicBezTo>
                  <a:lnTo>
                    <a:pt x="1097" y="7991"/>
                  </a:lnTo>
                  <a:cubicBezTo>
                    <a:pt x="1231" y="8144"/>
                    <a:pt x="1183" y="8076"/>
                    <a:pt x="1299" y="8190"/>
                  </a:cubicBezTo>
                  <a:cubicBezTo>
                    <a:pt x="1364" y="8292"/>
                    <a:pt x="1399" y="8381"/>
                    <a:pt x="1382" y="8399"/>
                  </a:cubicBezTo>
                  <a:cubicBezTo>
                    <a:pt x="1330" y="8264"/>
                    <a:pt x="1176" y="8141"/>
                    <a:pt x="1090" y="8062"/>
                  </a:cubicBezTo>
                  <a:lnTo>
                    <a:pt x="1090" y="8062"/>
                  </a:lnTo>
                  <a:cubicBezTo>
                    <a:pt x="1132" y="8111"/>
                    <a:pt x="1169" y="8169"/>
                    <a:pt x="1210" y="8217"/>
                  </a:cubicBezTo>
                  <a:cubicBezTo>
                    <a:pt x="1162" y="8172"/>
                    <a:pt x="1138" y="8155"/>
                    <a:pt x="1135" y="8155"/>
                  </a:cubicBezTo>
                  <a:lnTo>
                    <a:pt x="1135" y="8155"/>
                  </a:lnTo>
                  <a:cubicBezTo>
                    <a:pt x="1124" y="8155"/>
                    <a:pt x="1173" y="8220"/>
                    <a:pt x="1224" y="8288"/>
                  </a:cubicBezTo>
                  <a:cubicBezTo>
                    <a:pt x="1272" y="8354"/>
                    <a:pt x="1317" y="8422"/>
                    <a:pt x="1296" y="8422"/>
                  </a:cubicBezTo>
                  <a:cubicBezTo>
                    <a:pt x="1289" y="8422"/>
                    <a:pt x="1275" y="8416"/>
                    <a:pt x="1252" y="8399"/>
                  </a:cubicBezTo>
                  <a:lnTo>
                    <a:pt x="1186" y="8309"/>
                  </a:lnTo>
                  <a:lnTo>
                    <a:pt x="1186" y="8309"/>
                  </a:lnTo>
                  <a:cubicBezTo>
                    <a:pt x="1200" y="8367"/>
                    <a:pt x="1265" y="8491"/>
                    <a:pt x="1231" y="8491"/>
                  </a:cubicBezTo>
                  <a:lnTo>
                    <a:pt x="1227" y="8491"/>
                  </a:lnTo>
                  <a:cubicBezTo>
                    <a:pt x="1073" y="8313"/>
                    <a:pt x="1183" y="8385"/>
                    <a:pt x="1062" y="8234"/>
                  </a:cubicBezTo>
                  <a:lnTo>
                    <a:pt x="1062" y="8234"/>
                  </a:lnTo>
                  <a:cubicBezTo>
                    <a:pt x="1042" y="8261"/>
                    <a:pt x="1200" y="8511"/>
                    <a:pt x="1159" y="8511"/>
                  </a:cubicBezTo>
                  <a:cubicBezTo>
                    <a:pt x="1152" y="8511"/>
                    <a:pt x="1135" y="8501"/>
                    <a:pt x="1104" y="8470"/>
                  </a:cubicBezTo>
                  <a:cubicBezTo>
                    <a:pt x="1076" y="8408"/>
                    <a:pt x="1094" y="8391"/>
                    <a:pt x="1067" y="8329"/>
                  </a:cubicBezTo>
                  <a:cubicBezTo>
                    <a:pt x="918" y="8190"/>
                    <a:pt x="902" y="8182"/>
                    <a:pt x="881" y="8182"/>
                  </a:cubicBezTo>
                  <a:lnTo>
                    <a:pt x="874" y="8182"/>
                  </a:lnTo>
                  <a:cubicBezTo>
                    <a:pt x="871" y="8182"/>
                    <a:pt x="864" y="8182"/>
                    <a:pt x="853" y="8179"/>
                  </a:cubicBezTo>
                  <a:lnTo>
                    <a:pt x="853" y="8179"/>
                  </a:lnTo>
                  <a:lnTo>
                    <a:pt x="861" y="8182"/>
                  </a:lnTo>
                  <a:lnTo>
                    <a:pt x="730" y="8128"/>
                  </a:lnTo>
                  <a:lnTo>
                    <a:pt x="730" y="8128"/>
                  </a:lnTo>
                  <a:lnTo>
                    <a:pt x="788" y="8176"/>
                  </a:lnTo>
                  <a:cubicBezTo>
                    <a:pt x="1124" y="8683"/>
                    <a:pt x="788" y="8334"/>
                    <a:pt x="967" y="8672"/>
                  </a:cubicBezTo>
                  <a:cubicBezTo>
                    <a:pt x="792" y="8347"/>
                    <a:pt x="844" y="8501"/>
                    <a:pt x="686" y="8292"/>
                  </a:cubicBezTo>
                  <a:cubicBezTo>
                    <a:pt x="641" y="8255"/>
                    <a:pt x="586" y="8217"/>
                    <a:pt x="545" y="8169"/>
                  </a:cubicBezTo>
                  <a:cubicBezTo>
                    <a:pt x="542" y="8172"/>
                    <a:pt x="538" y="8172"/>
                    <a:pt x="538" y="8172"/>
                  </a:cubicBezTo>
                  <a:cubicBezTo>
                    <a:pt x="545" y="8193"/>
                    <a:pt x="542" y="8199"/>
                    <a:pt x="535" y="8199"/>
                  </a:cubicBezTo>
                  <a:cubicBezTo>
                    <a:pt x="532" y="8199"/>
                    <a:pt x="521" y="8193"/>
                    <a:pt x="511" y="8190"/>
                  </a:cubicBezTo>
                  <a:cubicBezTo>
                    <a:pt x="507" y="8190"/>
                    <a:pt x="504" y="8186"/>
                    <a:pt x="504" y="8186"/>
                  </a:cubicBezTo>
                  <a:cubicBezTo>
                    <a:pt x="494" y="8190"/>
                    <a:pt x="483" y="8193"/>
                    <a:pt x="473" y="8196"/>
                  </a:cubicBezTo>
                  <a:cubicBezTo>
                    <a:pt x="480" y="8213"/>
                    <a:pt x="494" y="8247"/>
                    <a:pt x="528" y="8306"/>
                  </a:cubicBezTo>
                  <a:cubicBezTo>
                    <a:pt x="483" y="8251"/>
                    <a:pt x="491" y="8296"/>
                    <a:pt x="422" y="8217"/>
                  </a:cubicBezTo>
                  <a:cubicBezTo>
                    <a:pt x="418" y="8217"/>
                    <a:pt x="412" y="8220"/>
                    <a:pt x="408" y="8220"/>
                  </a:cubicBezTo>
                  <a:cubicBezTo>
                    <a:pt x="442" y="8258"/>
                    <a:pt x="491" y="8288"/>
                    <a:pt x="532" y="8343"/>
                  </a:cubicBezTo>
                  <a:cubicBezTo>
                    <a:pt x="566" y="8412"/>
                    <a:pt x="559" y="8436"/>
                    <a:pt x="535" y="8436"/>
                  </a:cubicBezTo>
                  <a:cubicBezTo>
                    <a:pt x="515" y="8436"/>
                    <a:pt x="483" y="8419"/>
                    <a:pt x="450" y="8405"/>
                  </a:cubicBezTo>
                  <a:cubicBezTo>
                    <a:pt x="415" y="8391"/>
                    <a:pt x="380" y="8375"/>
                    <a:pt x="357" y="8375"/>
                  </a:cubicBezTo>
                  <a:cubicBezTo>
                    <a:pt x="322" y="8375"/>
                    <a:pt x="312" y="8408"/>
                    <a:pt x="367" y="8529"/>
                  </a:cubicBezTo>
                  <a:cubicBezTo>
                    <a:pt x="408" y="8710"/>
                    <a:pt x="573" y="8946"/>
                    <a:pt x="600" y="9108"/>
                  </a:cubicBezTo>
                  <a:cubicBezTo>
                    <a:pt x="497" y="9012"/>
                    <a:pt x="425" y="8848"/>
                    <a:pt x="425" y="8848"/>
                  </a:cubicBezTo>
                  <a:cubicBezTo>
                    <a:pt x="388" y="8820"/>
                    <a:pt x="360" y="8807"/>
                    <a:pt x="343" y="8807"/>
                  </a:cubicBezTo>
                  <a:cubicBezTo>
                    <a:pt x="315" y="8807"/>
                    <a:pt x="319" y="8844"/>
                    <a:pt x="336" y="8909"/>
                  </a:cubicBezTo>
                  <a:cubicBezTo>
                    <a:pt x="298" y="8844"/>
                    <a:pt x="254" y="8799"/>
                    <a:pt x="185" y="8731"/>
                  </a:cubicBezTo>
                  <a:lnTo>
                    <a:pt x="185" y="8731"/>
                  </a:lnTo>
                  <a:cubicBezTo>
                    <a:pt x="175" y="8761"/>
                    <a:pt x="312" y="8930"/>
                    <a:pt x="281" y="8930"/>
                  </a:cubicBezTo>
                  <a:cubicBezTo>
                    <a:pt x="274" y="8930"/>
                    <a:pt x="268" y="8926"/>
                    <a:pt x="250" y="8913"/>
                  </a:cubicBezTo>
                  <a:cubicBezTo>
                    <a:pt x="199" y="8834"/>
                    <a:pt x="110" y="8707"/>
                    <a:pt x="65" y="8621"/>
                  </a:cubicBezTo>
                  <a:lnTo>
                    <a:pt x="65" y="8621"/>
                  </a:lnTo>
                  <a:cubicBezTo>
                    <a:pt x="86" y="8707"/>
                    <a:pt x="154" y="8854"/>
                    <a:pt x="172" y="8940"/>
                  </a:cubicBezTo>
                  <a:cubicBezTo>
                    <a:pt x="72" y="8827"/>
                    <a:pt x="51" y="8745"/>
                    <a:pt x="4" y="8659"/>
                  </a:cubicBezTo>
                  <a:lnTo>
                    <a:pt x="4" y="8659"/>
                  </a:lnTo>
                  <a:cubicBezTo>
                    <a:pt x="10" y="8737"/>
                    <a:pt x="0" y="8834"/>
                    <a:pt x="134" y="9029"/>
                  </a:cubicBezTo>
                  <a:lnTo>
                    <a:pt x="189" y="9067"/>
                  </a:lnTo>
                  <a:cubicBezTo>
                    <a:pt x="151" y="9029"/>
                    <a:pt x="72" y="8913"/>
                    <a:pt x="59" y="8881"/>
                  </a:cubicBezTo>
                  <a:cubicBezTo>
                    <a:pt x="34" y="8834"/>
                    <a:pt x="31" y="8816"/>
                    <a:pt x="42" y="8816"/>
                  </a:cubicBezTo>
                  <a:lnTo>
                    <a:pt x="42" y="8816"/>
                  </a:lnTo>
                  <a:cubicBezTo>
                    <a:pt x="62" y="8816"/>
                    <a:pt x="165" y="8933"/>
                    <a:pt x="203" y="8981"/>
                  </a:cubicBezTo>
                  <a:lnTo>
                    <a:pt x="216" y="9043"/>
                  </a:lnTo>
                  <a:cubicBezTo>
                    <a:pt x="306" y="9145"/>
                    <a:pt x="347" y="9187"/>
                    <a:pt x="363" y="9187"/>
                  </a:cubicBezTo>
                  <a:cubicBezTo>
                    <a:pt x="412" y="9187"/>
                    <a:pt x="268" y="8913"/>
                    <a:pt x="312" y="8905"/>
                  </a:cubicBezTo>
                  <a:lnTo>
                    <a:pt x="312" y="8905"/>
                  </a:lnTo>
                  <a:lnTo>
                    <a:pt x="518" y="9210"/>
                  </a:lnTo>
                  <a:lnTo>
                    <a:pt x="374" y="8933"/>
                  </a:lnTo>
                  <a:lnTo>
                    <a:pt x="374" y="8933"/>
                  </a:lnTo>
                  <a:cubicBezTo>
                    <a:pt x="442" y="9002"/>
                    <a:pt x="573" y="9159"/>
                    <a:pt x="586" y="9221"/>
                  </a:cubicBezTo>
                  <a:cubicBezTo>
                    <a:pt x="614" y="9245"/>
                    <a:pt x="631" y="9255"/>
                    <a:pt x="638" y="9255"/>
                  </a:cubicBezTo>
                  <a:cubicBezTo>
                    <a:pt x="645" y="9255"/>
                    <a:pt x="638" y="9238"/>
                    <a:pt x="631" y="9224"/>
                  </a:cubicBezTo>
                  <a:cubicBezTo>
                    <a:pt x="624" y="9207"/>
                    <a:pt x="617" y="9190"/>
                    <a:pt x="624" y="9190"/>
                  </a:cubicBezTo>
                  <a:lnTo>
                    <a:pt x="624" y="9190"/>
                  </a:lnTo>
                  <a:cubicBezTo>
                    <a:pt x="631" y="9190"/>
                    <a:pt x="648" y="9204"/>
                    <a:pt x="682" y="9234"/>
                  </a:cubicBezTo>
                  <a:cubicBezTo>
                    <a:pt x="703" y="9259"/>
                    <a:pt x="713" y="9272"/>
                    <a:pt x="720" y="9286"/>
                  </a:cubicBezTo>
                  <a:lnTo>
                    <a:pt x="682" y="9177"/>
                  </a:lnTo>
                  <a:lnTo>
                    <a:pt x="682" y="9177"/>
                  </a:lnTo>
                  <a:cubicBezTo>
                    <a:pt x="720" y="9238"/>
                    <a:pt x="823" y="9354"/>
                    <a:pt x="806" y="9354"/>
                  </a:cubicBezTo>
                  <a:cubicBezTo>
                    <a:pt x="803" y="9354"/>
                    <a:pt x="800" y="9354"/>
                    <a:pt x="797" y="9353"/>
                  </a:cubicBezTo>
                  <a:lnTo>
                    <a:pt x="797" y="9353"/>
                  </a:lnTo>
                  <a:cubicBezTo>
                    <a:pt x="821" y="9369"/>
                    <a:pt x="836" y="9375"/>
                    <a:pt x="847" y="9375"/>
                  </a:cubicBezTo>
                  <a:cubicBezTo>
                    <a:pt x="874" y="9375"/>
                    <a:pt x="864" y="9334"/>
                    <a:pt x="850" y="9296"/>
                  </a:cubicBezTo>
                  <a:cubicBezTo>
                    <a:pt x="836" y="9255"/>
                    <a:pt x="823" y="9214"/>
                    <a:pt x="836" y="9214"/>
                  </a:cubicBezTo>
                  <a:lnTo>
                    <a:pt x="836" y="9214"/>
                  </a:lnTo>
                  <a:cubicBezTo>
                    <a:pt x="844" y="9214"/>
                    <a:pt x="864" y="9231"/>
                    <a:pt x="902" y="9272"/>
                  </a:cubicBezTo>
                  <a:lnTo>
                    <a:pt x="912" y="9293"/>
                  </a:lnTo>
                  <a:cubicBezTo>
                    <a:pt x="912" y="9139"/>
                    <a:pt x="754" y="9074"/>
                    <a:pt x="617" y="8782"/>
                  </a:cubicBezTo>
                  <a:lnTo>
                    <a:pt x="617" y="8782"/>
                  </a:lnTo>
                  <a:lnTo>
                    <a:pt x="1062" y="9280"/>
                  </a:lnTo>
                  <a:lnTo>
                    <a:pt x="905" y="9060"/>
                  </a:lnTo>
                  <a:lnTo>
                    <a:pt x="905" y="9060"/>
                  </a:lnTo>
                  <a:cubicBezTo>
                    <a:pt x="918" y="9063"/>
                    <a:pt x="946" y="9067"/>
                    <a:pt x="1008" y="9152"/>
                  </a:cubicBezTo>
                  <a:cubicBezTo>
                    <a:pt x="923" y="8984"/>
                    <a:pt x="932" y="9063"/>
                    <a:pt x="840" y="8916"/>
                  </a:cubicBezTo>
                  <a:lnTo>
                    <a:pt x="840" y="8916"/>
                  </a:lnTo>
                  <a:cubicBezTo>
                    <a:pt x="885" y="8951"/>
                    <a:pt x="909" y="8964"/>
                    <a:pt x="923" y="8964"/>
                  </a:cubicBezTo>
                  <a:cubicBezTo>
                    <a:pt x="939" y="8964"/>
                    <a:pt x="946" y="8954"/>
                    <a:pt x="953" y="8943"/>
                  </a:cubicBezTo>
                  <a:cubicBezTo>
                    <a:pt x="960" y="8933"/>
                    <a:pt x="967" y="8923"/>
                    <a:pt x="980" y="8923"/>
                  </a:cubicBezTo>
                  <a:cubicBezTo>
                    <a:pt x="1001" y="8923"/>
                    <a:pt x="1042" y="8957"/>
                    <a:pt x="1141" y="9077"/>
                  </a:cubicBezTo>
                  <a:cubicBezTo>
                    <a:pt x="1032" y="8905"/>
                    <a:pt x="1011" y="8981"/>
                    <a:pt x="964" y="8837"/>
                  </a:cubicBezTo>
                  <a:lnTo>
                    <a:pt x="964" y="8837"/>
                  </a:lnTo>
                  <a:cubicBezTo>
                    <a:pt x="1049" y="8943"/>
                    <a:pt x="1083" y="8978"/>
                    <a:pt x="1097" y="8978"/>
                  </a:cubicBezTo>
                  <a:cubicBezTo>
                    <a:pt x="1108" y="8978"/>
                    <a:pt x="1094" y="8946"/>
                    <a:pt x="1083" y="8916"/>
                  </a:cubicBezTo>
                  <a:cubicBezTo>
                    <a:pt x="1073" y="8885"/>
                    <a:pt x="1062" y="8854"/>
                    <a:pt x="1076" y="8854"/>
                  </a:cubicBezTo>
                  <a:cubicBezTo>
                    <a:pt x="1087" y="8854"/>
                    <a:pt x="1100" y="8861"/>
                    <a:pt x="1121" y="8881"/>
                  </a:cubicBezTo>
                  <a:cubicBezTo>
                    <a:pt x="1258" y="9077"/>
                    <a:pt x="1149" y="9002"/>
                    <a:pt x="1313" y="9142"/>
                  </a:cubicBezTo>
                  <a:cubicBezTo>
                    <a:pt x="1238" y="9033"/>
                    <a:pt x="1227" y="8998"/>
                    <a:pt x="1244" y="8998"/>
                  </a:cubicBezTo>
                  <a:cubicBezTo>
                    <a:pt x="1258" y="8998"/>
                    <a:pt x="1293" y="9022"/>
                    <a:pt x="1326" y="9043"/>
                  </a:cubicBezTo>
                  <a:cubicBezTo>
                    <a:pt x="1361" y="9067"/>
                    <a:pt x="1396" y="9090"/>
                    <a:pt x="1409" y="9090"/>
                  </a:cubicBezTo>
                  <a:cubicBezTo>
                    <a:pt x="1412" y="9090"/>
                    <a:pt x="1416" y="9087"/>
                    <a:pt x="1412" y="9077"/>
                  </a:cubicBezTo>
                  <a:cubicBezTo>
                    <a:pt x="1217" y="8827"/>
                    <a:pt x="1391" y="8926"/>
                    <a:pt x="1375" y="8802"/>
                  </a:cubicBezTo>
                  <a:lnTo>
                    <a:pt x="1375" y="8802"/>
                  </a:lnTo>
                  <a:cubicBezTo>
                    <a:pt x="1437" y="8892"/>
                    <a:pt x="1570" y="8872"/>
                    <a:pt x="1687" y="8930"/>
                  </a:cubicBezTo>
                  <a:lnTo>
                    <a:pt x="1720" y="8971"/>
                  </a:lnTo>
                  <a:cubicBezTo>
                    <a:pt x="1529" y="8710"/>
                    <a:pt x="1611" y="8724"/>
                    <a:pt x="1601" y="8645"/>
                  </a:cubicBezTo>
                  <a:lnTo>
                    <a:pt x="1601" y="8645"/>
                  </a:lnTo>
                  <a:cubicBezTo>
                    <a:pt x="1720" y="8799"/>
                    <a:pt x="1762" y="8861"/>
                    <a:pt x="1799" y="8943"/>
                  </a:cubicBezTo>
                  <a:lnTo>
                    <a:pt x="1827" y="8919"/>
                  </a:lnTo>
                  <a:cubicBezTo>
                    <a:pt x="1772" y="8830"/>
                    <a:pt x="1748" y="8782"/>
                    <a:pt x="1745" y="8737"/>
                  </a:cubicBezTo>
                  <a:lnTo>
                    <a:pt x="1745" y="8737"/>
                  </a:lnTo>
                  <a:lnTo>
                    <a:pt x="1885" y="8933"/>
                  </a:lnTo>
                  <a:cubicBezTo>
                    <a:pt x="1916" y="8895"/>
                    <a:pt x="1827" y="8710"/>
                    <a:pt x="1896" y="8710"/>
                  </a:cubicBezTo>
                  <a:cubicBezTo>
                    <a:pt x="1910" y="8710"/>
                    <a:pt x="1923" y="8717"/>
                    <a:pt x="1947" y="8728"/>
                  </a:cubicBezTo>
                  <a:cubicBezTo>
                    <a:pt x="1810" y="8549"/>
                    <a:pt x="1512" y="8268"/>
                    <a:pt x="1474" y="8107"/>
                  </a:cubicBezTo>
                  <a:lnTo>
                    <a:pt x="1474" y="8107"/>
                  </a:lnTo>
                  <a:cubicBezTo>
                    <a:pt x="1549" y="8199"/>
                    <a:pt x="1676" y="8354"/>
                    <a:pt x="1700" y="8408"/>
                  </a:cubicBezTo>
                  <a:cubicBezTo>
                    <a:pt x="1693" y="8391"/>
                    <a:pt x="1669" y="8347"/>
                    <a:pt x="1683" y="8347"/>
                  </a:cubicBezTo>
                  <a:cubicBezTo>
                    <a:pt x="1687" y="8347"/>
                    <a:pt x="1690" y="8347"/>
                    <a:pt x="1697" y="8354"/>
                  </a:cubicBezTo>
                  <a:lnTo>
                    <a:pt x="1803" y="8532"/>
                  </a:lnTo>
                  <a:cubicBezTo>
                    <a:pt x="1813" y="8539"/>
                    <a:pt x="1817" y="8539"/>
                    <a:pt x="1820" y="8539"/>
                  </a:cubicBezTo>
                  <a:cubicBezTo>
                    <a:pt x="1844" y="8539"/>
                    <a:pt x="1714" y="8388"/>
                    <a:pt x="1741" y="8388"/>
                  </a:cubicBezTo>
                  <a:lnTo>
                    <a:pt x="1741" y="8388"/>
                  </a:lnTo>
                  <a:cubicBezTo>
                    <a:pt x="1848" y="8525"/>
                    <a:pt x="1831" y="8473"/>
                    <a:pt x="1916" y="8584"/>
                  </a:cubicBezTo>
                  <a:cubicBezTo>
                    <a:pt x="1916" y="8587"/>
                    <a:pt x="1916" y="8587"/>
                    <a:pt x="1913" y="8587"/>
                  </a:cubicBezTo>
                  <a:cubicBezTo>
                    <a:pt x="1910" y="8587"/>
                    <a:pt x="1906" y="8584"/>
                    <a:pt x="1899" y="8580"/>
                  </a:cubicBezTo>
                  <a:cubicBezTo>
                    <a:pt x="1892" y="8576"/>
                    <a:pt x="1885" y="8573"/>
                    <a:pt x="1882" y="8573"/>
                  </a:cubicBezTo>
                  <a:lnTo>
                    <a:pt x="1882" y="8573"/>
                  </a:lnTo>
                  <a:cubicBezTo>
                    <a:pt x="1875" y="8573"/>
                    <a:pt x="1875" y="8580"/>
                    <a:pt x="1889" y="8601"/>
                  </a:cubicBezTo>
                  <a:cubicBezTo>
                    <a:pt x="1930" y="8608"/>
                    <a:pt x="2019" y="8666"/>
                    <a:pt x="2111" y="8761"/>
                  </a:cubicBezTo>
                  <a:cubicBezTo>
                    <a:pt x="2046" y="8686"/>
                    <a:pt x="1964" y="8580"/>
                    <a:pt x="1967" y="8549"/>
                  </a:cubicBezTo>
                  <a:cubicBezTo>
                    <a:pt x="1971" y="8546"/>
                    <a:pt x="1975" y="8543"/>
                    <a:pt x="1978" y="8543"/>
                  </a:cubicBezTo>
                  <a:cubicBezTo>
                    <a:pt x="2022" y="8543"/>
                    <a:pt x="2119" y="8707"/>
                    <a:pt x="2190" y="8751"/>
                  </a:cubicBezTo>
                  <a:cubicBezTo>
                    <a:pt x="2125" y="8649"/>
                    <a:pt x="2231" y="8728"/>
                    <a:pt x="2067" y="8522"/>
                  </a:cubicBezTo>
                  <a:lnTo>
                    <a:pt x="2070" y="8522"/>
                  </a:lnTo>
                  <a:cubicBezTo>
                    <a:pt x="2087" y="8522"/>
                    <a:pt x="2160" y="8608"/>
                    <a:pt x="2207" y="8659"/>
                  </a:cubicBezTo>
                  <a:cubicBezTo>
                    <a:pt x="2156" y="8552"/>
                    <a:pt x="2286" y="8552"/>
                    <a:pt x="2087" y="8357"/>
                  </a:cubicBezTo>
                  <a:lnTo>
                    <a:pt x="2070" y="8347"/>
                  </a:lnTo>
                  <a:cubicBezTo>
                    <a:pt x="2070" y="8340"/>
                    <a:pt x="2070" y="8340"/>
                    <a:pt x="2067" y="8334"/>
                  </a:cubicBezTo>
                  <a:cubicBezTo>
                    <a:pt x="2033" y="8237"/>
                    <a:pt x="2057" y="8213"/>
                    <a:pt x="2101" y="8213"/>
                  </a:cubicBezTo>
                  <a:cubicBezTo>
                    <a:pt x="2125" y="8213"/>
                    <a:pt x="2152" y="8220"/>
                    <a:pt x="2180" y="8223"/>
                  </a:cubicBezTo>
                  <a:cubicBezTo>
                    <a:pt x="2204" y="8231"/>
                    <a:pt x="2231" y="8237"/>
                    <a:pt x="2255" y="8237"/>
                  </a:cubicBezTo>
                  <a:cubicBezTo>
                    <a:pt x="2283" y="8237"/>
                    <a:pt x="2304" y="8227"/>
                    <a:pt x="2304" y="8190"/>
                  </a:cubicBezTo>
                  <a:lnTo>
                    <a:pt x="2358" y="8258"/>
                  </a:lnTo>
                  <a:cubicBezTo>
                    <a:pt x="2337" y="8148"/>
                    <a:pt x="2413" y="8138"/>
                    <a:pt x="2324" y="7970"/>
                  </a:cubicBezTo>
                  <a:lnTo>
                    <a:pt x="2328" y="7970"/>
                  </a:lnTo>
                  <a:cubicBezTo>
                    <a:pt x="2345" y="7970"/>
                    <a:pt x="2454" y="8073"/>
                    <a:pt x="2513" y="8155"/>
                  </a:cubicBezTo>
                  <a:cubicBezTo>
                    <a:pt x="2506" y="8100"/>
                    <a:pt x="2475" y="8046"/>
                    <a:pt x="2506" y="8046"/>
                  </a:cubicBezTo>
                  <a:cubicBezTo>
                    <a:pt x="2519" y="8046"/>
                    <a:pt x="2543" y="8052"/>
                    <a:pt x="2581" y="8076"/>
                  </a:cubicBezTo>
                  <a:cubicBezTo>
                    <a:pt x="2646" y="8217"/>
                    <a:pt x="2677" y="8169"/>
                    <a:pt x="2619" y="8186"/>
                  </a:cubicBezTo>
                  <a:cubicBezTo>
                    <a:pt x="2663" y="8199"/>
                    <a:pt x="2712" y="8231"/>
                    <a:pt x="2732" y="8231"/>
                  </a:cubicBezTo>
                  <a:cubicBezTo>
                    <a:pt x="2753" y="8231"/>
                    <a:pt x="2753" y="8199"/>
                    <a:pt x="2698" y="8093"/>
                  </a:cubicBezTo>
                  <a:lnTo>
                    <a:pt x="2698" y="8093"/>
                  </a:lnTo>
                  <a:cubicBezTo>
                    <a:pt x="2780" y="8210"/>
                    <a:pt x="2842" y="8255"/>
                    <a:pt x="2869" y="8255"/>
                  </a:cubicBezTo>
                  <a:cubicBezTo>
                    <a:pt x="2886" y="8255"/>
                    <a:pt x="2893" y="8241"/>
                    <a:pt x="2883" y="8217"/>
                  </a:cubicBezTo>
                  <a:lnTo>
                    <a:pt x="2753" y="8117"/>
                  </a:lnTo>
                  <a:cubicBezTo>
                    <a:pt x="2756" y="8073"/>
                    <a:pt x="2787" y="8073"/>
                    <a:pt x="2818" y="8073"/>
                  </a:cubicBezTo>
                  <a:lnTo>
                    <a:pt x="2992" y="8309"/>
                  </a:lnTo>
                  <a:cubicBezTo>
                    <a:pt x="3030" y="8334"/>
                    <a:pt x="3054" y="8343"/>
                    <a:pt x="3071" y="8343"/>
                  </a:cubicBezTo>
                  <a:cubicBezTo>
                    <a:pt x="3116" y="8343"/>
                    <a:pt x="3088" y="8258"/>
                    <a:pt x="3057" y="8176"/>
                  </a:cubicBezTo>
                  <a:cubicBezTo>
                    <a:pt x="3030" y="8090"/>
                    <a:pt x="3000" y="8005"/>
                    <a:pt x="3037" y="8005"/>
                  </a:cubicBezTo>
                  <a:cubicBezTo>
                    <a:pt x="3057" y="8005"/>
                    <a:pt x="3109" y="8038"/>
                    <a:pt x="3201" y="8124"/>
                  </a:cubicBezTo>
                  <a:cubicBezTo>
                    <a:pt x="3092" y="7946"/>
                    <a:pt x="3065" y="8049"/>
                    <a:pt x="2931" y="7850"/>
                  </a:cubicBezTo>
                  <a:lnTo>
                    <a:pt x="2931" y="7850"/>
                  </a:lnTo>
                  <a:cubicBezTo>
                    <a:pt x="2962" y="7850"/>
                    <a:pt x="3054" y="7918"/>
                    <a:pt x="3136" y="7991"/>
                  </a:cubicBezTo>
                  <a:cubicBezTo>
                    <a:pt x="3222" y="8059"/>
                    <a:pt x="3304" y="8131"/>
                    <a:pt x="3315" y="8131"/>
                  </a:cubicBezTo>
                  <a:cubicBezTo>
                    <a:pt x="3329" y="8138"/>
                    <a:pt x="3339" y="8138"/>
                    <a:pt x="3342" y="8138"/>
                  </a:cubicBezTo>
                  <a:cubicBezTo>
                    <a:pt x="3376" y="8138"/>
                    <a:pt x="3321" y="8056"/>
                    <a:pt x="3270" y="7970"/>
                  </a:cubicBezTo>
                  <a:cubicBezTo>
                    <a:pt x="3218" y="7884"/>
                    <a:pt x="3167" y="7799"/>
                    <a:pt x="3201" y="7799"/>
                  </a:cubicBezTo>
                  <a:lnTo>
                    <a:pt x="3215" y="7799"/>
                  </a:lnTo>
                  <a:cubicBezTo>
                    <a:pt x="3144" y="7726"/>
                    <a:pt x="2959" y="7514"/>
                    <a:pt x="2934" y="7408"/>
                  </a:cubicBezTo>
                  <a:lnTo>
                    <a:pt x="2934" y="7408"/>
                  </a:lnTo>
                  <a:cubicBezTo>
                    <a:pt x="3000" y="7408"/>
                    <a:pt x="3263" y="7706"/>
                    <a:pt x="3291" y="7788"/>
                  </a:cubicBezTo>
                  <a:cubicBezTo>
                    <a:pt x="3291" y="7791"/>
                    <a:pt x="3291" y="7795"/>
                    <a:pt x="3288" y="7795"/>
                  </a:cubicBezTo>
                  <a:cubicBezTo>
                    <a:pt x="3277" y="7795"/>
                    <a:pt x="3256" y="7774"/>
                    <a:pt x="3239" y="7754"/>
                  </a:cubicBezTo>
                  <a:lnTo>
                    <a:pt x="3239" y="7754"/>
                  </a:lnTo>
                  <a:cubicBezTo>
                    <a:pt x="3253" y="7795"/>
                    <a:pt x="3263" y="7843"/>
                    <a:pt x="3353" y="7915"/>
                  </a:cubicBezTo>
                  <a:lnTo>
                    <a:pt x="3291" y="7833"/>
                  </a:lnTo>
                  <a:lnTo>
                    <a:pt x="3291" y="7833"/>
                  </a:lnTo>
                  <a:cubicBezTo>
                    <a:pt x="3376" y="7898"/>
                    <a:pt x="3424" y="7847"/>
                    <a:pt x="3520" y="7987"/>
                  </a:cubicBezTo>
                  <a:cubicBezTo>
                    <a:pt x="3494" y="7904"/>
                    <a:pt x="3444" y="7863"/>
                    <a:pt x="3397" y="7835"/>
                  </a:cubicBezTo>
                  <a:lnTo>
                    <a:pt x="3397" y="7835"/>
                  </a:lnTo>
                  <a:cubicBezTo>
                    <a:pt x="3413" y="7844"/>
                    <a:pt x="3428" y="7847"/>
                    <a:pt x="3438" y="7847"/>
                  </a:cubicBezTo>
                  <a:cubicBezTo>
                    <a:pt x="3462" y="7847"/>
                    <a:pt x="3473" y="7833"/>
                    <a:pt x="3483" y="7819"/>
                  </a:cubicBezTo>
                  <a:cubicBezTo>
                    <a:pt x="3493" y="7805"/>
                    <a:pt x="3503" y="7791"/>
                    <a:pt x="3527" y="7791"/>
                  </a:cubicBezTo>
                  <a:cubicBezTo>
                    <a:pt x="3538" y="7791"/>
                    <a:pt x="3548" y="7795"/>
                    <a:pt x="3562" y="7799"/>
                  </a:cubicBezTo>
                  <a:cubicBezTo>
                    <a:pt x="3517" y="7761"/>
                    <a:pt x="3432" y="7671"/>
                    <a:pt x="3441" y="7668"/>
                  </a:cubicBezTo>
                  <a:cubicBezTo>
                    <a:pt x="3452" y="7668"/>
                    <a:pt x="3462" y="7671"/>
                    <a:pt x="3469" y="7671"/>
                  </a:cubicBezTo>
                  <a:cubicBezTo>
                    <a:pt x="3558" y="7671"/>
                    <a:pt x="3345" y="7480"/>
                    <a:pt x="3366" y="7411"/>
                  </a:cubicBezTo>
                  <a:lnTo>
                    <a:pt x="3366" y="7411"/>
                  </a:lnTo>
                  <a:cubicBezTo>
                    <a:pt x="3462" y="7483"/>
                    <a:pt x="3548" y="7617"/>
                    <a:pt x="3565" y="7617"/>
                  </a:cubicBezTo>
                  <a:cubicBezTo>
                    <a:pt x="3571" y="7617"/>
                    <a:pt x="3571" y="7603"/>
                    <a:pt x="3565" y="7565"/>
                  </a:cubicBezTo>
                  <a:lnTo>
                    <a:pt x="3565" y="7565"/>
                  </a:lnTo>
                  <a:cubicBezTo>
                    <a:pt x="3664" y="7624"/>
                    <a:pt x="3750" y="7774"/>
                    <a:pt x="3791" y="7850"/>
                  </a:cubicBezTo>
                  <a:cubicBezTo>
                    <a:pt x="3767" y="7791"/>
                    <a:pt x="3770" y="7771"/>
                    <a:pt x="3791" y="7771"/>
                  </a:cubicBezTo>
                  <a:cubicBezTo>
                    <a:pt x="3843" y="7771"/>
                    <a:pt x="3976" y="7881"/>
                    <a:pt x="4014" y="7884"/>
                  </a:cubicBezTo>
                  <a:lnTo>
                    <a:pt x="4039" y="7963"/>
                  </a:lnTo>
                  <a:lnTo>
                    <a:pt x="4039" y="7963"/>
                  </a:lnTo>
                  <a:cubicBezTo>
                    <a:pt x="4025" y="7917"/>
                    <a:pt x="4038" y="7908"/>
                    <a:pt x="4048" y="7898"/>
                  </a:cubicBezTo>
                  <a:lnTo>
                    <a:pt x="3900" y="7750"/>
                  </a:lnTo>
                  <a:lnTo>
                    <a:pt x="3900" y="7750"/>
                  </a:lnTo>
                  <a:cubicBezTo>
                    <a:pt x="3938" y="7768"/>
                    <a:pt x="3952" y="7758"/>
                    <a:pt x="4007" y="7826"/>
                  </a:cubicBezTo>
                  <a:cubicBezTo>
                    <a:pt x="3935" y="7706"/>
                    <a:pt x="3770" y="7569"/>
                    <a:pt x="3678" y="7401"/>
                  </a:cubicBezTo>
                  <a:lnTo>
                    <a:pt x="3678" y="7401"/>
                  </a:lnTo>
                  <a:cubicBezTo>
                    <a:pt x="3691" y="7411"/>
                    <a:pt x="3702" y="7415"/>
                    <a:pt x="3709" y="7415"/>
                  </a:cubicBezTo>
                  <a:cubicBezTo>
                    <a:pt x="3719" y="7415"/>
                    <a:pt x="3719" y="7404"/>
                    <a:pt x="3723" y="7394"/>
                  </a:cubicBezTo>
                  <a:cubicBezTo>
                    <a:pt x="3726" y="7383"/>
                    <a:pt x="3729" y="7374"/>
                    <a:pt x="3740" y="7374"/>
                  </a:cubicBezTo>
                  <a:cubicBezTo>
                    <a:pt x="3753" y="7374"/>
                    <a:pt x="3781" y="7397"/>
                    <a:pt x="3849" y="7470"/>
                  </a:cubicBezTo>
                  <a:lnTo>
                    <a:pt x="3835" y="7470"/>
                  </a:lnTo>
                  <a:cubicBezTo>
                    <a:pt x="3764" y="7470"/>
                    <a:pt x="3979" y="7641"/>
                    <a:pt x="4011" y="7726"/>
                  </a:cubicBezTo>
                  <a:cubicBezTo>
                    <a:pt x="4014" y="7723"/>
                    <a:pt x="4017" y="7720"/>
                    <a:pt x="4024" y="7720"/>
                  </a:cubicBezTo>
                  <a:cubicBezTo>
                    <a:pt x="4031" y="7720"/>
                    <a:pt x="4041" y="7723"/>
                    <a:pt x="4052" y="7730"/>
                  </a:cubicBezTo>
                  <a:cubicBezTo>
                    <a:pt x="4076" y="7750"/>
                    <a:pt x="4090" y="7774"/>
                    <a:pt x="4096" y="7788"/>
                  </a:cubicBezTo>
                  <a:cubicBezTo>
                    <a:pt x="4127" y="7812"/>
                    <a:pt x="4144" y="7819"/>
                    <a:pt x="4155" y="7819"/>
                  </a:cubicBezTo>
                  <a:cubicBezTo>
                    <a:pt x="4206" y="7819"/>
                    <a:pt x="3928" y="7521"/>
                    <a:pt x="3979" y="7483"/>
                  </a:cubicBezTo>
                  <a:lnTo>
                    <a:pt x="3979" y="7483"/>
                  </a:lnTo>
                  <a:cubicBezTo>
                    <a:pt x="4062" y="7589"/>
                    <a:pt x="4155" y="7671"/>
                    <a:pt x="4172" y="7671"/>
                  </a:cubicBezTo>
                  <a:cubicBezTo>
                    <a:pt x="4175" y="7671"/>
                    <a:pt x="4175" y="7668"/>
                    <a:pt x="4175" y="7665"/>
                  </a:cubicBezTo>
                  <a:lnTo>
                    <a:pt x="4172" y="7665"/>
                  </a:lnTo>
                  <a:cubicBezTo>
                    <a:pt x="4137" y="7665"/>
                    <a:pt x="3993" y="7470"/>
                    <a:pt x="3938" y="7367"/>
                  </a:cubicBezTo>
                  <a:lnTo>
                    <a:pt x="3938" y="7367"/>
                  </a:lnTo>
                  <a:cubicBezTo>
                    <a:pt x="3956" y="7374"/>
                    <a:pt x="3970" y="7380"/>
                    <a:pt x="3976" y="7380"/>
                  </a:cubicBezTo>
                  <a:cubicBezTo>
                    <a:pt x="4017" y="7380"/>
                    <a:pt x="3925" y="7260"/>
                    <a:pt x="3949" y="7257"/>
                  </a:cubicBezTo>
                  <a:lnTo>
                    <a:pt x="3891" y="7230"/>
                  </a:lnTo>
                  <a:cubicBezTo>
                    <a:pt x="3798" y="7106"/>
                    <a:pt x="3829" y="7106"/>
                    <a:pt x="3822" y="7045"/>
                  </a:cubicBezTo>
                  <a:lnTo>
                    <a:pt x="3822" y="7045"/>
                  </a:lnTo>
                  <a:cubicBezTo>
                    <a:pt x="3846" y="7072"/>
                    <a:pt x="3859" y="7089"/>
                    <a:pt x="3867" y="7103"/>
                  </a:cubicBezTo>
                  <a:cubicBezTo>
                    <a:pt x="3863" y="7092"/>
                    <a:pt x="3863" y="7086"/>
                    <a:pt x="3870" y="7086"/>
                  </a:cubicBezTo>
                  <a:cubicBezTo>
                    <a:pt x="3887" y="7086"/>
                    <a:pt x="3925" y="7113"/>
                    <a:pt x="3966" y="7141"/>
                  </a:cubicBezTo>
                  <a:cubicBezTo>
                    <a:pt x="4007" y="7168"/>
                    <a:pt x="4048" y="7195"/>
                    <a:pt x="4069" y="7195"/>
                  </a:cubicBezTo>
                  <a:cubicBezTo>
                    <a:pt x="4082" y="7195"/>
                    <a:pt x="4082" y="7182"/>
                    <a:pt x="4069" y="7147"/>
                  </a:cubicBezTo>
                  <a:lnTo>
                    <a:pt x="4069" y="7147"/>
                  </a:lnTo>
                  <a:cubicBezTo>
                    <a:pt x="4155" y="7212"/>
                    <a:pt x="4261" y="7370"/>
                    <a:pt x="4322" y="7411"/>
                  </a:cubicBezTo>
                  <a:cubicBezTo>
                    <a:pt x="4302" y="7363"/>
                    <a:pt x="4302" y="7346"/>
                    <a:pt x="4316" y="7346"/>
                  </a:cubicBezTo>
                  <a:cubicBezTo>
                    <a:pt x="4329" y="7346"/>
                    <a:pt x="4357" y="7363"/>
                    <a:pt x="4381" y="7380"/>
                  </a:cubicBezTo>
                  <a:cubicBezTo>
                    <a:pt x="4408" y="7397"/>
                    <a:pt x="4435" y="7415"/>
                    <a:pt x="4449" y="7415"/>
                  </a:cubicBezTo>
                  <a:cubicBezTo>
                    <a:pt x="4463" y="7415"/>
                    <a:pt x="4466" y="7401"/>
                    <a:pt x="4452" y="7363"/>
                  </a:cubicBezTo>
                  <a:cubicBezTo>
                    <a:pt x="4302" y="7216"/>
                    <a:pt x="4332" y="7257"/>
                    <a:pt x="4234" y="7072"/>
                  </a:cubicBezTo>
                  <a:lnTo>
                    <a:pt x="4234" y="7072"/>
                  </a:lnTo>
                  <a:lnTo>
                    <a:pt x="4250" y="7253"/>
                  </a:lnTo>
                  <a:lnTo>
                    <a:pt x="4099" y="6976"/>
                  </a:lnTo>
                  <a:lnTo>
                    <a:pt x="4099" y="6976"/>
                  </a:lnTo>
                  <a:cubicBezTo>
                    <a:pt x="4076" y="6993"/>
                    <a:pt x="4131" y="7106"/>
                    <a:pt x="4106" y="7106"/>
                  </a:cubicBezTo>
                  <a:lnTo>
                    <a:pt x="4099" y="7106"/>
                  </a:lnTo>
                  <a:cubicBezTo>
                    <a:pt x="4014" y="6956"/>
                    <a:pt x="4044" y="6997"/>
                    <a:pt x="3918" y="6873"/>
                  </a:cubicBezTo>
                  <a:lnTo>
                    <a:pt x="3918" y="6873"/>
                  </a:lnTo>
                  <a:cubicBezTo>
                    <a:pt x="3970" y="6918"/>
                    <a:pt x="3997" y="6935"/>
                    <a:pt x="4007" y="6935"/>
                  </a:cubicBezTo>
                  <a:cubicBezTo>
                    <a:pt x="4028" y="6935"/>
                    <a:pt x="4011" y="6897"/>
                    <a:pt x="3997" y="6859"/>
                  </a:cubicBezTo>
                  <a:cubicBezTo>
                    <a:pt x="3983" y="6822"/>
                    <a:pt x="3970" y="6780"/>
                    <a:pt x="3990" y="6780"/>
                  </a:cubicBezTo>
                  <a:lnTo>
                    <a:pt x="3990" y="6780"/>
                  </a:lnTo>
                  <a:cubicBezTo>
                    <a:pt x="3997" y="6780"/>
                    <a:pt x="4014" y="6791"/>
                    <a:pt x="4038" y="6808"/>
                  </a:cubicBezTo>
                  <a:lnTo>
                    <a:pt x="4378" y="7206"/>
                  </a:lnTo>
                  <a:cubicBezTo>
                    <a:pt x="4405" y="7223"/>
                    <a:pt x="4425" y="7230"/>
                    <a:pt x="4435" y="7230"/>
                  </a:cubicBezTo>
                  <a:cubicBezTo>
                    <a:pt x="4473" y="7230"/>
                    <a:pt x="4449" y="7157"/>
                    <a:pt x="4429" y="7089"/>
                  </a:cubicBezTo>
                  <a:cubicBezTo>
                    <a:pt x="4408" y="7021"/>
                    <a:pt x="4391" y="6948"/>
                    <a:pt x="4443" y="6948"/>
                  </a:cubicBezTo>
                  <a:cubicBezTo>
                    <a:pt x="4449" y="6948"/>
                    <a:pt x="4452" y="6952"/>
                    <a:pt x="4460" y="6952"/>
                  </a:cubicBezTo>
                  <a:lnTo>
                    <a:pt x="4378" y="6904"/>
                  </a:lnTo>
                  <a:cubicBezTo>
                    <a:pt x="4254" y="6739"/>
                    <a:pt x="4405" y="6842"/>
                    <a:pt x="4373" y="6760"/>
                  </a:cubicBezTo>
                  <a:lnTo>
                    <a:pt x="4373" y="6760"/>
                  </a:lnTo>
                  <a:cubicBezTo>
                    <a:pt x="4484" y="6894"/>
                    <a:pt x="4538" y="6928"/>
                    <a:pt x="4620" y="7000"/>
                  </a:cubicBezTo>
                  <a:cubicBezTo>
                    <a:pt x="4535" y="6904"/>
                    <a:pt x="4682" y="6966"/>
                    <a:pt x="4460" y="6695"/>
                  </a:cubicBezTo>
                  <a:lnTo>
                    <a:pt x="4460" y="6695"/>
                  </a:lnTo>
                  <a:lnTo>
                    <a:pt x="4645" y="6842"/>
                  </a:lnTo>
                  <a:lnTo>
                    <a:pt x="4651" y="6842"/>
                  </a:lnTo>
                  <a:cubicBezTo>
                    <a:pt x="4748" y="6842"/>
                    <a:pt x="4387" y="6410"/>
                    <a:pt x="4480" y="6404"/>
                  </a:cubicBezTo>
                  <a:lnTo>
                    <a:pt x="4480" y="6404"/>
                  </a:lnTo>
                  <a:cubicBezTo>
                    <a:pt x="4586" y="6561"/>
                    <a:pt x="4693" y="6633"/>
                    <a:pt x="4744" y="6767"/>
                  </a:cubicBezTo>
                  <a:cubicBezTo>
                    <a:pt x="4764" y="6753"/>
                    <a:pt x="4802" y="6763"/>
                    <a:pt x="4723" y="6671"/>
                  </a:cubicBezTo>
                  <a:lnTo>
                    <a:pt x="4723" y="6671"/>
                  </a:lnTo>
                  <a:cubicBezTo>
                    <a:pt x="4734" y="6678"/>
                    <a:pt x="4737" y="6684"/>
                    <a:pt x="4740" y="6684"/>
                  </a:cubicBezTo>
                  <a:cubicBezTo>
                    <a:pt x="4754" y="6684"/>
                    <a:pt x="4737" y="6647"/>
                    <a:pt x="4723" y="6609"/>
                  </a:cubicBezTo>
                  <a:cubicBezTo>
                    <a:pt x="4707" y="6572"/>
                    <a:pt x="4693" y="6534"/>
                    <a:pt x="4710" y="6534"/>
                  </a:cubicBezTo>
                  <a:cubicBezTo>
                    <a:pt x="4716" y="6534"/>
                    <a:pt x="4727" y="6540"/>
                    <a:pt x="4748" y="6558"/>
                  </a:cubicBezTo>
                  <a:cubicBezTo>
                    <a:pt x="4707" y="6496"/>
                    <a:pt x="4586" y="6355"/>
                    <a:pt x="4617" y="6349"/>
                  </a:cubicBezTo>
                  <a:lnTo>
                    <a:pt x="4617" y="6349"/>
                  </a:lnTo>
                  <a:cubicBezTo>
                    <a:pt x="4634" y="6363"/>
                    <a:pt x="4651" y="6383"/>
                    <a:pt x="4661" y="6396"/>
                  </a:cubicBezTo>
                  <a:cubicBezTo>
                    <a:pt x="4620" y="6339"/>
                    <a:pt x="4617" y="6284"/>
                    <a:pt x="4487" y="6167"/>
                  </a:cubicBezTo>
                  <a:lnTo>
                    <a:pt x="4487" y="6167"/>
                  </a:lnTo>
                  <a:cubicBezTo>
                    <a:pt x="4600" y="6266"/>
                    <a:pt x="4661" y="6298"/>
                    <a:pt x="4696" y="6298"/>
                  </a:cubicBezTo>
                  <a:cubicBezTo>
                    <a:pt x="4730" y="6298"/>
                    <a:pt x="4740" y="6273"/>
                    <a:pt x="4754" y="6249"/>
                  </a:cubicBezTo>
                  <a:cubicBezTo>
                    <a:pt x="4768" y="6225"/>
                    <a:pt x="4778" y="6201"/>
                    <a:pt x="4809" y="6201"/>
                  </a:cubicBezTo>
                  <a:cubicBezTo>
                    <a:pt x="4840" y="6201"/>
                    <a:pt x="4888" y="6229"/>
                    <a:pt x="4977" y="6301"/>
                  </a:cubicBezTo>
                  <a:cubicBezTo>
                    <a:pt x="4977" y="6222"/>
                    <a:pt x="4990" y="6136"/>
                    <a:pt x="5018" y="6095"/>
                  </a:cubicBezTo>
                  <a:cubicBezTo>
                    <a:pt x="5045" y="6133"/>
                    <a:pt x="5069" y="6154"/>
                    <a:pt x="5063" y="6154"/>
                  </a:cubicBezTo>
                  <a:lnTo>
                    <a:pt x="5056" y="6154"/>
                  </a:lnTo>
                  <a:cubicBezTo>
                    <a:pt x="5069" y="6160"/>
                    <a:pt x="5077" y="6160"/>
                    <a:pt x="5083" y="6160"/>
                  </a:cubicBezTo>
                  <a:cubicBezTo>
                    <a:pt x="5114" y="6160"/>
                    <a:pt x="5052" y="6078"/>
                    <a:pt x="4990" y="5992"/>
                  </a:cubicBezTo>
                  <a:cubicBezTo>
                    <a:pt x="4929" y="5910"/>
                    <a:pt x="4867" y="5825"/>
                    <a:pt x="4902" y="5825"/>
                  </a:cubicBezTo>
                  <a:cubicBezTo>
                    <a:pt x="4908" y="5825"/>
                    <a:pt x="4919" y="5828"/>
                    <a:pt x="4933" y="5834"/>
                  </a:cubicBezTo>
                  <a:cubicBezTo>
                    <a:pt x="5152" y="6020"/>
                    <a:pt x="5004" y="5975"/>
                    <a:pt x="5093" y="6040"/>
                  </a:cubicBezTo>
                  <a:cubicBezTo>
                    <a:pt x="5210" y="6167"/>
                    <a:pt x="5258" y="6205"/>
                    <a:pt x="5275" y="6205"/>
                  </a:cubicBezTo>
                  <a:cubicBezTo>
                    <a:pt x="5292" y="6205"/>
                    <a:pt x="5282" y="6174"/>
                    <a:pt x="5275" y="6143"/>
                  </a:cubicBezTo>
                  <a:cubicBezTo>
                    <a:pt x="5268" y="6113"/>
                    <a:pt x="5265" y="6081"/>
                    <a:pt x="5286" y="6081"/>
                  </a:cubicBezTo>
                  <a:cubicBezTo>
                    <a:pt x="5299" y="6081"/>
                    <a:pt x="5327" y="6099"/>
                    <a:pt x="5371" y="6136"/>
                  </a:cubicBezTo>
                  <a:lnTo>
                    <a:pt x="5385" y="6170"/>
                  </a:lnTo>
                  <a:cubicBezTo>
                    <a:pt x="5409" y="6187"/>
                    <a:pt x="5422" y="6195"/>
                    <a:pt x="5433" y="6195"/>
                  </a:cubicBezTo>
                  <a:cubicBezTo>
                    <a:pt x="5484" y="6195"/>
                    <a:pt x="5324" y="5941"/>
                    <a:pt x="5389" y="5931"/>
                  </a:cubicBezTo>
                  <a:lnTo>
                    <a:pt x="5389" y="5931"/>
                  </a:lnTo>
                  <a:cubicBezTo>
                    <a:pt x="5389" y="5931"/>
                    <a:pt x="5419" y="5972"/>
                    <a:pt x="5447" y="5996"/>
                  </a:cubicBezTo>
                  <a:cubicBezTo>
                    <a:pt x="5289" y="5752"/>
                    <a:pt x="5282" y="5622"/>
                    <a:pt x="5275" y="5523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6"/>
            <p:cNvSpPr/>
            <p:nvPr/>
          </p:nvSpPr>
          <p:spPr>
            <a:xfrm>
              <a:off x="6751864" y="471541"/>
              <a:ext cx="668293" cy="668311"/>
            </a:xfrm>
            <a:custGeom>
              <a:avLst/>
              <a:gdLst/>
              <a:ahLst/>
              <a:cxnLst/>
              <a:rect l="l" t="t" r="r" b="b"/>
              <a:pathLst>
                <a:path w="37179" h="37180" extrusionOk="0">
                  <a:moveTo>
                    <a:pt x="18591" y="1"/>
                  </a:moveTo>
                  <a:cubicBezTo>
                    <a:pt x="8322" y="1"/>
                    <a:pt x="0" y="8322"/>
                    <a:pt x="0" y="18592"/>
                  </a:cubicBezTo>
                  <a:cubicBezTo>
                    <a:pt x="0" y="28857"/>
                    <a:pt x="8322" y="37179"/>
                    <a:pt x="18591" y="37179"/>
                  </a:cubicBezTo>
                  <a:cubicBezTo>
                    <a:pt x="28857" y="37179"/>
                    <a:pt x="37178" y="28857"/>
                    <a:pt x="37178" y="18592"/>
                  </a:cubicBezTo>
                  <a:cubicBezTo>
                    <a:pt x="37178" y="8322"/>
                    <a:pt x="28857" y="1"/>
                    <a:pt x="18591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6"/>
            <p:cNvSpPr/>
            <p:nvPr/>
          </p:nvSpPr>
          <p:spPr>
            <a:xfrm>
              <a:off x="7023196" y="895122"/>
              <a:ext cx="683" cy="935"/>
            </a:xfrm>
            <a:custGeom>
              <a:avLst/>
              <a:gdLst/>
              <a:ahLst/>
              <a:cxnLst/>
              <a:rect l="l" t="t" r="r" b="b"/>
              <a:pathLst>
                <a:path w="38" h="52" extrusionOk="0">
                  <a:moveTo>
                    <a:pt x="34" y="0"/>
                  </a:moveTo>
                  <a:cubicBezTo>
                    <a:pt x="17" y="24"/>
                    <a:pt x="7" y="41"/>
                    <a:pt x="0" y="51"/>
                  </a:cubicBezTo>
                  <a:cubicBezTo>
                    <a:pt x="10" y="41"/>
                    <a:pt x="21" y="24"/>
                    <a:pt x="37" y="3"/>
                  </a:cubicBezTo>
                  <a:cubicBezTo>
                    <a:pt x="37" y="3"/>
                    <a:pt x="34" y="3"/>
                    <a:pt x="34" y="0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6"/>
            <p:cNvSpPr/>
            <p:nvPr/>
          </p:nvSpPr>
          <p:spPr>
            <a:xfrm>
              <a:off x="6702019" y="634988"/>
              <a:ext cx="597453" cy="386355"/>
            </a:xfrm>
            <a:custGeom>
              <a:avLst/>
              <a:gdLst/>
              <a:ahLst/>
              <a:cxnLst/>
              <a:rect l="l" t="t" r="r" b="b"/>
              <a:pathLst>
                <a:path w="33238" h="21494" extrusionOk="0">
                  <a:moveTo>
                    <a:pt x="33237" y="1"/>
                  </a:moveTo>
                  <a:lnTo>
                    <a:pt x="33237" y="1"/>
                  </a:lnTo>
                  <a:cubicBezTo>
                    <a:pt x="31818" y="1615"/>
                    <a:pt x="30399" y="3229"/>
                    <a:pt x="28977" y="4843"/>
                  </a:cubicBezTo>
                  <a:cubicBezTo>
                    <a:pt x="28726" y="5131"/>
                    <a:pt x="28424" y="5441"/>
                    <a:pt x="28047" y="5441"/>
                  </a:cubicBezTo>
                  <a:cubicBezTo>
                    <a:pt x="28037" y="5441"/>
                    <a:pt x="28027" y="5440"/>
                    <a:pt x="28017" y="5440"/>
                  </a:cubicBezTo>
                  <a:cubicBezTo>
                    <a:pt x="27749" y="5430"/>
                    <a:pt x="27520" y="5262"/>
                    <a:pt x="27267" y="5180"/>
                  </a:cubicBezTo>
                  <a:cubicBezTo>
                    <a:pt x="27159" y="5145"/>
                    <a:pt x="27048" y="5128"/>
                    <a:pt x="26936" y="5128"/>
                  </a:cubicBezTo>
                  <a:cubicBezTo>
                    <a:pt x="26387" y="5128"/>
                    <a:pt x="25835" y="5531"/>
                    <a:pt x="25724" y="6081"/>
                  </a:cubicBezTo>
                  <a:cubicBezTo>
                    <a:pt x="25686" y="6280"/>
                    <a:pt x="25690" y="6506"/>
                    <a:pt x="25549" y="6657"/>
                  </a:cubicBezTo>
                  <a:cubicBezTo>
                    <a:pt x="25465" y="6747"/>
                    <a:pt x="25366" y="6782"/>
                    <a:pt x="25257" y="6782"/>
                  </a:cubicBezTo>
                  <a:cubicBezTo>
                    <a:pt x="24970" y="6782"/>
                    <a:pt x="24619" y="6534"/>
                    <a:pt x="24315" y="6406"/>
                  </a:cubicBezTo>
                  <a:cubicBezTo>
                    <a:pt x="24184" y="6351"/>
                    <a:pt x="24046" y="6325"/>
                    <a:pt x="23906" y="6325"/>
                  </a:cubicBezTo>
                  <a:cubicBezTo>
                    <a:pt x="23391" y="6325"/>
                    <a:pt x="22871" y="6677"/>
                    <a:pt x="22738" y="7181"/>
                  </a:cubicBezTo>
                  <a:cubicBezTo>
                    <a:pt x="22453" y="6768"/>
                    <a:pt x="21969" y="6577"/>
                    <a:pt x="21466" y="6577"/>
                  </a:cubicBezTo>
                  <a:cubicBezTo>
                    <a:pt x="21007" y="6577"/>
                    <a:pt x="20532" y="6736"/>
                    <a:pt x="20178" y="7031"/>
                  </a:cubicBezTo>
                  <a:cubicBezTo>
                    <a:pt x="19438" y="7644"/>
                    <a:pt x="19143" y="8648"/>
                    <a:pt x="19047" y="9605"/>
                  </a:cubicBezTo>
                  <a:cubicBezTo>
                    <a:pt x="18689" y="8888"/>
                    <a:pt x="17885" y="8503"/>
                    <a:pt x="17092" y="8503"/>
                  </a:cubicBezTo>
                  <a:cubicBezTo>
                    <a:pt x="16497" y="8503"/>
                    <a:pt x="15908" y="8721"/>
                    <a:pt x="15520" y="9179"/>
                  </a:cubicBezTo>
                  <a:cubicBezTo>
                    <a:pt x="15335" y="9399"/>
                    <a:pt x="15167" y="9676"/>
                    <a:pt x="14886" y="9738"/>
                  </a:cubicBezTo>
                  <a:cubicBezTo>
                    <a:pt x="14845" y="9747"/>
                    <a:pt x="14805" y="9751"/>
                    <a:pt x="14764" y="9751"/>
                  </a:cubicBezTo>
                  <a:cubicBezTo>
                    <a:pt x="14611" y="9751"/>
                    <a:pt x="14459" y="9698"/>
                    <a:pt x="14310" y="9649"/>
                  </a:cubicBezTo>
                  <a:cubicBezTo>
                    <a:pt x="13911" y="9520"/>
                    <a:pt x="13491" y="9430"/>
                    <a:pt x="13075" y="9430"/>
                  </a:cubicBezTo>
                  <a:cubicBezTo>
                    <a:pt x="12851" y="9430"/>
                    <a:pt x="12628" y="9456"/>
                    <a:pt x="12411" y="9516"/>
                  </a:cubicBezTo>
                  <a:cubicBezTo>
                    <a:pt x="11791" y="9684"/>
                    <a:pt x="11229" y="10181"/>
                    <a:pt x="11129" y="10818"/>
                  </a:cubicBezTo>
                  <a:cubicBezTo>
                    <a:pt x="10773" y="10525"/>
                    <a:pt x="10313" y="10373"/>
                    <a:pt x="9852" y="10373"/>
                  </a:cubicBezTo>
                  <a:cubicBezTo>
                    <a:pt x="9541" y="10373"/>
                    <a:pt x="9231" y="10443"/>
                    <a:pt x="8953" y="10585"/>
                  </a:cubicBezTo>
                  <a:cubicBezTo>
                    <a:pt x="8267" y="10941"/>
                    <a:pt x="7828" y="11723"/>
                    <a:pt x="7883" y="12494"/>
                  </a:cubicBezTo>
                  <a:cubicBezTo>
                    <a:pt x="7570" y="12201"/>
                    <a:pt x="7145" y="12058"/>
                    <a:pt x="6719" y="12058"/>
                  </a:cubicBezTo>
                  <a:cubicBezTo>
                    <a:pt x="6226" y="12058"/>
                    <a:pt x="5732" y="12250"/>
                    <a:pt x="5409" y="12625"/>
                  </a:cubicBezTo>
                  <a:cubicBezTo>
                    <a:pt x="5244" y="12813"/>
                    <a:pt x="5118" y="13042"/>
                    <a:pt x="4905" y="13172"/>
                  </a:cubicBezTo>
                  <a:cubicBezTo>
                    <a:pt x="4847" y="13208"/>
                    <a:pt x="4780" y="13224"/>
                    <a:pt x="4707" y="13224"/>
                  </a:cubicBezTo>
                  <a:cubicBezTo>
                    <a:pt x="4140" y="13224"/>
                    <a:pt x="3177" y="12255"/>
                    <a:pt x="2773" y="11915"/>
                  </a:cubicBezTo>
                  <a:cubicBezTo>
                    <a:pt x="2773" y="11915"/>
                    <a:pt x="0" y="13687"/>
                    <a:pt x="874" y="17481"/>
                  </a:cubicBezTo>
                  <a:cubicBezTo>
                    <a:pt x="1021" y="18121"/>
                    <a:pt x="1413" y="18905"/>
                    <a:pt x="1996" y="18905"/>
                  </a:cubicBezTo>
                  <a:cubicBezTo>
                    <a:pt x="2066" y="18905"/>
                    <a:pt x="2138" y="18893"/>
                    <a:pt x="2214" y="18869"/>
                  </a:cubicBezTo>
                  <a:lnTo>
                    <a:pt x="2214" y="18869"/>
                  </a:lnTo>
                  <a:cubicBezTo>
                    <a:pt x="2087" y="19952"/>
                    <a:pt x="2886" y="21022"/>
                    <a:pt x="3925" y="21357"/>
                  </a:cubicBezTo>
                  <a:cubicBezTo>
                    <a:pt x="4209" y="21450"/>
                    <a:pt x="4503" y="21494"/>
                    <a:pt x="4798" y="21494"/>
                  </a:cubicBezTo>
                  <a:cubicBezTo>
                    <a:pt x="5583" y="21494"/>
                    <a:pt x="6374" y="21187"/>
                    <a:pt x="6992" y="20689"/>
                  </a:cubicBezTo>
                  <a:cubicBezTo>
                    <a:pt x="7286" y="20449"/>
                    <a:pt x="7602" y="20150"/>
                    <a:pt x="7971" y="20150"/>
                  </a:cubicBezTo>
                  <a:cubicBezTo>
                    <a:pt x="7998" y="20150"/>
                    <a:pt x="8024" y="20152"/>
                    <a:pt x="8051" y="20155"/>
                  </a:cubicBezTo>
                  <a:cubicBezTo>
                    <a:pt x="8257" y="20179"/>
                    <a:pt x="8439" y="20299"/>
                    <a:pt x="8614" y="20408"/>
                  </a:cubicBezTo>
                  <a:cubicBezTo>
                    <a:pt x="9056" y="20686"/>
                    <a:pt x="9539" y="20930"/>
                    <a:pt x="10060" y="20957"/>
                  </a:cubicBezTo>
                  <a:cubicBezTo>
                    <a:pt x="10088" y="20958"/>
                    <a:pt x="10116" y="20959"/>
                    <a:pt x="10144" y="20959"/>
                  </a:cubicBezTo>
                  <a:cubicBezTo>
                    <a:pt x="10640" y="20959"/>
                    <a:pt x="11156" y="20733"/>
                    <a:pt x="11386" y="20295"/>
                  </a:cubicBezTo>
                  <a:cubicBezTo>
                    <a:pt x="11506" y="20066"/>
                    <a:pt x="11555" y="19778"/>
                    <a:pt x="11773" y="19634"/>
                  </a:cubicBezTo>
                  <a:cubicBezTo>
                    <a:pt x="11860" y="19576"/>
                    <a:pt x="11954" y="19553"/>
                    <a:pt x="12052" y="19553"/>
                  </a:cubicBezTo>
                  <a:cubicBezTo>
                    <a:pt x="12313" y="19553"/>
                    <a:pt x="12601" y="19718"/>
                    <a:pt x="12860" y="19822"/>
                  </a:cubicBezTo>
                  <a:cubicBezTo>
                    <a:pt x="13051" y="19899"/>
                    <a:pt x="13252" y="19935"/>
                    <a:pt x="13454" y="19935"/>
                  </a:cubicBezTo>
                  <a:cubicBezTo>
                    <a:pt x="14275" y="19935"/>
                    <a:pt x="15107" y="19347"/>
                    <a:pt x="15280" y="18530"/>
                  </a:cubicBezTo>
                  <a:cubicBezTo>
                    <a:pt x="15488" y="18583"/>
                    <a:pt x="15700" y="18608"/>
                    <a:pt x="15911" y="18608"/>
                  </a:cubicBezTo>
                  <a:cubicBezTo>
                    <a:pt x="17302" y="18608"/>
                    <a:pt x="18680" y="17522"/>
                    <a:pt x="18882" y="16124"/>
                  </a:cubicBezTo>
                  <a:cubicBezTo>
                    <a:pt x="20243" y="16113"/>
                    <a:pt x="21463" y="14846"/>
                    <a:pt x="21419" y="13488"/>
                  </a:cubicBezTo>
                  <a:lnTo>
                    <a:pt x="21419" y="13488"/>
                  </a:lnTo>
                  <a:cubicBezTo>
                    <a:pt x="21536" y="13508"/>
                    <a:pt x="21654" y="13517"/>
                    <a:pt x="21771" y="13517"/>
                  </a:cubicBezTo>
                  <a:cubicBezTo>
                    <a:pt x="22891" y="13517"/>
                    <a:pt x="23984" y="12662"/>
                    <a:pt x="24195" y="11548"/>
                  </a:cubicBezTo>
                  <a:cubicBezTo>
                    <a:pt x="24202" y="11548"/>
                    <a:pt x="24208" y="11548"/>
                    <a:pt x="24215" y="11548"/>
                  </a:cubicBezTo>
                  <a:cubicBezTo>
                    <a:pt x="25201" y="11548"/>
                    <a:pt x="26059" y="10524"/>
                    <a:pt x="25878" y="9550"/>
                  </a:cubicBezTo>
                  <a:cubicBezTo>
                    <a:pt x="26242" y="9550"/>
                    <a:pt x="26529" y="9265"/>
                    <a:pt x="26773" y="8998"/>
                  </a:cubicBezTo>
                  <a:cubicBezTo>
                    <a:pt x="29257" y="6253"/>
                    <a:pt x="31431" y="3229"/>
                    <a:pt x="33237" y="1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6"/>
            <p:cNvSpPr/>
            <p:nvPr/>
          </p:nvSpPr>
          <p:spPr>
            <a:xfrm>
              <a:off x="7026522" y="623514"/>
              <a:ext cx="446930" cy="462551"/>
            </a:xfrm>
            <a:custGeom>
              <a:avLst/>
              <a:gdLst/>
              <a:ahLst/>
              <a:cxnLst/>
              <a:rect l="l" t="t" r="r" b="b"/>
              <a:pathLst>
                <a:path w="24864" h="25733" extrusionOk="0">
                  <a:moveTo>
                    <a:pt x="20864" y="1"/>
                  </a:moveTo>
                  <a:cubicBezTo>
                    <a:pt x="19387" y="1"/>
                    <a:pt x="18303" y="924"/>
                    <a:pt x="18303" y="924"/>
                  </a:cubicBezTo>
                  <a:cubicBezTo>
                    <a:pt x="17576" y="1527"/>
                    <a:pt x="18242" y="2909"/>
                    <a:pt x="17563" y="3567"/>
                  </a:cubicBezTo>
                  <a:cubicBezTo>
                    <a:pt x="17309" y="3813"/>
                    <a:pt x="16939" y="3875"/>
                    <a:pt x="16603" y="3994"/>
                  </a:cubicBezTo>
                  <a:cubicBezTo>
                    <a:pt x="15150" y="4523"/>
                    <a:pt x="14406" y="6452"/>
                    <a:pt x="15132" y="7816"/>
                  </a:cubicBezTo>
                  <a:cubicBezTo>
                    <a:pt x="13666" y="8488"/>
                    <a:pt x="13169" y="10651"/>
                    <a:pt x="14194" y="11891"/>
                  </a:cubicBezTo>
                  <a:cubicBezTo>
                    <a:pt x="13422" y="12361"/>
                    <a:pt x="12631" y="12842"/>
                    <a:pt x="12075" y="13554"/>
                  </a:cubicBezTo>
                  <a:cubicBezTo>
                    <a:pt x="11520" y="14264"/>
                    <a:pt x="11239" y="15264"/>
                    <a:pt x="11609" y="16087"/>
                  </a:cubicBezTo>
                  <a:cubicBezTo>
                    <a:pt x="9230" y="18133"/>
                    <a:pt x="6852" y="20183"/>
                    <a:pt x="4473" y="22229"/>
                  </a:cubicBezTo>
                  <a:cubicBezTo>
                    <a:pt x="4253" y="22418"/>
                    <a:pt x="4014" y="22617"/>
                    <a:pt x="3726" y="22631"/>
                  </a:cubicBezTo>
                  <a:cubicBezTo>
                    <a:pt x="3712" y="22632"/>
                    <a:pt x="3698" y="22632"/>
                    <a:pt x="3683" y="22632"/>
                  </a:cubicBezTo>
                  <a:cubicBezTo>
                    <a:pt x="3481" y="22632"/>
                    <a:pt x="3276" y="22551"/>
                    <a:pt x="3078" y="22551"/>
                  </a:cubicBezTo>
                  <a:cubicBezTo>
                    <a:pt x="3020" y="22551"/>
                    <a:pt x="2963" y="22558"/>
                    <a:pt x="2907" y="22576"/>
                  </a:cubicBezTo>
                  <a:cubicBezTo>
                    <a:pt x="2475" y="22709"/>
                    <a:pt x="2457" y="23309"/>
                    <a:pt x="2526" y="23758"/>
                  </a:cubicBezTo>
                  <a:cubicBezTo>
                    <a:pt x="2476" y="23754"/>
                    <a:pt x="2426" y="23752"/>
                    <a:pt x="2377" y="23752"/>
                  </a:cubicBezTo>
                  <a:cubicBezTo>
                    <a:pt x="1267" y="23752"/>
                    <a:pt x="203" y="24620"/>
                    <a:pt x="0" y="25719"/>
                  </a:cubicBezTo>
                  <a:cubicBezTo>
                    <a:pt x="44" y="25728"/>
                    <a:pt x="86" y="25732"/>
                    <a:pt x="128" y="25732"/>
                  </a:cubicBezTo>
                  <a:cubicBezTo>
                    <a:pt x="807" y="25732"/>
                    <a:pt x="1165" y="24581"/>
                    <a:pt x="1899" y="24526"/>
                  </a:cubicBezTo>
                  <a:cubicBezTo>
                    <a:pt x="1917" y="24525"/>
                    <a:pt x="1935" y="24524"/>
                    <a:pt x="1952" y="24524"/>
                  </a:cubicBezTo>
                  <a:cubicBezTo>
                    <a:pt x="2243" y="24524"/>
                    <a:pt x="2509" y="24701"/>
                    <a:pt x="2780" y="24820"/>
                  </a:cubicBezTo>
                  <a:cubicBezTo>
                    <a:pt x="3036" y="24934"/>
                    <a:pt x="3308" y="24986"/>
                    <a:pt x="3581" y="24986"/>
                  </a:cubicBezTo>
                  <a:cubicBezTo>
                    <a:pt x="4706" y="24986"/>
                    <a:pt x="5849" y="24103"/>
                    <a:pt x="5954" y="22956"/>
                  </a:cubicBezTo>
                  <a:cubicBezTo>
                    <a:pt x="6202" y="23059"/>
                    <a:pt x="6470" y="23110"/>
                    <a:pt x="6738" y="23110"/>
                  </a:cubicBezTo>
                  <a:cubicBezTo>
                    <a:pt x="7206" y="23110"/>
                    <a:pt x="7675" y="22956"/>
                    <a:pt x="8041" y="22661"/>
                  </a:cubicBezTo>
                  <a:cubicBezTo>
                    <a:pt x="8620" y="22202"/>
                    <a:pt x="8918" y="21417"/>
                    <a:pt x="8792" y="20690"/>
                  </a:cubicBezTo>
                  <a:lnTo>
                    <a:pt x="8792" y="20690"/>
                  </a:lnTo>
                  <a:cubicBezTo>
                    <a:pt x="8948" y="20743"/>
                    <a:pt x="9110" y="20767"/>
                    <a:pt x="9273" y="20767"/>
                  </a:cubicBezTo>
                  <a:cubicBezTo>
                    <a:pt x="10026" y="20767"/>
                    <a:pt x="10783" y="20239"/>
                    <a:pt x="10971" y="19497"/>
                  </a:cubicBezTo>
                  <a:cubicBezTo>
                    <a:pt x="11628" y="20421"/>
                    <a:pt x="12765" y="20926"/>
                    <a:pt x="13891" y="20926"/>
                  </a:cubicBezTo>
                  <a:cubicBezTo>
                    <a:pt x="14569" y="20926"/>
                    <a:pt x="15242" y="20743"/>
                    <a:pt x="15804" y="20358"/>
                  </a:cubicBezTo>
                  <a:cubicBezTo>
                    <a:pt x="17302" y="19330"/>
                    <a:pt x="17744" y="17050"/>
                    <a:pt x="16740" y="15539"/>
                  </a:cubicBezTo>
                  <a:lnTo>
                    <a:pt x="16740" y="15539"/>
                  </a:lnTo>
                  <a:cubicBezTo>
                    <a:pt x="16843" y="15547"/>
                    <a:pt x="16946" y="15551"/>
                    <a:pt x="17049" y="15551"/>
                  </a:cubicBezTo>
                  <a:cubicBezTo>
                    <a:pt x="17838" y="15551"/>
                    <a:pt x="18637" y="15306"/>
                    <a:pt x="19201" y="14761"/>
                  </a:cubicBezTo>
                  <a:cubicBezTo>
                    <a:pt x="19835" y="14144"/>
                    <a:pt x="20093" y="13109"/>
                    <a:pt x="19667" y="12331"/>
                  </a:cubicBezTo>
                  <a:lnTo>
                    <a:pt x="19667" y="12331"/>
                  </a:lnTo>
                  <a:cubicBezTo>
                    <a:pt x="19731" y="12341"/>
                    <a:pt x="19794" y="12346"/>
                    <a:pt x="19856" y="12346"/>
                  </a:cubicBezTo>
                  <a:cubicBezTo>
                    <a:pt x="20619" y="12346"/>
                    <a:pt x="21282" y="11602"/>
                    <a:pt x="21412" y="10826"/>
                  </a:cubicBezTo>
                  <a:cubicBezTo>
                    <a:pt x="21556" y="9983"/>
                    <a:pt x="21254" y="9136"/>
                    <a:pt x="20960" y="8334"/>
                  </a:cubicBezTo>
                  <a:cubicBezTo>
                    <a:pt x="22176" y="8313"/>
                    <a:pt x="23009" y="7110"/>
                    <a:pt x="23465" y="5983"/>
                  </a:cubicBezTo>
                  <a:cubicBezTo>
                    <a:pt x="24068" y="4509"/>
                    <a:pt x="24864" y="2480"/>
                    <a:pt x="23749" y="1346"/>
                  </a:cubicBezTo>
                  <a:cubicBezTo>
                    <a:pt x="22745" y="323"/>
                    <a:pt x="21736" y="1"/>
                    <a:pt x="20864" y="1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6"/>
            <p:cNvSpPr/>
            <p:nvPr/>
          </p:nvSpPr>
          <p:spPr>
            <a:xfrm>
              <a:off x="6812044" y="419899"/>
              <a:ext cx="401292" cy="340231"/>
            </a:xfrm>
            <a:custGeom>
              <a:avLst/>
              <a:gdLst/>
              <a:ahLst/>
              <a:cxnLst/>
              <a:rect l="l" t="t" r="r" b="b"/>
              <a:pathLst>
                <a:path w="22325" h="18928" extrusionOk="0">
                  <a:moveTo>
                    <a:pt x="18869" y="0"/>
                  </a:moveTo>
                  <a:cubicBezTo>
                    <a:pt x="18462" y="0"/>
                    <a:pt x="18054" y="59"/>
                    <a:pt x="17670" y="176"/>
                  </a:cubicBezTo>
                  <a:cubicBezTo>
                    <a:pt x="16169" y="632"/>
                    <a:pt x="14979" y="1773"/>
                    <a:pt x="13985" y="2983"/>
                  </a:cubicBezTo>
                  <a:cubicBezTo>
                    <a:pt x="14565" y="2918"/>
                    <a:pt x="15144" y="2856"/>
                    <a:pt x="15723" y="2795"/>
                  </a:cubicBezTo>
                  <a:lnTo>
                    <a:pt x="15723" y="4063"/>
                  </a:lnTo>
                  <a:cubicBezTo>
                    <a:pt x="15723" y="4220"/>
                    <a:pt x="15716" y="4395"/>
                    <a:pt x="15599" y="4502"/>
                  </a:cubicBezTo>
                  <a:cubicBezTo>
                    <a:pt x="15526" y="4568"/>
                    <a:pt x="15430" y="4587"/>
                    <a:pt x="15328" y="4587"/>
                  </a:cubicBezTo>
                  <a:cubicBezTo>
                    <a:pt x="15240" y="4587"/>
                    <a:pt x="15147" y="4573"/>
                    <a:pt x="15062" y="4560"/>
                  </a:cubicBezTo>
                  <a:cubicBezTo>
                    <a:pt x="14952" y="4544"/>
                    <a:pt x="14840" y="4536"/>
                    <a:pt x="14729" y="4536"/>
                  </a:cubicBezTo>
                  <a:cubicBezTo>
                    <a:pt x="14088" y="4536"/>
                    <a:pt x="13440" y="4795"/>
                    <a:pt x="13049" y="5297"/>
                  </a:cubicBezTo>
                  <a:cubicBezTo>
                    <a:pt x="12590" y="5889"/>
                    <a:pt x="12570" y="6815"/>
                    <a:pt x="13087" y="7357"/>
                  </a:cubicBezTo>
                  <a:cubicBezTo>
                    <a:pt x="13006" y="7333"/>
                    <a:pt x="12924" y="7322"/>
                    <a:pt x="12843" y="7322"/>
                  </a:cubicBezTo>
                  <a:cubicBezTo>
                    <a:pt x="12271" y="7322"/>
                    <a:pt x="11741" y="7869"/>
                    <a:pt x="11624" y="8460"/>
                  </a:cubicBezTo>
                  <a:cubicBezTo>
                    <a:pt x="11490" y="9132"/>
                    <a:pt x="11733" y="9817"/>
                    <a:pt x="11973" y="10462"/>
                  </a:cubicBezTo>
                  <a:cubicBezTo>
                    <a:pt x="11738" y="10256"/>
                    <a:pt x="11441" y="10164"/>
                    <a:pt x="11137" y="10164"/>
                  </a:cubicBezTo>
                  <a:cubicBezTo>
                    <a:pt x="10411" y="10164"/>
                    <a:pt x="9646" y="10690"/>
                    <a:pt x="9588" y="11439"/>
                  </a:cubicBezTo>
                  <a:lnTo>
                    <a:pt x="8073" y="11644"/>
                  </a:lnTo>
                  <a:cubicBezTo>
                    <a:pt x="7969" y="11103"/>
                    <a:pt x="7435" y="10822"/>
                    <a:pt x="6884" y="10822"/>
                  </a:cubicBezTo>
                  <a:cubicBezTo>
                    <a:pt x="6472" y="10822"/>
                    <a:pt x="6051" y="10979"/>
                    <a:pt x="5793" y="11302"/>
                  </a:cubicBezTo>
                  <a:cubicBezTo>
                    <a:pt x="5190" y="12052"/>
                    <a:pt x="5372" y="13197"/>
                    <a:pt x="5903" y="14003"/>
                  </a:cubicBezTo>
                  <a:cubicBezTo>
                    <a:pt x="5616" y="13971"/>
                    <a:pt x="5321" y="13940"/>
                    <a:pt x="5030" y="13940"/>
                  </a:cubicBezTo>
                  <a:cubicBezTo>
                    <a:pt x="4664" y="13940"/>
                    <a:pt x="4305" y="13988"/>
                    <a:pt x="3977" y="14143"/>
                  </a:cubicBezTo>
                  <a:cubicBezTo>
                    <a:pt x="3384" y="14421"/>
                    <a:pt x="2969" y="15182"/>
                    <a:pt x="3298" y="15747"/>
                  </a:cubicBezTo>
                  <a:cubicBezTo>
                    <a:pt x="3129" y="15694"/>
                    <a:pt x="2954" y="15669"/>
                    <a:pt x="2779" y="15669"/>
                  </a:cubicBezTo>
                  <a:cubicBezTo>
                    <a:pt x="2274" y="15669"/>
                    <a:pt x="1764" y="15874"/>
                    <a:pt x="1354" y="16179"/>
                  </a:cubicBezTo>
                  <a:cubicBezTo>
                    <a:pt x="802" y="16591"/>
                    <a:pt x="398" y="17163"/>
                    <a:pt x="0" y="17728"/>
                  </a:cubicBezTo>
                  <a:cubicBezTo>
                    <a:pt x="217" y="17757"/>
                    <a:pt x="436" y="17772"/>
                    <a:pt x="654" y="17772"/>
                  </a:cubicBezTo>
                  <a:cubicBezTo>
                    <a:pt x="1393" y="17772"/>
                    <a:pt x="2131" y="17608"/>
                    <a:pt x="2797" y="17293"/>
                  </a:cubicBezTo>
                  <a:cubicBezTo>
                    <a:pt x="3246" y="18266"/>
                    <a:pt x="4296" y="18928"/>
                    <a:pt x="5368" y="18928"/>
                  </a:cubicBezTo>
                  <a:cubicBezTo>
                    <a:pt x="5410" y="18928"/>
                    <a:pt x="5453" y="18926"/>
                    <a:pt x="5495" y="18924"/>
                  </a:cubicBezTo>
                  <a:cubicBezTo>
                    <a:pt x="6612" y="18866"/>
                    <a:pt x="7655" y="18078"/>
                    <a:pt x="8014" y="17019"/>
                  </a:cubicBezTo>
                  <a:cubicBezTo>
                    <a:pt x="8341" y="17223"/>
                    <a:pt x="8712" y="17315"/>
                    <a:pt x="9087" y="17315"/>
                  </a:cubicBezTo>
                  <a:cubicBezTo>
                    <a:pt x="10189" y="17315"/>
                    <a:pt x="11328" y="16518"/>
                    <a:pt x="11486" y="15398"/>
                  </a:cubicBezTo>
                  <a:cubicBezTo>
                    <a:pt x="11691" y="15524"/>
                    <a:pt x="11920" y="15580"/>
                    <a:pt x="12152" y="15580"/>
                  </a:cubicBezTo>
                  <a:cubicBezTo>
                    <a:pt x="12680" y="15580"/>
                    <a:pt x="13230" y="15292"/>
                    <a:pt x="13578" y="14873"/>
                  </a:cubicBezTo>
                  <a:cubicBezTo>
                    <a:pt x="14078" y="14267"/>
                    <a:pt x="14256" y="13468"/>
                    <a:pt x="14424" y="12704"/>
                  </a:cubicBezTo>
                  <a:cubicBezTo>
                    <a:pt x="14496" y="12713"/>
                    <a:pt x="14567" y="12717"/>
                    <a:pt x="14638" y="12717"/>
                  </a:cubicBezTo>
                  <a:cubicBezTo>
                    <a:pt x="15895" y="12717"/>
                    <a:pt x="17014" y="11356"/>
                    <a:pt x="16689" y="10119"/>
                  </a:cubicBezTo>
                  <a:lnTo>
                    <a:pt x="16689" y="10119"/>
                  </a:lnTo>
                  <a:cubicBezTo>
                    <a:pt x="16807" y="10162"/>
                    <a:pt x="16929" y="10179"/>
                    <a:pt x="17053" y="10179"/>
                  </a:cubicBezTo>
                  <a:cubicBezTo>
                    <a:pt x="17248" y="10179"/>
                    <a:pt x="17447" y="10136"/>
                    <a:pt x="17635" y="10081"/>
                  </a:cubicBezTo>
                  <a:cubicBezTo>
                    <a:pt x="20089" y="9382"/>
                    <a:pt x="21735" y="6925"/>
                    <a:pt x="22160" y="4405"/>
                  </a:cubicBezTo>
                  <a:cubicBezTo>
                    <a:pt x="22324" y="3426"/>
                    <a:pt x="22324" y="2359"/>
                    <a:pt x="21820" y="1499"/>
                  </a:cubicBezTo>
                  <a:cubicBezTo>
                    <a:pt x="21229" y="495"/>
                    <a:pt x="20051" y="0"/>
                    <a:pt x="18869" y="0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8" name="Google Shape;488;p26"/>
          <p:cNvSpPr txBox="1">
            <a:spLocks noGrp="1"/>
          </p:cNvSpPr>
          <p:nvPr>
            <p:ph type="ctrTitle"/>
          </p:nvPr>
        </p:nvSpPr>
        <p:spPr>
          <a:xfrm>
            <a:off x="1671522" y="1175493"/>
            <a:ext cx="6036964" cy="194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>
                <a:solidFill>
                  <a:schemeClr val="lt2"/>
                </a:solidFill>
                <a:latin typeface="Snap ITC" panose="04040A07060A02020202" pitchFamily="82" charset="0"/>
              </a:rPr>
              <a:t>Pembentukan Sistem Kardiorespirasi dalam Embriogenesin</a:t>
            </a:r>
            <a:endParaRPr sz="3600" b="1" dirty="0">
              <a:latin typeface="Snap ITC" panose="04040A07060A02020202" pitchFamily="82" charset="0"/>
            </a:endParaRP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71356A44-E61F-7636-EB69-C4C130D668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1800" dirty="0">
                <a:solidFill>
                  <a:schemeClr val="bg2">
                    <a:lumMod val="75000"/>
                    <a:lumOff val="25000"/>
                  </a:schemeClr>
                </a:solidFill>
                <a:latin typeface="Bodoni MT Black" panose="02070A03080606020203" pitchFamily="18" charset="0"/>
              </a:rPr>
              <a:t>KELOMPOK B1 A</a:t>
            </a:r>
            <a:endParaRPr lang="en-ID" sz="1800" dirty="0">
              <a:solidFill>
                <a:schemeClr val="bg2">
                  <a:lumMod val="75000"/>
                  <a:lumOff val="25000"/>
                </a:schemeClr>
              </a:solidFill>
              <a:latin typeface="Bodoni MT Black" panose="02070A03080606020203" pitchFamily="18" charset="0"/>
            </a:endParaRPr>
          </a:p>
        </p:txBody>
      </p:sp>
      <p:grpSp>
        <p:nvGrpSpPr>
          <p:cNvPr id="490" name="Google Shape;490;p26"/>
          <p:cNvGrpSpPr/>
          <p:nvPr/>
        </p:nvGrpSpPr>
        <p:grpSpPr>
          <a:xfrm>
            <a:off x="7048500" y="2571751"/>
            <a:ext cx="2206411" cy="1950820"/>
            <a:chOff x="2041765" y="1157356"/>
            <a:chExt cx="884924" cy="866465"/>
          </a:xfrm>
        </p:grpSpPr>
        <p:sp>
          <p:nvSpPr>
            <p:cNvPr id="491" name="Google Shape;491;p26"/>
            <p:cNvSpPr/>
            <p:nvPr/>
          </p:nvSpPr>
          <p:spPr>
            <a:xfrm>
              <a:off x="2077994" y="1210061"/>
              <a:ext cx="286196" cy="348471"/>
            </a:xfrm>
            <a:custGeom>
              <a:avLst/>
              <a:gdLst/>
              <a:ahLst/>
              <a:cxnLst/>
              <a:rect l="l" t="t" r="r" b="b"/>
              <a:pathLst>
                <a:path w="20428" h="24873" extrusionOk="0">
                  <a:moveTo>
                    <a:pt x="3033" y="1"/>
                  </a:moveTo>
                  <a:cubicBezTo>
                    <a:pt x="3033" y="1"/>
                    <a:pt x="1" y="16219"/>
                    <a:pt x="6838" y="22039"/>
                  </a:cubicBezTo>
                  <a:cubicBezTo>
                    <a:pt x="9051" y="23926"/>
                    <a:pt x="11237" y="24682"/>
                    <a:pt x="13182" y="24838"/>
                  </a:cubicBezTo>
                  <a:cubicBezTo>
                    <a:pt x="13465" y="24862"/>
                    <a:pt x="13743" y="24873"/>
                    <a:pt x="14016" y="24873"/>
                  </a:cubicBezTo>
                  <a:cubicBezTo>
                    <a:pt x="17660" y="24873"/>
                    <a:pt x="20275" y="22912"/>
                    <a:pt x="20275" y="22912"/>
                  </a:cubicBezTo>
                  <a:lnTo>
                    <a:pt x="20427" y="13147"/>
                  </a:lnTo>
                  <a:cubicBezTo>
                    <a:pt x="20427" y="13147"/>
                    <a:pt x="17433" y="8873"/>
                    <a:pt x="11540" y="4703"/>
                  </a:cubicBezTo>
                  <a:cubicBezTo>
                    <a:pt x="9171" y="3026"/>
                    <a:pt x="6329" y="1363"/>
                    <a:pt x="303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6"/>
            <p:cNvSpPr/>
            <p:nvPr/>
          </p:nvSpPr>
          <p:spPr>
            <a:xfrm>
              <a:off x="2080011" y="1216043"/>
              <a:ext cx="179244" cy="337991"/>
            </a:xfrm>
            <a:custGeom>
              <a:avLst/>
              <a:gdLst/>
              <a:ahLst/>
              <a:cxnLst/>
              <a:rect l="l" t="t" r="r" b="b"/>
              <a:pathLst>
                <a:path w="12794" h="24125" extrusionOk="0">
                  <a:moveTo>
                    <a:pt x="3110" y="1"/>
                  </a:moveTo>
                  <a:cubicBezTo>
                    <a:pt x="3110" y="1"/>
                    <a:pt x="0" y="15675"/>
                    <a:pt x="6624" y="21367"/>
                  </a:cubicBezTo>
                  <a:cubicBezTo>
                    <a:pt x="8771" y="23207"/>
                    <a:pt x="10899" y="23957"/>
                    <a:pt x="12793" y="24124"/>
                  </a:cubicBezTo>
                  <a:cubicBezTo>
                    <a:pt x="11722" y="23658"/>
                    <a:pt x="10681" y="23137"/>
                    <a:pt x="9715" y="22415"/>
                  </a:cubicBezTo>
                  <a:cubicBezTo>
                    <a:pt x="7652" y="20890"/>
                    <a:pt x="6430" y="18894"/>
                    <a:pt x="5584" y="16510"/>
                  </a:cubicBezTo>
                  <a:cubicBezTo>
                    <a:pt x="3855" y="11657"/>
                    <a:pt x="3704" y="6663"/>
                    <a:pt x="4396" y="1608"/>
                  </a:cubicBezTo>
                  <a:lnTo>
                    <a:pt x="4396" y="1608"/>
                  </a:lnTo>
                  <a:cubicBezTo>
                    <a:pt x="6865" y="2400"/>
                    <a:pt x="9132" y="3437"/>
                    <a:pt x="11376" y="4617"/>
                  </a:cubicBezTo>
                  <a:cubicBezTo>
                    <a:pt x="9078" y="2975"/>
                    <a:pt x="6317" y="1344"/>
                    <a:pt x="3110" y="1"/>
                  </a:cubicBezTo>
                  <a:close/>
                </a:path>
              </a:pathLst>
            </a:custGeom>
            <a:solidFill>
              <a:srgbClr val="423381">
                <a:alpha val="781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6"/>
            <p:cNvSpPr/>
            <p:nvPr/>
          </p:nvSpPr>
          <p:spPr>
            <a:xfrm>
              <a:off x="2164756" y="1245912"/>
              <a:ext cx="132030" cy="119940"/>
            </a:xfrm>
            <a:custGeom>
              <a:avLst/>
              <a:gdLst/>
              <a:ahLst/>
              <a:cxnLst/>
              <a:rect l="l" t="t" r="r" b="b"/>
              <a:pathLst>
                <a:path w="9424" h="8561" extrusionOk="0">
                  <a:moveTo>
                    <a:pt x="1468" y="1"/>
                  </a:moveTo>
                  <a:cubicBezTo>
                    <a:pt x="1386" y="117"/>
                    <a:pt x="1305" y="234"/>
                    <a:pt x="1223" y="342"/>
                  </a:cubicBezTo>
                  <a:cubicBezTo>
                    <a:pt x="583" y="1227"/>
                    <a:pt x="62" y="2237"/>
                    <a:pt x="28" y="3352"/>
                  </a:cubicBezTo>
                  <a:cubicBezTo>
                    <a:pt x="1" y="4151"/>
                    <a:pt x="225" y="4947"/>
                    <a:pt x="602" y="5658"/>
                  </a:cubicBezTo>
                  <a:cubicBezTo>
                    <a:pt x="1499" y="7363"/>
                    <a:pt x="3360" y="8560"/>
                    <a:pt x="5273" y="8560"/>
                  </a:cubicBezTo>
                  <a:cubicBezTo>
                    <a:pt x="5455" y="8560"/>
                    <a:pt x="5638" y="8549"/>
                    <a:pt x="5820" y="8527"/>
                  </a:cubicBezTo>
                  <a:cubicBezTo>
                    <a:pt x="7393" y="8332"/>
                    <a:pt x="8818" y="7214"/>
                    <a:pt x="9423" y="5774"/>
                  </a:cubicBezTo>
                  <a:cubicBezTo>
                    <a:pt x="8235" y="4691"/>
                    <a:pt x="6818" y="3518"/>
                    <a:pt x="5180" y="2357"/>
                  </a:cubicBezTo>
                  <a:cubicBezTo>
                    <a:pt x="3980" y="1507"/>
                    <a:pt x="2741" y="723"/>
                    <a:pt x="1468" y="1"/>
                  </a:cubicBezTo>
                  <a:close/>
                </a:path>
              </a:pathLst>
            </a:custGeom>
            <a:solidFill>
              <a:srgbClr val="423381">
                <a:alpha val="781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6"/>
            <p:cNvSpPr/>
            <p:nvPr/>
          </p:nvSpPr>
          <p:spPr>
            <a:xfrm>
              <a:off x="2074505" y="1204191"/>
              <a:ext cx="293860" cy="358530"/>
            </a:xfrm>
            <a:custGeom>
              <a:avLst/>
              <a:gdLst/>
              <a:ahLst/>
              <a:cxnLst/>
              <a:rect l="l" t="t" r="r" b="b"/>
              <a:pathLst>
                <a:path w="20975" h="25591" extrusionOk="0">
                  <a:moveTo>
                    <a:pt x="3515" y="843"/>
                  </a:moveTo>
                  <a:cubicBezTo>
                    <a:pt x="6353" y="2047"/>
                    <a:pt x="9075" y="3569"/>
                    <a:pt x="11618" y="5366"/>
                  </a:cubicBezTo>
                  <a:cubicBezTo>
                    <a:pt x="16964" y="9152"/>
                    <a:pt x="19938" y="13066"/>
                    <a:pt x="20374" y="13659"/>
                  </a:cubicBezTo>
                  <a:lnTo>
                    <a:pt x="20225" y="23173"/>
                  </a:lnTo>
                  <a:cubicBezTo>
                    <a:pt x="19685" y="23538"/>
                    <a:pt x="17341" y="24991"/>
                    <a:pt x="14256" y="24991"/>
                  </a:cubicBezTo>
                  <a:cubicBezTo>
                    <a:pt x="13994" y="24991"/>
                    <a:pt x="13727" y="24981"/>
                    <a:pt x="13455" y="24958"/>
                  </a:cubicBezTo>
                  <a:cubicBezTo>
                    <a:pt x="11280" y="24784"/>
                    <a:pt x="9203" y="23863"/>
                    <a:pt x="7281" y="22229"/>
                  </a:cubicBezTo>
                  <a:cubicBezTo>
                    <a:pt x="1220" y="17069"/>
                    <a:pt x="3123" y="3273"/>
                    <a:pt x="3515" y="843"/>
                  </a:cubicBezTo>
                  <a:close/>
                  <a:moveTo>
                    <a:pt x="3053" y="1"/>
                  </a:moveTo>
                  <a:lnTo>
                    <a:pt x="2986" y="366"/>
                  </a:lnTo>
                  <a:cubicBezTo>
                    <a:pt x="2863" y="1033"/>
                    <a:pt x="1" y="16820"/>
                    <a:pt x="6893" y="22687"/>
                  </a:cubicBezTo>
                  <a:cubicBezTo>
                    <a:pt x="8912" y="24407"/>
                    <a:pt x="11102" y="25370"/>
                    <a:pt x="13403" y="25556"/>
                  </a:cubicBezTo>
                  <a:cubicBezTo>
                    <a:pt x="13699" y="25580"/>
                    <a:pt x="13990" y="25591"/>
                    <a:pt x="14270" y="25591"/>
                  </a:cubicBezTo>
                  <a:cubicBezTo>
                    <a:pt x="17962" y="25591"/>
                    <a:pt x="20587" y="23657"/>
                    <a:pt x="20703" y="23569"/>
                  </a:cubicBezTo>
                  <a:lnTo>
                    <a:pt x="20820" y="23483"/>
                  </a:lnTo>
                  <a:lnTo>
                    <a:pt x="20975" y="13473"/>
                  </a:lnTo>
                  <a:lnTo>
                    <a:pt x="20921" y="13392"/>
                  </a:lnTo>
                  <a:cubicBezTo>
                    <a:pt x="20890" y="13349"/>
                    <a:pt x="17830" y="9027"/>
                    <a:pt x="11964" y="4877"/>
                  </a:cubicBezTo>
                  <a:cubicBezTo>
                    <a:pt x="9285" y="2979"/>
                    <a:pt x="6400" y="1386"/>
                    <a:pt x="3395" y="144"/>
                  </a:cubicBezTo>
                  <a:lnTo>
                    <a:pt x="3053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6"/>
            <p:cNvSpPr/>
            <p:nvPr/>
          </p:nvSpPr>
          <p:spPr>
            <a:xfrm>
              <a:off x="2153899" y="1287801"/>
              <a:ext cx="139596" cy="210164"/>
            </a:xfrm>
            <a:custGeom>
              <a:avLst/>
              <a:gdLst/>
              <a:ahLst/>
              <a:cxnLst/>
              <a:rect l="l" t="t" r="r" b="b"/>
              <a:pathLst>
                <a:path w="9964" h="15001" extrusionOk="0">
                  <a:moveTo>
                    <a:pt x="103" y="0"/>
                  </a:moveTo>
                  <a:cubicBezTo>
                    <a:pt x="44" y="0"/>
                    <a:pt x="1" y="76"/>
                    <a:pt x="61" y="120"/>
                  </a:cubicBezTo>
                  <a:cubicBezTo>
                    <a:pt x="2445" y="1876"/>
                    <a:pt x="4437" y="4120"/>
                    <a:pt x="6141" y="6530"/>
                  </a:cubicBezTo>
                  <a:cubicBezTo>
                    <a:pt x="6743" y="7377"/>
                    <a:pt x="7275" y="8259"/>
                    <a:pt x="7718" y="9186"/>
                  </a:cubicBezTo>
                  <a:cubicBezTo>
                    <a:pt x="6575" y="7989"/>
                    <a:pt x="4794" y="7202"/>
                    <a:pt x="3160" y="7202"/>
                  </a:cubicBezTo>
                  <a:cubicBezTo>
                    <a:pt x="2833" y="7202"/>
                    <a:pt x="2513" y="7233"/>
                    <a:pt x="2204" y="7299"/>
                  </a:cubicBezTo>
                  <a:cubicBezTo>
                    <a:pt x="2107" y="7322"/>
                    <a:pt x="2099" y="7486"/>
                    <a:pt x="2212" y="7490"/>
                  </a:cubicBezTo>
                  <a:cubicBezTo>
                    <a:pt x="3373" y="7537"/>
                    <a:pt x="4437" y="7602"/>
                    <a:pt x="5523" y="8076"/>
                  </a:cubicBezTo>
                  <a:cubicBezTo>
                    <a:pt x="6390" y="8453"/>
                    <a:pt x="7053" y="8996"/>
                    <a:pt x="7682" y="9625"/>
                  </a:cubicBezTo>
                  <a:cubicBezTo>
                    <a:pt x="7099" y="9270"/>
                    <a:pt x="6420" y="9103"/>
                    <a:pt x="5733" y="9103"/>
                  </a:cubicBezTo>
                  <a:cubicBezTo>
                    <a:pt x="4195" y="9103"/>
                    <a:pt x="2614" y="9940"/>
                    <a:pt x="1959" y="11384"/>
                  </a:cubicBezTo>
                  <a:cubicBezTo>
                    <a:pt x="1921" y="11471"/>
                    <a:pt x="2000" y="11545"/>
                    <a:pt x="2077" y="11545"/>
                  </a:cubicBezTo>
                  <a:cubicBezTo>
                    <a:pt x="2110" y="11545"/>
                    <a:pt x="2142" y="11532"/>
                    <a:pt x="2165" y="11501"/>
                  </a:cubicBezTo>
                  <a:cubicBezTo>
                    <a:pt x="2883" y="10507"/>
                    <a:pt x="3808" y="9714"/>
                    <a:pt x="5066" y="9536"/>
                  </a:cubicBezTo>
                  <a:cubicBezTo>
                    <a:pt x="5245" y="9510"/>
                    <a:pt x="5419" y="9498"/>
                    <a:pt x="5589" y="9498"/>
                  </a:cubicBezTo>
                  <a:cubicBezTo>
                    <a:pt x="6595" y="9498"/>
                    <a:pt x="7453" y="9917"/>
                    <a:pt x="8277" y="10495"/>
                  </a:cubicBezTo>
                  <a:cubicBezTo>
                    <a:pt x="8288" y="10526"/>
                    <a:pt x="8304" y="10557"/>
                    <a:pt x="8315" y="10589"/>
                  </a:cubicBezTo>
                  <a:cubicBezTo>
                    <a:pt x="8808" y="12010"/>
                    <a:pt x="9111" y="13496"/>
                    <a:pt x="9639" y="14906"/>
                  </a:cubicBezTo>
                  <a:cubicBezTo>
                    <a:pt x="9664" y="14972"/>
                    <a:pt x="9718" y="15000"/>
                    <a:pt x="9774" y="15000"/>
                  </a:cubicBezTo>
                  <a:cubicBezTo>
                    <a:pt x="9866" y="15000"/>
                    <a:pt x="9964" y="14924"/>
                    <a:pt x="9950" y="14813"/>
                  </a:cubicBezTo>
                  <a:cubicBezTo>
                    <a:pt x="9130" y="8775"/>
                    <a:pt x="5302" y="3195"/>
                    <a:pt x="142" y="12"/>
                  </a:cubicBezTo>
                  <a:cubicBezTo>
                    <a:pt x="129" y="4"/>
                    <a:pt x="115" y="0"/>
                    <a:pt x="10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6"/>
            <p:cNvSpPr/>
            <p:nvPr/>
          </p:nvSpPr>
          <p:spPr>
            <a:xfrm>
              <a:off x="2217237" y="1522479"/>
              <a:ext cx="41035" cy="16476"/>
            </a:xfrm>
            <a:custGeom>
              <a:avLst/>
              <a:gdLst/>
              <a:ahLst/>
              <a:cxnLst/>
              <a:rect l="l" t="t" r="r" b="b"/>
              <a:pathLst>
                <a:path w="2929" h="1176" extrusionOk="0">
                  <a:moveTo>
                    <a:pt x="329" y="1"/>
                  </a:moveTo>
                  <a:cubicBezTo>
                    <a:pt x="152" y="1"/>
                    <a:pt x="1" y="242"/>
                    <a:pt x="168" y="402"/>
                  </a:cubicBezTo>
                  <a:cubicBezTo>
                    <a:pt x="742" y="950"/>
                    <a:pt x="1803" y="1047"/>
                    <a:pt x="2548" y="1171"/>
                  </a:cubicBezTo>
                  <a:cubicBezTo>
                    <a:pt x="2564" y="1174"/>
                    <a:pt x="2579" y="1175"/>
                    <a:pt x="2594" y="1175"/>
                  </a:cubicBezTo>
                  <a:cubicBezTo>
                    <a:pt x="2849" y="1175"/>
                    <a:pt x="2929" y="772"/>
                    <a:pt x="2653" y="725"/>
                  </a:cubicBezTo>
                  <a:cubicBezTo>
                    <a:pt x="2269" y="659"/>
                    <a:pt x="1888" y="589"/>
                    <a:pt x="1511" y="492"/>
                  </a:cubicBezTo>
                  <a:cubicBezTo>
                    <a:pt x="1165" y="402"/>
                    <a:pt x="742" y="318"/>
                    <a:pt x="479" y="65"/>
                  </a:cubicBezTo>
                  <a:cubicBezTo>
                    <a:pt x="431" y="20"/>
                    <a:pt x="379" y="1"/>
                    <a:pt x="3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6"/>
            <p:cNvSpPr/>
            <p:nvPr/>
          </p:nvSpPr>
          <p:spPr>
            <a:xfrm>
              <a:off x="2143784" y="1456016"/>
              <a:ext cx="16798" cy="16630"/>
            </a:xfrm>
            <a:custGeom>
              <a:avLst/>
              <a:gdLst/>
              <a:ahLst/>
              <a:cxnLst/>
              <a:rect l="l" t="t" r="r" b="b"/>
              <a:pathLst>
                <a:path w="1199" h="1187" extrusionOk="0">
                  <a:moveTo>
                    <a:pt x="319" y="0"/>
                  </a:moveTo>
                  <a:cubicBezTo>
                    <a:pt x="162" y="0"/>
                    <a:pt x="1" y="172"/>
                    <a:pt x="107" y="352"/>
                  </a:cubicBezTo>
                  <a:cubicBezTo>
                    <a:pt x="274" y="639"/>
                    <a:pt x="480" y="895"/>
                    <a:pt x="720" y="1125"/>
                  </a:cubicBezTo>
                  <a:cubicBezTo>
                    <a:pt x="767" y="1168"/>
                    <a:pt x="817" y="1186"/>
                    <a:pt x="866" y="1186"/>
                  </a:cubicBezTo>
                  <a:cubicBezTo>
                    <a:pt x="1044" y="1186"/>
                    <a:pt x="1199" y="945"/>
                    <a:pt x="1032" y="786"/>
                  </a:cubicBezTo>
                  <a:cubicBezTo>
                    <a:pt x="817" y="585"/>
                    <a:pt x="643" y="359"/>
                    <a:pt x="496" y="107"/>
                  </a:cubicBezTo>
                  <a:cubicBezTo>
                    <a:pt x="452" y="31"/>
                    <a:pt x="385" y="0"/>
                    <a:pt x="31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6"/>
            <p:cNvSpPr/>
            <p:nvPr/>
          </p:nvSpPr>
          <p:spPr>
            <a:xfrm>
              <a:off x="2250426" y="1163772"/>
              <a:ext cx="672298" cy="469027"/>
            </a:xfrm>
            <a:custGeom>
              <a:avLst/>
              <a:gdLst/>
              <a:ahLst/>
              <a:cxnLst/>
              <a:rect l="l" t="t" r="r" b="b"/>
              <a:pathLst>
                <a:path w="47987" h="33478" extrusionOk="0">
                  <a:moveTo>
                    <a:pt x="41591" y="1"/>
                  </a:moveTo>
                  <a:cubicBezTo>
                    <a:pt x="39829" y="1216"/>
                    <a:pt x="38256" y="2505"/>
                    <a:pt x="36858" y="3805"/>
                  </a:cubicBezTo>
                  <a:cubicBezTo>
                    <a:pt x="33659" y="6756"/>
                    <a:pt x="31369" y="9765"/>
                    <a:pt x="29839" y="12115"/>
                  </a:cubicBezTo>
                  <a:cubicBezTo>
                    <a:pt x="26771" y="6963"/>
                    <a:pt x="21112" y="4551"/>
                    <a:pt x="15567" y="4551"/>
                  </a:cubicBezTo>
                  <a:cubicBezTo>
                    <a:pt x="9181" y="4551"/>
                    <a:pt x="2947" y="7749"/>
                    <a:pt x="998" y="13641"/>
                  </a:cubicBezTo>
                  <a:lnTo>
                    <a:pt x="995" y="13648"/>
                  </a:lnTo>
                  <a:cubicBezTo>
                    <a:pt x="203" y="16324"/>
                    <a:pt x="0" y="19884"/>
                    <a:pt x="342" y="22889"/>
                  </a:cubicBezTo>
                  <a:cubicBezTo>
                    <a:pt x="575" y="24966"/>
                    <a:pt x="1064" y="26783"/>
                    <a:pt x="1790" y="27866"/>
                  </a:cubicBezTo>
                  <a:cubicBezTo>
                    <a:pt x="1868" y="27983"/>
                    <a:pt x="1946" y="28084"/>
                    <a:pt x="2023" y="28181"/>
                  </a:cubicBezTo>
                  <a:cubicBezTo>
                    <a:pt x="3604" y="30064"/>
                    <a:pt x="5941" y="31687"/>
                    <a:pt x="9179" y="32622"/>
                  </a:cubicBezTo>
                  <a:cubicBezTo>
                    <a:pt x="11000" y="33147"/>
                    <a:pt x="13116" y="33461"/>
                    <a:pt x="15535" y="33477"/>
                  </a:cubicBezTo>
                  <a:cubicBezTo>
                    <a:pt x="15597" y="33477"/>
                    <a:pt x="15659" y="33478"/>
                    <a:pt x="15721" y="33478"/>
                  </a:cubicBezTo>
                  <a:cubicBezTo>
                    <a:pt x="16620" y="33478"/>
                    <a:pt x="17536" y="33427"/>
                    <a:pt x="18458" y="33326"/>
                  </a:cubicBezTo>
                  <a:cubicBezTo>
                    <a:pt x="23642" y="32762"/>
                    <a:pt x="28918" y="30588"/>
                    <a:pt x="31163" y="26542"/>
                  </a:cubicBezTo>
                  <a:cubicBezTo>
                    <a:pt x="31890" y="26715"/>
                    <a:pt x="32824" y="26866"/>
                    <a:pt x="33882" y="26866"/>
                  </a:cubicBezTo>
                  <a:cubicBezTo>
                    <a:pt x="34507" y="26866"/>
                    <a:pt x="35175" y="26813"/>
                    <a:pt x="35868" y="26682"/>
                  </a:cubicBezTo>
                  <a:lnTo>
                    <a:pt x="35872" y="26682"/>
                  </a:lnTo>
                  <a:cubicBezTo>
                    <a:pt x="38039" y="26271"/>
                    <a:pt x="40438" y="25090"/>
                    <a:pt x="42539" y="22341"/>
                  </a:cubicBezTo>
                  <a:cubicBezTo>
                    <a:pt x="47986" y="15209"/>
                    <a:pt x="41591" y="1"/>
                    <a:pt x="4159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6"/>
            <p:cNvSpPr/>
            <p:nvPr/>
          </p:nvSpPr>
          <p:spPr>
            <a:xfrm>
              <a:off x="2686450" y="1233835"/>
              <a:ext cx="74813" cy="88417"/>
            </a:xfrm>
            <a:custGeom>
              <a:avLst/>
              <a:gdLst/>
              <a:ahLst/>
              <a:cxnLst/>
              <a:rect l="l" t="t" r="r" b="b"/>
              <a:pathLst>
                <a:path w="5340" h="6311" extrusionOk="0">
                  <a:moveTo>
                    <a:pt x="4889" y="1"/>
                  </a:moveTo>
                  <a:cubicBezTo>
                    <a:pt x="2870" y="2001"/>
                    <a:pt x="1251" y="3992"/>
                    <a:pt x="1" y="5747"/>
                  </a:cubicBezTo>
                  <a:cubicBezTo>
                    <a:pt x="222" y="5976"/>
                    <a:pt x="509" y="6151"/>
                    <a:pt x="816" y="6236"/>
                  </a:cubicBezTo>
                  <a:cubicBezTo>
                    <a:pt x="1010" y="6287"/>
                    <a:pt x="1209" y="6310"/>
                    <a:pt x="1408" y="6310"/>
                  </a:cubicBezTo>
                  <a:cubicBezTo>
                    <a:pt x="1885" y="6310"/>
                    <a:pt x="2368" y="6179"/>
                    <a:pt x="2812" y="5995"/>
                  </a:cubicBezTo>
                  <a:cubicBezTo>
                    <a:pt x="3293" y="5798"/>
                    <a:pt x="3755" y="5542"/>
                    <a:pt x="4131" y="5184"/>
                  </a:cubicBezTo>
                  <a:cubicBezTo>
                    <a:pt x="5013" y="4349"/>
                    <a:pt x="5339" y="3064"/>
                    <a:pt x="5332" y="1849"/>
                  </a:cubicBezTo>
                  <a:cubicBezTo>
                    <a:pt x="5332" y="1209"/>
                    <a:pt x="5231" y="537"/>
                    <a:pt x="4889" y="1"/>
                  </a:cubicBezTo>
                  <a:close/>
                </a:path>
              </a:pathLst>
            </a:custGeom>
            <a:solidFill>
              <a:srgbClr val="423381">
                <a:alpha val="781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6"/>
            <p:cNvSpPr/>
            <p:nvPr/>
          </p:nvSpPr>
          <p:spPr>
            <a:xfrm>
              <a:off x="2693539" y="1255845"/>
              <a:ext cx="143420" cy="223880"/>
            </a:xfrm>
            <a:custGeom>
              <a:avLst/>
              <a:gdLst/>
              <a:ahLst/>
              <a:cxnLst/>
              <a:rect l="l" t="t" r="r" b="b"/>
              <a:pathLst>
                <a:path w="10237" h="15980" extrusionOk="0">
                  <a:moveTo>
                    <a:pt x="10128" y="1"/>
                  </a:moveTo>
                  <a:cubicBezTo>
                    <a:pt x="10115" y="1"/>
                    <a:pt x="10101" y="5"/>
                    <a:pt x="10087" y="14"/>
                  </a:cubicBezTo>
                  <a:cubicBezTo>
                    <a:pt x="4705" y="3462"/>
                    <a:pt x="768" y="9406"/>
                    <a:pt x="15" y="15785"/>
                  </a:cubicBezTo>
                  <a:cubicBezTo>
                    <a:pt x="0" y="15900"/>
                    <a:pt x="102" y="15979"/>
                    <a:pt x="198" y="15979"/>
                  </a:cubicBezTo>
                  <a:cubicBezTo>
                    <a:pt x="258" y="15979"/>
                    <a:pt x="316" y="15948"/>
                    <a:pt x="341" y="15875"/>
                  </a:cubicBezTo>
                  <a:cubicBezTo>
                    <a:pt x="876" y="14384"/>
                    <a:pt x="1168" y="12811"/>
                    <a:pt x="1661" y="11304"/>
                  </a:cubicBezTo>
                  <a:cubicBezTo>
                    <a:pt x="1673" y="11270"/>
                    <a:pt x="1688" y="11239"/>
                    <a:pt x="1700" y="11207"/>
                  </a:cubicBezTo>
                  <a:cubicBezTo>
                    <a:pt x="2574" y="10571"/>
                    <a:pt x="3491" y="10108"/>
                    <a:pt x="4579" y="10108"/>
                  </a:cubicBezTo>
                  <a:cubicBezTo>
                    <a:pt x="4739" y="10108"/>
                    <a:pt x="4902" y="10118"/>
                    <a:pt x="5070" y="10139"/>
                  </a:cubicBezTo>
                  <a:cubicBezTo>
                    <a:pt x="6398" y="10302"/>
                    <a:pt x="7384" y="11122"/>
                    <a:pt x="8157" y="12155"/>
                  </a:cubicBezTo>
                  <a:cubicBezTo>
                    <a:pt x="8182" y="12188"/>
                    <a:pt x="8217" y="12203"/>
                    <a:pt x="8252" y="12203"/>
                  </a:cubicBezTo>
                  <a:cubicBezTo>
                    <a:pt x="8334" y="12203"/>
                    <a:pt x="8415" y="12123"/>
                    <a:pt x="8374" y="12031"/>
                  </a:cubicBezTo>
                  <a:cubicBezTo>
                    <a:pt x="7669" y="10544"/>
                    <a:pt x="6031" y="9694"/>
                    <a:pt x="4435" y="9694"/>
                  </a:cubicBezTo>
                  <a:cubicBezTo>
                    <a:pt x="3685" y="9694"/>
                    <a:pt x="2944" y="9882"/>
                    <a:pt x="2313" y="10279"/>
                  </a:cubicBezTo>
                  <a:cubicBezTo>
                    <a:pt x="2962" y="9603"/>
                    <a:pt x="3653" y="9021"/>
                    <a:pt x="4557" y="8610"/>
                  </a:cubicBezTo>
                  <a:cubicBezTo>
                    <a:pt x="5695" y="8089"/>
                    <a:pt x="6817" y="8001"/>
                    <a:pt x="8040" y="7935"/>
                  </a:cubicBezTo>
                  <a:cubicBezTo>
                    <a:pt x="8161" y="7926"/>
                    <a:pt x="8149" y="7756"/>
                    <a:pt x="8040" y="7732"/>
                  </a:cubicBezTo>
                  <a:cubicBezTo>
                    <a:pt x="7743" y="7674"/>
                    <a:pt x="7436" y="7646"/>
                    <a:pt x="7123" y="7646"/>
                  </a:cubicBezTo>
                  <a:cubicBezTo>
                    <a:pt x="5380" y="7646"/>
                    <a:pt x="3472" y="8514"/>
                    <a:pt x="2267" y="9818"/>
                  </a:cubicBezTo>
                  <a:cubicBezTo>
                    <a:pt x="2717" y="8831"/>
                    <a:pt x="3261" y="7895"/>
                    <a:pt x="3882" y="6991"/>
                  </a:cubicBezTo>
                  <a:cubicBezTo>
                    <a:pt x="5637" y="4421"/>
                    <a:pt x="7695" y="2021"/>
                    <a:pt x="10176" y="130"/>
                  </a:cubicBezTo>
                  <a:cubicBezTo>
                    <a:pt x="10237" y="82"/>
                    <a:pt x="10190" y="1"/>
                    <a:pt x="101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6"/>
            <p:cNvSpPr/>
            <p:nvPr/>
          </p:nvSpPr>
          <p:spPr>
            <a:xfrm>
              <a:off x="2752982" y="1163772"/>
              <a:ext cx="169731" cy="373815"/>
            </a:xfrm>
            <a:custGeom>
              <a:avLst/>
              <a:gdLst/>
              <a:ahLst/>
              <a:cxnLst/>
              <a:rect l="l" t="t" r="r" b="b"/>
              <a:pathLst>
                <a:path w="12115" h="26682" extrusionOk="0">
                  <a:moveTo>
                    <a:pt x="5719" y="1"/>
                  </a:moveTo>
                  <a:cubicBezTo>
                    <a:pt x="3957" y="1216"/>
                    <a:pt x="2384" y="2505"/>
                    <a:pt x="986" y="3805"/>
                  </a:cubicBezTo>
                  <a:cubicBezTo>
                    <a:pt x="1545" y="3472"/>
                    <a:pt x="2120" y="3149"/>
                    <a:pt x="2737" y="2889"/>
                  </a:cubicBezTo>
                  <a:cubicBezTo>
                    <a:pt x="3514" y="2563"/>
                    <a:pt x="4326" y="2319"/>
                    <a:pt x="5090" y="1977"/>
                  </a:cubicBezTo>
                  <a:cubicBezTo>
                    <a:pt x="5412" y="3013"/>
                    <a:pt x="6030" y="6776"/>
                    <a:pt x="6371" y="9296"/>
                  </a:cubicBezTo>
                  <a:cubicBezTo>
                    <a:pt x="6706" y="11749"/>
                    <a:pt x="6946" y="14491"/>
                    <a:pt x="6593" y="16964"/>
                  </a:cubicBezTo>
                  <a:cubicBezTo>
                    <a:pt x="6298" y="19041"/>
                    <a:pt x="5494" y="21037"/>
                    <a:pt x="4290" y="22757"/>
                  </a:cubicBezTo>
                  <a:cubicBezTo>
                    <a:pt x="3110" y="24454"/>
                    <a:pt x="1631" y="25522"/>
                    <a:pt x="0" y="26682"/>
                  </a:cubicBezTo>
                  <a:cubicBezTo>
                    <a:pt x="2167" y="26271"/>
                    <a:pt x="4566" y="25090"/>
                    <a:pt x="6667" y="22341"/>
                  </a:cubicBezTo>
                  <a:cubicBezTo>
                    <a:pt x="12114" y="15209"/>
                    <a:pt x="5719" y="1"/>
                    <a:pt x="5719" y="1"/>
                  </a:cubicBezTo>
                  <a:close/>
                </a:path>
              </a:pathLst>
            </a:custGeom>
            <a:solidFill>
              <a:srgbClr val="423381">
                <a:alpha val="781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6"/>
            <p:cNvSpPr/>
            <p:nvPr/>
          </p:nvSpPr>
          <p:spPr>
            <a:xfrm>
              <a:off x="2822022" y="1462545"/>
              <a:ext cx="15187" cy="16658"/>
            </a:xfrm>
            <a:custGeom>
              <a:avLst/>
              <a:gdLst/>
              <a:ahLst/>
              <a:cxnLst/>
              <a:rect l="l" t="t" r="r" b="b"/>
              <a:pathLst>
                <a:path w="1084" h="1189" extrusionOk="0">
                  <a:moveTo>
                    <a:pt x="781" y="0"/>
                  </a:moveTo>
                  <a:cubicBezTo>
                    <a:pt x="701" y="0"/>
                    <a:pt x="620" y="39"/>
                    <a:pt x="574" y="130"/>
                  </a:cubicBezTo>
                  <a:cubicBezTo>
                    <a:pt x="450" y="375"/>
                    <a:pt x="302" y="608"/>
                    <a:pt x="135" y="822"/>
                  </a:cubicBezTo>
                  <a:cubicBezTo>
                    <a:pt x="1" y="993"/>
                    <a:pt x="160" y="1189"/>
                    <a:pt x="328" y="1189"/>
                  </a:cubicBezTo>
                  <a:cubicBezTo>
                    <a:pt x="389" y="1189"/>
                    <a:pt x="451" y="1163"/>
                    <a:pt x="500" y="1101"/>
                  </a:cubicBezTo>
                  <a:cubicBezTo>
                    <a:pt x="690" y="856"/>
                    <a:pt x="857" y="589"/>
                    <a:pt x="997" y="309"/>
                  </a:cubicBezTo>
                  <a:cubicBezTo>
                    <a:pt x="1083" y="136"/>
                    <a:pt x="933" y="0"/>
                    <a:pt x="781" y="0"/>
                  </a:cubicBezTo>
                  <a:close/>
                </a:path>
              </a:pathLst>
            </a:custGeom>
            <a:solidFill>
              <a:srgbClr val="4233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6"/>
            <p:cNvSpPr/>
            <p:nvPr/>
          </p:nvSpPr>
          <p:spPr>
            <a:xfrm>
              <a:off x="2273444" y="1424845"/>
              <a:ext cx="157430" cy="192329"/>
            </a:xfrm>
            <a:custGeom>
              <a:avLst/>
              <a:gdLst/>
              <a:ahLst/>
              <a:cxnLst/>
              <a:rect l="l" t="t" r="r" b="b"/>
              <a:pathLst>
                <a:path w="11237" h="13728" extrusionOk="0">
                  <a:moveTo>
                    <a:pt x="3998" y="0"/>
                  </a:moveTo>
                  <a:cubicBezTo>
                    <a:pt x="3972" y="0"/>
                    <a:pt x="3947" y="1"/>
                    <a:pt x="3921" y="2"/>
                  </a:cubicBezTo>
                  <a:cubicBezTo>
                    <a:pt x="3355" y="33"/>
                    <a:pt x="2846" y="452"/>
                    <a:pt x="2450" y="888"/>
                  </a:cubicBezTo>
                  <a:cubicBezTo>
                    <a:pt x="932" y="2569"/>
                    <a:pt x="0" y="4984"/>
                    <a:pt x="159" y="7267"/>
                  </a:cubicBezTo>
                  <a:cubicBezTo>
                    <a:pt x="194" y="7776"/>
                    <a:pt x="314" y="8323"/>
                    <a:pt x="458" y="8867"/>
                  </a:cubicBezTo>
                  <a:cubicBezTo>
                    <a:pt x="493" y="8995"/>
                    <a:pt x="528" y="9123"/>
                    <a:pt x="563" y="9255"/>
                  </a:cubicBezTo>
                  <a:cubicBezTo>
                    <a:pt x="583" y="9278"/>
                    <a:pt x="601" y="9301"/>
                    <a:pt x="621" y="9324"/>
                  </a:cubicBezTo>
                  <a:cubicBezTo>
                    <a:pt x="648" y="9360"/>
                    <a:pt x="683" y="9391"/>
                    <a:pt x="710" y="9421"/>
                  </a:cubicBezTo>
                  <a:cubicBezTo>
                    <a:pt x="2407" y="11402"/>
                    <a:pt x="4729" y="12831"/>
                    <a:pt x="7625" y="13670"/>
                  </a:cubicBezTo>
                  <a:cubicBezTo>
                    <a:pt x="7695" y="13689"/>
                    <a:pt x="7769" y="13704"/>
                    <a:pt x="7842" y="13727"/>
                  </a:cubicBezTo>
                  <a:cubicBezTo>
                    <a:pt x="8778" y="13324"/>
                    <a:pt x="9602" y="12668"/>
                    <a:pt x="10134" y="11794"/>
                  </a:cubicBezTo>
                  <a:cubicBezTo>
                    <a:pt x="11236" y="9993"/>
                    <a:pt x="10890" y="7380"/>
                    <a:pt x="9229" y="6075"/>
                  </a:cubicBezTo>
                  <a:cubicBezTo>
                    <a:pt x="8611" y="5593"/>
                    <a:pt x="7858" y="5294"/>
                    <a:pt x="7272" y="4774"/>
                  </a:cubicBezTo>
                  <a:cubicBezTo>
                    <a:pt x="6464" y="4056"/>
                    <a:pt x="6061" y="2996"/>
                    <a:pt x="5723" y="1971"/>
                  </a:cubicBezTo>
                  <a:cubicBezTo>
                    <a:pt x="5486" y="1257"/>
                    <a:pt x="5144" y="438"/>
                    <a:pt x="4520" y="126"/>
                  </a:cubicBezTo>
                  <a:cubicBezTo>
                    <a:pt x="4398" y="69"/>
                    <a:pt x="4271" y="26"/>
                    <a:pt x="4131" y="10"/>
                  </a:cubicBezTo>
                  <a:cubicBezTo>
                    <a:pt x="4087" y="3"/>
                    <a:pt x="4042" y="0"/>
                    <a:pt x="3998" y="0"/>
                  </a:cubicBezTo>
                  <a:close/>
                </a:path>
              </a:pathLst>
            </a:custGeom>
            <a:solidFill>
              <a:srgbClr val="423381">
                <a:alpha val="781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6"/>
            <p:cNvSpPr/>
            <p:nvPr/>
          </p:nvSpPr>
          <p:spPr>
            <a:xfrm>
              <a:off x="2375476" y="1231286"/>
              <a:ext cx="159224" cy="72460"/>
            </a:xfrm>
            <a:custGeom>
              <a:avLst/>
              <a:gdLst/>
              <a:ahLst/>
              <a:cxnLst/>
              <a:rect l="l" t="t" r="r" b="b"/>
              <a:pathLst>
                <a:path w="11365" h="5172" extrusionOk="0">
                  <a:moveTo>
                    <a:pt x="6688" y="1"/>
                  </a:moveTo>
                  <a:cubicBezTo>
                    <a:pt x="6572" y="1"/>
                    <a:pt x="6456" y="2"/>
                    <a:pt x="6341" y="4"/>
                  </a:cubicBezTo>
                  <a:cubicBezTo>
                    <a:pt x="4994" y="27"/>
                    <a:pt x="3697" y="183"/>
                    <a:pt x="2473" y="462"/>
                  </a:cubicBezTo>
                  <a:cubicBezTo>
                    <a:pt x="2097" y="850"/>
                    <a:pt x="1748" y="1269"/>
                    <a:pt x="1402" y="1670"/>
                  </a:cubicBezTo>
                  <a:cubicBezTo>
                    <a:pt x="723" y="2450"/>
                    <a:pt x="0" y="3471"/>
                    <a:pt x="389" y="4430"/>
                  </a:cubicBezTo>
                  <a:cubicBezTo>
                    <a:pt x="540" y="4807"/>
                    <a:pt x="878" y="5118"/>
                    <a:pt x="1282" y="5164"/>
                  </a:cubicBezTo>
                  <a:cubicBezTo>
                    <a:pt x="1320" y="5169"/>
                    <a:pt x="1359" y="5171"/>
                    <a:pt x="1397" y="5171"/>
                  </a:cubicBezTo>
                  <a:cubicBezTo>
                    <a:pt x="1819" y="5171"/>
                    <a:pt x="2210" y="4913"/>
                    <a:pt x="2590" y="4710"/>
                  </a:cubicBezTo>
                  <a:cubicBezTo>
                    <a:pt x="3277" y="4352"/>
                    <a:pt x="4053" y="4162"/>
                    <a:pt x="4829" y="4162"/>
                  </a:cubicBezTo>
                  <a:cubicBezTo>
                    <a:pt x="4896" y="4162"/>
                    <a:pt x="4962" y="4164"/>
                    <a:pt x="5029" y="4166"/>
                  </a:cubicBezTo>
                  <a:cubicBezTo>
                    <a:pt x="5978" y="4208"/>
                    <a:pt x="6909" y="4531"/>
                    <a:pt x="7852" y="4531"/>
                  </a:cubicBezTo>
                  <a:cubicBezTo>
                    <a:pt x="7965" y="4531"/>
                    <a:pt x="8079" y="4526"/>
                    <a:pt x="8193" y="4516"/>
                  </a:cubicBezTo>
                  <a:cubicBezTo>
                    <a:pt x="9913" y="4357"/>
                    <a:pt x="11365" y="2710"/>
                    <a:pt x="11303" y="982"/>
                  </a:cubicBezTo>
                  <a:cubicBezTo>
                    <a:pt x="11299" y="846"/>
                    <a:pt x="11284" y="710"/>
                    <a:pt x="11261" y="579"/>
                  </a:cubicBezTo>
                  <a:cubicBezTo>
                    <a:pt x="9716" y="182"/>
                    <a:pt x="8162" y="1"/>
                    <a:pt x="6688" y="1"/>
                  </a:cubicBezTo>
                  <a:close/>
                </a:path>
              </a:pathLst>
            </a:custGeom>
            <a:solidFill>
              <a:srgbClr val="423381">
                <a:alpha val="781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6"/>
            <p:cNvSpPr/>
            <p:nvPr/>
          </p:nvSpPr>
          <p:spPr>
            <a:xfrm>
              <a:off x="2488297" y="1437355"/>
              <a:ext cx="214549" cy="179762"/>
            </a:xfrm>
            <a:custGeom>
              <a:avLst/>
              <a:gdLst/>
              <a:ahLst/>
              <a:cxnLst/>
              <a:rect l="l" t="t" r="r" b="b"/>
              <a:pathLst>
                <a:path w="15314" h="12831" extrusionOk="0">
                  <a:moveTo>
                    <a:pt x="8738" y="1"/>
                  </a:moveTo>
                  <a:cubicBezTo>
                    <a:pt x="8609" y="1"/>
                    <a:pt x="8480" y="10"/>
                    <a:pt x="8351" y="30"/>
                  </a:cubicBezTo>
                  <a:cubicBezTo>
                    <a:pt x="7455" y="170"/>
                    <a:pt x="6721" y="860"/>
                    <a:pt x="6294" y="1664"/>
                  </a:cubicBezTo>
                  <a:cubicBezTo>
                    <a:pt x="5615" y="2949"/>
                    <a:pt x="5933" y="4401"/>
                    <a:pt x="4722" y="5318"/>
                  </a:cubicBezTo>
                  <a:cubicBezTo>
                    <a:pt x="3634" y="6145"/>
                    <a:pt x="2271" y="6510"/>
                    <a:pt x="1099" y="7189"/>
                  </a:cubicBezTo>
                  <a:cubicBezTo>
                    <a:pt x="722" y="7406"/>
                    <a:pt x="346" y="7675"/>
                    <a:pt x="160" y="8067"/>
                  </a:cubicBezTo>
                  <a:cubicBezTo>
                    <a:pt x="0" y="8408"/>
                    <a:pt x="0" y="8800"/>
                    <a:pt x="54" y="9169"/>
                  </a:cubicBezTo>
                  <a:cubicBezTo>
                    <a:pt x="229" y="10369"/>
                    <a:pt x="986" y="11468"/>
                    <a:pt x="2038" y="12066"/>
                  </a:cubicBezTo>
                  <a:cubicBezTo>
                    <a:pt x="2912" y="12559"/>
                    <a:pt x="3930" y="12707"/>
                    <a:pt x="4927" y="12831"/>
                  </a:cubicBezTo>
                  <a:cubicBezTo>
                    <a:pt x="8472" y="11903"/>
                    <a:pt x="11928" y="10098"/>
                    <a:pt x="13729" y="7177"/>
                  </a:cubicBezTo>
                  <a:cubicBezTo>
                    <a:pt x="13751" y="7142"/>
                    <a:pt x="13825" y="7129"/>
                    <a:pt x="13931" y="7129"/>
                  </a:cubicBezTo>
                  <a:cubicBezTo>
                    <a:pt x="14256" y="7129"/>
                    <a:pt x="14877" y="7254"/>
                    <a:pt x="15163" y="7254"/>
                  </a:cubicBezTo>
                  <a:cubicBezTo>
                    <a:pt x="15249" y="7254"/>
                    <a:pt x="15305" y="7242"/>
                    <a:pt x="15313" y="7213"/>
                  </a:cubicBezTo>
                  <a:cubicBezTo>
                    <a:pt x="15143" y="5908"/>
                    <a:pt x="13919" y="2433"/>
                    <a:pt x="12922" y="1575"/>
                  </a:cubicBezTo>
                  <a:cubicBezTo>
                    <a:pt x="12055" y="826"/>
                    <a:pt x="10942" y="421"/>
                    <a:pt x="9827" y="158"/>
                  </a:cubicBezTo>
                  <a:cubicBezTo>
                    <a:pt x="9469" y="72"/>
                    <a:pt x="9102" y="1"/>
                    <a:pt x="8738" y="1"/>
                  </a:cubicBezTo>
                  <a:close/>
                </a:path>
              </a:pathLst>
            </a:custGeom>
            <a:solidFill>
              <a:srgbClr val="423381">
                <a:alpha val="781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6"/>
            <p:cNvSpPr/>
            <p:nvPr/>
          </p:nvSpPr>
          <p:spPr>
            <a:xfrm>
              <a:off x="2693413" y="1530941"/>
              <a:ext cx="616" cy="1373"/>
            </a:xfrm>
            <a:custGeom>
              <a:avLst/>
              <a:gdLst/>
              <a:ahLst/>
              <a:cxnLst/>
              <a:rect l="l" t="t" r="r" b="b"/>
              <a:pathLst>
                <a:path w="44" h="98" extrusionOk="0">
                  <a:moveTo>
                    <a:pt x="43" y="1"/>
                  </a:moveTo>
                  <a:lnTo>
                    <a:pt x="43" y="1"/>
                  </a:lnTo>
                  <a:cubicBezTo>
                    <a:pt x="28" y="31"/>
                    <a:pt x="12" y="63"/>
                    <a:pt x="0" y="94"/>
                  </a:cubicBezTo>
                  <a:cubicBezTo>
                    <a:pt x="9" y="94"/>
                    <a:pt x="16" y="94"/>
                    <a:pt x="28" y="97"/>
                  </a:cubicBezTo>
                  <a:cubicBezTo>
                    <a:pt x="32" y="63"/>
                    <a:pt x="39" y="31"/>
                    <a:pt x="43" y="1"/>
                  </a:cubicBezTo>
                  <a:close/>
                </a:path>
              </a:pathLst>
            </a:custGeom>
            <a:solidFill>
              <a:srgbClr val="BFF2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6"/>
            <p:cNvSpPr/>
            <p:nvPr/>
          </p:nvSpPr>
          <p:spPr>
            <a:xfrm>
              <a:off x="2562534" y="1491433"/>
              <a:ext cx="79647" cy="72992"/>
            </a:xfrm>
            <a:custGeom>
              <a:avLst/>
              <a:gdLst/>
              <a:ahLst/>
              <a:cxnLst/>
              <a:rect l="l" t="t" r="r" b="b"/>
              <a:pathLst>
                <a:path w="5685" h="5210" extrusionOk="0">
                  <a:moveTo>
                    <a:pt x="2849" y="0"/>
                  </a:moveTo>
                  <a:cubicBezTo>
                    <a:pt x="2673" y="0"/>
                    <a:pt x="2494" y="18"/>
                    <a:pt x="2315" y="56"/>
                  </a:cubicBezTo>
                  <a:cubicBezTo>
                    <a:pt x="905" y="347"/>
                    <a:pt x="1" y="1726"/>
                    <a:pt x="296" y="3135"/>
                  </a:cubicBezTo>
                  <a:cubicBezTo>
                    <a:pt x="550" y="4362"/>
                    <a:pt x="1632" y="5210"/>
                    <a:pt x="2840" y="5210"/>
                  </a:cubicBezTo>
                  <a:cubicBezTo>
                    <a:pt x="3016" y="5210"/>
                    <a:pt x="3195" y="5191"/>
                    <a:pt x="3375" y="5154"/>
                  </a:cubicBezTo>
                  <a:cubicBezTo>
                    <a:pt x="4781" y="4863"/>
                    <a:pt x="5685" y="3485"/>
                    <a:pt x="5394" y="2075"/>
                  </a:cubicBezTo>
                  <a:cubicBezTo>
                    <a:pt x="5139" y="849"/>
                    <a:pt x="4057" y="0"/>
                    <a:pt x="28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6"/>
            <p:cNvSpPr/>
            <p:nvPr/>
          </p:nvSpPr>
          <p:spPr>
            <a:xfrm>
              <a:off x="2263146" y="1495020"/>
              <a:ext cx="49623" cy="72166"/>
            </a:xfrm>
            <a:custGeom>
              <a:avLst/>
              <a:gdLst/>
              <a:ahLst/>
              <a:cxnLst/>
              <a:rect l="l" t="t" r="r" b="b"/>
              <a:pathLst>
                <a:path w="3542" h="5151" extrusionOk="0">
                  <a:moveTo>
                    <a:pt x="855" y="0"/>
                  </a:moveTo>
                  <a:cubicBezTo>
                    <a:pt x="711" y="0"/>
                    <a:pt x="566" y="15"/>
                    <a:pt x="420" y="45"/>
                  </a:cubicBezTo>
                  <a:cubicBezTo>
                    <a:pt x="273" y="72"/>
                    <a:pt x="133" y="118"/>
                    <a:pt x="1" y="173"/>
                  </a:cubicBezTo>
                  <a:cubicBezTo>
                    <a:pt x="234" y="2251"/>
                    <a:pt x="723" y="4068"/>
                    <a:pt x="1449" y="5150"/>
                  </a:cubicBezTo>
                  <a:cubicBezTo>
                    <a:pt x="1461" y="5150"/>
                    <a:pt x="1468" y="5147"/>
                    <a:pt x="1476" y="5143"/>
                  </a:cubicBezTo>
                  <a:cubicBezTo>
                    <a:pt x="2746" y="4878"/>
                    <a:pt x="3542" y="3523"/>
                    <a:pt x="3251" y="2118"/>
                  </a:cubicBezTo>
                  <a:cubicBezTo>
                    <a:pt x="2993" y="870"/>
                    <a:pt x="1968" y="0"/>
                    <a:pt x="8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6"/>
            <p:cNvSpPr/>
            <p:nvPr/>
          </p:nvSpPr>
          <p:spPr>
            <a:xfrm>
              <a:off x="2250972" y="1360918"/>
              <a:ext cx="24644" cy="193380"/>
            </a:xfrm>
            <a:custGeom>
              <a:avLst/>
              <a:gdLst/>
              <a:ahLst/>
              <a:cxnLst/>
              <a:rect l="l" t="t" r="r" b="b"/>
              <a:pathLst>
                <a:path w="1759" h="13803" extrusionOk="0">
                  <a:moveTo>
                    <a:pt x="838" y="0"/>
                  </a:moveTo>
                  <a:cubicBezTo>
                    <a:pt x="656" y="678"/>
                    <a:pt x="513" y="1406"/>
                    <a:pt x="400" y="2166"/>
                  </a:cubicBezTo>
                  <a:lnTo>
                    <a:pt x="404" y="2166"/>
                  </a:lnTo>
                  <a:cubicBezTo>
                    <a:pt x="513" y="1411"/>
                    <a:pt x="656" y="678"/>
                    <a:pt x="838" y="0"/>
                  </a:cubicBezTo>
                  <a:close/>
                  <a:moveTo>
                    <a:pt x="295" y="3012"/>
                  </a:moveTo>
                  <a:cubicBezTo>
                    <a:pt x="280" y="3164"/>
                    <a:pt x="264" y="3320"/>
                    <a:pt x="248" y="3470"/>
                  </a:cubicBezTo>
                  <a:lnTo>
                    <a:pt x="253" y="3470"/>
                  </a:lnTo>
                  <a:cubicBezTo>
                    <a:pt x="264" y="3320"/>
                    <a:pt x="280" y="3168"/>
                    <a:pt x="295" y="3017"/>
                  </a:cubicBezTo>
                  <a:lnTo>
                    <a:pt x="295" y="3012"/>
                  </a:lnTo>
                  <a:close/>
                  <a:moveTo>
                    <a:pt x="214" y="3902"/>
                  </a:moveTo>
                  <a:cubicBezTo>
                    <a:pt x="210" y="3979"/>
                    <a:pt x="202" y="4057"/>
                    <a:pt x="198" y="4135"/>
                  </a:cubicBezTo>
                  <a:cubicBezTo>
                    <a:pt x="206" y="4057"/>
                    <a:pt x="210" y="3979"/>
                    <a:pt x="218" y="3902"/>
                  </a:cubicBezTo>
                  <a:close/>
                  <a:moveTo>
                    <a:pt x="171" y="4601"/>
                  </a:moveTo>
                  <a:lnTo>
                    <a:pt x="171" y="4601"/>
                  </a:lnTo>
                  <a:cubicBezTo>
                    <a:pt x="0" y="8254"/>
                    <a:pt x="556" y="12020"/>
                    <a:pt x="1755" y="13803"/>
                  </a:cubicBezTo>
                  <a:lnTo>
                    <a:pt x="1759" y="13803"/>
                  </a:lnTo>
                  <a:cubicBezTo>
                    <a:pt x="1755" y="13803"/>
                    <a:pt x="1755" y="13798"/>
                    <a:pt x="1751" y="13794"/>
                  </a:cubicBezTo>
                  <a:cubicBezTo>
                    <a:pt x="1025" y="12711"/>
                    <a:pt x="536" y="10894"/>
                    <a:pt x="303" y="8817"/>
                  </a:cubicBezTo>
                  <a:cubicBezTo>
                    <a:pt x="151" y="7481"/>
                    <a:pt x="105" y="6033"/>
                    <a:pt x="175" y="4605"/>
                  </a:cubicBezTo>
                  <a:cubicBezTo>
                    <a:pt x="175" y="4605"/>
                    <a:pt x="171" y="4605"/>
                    <a:pt x="171" y="4601"/>
                  </a:cubicBezTo>
                  <a:close/>
                </a:path>
              </a:pathLst>
            </a:custGeom>
            <a:solidFill>
              <a:srgbClr val="D9F7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6"/>
            <p:cNvSpPr/>
            <p:nvPr/>
          </p:nvSpPr>
          <p:spPr>
            <a:xfrm>
              <a:off x="2262726" y="1315260"/>
              <a:ext cx="20847" cy="45603"/>
            </a:xfrm>
            <a:custGeom>
              <a:avLst/>
              <a:gdLst/>
              <a:ahLst/>
              <a:cxnLst/>
              <a:rect l="l" t="t" r="r" b="b"/>
              <a:pathLst>
                <a:path w="1488" h="3255" extrusionOk="0">
                  <a:moveTo>
                    <a:pt x="1459" y="1"/>
                  </a:moveTo>
                  <a:cubicBezTo>
                    <a:pt x="1456" y="9"/>
                    <a:pt x="1452" y="13"/>
                    <a:pt x="1448" y="20"/>
                  </a:cubicBezTo>
                  <a:cubicBezTo>
                    <a:pt x="893" y="723"/>
                    <a:pt x="454" y="1698"/>
                    <a:pt x="120" y="2828"/>
                  </a:cubicBezTo>
                  <a:cubicBezTo>
                    <a:pt x="458" y="1814"/>
                    <a:pt x="920" y="878"/>
                    <a:pt x="1487" y="24"/>
                  </a:cubicBezTo>
                  <a:cubicBezTo>
                    <a:pt x="1479" y="17"/>
                    <a:pt x="1471" y="9"/>
                    <a:pt x="1459" y="1"/>
                  </a:cubicBezTo>
                  <a:close/>
                  <a:moveTo>
                    <a:pt x="117" y="2835"/>
                  </a:moveTo>
                  <a:cubicBezTo>
                    <a:pt x="74" y="2971"/>
                    <a:pt x="35" y="3111"/>
                    <a:pt x="0" y="3255"/>
                  </a:cubicBezTo>
                  <a:cubicBezTo>
                    <a:pt x="38" y="3111"/>
                    <a:pt x="77" y="2971"/>
                    <a:pt x="117" y="2835"/>
                  </a:cubicBezTo>
                  <a:close/>
                </a:path>
              </a:pathLst>
            </a:custGeom>
            <a:solidFill>
              <a:srgbClr val="E2F9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6"/>
            <p:cNvSpPr/>
            <p:nvPr/>
          </p:nvSpPr>
          <p:spPr>
            <a:xfrm>
              <a:off x="2275559" y="1309993"/>
              <a:ext cx="11923" cy="247949"/>
            </a:xfrm>
            <a:custGeom>
              <a:avLst/>
              <a:gdLst/>
              <a:ahLst/>
              <a:cxnLst/>
              <a:rect l="l" t="t" r="r" b="b"/>
              <a:pathLst>
                <a:path w="851" h="17698" extrusionOk="0">
                  <a:moveTo>
                    <a:pt x="851" y="0"/>
                  </a:moveTo>
                  <a:cubicBezTo>
                    <a:pt x="746" y="124"/>
                    <a:pt x="645" y="253"/>
                    <a:pt x="543" y="377"/>
                  </a:cubicBezTo>
                  <a:cubicBezTo>
                    <a:pt x="555" y="385"/>
                    <a:pt x="563" y="393"/>
                    <a:pt x="571" y="400"/>
                  </a:cubicBezTo>
                  <a:cubicBezTo>
                    <a:pt x="664" y="269"/>
                    <a:pt x="758" y="133"/>
                    <a:pt x="851" y="0"/>
                  </a:cubicBezTo>
                  <a:close/>
                  <a:moveTo>
                    <a:pt x="0" y="17438"/>
                  </a:moveTo>
                  <a:cubicBezTo>
                    <a:pt x="63" y="17531"/>
                    <a:pt x="124" y="17616"/>
                    <a:pt x="190" y="17698"/>
                  </a:cubicBezTo>
                  <a:lnTo>
                    <a:pt x="190" y="17694"/>
                  </a:lnTo>
                  <a:cubicBezTo>
                    <a:pt x="124" y="17612"/>
                    <a:pt x="63" y="17531"/>
                    <a:pt x="4" y="17438"/>
                  </a:cubicBezTo>
                  <a:close/>
                </a:path>
              </a:pathLst>
            </a:custGeom>
            <a:solidFill>
              <a:srgbClr val="8E84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6"/>
            <p:cNvSpPr/>
            <p:nvPr/>
          </p:nvSpPr>
          <p:spPr>
            <a:xfrm>
              <a:off x="2253354" y="1391249"/>
              <a:ext cx="3278" cy="34184"/>
            </a:xfrm>
            <a:custGeom>
              <a:avLst/>
              <a:gdLst/>
              <a:ahLst/>
              <a:cxnLst/>
              <a:rect l="l" t="t" r="r" b="b"/>
              <a:pathLst>
                <a:path w="234" h="2440" extrusionOk="0">
                  <a:moveTo>
                    <a:pt x="230" y="1"/>
                  </a:moveTo>
                  <a:cubicBezTo>
                    <a:pt x="191" y="280"/>
                    <a:pt x="157" y="564"/>
                    <a:pt x="125" y="847"/>
                  </a:cubicBezTo>
                  <a:lnTo>
                    <a:pt x="125" y="852"/>
                  </a:lnTo>
                  <a:cubicBezTo>
                    <a:pt x="157" y="564"/>
                    <a:pt x="191" y="280"/>
                    <a:pt x="234" y="1"/>
                  </a:cubicBezTo>
                  <a:close/>
                  <a:moveTo>
                    <a:pt x="78" y="1305"/>
                  </a:moveTo>
                  <a:cubicBezTo>
                    <a:pt x="67" y="1449"/>
                    <a:pt x="55" y="1592"/>
                    <a:pt x="44" y="1737"/>
                  </a:cubicBezTo>
                  <a:lnTo>
                    <a:pt x="48" y="1737"/>
                  </a:lnTo>
                  <a:cubicBezTo>
                    <a:pt x="55" y="1592"/>
                    <a:pt x="67" y="1449"/>
                    <a:pt x="83" y="1305"/>
                  </a:cubicBezTo>
                  <a:close/>
                  <a:moveTo>
                    <a:pt x="28" y="1970"/>
                  </a:moveTo>
                  <a:cubicBezTo>
                    <a:pt x="17" y="2125"/>
                    <a:pt x="8" y="2280"/>
                    <a:pt x="1" y="2436"/>
                  </a:cubicBezTo>
                  <a:cubicBezTo>
                    <a:pt x="1" y="2440"/>
                    <a:pt x="5" y="2440"/>
                    <a:pt x="5" y="2440"/>
                  </a:cubicBezTo>
                  <a:cubicBezTo>
                    <a:pt x="13" y="2280"/>
                    <a:pt x="21" y="2125"/>
                    <a:pt x="28" y="1970"/>
                  </a:cubicBezTo>
                  <a:close/>
                </a:path>
              </a:pathLst>
            </a:custGeom>
            <a:solidFill>
              <a:srgbClr val="8E84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6"/>
            <p:cNvSpPr/>
            <p:nvPr/>
          </p:nvSpPr>
          <p:spPr>
            <a:xfrm>
              <a:off x="2252429" y="1268271"/>
              <a:ext cx="79605" cy="289615"/>
            </a:xfrm>
            <a:custGeom>
              <a:avLst/>
              <a:gdLst/>
              <a:ahLst/>
              <a:cxnLst/>
              <a:rect l="l" t="t" r="r" b="b"/>
              <a:pathLst>
                <a:path w="5682" h="20672" extrusionOk="0">
                  <a:moveTo>
                    <a:pt x="5681" y="0"/>
                  </a:moveTo>
                  <a:lnTo>
                    <a:pt x="5681" y="0"/>
                  </a:lnTo>
                  <a:cubicBezTo>
                    <a:pt x="4520" y="878"/>
                    <a:pt x="3418" y="1887"/>
                    <a:pt x="2502" y="2978"/>
                  </a:cubicBezTo>
                  <a:cubicBezTo>
                    <a:pt x="2409" y="3111"/>
                    <a:pt x="2315" y="3247"/>
                    <a:pt x="2222" y="3378"/>
                  </a:cubicBezTo>
                  <a:cubicBezTo>
                    <a:pt x="1655" y="4232"/>
                    <a:pt x="1193" y="5168"/>
                    <a:pt x="855" y="6182"/>
                  </a:cubicBezTo>
                  <a:lnTo>
                    <a:pt x="852" y="6189"/>
                  </a:lnTo>
                  <a:cubicBezTo>
                    <a:pt x="812" y="6325"/>
                    <a:pt x="773" y="6465"/>
                    <a:pt x="735" y="6609"/>
                  </a:cubicBezTo>
                  <a:cubicBezTo>
                    <a:pt x="552" y="7288"/>
                    <a:pt x="409" y="8022"/>
                    <a:pt x="300" y="8779"/>
                  </a:cubicBezTo>
                  <a:cubicBezTo>
                    <a:pt x="257" y="9058"/>
                    <a:pt x="223" y="9342"/>
                    <a:pt x="191" y="9630"/>
                  </a:cubicBezTo>
                  <a:cubicBezTo>
                    <a:pt x="176" y="9781"/>
                    <a:pt x="160" y="9933"/>
                    <a:pt x="149" y="10083"/>
                  </a:cubicBezTo>
                  <a:cubicBezTo>
                    <a:pt x="133" y="10227"/>
                    <a:pt x="121" y="10370"/>
                    <a:pt x="114" y="10515"/>
                  </a:cubicBezTo>
                  <a:cubicBezTo>
                    <a:pt x="106" y="10592"/>
                    <a:pt x="102" y="10670"/>
                    <a:pt x="94" y="10748"/>
                  </a:cubicBezTo>
                  <a:cubicBezTo>
                    <a:pt x="87" y="10903"/>
                    <a:pt x="79" y="11058"/>
                    <a:pt x="71" y="11218"/>
                  </a:cubicBezTo>
                  <a:cubicBezTo>
                    <a:pt x="1" y="12646"/>
                    <a:pt x="47" y="14094"/>
                    <a:pt x="199" y="15430"/>
                  </a:cubicBezTo>
                  <a:cubicBezTo>
                    <a:pt x="432" y="17507"/>
                    <a:pt x="921" y="19324"/>
                    <a:pt x="1647" y="20407"/>
                  </a:cubicBezTo>
                  <a:cubicBezTo>
                    <a:pt x="1651" y="20411"/>
                    <a:pt x="1651" y="20416"/>
                    <a:pt x="1655" y="20416"/>
                  </a:cubicBezTo>
                  <a:cubicBezTo>
                    <a:pt x="1714" y="20509"/>
                    <a:pt x="1775" y="20590"/>
                    <a:pt x="1841" y="20672"/>
                  </a:cubicBezTo>
                  <a:cubicBezTo>
                    <a:pt x="1318" y="19581"/>
                    <a:pt x="956" y="18054"/>
                    <a:pt x="766" y="16358"/>
                  </a:cubicBezTo>
                  <a:cubicBezTo>
                    <a:pt x="898" y="16303"/>
                    <a:pt x="1038" y="16257"/>
                    <a:pt x="1185" y="16230"/>
                  </a:cubicBezTo>
                  <a:cubicBezTo>
                    <a:pt x="1329" y="16199"/>
                    <a:pt x="1477" y="16183"/>
                    <a:pt x="1620" y="16183"/>
                  </a:cubicBezTo>
                  <a:cubicBezTo>
                    <a:pt x="1690" y="16183"/>
                    <a:pt x="1764" y="16187"/>
                    <a:pt x="1834" y="16194"/>
                  </a:cubicBezTo>
                  <a:cubicBezTo>
                    <a:pt x="1868" y="16031"/>
                    <a:pt x="1911" y="15865"/>
                    <a:pt x="1958" y="15702"/>
                  </a:cubicBezTo>
                  <a:cubicBezTo>
                    <a:pt x="1954" y="15663"/>
                    <a:pt x="1950" y="15620"/>
                    <a:pt x="1946" y="15581"/>
                  </a:cubicBezTo>
                  <a:cubicBezTo>
                    <a:pt x="1717" y="12755"/>
                    <a:pt x="1671" y="9971"/>
                    <a:pt x="2377" y="7202"/>
                  </a:cubicBezTo>
                  <a:cubicBezTo>
                    <a:pt x="3029" y="4632"/>
                    <a:pt x="4171" y="2179"/>
                    <a:pt x="5681" y="0"/>
                  </a:cubicBezTo>
                  <a:close/>
                </a:path>
              </a:pathLst>
            </a:custGeom>
            <a:solidFill>
              <a:srgbClr val="423381">
                <a:alpha val="781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6"/>
            <p:cNvSpPr/>
            <p:nvPr/>
          </p:nvSpPr>
          <p:spPr>
            <a:xfrm>
              <a:off x="2285940" y="1566568"/>
              <a:ext cx="16448" cy="15201"/>
            </a:xfrm>
            <a:custGeom>
              <a:avLst/>
              <a:gdLst/>
              <a:ahLst/>
              <a:cxnLst/>
              <a:rect l="l" t="t" r="r" b="b"/>
              <a:pathLst>
                <a:path w="1174" h="1085" extrusionOk="0">
                  <a:moveTo>
                    <a:pt x="1" y="1"/>
                  </a:moveTo>
                  <a:lnTo>
                    <a:pt x="1" y="1"/>
                  </a:lnTo>
                  <a:cubicBezTo>
                    <a:pt x="358" y="377"/>
                    <a:pt x="746" y="739"/>
                    <a:pt x="1173" y="1084"/>
                  </a:cubicBezTo>
                  <a:cubicBezTo>
                    <a:pt x="746" y="739"/>
                    <a:pt x="358" y="377"/>
                    <a:pt x="1" y="1"/>
                  </a:cubicBezTo>
                  <a:close/>
                </a:path>
              </a:pathLst>
            </a:custGeom>
            <a:solidFill>
              <a:srgbClr val="FFF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6"/>
            <p:cNvSpPr/>
            <p:nvPr/>
          </p:nvSpPr>
          <p:spPr>
            <a:xfrm>
              <a:off x="2285940" y="1564774"/>
              <a:ext cx="223095" cy="68005"/>
            </a:xfrm>
            <a:custGeom>
              <a:avLst/>
              <a:gdLst/>
              <a:ahLst/>
              <a:cxnLst/>
              <a:rect l="l" t="t" r="r" b="b"/>
              <a:pathLst>
                <a:path w="15924" h="4854" extrusionOk="0">
                  <a:moveTo>
                    <a:pt x="334" y="1"/>
                  </a:moveTo>
                  <a:cubicBezTo>
                    <a:pt x="230" y="55"/>
                    <a:pt x="117" y="94"/>
                    <a:pt x="1" y="129"/>
                  </a:cubicBezTo>
                  <a:cubicBezTo>
                    <a:pt x="358" y="505"/>
                    <a:pt x="746" y="867"/>
                    <a:pt x="1173" y="1212"/>
                  </a:cubicBezTo>
                  <a:cubicBezTo>
                    <a:pt x="2594" y="2377"/>
                    <a:pt x="4404" y="3352"/>
                    <a:pt x="6640" y="3996"/>
                  </a:cubicBezTo>
                  <a:cubicBezTo>
                    <a:pt x="8465" y="4524"/>
                    <a:pt x="10577" y="4838"/>
                    <a:pt x="13000" y="4854"/>
                  </a:cubicBezTo>
                  <a:lnTo>
                    <a:pt x="13190" y="4854"/>
                  </a:lnTo>
                  <a:cubicBezTo>
                    <a:pt x="14087" y="4854"/>
                    <a:pt x="15003" y="4804"/>
                    <a:pt x="15923" y="4703"/>
                  </a:cubicBezTo>
                  <a:cubicBezTo>
                    <a:pt x="14631" y="4667"/>
                    <a:pt x="13342" y="4551"/>
                    <a:pt x="12056" y="4284"/>
                  </a:cubicBezTo>
                  <a:cubicBezTo>
                    <a:pt x="10713" y="3996"/>
                    <a:pt x="9377" y="3592"/>
                    <a:pt x="8088" y="3076"/>
                  </a:cubicBezTo>
                  <a:cubicBezTo>
                    <a:pt x="7739" y="3340"/>
                    <a:pt x="7359" y="3565"/>
                    <a:pt x="6950" y="3739"/>
                  </a:cubicBezTo>
                  <a:cubicBezTo>
                    <a:pt x="6877" y="3716"/>
                    <a:pt x="6803" y="3701"/>
                    <a:pt x="6733" y="3682"/>
                  </a:cubicBezTo>
                  <a:cubicBezTo>
                    <a:pt x="4120" y="2924"/>
                    <a:pt x="1977" y="1686"/>
                    <a:pt x="33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6"/>
            <p:cNvSpPr/>
            <p:nvPr/>
          </p:nvSpPr>
          <p:spPr>
            <a:xfrm>
              <a:off x="2278109" y="1488239"/>
              <a:ext cx="121158" cy="128934"/>
            </a:xfrm>
            <a:custGeom>
              <a:avLst/>
              <a:gdLst/>
              <a:ahLst/>
              <a:cxnLst/>
              <a:rect l="l" t="t" r="r" b="b"/>
              <a:pathLst>
                <a:path w="8648" h="9203" extrusionOk="0">
                  <a:moveTo>
                    <a:pt x="125" y="1"/>
                  </a:moveTo>
                  <a:cubicBezTo>
                    <a:pt x="78" y="164"/>
                    <a:pt x="35" y="330"/>
                    <a:pt x="1" y="493"/>
                  </a:cubicBezTo>
                  <a:cubicBezTo>
                    <a:pt x="63" y="502"/>
                    <a:pt x="125" y="509"/>
                    <a:pt x="187" y="521"/>
                  </a:cubicBezTo>
                  <a:cubicBezTo>
                    <a:pt x="160" y="350"/>
                    <a:pt x="141" y="179"/>
                    <a:pt x="125" y="1"/>
                  </a:cubicBezTo>
                  <a:close/>
                  <a:moveTo>
                    <a:pt x="2024" y="4267"/>
                  </a:moveTo>
                  <a:cubicBezTo>
                    <a:pt x="1795" y="4796"/>
                    <a:pt x="1398" y="5223"/>
                    <a:pt x="893" y="5464"/>
                  </a:cubicBezTo>
                  <a:cubicBezTo>
                    <a:pt x="2536" y="7149"/>
                    <a:pt x="4679" y="8387"/>
                    <a:pt x="7292" y="9145"/>
                  </a:cubicBezTo>
                  <a:cubicBezTo>
                    <a:pt x="7362" y="9164"/>
                    <a:pt x="7436" y="9179"/>
                    <a:pt x="7509" y="9202"/>
                  </a:cubicBezTo>
                  <a:cubicBezTo>
                    <a:pt x="7918" y="9028"/>
                    <a:pt x="8298" y="8803"/>
                    <a:pt x="8647" y="8539"/>
                  </a:cubicBezTo>
                  <a:cubicBezTo>
                    <a:pt x="7304" y="7999"/>
                    <a:pt x="6007" y="7335"/>
                    <a:pt x="4803" y="6555"/>
                  </a:cubicBezTo>
                  <a:cubicBezTo>
                    <a:pt x="3794" y="5903"/>
                    <a:pt x="2847" y="5145"/>
                    <a:pt x="2024" y="4267"/>
                  </a:cubicBezTo>
                  <a:close/>
                </a:path>
              </a:pathLst>
            </a:custGeom>
            <a:solidFill>
              <a:srgbClr val="423381">
                <a:alpha val="781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6"/>
            <p:cNvSpPr/>
            <p:nvPr/>
          </p:nvSpPr>
          <p:spPr>
            <a:xfrm>
              <a:off x="2263146" y="1494992"/>
              <a:ext cx="43319" cy="71591"/>
            </a:xfrm>
            <a:custGeom>
              <a:avLst/>
              <a:gdLst/>
              <a:ahLst/>
              <a:cxnLst/>
              <a:rect l="l" t="t" r="r" b="b"/>
              <a:pathLst>
                <a:path w="3092" h="5110" extrusionOk="0">
                  <a:moveTo>
                    <a:pt x="855" y="0"/>
                  </a:moveTo>
                  <a:cubicBezTo>
                    <a:pt x="712" y="0"/>
                    <a:pt x="564" y="16"/>
                    <a:pt x="420" y="47"/>
                  </a:cubicBezTo>
                  <a:cubicBezTo>
                    <a:pt x="273" y="74"/>
                    <a:pt x="133" y="120"/>
                    <a:pt x="1" y="175"/>
                  </a:cubicBezTo>
                  <a:cubicBezTo>
                    <a:pt x="191" y="1871"/>
                    <a:pt x="553" y="3398"/>
                    <a:pt x="1076" y="4489"/>
                  </a:cubicBezTo>
                  <a:lnTo>
                    <a:pt x="1076" y="4493"/>
                  </a:lnTo>
                  <a:cubicBezTo>
                    <a:pt x="1088" y="4508"/>
                    <a:pt x="1103" y="4523"/>
                    <a:pt x="1115" y="4539"/>
                  </a:cubicBezTo>
                  <a:cubicBezTo>
                    <a:pt x="1278" y="4733"/>
                    <a:pt x="1449" y="4923"/>
                    <a:pt x="1628" y="5110"/>
                  </a:cubicBezTo>
                  <a:cubicBezTo>
                    <a:pt x="1744" y="5075"/>
                    <a:pt x="1857" y="5036"/>
                    <a:pt x="1961" y="4982"/>
                  </a:cubicBezTo>
                  <a:cubicBezTo>
                    <a:pt x="2466" y="4741"/>
                    <a:pt x="2863" y="4314"/>
                    <a:pt x="3092" y="3785"/>
                  </a:cubicBezTo>
                  <a:cubicBezTo>
                    <a:pt x="3010" y="3701"/>
                    <a:pt x="2932" y="3619"/>
                    <a:pt x="2859" y="3529"/>
                  </a:cubicBezTo>
                  <a:cubicBezTo>
                    <a:pt x="1919" y="2473"/>
                    <a:pt x="1449" y="1371"/>
                    <a:pt x="1255" y="39"/>
                  </a:cubicBezTo>
                  <a:cubicBezTo>
                    <a:pt x="1193" y="27"/>
                    <a:pt x="1131" y="20"/>
                    <a:pt x="1069" y="11"/>
                  </a:cubicBezTo>
                  <a:cubicBezTo>
                    <a:pt x="999" y="4"/>
                    <a:pt x="925" y="0"/>
                    <a:pt x="8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6"/>
            <p:cNvSpPr/>
            <p:nvPr/>
          </p:nvSpPr>
          <p:spPr>
            <a:xfrm>
              <a:off x="2442555" y="1370739"/>
              <a:ext cx="166075" cy="166089"/>
            </a:xfrm>
            <a:custGeom>
              <a:avLst/>
              <a:gdLst/>
              <a:ahLst/>
              <a:cxnLst/>
              <a:rect l="l" t="t" r="r" b="b"/>
              <a:pathLst>
                <a:path w="11854" h="11855" extrusionOk="0">
                  <a:moveTo>
                    <a:pt x="5928" y="1"/>
                  </a:moveTo>
                  <a:cubicBezTo>
                    <a:pt x="2656" y="1"/>
                    <a:pt x="0" y="2653"/>
                    <a:pt x="0" y="5927"/>
                  </a:cubicBezTo>
                  <a:cubicBezTo>
                    <a:pt x="0" y="9199"/>
                    <a:pt x="2656" y="11855"/>
                    <a:pt x="5928" y="11855"/>
                  </a:cubicBezTo>
                  <a:cubicBezTo>
                    <a:pt x="9202" y="11855"/>
                    <a:pt x="11854" y="9199"/>
                    <a:pt x="11854" y="5927"/>
                  </a:cubicBezTo>
                  <a:cubicBezTo>
                    <a:pt x="11854" y="2653"/>
                    <a:pt x="9202" y="1"/>
                    <a:pt x="5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6"/>
            <p:cNvSpPr/>
            <p:nvPr/>
          </p:nvSpPr>
          <p:spPr>
            <a:xfrm>
              <a:off x="2493186" y="1399711"/>
              <a:ext cx="93195" cy="77770"/>
            </a:xfrm>
            <a:custGeom>
              <a:avLst/>
              <a:gdLst/>
              <a:ahLst/>
              <a:cxnLst/>
              <a:rect l="l" t="t" r="r" b="b"/>
              <a:pathLst>
                <a:path w="6652" h="5551" extrusionOk="0">
                  <a:moveTo>
                    <a:pt x="1767" y="0"/>
                  </a:moveTo>
                  <a:cubicBezTo>
                    <a:pt x="1586" y="0"/>
                    <a:pt x="1405" y="15"/>
                    <a:pt x="1223" y="45"/>
                  </a:cubicBezTo>
                  <a:cubicBezTo>
                    <a:pt x="800" y="115"/>
                    <a:pt x="358" y="305"/>
                    <a:pt x="156" y="682"/>
                  </a:cubicBezTo>
                  <a:cubicBezTo>
                    <a:pt x="1" y="977"/>
                    <a:pt x="17" y="1330"/>
                    <a:pt x="78" y="1657"/>
                  </a:cubicBezTo>
                  <a:cubicBezTo>
                    <a:pt x="137" y="1959"/>
                    <a:pt x="237" y="2262"/>
                    <a:pt x="427" y="2507"/>
                  </a:cubicBezTo>
                  <a:cubicBezTo>
                    <a:pt x="1069" y="3326"/>
                    <a:pt x="2381" y="3148"/>
                    <a:pt x="3246" y="3726"/>
                  </a:cubicBezTo>
                  <a:cubicBezTo>
                    <a:pt x="3246" y="3726"/>
                    <a:pt x="4089" y="4394"/>
                    <a:pt x="4485" y="4852"/>
                  </a:cubicBezTo>
                  <a:cubicBezTo>
                    <a:pt x="4793" y="5210"/>
                    <a:pt x="5231" y="5550"/>
                    <a:pt x="5672" y="5550"/>
                  </a:cubicBezTo>
                  <a:cubicBezTo>
                    <a:pt x="5777" y="5550"/>
                    <a:pt x="5881" y="5531"/>
                    <a:pt x="5984" y="5489"/>
                  </a:cubicBezTo>
                  <a:cubicBezTo>
                    <a:pt x="6481" y="5283"/>
                    <a:pt x="6651" y="4651"/>
                    <a:pt x="6624" y="4110"/>
                  </a:cubicBezTo>
                  <a:cubicBezTo>
                    <a:pt x="6590" y="3393"/>
                    <a:pt x="6325" y="2685"/>
                    <a:pt x="5879" y="2123"/>
                  </a:cubicBezTo>
                  <a:cubicBezTo>
                    <a:pt x="5565" y="1723"/>
                    <a:pt x="5165" y="1400"/>
                    <a:pt x="4749" y="1110"/>
                  </a:cubicBezTo>
                  <a:cubicBezTo>
                    <a:pt x="3867" y="493"/>
                    <a:pt x="2827" y="0"/>
                    <a:pt x="17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6"/>
            <p:cNvSpPr/>
            <p:nvPr/>
          </p:nvSpPr>
          <p:spPr>
            <a:xfrm>
              <a:off x="2513752" y="1478740"/>
              <a:ext cx="38570" cy="24447"/>
            </a:xfrm>
            <a:custGeom>
              <a:avLst/>
              <a:gdLst/>
              <a:ahLst/>
              <a:cxnLst/>
              <a:rect l="l" t="t" r="r" b="b"/>
              <a:pathLst>
                <a:path w="2753" h="1745" extrusionOk="0">
                  <a:moveTo>
                    <a:pt x="1145" y="0"/>
                  </a:moveTo>
                  <a:cubicBezTo>
                    <a:pt x="1007" y="0"/>
                    <a:pt x="871" y="13"/>
                    <a:pt x="738" y="50"/>
                  </a:cubicBezTo>
                  <a:cubicBezTo>
                    <a:pt x="454" y="123"/>
                    <a:pt x="187" y="322"/>
                    <a:pt x="101" y="605"/>
                  </a:cubicBezTo>
                  <a:cubicBezTo>
                    <a:pt x="0" y="943"/>
                    <a:pt x="203" y="1323"/>
                    <a:pt x="497" y="1517"/>
                  </a:cubicBezTo>
                  <a:cubicBezTo>
                    <a:pt x="767" y="1693"/>
                    <a:pt x="1098" y="1744"/>
                    <a:pt x="1422" y="1744"/>
                  </a:cubicBezTo>
                  <a:cubicBezTo>
                    <a:pt x="1457" y="1744"/>
                    <a:pt x="1491" y="1744"/>
                    <a:pt x="1526" y="1743"/>
                  </a:cubicBezTo>
                  <a:cubicBezTo>
                    <a:pt x="1778" y="1731"/>
                    <a:pt x="2031" y="1700"/>
                    <a:pt x="2256" y="1583"/>
                  </a:cubicBezTo>
                  <a:cubicBezTo>
                    <a:pt x="2477" y="1467"/>
                    <a:pt x="2664" y="1261"/>
                    <a:pt x="2703" y="1013"/>
                  </a:cubicBezTo>
                  <a:cubicBezTo>
                    <a:pt x="2753" y="682"/>
                    <a:pt x="2524" y="361"/>
                    <a:pt x="2229" y="209"/>
                  </a:cubicBezTo>
                  <a:cubicBezTo>
                    <a:pt x="2124" y="155"/>
                    <a:pt x="2011" y="123"/>
                    <a:pt x="1895" y="100"/>
                  </a:cubicBezTo>
                  <a:cubicBezTo>
                    <a:pt x="1805" y="65"/>
                    <a:pt x="1708" y="50"/>
                    <a:pt x="1615" y="38"/>
                  </a:cubicBezTo>
                  <a:cubicBezTo>
                    <a:pt x="1460" y="17"/>
                    <a:pt x="1302" y="0"/>
                    <a:pt x="11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6"/>
            <p:cNvSpPr/>
            <p:nvPr/>
          </p:nvSpPr>
          <p:spPr>
            <a:xfrm>
              <a:off x="2483015" y="1454896"/>
              <a:ext cx="15187" cy="15201"/>
            </a:xfrm>
            <a:custGeom>
              <a:avLst/>
              <a:gdLst/>
              <a:ahLst/>
              <a:cxnLst/>
              <a:rect l="l" t="t" r="r" b="b"/>
              <a:pathLst>
                <a:path w="1084" h="1085" extrusionOk="0">
                  <a:moveTo>
                    <a:pt x="544" y="1"/>
                  </a:moveTo>
                  <a:cubicBezTo>
                    <a:pt x="245" y="1"/>
                    <a:pt x="1" y="246"/>
                    <a:pt x="1" y="544"/>
                  </a:cubicBezTo>
                  <a:cubicBezTo>
                    <a:pt x="1" y="843"/>
                    <a:pt x="245" y="1084"/>
                    <a:pt x="544" y="1084"/>
                  </a:cubicBezTo>
                  <a:cubicBezTo>
                    <a:pt x="843" y="1084"/>
                    <a:pt x="1084" y="843"/>
                    <a:pt x="1084" y="544"/>
                  </a:cubicBezTo>
                  <a:cubicBezTo>
                    <a:pt x="1084" y="246"/>
                    <a:pt x="843" y="1"/>
                    <a:pt x="5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6"/>
            <p:cNvSpPr/>
            <p:nvPr/>
          </p:nvSpPr>
          <p:spPr>
            <a:xfrm>
              <a:off x="2777780" y="1218817"/>
              <a:ext cx="30794" cy="24938"/>
            </a:xfrm>
            <a:custGeom>
              <a:avLst/>
              <a:gdLst/>
              <a:ahLst/>
              <a:cxnLst/>
              <a:rect l="l" t="t" r="r" b="b"/>
              <a:pathLst>
                <a:path w="2198" h="1780" extrusionOk="0">
                  <a:moveTo>
                    <a:pt x="1918" y="1"/>
                  </a:moveTo>
                  <a:cubicBezTo>
                    <a:pt x="1913" y="1"/>
                    <a:pt x="1908" y="1"/>
                    <a:pt x="1903" y="1"/>
                  </a:cubicBezTo>
                  <a:cubicBezTo>
                    <a:pt x="1045" y="48"/>
                    <a:pt x="277" y="668"/>
                    <a:pt x="47" y="1496"/>
                  </a:cubicBezTo>
                  <a:cubicBezTo>
                    <a:pt x="1" y="1667"/>
                    <a:pt x="143" y="1779"/>
                    <a:pt x="280" y="1779"/>
                  </a:cubicBezTo>
                  <a:cubicBezTo>
                    <a:pt x="371" y="1779"/>
                    <a:pt x="459" y="1730"/>
                    <a:pt x="490" y="1616"/>
                  </a:cubicBezTo>
                  <a:cubicBezTo>
                    <a:pt x="664" y="995"/>
                    <a:pt x="1251" y="498"/>
                    <a:pt x="1903" y="459"/>
                  </a:cubicBezTo>
                  <a:cubicBezTo>
                    <a:pt x="2189" y="444"/>
                    <a:pt x="2198" y="1"/>
                    <a:pt x="191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6"/>
            <p:cNvSpPr/>
            <p:nvPr/>
          </p:nvSpPr>
          <p:spPr>
            <a:xfrm>
              <a:off x="2364647" y="1292606"/>
              <a:ext cx="26773" cy="26591"/>
            </a:xfrm>
            <a:custGeom>
              <a:avLst/>
              <a:gdLst/>
              <a:ahLst/>
              <a:cxnLst/>
              <a:rect l="l" t="t" r="r" b="b"/>
              <a:pathLst>
                <a:path w="1911" h="1898" extrusionOk="0">
                  <a:moveTo>
                    <a:pt x="388" y="1"/>
                  </a:moveTo>
                  <a:cubicBezTo>
                    <a:pt x="296" y="1"/>
                    <a:pt x="206" y="49"/>
                    <a:pt x="171" y="162"/>
                  </a:cubicBezTo>
                  <a:cubicBezTo>
                    <a:pt x="36" y="601"/>
                    <a:pt x="1" y="1117"/>
                    <a:pt x="320" y="1494"/>
                  </a:cubicBezTo>
                  <a:cubicBezTo>
                    <a:pt x="574" y="1798"/>
                    <a:pt x="966" y="1897"/>
                    <a:pt x="1349" y="1897"/>
                  </a:cubicBezTo>
                  <a:cubicBezTo>
                    <a:pt x="1439" y="1897"/>
                    <a:pt x="1528" y="1892"/>
                    <a:pt x="1616" y="1882"/>
                  </a:cubicBezTo>
                  <a:cubicBezTo>
                    <a:pt x="1898" y="1848"/>
                    <a:pt x="1911" y="1419"/>
                    <a:pt x="1644" y="1419"/>
                  </a:cubicBezTo>
                  <a:cubicBezTo>
                    <a:pt x="1635" y="1419"/>
                    <a:pt x="1626" y="1419"/>
                    <a:pt x="1616" y="1420"/>
                  </a:cubicBezTo>
                  <a:cubicBezTo>
                    <a:pt x="1524" y="1430"/>
                    <a:pt x="1425" y="1439"/>
                    <a:pt x="1325" y="1439"/>
                  </a:cubicBezTo>
                  <a:cubicBezTo>
                    <a:pt x="1085" y="1439"/>
                    <a:pt x="838" y="1391"/>
                    <a:pt x="676" y="1210"/>
                  </a:cubicBezTo>
                  <a:cubicBezTo>
                    <a:pt x="451" y="954"/>
                    <a:pt x="525" y="578"/>
                    <a:pt x="614" y="282"/>
                  </a:cubicBezTo>
                  <a:cubicBezTo>
                    <a:pt x="666" y="112"/>
                    <a:pt x="526" y="1"/>
                    <a:pt x="3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6"/>
            <p:cNvSpPr/>
            <p:nvPr/>
          </p:nvSpPr>
          <p:spPr>
            <a:xfrm>
              <a:off x="2396631" y="1306868"/>
              <a:ext cx="18395" cy="7958"/>
            </a:xfrm>
            <a:custGeom>
              <a:avLst/>
              <a:gdLst/>
              <a:ahLst/>
              <a:cxnLst/>
              <a:rect l="l" t="t" r="r" b="b"/>
              <a:pathLst>
                <a:path w="1313" h="568" extrusionOk="0">
                  <a:moveTo>
                    <a:pt x="957" y="0"/>
                  </a:moveTo>
                  <a:cubicBezTo>
                    <a:pt x="923" y="0"/>
                    <a:pt x="888" y="8"/>
                    <a:pt x="852" y="26"/>
                  </a:cubicBezTo>
                  <a:cubicBezTo>
                    <a:pt x="725" y="87"/>
                    <a:pt x="587" y="115"/>
                    <a:pt x="449" y="115"/>
                  </a:cubicBezTo>
                  <a:cubicBezTo>
                    <a:pt x="404" y="115"/>
                    <a:pt x="360" y="112"/>
                    <a:pt x="316" y="107"/>
                  </a:cubicBezTo>
                  <a:cubicBezTo>
                    <a:pt x="298" y="104"/>
                    <a:pt x="280" y="102"/>
                    <a:pt x="262" y="102"/>
                  </a:cubicBezTo>
                  <a:cubicBezTo>
                    <a:pt x="157" y="102"/>
                    <a:pt x="62" y="153"/>
                    <a:pt x="32" y="266"/>
                  </a:cubicBezTo>
                  <a:cubicBezTo>
                    <a:pt x="1" y="375"/>
                    <a:pt x="71" y="530"/>
                    <a:pt x="191" y="549"/>
                  </a:cubicBezTo>
                  <a:cubicBezTo>
                    <a:pt x="277" y="561"/>
                    <a:pt x="361" y="567"/>
                    <a:pt x="444" y="567"/>
                  </a:cubicBezTo>
                  <a:cubicBezTo>
                    <a:pt x="665" y="567"/>
                    <a:pt x="875" y="523"/>
                    <a:pt x="1085" y="422"/>
                  </a:cubicBezTo>
                  <a:cubicBezTo>
                    <a:pt x="1312" y="311"/>
                    <a:pt x="1170" y="0"/>
                    <a:pt x="9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6"/>
            <p:cNvSpPr/>
            <p:nvPr/>
          </p:nvSpPr>
          <p:spPr>
            <a:xfrm>
              <a:off x="2515700" y="1272348"/>
              <a:ext cx="32853" cy="30878"/>
            </a:xfrm>
            <a:custGeom>
              <a:avLst/>
              <a:gdLst/>
              <a:ahLst/>
              <a:cxnLst/>
              <a:rect l="l" t="t" r="r" b="b"/>
              <a:pathLst>
                <a:path w="2345" h="2204" extrusionOk="0">
                  <a:moveTo>
                    <a:pt x="2036" y="0"/>
                  </a:moveTo>
                  <a:cubicBezTo>
                    <a:pt x="1969" y="0"/>
                    <a:pt x="1905" y="36"/>
                    <a:pt x="1869" y="121"/>
                  </a:cubicBezTo>
                  <a:cubicBezTo>
                    <a:pt x="1546" y="870"/>
                    <a:pt x="902" y="1375"/>
                    <a:pt x="215" y="1775"/>
                  </a:cubicBezTo>
                  <a:cubicBezTo>
                    <a:pt x="0" y="1900"/>
                    <a:pt x="133" y="2203"/>
                    <a:pt x="334" y="2203"/>
                  </a:cubicBezTo>
                  <a:cubicBezTo>
                    <a:pt x="370" y="2203"/>
                    <a:pt x="408" y="2193"/>
                    <a:pt x="447" y="2171"/>
                  </a:cubicBezTo>
                  <a:cubicBezTo>
                    <a:pt x="1197" y="1736"/>
                    <a:pt x="1915" y="1166"/>
                    <a:pt x="2265" y="354"/>
                  </a:cubicBezTo>
                  <a:cubicBezTo>
                    <a:pt x="2345" y="170"/>
                    <a:pt x="2183" y="0"/>
                    <a:pt x="20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6"/>
            <p:cNvSpPr/>
            <p:nvPr/>
          </p:nvSpPr>
          <p:spPr>
            <a:xfrm>
              <a:off x="2641087" y="1345549"/>
              <a:ext cx="38668" cy="23425"/>
            </a:xfrm>
            <a:custGeom>
              <a:avLst/>
              <a:gdLst/>
              <a:ahLst/>
              <a:cxnLst/>
              <a:rect l="l" t="t" r="r" b="b"/>
              <a:pathLst>
                <a:path w="2760" h="1672" extrusionOk="0">
                  <a:moveTo>
                    <a:pt x="2433" y="1"/>
                  </a:moveTo>
                  <a:cubicBezTo>
                    <a:pt x="2363" y="1"/>
                    <a:pt x="2292" y="31"/>
                    <a:pt x="2241" y="102"/>
                  </a:cubicBezTo>
                  <a:cubicBezTo>
                    <a:pt x="1778" y="754"/>
                    <a:pt x="1119" y="1213"/>
                    <a:pt x="296" y="1213"/>
                  </a:cubicBezTo>
                  <a:cubicBezTo>
                    <a:pt x="0" y="1213"/>
                    <a:pt x="0" y="1671"/>
                    <a:pt x="296" y="1671"/>
                  </a:cubicBezTo>
                  <a:cubicBezTo>
                    <a:pt x="1289" y="1671"/>
                    <a:pt x="2078" y="1123"/>
                    <a:pt x="2637" y="335"/>
                  </a:cubicBezTo>
                  <a:cubicBezTo>
                    <a:pt x="2760" y="166"/>
                    <a:pt x="2599" y="1"/>
                    <a:pt x="24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6"/>
            <p:cNvSpPr/>
            <p:nvPr/>
          </p:nvSpPr>
          <p:spPr>
            <a:xfrm>
              <a:off x="2229677" y="1286316"/>
              <a:ext cx="29939" cy="23887"/>
            </a:xfrm>
            <a:custGeom>
              <a:avLst/>
              <a:gdLst/>
              <a:ahLst/>
              <a:cxnLst/>
              <a:rect l="l" t="t" r="r" b="b"/>
              <a:pathLst>
                <a:path w="2137" h="1705" extrusionOk="0">
                  <a:moveTo>
                    <a:pt x="1820" y="1"/>
                  </a:moveTo>
                  <a:cubicBezTo>
                    <a:pt x="1769" y="1"/>
                    <a:pt x="1716" y="24"/>
                    <a:pt x="1671" y="79"/>
                  </a:cubicBezTo>
                  <a:cubicBezTo>
                    <a:pt x="1260" y="588"/>
                    <a:pt x="864" y="995"/>
                    <a:pt x="243" y="1244"/>
                  </a:cubicBezTo>
                  <a:cubicBezTo>
                    <a:pt x="1" y="1341"/>
                    <a:pt x="69" y="1705"/>
                    <a:pt x="281" y="1705"/>
                  </a:cubicBezTo>
                  <a:cubicBezTo>
                    <a:pt x="308" y="1705"/>
                    <a:pt x="336" y="1699"/>
                    <a:pt x="367" y="1687"/>
                  </a:cubicBezTo>
                  <a:cubicBezTo>
                    <a:pt x="1066" y="1407"/>
                    <a:pt x="1528" y="984"/>
                    <a:pt x="1998" y="405"/>
                  </a:cubicBezTo>
                  <a:cubicBezTo>
                    <a:pt x="2136" y="231"/>
                    <a:pt x="1984" y="1"/>
                    <a:pt x="18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6"/>
            <p:cNvSpPr/>
            <p:nvPr/>
          </p:nvSpPr>
          <p:spPr>
            <a:xfrm>
              <a:off x="2380422" y="1522073"/>
              <a:ext cx="55620" cy="35866"/>
            </a:xfrm>
            <a:custGeom>
              <a:avLst/>
              <a:gdLst/>
              <a:ahLst/>
              <a:cxnLst/>
              <a:rect l="l" t="t" r="r" b="b"/>
              <a:pathLst>
                <a:path w="3970" h="2560" extrusionOk="0">
                  <a:moveTo>
                    <a:pt x="3237" y="0"/>
                  </a:moveTo>
                  <a:cubicBezTo>
                    <a:pt x="3182" y="0"/>
                    <a:pt x="3125" y="14"/>
                    <a:pt x="3072" y="44"/>
                  </a:cubicBezTo>
                  <a:cubicBezTo>
                    <a:pt x="2905" y="133"/>
                    <a:pt x="2843" y="338"/>
                    <a:pt x="2932" y="506"/>
                  </a:cubicBezTo>
                  <a:cubicBezTo>
                    <a:pt x="3099" y="812"/>
                    <a:pt x="3227" y="1065"/>
                    <a:pt x="3251" y="1325"/>
                  </a:cubicBezTo>
                  <a:cubicBezTo>
                    <a:pt x="3267" y="1523"/>
                    <a:pt x="3188" y="1771"/>
                    <a:pt x="3018" y="1852"/>
                  </a:cubicBezTo>
                  <a:cubicBezTo>
                    <a:pt x="2982" y="1868"/>
                    <a:pt x="2942" y="1876"/>
                    <a:pt x="2899" y="1876"/>
                  </a:cubicBezTo>
                  <a:cubicBezTo>
                    <a:pt x="2775" y="1876"/>
                    <a:pt x="2633" y="1811"/>
                    <a:pt x="2540" y="1701"/>
                  </a:cubicBezTo>
                  <a:cubicBezTo>
                    <a:pt x="2412" y="1542"/>
                    <a:pt x="2353" y="1298"/>
                    <a:pt x="2385" y="1033"/>
                  </a:cubicBezTo>
                  <a:cubicBezTo>
                    <a:pt x="2408" y="855"/>
                    <a:pt x="2288" y="692"/>
                    <a:pt x="2113" y="657"/>
                  </a:cubicBezTo>
                  <a:cubicBezTo>
                    <a:pt x="2090" y="652"/>
                    <a:pt x="2067" y="650"/>
                    <a:pt x="2045" y="650"/>
                  </a:cubicBezTo>
                  <a:cubicBezTo>
                    <a:pt x="1896" y="650"/>
                    <a:pt x="1761" y="746"/>
                    <a:pt x="1717" y="897"/>
                  </a:cubicBezTo>
                  <a:cubicBezTo>
                    <a:pt x="1643" y="1153"/>
                    <a:pt x="1515" y="1399"/>
                    <a:pt x="1348" y="1605"/>
                  </a:cubicBezTo>
                  <a:cubicBezTo>
                    <a:pt x="1212" y="1768"/>
                    <a:pt x="1081" y="1857"/>
                    <a:pt x="971" y="1857"/>
                  </a:cubicBezTo>
                  <a:cubicBezTo>
                    <a:pt x="921" y="1857"/>
                    <a:pt x="871" y="1825"/>
                    <a:pt x="824" y="1775"/>
                  </a:cubicBezTo>
                  <a:cubicBezTo>
                    <a:pt x="746" y="1682"/>
                    <a:pt x="704" y="1538"/>
                    <a:pt x="715" y="1414"/>
                  </a:cubicBezTo>
                  <a:cubicBezTo>
                    <a:pt x="751" y="1123"/>
                    <a:pt x="968" y="839"/>
                    <a:pt x="1158" y="591"/>
                  </a:cubicBezTo>
                  <a:cubicBezTo>
                    <a:pt x="1274" y="443"/>
                    <a:pt x="1247" y="226"/>
                    <a:pt x="1100" y="114"/>
                  </a:cubicBezTo>
                  <a:cubicBezTo>
                    <a:pt x="1036" y="65"/>
                    <a:pt x="962" y="41"/>
                    <a:pt x="888" y="41"/>
                  </a:cubicBezTo>
                  <a:cubicBezTo>
                    <a:pt x="786" y="41"/>
                    <a:pt x="686" y="86"/>
                    <a:pt x="618" y="171"/>
                  </a:cubicBezTo>
                  <a:cubicBezTo>
                    <a:pt x="382" y="474"/>
                    <a:pt x="90" y="855"/>
                    <a:pt x="36" y="1336"/>
                  </a:cubicBezTo>
                  <a:cubicBezTo>
                    <a:pt x="1" y="1651"/>
                    <a:pt x="102" y="1981"/>
                    <a:pt x="308" y="2221"/>
                  </a:cubicBezTo>
                  <a:cubicBezTo>
                    <a:pt x="475" y="2416"/>
                    <a:pt x="704" y="2533"/>
                    <a:pt x="944" y="2540"/>
                  </a:cubicBezTo>
                  <a:cubicBezTo>
                    <a:pt x="963" y="2541"/>
                    <a:pt x="982" y="2542"/>
                    <a:pt x="1001" y="2542"/>
                  </a:cubicBezTo>
                  <a:cubicBezTo>
                    <a:pt x="1311" y="2542"/>
                    <a:pt x="1613" y="2361"/>
                    <a:pt x="1876" y="2035"/>
                  </a:cubicBezTo>
                  <a:cubicBezTo>
                    <a:pt x="1887" y="2024"/>
                    <a:pt x="1900" y="2008"/>
                    <a:pt x="1911" y="1992"/>
                  </a:cubicBezTo>
                  <a:cubicBezTo>
                    <a:pt x="1942" y="2043"/>
                    <a:pt x="1977" y="2094"/>
                    <a:pt x="2016" y="2137"/>
                  </a:cubicBezTo>
                  <a:cubicBezTo>
                    <a:pt x="2242" y="2408"/>
                    <a:pt x="2571" y="2560"/>
                    <a:pt x="2898" y="2560"/>
                  </a:cubicBezTo>
                  <a:cubicBezTo>
                    <a:pt x="3037" y="2560"/>
                    <a:pt x="3173" y="2533"/>
                    <a:pt x="3301" y="2474"/>
                  </a:cubicBezTo>
                  <a:cubicBezTo>
                    <a:pt x="3787" y="2253"/>
                    <a:pt x="3969" y="1709"/>
                    <a:pt x="3934" y="1270"/>
                  </a:cubicBezTo>
                  <a:cubicBezTo>
                    <a:pt x="3899" y="843"/>
                    <a:pt x="3697" y="474"/>
                    <a:pt x="3534" y="180"/>
                  </a:cubicBezTo>
                  <a:cubicBezTo>
                    <a:pt x="3473" y="65"/>
                    <a:pt x="3357" y="0"/>
                    <a:pt x="32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6"/>
            <p:cNvSpPr/>
            <p:nvPr/>
          </p:nvSpPr>
          <p:spPr>
            <a:xfrm>
              <a:off x="2245956" y="1157356"/>
              <a:ext cx="680732" cy="479674"/>
            </a:xfrm>
            <a:custGeom>
              <a:avLst/>
              <a:gdLst/>
              <a:ahLst/>
              <a:cxnLst/>
              <a:rect l="l" t="t" r="r" b="b"/>
              <a:pathLst>
                <a:path w="48589" h="34238" extrusionOk="0">
                  <a:moveTo>
                    <a:pt x="41775" y="921"/>
                  </a:moveTo>
                  <a:cubicBezTo>
                    <a:pt x="42671" y="3215"/>
                    <a:pt x="47451" y="16296"/>
                    <a:pt x="42621" y="22617"/>
                  </a:cubicBezTo>
                  <a:cubicBezTo>
                    <a:pt x="40843" y="24943"/>
                    <a:pt x="38661" y="26367"/>
                    <a:pt x="36129" y="26845"/>
                  </a:cubicBezTo>
                  <a:cubicBezTo>
                    <a:pt x="35463" y="26972"/>
                    <a:pt x="34819" y="27023"/>
                    <a:pt x="34214" y="27023"/>
                  </a:cubicBezTo>
                  <a:cubicBezTo>
                    <a:pt x="33355" y="27023"/>
                    <a:pt x="32577" y="26921"/>
                    <a:pt x="31932" y="26790"/>
                  </a:cubicBezTo>
                  <a:lnTo>
                    <a:pt x="31330" y="26651"/>
                  </a:lnTo>
                  <a:cubicBezTo>
                    <a:pt x="31233" y="26837"/>
                    <a:pt x="31132" y="27020"/>
                    <a:pt x="31020" y="27195"/>
                  </a:cubicBezTo>
                  <a:cubicBezTo>
                    <a:pt x="28627" y="31073"/>
                    <a:pt x="23312" y="32992"/>
                    <a:pt x="18746" y="33485"/>
                  </a:cubicBezTo>
                  <a:cubicBezTo>
                    <a:pt x="17848" y="33585"/>
                    <a:pt x="16946" y="33637"/>
                    <a:pt x="16059" y="33637"/>
                  </a:cubicBezTo>
                  <a:cubicBezTo>
                    <a:pt x="15992" y="33637"/>
                    <a:pt x="15925" y="33636"/>
                    <a:pt x="15858" y="33636"/>
                  </a:cubicBezTo>
                  <a:cubicBezTo>
                    <a:pt x="13575" y="33621"/>
                    <a:pt x="11462" y="33337"/>
                    <a:pt x="9580" y="32793"/>
                  </a:cubicBezTo>
                  <a:cubicBezTo>
                    <a:pt x="6636" y="31939"/>
                    <a:pt x="4280" y="30480"/>
                    <a:pt x="2575" y="28449"/>
                  </a:cubicBezTo>
                  <a:cubicBezTo>
                    <a:pt x="2490" y="28348"/>
                    <a:pt x="2423" y="28254"/>
                    <a:pt x="2358" y="28157"/>
                  </a:cubicBezTo>
                  <a:cubicBezTo>
                    <a:pt x="1698" y="27172"/>
                    <a:pt x="1197" y="25451"/>
                    <a:pt x="956" y="23316"/>
                  </a:cubicBezTo>
                  <a:cubicBezTo>
                    <a:pt x="606" y="20217"/>
                    <a:pt x="855" y="16727"/>
                    <a:pt x="1597" y="14207"/>
                  </a:cubicBezTo>
                  <a:lnTo>
                    <a:pt x="1601" y="14196"/>
                  </a:lnTo>
                  <a:cubicBezTo>
                    <a:pt x="3352" y="8908"/>
                    <a:pt x="8838" y="5421"/>
                    <a:pt x="15578" y="5312"/>
                  </a:cubicBezTo>
                  <a:cubicBezTo>
                    <a:pt x="15686" y="5310"/>
                    <a:pt x="15795" y="5309"/>
                    <a:pt x="15904" y="5309"/>
                  </a:cubicBezTo>
                  <a:cubicBezTo>
                    <a:pt x="20799" y="5309"/>
                    <a:pt x="26599" y="7270"/>
                    <a:pt x="29812" y="12565"/>
                  </a:cubicBezTo>
                  <a:cubicBezTo>
                    <a:pt x="29928" y="12755"/>
                    <a:pt x="30041" y="12949"/>
                    <a:pt x="30150" y="13151"/>
                  </a:cubicBezTo>
                  <a:lnTo>
                    <a:pt x="30514" y="12580"/>
                  </a:lnTo>
                  <a:cubicBezTo>
                    <a:pt x="32041" y="10266"/>
                    <a:pt x="34288" y="7338"/>
                    <a:pt x="37379" y="4481"/>
                  </a:cubicBezTo>
                  <a:cubicBezTo>
                    <a:pt x="38757" y="3200"/>
                    <a:pt x="40233" y="2004"/>
                    <a:pt x="41775" y="921"/>
                  </a:cubicBezTo>
                  <a:close/>
                  <a:moveTo>
                    <a:pt x="42046" y="0"/>
                  </a:moveTo>
                  <a:lnTo>
                    <a:pt x="41739" y="210"/>
                  </a:lnTo>
                  <a:cubicBezTo>
                    <a:pt x="40066" y="1367"/>
                    <a:pt x="38462" y="2656"/>
                    <a:pt x="36971" y="4043"/>
                  </a:cubicBezTo>
                  <a:cubicBezTo>
                    <a:pt x="33947" y="6838"/>
                    <a:pt x="31718" y="9700"/>
                    <a:pt x="30173" y="12013"/>
                  </a:cubicBezTo>
                  <a:cubicBezTo>
                    <a:pt x="26799" y="6679"/>
                    <a:pt x="20863" y="4708"/>
                    <a:pt x="15864" y="4708"/>
                  </a:cubicBezTo>
                  <a:cubicBezTo>
                    <a:pt x="15766" y="4708"/>
                    <a:pt x="15668" y="4709"/>
                    <a:pt x="15571" y="4711"/>
                  </a:cubicBezTo>
                  <a:cubicBezTo>
                    <a:pt x="8570" y="4827"/>
                    <a:pt x="2862" y="8476"/>
                    <a:pt x="1038" y="13990"/>
                  </a:cubicBezTo>
                  <a:lnTo>
                    <a:pt x="1026" y="14021"/>
                  </a:lnTo>
                  <a:cubicBezTo>
                    <a:pt x="257" y="16615"/>
                    <a:pt x="1" y="20202"/>
                    <a:pt x="362" y="23382"/>
                  </a:cubicBezTo>
                  <a:cubicBezTo>
                    <a:pt x="615" y="25614"/>
                    <a:pt x="1147" y="27428"/>
                    <a:pt x="1861" y="28487"/>
                  </a:cubicBezTo>
                  <a:cubicBezTo>
                    <a:pt x="1930" y="28600"/>
                    <a:pt x="2012" y="28709"/>
                    <a:pt x="2113" y="28833"/>
                  </a:cubicBezTo>
                  <a:cubicBezTo>
                    <a:pt x="3896" y="30957"/>
                    <a:pt x="6353" y="32483"/>
                    <a:pt x="9412" y="33368"/>
                  </a:cubicBezTo>
                  <a:cubicBezTo>
                    <a:pt x="11350" y="33927"/>
                    <a:pt x="13517" y="34218"/>
                    <a:pt x="15854" y="34238"/>
                  </a:cubicBezTo>
                  <a:lnTo>
                    <a:pt x="16051" y="34238"/>
                  </a:lnTo>
                  <a:cubicBezTo>
                    <a:pt x="16960" y="34238"/>
                    <a:pt x="17888" y="34184"/>
                    <a:pt x="18809" y="34082"/>
                  </a:cubicBezTo>
                  <a:cubicBezTo>
                    <a:pt x="23588" y="33562"/>
                    <a:pt x="29167" y="31516"/>
                    <a:pt x="31629" y="27346"/>
                  </a:cubicBezTo>
                  <a:cubicBezTo>
                    <a:pt x="32335" y="27501"/>
                    <a:pt x="33209" y="27625"/>
                    <a:pt x="34188" y="27625"/>
                  </a:cubicBezTo>
                  <a:cubicBezTo>
                    <a:pt x="34836" y="27625"/>
                    <a:pt x="35527" y="27571"/>
                    <a:pt x="36245" y="27435"/>
                  </a:cubicBezTo>
                  <a:cubicBezTo>
                    <a:pt x="38924" y="26927"/>
                    <a:pt x="41227" y="25428"/>
                    <a:pt x="43098" y="22982"/>
                  </a:cubicBezTo>
                  <a:cubicBezTo>
                    <a:pt x="48588" y="15795"/>
                    <a:pt x="42454" y="971"/>
                    <a:pt x="42189" y="342"/>
                  </a:cubicBezTo>
                  <a:lnTo>
                    <a:pt x="4204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6"/>
            <p:cNvSpPr/>
            <p:nvPr/>
          </p:nvSpPr>
          <p:spPr>
            <a:xfrm>
              <a:off x="2254334" y="1379019"/>
              <a:ext cx="109348" cy="149501"/>
            </a:xfrm>
            <a:custGeom>
              <a:avLst/>
              <a:gdLst/>
              <a:ahLst/>
              <a:cxnLst/>
              <a:rect l="l" t="t" r="r" b="b"/>
              <a:pathLst>
                <a:path w="7805" h="10671" extrusionOk="0">
                  <a:moveTo>
                    <a:pt x="2470" y="1"/>
                  </a:moveTo>
                  <a:cubicBezTo>
                    <a:pt x="1752" y="1"/>
                    <a:pt x="1065" y="148"/>
                    <a:pt x="440" y="404"/>
                  </a:cubicBezTo>
                  <a:cubicBezTo>
                    <a:pt x="137" y="1938"/>
                    <a:pt x="1" y="3705"/>
                    <a:pt x="55" y="5444"/>
                  </a:cubicBezTo>
                  <a:cubicBezTo>
                    <a:pt x="67" y="5750"/>
                    <a:pt x="78" y="6061"/>
                    <a:pt x="102" y="6368"/>
                  </a:cubicBezTo>
                  <a:cubicBezTo>
                    <a:pt x="125" y="6675"/>
                    <a:pt x="148" y="6977"/>
                    <a:pt x="184" y="7277"/>
                  </a:cubicBezTo>
                  <a:cubicBezTo>
                    <a:pt x="323" y="8504"/>
                    <a:pt x="553" y="9575"/>
                    <a:pt x="859" y="10418"/>
                  </a:cubicBezTo>
                  <a:cubicBezTo>
                    <a:pt x="1368" y="10581"/>
                    <a:pt x="1907" y="10670"/>
                    <a:pt x="2470" y="10670"/>
                  </a:cubicBezTo>
                  <a:cubicBezTo>
                    <a:pt x="5418" y="10670"/>
                    <a:pt x="7805" y="8282"/>
                    <a:pt x="7805" y="5336"/>
                  </a:cubicBezTo>
                  <a:cubicBezTo>
                    <a:pt x="7805" y="2388"/>
                    <a:pt x="5418" y="1"/>
                    <a:pt x="247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6"/>
            <p:cNvSpPr/>
            <p:nvPr/>
          </p:nvSpPr>
          <p:spPr>
            <a:xfrm>
              <a:off x="2259784" y="1405105"/>
              <a:ext cx="83892" cy="69994"/>
            </a:xfrm>
            <a:custGeom>
              <a:avLst/>
              <a:gdLst/>
              <a:ahLst/>
              <a:cxnLst/>
              <a:rect l="l" t="t" r="r" b="b"/>
              <a:pathLst>
                <a:path w="5988" h="4996" extrusionOk="0">
                  <a:moveTo>
                    <a:pt x="1590" y="1"/>
                  </a:moveTo>
                  <a:cubicBezTo>
                    <a:pt x="1428" y="1"/>
                    <a:pt x="1265" y="14"/>
                    <a:pt x="1103" y="41"/>
                  </a:cubicBezTo>
                  <a:cubicBezTo>
                    <a:pt x="723" y="107"/>
                    <a:pt x="323" y="274"/>
                    <a:pt x="140" y="616"/>
                  </a:cubicBezTo>
                  <a:cubicBezTo>
                    <a:pt x="0" y="879"/>
                    <a:pt x="15" y="1198"/>
                    <a:pt x="74" y="1493"/>
                  </a:cubicBezTo>
                  <a:cubicBezTo>
                    <a:pt x="124" y="1765"/>
                    <a:pt x="214" y="2040"/>
                    <a:pt x="388" y="2257"/>
                  </a:cubicBezTo>
                  <a:cubicBezTo>
                    <a:pt x="963" y="2995"/>
                    <a:pt x="2144" y="2836"/>
                    <a:pt x="2924" y="3352"/>
                  </a:cubicBezTo>
                  <a:cubicBezTo>
                    <a:pt x="2924" y="3352"/>
                    <a:pt x="3681" y="3954"/>
                    <a:pt x="4038" y="4370"/>
                  </a:cubicBezTo>
                  <a:cubicBezTo>
                    <a:pt x="4315" y="4690"/>
                    <a:pt x="4708" y="4996"/>
                    <a:pt x="5106" y="4996"/>
                  </a:cubicBezTo>
                  <a:cubicBezTo>
                    <a:pt x="5199" y="4996"/>
                    <a:pt x="5293" y="4979"/>
                    <a:pt x="5386" y="4941"/>
                  </a:cubicBezTo>
                  <a:cubicBezTo>
                    <a:pt x="5836" y="4755"/>
                    <a:pt x="5987" y="4187"/>
                    <a:pt x="5964" y="3702"/>
                  </a:cubicBezTo>
                  <a:cubicBezTo>
                    <a:pt x="5932" y="3054"/>
                    <a:pt x="5696" y="2417"/>
                    <a:pt x="5292" y="1913"/>
                  </a:cubicBezTo>
                  <a:cubicBezTo>
                    <a:pt x="5009" y="1551"/>
                    <a:pt x="4651" y="1260"/>
                    <a:pt x="4278" y="1000"/>
                  </a:cubicBezTo>
                  <a:cubicBezTo>
                    <a:pt x="3482" y="442"/>
                    <a:pt x="2544" y="1"/>
                    <a:pt x="159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6"/>
            <p:cNvSpPr/>
            <p:nvPr/>
          </p:nvSpPr>
          <p:spPr>
            <a:xfrm>
              <a:off x="2278333" y="1476233"/>
              <a:ext cx="34717" cy="22010"/>
            </a:xfrm>
            <a:custGeom>
              <a:avLst/>
              <a:gdLst/>
              <a:ahLst/>
              <a:cxnLst/>
              <a:rect l="l" t="t" r="r" b="b"/>
              <a:pathLst>
                <a:path w="2478" h="1571" extrusionOk="0">
                  <a:moveTo>
                    <a:pt x="1033" y="1"/>
                  </a:moveTo>
                  <a:cubicBezTo>
                    <a:pt x="909" y="1"/>
                    <a:pt x="785" y="13"/>
                    <a:pt x="664" y="46"/>
                  </a:cubicBezTo>
                  <a:cubicBezTo>
                    <a:pt x="408" y="112"/>
                    <a:pt x="167" y="291"/>
                    <a:pt x="89" y="543"/>
                  </a:cubicBezTo>
                  <a:cubicBezTo>
                    <a:pt x="1" y="850"/>
                    <a:pt x="179" y="1192"/>
                    <a:pt x="447" y="1366"/>
                  </a:cubicBezTo>
                  <a:cubicBezTo>
                    <a:pt x="690" y="1523"/>
                    <a:pt x="984" y="1570"/>
                    <a:pt x="1271" y="1570"/>
                  </a:cubicBezTo>
                  <a:cubicBezTo>
                    <a:pt x="1304" y="1570"/>
                    <a:pt x="1337" y="1570"/>
                    <a:pt x="1370" y="1568"/>
                  </a:cubicBezTo>
                  <a:cubicBezTo>
                    <a:pt x="1600" y="1560"/>
                    <a:pt x="1829" y="1529"/>
                    <a:pt x="2027" y="1425"/>
                  </a:cubicBezTo>
                  <a:cubicBezTo>
                    <a:pt x="2229" y="1320"/>
                    <a:pt x="2395" y="1133"/>
                    <a:pt x="2431" y="912"/>
                  </a:cubicBezTo>
                  <a:cubicBezTo>
                    <a:pt x="2477" y="617"/>
                    <a:pt x="2271" y="322"/>
                    <a:pt x="2004" y="186"/>
                  </a:cubicBezTo>
                  <a:cubicBezTo>
                    <a:pt x="1911" y="139"/>
                    <a:pt x="1809" y="112"/>
                    <a:pt x="1705" y="92"/>
                  </a:cubicBezTo>
                  <a:cubicBezTo>
                    <a:pt x="1627" y="62"/>
                    <a:pt x="1538" y="42"/>
                    <a:pt x="1452" y="35"/>
                  </a:cubicBezTo>
                  <a:cubicBezTo>
                    <a:pt x="1313" y="16"/>
                    <a:pt x="1173" y="1"/>
                    <a:pt x="103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6"/>
            <p:cNvSpPr/>
            <p:nvPr/>
          </p:nvSpPr>
          <p:spPr>
            <a:xfrm>
              <a:off x="2255091" y="1454798"/>
              <a:ext cx="9275" cy="13660"/>
            </a:xfrm>
            <a:custGeom>
              <a:avLst/>
              <a:gdLst/>
              <a:ahLst/>
              <a:cxnLst/>
              <a:rect l="l" t="t" r="r" b="b"/>
              <a:pathLst>
                <a:path w="662" h="975" extrusionOk="0">
                  <a:moveTo>
                    <a:pt x="172" y="0"/>
                  </a:moveTo>
                  <a:cubicBezTo>
                    <a:pt x="114" y="0"/>
                    <a:pt x="56" y="11"/>
                    <a:pt x="1" y="35"/>
                  </a:cubicBezTo>
                  <a:cubicBezTo>
                    <a:pt x="13" y="341"/>
                    <a:pt x="29" y="652"/>
                    <a:pt x="48" y="959"/>
                  </a:cubicBezTo>
                  <a:cubicBezTo>
                    <a:pt x="90" y="966"/>
                    <a:pt x="130" y="975"/>
                    <a:pt x="172" y="975"/>
                  </a:cubicBezTo>
                  <a:cubicBezTo>
                    <a:pt x="440" y="975"/>
                    <a:pt x="662" y="757"/>
                    <a:pt x="662" y="489"/>
                  </a:cubicBezTo>
                  <a:cubicBezTo>
                    <a:pt x="662" y="221"/>
                    <a:pt x="440" y="0"/>
                    <a:pt x="1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6"/>
            <p:cNvSpPr/>
            <p:nvPr/>
          </p:nvSpPr>
          <p:spPr>
            <a:xfrm>
              <a:off x="2041765" y="1909051"/>
              <a:ext cx="780917" cy="114770"/>
            </a:xfrm>
            <a:custGeom>
              <a:avLst/>
              <a:gdLst/>
              <a:ahLst/>
              <a:cxnLst/>
              <a:rect l="l" t="t" r="r" b="b"/>
              <a:pathLst>
                <a:path w="55740" h="8192" extrusionOk="0">
                  <a:moveTo>
                    <a:pt x="27870" y="0"/>
                  </a:moveTo>
                  <a:cubicBezTo>
                    <a:pt x="12475" y="0"/>
                    <a:pt x="1" y="1832"/>
                    <a:pt x="1" y="4096"/>
                  </a:cubicBezTo>
                  <a:cubicBezTo>
                    <a:pt x="1" y="6360"/>
                    <a:pt x="12475" y="8192"/>
                    <a:pt x="27870" y="8192"/>
                  </a:cubicBezTo>
                  <a:cubicBezTo>
                    <a:pt x="43261" y="8192"/>
                    <a:pt x="55739" y="6360"/>
                    <a:pt x="55739" y="4096"/>
                  </a:cubicBezTo>
                  <a:cubicBezTo>
                    <a:pt x="55739" y="1832"/>
                    <a:pt x="43261" y="0"/>
                    <a:pt x="2787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6"/>
            <p:cNvSpPr/>
            <p:nvPr/>
          </p:nvSpPr>
          <p:spPr>
            <a:xfrm>
              <a:off x="2097579" y="1601508"/>
              <a:ext cx="577898" cy="380400"/>
            </a:xfrm>
            <a:custGeom>
              <a:avLst/>
              <a:gdLst/>
              <a:ahLst/>
              <a:cxnLst/>
              <a:rect l="l" t="t" r="r" b="b"/>
              <a:pathLst>
                <a:path w="41249" h="27152" extrusionOk="0">
                  <a:moveTo>
                    <a:pt x="28633" y="0"/>
                  </a:moveTo>
                  <a:cubicBezTo>
                    <a:pt x="27805" y="0"/>
                    <a:pt x="26972" y="96"/>
                    <a:pt x="26153" y="295"/>
                  </a:cubicBezTo>
                  <a:cubicBezTo>
                    <a:pt x="24694" y="640"/>
                    <a:pt x="23280" y="1320"/>
                    <a:pt x="22011" y="2372"/>
                  </a:cubicBezTo>
                  <a:cubicBezTo>
                    <a:pt x="18284" y="5454"/>
                    <a:pt x="16292" y="12093"/>
                    <a:pt x="13430" y="14032"/>
                  </a:cubicBezTo>
                  <a:cubicBezTo>
                    <a:pt x="12466" y="14685"/>
                    <a:pt x="11075" y="14958"/>
                    <a:pt x="9504" y="14958"/>
                  </a:cubicBezTo>
                  <a:cubicBezTo>
                    <a:pt x="6418" y="14958"/>
                    <a:pt x="2634" y="13908"/>
                    <a:pt x="0" y="12629"/>
                  </a:cubicBezTo>
                  <a:lnTo>
                    <a:pt x="0" y="12629"/>
                  </a:lnTo>
                  <a:cubicBezTo>
                    <a:pt x="1" y="12630"/>
                    <a:pt x="4155" y="22162"/>
                    <a:pt x="14347" y="25633"/>
                  </a:cubicBezTo>
                  <a:cubicBezTo>
                    <a:pt x="15399" y="25994"/>
                    <a:pt x="16513" y="26289"/>
                    <a:pt x="17697" y="26499"/>
                  </a:cubicBezTo>
                  <a:cubicBezTo>
                    <a:pt x="18012" y="26560"/>
                    <a:pt x="18331" y="26607"/>
                    <a:pt x="18652" y="26653"/>
                  </a:cubicBezTo>
                  <a:cubicBezTo>
                    <a:pt x="19316" y="26743"/>
                    <a:pt x="19965" y="26821"/>
                    <a:pt x="20601" y="26886"/>
                  </a:cubicBezTo>
                  <a:cubicBezTo>
                    <a:pt x="22383" y="27070"/>
                    <a:pt x="24037" y="27152"/>
                    <a:pt x="25568" y="27152"/>
                  </a:cubicBezTo>
                  <a:cubicBezTo>
                    <a:pt x="34647" y="27152"/>
                    <a:pt x="39361" y="24267"/>
                    <a:pt x="40209" y="22523"/>
                  </a:cubicBezTo>
                  <a:cubicBezTo>
                    <a:pt x="41249" y="20383"/>
                    <a:pt x="38994" y="4418"/>
                    <a:pt x="34405" y="1626"/>
                  </a:cubicBezTo>
                  <a:cubicBezTo>
                    <a:pt x="32687" y="580"/>
                    <a:pt x="30673" y="0"/>
                    <a:pt x="2863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6"/>
            <p:cNvSpPr/>
            <p:nvPr/>
          </p:nvSpPr>
          <p:spPr>
            <a:xfrm>
              <a:off x="2099695" y="1605627"/>
              <a:ext cx="364302" cy="354999"/>
            </a:xfrm>
            <a:custGeom>
              <a:avLst/>
              <a:gdLst/>
              <a:ahLst/>
              <a:cxnLst/>
              <a:rect l="l" t="t" r="r" b="b"/>
              <a:pathLst>
                <a:path w="26003" h="25339" extrusionOk="0">
                  <a:moveTo>
                    <a:pt x="26002" y="1"/>
                  </a:moveTo>
                  <a:cubicBezTo>
                    <a:pt x="24543" y="346"/>
                    <a:pt x="23129" y="1026"/>
                    <a:pt x="21860" y="2078"/>
                  </a:cubicBezTo>
                  <a:cubicBezTo>
                    <a:pt x="18133" y="5160"/>
                    <a:pt x="16141" y="11799"/>
                    <a:pt x="13279" y="13738"/>
                  </a:cubicBezTo>
                  <a:cubicBezTo>
                    <a:pt x="12315" y="14391"/>
                    <a:pt x="10926" y="14664"/>
                    <a:pt x="9355" y="14664"/>
                  </a:cubicBezTo>
                  <a:cubicBezTo>
                    <a:pt x="6438" y="14664"/>
                    <a:pt x="2896" y="13725"/>
                    <a:pt x="292" y="12541"/>
                  </a:cubicBezTo>
                  <a:cubicBezTo>
                    <a:pt x="268" y="12531"/>
                    <a:pt x="243" y="12526"/>
                    <a:pt x="220" y="12526"/>
                  </a:cubicBezTo>
                  <a:cubicBezTo>
                    <a:pt x="98" y="12526"/>
                    <a:pt x="1" y="12658"/>
                    <a:pt x="63" y="12783"/>
                  </a:cubicBezTo>
                  <a:cubicBezTo>
                    <a:pt x="1029" y="14708"/>
                    <a:pt x="5328" y="22318"/>
                    <a:pt x="14196" y="25339"/>
                  </a:cubicBezTo>
                  <a:cubicBezTo>
                    <a:pt x="13935" y="25187"/>
                    <a:pt x="13683" y="25020"/>
                    <a:pt x="13435" y="24845"/>
                  </a:cubicBezTo>
                  <a:cubicBezTo>
                    <a:pt x="11960" y="23813"/>
                    <a:pt x="10655" y="22547"/>
                    <a:pt x="9579" y="21114"/>
                  </a:cubicBezTo>
                  <a:cubicBezTo>
                    <a:pt x="8460" y="19627"/>
                    <a:pt x="9265" y="17442"/>
                    <a:pt x="11093" y="17111"/>
                  </a:cubicBezTo>
                  <a:cubicBezTo>
                    <a:pt x="14230" y="16541"/>
                    <a:pt x="17049" y="14397"/>
                    <a:pt x="18920" y="11753"/>
                  </a:cubicBezTo>
                  <a:cubicBezTo>
                    <a:pt x="20474" y="9559"/>
                    <a:pt x="21285" y="7102"/>
                    <a:pt x="22391" y="4687"/>
                  </a:cubicBezTo>
                  <a:cubicBezTo>
                    <a:pt x="23238" y="2850"/>
                    <a:pt x="24461" y="1259"/>
                    <a:pt x="26002" y="1"/>
                  </a:cubicBezTo>
                  <a:close/>
                </a:path>
              </a:pathLst>
            </a:custGeom>
            <a:solidFill>
              <a:srgbClr val="423381">
                <a:alpha val="781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6"/>
            <p:cNvSpPr/>
            <p:nvPr/>
          </p:nvSpPr>
          <p:spPr>
            <a:xfrm>
              <a:off x="2343898" y="1668363"/>
              <a:ext cx="90421" cy="149949"/>
            </a:xfrm>
            <a:custGeom>
              <a:avLst/>
              <a:gdLst/>
              <a:ahLst/>
              <a:cxnLst/>
              <a:rect l="l" t="t" r="r" b="b"/>
              <a:pathLst>
                <a:path w="6454" h="10703" extrusionOk="0">
                  <a:moveTo>
                    <a:pt x="6290" y="1"/>
                  </a:moveTo>
                  <a:cubicBezTo>
                    <a:pt x="6260" y="1"/>
                    <a:pt x="6230" y="14"/>
                    <a:pt x="6203" y="46"/>
                  </a:cubicBezTo>
                  <a:cubicBezTo>
                    <a:pt x="4988" y="1537"/>
                    <a:pt x="4716" y="3684"/>
                    <a:pt x="4111" y="5466"/>
                  </a:cubicBezTo>
                  <a:cubicBezTo>
                    <a:pt x="3419" y="7512"/>
                    <a:pt x="1890" y="9434"/>
                    <a:pt x="61" y="10591"/>
                  </a:cubicBezTo>
                  <a:cubicBezTo>
                    <a:pt x="1" y="10628"/>
                    <a:pt x="36" y="10702"/>
                    <a:pt x="93" y="10702"/>
                  </a:cubicBezTo>
                  <a:cubicBezTo>
                    <a:pt x="103" y="10702"/>
                    <a:pt x="113" y="10700"/>
                    <a:pt x="123" y="10696"/>
                  </a:cubicBezTo>
                  <a:cubicBezTo>
                    <a:pt x="2048" y="9865"/>
                    <a:pt x="3501" y="8568"/>
                    <a:pt x="4386" y="6635"/>
                  </a:cubicBezTo>
                  <a:cubicBezTo>
                    <a:pt x="4833" y="5656"/>
                    <a:pt x="5062" y="4635"/>
                    <a:pt x="5283" y="3594"/>
                  </a:cubicBezTo>
                  <a:cubicBezTo>
                    <a:pt x="5539" y="2402"/>
                    <a:pt x="5904" y="1316"/>
                    <a:pt x="6413" y="205"/>
                  </a:cubicBezTo>
                  <a:cubicBezTo>
                    <a:pt x="6453" y="113"/>
                    <a:pt x="6375" y="1"/>
                    <a:pt x="6290" y="1"/>
                  </a:cubicBezTo>
                  <a:close/>
                </a:path>
              </a:pathLst>
            </a:custGeom>
            <a:solidFill>
              <a:srgbClr val="423381">
                <a:alpha val="781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6"/>
            <p:cNvSpPr/>
            <p:nvPr/>
          </p:nvSpPr>
          <p:spPr>
            <a:xfrm>
              <a:off x="2431852" y="1645064"/>
              <a:ext cx="34114" cy="55031"/>
            </a:xfrm>
            <a:custGeom>
              <a:avLst/>
              <a:gdLst/>
              <a:ahLst/>
              <a:cxnLst/>
              <a:rect l="l" t="t" r="r" b="b"/>
              <a:pathLst>
                <a:path w="2435" h="3928" extrusionOk="0">
                  <a:moveTo>
                    <a:pt x="2282" y="0"/>
                  </a:moveTo>
                  <a:cubicBezTo>
                    <a:pt x="2257" y="0"/>
                    <a:pt x="2231" y="11"/>
                    <a:pt x="2208" y="35"/>
                  </a:cubicBezTo>
                  <a:cubicBezTo>
                    <a:pt x="1187" y="1110"/>
                    <a:pt x="395" y="2408"/>
                    <a:pt x="15" y="3848"/>
                  </a:cubicBezTo>
                  <a:cubicBezTo>
                    <a:pt x="1" y="3897"/>
                    <a:pt x="39" y="3928"/>
                    <a:pt x="78" y="3928"/>
                  </a:cubicBezTo>
                  <a:cubicBezTo>
                    <a:pt x="104" y="3928"/>
                    <a:pt x="130" y="3914"/>
                    <a:pt x="143" y="3883"/>
                  </a:cubicBezTo>
                  <a:cubicBezTo>
                    <a:pt x="682" y="2508"/>
                    <a:pt x="1370" y="1286"/>
                    <a:pt x="2363" y="187"/>
                  </a:cubicBezTo>
                  <a:cubicBezTo>
                    <a:pt x="2434" y="109"/>
                    <a:pt x="2363" y="0"/>
                    <a:pt x="2282" y="0"/>
                  </a:cubicBezTo>
                  <a:close/>
                </a:path>
              </a:pathLst>
            </a:custGeom>
            <a:solidFill>
              <a:srgbClr val="423381">
                <a:alpha val="781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6"/>
            <p:cNvSpPr/>
            <p:nvPr/>
          </p:nvSpPr>
          <p:spPr>
            <a:xfrm>
              <a:off x="2345496" y="1813910"/>
              <a:ext cx="94932" cy="164281"/>
            </a:xfrm>
            <a:custGeom>
              <a:avLst/>
              <a:gdLst/>
              <a:ahLst/>
              <a:cxnLst/>
              <a:rect l="l" t="t" r="r" b="b"/>
              <a:pathLst>
                <a:path w="6776" h="11726" extrusionOk="0">
                  <a:moveTo>
                    <a:pt x="6584" y="1"/>
                  </a:moveTo>
                  <a:cubicBezTo>
                    <a:pt x="6517" y="1"/>
                    <a:pt x="6448" y="30"/>
                    <a:pt x="6407" y="90"/>
                  </a:cubicBezTo>
                  <a:cubicBezTo>
                    <a:pt x="6171" y="439"/>
                    <a:pt x="6031" y="769"/>
                    <a:pt x="5961" y="1169"/>
                  </a:cubicBezTo>
                  <a:cubicBezTo>
                    <a:pt x="5545" y="2170"/>
                    <a:pt x="5158" y="3161"/>
                    <a:pt x="4544" y="4089"/>
                  </a:cubicBezTo>
                  <a:cubicBezTo>
                    <a:pt x="3830" y="5161"/>
                    <a:pt x="2983" y="6134"/>
                    <a:pt x="2199" y="7152"/>
                  </a:cubicBezTo>
                  <a:cubicBezTo>
                    <a:pt x="1314" y="8305"/>
                    <a:pt x="316" y="9796"/>
                    <a:pt x="1" y="11338"/>
                  </a:cubicBezTo>
                  <a:cubicBezTo>
                    <a:pt x="316" y="11399"/>
                    <a:pt x="635" y="11446"/>
                    <a:pt x="956" y="11492"/>
                  </a:cubicBezTo>
                  <a:cubicBezTo>
                    <a:pt x="1620" y="11582"/>
                    <a:pt x="2269" y="11660"/>
                    <a:pt x="2905" y="11725"/>
                  </a:cubicBezTo>
                  <a:cubicBezTo>
                    <a:pt x="3507" y="10118"/>
                    <a:pt x="4385" y="8639"/>
                    <a:pt x="5154" y="7086"/>
                  </a:cubicBezTo>
                  <a:cubicBezTo>
                    <a:pt x="6264" y="4853"/>
                    <a:pt x="6640" y="2656"/>
                    <a:pt x="6769" y="186"/>
                  </a:cubicBezTo>
                  <a:cubicBezTo>
                    <a:pt x="6775" y="64"/>
                    <a:pt x="6682" y="1"/>
                    <a:pt x="6584" y="1"/>
                  </a:cubicBezTo>
                  <a:close/>
                </a:path>
              </a:pathLst>
            </a:custGeom>
            <a:solidFill>
              <a:srgbClr val="423381">
                <a:alpha val="781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6"/>
            <p:cNvSpPr/>
            <p:nvPr/>
          </p:nvSpPr>
          <p:spPr>
            <a:xfrm>
              <a:off x="2430927" y="1836578"/>
              <a:ext cx="27362" cy="96473"/>
            </a:xfrm>
            <a:custGeom>
              <a:avLst/>
              <a:gdLst/>
              <a:ahLst/>
              <a:cxnLst/>
              <a:rect l="l" t="t" r="r" b="b"/>
              <a:pathLst>
                <a:path w="1953" h="6886" extrusionOk="0">
                  <a:moveTo>
                    <a:pt x="1349" y="1"/>
                  </a:moveTo>
                  <a:cubicBezTo>
                    <a:pt x="1311" y="1"/>
                    <a:pt x="1272" y="26"/>
                    <a:pt x="1276" y="71"/>
                  </a:cubicBezTo>
                  <a:cubicBezTo>
                    <a:pt x="1440" y="2354"/>
                    <a:pt x="34" y="4470"/>
                    <a:pt x="3" y="6742"/>
                  </a:cubicBezTo>
                  <a:cubicBezTo>
                    <a:pt x="1" y="6836"/>
                    <a:pt x="71" y="6885"/>
                    <a:pt x="144" y="6885"/>
                  </a:cubicBezTo>
                  <a:cubicBezTo>
                    <a:pt x="205" y="6885"/>
                    <a:pt x="267" y="6851"/>
                    <a:pt x="291" y="6781"/>
                  </a:cubicBezTo>
                  <a:cubicBezTo>
                    <a:pt x="1067" y="4559"/>
                    <a:pt x="1952" y="2420"/>
                    <a:pt x="1416" y="52"/>
                  </a:cubicBezTo>
                  <a:cubicBezTo>
                    <a:pt x="1409" y="17"/>
                    <a:pt x="1379" y="1"/>
                    <a:pt x="1349" y="1"/>
                  </a:cubicBezTo>
                  <a:close/>
                </a:path>
              </a:pathLst>
            </a:custGeom>
            <a:solidFill>
              <a:srgbClr val="423381">
                <a:alpha val="781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6"/>
            <p:cNvSpPr/>
            <p:nvPr/>
          </p:nvSpPr>
          <p:spPr>
            <a:xfrm>
              <a:off x="2093012" y="1597319"/>
              <a:ext cx="587916" cy="388820"/>
            </a:xfrm>
            <a:custGeom>
              <a:avLst/>
              <a:gdLst/>
              <a:ahLst/>
              <a:cxnLst/>
              <a:rect l="l" t="t" r="r" b="b"/>
              <a:pathLst>
                <a:path w="41964" h="27753" extrusionOk="0">
                  <a:moveTo>
                    <a:pt x="28954" y="601"/>
                  </a:moveTo>
                  <a:cubicBezTo>
                    <a:pt x="30903" y="601"/>
                    <a:pt x="32865" y="1142"/>
                    <a:pt x="34571" y="2181"/>
                  </a:cubicBezTo>
                  <a:cubicBezTo>
                    <a:pt x="38989" y="4868"/>
                    <a:pt x="41268" y="20628"/>
                    <a:pt x="40263" y="22694"/>
                  </a:cubicBezTo>
                  <a:cubicBezTo>
                    <a:pt x="39499" y="24273"/>
                    <a:pt x="34914" y="27150"/>
                    <a:pt x="25882" y="27150"/>
                  </a:cubicBezTo>
                  <a:cubicBezTo>
                    <a:pt x="24365" y="27150"/>
                    <a:pt x="22724" y="27069"/>
                    <a:pt x="20954" y="26887"/>
                  </a:cubicBezTo>
                  <a:cubicBezTo>
                    <a:pt x="20384" y="26828"/>
                    <a:pt x="19770" y="26755"/>
                    <a:pt x="19017" y="26654"/>
                  </a:cubicBezTo>
                  <a:cubicBezTo>
                    <a:pt x="18637" y="26603"/>
                    <a:pt x="18349" y="26556"/>
                    <a:pt x="18078" y="26502"/>
                  </a:cubicBezTo>
                  <a:cubicBezTo>
                    <a:pt x="16956" y="26305"/>
                    <a:pt x="15841" y="26017"/>
                    <a:pt x="14770" y="25648"/>
                  </a:cubicBezTo>
                  <a:cubicBezTo>
                    <a:pt x="6480" y="22825"/>
                    <a:pt x="2194" y="15849"/>
                    <a:pt x="970" y="13554"/>
                  </a:cubicBezTo>
                  <a:lnTo>
                    <a:pt x="970" y="13554"/>
                  </a:lnTo>
                  <a:cubicBezTo>
                    <a:pt x="3446" y="14619"/>
                    <a:pt x="6920" y="15554"/>
                    <a:pt x="9851" y="15554"/>
                  </a:cubicBezTo>
                  <a:cubicBezTo>
                    <a:pt x="11458" y="15554"/>
                    <a:pt x="12901" y="15273"/>
                    <a:pt x="13927" y="14579"/>
                  </a:cubicBezTo>
                  <a:cubicBezTo>
                    <a:pt x="15372" y="13596"/>
                    <a:pt x="16587" y="11496"/>
                    <a:pt x="17872" y="9271"/>
                  </a:cubicBezTo>
                  <a:cubicBezTo>
                    <a:pt x="19239" y="6903"/>
                    <a:pt x="20655" y="4453"/>
                    <a:pt x="22527" y="2900"/>
                  </a:cubicBezTo>
                  <a:cubicBezTo>
                    <a:pt x="23719" y="1914"/>
                    <a:pt x="25074" y="1234"/>
                    <a:pt x="26549" y="884"/>
                  </a:cubicBezTo>
                  <a:cubicBezTo>
                    <a:pt x="27336" y="694"/>
                    <a:pt x="28144" y="601"/>
                    <a:pt x="28954" y="601"/>
                  </a:cubicBezTo>
                  <a:close/>
                  <a:moveTo>
                    <a:pt x="28956" y="1"/>
                  </a:moveTo>
                  <a:cubicBezTo>
                    <a:pt x="28099" y="1"/>
                    <a:pt x="27243" y="100"/>
                    <a:pt x="26409" y="302"/>
                  </a:cubicBezTo>
                  <a:cubicBezTo>
                    <a:pt x="24845" y="675"/>
                    <a:pt x="23409" y="1393"/>
                    <a:pt x="22146" y="2438"/>
                  </a:cubicBezTo>
                  <a:cubicBezTo>
                    <a:pt x="20189" y="4057"/>
                    <a:pt x="18745" y="6557"/>
                    <a:pt x="17352" y="8973"/>
                  </a:cubicBezTo>
                  <a:cubicBezTo>
                    <a:pt x="16101" y="11134"/>
                    <a:pt x="14921" y="13181"/>
                    <a:pt x="13589" y="14082"/>
                  </a:cubicBezTo>
                  <a:cubicBezTo>
                    <a:pt x="12680" y="14698"/>
                    <a:pt x="11360" y="14952"/>
                    <a:pt x="9864" y="14952"/>
                  </a:cubicBezTo>
                  <a:cubicBezTo>
                    <a:pt x="6784" y="14952"/>
                    <a:pt x="2962" y="13874"/>
                    <a:pt x="458" y="12657"/>
                  </a:cubicBezTo>
                  <a:cubicBezTo>
                    <a:pt x="414" y="12637"/>
                    <a:pt x="369" y="12626"/>
                    <a:pt x="324" y="12626"/>
                  </a:cubicBezTo>
                  <a:cubicBezTo>
                    <a:pt x="249" y="12626"/>
                    <a:pt x="175" y="12655"/>
                    <a:pt x="117" y="12711"/>
                  </a:cubicBezTo>
                  <a:cubicBezTo>
                    <a:pt x="27" y="12797"/>
                    <a:pt x="0" y="12933"/>
                    <a:pt x="51" y="13045"/>
                  </a:cubicBezTo>
                  <a:cubicBezTo>
                    <a:pt x="93" y="13143"/>
                    <a:pt x="4376" y="22740"/>
                    <a:pt x="14575" y="26215"/>
                  </a:cubicBezTo>
                  <a:cubicBezTo>
                    <a:pt x="15678" y="26592"/>
                    <a:pt x="16820" y="26891"/>
                    <a:pt x="17969" y="27092"/>
                  </a:cubicBezTo>
                  <a:cubicBezTo>
                    <a:pt x="18245" y="27147"/>
                    <a:pt x="18544" y="27194"/>
                    <a:pt x="18936" y="27248"/>
                  </a:cubicBezTo>
                  <a:cubicBezTo>
                    <a:pt x="19696" y="27353"/>
                    <a:pt x="20318" y="27427"/>
                    <a:pt x="20897" y="27481"/>
                  </a:cubicBezTo>
                  <a:cubicBezTo>
                    <a:pt x="22705" y="27671"/>
                    <a:pt x="24383" y="27753"/>
                    <a:pt x="25932" y="27753"/>
                  </a:cubicBezTo>
                  <a:cubicBezTo>
                    <a:pt x="35290" y="27753"/>
                    <a:pt x="39956" y="24709"/>
                    <a:pt x="40802" y="22954"/>
                  </a:cubicBezTo>
                  <a:cubicBezTo>
                    <a:pt x="41964" y="20569"/>
                    <a:pt x="39521" y="4491"/>
                    <a:pt x="34885" y="1669"/>
                  </a:cubicBezTo>
                  <a:cubicBezTo>
                    <a:pt x="33082" y="572"/>
                    <a:pt x="31014" y="1"/>
                    <a:pt x="289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2" name="Google Shape;542;p26"/>
          <p:cNvGrpSpPr/>
          <p:nvPr/>
        </p:nvGrpSpPr>
        <p:grpSpPr>
          <a:xfrm>
            <a:off x="8221061" y="2282930"/>
            <a:ext cx="600712" cy="477303"/>
            <a:chOff x="7441450" y="886673"/>
            <a:chExt cx="600712" cy="477303"/>
          </a:xfrm>
        </p:grpSpPr>
        <p:sp>
          <p:nvSpPr>
            <p:cNvPr id="543" name="Google Shape;543;p26"/>
            <p:cNvSpPr/>
            <p:nvPr/>
          </p:nvSpPr>
          <p:spPr>
            <a:xfrm>
              <a:off x="7620335" y="1066285"/>
              <a:ext cx="421827" cy="297692"/>
            </a:xfrm>
            <a:custGeom>
              <a:avLst/>
              <a:gdLst/>
              <a:ahLst/>
              <a:cxnLst/>
              <a:rect l="l" t="t" r="r" b="b"/>
              <a:pathLst>
                <a:path w="8706" h="6144" extrusionOk="0">
                  <a:moveTo>
                    <a:pt x="2269" y="0"/>
                  </a:moveTo>
                  <a:cubicBezTo>
                    <a:pt x="777" y="0"/>
                    <a:pt x="1" y="2762"/>
                    <a:pt x="3397" y="6144"/>
                  </a:cubicBezTo>
                  <a:cubicBezTo>
                    <a:pt x="7841" y="4732"/>
                    <a:pt x="8705" y="317"/>
                    <a:pt x="6809" y="317"/>
                  </a:cubicBezTo>
                  <a:cubicBezTo>
                    <a:pt x="6233" y="317"/>
                    <a:pt x="5402" y="725"/>
                    <a:pt x="4338" y="1750"/>
                  </a:cubicBezTo>
                  <a:cubicBezTo>
                    <a:pt x="3703" y="524"/>
                    <a:pt x="2918" y="0"/>
                    <a:pt x="2269" y="0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6"/>
            <p:cNvSpPr/>
            <p:nvPr/>
          </p:nvSpPr>
          <p:spPr>
            <a:xfrm>
              <a:off x="7441450" y="1073698"/>
              <a:ext cx="198122" cy="163576"/>
            </a:xfrm>
            <a:custGeom>
              <a:avLst/>
              <a:gdLst/>
              <a:ahLst/>
              <a:cxnLst/>
              <a:rect l="l" t="t" r="r" b="b"/>
              <a:pathLst>
                <a:path w="4089" h="3376" extrusionOk="0">
                  <a:moveTo>
                    <a:pt x="2979" y="1"/>
                  </a:moveTo>
                  <a:cubicBezTo>
                    <a:pt x="2673" y="1"/>
                    <a:pt x="2311" y="358"/>
                    <a:pt x="2025" y="1262"/>
                  </a:cubicBezTo>
                  <a:cubicBezTo>
                    <a:pt x="1648" y="1006"/>
                    <a:pt x="1316" y="899"/>
                    <a:pt x="1053" y="899"/>
                  </a:cubicBezTo>
                  <a:cubicBezTo>
                    <a:pt x="1" y="899"/>
                    <a:pt x="38" y="2605"/>
                    <a:pt x="2632" y="3375"/>
                  </a:cubicBezTo>
                  <a:cubicBezTo>
                    <a:pt x="4088" y="1875"/>
                    <a:pt x="3680" y="1"/>
                    <a:pt x="297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6"/>
            <p:cNvSpPr/>
            <p:nvPr/>
          </p:nvSpPr>
          <p:spPr>
            <a:xfrm>
              <a:off x="7756000" y="886673"/>
              <a:ext cx="216728" cy="149864"/>
            </a:xfrm>
            <a:custGeom>
              <a:avLst/>
              <a:gdLst/>
              <a:ahLst/>
              <a:cxnLst/>
              <a:rect l="l" t="t" r="r" b="b"/>
              <a:pathLst>
                <a:path w="4473" h="3093" extrusionOk="0">
                  <a:moveTo>
                    <a:pt x="1180" y="0"/>
                  </a:moveTo>
                  <a:cubicBezTo>
                    <a:pt x="525" y="0"/>
                    <a:pt x="1" y="1207"/>
                    <a:pt x="1162" y="3092"/>
                  </a:cubicBezTo>
                  <a:cubicBezTo>
                    <a:pt x="3594" y="2890"/>
                    <a:pt x="4472" y="668"/>
                    <a:pt x="3299" y="668"/>
                  </a:cubicBezTo>
                  <a:cubicBezTo>
                    <a:pt x="3019" y="668"/>
                    <a:pt x="2623" y="794"/>
                    <a:pt x="2103" y="1105"/>
                  </a:cubicBezTo>
                  <a:cubicBezTo>
                    <a:pt x="1914" y="342"/>
                    <a:pt x="1529" y="0"/>
                    <a:pt x="1180" y="0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6" name="Google Shape;546;p26"/>
          <p:cNvSpPr/>
          <p:nvPr/>
        </p:nvSpPr>
        <p:spPr>
          <a:xfrm>
            <a:off x="903350" y="4037975"/>
            <a:ext cx="510300" cy="510300"/>
          </a:xfrm>
          <a:prstGeom prst="star4">
            <a:avLst>
              <a:gd name="adj" fmla="val 12500"/>
            </a:avLst>
          </a:prstGeom>
          <a:solidFill>
            <a:schemeClr val="accent6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26"/>
          <p:cNvSpPr/>
          <p:nvPr/>
        </p:nvSpPr>
        <p:spPr>
          <a:xfrm>
            <a:off x="699900" y="3858100"/>
            <a:ext cx="314100" cy="314100"/>
          </a:xfrm>
          <a:prstGeom prst="star4">
            <a:avLst>
              <a:gd name="adj" fmla="val 12500"/>
            </a:avLst>
          </a:prstGeom>
          <a:solidFill>
            <a:schemeClr val="accent6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p29"/>
          <p:cNvSpPr/>
          <p:nvPr/>
        </p:nvSpPr>
        <p:spPr>
          <a:xfrm>
            <a:off x="6975550" y="1525613"/>
            <a:ext cx="510300" cy="510300"/>
          </a:xfrm>
          <a:prstGeom prst="star4">
            <a:avLst>
              <a:gd name="adj" fmla="val 12500"/>
            </a:avLst>
          </a:prstGeom>
          <a:solidFill>
            <a:schemeClr val="accent6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3" name="Google Shape;623;p29"/>
          <p:cNvSpPr/>
          <p:nvPr/>
        </p:nvSpPr>
        <p:spPr>
          <a:xfrm>
            <a:off x="6772100" y="1345738"/>
            <a:ext cx="314100" cy="314100"/>
          </a:xfrm>
          <a:prstGeom prst="star4">
            <a:avLst>
              <a:gd name="adj" fmla="val 12500"/>
            </a:avLst>
          </a:prstGeom>
          <a:solidFill>
            <a:schemeClr val="accent6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C1670E-EEB7-48EB-6EB0-B959691427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s-E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Buku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panduan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universitas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Andalas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2013. Blok 1.2 </a:t>
            </a:r>
            <a:r>
              <a:rPr lang="es-E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kardiorespirasi</a:t>
            </a:r>
            <a:endParaRPr lang="en-ID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4" name="Google Shape;624;p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lt2"/>
                </a:solidFill>
                <a:latin typeface="Showcard Gothic" panose="04020904020102020604" pitchFamily="82" charset="0"/>
              </a:rPr>
              <a:t>Daftar Pustaka</a:t>
            </a:r>
            <a:endParaRPr dirty="0">
              <a:solidFill>
                <a:schemeClr val="lt2"/>
              </a:solidFill>
              <a:latin typeface="Showcard Gothic" panose="04020904020102020604" pitchFamily="82" charset="0"/>
            </a:endParaRPr>
          </a:p>
        </p:txBody>
      </p:sp>
      <p:grpSp>
        <p:nvGrpSpPr>
          <p:cNvPr id="627" name="Google Shape;627;p29"/>
          <p:cNvGrpSpPr/>
          <p:nvPr/>
        </p:nvGrpSpPr>
        <p:grpSpPr>
          <a:xfrm rot="-2159487" flipH="1">
            <a:off x="763671" y="670089"/>
            <a:ext cx="591651" cy="470037"/>
            <a:chOff x="7441450" y="886673"/>
            <a:chExt cx="600712" cy="477303"/>
          </a:xfrm>
        </p:grpSpPr>
        <p:sp>
          <p:nvSpPr>
            <p:cNvPr id="628" name="Google Shape;628;p29"/>
            <p:cNvSpPr/>
            <p:nvPr/>
          </p:nvSpPr>
          <p:spPr>
            <a:xfrm>
              <a:off x="7620335" y="1066285"/>
              <a:ext cx="421827" cy="297692"/>
            </a:xfrm>
            <a:custGeom>
              <a:avLst/>
              <a:gdLst/>
              <a:ahLst/>
              <a:cxnLst/>
              <a:rect l="l" t="t" r="r" b="b"/>
              <a:pathLst>
                <a:path w="8706" h="6144" extrusionOk="0">
                  <a:moveTo>
                    <a:pt x="2269" y="0"/>
                  </a:moveTo>
                  <a:cubicBezTo>
                    <a:pt x="777" y="0"/>
                    <a:pt x="1" y="2762"/>
                    <a:pt x="3397" y="6144"/>
                  </a:cubicBezTo>
                  <a:cubicBezTo>
                    <a:pt x="7841" y="4732"/>
                    <a:pt x="8705" y="317"/>
                    <a:pt x="6809" y="317"/>
                  </a:cubicBezTo>
                  <a:cubicBezTo>
                    <a:pt x="6233" y="317"/>
                    <a:pt x="5402" y="725"/>
                    <a:pt x="4338" y="1750"/>
                  </a:cubicBezTo>
                  <a:cubicBezTo>
                    <a:pt x="3703" y="524"/>
                    <a:pt x="2918" y="0"/>
                    <a:pt x="2269" y="0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29"/>
            <p:cNvSpPr/>
            <p:nvPr/>
          </p:nvSpPr>
          <p:spPr>
            <a:xfrm>
              <a:off x="7441450" y="1073698"/>
              <a:ext cx="198122" cy="163576"/>
            </a:xfrm>
            <a:custGeom>
              <a:avLst/>
              <a:gdLst/>
              <a:ahLst/>
              <a:cxnLst/>
              <a:rect l="l" t="t" r="r" b="b"/>
              <a:pathLst>
                <a:path w="4089" h="3376" extrusionOk="0">
                  <a:moveTo>
                    <a:pt x="2979" y="1"/>
                  </a:moveTo>
                  <a:cubicBezTo>
                    <a:pt x="2673" y="1"/>
                    <a:pt x="2311" y="358"/>
                    <a:pt x="2025" y="1262"/>
                  </a:cubicBezTo>
                  <a:cubicBezTo>
                    <a:pt x="1648" y="1006"/>
                    <a:pt x="1316" y="899"/>
                    <a:pt x="1053" y="899"/>
                  </a:cubicBezTo>
                  <a:cubicBezTo>
                    <a:pt x="1" y="899"/>
                    <a:pt x="38" y="2605"/>
                    <a:pt x="2632" y="3375"/>
                  </a:cubicBezTo>
                  <a:cubicBezTo>
                    <a:pt x="4088" y="1875"/>
                    <a:pt x="3680" y="1"/>
                    <a:pt x="297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29"/>
            <p:cNvSpPr/>
            <p:nvPr/>
          </p:nvSpPr>
          <p:spPr>
            <a:xfrm>
              <a:off x="7756000" y="886673"/>
              <a:ext cx="216728" cy="149864"/>
            </a:xfrm>
            <a:custGeom>
              <a:avLst/>
              <a:gdLst/>
              <a:ahLst/>
              <a:cxnLst/>
              <a:rect l="l" t="t" r="r" b="b"/>
              <a:pathLst>
                <a:path w="4473" h="3093" extrusionOk="0">
                  <a:moveTo>
                    <a:pt x="1180" y="0"/>
                  </a:moveTo>
                  <a:cubicBezTo>
                    <a:pt x="525" y="0"/>
                    <a:pt x="1" y="1207"/>
                    <a:pt x="1162" y="3092"/>
                  </a:cubicBezTo>
                  <a:cubicBezTo>
                    <a:pt x="3594" y="2890"/>
                    <a:pt x="4472" y="668"/>
                    <a:pt x="3299" y="668"/>
                  </a:cubicBezTo>
                  <a:cubicBezTo>
                    <a:pt x="3019" y="668"/>
                    <a:pt x="2623" y="794"/>
                    <a:pt x="2103" y="1105"/>
                  </a:cubicBezTo>
                  <a:cubicBezTo>
                    <a:pt x="1914" y="342"/>
                    <a:pt x="1529" y="0"/>
                    <a:pt x="1180" y="0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1" name="Google Shape;631;p29"/>
          <p:cNvGrpSpPr/>
          <p:nvPr/>
        </p:nvGrpSpPr>
        <p:grpSpPr>
          <a:xfrm rot="-1266543" flipH="1">
            <a:off x="577149" y="962149"/>
            <a:ext cx="2015101" cy="1094257"/>
            <a:chOff x="1213730" y="2577217"/>
            <a:chExt cx="1709604" cy="928363"/>
          </a:xfrm>
        </p:grpSpPr>
        <p:sp>
          <p:nvSpPr>
            <p:cNvPr id="632" name="Google Shape;632;p29"/>
            <p:cNvSpPr/>
            <p:nvPr/>
          </p:nvSpPr>
          <p:spPr>
            <a:xfrm>
              <a:off x="2356856" y="2589635"/>
              <a:ext cx="558840" cy="728472"/>
            </a:xfrm>
            <a:custGeom>
              <a:avLst/>
              <a:gdLst/>
              <a:ahLst/>
              <a:cxnLst/>
              <a:rect l="l" t="t" r="r" b="b"/>
              <a:pathLst>
                <a:path w="20610" h="26866" extrusionOk="0">
                  <a:moveTo>
                    <a:pt x="14215" y="1"/>
                  </a:moveTo>
                  <a:cubicBezTo>
                    <a:pt x="12452" y="1216"/>
                    <a:pt x="10880" y="2501"/>
                    <a:pt x="9478" y="3805"/>
                  </a:cubicBezTo>
                  <a:cubicBezTo>
                    <a:pt x="2722" y="10045"/>
                    <a:pt x="0" y="16529"/>
                    <a:pt x="0" y="16529"/>
                  </a:cubicBezTo>
                  <a:lnTo>
                    <a:pt x="2210" y="26037"/>
                  </a:lnTo>
                  <a:cubicBezTo>
                    <a:pt x="2210" y="26037"/>
                    <a:pt x="4017" y="26865"/>
                    <a:pt x="6503" y="26865"/>
                  </a:cubicBezTo>
                  <a:cubicBezTo>
                    <a:pt x="7128" y="26865"/>
                    <a:pt x="7796" y="26813"/>
                    <a:pt x="8488" y="26682"/>
                  </a:cubicBezTo>
                  <a:lnTo>
                    <a:pt x="8496" y="26682"/>
                  </a:lnTo>
                  <a:cubicBezTo>
                    <a:pt x="10659" y="26270"/>
                    <a:pt x="13062" y="25090"/>
                    <a:pt x="15162" y="22342"/>
                  </a:cubicBezTo>
                  <a:cubicBezTo>
                    <a:pt x="20610" y="15208"/>
                    <a:pt x="14215" y="1"/>
                    <a:pt x="142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29"/>
            <p:cNvSpPr/>
            <p:nvPr/>
          </p:nvSpPr>
          <p:spPr>
            <a:xfrm>
              <a:off x="2458341" y="2725230"/>
              <a:ext cx="144875" cy="171041"/>
            </a:xfrm>
            <a:custGeom>
              <a:avLst/>
              <a:gdLst/>
              <a:ahLst/>
              <a:cxnLst/>
              <a:rect l="l" t="t" r="r" b="b"/>
              <a:pathLst>
                <a:path w="5343" h="6308" extrusionOk="0">
                  <a:moveTo>
                    <a:pt x="4893" y="0"/>
                  </a:moveTo>
                  <a:cubicBezTo>
                    <a:pt x="2870" y="1996"/>
                    <a:pt x="1255" y="3992"/>
                    <a:pt x="1" y="5747"/>
                  </a:cubicBezTo>
                  <a:cubicBezTo>
                    <a:pt x="226" y="5976"/>
                    <a:pt x="513" y="6150"/>
                    <a:pt x="820" y="6232"/>
                  </a:cubicBezTo>
                  <a:cubicBezTo>
                    <a:pt x="1015" y="6285"/>
                    <a:pt x="1214" y="6308"/>
                    <a:pt x="1413" y="6308"/>
                  </a:cubicBezTo>
                  <a:cubicBezTo>
                    <a:pt x="1889" y="6308"/>
                    <a:pt x="2370" y="6176"/>
                    <a:pt x="2816" y="5995"/>
                  </a:cubicBezTo>
                  <a:cubicBezTo>
                    <a:pt x="3297" y="5797"/>
                    <a:pt x="3755" y="5537"/>
                    <a:pt x="4136" y="5180"/>
                  </a:cubicBezTo>
                  <a:cubicBezTo>
                    <a:pt x="5017" y="4345"/>
                    <a:pt x="5343" y="3064"/>
                    <a:pt x="5335" y="1849"/>
                  </a:cubicBezTo>
                  <a:cubicBezTo>
                    <a:pt x="5332" y="1204"/>
                    <a:pt x="5235" y="536"/>
                    <a:pt x="4893" y="0"/>
                  </a:cubicBezTo>
                  <a:close/>
                </a:path>
              </a:pathLst>
            </a:custGeom>
            <a:solidFill>
              <a:srgbClr val="42338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29"/>
            <p:cNvSpPr/>
            <p:nvPr/>
          </p:nvSpPr>
          <p:spPr>
            <a:xfrm>
              <a:off x="2472169" y="2767825"/>
              <a:ext cx="277576" cy="433216"/>
            </a:xfrm>
            <a:custGeom>
              <a:avLst/>
              <a:gdLst/>
              <a:ahLst/>
              <a:cxnLst/>
              <a:rect l="l" t="t" r="r" b="b"/>
              <a:pathLst>
                <a:path w="10237" h="15977" extrusionOk="0">
                  <a:moveTo>
                    <a:pt x="10128" y="0"/>
                  </a:moveTo>
                  <a:cubicBezTo>
                    <a:pt x="10114" y="0"/>
                    <a:pt x="10100" y="4"/>
                    <a:pt x="10086" y="13"/>
                  </a:cubicBezTo>
                  <a:cubicBezTo>
                    <a:pt x="4705" y="3461"/>
                    <a:pt x="768" y="9405"/>
                    <a:pt x="15" y="15781"/>
                  </a:cubicBezTo>
                  <a:cubicBezTo>
                    <a:pt x="1" y="15898"/>
                    <a:pt x="102" y="15976"/>
                    <a:pt x="198" y="15976"/>
                  </a:cubicBezTo>
                  <a:cubicBezTo>
                    <a:pt x="258" y="15976"/>
                    <a:pt x="316" y="15946"/>
                    <a:pt x="341" y="15874"/>
                  </a:cubicBezTo>
                  <a:cubicBezTo>
                    <a:pt x="877" y="14383"/>
                    <a:pt x="1168" y="12806"/>
                    <a:pt x="1661" y="11300"/>
                  </a:cubicBezTo>
                  <a:cubicBezTo>
                    <a:pt x="1673" y="11269"/>
                    <a:pt x="1688" y="11238"/>
                    <a:pt x="1696" y="11204"/>
                  </a:cubicBezTo>
                  <a:cubicBezTo>
                    <a:pt x="2573" y="10570"/>
                    <a:pt x="3487" y="10108"/>
                    <a:pt x="4574" y="10108"/>
                  </a:cubicBezTo>
                  <a:cubicBezTo>
                    <a:pt x="4734" y="10108"/>
                    <a:pt x="4898" y="10118"/>
                    <a:pt x="5066" y="10139"/>
                  </a:cubicBezTo>
                  <a:cubicBezTo>
                    <a:pt x="6394" y="10302"/>
                    <a:pt x="7384" y="11122"/>
                    <a:pt x="8157" y="12154"/>
                  </a:cubicBezTo>
                  <a:cubicBezTo>
                    <a:pt x="8181" y="12187"/>
                    <a:pt x="8215" y="12201"/>
                    <a:pt x="8249" y="12201"/>
                  </a:cubicBezTo>
                  <a:cubicBezTo>
                    <a:pt x="8331" y="12201"/>
                    <a:pt x="8414" y="12121"/>
                    <a:pt x="8370" y="12030"/>
                  </a:cubicBezTo>
                  <a:cubicBezTo>
                    <a:pt x="7667" y="10542"/>
                    <a:pt x="6029" y="9691"/>
                    <a:pt x="4431" y="9691"/>
                  </a:cubicBezTo>
                  <a:cubicBezTo>
                    <a:pt x="3681" y="9691"/>
                    <a:pt x="2941" y="9878"/>
                    <a:pt x="2309" y="10275"/>
                  </a:cubicBezTo>
                  <a:cubicBezTo>
                    <a:pt x="2962" y="9604"/>
                    <a:pt x="3653" y="9021"/>
                    <a:pt x="4558" y="8606"/>
                  </a:cubicBezTo>
                  <a:cubicBezTo>
                    <a:pt x="5695" y="8086"/>
                    <a:pt x="6813" y="8000"/>
                    <a:pt x="8040" y="7930"/>
                  </a:cubicBezTo>
                  <a:cubicBezTo>
                    <a:pt x="8157" y="7926"/>
                    <a:pt x="8145" y="7751"/>
                    <a:pt x="8040" y="7732"/>
                  </a:cubicBezTo>
                  <a:cubicBezTo>
                    <a:pt x="7742" y="7674"/>
                    <a:pt x="7433" y="7646"/>
                    <a:pt x="7120" y="7646"/>
                  </a:cubicBezTo>
                  <a:cubicBezTo>
                    <a:pt x="5375" y="7646"/>
                    <a:pt x="3467" y="8514"/>
                    <a:pt x="2263" y="9817"/>
                  </a:cubicBezTo>
                  <a:cubicBezTo>
                    <a:pt x="2713" y="8831"/>
                    <a:pt x="3261" y="7896"/>
                    <a:pt x="3878" y="6987"/>
                  </a:cubicBezTo>
                  <a:cubicBezTo>
                    <a:pt x="5633" y="4420"/>
                    <a:pt x="7694" y="2020"/>
                    <a:pt x="10176" y="130"/>
                  </a:cubicBezTo>
                  <a:cubicBezTo>
                    <a:pt x="10236" y="82"/>
                    <a:pt x="10189" y="0"/>
                    <a:pt x="101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29"/>
            <p:cNvSpPr/>
            <p:nvPr/>
          </p:nvSpPr>
          <p:spPr>
            <a:xfrm>
              <a:off x="2587184" y="2589635"/>
              <a:ext cx="328498" cy="723510"/>
            </a:xfrm>
            <a:custGeom>
              <a:avLst/>
              <a:gdLst/>
              <a:ahLst/>
              <a:cxnLst/>
              <a:rect l="l" t="t" r="r" b="b"/>
              <a:pathLst>
                <a:path w="12115" h="26683" extrusionOk="0">
                  <a:moveTo>
                    <a:pt x="5720" y="1"/>
                  </a:moveTo>
                  <a:cubicBezTo>
                    <a:pt x="3957" y="1216"/>
                    <a:pt x="2385" y="2501"/>
                    <a:pt x="983" y="3805"/>
                  </a:cubicBezTo>
                  <a:cubicBezTo>
                    <a:pt x="1546" y="3472"/>
                    <a:pt x="2121" y="3149"/>
                    <a:pt x="2739" y="2889"/>
                  </a:cubicBezTo>
                  <a:cubicBezTo>
                    <a:pt x="3511" y="2559"/>
                    <a:pt x="4326" y="2315"/>
                    <a:pt x="5091" y="1973"/>
                  </a:cubicBezTo>
                  <a:cubicBezTo>
                    <a:pt x="5409" y="3013"/>
                    <a:pt x="6031" y="6775"/>
                    <a:pt x="6368" y="9296"/>
                  </a:cubicBezTo>
                  <a:cubicBezTo>
                    <a:pt x="6706" y="11746"/>
                    <a:pt x="6943" y="14491"/>
                    <a:pt x="6590" y="16964"/>
                  </a:cubicBezTo>
                  <a:cubicBezTo>
                    <a:pt x="6298" y="19041"/>
                    <a:pt x="5495" y="21037"/>
                    <a:pt x="4291" y="22756"/>
                  </a:cubicBezTo>
                  <a:cubicBezTo>
                    <a:pt x="3111" y="24453"/>
                    <a:pt x="1632" y="25517"/>
                    <a:pt x="1" y="26682"/>
                  </a:cubicBezTo>
                  <a:cubicBezTo>
                    <a:pt x="2164" y="26270"/>
                    <a:pt x="4567" y="25090"/>
                    <a:pt x="6667" y="22342"/>
                  </a:cubicBezTo>
                  <a:cubicBezTo>
                    <a:pt x="12115" y="15208"/>
                    <a:pt x="5720" y="1"/>
                    <a:pt x="5720" y="1"/>
                  </a:cubicBezTo>
                  <a:close/>
                </a:path>
              </a:pathLst>
            </a:custGeom>
            <a:solidFill>
              <a:srgbClr val="42338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29"/>
            <p:cNvSpPr/>
            <p:nvPr/>
          </p:nvSpPr>
          <p:spPr>
            <a:xfrm>
              <a:off x="2753063" y="3072119"/>
              <a:ext cx="37636" cy="82131"/>
            </a:xfrm>
            <a:custGeom>
              <a:avLst/>
              <a:gdLst/>
              <a:ahLst/>
              <a:cxnLst/>
              <a:rect l="l" t="t" r="r" b="b"/>
              <a:pathLst>
                <a:path w="1388" h="3029" extrusionOk="0">
                  <a:moveTo>
                    <a:pt x="948" y="1"/>
                  </a:moveTo>
                  <a:cubicBezTo>
                    <a:pt x="809" y="1"/>
                    <a:pt x="651" y="139"/>
                    <a:pt x="701" y="318"/>
                  </a:cubicBezTo>
                  <a:cubicBezTo>
                    <a:pt x="918" y="1137"/>
                    <a:pt x="596" y="1991"/>
                    <a:pt x="122" y="2655"/>
                  </a:cubicBezTo>
                  <a:cubicBezTo>
                    <a:pt x="1" y="2831"/>
                    <a:pt x="159" y="3029"/>
                    <a:pt x="320" y="3029"/>
                  </a:cubicBezTo>
                  <a:cubicBezTo>
                    <a:pt x="381" y="3029"/>
                    <a:pt x="441" y="3001"/>
                    <a:pt x="488" y="2934"/>
                  </a:cubicBezTo>
                  <a:cubicBezTo>
                    <a:pt x="1065" y="2119"/>
                    <a:pt x="1388" y="1133"/>
                    <a:pt x="1124" y="147"/>
                  </a:cubicBezTo>
                  <a:cubicBezTo>
                    <a:pt x="1098" y="44"/>
                    <a:pt x="1026" y="1"/>
                    <a:pt x="9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29"/>
            <p:cNvSpPr/>
            <p:nvPr/>
          </p:nvSpPr>
          <p:spPr>
            <a:xfrm>
              <a:off x="2720717" y="3167830"/>
              <a:ext cx="29366" cy="32240"/>
            </a:xfrm>
            <a:custGeom>
              <a:avLst/>
              <a:gdLst/>
              <a:ahLst/>
              <a:cxnLst/>
              <a:rect l="l" t="t" r="r" b="b"/>
              <a:pathLst>
                <a:path w="1083" h="1189" extrusionOk="0">
                  <a:moveTo>
                    <a:pt x="782" y="0"/>
                  </a:moveTo>
                  <a:cubicBezTo>
                    <a:pt x="701" y="0"/>
                    <a:pt x="620" y="39"/>
                    <a:pt x="574" y="131"/>
                  </a:cubicBezTo>
                  <a:cubicBezTo>
                    <a:pt x="453" y="375"/>
                    <a:pt x="306" y="605"/>
                    <a:pt x="135" y="822"/>
                  </a:cubicBezTo>
                  <a:cubicBezTo>
                    <a:pt x="1" y="993"/>
                    <a:pt x="162" y="1189"/>
                    <a:pt x="329" y="1189"/>
                  </a:cubicBezTo>
                  <a:cubicBezTo>
                    <a:pt x="390" y="1189"/>
                    <a:pt x="452" y="1163"/>
                    <a:pt x="500" y="1101"/>
                  </a:cubicBezTo>
                  <a:cubicBezTo>
                    <a:pt x="694" y="857"/>
                    <a:pt x="857" y="589"/>
                    <a:pt x="997" y="309"/>
                  </a:cubicBezTo>
                  <a:cubicBezTo>
                    <a:pt x="1083" y="135"/>
                    <a:pt x="934" y="0"/>
                    <a:pt x="7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29"/>
            <p:cNvSpPr/>
            <p:nvPr/>
          </p:nvSpPr>
          <p:spPr>
            <a:xfrm>
              <a:off x="1220454" y="2679218"/>
              <a:ext cx="553905" cy="674431"/>
            </a:xfrm>
            <a:custGeom>
              <a:avLst/>
              <a:gdLst/>
              <a:ahLst/>
              <a:cxnLst/>
              <a:rect l="l" t="t" r="r" b="b"/>
              <a:pathLst>
                <a:path w="20428" h="24873" extrusionOk="0">
                  <a:moveTo>
                    <a:pt x="3033" y="0"/>
                  </a:moveTo>
                  <a:lnTo>
                    <a:pt x="3033" y="0"/>
                  </a:lnTo>
                  <a:cubicBezTo>
                    <a:pt x="3033" y="0"/>
                    <a:pt x="0" y="16219"/>
                    <a:pt x="6838" y="22038"/>
                  </a:cubicBezTo>
                  <a:cubicBezTo>
                    <a:pt x="9051" y="23925"/>
                    <a:pt x="11237" y="24679"/>
                    <a:pt x="13182" y="24838"/>
                  </a:cubicBezTo>
                  <a:cubicBezTo>
                    <a:pt x="13464" y="24862"/>
                    <a:pt x="13741" y="24872"/>
                    <a:pt x="14012" y="24872"/>
                  </a:cubicBezTo>
                  <a:cubicBezTo>
                    <a:pt x="17659" y="24872"/>
                    <a:pt x="20276" y="22908"/>
                    <a:pt x="20276" y="22908"/>
                  </a:cubicBezTo>
                  <a:lnTo>
                    <a:pt x="20427" y="13147"/>
                  </a:lnTo>
                  <a:cubicBezTo>
                    <a:pt x="20427" y="13147"/>
                    <a:pt x="17434" y="8872"/>
                    <a:pt x="11540" y="4702"/>
                  </a:cubicBezTo>
                  <a:cubicBezTo>
                    <a:pt x="9172" y="3025"/>
                    <a:pt x="6329" y="1363"/>
                    <a:pt x="30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29"/>
            <p:cNvSpPr/>
            <p:nvPr/>
          </p:nvSpPr>
          <p:spPr>
            <a:xfrm>
              <a:off x="1224331" y="2690714"/>
              <a:ext cx="346936" cy="654204"/>
            </a:xfrm>
            <a:custGeom>
              <a:avLst/>
              <a:gdLst/>
              <a:ahLst/>
              <a:cxnLst/>
              <a:rect l="l" t="t" r="r" b="b"/>
              <a:pathLst>
                <a:path w="12795" h="24127" extrusionOk="0">
                  <a:moveTo>
                    <a:pt x="3111" y="0"/>
                  </a:moveTo>
                  <a:cubicBezTo>
                    <a:pt x="3111" y="0"/>
                    <a:pt x="1" y="15678"/>
                    <a:pt x="6625" y="21366"/>
                  </a:cubicBezTo>
                  <a:cubicBezTo>
                    <a:pt x="8769" y="23210"/>
                    <a:pt x="10896" y="23959"/>
                    <a:pt x="12795" y="24126"/>
                  </a:cubicBezTo>
                  <a:cubicBezTo>
                    <a:pt x="11723" y="23660"/>
                    <a:pt x="10683" y="23137"/>
                    <a:pt x="9715" y="22418"/>
                  </a:cubicBezTo>
                  <a:cubicBezTo>
                    <a:pt x="7654" y="20892"/>
                    <a:pt x="6431" y="18893"/>
                    <a:pt x="5584" y="16509"/>
                  </a:cubicBezTo>
                  <a:cubicBezTo>
                    <a:pt x="3857" y="11659"/>
                    <a:pt x="3705" y="6666"/>
                    <a:pt x="4396" y="1608"/>
                  </a:cubicBezTo>
                  <a:lnTo>
                    <a:pt x="4396" y="1608"/>
                  </a:lnTo>
                  <a:cubicBezTo>
                    <a:pt x="6866" y="2403"/>
                    <a:pt x="9133" y="3440"/>
                    <a:pt x="11378" y="4620"/>
                  </a:cubicBezTo>
                  <a:cubicBezTo>
                    <a:pt x="9079" y="2977"/>
                    <a:pt x="6319" y="1347"/>
                    <a:pt x="3111" y="0"/>
                  </a:cubicBezTo>
                  <a:close/>
                </a:path>
              </a:pathLst>
            </a:custGeom>
            <a:solidFill>
              <a:srgbClr val="42338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29"/>
            <p:cNvSpPr/>
            <p:nvPr/>
          </p:nvSpPr>
          <p:spPr>
            <a:xfrm>
              <a:off x="1213730" y="2667831"/>
              <a:ext cx="568737" cy="693927"/>
            </a:xfrm>
            <a:custGeom>
              <a:avLst/>
              <a:gdLst/>
              <a:ahLst/>
              <a:cxnLst/>
              <a:rect l="l" t="t" r="r" b="b"/>
              <a:pathLst>
                <a:path w="20975" h="25592" extrusionOk="0">
                  <a:moveTo>
                    <a:pt x="3514" y="844"/>
                  </a:moveTo>
                  <a:lnTo>
                    <a:pt x="3514" y="844"/>
                  </a:lnTo>
                  <a:cubicBezTo>
                    <a:pt x="6352" y="2047"/>
                    <a:pt x="9074" y="3565"/>
                    <a:pt x="11617" y="5367"/>
                  </a:cubicBezTo>
                  <a:cubicBezTo>
                    <a:pt x="16964" y="9152"/>
                    <a:pt x="19937" y="13066"/>
                    <a:pt x="20372" y="13661"/>
                  </a:cubicBezTo>
                  <a:lnTo>
                    <a:pt x="20225" y="23173"/>
                  </a:lnTo>
                  <a:cubicBezTo>
                    <a:pt x="19685" y="23538"/>
                    <a:pt x="17339" y="24992"/>
                    <a:pt x="14253" y="24992"/>
                  </a:cubicBezTo>
                  <a:cubicBezTo>
                    <a:pt x="13991" y="24992"/>
                    <a:pt x="13725" y="24981"/>
                    <a:pt x="13453" y="24959"/>
                  </a:cubicBezTo>
                  <a:cubicBezTo>
                    <a:pt x="11279" y="24784"/>
                    <a:pt x="9202" y="23864"/>
                    <a:pt x="7280" y="22230"/>
                  </a:cubicBezTo>
                  <a:cubicBezTo>
                    <a:pt x="1219" y="17069"/>
                    <a:pt x="3122" y="3274"/>
                    <a:pt x="3514" y="844"/>
                  </a:cubicBezTo>
                  <a:close/>
                  <a:moveTo>
                    <a:pt x="3052" y="1"/>
                  </a:moveTo>
                  <a:lnTo>
                    <a:pt x="2986" y="366"/>
                  </a:lnTo>
                  <a:cubicBezTo>
                    <a:pt x="2858" y="1034"/>
                    <a:pt x="1" y="16820"/>
                    <a:pt x="6891" y="22687"/>
                  </a:cubicBezTo>
                  <a:cubicBezTo>
                    <a:pt x="8911" y="24404"/>
                    <a:pt x="11101" y="25370"/>
                    <a:pt x="13403" y="25556"/>
                  </a:cubicBezTo>
                  <a:cubicBezTo>
                    <a:pt x="13698" y="25580"/>
                    <a:pt x="13985" y="25592"/>
                    <a:pt x="14269" y="25592"/>
                  </a:cubicBezTo>
                  <a:cubicBezTo>
                    <a:pt x="17957" y="25592"/>
                    <a:pt x="20586" y="23658"/>
                    <a:pt x="20702" y="23569"/>
                  </a:cubicBezTo>
                  <a:lnTo>
                    <a:pt x="20819" y="23479"/>
                  </a:lnTo>
                  <a:lnTo>
                    <a:pt x="20974" y="13474"/>
                  </a:lnTo>
                  <a:lnTo>
                    <a:pt x="20920" y="13392"/>
                  </a:lnTo>
                  <a:cubicBezTo>
                    <a:pt x="20889" y="13349"/>
                    <a:pt x="17829" y="9028"/>
                    <a:pt x="11962" y="4878"/>
                  </a:cubicBezTo>
                  <a:cubicBezTo>
                    <a:pt x="9280" y="2979"/>
                    <a:pt x="6399" y="1387"/>
                    <a:pt x="3393" y="145"/>
                  </a:cubicBezTo>
                  <a:lnTo>
                    <a:pt x="305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9"/>
            <p:cNvSpPr/>
            <p:nvPr/>
          </p:nvSpPr>
          <p:spPr>
            <a:xfrm>
              <a:off x="1388367" y="2748574"/>
              <a:ext cx="255532" cy="232132"/>
            </a:xfrm>
            <a:custGeom>
              <a:avLst/>
              <a:gdLst/>
              <a:ahLst/>
              <a:cxnLst/>
              <a:rect l="l" t="t" r="r" b="b"/>
              <a:pathLst>
                <a:path w="9424" h="8561" extrusionOk="0">
                  <a:moveTo>
                    <a:pt x="1468" y="1"/>
                  </a:moveTo>
                  <a:cubicBezTo>
                    <a:pt x="1387" y="117"/>
                    <a:pt x="1305" y="230"/>
                    <a:pt x="1224" y="343"/>
                  </a:cubicBezTo>
                  <a:cubicBezTo>
                    <a:pt x="583" y="1228"/>
                    <a:pt x="63" y="2237"/>
                    <a:pt x="27" y="3352"/>
                  </a:cubicBezTo>
                  <a:cubicBezTo>
                    <a:pt x="0" y="4151"/>
                    <a:pt x="226" y="4948"/>
                    <a:pt x="599" y="5654"/>
                  </a:cubicBezTo>
                  <a:cubicBezTo>
                    <a:pt x="1499" y="7360"/>
                    <a:pt x="3362" y="8560"/>
                    <a:pt x="5275" y="8560"/>
                  </a:cubicBezTo>
                  <a:cubicBezTo>
                    <a:pt x="5457" y="8560"/>
                    <a:pt x="5639" y="8549"/>
                    <a:pt x="5821" y="8527"/>
                  </a:cubicBezTo>
                  <a:cubicBezTo>
                    <a:pt x="7393" y="8333"/>
                    <a:pt x="8818" y="7215"/>
                    <a:pt x="9424" y="5775"/>
                  </a:cubicBezTo>
                  <a:cubicBezTo>
                    <a:pt x="8236" y="4692"/>
                    <a:pt x="6819" y="3519"/>
                    <a:pt x="5180" y="2358"/>
                  </a:cubicBezTo>
                  <a:cubicBezTo>
                    <a:pt x="3980" y="1508"/>
                    <a:pt x="2742" y="723"/>
                    <a:pt x="1468" y="1"/>
                  </a:cubicBezTo>
                  <a:close/>
                </a:path>
              </a:pathLst>
            </a:custGeom>
            <a:solidFill>
              <a:srgbClr val="42338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9"/>
            <p:cNvSpPr/>
            <p:nvPr/>
          </p:nvSpPr>
          <p:spPr>
            <a:xfrm>
              <a:off x="1367327" y="2829589"/>
              <a:ext cx="270228" cy="406752"/>
            </a:xfrm>
            <a:custGeom>
              <a:avLst/>
              <a:gdLst/>
              <a:ahLst/>
              <a:cxnLst/>
              <a:rect l="l" t="t" r="r" b="b"/>
              <a:pathLst>
                <a:path w="9966" h="15001" extrusionOk="0">
                  <a:moveTo>
                    <a:pt x="107" y="0"/>
                  </a:moveTo>
                  <a:cubicBezTo>
                    <a:pt x="47" y="0"/>
                    <a:pt x="0" y="78"/>
                    <a:pt x="62" y="123"/>
                  </a:cubicBezTo>
                  <a:cubicBezTo>
                    <a:pt x="2446" y="1878"/>
                    <a:pt x="4438" y="4122"/>
                    <a:pt x="6142" y="6530"/>
                  </a:cubicBezTo>
                  <a:cubicBezTo>
                    <a:pt x="6744" y="7380"/>
                    <a:pt x="7276" y="8261"/>
                    <a:pt x="7719" y="9189"/>
                  </a:cubicBezTo>
                  <a:cubicBezTo>
                    <a:pt x="6576" y="7992"/>
                    <a:pt x="4795" y="7205"/>
                    <a:pt x="3162" y="7205"/>
                  </a:cubicBezTo>
                  <a:cubicBezTo>
                    <a:pt x="2835" y="7205"/>
                    <a:pt x="2514" y="7236"/>
                    <a:pt x="2205" y="7302"/>
                  </a:cubicBezTo>
                  <a:cubicBezTo>
                    <a:pt x="2108" y="7326"/>
                    <a:pt x="2101" y="7489"/>
                    <a:pt x="2213" y="7492"/>
                  </a:cubicBezTo>
                  <a:cubicBezTo>
                    <a:pt x="3374" y="7535"/>
                    <a:pt x="4438" y="7601"/>
                    <a:pt x="5525" y="8079"/>
                  </a:cubicBezTo>
                  <a:cubicBezTo>
                    <a:pt x="6391" y="8455"/>
                    <a:pt x="7055" y="8995"/>
                    <a:pt x="7684" y="9628"/>
                  </a:cubicBezTo>
                  <a:cubicBezTo>
                    <a:pt x="7100" y="9273"/>
                    <a:pt x="6421" y="9106"/>
                    <a:pt x="5734" y="9106"/>
                  </a:cubicBezTo>
                  <a:cubicBezTo>
                    <a:pt x="4196" y="9106"/>
                    <a:pt x="2616" y="9943"/>
                    <a:pt x="1961" y="11387"/>
                  </a:cubicBezTo>
                  <a:cubicBezTo>
                    <a:pt x="1923" y="11473"/>
                    <a:pt x="2000" y="11547"/>
                    <a:pt x="2076" y="11547"/>
                  </a:cubicBezTo>
                  <a:cubicBezTo>
                    <a:pt x="2109" y="11547"/>
                    <a:pt x="2143" y="11533"/>
                    <a:pt x="2167" y="11499"/>
                  </a:cubicBezTo>
                  <a:cubicBezTo>
                    <a:pt x="2885" y="10505"/>
                    <a:pt x="3809" y="9718"/>
                    <a:pt x="5067" y="9539"/>
                  </a:cubicBezTo>
                  <a:cubicBezTo>
                    <a:pt x="5246" y="9513"/>
                    <a:pt x="5421" y="9501"/>
                    <a:pt x="5592" y="9501"/>
                  </a:cubicBezTo>
                  <a:cubicBezTo>
                    <a:pt x="6597" y="9501"/>
                    <a:pt x="7455" y="9920"/>
                    <a:pt x="8278" y="10498"/>
                  </a:cubicBezTo>
                  <a:cubicBezTo>
                    <a:pt x="8290" y="10528"/>
                    <a:pt x="8305" y="10556"/>
                    <a:pt x="8317" y="10587"/>
                  </a:cubicBezTo>
                  <a:cubicBezTo>
                    <a:pt x="8810" y="12012"/>
                    <a:pt x="9109" y="13499"/>
                    <a:pt x="9641" y="14904"/>
                  </a:cubicBezTo>
                  <a:cubicBezTo>
                    <a:pt x="9666" y="14972"/>
                    <a:pt x="9719" y="15001"/>
                    <a:pt x="9775" y="15001"/>
                  </a:cubicBezTo>
                  <a:cubicBezTo>
                    <a:pt x="9867" y="15001"/>
                    <a:pt x="9966" y="14922"/>
                    <a:pt x="9951" y="14811"/>
                  </a:cubicBezTo>
                  <a:cubicBezTo>
                    <a:pt x="9132" y="8774"/>
                    <a:pt x="5303" y="3198"/>
                    <a:pt x="144" y="11"/>
                  </a:cubicBezTo>
                  <a:cubicBezTo>
                    <a:pt x="131" y="3"/>
                    <a:pt x="119" y="0"/>
                    <a:pt x="1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9"/>
            <p:cNvSpPr/>
            <p:nvPr/>
          </p:nvSpPr>
          <p:spPr>
            <a:xfrm>
              <a:off x="1614601" y="2713002"/>
              <a:ext cx="889508" cy="784383"/>
            </a:xfrm>
            <a:custGeom>
              <a:avLst/>
              <a:gdLst/>
              <a:ahLst/>
              <a:cxnLst/>
              <a:rect l="l" t="t" r="r" b="b"/>
              <a:pathLst>
                <a:path w="32805" h="28928" extrusionOk="0">
                  <a:moveTo>
                    <a:pt x="15569" y="1"/>
                  </a:moveTo>
                  <a:cubicBezTo>
                    <a:pt x="9183" y="1"/>
                    <a:pt x="2948" y="3199"/>
                    <a:pt x="998" y="9090"/>
                  </a:cubicBezTo>
                  <a:lnTo>
                    <a:pt x="994" y="9098"/>
                  </a:lnTo>
                  <a:cubicBezTo>
                    <a:pt x="202" y="11773"/>
                    <a:pt x="0" y="15330"/>
                    <a:pt x="338" y="18339"/>
                  </a:cubicBezTo>
                  <a:cubicBezTo>
                    <a:pt x="571" y="20416"/>
                    <a:pt x="1060" y="22233"/>
                    <a:pt x="1790" y="23316"/>
                  </a:cubicBezTo>
                  <a:cubicBezTo>
                    <a:pt x="1864" y="23433"/>
                    <a:pt x="1942" y="23533"/>
                    <a:pt x="2023" y="23630"/>
                  </a:cubicBezTo>
                  <a:cubicBezTo>
                    <a:pt x="3603" y="25510"/>
                    <a:pt x="5937" y="27133"/>
                    <a:pt x="9175" y="28072"/>
                  </a:cubicBezTo>
                  <a:cubicBezTo>
                    <a:pt x="10999" y="28596"/>
                    <a:pt x="13112" y="28911"/>
                    <a:pt x="15535" y="28927"/>
                  </a:cubicBezTo>
                  <a:cubicBezTo>
                    <a:pt x="15596" y="28927"/>
                    <a:pt x="15658" y="28928"/>
                    <a:pt x="15720" y="28928"/>
                  </a:cubicBezTo>
                  <a:cubicBezTo>
                    <a:pt x="16616" y="28928"/>
                    <a:pt x="17536" y="28877"/>
                    <a:pt x="18459" y="28775"/>
                  </a:cubicBezTo>
                  <a:cubicBezTo>
                    <a:pt x="24217" y="28150"/>
                    <a:pt x="30098" y="25529"/>
                    <a:pt x="31799" y="20567"/>
                  </a:cubicBezTo>
                  <a:cubicBezTo>
                    <a:pt x="32804" y="17620"/>
                    <a:pt x="32320" y="13555"/>
                    <a:pt x="31057" y="10131"/>
                  </a:cubicBezTo>
                  <a:cubicBezTo>
                    <a:pt x="28512" y="3209"/>
                    <a:pt x="21965" y="1"/>
                    <a:pt x="1556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9"/>
            <p:cNvSpPr/>
            <p:nvPr/>
          </p:nvSpPr>
          <p:spPr>
            <a:xfrm>
              <a:off x="1659121" y="3094867"/>
              <a:ext cx="304610" cy="372153"/>
            </a:xfrm>
            <a:custGeom>
              <a:avLst/>
              <a:gdLst/>
              <a:ahLst/>
              <a:cxnLst/>
              <a:rect l="l" t="t" r="r" b="b"/>
              <a:pathLst>
                <a:path w="11234" h="13725" extrusionOk="0">
                  <a:moveTo>
                    <a:pt x="4008" y="0"/>
                  </a:moveTo>
                  <a:cubicBezTo>
                    <a:pt x="3978" y="0"/>
                    <a:pt x="3948" y="2"/>
                    <a:pt x="3918" y="3"/>
                  </a:cubicBezTo>
                  <a:cubicBezTo>
                    <a:pt x="3352" y="34"/>
                    <a:pt x="2843" y="450"/>
                    <a:pt x="2451" y="884"/>
                  </a:cubicBezTo>
                  <a:cubicBezTo>
                    <a:pt x="933" y="2570"/>
                    <a:pt x="1" y="4984"/>
                    <a:pt x="156" y="7267"/>
                  </a:cubicBezTo>
                  <a:cubicBezTo>
                    <a:pt x="191" y="7776"/>
                    <a:pt x="311" y="8324"/>
                    <a:pt x="455" y="8863"/>
                  </a:cubicBezTo>
                  <a:cubicBezTo>
                    <a:pt x="490" y="8996"/>
                    <a:pt x="528" y="9123"/>
                    <a:pt x="564" y="9252"/>
                  </a:cubicBezTo>
                  <a:cubicBezTo>
                    <a:pt x="583" y="9275"/>
                    <a:pt x="598" y="9299"/>
                    <a:pt x="618" y="9326"/>
                  </a:cubicBezTo>
                  <a:cubicBezTo>
                    <a:pt x="649" y="9360"/>
                    <a:pt x="680" y="9392"/>
                    <a:pt x="711" y="9422"/>
                  </a:cubicBezTo>
                  <a:cubicBezTo>
                    <a:pt x="2404" y="11399"/>
                    <a:pt x="4730" y="12831"/>
                    <a:pt x="7622" y="13666"/>
                  </a:cubicBezTo>
                  <a:cubicBezTo>
                    <a:pt x="7696" y="13689"/>
                    <a:pt x="7770" y="13705"/>
                    <a:pt x="7839" y="13725"/>
                  </a:cubicBezTo>
                  <a:cubicBezTo>
                    <a:pt x="8780" y="13320"/>
                    <a:pt x="9599" y="12664"/>
                    <a:pt x="10135" y="11795"/>
                  </a:cubicBezTo>
                  <a:cubicBezTo>
                    <a:pt x="11233" y="9993"/>
                    <a:pt x="10887" y="7376"/>
                    <a:pt x="9226" y="6075"/>
                  </a:cubicBezTo>
                  <a:cubicBezTo>
                    <a:pt x="8608" y="5594"/>
                    <a:pt x="7859" y="5295"/>
                    <a:pt x="7273" y="4774"/>
                  </a:cubicBezTo>
                  <a:cubicBezTo>
                    <a:pt x="6465" y="4057"/>
                    <a:pt x="6061" y="2997"/>
                    <a:pt x="5719" y="1968"/>
                  </a:cubicBezTo>
                  <a:cubicBezTo>
                    <a:pt x="5487" y="1257"/>
                    <a:pt x="5145" y="438"/>
                    <a:pt x="4516" y="127"/>
                  </a:cubicBezTo>
                  <a:cubicBezTo>
                    <a:pt x="4400" y="69"/>
                    <a:pt x="4271" y="27"/>
                    <a:pt x="4128" y="7"/>
                  </a:cubicBezTo>
                  <a:cubicBezTo>
                    <a:pt x="4088" y="2"/>
                    <a:pt x="4048" y="0"/>
                    <a:pt x="4008" y="0"/>
                  </a:cubicBezTo>
                  <a:close/>
                </a:path>
              </a:pathLst>
            </a:custGeom>
            <a:solidFill>
              <a:srgbClr val="42338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9"/>
            <p:cNvSpPr/>
            <p:nvPr/>
          </p:nvSpPr>
          <p:spPr>
            <a:xfrm>
              <a:off x="1856615" y="2720295"/>
              <a:ext cx="308162" cy="140212"/>
            </a:xfrm>
            <a:custGeom>
              <a:avLst/>
              <a:gdLst/>
              <a:ahLst/>
              <a:cxnLst/>
              <a:rect l="l" t="t" r="r" b="b"/>
              <a:pathLst>
                <a:path w="11365" h="5171" extrusionOk="0">
                  <a:moveTo>
                    <a:pt x="6692" y="0"/>
                  </a:moveTo>
                  <a:cubicBezTo>
                    <a:pt x="6573" y="0"/>
                    <a:pt x="6454" y="2"/>
                    <a:pt x="6337" y="4"/>
                  </a:cubicBezTo>
                  <a:cubicBezTo>
                    <a:pt x="4994" y="23"/>
                    <a:pt x="3697" y="182"/>
                    <a:pt x="2469" y="462"/>
                  </a:cubicBezTo>
                  <a:cubicBezTo>
                    <a:pt x="2093" y="850"/>
                    <a:pt x="1744" y="1269"/>
                    <a:pt x="1398" y="1666"/>
                  </a:cubicBezTo>
                  <a:cubicBezTo>
                    <a:pt x="722" y="2450"/>
                    <a:pt x="0" y="3470"/>
                    <a:pt x="389" y="4430"/>
                  </a:cubicBezTo>
                  <a:cubicBezTo>
                    <a:pt x="541" y="4803"/>
                    <a:pt x="878" y="5117"/>
                    <a:pt x="1278" y="5164"/>
                  </a:cubicBezTo>
                  <a:cubicBezTo>
                    <a:pt x="1316" y="5168"/>
                    <a:pt x="1354" y="5170"/>
                    <a:pt x="1392" y="5170"/>
                  </a:cubicBezTo>
                  <a:cubicBezTo>
                    <a:pt x="1814" y="5170"/>
                    <a:pt x="2206" y="4909"/>
                    <a:pt x="2591" y="4710"/>
                  </a:cubicBezTo>
                  <a:cubicBezTo>
                    <a:pt x="3279" y="4351"/>
                    <a:pt x="4055" y="4162"/>
                    <a:pt x="4830" y="4162"/>
                  </a:cubicBezTo>
                  <a:cubicBezTo>
                    <a:pt x="4895" y="4162"/>
                    <a:pt x="4960" y="4163"/>
                    <a:pt x="5024" y="4166"/>
                  </a:cubicBezTo>
                  <a:cubicBezTo>
                    <a:pt x="5977" y="4207"/>
                    <a:pt x="6911" y="4529"/>
                    <a:pt x="7857" y="4529"/>
                  </a:cubicBezTo>
                  <a:cubicBezTo>
                    <a:pt x="7967" y="4529"/>
                    <a:pt x="8078" y="4525"/>
                    <a:pt x="8189" y="4515"/>
                  </a:cubicBezTo>
                  <a:cubicBezTo>
                    <a:pt x="9913" y="4356"/>
                    <a:pt x="11365" y="2710"/>
                    <a:pt x="11299" y="982"/>
                  </a:cubicBezTo>
                  <a:cubicBezTo>
                    <a:pt x="11295" y="846"/>
                    <a:pt x="11280" y="710"/>
                    <a:pt x="11260" y="574"/>
                  </a:cubicBezTo>
                  <a:cubicBezTo>
                    <a:pt x="9719" y="183"/>
                    <a:pt x="8164" y="0"/>
                    <a:pt x="6692" y="0"/>
                  </a:cubicBezTo>
                  <a:close/>
                </a:path>
              </a:pathLst>
            </a:custGeom>
            <a:solidFill>
              <a:srgbClr val="42338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9"/>
            <p:cNvSpPr/>
            <p:nvPr/>
          </p:nvSpPr>
          <p:spPr>
            <a:xfrm>
              <a:off x="2074931" y="3119053"/>
              <a:ext cx="398184" cy="347967"/>
            </a:xfrm>
            <a:custGeom>
              <a:avLst/>
              <a:gdLst/>
              <a:ahLst/>
              <a:cxnLst/>
              <a:rect l="l" t="t" r="r" b="b"/>
              <a:pathLst>
                <a:path w="14685" h="12833" extrusionOk="0">
                  <a:moveTo>
                    <a:pt x="8725" y="1"/>
                  </a:moveTo>
                  <a:cubicBezTo>
                    <a:pt x="8601" y="1"/>
                    <a:pt x="8476" y="9"/>
                    <a:pt x="8353" y="27"/>
                  </a:cubicBezTo>
                  <a:cubicBezTo>
                    <a:pt x="7452" y="171"/>
                    <a:pt x="6718" y="862"/>
                    <a:pt x="6295" y="1666"/>
                  </a:cubicBezTo>
                  <a:cubicBezTo>
                    <a:pt x="5615" y="2951"/>
                    <a:pt x="5930" y="4403"/>
                    <a:pt x="4723" y="5319"/>
                  </a:cubicBezTo>
                  <a:cubicBezTo>
                    <a:pt x="3631" y="6147"/>
                    <a:pt x="2273" y="6511"/>
                    <a:pt x="1100" y="7190"/>
                  </a:cubicBezTo>
                  <a:cubicBezTo>
                    <a:pt x="719" y="7409"/>
                    <a:pt x="347" y="7676"/>
                    <a:pt x="160" y="8068"/>
                  </a:cubicBezTo>
                  <a:cubicBezTo>
                    <a:pt x="1" y="8407"/>
                    <a:pt x="1" y="8798"/>
                    <a:pt x="55" y="9171"/>
                  </a:cubicBezTo>
                  <a:cubicBezTo>
                    <a:pt x="230" y="10371"/>
                    <a:pt x="983" y="11469"/>
                    <a:pt x="2040" y="12068"/>
                  </a:cubicBezTo>
                  <a:cubicBezTo>
                    <a:pt x="2913" y="12561"/>
                    <a:pt x="3930" y="12704"/>
                    <a:pt x="4924" y="12833"/>
                  </a:cubicBezTo>
                  <a:cubicBezTo>
                    <a:pt x="8473" y="11905"/>
                    <a:pt x="11928" y="10099"/>
                    <a:pt x="13730" y="7179"/>
                  </a:cubicBezTo>
                  <a:cubicBezTo>
                    <a:pt x="13839" y="7000"/>
                    <a:pt x="13939" y="6818"/>
                    <a:pt x="14037" y="6636"/>
                  </a:cubicBezTo>
                  <a:cubicBezTo>
                    <a:pt x="14231" y="6259"/>
                    <a:pt x="14402" y="5871"/>
                    <a:pt x="14545" y="5463"/>
                  </a:cubicBezTo>
                  <a:cubicBezTo>
                    <a:pt x="14596" y="5312"/>
                    <a:pt x="14638" y="5160"/>
                    <a:pt x="14685" y="5001"/>
                  </a:cubicBezTo>
                  <a:cubicBezTo>
                    <a:pt x="14511" y="3696"/>
                    <a:pt x="13916" y="2431"/>
                    <a:pt x="12923" y="1576"/>
                  </a:cubicBezTo>
                  <a:cubicBezTo>
                    <a:pt x="12052" y="827"/>
                    <a:pt x="10943" y="424"/>
                    <a:pt x="9828" y="160"/>
                  </a:cubicBezTo>
                  <a:cubicBezTo>
                    <a:pt x="9465" y="73"/>
                    <a:pt x="9094" y="1"/>
                    <a:pt x="8725" y="1"/>
                  </a:cubicBezTo>
                  <a:close/>
                </a:path>
              </a:pathLst>
            </a:custGeom>
            <a:solidFill>
              <a:srgbClr val="42338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9"/>
            <p:cNvSpPr/>
            <p:nvPr/>
          </p:nvSpPr>
          <p:spPr>
            <a:xfrm>
              <a:off x="2471817" y="3300225"/>
              <a:ext cx="1193" cy="2657"/>
            </a:xfrm>
            <a:custGeom>
              <a:avLst/>
              <a:gdLst/>
              <a:ahLst/>
              <a:cxnLst/>
              <a:rect l="l" t="t" r="r" b="b"/>
              <a:pathLst>
                <a:path w="44" h="98" extrusionOk="0">
                  <a:moveTo>
                    <a:pt x="43" y="1"/>
                  </a:moveTo>
                  <a:lnTo>
                    <a:pt x="43" y="1"/>
                  </a:lnTo>
                  <a:cubicBezTo>
                    <a:pt x="28" y="28"/>
                    <a:pt x="16" y="62"/>
                    <a:pt x="0" y="89"/>
                  </a:cubicBezTo>
                  <a:cubicBezTo>
                    <a:pt x="9" y="94"/>
                    <a:pt x="20" y="94"/>
                    <a:pt x="28" y="98"/>
                  </a:cubicBezTo>
                  <a:cubicBezTo>
                    <a:pt x="32" y="62"/>
                    <a:pt x="39" y="31"/>
                    <a:pt x="43" y="1"/>
                  </a:cubicBezTo>
                  <a:close/>
                </a:path>
              </a:pathLst>
            </a:custGeom>
            <a:solidFill>
              <a:srgbClr val="BFF2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29"/>
            <p:cNvSpPr/>
            <p:nvPr/>
          </p:nvSpPr>
          <p:spPr>
            <a:xfrm>
              <a:off x="2218659" y="3198576"/>
              <a:ext cx="154149" cy="141269"/>
            </a:xfrm>
            <a:custGeom>
              <a:avLst/>
              <a:gdLst/>
              <a:ahLst/>
              <a:cxnLst/>
              <a:rect l="l" t="t" r="r" b="b"/>
              <a:pathLst>
                <a:path w="5685" h="5210" extrusionOk="0">
                  <a:moveTo>
                    <a:pt x="2849" y="1"/>
                  </a:moveTo>
                  <a:cubicBezTo>
                    <a:pt x="2673" y="1"/>
                    <a:pt x="2494" y="19"/>
                    <a:pt x="2314" y="57"/>
                  </a:cubicBezTo>
                  <a:cubicBezTo>
                    <a:pt x="904" y="348"/>
                    <a:pt x="0" y="1727"/>
                    <a:pt x="291" y="3136"/>
                  </a:cubicBezTo>
                  <a:cubicBezTo>
                    <a:pt x="546" y="4364"/>
                    <a:pt x="1630" y="5209"/>
                    <a:pt x="2839" y="5209"/>
                  </a:cubicBezTo>
                  <a:cubicBezTo>
                    <a:pt x="3014" y="5209"/>
                    <a:pt x="3192" y="5192"/>
                    <a:pt x="3370" y="5155"/>
                  </a:cubicBezTo>
                  <a:cubicBezTo>
                    <a:pt x="4780" y="4863"/>
                    <a:pt x="5684" y="3485"/>
                    <a:pt x="5393" y="2076"/>
                  </a:cubicBezTo>
                  <a:cubicBezTo>
                    <a:pt x="5135" y="846"/>
                    <a:pt x="4054" y="1"/>
                    <a:pt x="28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29"/>
            <p:cNvSpPr/>
            <p:nvPr/>
          </p:nvSpPr>
          <p:spPr>
            <a:xfrm>
              <a:off x="1623765" y="3205517"/>
              <a:ext cx="96123" cy="139696"/>
            </a:xfrm>
            <a:custGeom>
              <a:avLst/>
              <a:gdLst/>
              <a:ahLst/>
              <a:cxnLst/>
              <a:rect l="l" t="t" r="r" b="b"/>
              <a:pathLst>
                <a:path w="3545" h="5152" extrusionOk="0">
                  <a:moveTo>
                    <a:pt x="856" y="1"/>
                  </a:moveTo>
                  <a:cubicBezTo>
                    <a:pt x="711" y="1"/>
                    <a:pt x="565" y="15"/>
                    <a:pt x="420" y="46"/>
                  </a:cubicBezTo>
                  <a:cubicBezTo>
                    <a:pt x="276" y="73"/>
                    <a:pt x="136" y="119"/>
                    <a:pt x="0" y="174"/>
                  </a:cubicBezTo>
                  <a:cubicBezTo>
                    <a:pt x="233" y="2251"/>
                    <a:pt x="722" y="4068"/>
                    <a:pt x="1452" y="5151"/>
                  </a:cubicBezTo>
                  <a:cubicBezTo>
                    <a:pt x="1464" y="5148"/>
                    <a:pt x="1468" y="5143"/>
                    <a:pt x="1479" y="5143"/>
                  </a:cubicBezTo>
                  <a:cubicBezTo>
                    <a:pt x="2749" y="4879"/>
                    <a:pt x="3545" y="3524"/>
                    <a:pt x="3253" y="2119"/>
                  </a:cubicBezTo>
                  <a:cubicBezTo>
                    <a:pt x="2993" y="871"/>
                    <a:pt x="1968" y="1"/>
                    <a:pt x="8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29"/>
            <p:cNvSpPr/>
            <p:nvPr/>
          </p:nvSpPr>
          <p:spPr>
            <a:xfrm>
              <a:off x="1664489" y="2872483"/>
              <a:ext cx="21828" cy="31941"/>
            </a:xfrm>
            <a:custGeom>
              <a:avLst/>
              <a:gdLst/>
              <a:ahLst/>
              <a:cxnLst/>
              <a:rect l="l" t="t" r="r" b="b"/>
              <a:pathLst>
                <a:path w="805" h="1178" extrusionOk="0">
                  <a:moveTo>
                    <a:pt x="805" y="1"/>
                  </a:moveTo>
                  <a:lnTo>
                    <a:pt x="805" y="1"/>
                  </a:lnTo>
                  <a:cubicBezTo>
                    <a:pt x="696" y="133"/>
                    <a:pt x="587" y="265"/>
                    <a:pt x="482" y="401"/>
                  </a:cubicBezTo>
                  <a:cubicBezTo>
                    <a:pt x="312" y="618"/>
                    <a:pt x="152" y="863"/>
                    <a:pt x="0" y="1131"/>
                  </a:cubicBezTo>
                  <a:cubicBezTo>
                    <a:pt x="20" y="1147"/>
                    <a:pt x="36" y="1162"/>
                    <a:pt x="51" y="1178"/>
                  </a:cubicBezTo>
                  <a:cubicBezTo>
                    <a:pt x="280" y="769"/>
                    <a:pt x="532" y="378"/>
                    <a:pt x="805" y="1"/>
                  </a:cubicBezTo>
                  <a:close/>
                </a:path>
              </a:pathLst>
            </a:custGeom>
            <a:solidFill>
              <a:srgbClr val="FFF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9"/>
            <p:cNvSpPr/>
            <p:nvPr/>
          </p:nvSpPr>
          <p:spPr>
            <a:xfrm>
              <a:off x="1618830" y="2918196"/>
              <a:ext cx="39263" cy="233514"/>
            </a:xfrm>
            <a:custGeom>
              <a:avLst/>
              <a:gdLst/>
              <a:ahLst/>
              <a:cxnLst/>
              <a:rect l="l" t="t" r="r" b="b"/>
              <a:pathLst>
                <a:path w="1448" h="8612" extrusionOk="0">
                  <a:moveTo>
                    <a:pt x="1401" y="0"/>
                  </a:moveTo>
                  <a:cubicBezTo>
                    <a:pt x="1188" y="463"/>
                    <a:pt x="1001" y="975"/>
                    <a:pt x="838" y="1522"/>
                  </a:cubicBezTo>
                  <a:lnTo>
                    <a:pt x="835" y="1530"/>
                  </a:lnTo>
                  <a:cubicBezTo>
                    <a:pt x="262" y="3461"/>
                    <a:pt x="1" y="5850"/>
                    <a:pt x="26" y="8165"/>
                  </a:cubicBezTo>
                  <a:lnTo>
                    <a:pt x="26" y="8165"/>
                  </a:lnTo>
                  <a:cubicBezTo>
                    <a:pt x="2" y="5851"/>
                    <a:pt x="266" y="3460"/>
                    <a:pt x="838" y="1530"/>
                  </a:cubicBezTo>
                  <a:lnTo>
                    <a:pt x="842" y="1522"/>
                  </a:lnTo>
                  <a:cubicBezTo>
                    <a:pt x="1009" y="1010"/>
                    <a:pt x="1215" y="513"/>
                    <a:pt x="1448" y="43"/>
                  </a:cubicBezTo>
                  <a:cubicBezTo>
                    <a:pt x="1432" y="27"/>
                    <a:pt x="1417" y="12"/>
                    <a:pt x="1401" y="0"/>
                  </a:cubicBezTo>
                  <a:close/>
                  <a:moveTo>
                    <a:pt x="26" y="8165"/>
                  </a:moveTo>
                  <a:lnTo>
                    <a:pt x="26" y="8165"/>
                  </a:lnTo>
                  <a:cubicBezTo>
                    <a:pt x="27" y="8314"/>
                    <a:pt x="30" y="8463"/>
                    <a:pt x="34" y="8611"/>
                  </a:cubicBezTo>
                  <a:lnTo>
                    <a:pt x="34" y="8608"/>
                  </a:lnTo>
                  <a:cubicBezTo>
                    <a:pt x="30" y="8461"/>
                    <a:pt x="27" y="8313"/>
                    <a:pt x="26" y="8165"/>
                  </a:cubicBezTo>
                  <a:close/>
                </a:path>
              </a:pathLst>
            </a:custGeom>
            <a:solidFill>
              <a:srgbClr val="D9F7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29"/>
            <p:cNvSpPr/>
            <p:nvPr/>
          </p:nvSpPr>
          <p:spPr>
            <a:xfrm>
              <a:off x="1656816" y="2903148"/>
              <a:ext cx="9056" cy="16242"/>
            </a:xfrm>
            <a:custGeom>
              <a:avLst/>
              <a:gdLst/>
              <a:ahLst/>
              <a:cxnLst/>
              <a:rect l="l" t="t" r="r" b="b"/>
              <a:pathLst>
                <a:path w="334" h="599" extrusionOk="0">
                  <a:moveTo>
                    <a:pt x="283" y="0"/>
                  </a:moveTo>
                  <a:cubicBezTo>
                    <a:pt x="186" y="174"/>
                    <a:pt x="90" y="361"/>
                    <a:pt x="0" y="555"/>
                  </a:cubicBezTo>
                  <a:cubicBezTo>
                    <a:pt x="16" y="567"/>
                    <a:pt x="31" y="582"/>
                    <a:pt x="47" y="598"/>
                  </a:cubicBezTo>
                  <a:cubicBezTo>
                    <a:pt x="136" y="407"/>
                    <a:pt x="233" y="226"/>
                    <a:pt x="334" y="47"/>
                  </a:cubicBezTo>
                  <a:cubicBezTo>
                    <a:pt x="319" y="31"/>
                    <a:pt x="303" y="16"/>
                    <a:pt x="283" y="0"/>
                  </a:cubicBezTo>
                  <a:close/>
                </a:path>
              </a:pathLst>
            </a:custGeom>
            <a:solidFill>
              <a:srgbClr val="8E84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9"/>
            <p:cNvSpPr/>
            <p:nvPr/>
          </p:nvSpPr>
          <p:spPr>
            <a:xfrm>
              <a:off x="1669343" y="3353584"/>
              <a:ext cx="136" cy="136"/>
            </a:xfrm>
            <a:custGeom>
              <a:avLst/>
              <a:gdLst/>
              <a:ahLst/>
              <a:cxnLst/>
              <a:rect l="l" t="t" r="r" b="b"/>
              <a:pathLst>
                <a:path w="5" h="5" extrusionOk="0">
                  <a:moveTo>
                    <a:pt x="0" y="1"/>
                  </a:moveTo>
                  <a:lnTo>
                    <a:pt x="4" y="4"/>
                  </a:lnTo>
                  <a:cubicBezTo>
                    <a:pt x="4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9"/>
            <p:cNvSpPr/>
            <p:nvPr/>
          </p:nvSpPr>
          <p:spPr>
            <a:xfrm>
              <a:off x="1625555" y="3225066"/>
              <a:ext cx="33704" cy="113937"/>
            </a:xfrm>
            <a:custGeom>
              <a:avLst/>
              <a:gdLst/>
              <a:ahLst/>
              <a:cxnLst/>
              <a:rect l="l" t="t" r="r" b="b"/>
              <a:pathLst>
                <a:path w="1243" h="4202" extrusionOk="0">
                  <a:moveTo>
                    <a:pt x="0" y="0"/>
                  </a:moveTo>
                  <a:cubicBezTo>
                    <a:pt x="237" y="1712"/>
                    <a:pt x="653" y="3203"/>
                    <a:pt x="1243" y="4201"/>
                  </a:cubicBezTo>
                  <a:cubicBezTo>
                    <a:pt x="656" y="3207"/>
                    <a:pt x="241" y="1716"/>
                    <a:pt x="4" y="12"/>
                  </a:cubicBezTo>
                  <a:cubicBezTo>
                    <a:pt x="4" y="8"/>
                    <a:pt x="4" y="4"/>
                    <a:pt x="0" y="0"/>
                  </a:cubicBezTo>
                  <a:close/>
                </a:path>
              </a:pathLst>
            </a:custGeom>
            <a:solidFill>
              <a:srgbClr val="D9F7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29"/>
            <p:cNvSpPr/>
            <p:nvPr/>
          </p:nvSpPr>
          <p:spPr>
            <a:xfrm>
              <a:off x="1659229" y="3338970"/>
              <a:ext cx="10141" cy="14642"/>
            </a:xfrm>
            <a:custGeom>
              <a:avLst/>
              <a:gdLst/>
              <a:ahLst/>
              <a:cxnLst/>
              <a:rect l="l" t="t" r="r" b="b"/>
              <a:pathLst>
                <a:path w="374" h="540" extrusionOk="0">
                  <a:moveTo>
                    <a:pt x="1" y="0"/>
                  </a:moveTo>
                  <a:lnTo>
                    <a:pt x="1" y="0"/>
                  </a:lnTo>
                  <a:cubicBezTo>
                    <a:pt x="12" y="21"/>
                    <a:pt x="24" y="41"/>
                    <a:pt x="36" y="61"/>
                  </a:cubicBezTo>
                  <a:lnTo>
                    <a:pt x="36" y="61"/>
                  </a:lnTo>
                  <a:cubicBezTo>
                    <a:pt x="24" y="41"/>
                    <a:pt x="12" y="21"/>
                    <a:pt x="1" y="0"/>
                  </a:cubicBezTo>
                  <a:close/>
                  <a:moveTo>
                    <a:pt x="36" y="61"/>
                  </a:moveTo>
                  <a:cubicBezTo>
                    <a:pt x="96" y="161"/>
                    <a:pt x="158" y="255"/>
                    <a:pt x="222" y="343"/>
                  </a:cubicBezTo>
                  <a:lnTo>
                    <a:pt x="222" y="343"/>
                  </a:lnTo>
                  <a:cubicBezTo>
                    <a:pt x="195" y="307"/>
                    <a:pt x="170" y="269"/>
                    <a:pt x="144" y="229"/>
                  </a:cubicBezTo>
                  <a:cubicBezTo>
                    <a:pt x="107" y="175"/>
                    <a:pt x="71" y="119"/>
                    <a:pt x="36" y="61"/>
                  </a:cubicBezTo>
                  <a:close/>
                  <a:moveTo>
                    <a:pt x="222" y="343"/>
                  </a:moveTo>
                  <a:lnTo>
                    <a:pt x="222" y="343"/>
                  </a:lnTo>
                  <a:cubicBezTo>
                    <a:pt x="270" y="412"/>
                    <a:pt x="320" y="477"/>
                    <a:pt x="373" y="540"/>
                  </a:cubicBezTo>
                  <a:cubicBezTo>
                    <a:pt x="321" y="477"/>
                    <a:pt x="271" y="412"/>
                    <a:pt x="222" y="343"/>
                  </a:cubicBezTo>
                  <a:close/>
                </a:path>
              </a:pathLst>
            </a:custGeom>
            <a:solidFill>
              <a:srgbClr val="8E84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29"/>
            <p:cNvSpPr/>
            <p:nvPr/>
          </p:nvSpPr>
          <p:spPr>
            <a:xfrm>
              <a:off x="1619752" y="3151562"/>
              <a:ext cx="5938" cy="73834"/>
            </a:xfrm>
            <a:custGeom>
              <a:avLst/>
              <a:gdLst/>
              <a:ahLst/>
              <a:cxnLst/>
              <a:rect l="l" t="t" r="r" b="b"/>
              <a:pathLst>
                <a:path w="219" h="2723" extrusionOk="0">
                  <a:moveTo>
                    <a:pt x="0" y="1"/>
                  </a:moveTo>
                  <a:lnTo>
                    <a:pt x="0" y="4"/>
                  </a:lnTo>
                  <a:cubicBezTo>
                    <a:pt x="1" y="28"/>
                    <a:pt x="1" y="52"/>
                    <a:pt x="2" y="76"/>
                  </a:cubicBezTo>
                  <a:lnTo>
                    <a:pt x="2" y="76"/>
                  </a:lnTo>
                  <a:cubicBezTo>
                    <a:pt x="1" y="51"/>
                    <a:pt x="1" y="26"/>
                    <a:pt x="0" y="1"/>
                  </a:cubicBezTo>
                  <a:close/>
                  <a:moveTo>
                    <a:pt x="2" y="76"/>
                  </a:moveTo>
                  <a:cubicBezTo>
                    <a:pt x="27" y="982"/>
                    <a:pt x="101" y="1876"/>
                    <a:pt x="214" y="2711"/>
                  </a:cubicBezTo>
                  <a:cubicBezTo>
                    <a:pt x="216" y="2713"/>
                    <a:pt x="217" y="2714"/>
                    <a:pt x="217" y="2716"/>
                  </a:cubicBezTo>
                  <a:lnTo>
                    <a:pt x="217" y="2716"/>
                  </a:lnTo>
                  <a:cubicBezTo>
                    <a:pt x="194" y="2532"/>
                    <a:pt x="171" y="2351"/>
                    <a:pt x="148" y="2164"/>
                  </a:cubicBezTo>
                  <a:cubicBezTo>
                    <a:pt x="73" y="1491"/>
                    <a:pt x="23" y="789"/>
                    <a:pt x="2" y="76"/>
                  </a:cubicBezTo>
                  <a:close/>
                  <a:moveTo>
                    <a:pt x="217" y="2716"/>
                  </a:moveTo>
                  <a:lnTo>
                    <a:pt x="217" y="2716"/>
                  </a:lnTo>
                  <a:cubicBezTo>
                    <a:pt x="218" y="2718"/>
                    <a:pt x="218" y="2720"/>
                    <a:pt x="218" y="2723"/>
                  </a:cubicBezTo>
                  <a:cubicBezTo>
                    <a:pt x="218" y="2720"/>
                    <a:pt x="218" y="2718"/>
                    <a:pt x="217" y="2716"/>
                  </a:cubicBezTo>
                  <a:close/>
                </a:path>
              </a:pathLst>
            </a:custGeom>
            <a:solidFill>
              <a:srgbClr val="8E84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9"/>
            <p:cNvSpPr/>
            <p:nvPr/>
          </p:nvSpPr>
          <p:spPr>
            <a:xfrm>
              <a:off x="1617963" y="2791875"/>
              <a:ext cx="497045" cy="705478"/>
            </a:xfrm>
            <a:custGeom>
              <a:avLst/>
              <a:gdLst/>
              <a:ahLst/>
              <a:cxnLst/>
              <a:rect l="l" t="t" r="r" b="b"/>
              <a:pathLst>
                <a:path w="18331" h="26018" extrusionOk="0">
                  <a:moveTo>
                    <a:pt x="5696" y="0"/>
                  </a:moveTo>
                  <a:cubicBezTo>
                    <a:pt x="4539" y="877"/>
                    <a:pt x="3437" y="1887"/>
                    <a:pt x="2521" y="2974"/>
                  </a:cubicBezTo>
                  <a:cubicBezTo>
                    <a:pt x="2248" y="3351"/>
                    <a:pt x="1996" y="3742"/>
                    <a:pt x="1767" y="4151"/>
                  </a:cubicBezTo>
                  <a:cubicBezTo>
                    <a:pt x="1666" y="4330"/>
                    <a:pt x="1569" y="4511"/>
                    <a:pt x="1480" y="4702"/>
                  </a:cubicBezTo>
                  <a:cubicBezTo>
                    <a:pt x="1247" y="5172"/>
                    <a:pt x="1041" y="5669"/>
                    <a:pt x="874" y="6181"/>
                  </a:cubicBezTo>
                  <a:lnTo>
                    <a:pt x="870" y="6189"/>
                  </a:lnTo>
                  <a:cubicBezTo>
                    <a:pt x="261" y="8243"/>
                    <a:pt x="1" y="10821"/>
                    <a:pt x="66" y="13270"/>
                  </a:cubicBezTo>
                  <a:cubicBezTo>
                    <a:pt x="86" y="14008"/>
                    <a:pt x="136" y="14734"/>
                    <a:pt x="214" y="15430"/>
                  </a:cubicBezTo>
                  <a:cubicBezTo>
                    <a:pt x="350" y="15375"/>
                    <a:pt x="490" y="15329"/>
                    <a:pt x="634" y="15302"/>
                  </a:cubicBezTo>
                  <a:cubicBezTo>
                    <a:pt x="781" y="15270"/>
                    <a:pt x="924" y="15255"/>
                    <a:pt x="1068" y="15255"/>
                  </a:cubicBezTo>
                  <a:cubicBezTo>
                    <a:pt x="1375" y="15255"/>
                    <a:pt x="1674" y="15320"/>
                    <a:pt x="1953" y="15442"/>
                  </a:cubicBezTo>
                  <a:cubicBezTo>
                    <a:pt x="1732" y="12661"/>
                    <a:pt x="1701" y="9928"/>
                    <a:pt x="2396" y="7199"/>
                  </a:cubicBezTo>
                  <a:cubicBezTo>
                    <a:pt x="3048" y="4632"/>
                    <a:pt x="4186" y="2178"/>
                    <a:pt x="5696" y="0"/>
                  </a:cubicBezTo>
                  <a:close/>
                  <a:moveTo>
                    <a:pt x="214" y="15430"/>
                  </a:moveTo>
                  <a:cubicBezTo>
                    <a:pt x="436" y="17407"/>
                    <a:pt x="890" y="19149"/>
                    <a:pt x="1563" y="20247"/>
                  </a:cubicBezTo>
                  <a:lnTo>
                    <a:pt x="1563" y="20247"/>
                  </a:lnTo>
                  <a:cubicBezTo>
                    <a:pt x="1549" y="20224"/>
                    <a:pt x="1536" y="20202"/>
                    <a:pt x="1523" y="20178"/>
                  </a:cubicBezTo>
                  <a:cubicBezTo>
                    <a:pt x="936" y="19184"/>
                    <a:pt x="521" y="17693"/>
                    <a:pt x="284" y="15989"/>
                  </a:cubicBezTo>
                  <a:cubicBezTo>
                    <a:pt x="261" y="15802"/>
                    <a:pt x="238" y="15620"/>
                    <a:pt x="214" y="15430"/>
                  </a:cubicBezTo>
                  <a:close/>
                  <a:moveTo>
                    <a:pt x="1563" y="20247"/>
                  </a:moveTo>
                  <a:lnTo>
                    <a:pt x="1563" y="20247"/>
                  </a:lnTo>
                  <a:cubicBezTo>
                    <a:pt x="1596" y="20302"/>
                    <a:pt x="1630" y="20355"/>
                    <a:pt x="1666" y="20407"/>
                  </a:cubicBezTo>
                  <a:cubicBezTo>
                    <a:pt x="1631" y="20356"/>
                    <a:pt x="1597" y="20302"/>
                    <a:pt x="1563" y="20247"/>
                  </a:cubicBezTo>
                  <a:close/>
                  <a:moveTo>
                    <a:pt x="2043" y="20295"/>
                  </a:moveTo>
                  <a:cubicBezTo>
                    <a:pt x="1930" y="20341"/>
                    <a:pt x="1813" y="20376"/>
                    <a:pt x="1693" y="20399"/>
                  </a:cubicBezTo>
                  <a:cubicBezTo>
                    <a:pt x="1682" y="20399"/>
                    <a:pt x="1678" y="20404"/>
                    <a:pt x="1666" y="20407"/>
                  </a:cubicBezTo>
                  <a:cubicBezTo>
                    <a:pt x="1740" y="20520"/>
                    <a:pt x="1813" y="20621"/>
                    <a:pt x="1895" y="20718"/>
                  </a:cubicBezTo>
                  <a:cubicBezTo>
                    <a:pt x="1895" y="20718"/>
                    <a:pt x="1899" y="20718"/>
                    <a:pt x="1899" y="20721"/>
                  </a:cubicBezTo>
                  <a:cubicBezTo>
                    <a:pt x="2388" y="21304"/>
                    <a:pt x="2951" y="21863"/>
                    <a:pt x="3592" y="22388"/>
                  </a:cubicBezTo>
                  <a:cubicBezTo>
                    <a:pt x="5013" y="23544"/>
                    <a:pt x="6818" y="24515"/>
                    <a:pt x="9051" y="25160"/>
                  </a:cubicBezTo>
                  <a:cubicBezTo>
                    <a:pt x="10872" y="25687"/>
                    <a:pt x="12988" y="25998"/>
                    <a:pt x="15411" y="26018"/>
                  </a:cubicBezTo>
                  <a:lnTo>
                    <a:pt x="15601" y="26018"/>
                  </a:lnTo>
                  <a:cubicBezTo>
                    <a:pt x="16498" y="26018"/>
                    <a:pt x="17410" y="25967"/>
                    <a:pt x="18330" y="25866"/>
                  </a:cubicBezTo>
                  <a:cubicBezTo>
                    <a:pt x="17038" y="25832"/>
                    <a:pt x="15749" y="25715"/>
                    <a:pt x="14468" y="25443"/>
                  </a:cubicBezTo>
                  <a:cubicBezTo>
                    <a:pt x="13124" y="25160"/>
                    <a:pt x="11789" y="24755"/>
                    <a:pt x="10499" y="24235"/>
                  </a:cubicBezTo>
                  <a:cubicBezTo>
                    <a:pt x="10149" y="24504"/>
                    <a:pt x="9766" y="24725"/>
                    <a:pt x="9357" y="24900"/>
                  </a:cubicBezTo>
                  <a:cubicBezTo>
                    <a:pt x="9288" y="24880"/>
                    <a:pt x="9214" y="24864"/>
                    <a:pt x="9140" y="24841"/>
                  </a:cubicBezTo>
                  <a:cubicBezTo>
                    <a:pt x="6248" y="24006"/>
                    <a:pt x="3922" y="22574"/>
                    <a:pt x="2229" y="20597"/>
                  </a:cubicBezTo>
                  <a:cubicBezTo>
                    <a:pt x="2198" y="20567"/>
                    <a:pt x="2167" y="20535"/>
                    <a:pt x="2136" y="20501"/>
                  </a:cubicBezTo>
                  <a:cubicBezTo>
                    <a:pt x="2116" y="20474"/>
                    <a:pt x="2101" y="20450"/>
                    <a:pt x="2082" y="20427"/>
                  </a:cubicBezTo>
                  <a:cubicBezTo>
                    <a:pt x="2070" y="20384"/>
                    <a:pt x="2058" y="20341"/>
                    <a:pt x="2043" y="20295"/>
                  </a:cubicBezTo>
                  <a:close/>
                </a:path>
              </a:pathLst>
            </a:custGeom>
            <a:solidFill>
              <a:srgbClr val="42338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9"/>
            <p:cNvSpPr/>
            <p:nvPr/>
          </p:nvSpPr>
          <p:spPr>
            <a:xfrm>
              <a:off x="1673328" y="3312534"/>
              <a:ext cx="229312" cy="154474"/>
            </a:xfrm>
            <a:custGeom>
              <a:avLst/>
              <a:gdLst/>
              <a:ahLst/>
              <a:cxnLst/>
              <a:rect l="l" t="t" r="r" b="b"/>
              <a:pathLst>
                <a:path w="8457" h="5697" extrusionOk="0">
                  <a:moveTo>
                    <a:pt x="1185" y="0"/>
                  </a:moveTo>
                  <a:cubicBezTo>
                    <a:pt x="929" y="497"/>
                    <a:pt x="517" y="889"/>
                    <a:pt x="1" y="1092"/>
                  </a:cubicBezTo>
                  <a:cubicBezTo>
                    <a:pt x="16" y="1138"/>
                    <a:pt x="28" y="1181"/>
                    <a:pt x="40" y="1224"/>
                  </a:cubicBezTo>
                  <a:cubicBezTo>
                    <a:pt x="59" y="1247"/>
                    <a:pt x="74" y="1271"/>
                    <a:pt x="94" y="1298"/>
                  </a:cubicBezTo>
                  <a:cubicBezTo>
                    <a:pt x="125" y="1332"/>
                    <a:pt x="156" y="1364"/>
                    <a:pt x="187" y="1394"/>
                  </a:cubicBezTo>
                  <a:cubicBezTo>
                    <a:pt x="1880" y="3371"/>
                    <a:pt x="4206" y="4803"/>
                    <a:pt x="7098" y="5638"/>
                  </a:cubicBezTo>
                  <a:cubicBezTo>
                    <a:pt x="7172" y="5661"/>
                    <a:pt x="7246" y="5677"/>
                    <a:pt x="7315" y="5697"/>
                  </a:cubicBezTo>
                  <a:cubicBezTo>
                    <a:pt x="7724" y="5522"/>
                    <a:pt x="8107" y="5301"/>
                    <a:pt x="8457" y="5032"/>
                  </a:cubicBezTo>
                  <a:cubicBezTo>
                    <a:pt x="7114" y="4497"/>
                    <a:pt x="5817" y="3833"/>
                    <a:pt x="4613" y="3052"/>
                  </a:cubicBezTo>
                  <a:cubicBezTo>
                    <a:pt x="3507" y="2337"/>
                    <a:pt x="2474" y="1499"/>
                    <a:pt x="1597" y="509"/>
                  </a:cubicBezTo>
                  <a:cubicBezTo>
                    <a:pt x="1449" y="342"/>
                    <a:pt x="1313" y="171"/>
                    <a:pt x="1185" y="0"/>
                  </a:cubicBezTo>
                  <a:close/>
                </a:path>
              </a:pathLst>
            </a:custGeom>
            <a:solidFill>
              <a:srgbClr val="42338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9"/>
            <p:cNvSpPr/>
            <p:nvPr/>
          </p:nvSpPr>
          <p:spPr>
            <a:xfrm>
              <a:off x="1623765" y="3205490"/>
              <a:ext cx="81697" cy="139724"/>
            </a:xfrm>
            <a:custGeom>
              <a:avLst/>
              <a:gdLst/>
              <a:ahLst/>
              <a:cxnLst/>
              <a:rect l="l" t="t" r="r" b="b"/>
              <a:pathLst>
                <a:path w="3013" h="5153" extrusionOk="0">
                  <a:moveTo>
                    <a:pt x="854" y="0"/>
                  </a:moveTo>
                  <a:cubicBezTo>
                    <a:pt x="710" y="0"/>
                    <a:pt x="567" y="15"/>
                    <a:pt x="420" y="47"/>
                  </a:cubicBezTo>
                  <a:cubicBezTo>
                    <a:pt x="276" y="74"/>
                    <a:pt x="136" y="120"/>
                    <a:pt x="0" y="175"/>
                  </a:cubicBezTo>
                  <a:cubicBezTo>
                    <a:pt x="233" y="2252"/>
                    <a:pt x="722" y="4069"/>
                    <a:pt x="1452" y="5152"/>
                  </a:cubicBezTo>
                  <a:cubicBezTo>
                    <a:pt x="1464" y="5149"/>
                    <a:pt x="1468" y="5144"/>
                    <a:pt x="1479" y="5144"/>
                  </a:cubicBezTo>
                  <a:cubicBezTo>
                    <a:pt x="1599" y="5121"/>
                    <a:pt x="1716" y="5086"/>
                    <a:pt x="1829" y="5040"/>
                  </a:cubicBezTo>
                  <a:cubicBezTo>
                    <a:pt x="2345" y="4837"/>
                    <a:pt x="2757" y="4445"/>
                    <a:pt x="3013" y="3948"/>
                  </a:cubicBezTo>
                  <a:cubicBezTo>
                    <a:pt x="2221" y="2877"/>
                    <a:pt x="1864" y="1728"/>
                    <a:pt x="1751" y="326"/>
                  </a:cubicBezTo>
                  <a:cubicBezTo>
                    <a:pt x="1747" y="280"/>
                    <a:pt x="1744" y="233"/>
                    <a:pt x="1739" y="187"/>
                  </a:cubicBezTo>
                  <a:cubicBezTo>
                    <a:pt x="1460" y="65"/>
                    <a:pt x="1161" y="0"/>
                    <a:pt x="8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9"/>
            <p:cNvSpPr/>
            <p:nvPr/>
          </p:nvSpPr>
          <p:spPr>
            <a:xfrm>
              <a:off x="1605979" y="2577217"/>
              <a:ext cx="1317355" cy="928363"/>
            </a:xfrm>
            <a:custGeom>
              <a:avLst/>
              <a:gdLst/>
              <a:ahLst/>
              <a:cxnLst/>
              <a:rect l="l" t="t" r="r" b="b"/>
              <a:pathLst>
                <a:path w="48584" h="34238" extrusionOk="0">
                  <a:moveTo>
                    <a:pt x="41770" y="920"/>
                  </a:moveTo>
                  <a:cubicBezTo>
                    <a:pt x="42666" y="3211"/>
                    <a:pt x="47446" y="16292"/>
                    <a:pt x="42616" y="22617"/>
                  </a:cubicBezTo>
                  <a:cubicBezTo>
                    <a:pt x="40842" y="24943"/>
                    <a:pt x="38659" y="26364"/>
                    <a:pt x="36127" y="26845"/>
                  </a:cubicBezTo>
                  <a:cubicBezTo>
                    <a:pt x="35462" y="26971"/>
                    <a:pt x="34818" y="27022"/>
                    <a:pt x="34215" y="27022"/>
                  </a:cubicBezTo>
                  <a:cubicBezTo>
                    <a:pt x="33354" y="27022"/>
                    <a:pt x="32575" y="26919"/>
                    <a:pt x="31927" y="26787"/>
                  </a:cubicBezTo>
                  <a:cubicBezTo>
                    <a:pt x="32109" y="26429"/>
                    <a:pt x="32269" y="26061"/>
                    <a:pt x="32400" y="25672"/>
                  </a:cubicBezTo>
                  <a:cubicBezTo>
                    <a:pt x="33340" y="22911"/>
                    <a:pt x="33057" y="18839"/>
                    <a:pt x="31659" y="15034"/>
                  </a:cubicBezTo>
                  <a:cubicBezTo>
                    <a:pt x="31333" y="14148"/>
                    <a:pt x="30948" y="13333"/>
                    <a:pt x="30513" y="12580"/>
                  </a:cubicBezTo>
                  <a:cubicBezTo>
                    <a:pt x="32036" y="10262"/>
                    <a:pt x="34283" y="7339"/>
                    <a:pt x="37378" y="4481"/>
                  </a:cubicBezTo>
                  <a:cubicBezTo>
                    <a:pt x="38756" y="3199"/>
                    <a:pt x="40232" y="2004"/>
                    <a:pt x="41770" y="920"/>
                  </a:cubicBezTo>
                  <a:close/>
                  <a:moveTo>
                    <a:pt x="15918" y="5309"/>
                  </a:moveTo>
                  <a:cubicBezTo>
                    <a:pt x="20810" y="5309"/>
                    <a:pt x="26601" y="7276"/>
                    <a:pt x="29811" y="12564"/>
                  </a:cubicBezTo>
                  <a:cubicBezTo>
                    <a:pt x="29923" y="12754"/>
                    <a:pt x="30036" y="12949"/>
                    <a:pt x="30145" y="13147"/>
                  </a:cubicBezTo>
                  <a:cubicBezTo>
                    <a:pt x="30502" y="13799"/>
                    <a:pt x="30821" y="14494"/>
                    <a:pt x="31096" y="15243"/>
                  </a:cubicBezTo>
                  <a:cubicBezTo>
                    <a:pt x="32451" y="18920"/>
                    <a:pt x="32731" y="22841"/>
                    <a:pt x="31834" y="25479"/>
                  </a:cubicBezTo>
                  <a:cubicBezTo>
                    <a:pt x="31694" y="25886"/>
                    <a:pt x="31523" y="26274"/>
                    <a:pt x="31325" y="26651"/>
                  </a:cubicBezTo>
                  <a:cubicBezTo>
                    <a:pt x="31228" y="26833"/>
                    <a:pt x="31127" y="27016"/>
                    <a:pt x="31018" y="27194"/>
                  </a:cubicBezTo>
                  <a:cubicBezTo>
                    <a:pt x="28622" y="31073"/>
                    <a:pt x="23307" y="32987"/>
                    <a:pt x="18741" y="33484"/>
                  </a:cubicBezTo>
                  <a:cubicBezTo>
                    <a:pt x="17837" y="33586"/>
                    <a:pt x="16929" y="33637"/>
                    <a:pt x="16037" y="33637"/>
                  </a:cubicBezTo>
                  <a:cubicBezTo>
                    <a:pt x="15975" y="33637"/>
                    <a:pt x="15914" y="33636"/>
                    <a:pt x="15853" y="33636"/>
                  </a:cubicBezTo>
                  <a:cubicBezTo>
                    <a:pt x="13573" y="33620"/>
                    <a:pt x="11462" y="33337"/>
                    <a:pt x="9579" y="32789"/>
                  </a:cubicBezTo>
                  <a:cubicBezTo>
                    <a:pt x="6631" y="31939"/>
                    <a:pt x="4275" y="30479"/>
                    <a:pt x="2574" y="28448"/>
                  </a:cubicBezTo>
                  <a:cubicBezTo>
                    <a:pt x="2488" y="28344"/>
                    <a:pt x="2418" y="28254"/>
                    <a:pt x="2357" y="28158"/>
                  </a:cubicBezTo>
                  <a:cubicBezTo>
                    <a:pt x="1692" y="27171"/>
                    <a:pt x="1196" y="25451"/>
                    <a:pt x="955" y="23316"/>
                  </a:cubicBezTo>
                  <a:cubicBezTo>
                    <a:pt x="606" y="20214"/>
                    <a:pt x="850" y="16727"/>
                    <a:pt x="1596" y="14207"/>
                  </a:cubicBezTo>
                  <a:lnTo>
                    <a:pt x="1599" y="14191"/>
                  </a:lnTo>
                  <a:cubicBezTo>
                    <a:pt x="3346" y="8907"/>
                    <a:pt x="8833" y="5421"/>
                    <a:pt x="15577" y="5312"/>
                  </a:cubicBezTo>
                  <a:cubicBezTo>
                    <a:pt x="15690" y="5310"/>
                    <a:pt x="15804" y="5309"/>
                    <a:pt x="15918" y="5309"/>
                  </a:cubicBezTo>
                  <a:close/>
                  <a:moveTo>
                    <a:pt x="42041" y="0"/>
                  </a:moveTo>
                  <a:lnTo>
                    <a:pt x="41738" y="210"/>
                  </a:lnTo>
                  <a:cubicBezTo>
                    <a:pt x="40064" y="1367"/>
                    <a:pt x="38457" y="2656"/>
                    <a:pt x="36971" y="4042"/>
                  </a:cubicBezTo>
                  <a:cubicBezTo>
                    <a:pt x="33942" y="6837"/>
                    <a:pt x="31713" y="9699"/>
                    <a:pt x="30172" y="12014"/>
                  </a:cubicBezTo>
                  <a:cubicBezTo>
                    <a:pt x="26797" y="6677"/>
                    <a:pt x="20860" y="4708"/>
                    <a:pt x="15856" y="4708"/>
                  </a:cubicBezTo>
                  <a:cubicBezTo>
                    <a:pt x="15759" y="4708"/>
                    <a:pt x="15662" y="4708"/>
                    <a:pt x="15566" y="4710"/>
                  </a:cubicBezTo>
                  <a:cubicBezTo>
                    <a:pt x="8565" y="4826"/>
                    <a:pt x="2861" y="8473"/>
                    <a:pt x="1036" y="13989"/>
                  </a:cubicBezTo>
                  <a:lnTo>
                    <a:pt x="1025" y="14021"/>
                  </a:lnTo>
                  <a:cubicBezTo>
                    <a:pt x="257" y="16614"/>
                    <a:pt x="0" y="20202"/>
                    <a:pt x="357" y="23382"/>
                  </a:cubicBezTo>
                  <a:cubicBezTo>
                    <a:pt x="610" y="25614"/>
                    <a:pt x="1142" y="27427"/>
                    <a:pt x="1856" y="28487"/>
                  </a:cubicBezTo>
                  <a:cubicBezTo>
                    <a:pt x="1929" y="28600"/>
                    <a:pt x="2011" y="28708"/>
                    <a:pt x="2112" y="28833"/>
                  </a:cubicBezTo>
                  <a:cubicBezTo>
                    <a:pt x="3894" y="30957"/>
                    <a:pt x="6348" y="32482"/>
                    <a:pt x="9412" y="33367"/>
                  </a:cubicBezTo>
                  <a:cubicBezTo>
                    <a:pt x="11345" y="33927"/>
                    <a:pt x="13512" y="34218"/>
                    <a:pt x="15849" y="34233"/>
                  </a:cubicBezTo>
                  <a:cubicBezTo>
                    <a:pt x="15915" y="34233"/>
                    <a:pt x="15981" y="34238"/>
                    <a:pt x="16046" y="34238"/>
                  </a:cubicBezTo>
                  <a:cubicBezTo>
                    <a:pt x="16955" y="34238"/>
                    <a:pt x="17883" y="34183"/>
                    <a:pt x="18807" y="34082"/>
                  </a:cubicBezTo>
                  <a:cubicBezTo>
                    <a:pt x="23587" y="33562"/>
                    <a:pt x="29167" y="31516"/>
                    <a:pt x="31628" y="27342"/>
                  </a:cubicBezTo>
                  <a:cubicBezTo>
                    <a:pt x="32335" y="27497"/>
                    <a:pt x="33204" y="27626"/>
                    <a:pt x="34186" y="27626"/>
                  </a:cubicBezTo>
                  <a:cubicBezTo>
                    <a:pt x="34831" y="27626"/>
                    <a:pt x="35526" y="27571"/>
                    <a:pt x="36244" y="27435"/>
                  </a:cubicBezTo>
                  <a:cubicBezTo>
                    <a:pt x="38919" y="26927"/>
                    <a:pt x="41226" y="25427"/>
                    <a:pt x="43093" y="22981"/>
                  </a:cubicBezTo>
                  <a:cubicBezTo>
                    <a:pt x="48583" y="15795"/>
                    <a:pt x="42449" y="967"/>
                    <a:pt x="42184" y="342"/>
                  </a:cubicBezTo>
                  <a:lnTo>
                    <a:pt x="4204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9"/>
            <p:cNvSpPr/>
            <p:nvPr/>
          </p:nvSpPr>
          <p:spPr>
            <a:xfrm>
              <a:off x="1644615" y="3002194"/>
              <a:ext cx="276898" cy="276898"/>
            </a:xfrm>
            <a:custGeom>
              <a:avLst/>
              <a:gdLst/>
              <a:ahLst/>
              <a:cxnLst/>
              <a:rect l="l" t="t" r="r" b="b"/>
              <a:pathLst>
                <a:path w="10212" h="10212" extrusionOk="0">
                  <a:moveTo>
                    <a:pt x="5106" y="1"/>
                  </a:moveTo>
                  <a:cubicBezTo>
                    <a:pt x="2287" y="1"/>
                    <a:pt x="0" y="2287"/>
                    <a:pt x="0" y="5106"/>
                  </a:cubicBezTo>
                  <a:cubicBezTo>
                    <a:pt x="0" y="7925"/>
                    <a:pt x="2287" y="10212"/>
                    <a:pt x="5106" y="10212"/>
                  </a:cubicBezTo>
                  <a:cubicBezTo>
                    <a:pt x="7928" y="10212"/>
                    <a:pt x="10211" y="7925"/>
                    <a:pt x="10211" y="5106"/>
                  </a:cubicBezTo>
                  <a:cubicBezTo>
                    <a:pt x="10211" y="2287"/>
                    <a:pt x="7928" y="1"/>
                    <a:pt x="5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9"/>
            <p:cNvSpPr/>
            <p:nvPr/>
          </p:nvSpPr>
          <p:spPr>
            <a:xfrm>
              <a:off x="1729019" y="3050537"/>
              <a:ext cx="155423" cy="129664"/>
            </a:xfrm>
            <a:custGeom>
              <a:avLst/>
              <a:gdLst/>
              <a:ahLst/>
              <a:cxnLst/>
              <a:rect l="l" t="t" r="r" b="b"/>
              <a:pathLst>
                <a:path w="5732" h="4782" extrusionOk="0">
                  <a:moveTo>
                    <a:pt x="1520" y="0"/>
                  </a:moveTo>
                  <a:cubicBezTo>
                    <a:pt x="1364" y="0"/>
                    <a:pt x="1209" y="13"/>
                    <a:pt x="1053" y="39"/>
                  </a:cubicBezTo>
                  <a:cubicBezTo>
                    <a:pt x="688" y="101"/>
                    <a:pt x="308" y="259"/>
                    <a:pt x="133" y="586"/>
                  </a:cubicBezTo>
                  <a:cubicBezTo>
                    <a:pt x="0" y="838"/>
                    <a:pt x="16" y="1145"/>
                    <a:pt x="70" y="1424"/>
                  </a:cubicBezTo>
                  <a:cubicBezTo>
                    <a:pt x="121" y="1689"/>
                    <a:pt x="206" y="1949"/>
                    <a:pt x="369" y="2158"/>
                  </a:cubicBezTo>
                  <a:cubicBezTo>
                    <a:pt x="921" y="2865"/>
                    <a:pt x="2055" y="2710"/>
                    <a:pt x="2800" y="3207"/>
                  </a:cubicBezTo>
                  <a:cubicBezTo>
                    <a:pt x="2800" y="3207"/>
                    <a:pt x="3523" y="3782"/>
                    <a:pt x="3864" y="4181"/>
                  </a:cubicBezTo>
                  <a:cubicBezTo>
                    <a:pt x="4130" y="4489"/>
                    <a:pt x="4507" y="4781"/>
                    <a:pt x="4886" y="4781"/>
                  </a:cubicBezTo>
                  <a:cubicBezTo>
                    <a:pt x="4975" y="4781"/>
                    <a:pt x="5065" y="4765"/>
                    <a:pt x="5153" y="4728"/>
                  </a:cubicBezTo>
                  <a:cubicBezTo>
                    <a:pt x="5584" y="4550"/>
                    <a:pt x="5731" y="4006"/>
                    <a:pt x="5708" y="3540"/>
                  </a:cubicBezTo>
                  <a:cubicBezTo>
                    <a:pt x="5677" y="2923"/>
                    <a:pt x="5452" y="2314"/>
                    <a:pt x="5064" y="1829"/>
                  </a:cubicBezTo>
                  <a:cubicBezTo>
                    <a:pt x="4796" y="1483"/>
                    <a:pt x="4450" y="1203"/>
                    <a:pt x="4093" y="955"/>
                  </a:cubicBezTo>
                  <a:cubicBezTo>
                    <a:pt x="3333" y="424"/>
                    <a:pt x="2434" y="0"/>
                    <a:pt x="15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9"/>
            <p:cNvSpPr/>
            <p:nvPr/>
          </p:nvSpPr>
          <p:spPr>
            <a:xfrm>
              <a:off x="1763345" y="3182227"/>
              <a:ext cx="64235" cy="40781"/>
            </a:xfrm>
            <a:custGeom>
              <a:avLst/>
              <a:gdLst/>
              <a:ahLst/>
              <a:cxnLst/>
              <a:rect l="l" t="t" r="r" b="b"/>
              <a:pathLst>
                <a:path w="2369" h="1504" extrusionOk="0">
                  <a:moveTo>
                    <a:pt x="991" y="0"/>
                  </a:moveTo>
                  <a:cubicBezTo>
                    <a:pt x="872" y="0"/>
                    <a:pt x="753" y="12"/>
                    <a:pt x="637" y="43"/>
                  </a:cubicBezTo>
                  <a:cubicBezTo>
                    <a:pt x="393" y="108"/>
                    <a:pt x="160" y="280"/>
                    <a:pt x="85" y="520"/>
                  </a:cubicBezTo>
                  <a:cubicBezTo>
                    <a:pt x="1" y="815"/>
                    <a:pt x="171" y="1142"/>
                    <a:pt x="431" y="1308"/>
                  </a:cubicBezTo>
                  <a:cubicBezTo>
                    <a:pt x="665" y="1460"/>
                    <a:pt x="954" y="1503"/>
                    <a:pt x="1232" y="1503"/>
                  </a:cubicBezTo>
                  <a:cubicBezTo>
                    <a:pt x="1259" y="1503"/>
                    <a:pt x="1286" y="1503"/>
                    <a:pt x="1313" y="1502"/>
                  </a:cubicBezTo>
                  <a:cubicBezTo>
                    <a:pt x="1530" y="1495"/>
                    <a:pt x="1752" y="1464"/>
                    <a:pt x="1942" y="1366"/>
                  </a:cubicBezTo>
                  <a:cubicBezTo>
                    <a:pt x="2135" y="1265"/>
                    <a:pt x="2295" y="1087"/>
                    <a:pt x="2327" y="873"/>
                  </a:cubicBezTo>
                  <a:cubicBezTo>
                    <a:pt x="2368" y="590"/>
                    <a:pt x="2175" y="310"/>
                    <a:pt x="1922" y="178"/>
                  </a:cubicBezTo>
                  <a:cubicBezTo>
                    <a:pt x="1829" y="136"/>
                    <a:pt x="1732" y="108"/>
                    <a:pt x="1631" y="90"/>
                  </a:cubicBezTo>
                  <a:cubicBezTo>
                    <a:pt x="1558" y="58"/>
                    <a:pt x="1472" y="43"/>
                    <a:pt x="1390" y="31"/>
                  </a:cubicBezTo>
                  <a:cubicBezTo>
                    <a:pt x="1259" y="15"/>
                    <a:pt x="1125" y="0"/>
                    <a:pt x="9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29"/>
            <p:cNvSpPr/>
            <p:nvPr/>
          </p:nvSpPr>
          <p:spPr>
            <a:xfrm>
              <a:off x="1712073" y="3142533"/>
              <a:ext cx="25407" cy="25380"/>
            </a:xfrm>
            <a:custGeom>
              <a:avLst/>
              <a:gdLst/>
              <a:ahLst/>
              <a:cxnLst/>
              <a:rect l="l" t="t" r="r" b="b"/>
              <a:pathLst>
                <a:path w="937" h="936" extrusionOk="0">
                  <a:moveTo>
                    <a:pt x="471" y="0"/>
                  </a:moveTo>
                  <a:cubicBezTo>
                    <a:pt x="211" y="0"/>
                    <a:pt x="1" y="210"/>
                    <a:pt x="1" y="466"/>
                  </a:cubicBezTo>
                  <a:cubicBezTo>
                    <a:pt x="1" y="726"/>
                    <a:pt x="211" y="936"/>
                    <a:pt x="471" y="936"/>
                  </a:cubicBezTo>
                  <a:cubicBezTo>
                    <a:pt x="727" y="936"/>
                    <a:pt x="937" y="726"/>
                    <a:pt x="937" y="466"/>
                  </a:cubicBezTo>
                  <a:cubicBezTo>
                    <a:pt x="937" y="210"/>
                    <a:pt x="727" y="0"/>
                    <a:pt x="4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9"/>
            <p:cNvSpPr/>
            <p:nvPr/>
          </p:nvSpPr>
          <p:spPr>
            <a:xfrm>
              <a:off x="2092826" y="3002194"/>
              <a:ext cx="276925" cy="276898"/>
            </a:xfrm>
            <a:custGeom>
              <a:avLst/>
              <a:gdLst/>
              <a:ahLst/>
              <a:cxnLst/>
              <a:rect l="l" t="t" r="r" b="b"/>
              <a:pathLst>
                <a:path w="10213" h="10212" extrusionOk="0">
                  <a:moveTo>
                    <a:pt x="5107" y="1"/>
                  </a:moveTo>
                  <a:cubicBezTo>
                    <a:pt x="2288" y="1"/>
                    <a:pt x="1" y="2287"/>
                    <a:pt x="1" y="5106"/>
                  </a:cubicBezTo>
                  <a:cubicBezTo>
                    <a:pt x="1" y="7925"/>
                    <a:pt x="2288" y="10212"/>
                    <a:pt x="5107" y="10212"/>
                  </a:cubicBezTo>
                  <a:cubicBezTo>
                    <a:pt x="7926" y="10212"/>
                    <a:pt x="10213" y="7925"/>
                    <a:pt x="10213" y="5106"/>
                  </a:cubicBezTo>
                  <a:cubicBezTo>
                    <a:pt x="10213" y="2287"/>
                    <a:pt x="7926" y="1"/>
                    <a:pt x="510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9"/>
            <p:cNvSpPr/>
            <p:nvPr/>
          </p:nvSpPr>
          <p:spPr>
            <a:xfrm>
              <a:off x="2177257" y="3050537"/>
              <a:ext cx="155315" cy="129664"/>
            </a:xfrm>
            <a:custGeom>
              <a:avLst/>
              <a:gdLst/>
              <a:ahLst/>
              <a:cxnLst/>
              <a:rect l="l" t="t" r="r" b="b"/>
              <a:pathLst>
                <a:path w="5728" h="4782" extrusionOk="0">
                  <a:moveTo>
                    <a:pt x="1519" y="0"/>
                  </a:moveTo>
                  <a:cubicBezTo>
                    <a:pt x="1364" y="0"/>
                    <a:pt x="1208" y="13"/>
                    <a:pt x="1053" y="39"/>
                  </a:cubicBezTo>
                  <a:cubicBezTo>
                    <a:pt x="689" y="101"/>
                    <a:pt x="307" y="259"/>
                    <a:pt x="133" y="586"/>
                  </a:cubicBezTo>
                  <a:cubicBezTo>
                    <a:pt x="1" y="838"/>
                    <a:pt x="13" y="1145"/>
                    <a:pt x="67" y="1424"/>
                  </a:cubicBezTo>
                  <a:cubicBezTo>
                    <a:pt x="117" y="1689"/>
                    <a:pt x="207" y="1949"/>
                    <a:pt x="370" y="2158"/>
                  </a:cubicBezTo>
                  <a:cubicBezTo>
                    <a:pt x="922" y="2865"/>
                    <a:pt x="2051" y="2710"/>
                    <a:pt x="2796" y="3207"/>
                  </a:cubicBezTo>
                  <a:cubicBezTo>
                    <a:pt x="2796" y="3207"/>
                    <a:pt x="3522" y="3782"/>
                    <a:pt x="3864" y="4181"/>
                  </a:cubicBezTo>
                  <a:cubicBezTo>
                    <a:pt x="4131" y="4489"/>
                    <a:pt x="4507" y="4781"/>
                    <a:pt x="4885" y="4781"/>
                  </a:cubicBezTo>
                  <a:cubicBezTo>
                    <a:pt x="4975" y="4781"/>
                    <a:pt x="5065" y="4765"/>
                    <a:pt x="5153" y="4728"/>
                  </a:cubicBezTo>
                  <a:cubicBezTo>
                    <a:pt x="5584" y="4550"/>
                    <a:pt x="5728" y="4006"/>
                    <a:pt x="5708" y="3540"/>
                  </a:cubicBezTo>
                  <a:cubicBezTo>
                    <a:pt x="5678" y="2923"/>
                    <a:pt x="5448" y="2314"/>
                    <a:pt x="5064" y="1829"/>
                  </a:cubicBezTo>
                  <a:cubicBezTo>
                    <a:pt x="4792" y="1483"/>
                    <a:pt x="4450" y="1203"/>
                    <a:pt x="4093" y="955"/>
                  </a:cubicBezTo>
                  <a:cubicBezTo>
                    <a:pt x="3334" y="424"/>
                    <a:pt x="2434" y="0"/>
                    <a:pt x="15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9"/>
            <p:cNvSpPr/>
            <p:nvPr/>
          </p:nvSpPr>
          <p:spPr>
            <a:xfrm>
              <a:off x="2211583" y="3182227"/>
              <a:ext cx="64263" cy="40781"/>
            </a:xfrm>
            <a:custGeom>
              <a:avLst/>
              <a:gdLst/>
              <a:ahLst/>
              <a:cxnLst/>
              <a:rect l="l" t="t" r="r" b="b"/>
              <a:pathLst>
                <a:path w="2370" h="1504" extrusionOk="0">
                  <a:moveTo>
                    <a:pt x="990" y="0"/>
                  </a:moveTo>
                  <a:cubicBezTo>
                    <a:pt x="871" y="0"/>
                    <a:pt x="753" y="12"/>
                    <a:pt x="638" y="43"/>
                  </a:cubicBezTo>
                  <a:cubicBezTo>
                    <a:pt x="393" y="108"/>
                    <a:pt x="160" y="280"/>
                    <a:pt x="86" y="520"/>
                  </a:cubicBezTo>
                  <a:cubicBezTo>
                    <a:pt x="0" y="815"/>
                    <a:pt x="172" y="1142"/>
                    <a:pt x="428" y="1308"/>
                  </a:cubicBezTo>
                  <a:cubicBezTo>
                    <a:pt x="665" y="1460"/>
                    <a:pt x="951" y="1503"/>
                    <a:pt x="1232" y="1503"/>
                  </a:cubicBezTo>
                  <a:cubicBezTo>
                    <a:pt x="1259" y="1503"/>
                    <a:pt x="1286" y="1503"/>
                    <a:pt x="1313" y="1502"/>
                  </a:cubicBezTo>
                  <a:cubicBezTo>
                    <a:pt x="1530" y="1495"/>
                    <a:pt x="1752" y="1464"/>
                    <a:pt x="1942" y="1366"/>
                  </a:cubicBezTo>
                  <a:cubicBezTo>
                    <a:pt x="2132" y="1265"/>
                    <a:pt x="2295" y="1087"/>
                    <a:pt x="2326" y="873"/>
                  </a:cubicBezTo>
                  <a:cubicBezTo>
                    <a:pt x="2369" y="590"/>
                    <a:pt x="2175" y="310"/>
                    <a:pt x="1919" y="178"/>
                  </a:cubicBezTo>
                  <a:cubicBezTo>
                    <a:pt x="1830" y="136"/>
                    <a:pt x="1733" y="108"/>
                    <a:pt x="1631" y="90"/>
                  </a:cubicBezTo>
                  <a:cubicBezTo>
                    <a:pt x="1557" y="58"/>
                    <a:pt x="1473" y="43"/>
                    <a:pt x="1391" y="31"/>
                  </a:cubicBezTo>
                  <a:cubicBezTo>
                    <a:pt x="1257" y="15"/>
                    <a:pt x="1123" y="0"/>
                    <a:pt x="9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9"/>
            <p:cNvSpPr/>
            <p:nvPr/>
          </p:nvSpPr>
          <p:spPr>
            <a:xfrm>
              <a:off x="2160311" y="3142533"/>
              <a:ext cx="25298" cy="25380"/>
            </a:xfrm>
            <a:custGeom>
              <a:avLst/>
              <a:gdLst/>
              <a:ahLst/>
              <a:cxnLst/>
              <a:rect l="l" t="t" r="r" b="b"/>
              <a:pathLst>
                <a:path w="933" h="936" extrusionOk="0">
                  <a:moveTo>
                    <a:pt x="467" y="0"/>
                  </a:moveTo>
                  <a:cubicBezTo>
                    <a:pt x="210" y="0"/>
                    <a:pt x="1" y="210"/>
                    <a:pt x="1" y="466"/>
                  </a:cubicBezTo>
                  <a:cubicBezTo>
                    <a:pt x="1" y="726"/>
                    <a:pt x="210" y="936"/>
                    <a:pt x="467" y="936"/>
                  </a:cubicBezTo>
                  <a:cubicBezTo>
                    <a:pt x="727" y="936"/>
                    <a:pt x="932" y="726"/>
                    <a:pt x="932" y="466"/>
                  </a:cubicBezTo>
                  <a:cubicBezTo>
                    <a:pt x="932" y="210"/>
                    <a:pt x="727" y="0"/>
                    <a:pt x="4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9"/>
            <p:cNvSpPr/>
            <p:nvPr/>
          </p:nvSpPr>
          <p:spPr>
            <a:xfrm>
              <a:off x="1489934" y="3283794"/>
              <a:ext cx="79420" cy="31941"/>
            </a:xfrm>
            <a:custGeom>
              <a:avLst/>
              <a:gdLst/>
              <a:ahLst/>
              <a:cxnLst/>
              <a:rect l="l" t="t" r="r" b="b"/>
              <a:pathLst>
                <a:path w="2929" h="1178" extrusionOk="0">
                  <a:moveTo>
                    <a:pt x="330" y="1"/>
                  </a:moveTo>
                  <a:cubicBezTo>
                    <a:pt x="153" y="1"/>
                    <a:pt x="1" y="243"/>
                    <a:pt x="168" y="404"/>
                  </a:cubicBezTo>
                  <a:cubicBezTo>
                    <a:pt x="743" y="951"/>
                    <a:pt x="1803" y="1049"/>
                    <a:pt x="2548" y="1173"/>
                  </a:cubicBezTo>
                  <a:cubicBezTo>
                    <a:pt x="2563" y="1176"/>
                    <a:pt x="2578" y="1177"/>
                    <a:pt x="2593" y="1177"/>
                  </a:cubicBezTo>
                  <a:cubicBezTo>
                    <a:pt x="2850" y="1177"/>
                    <a:pt x="2929" y="774"/>
                    <a:pt x="2653" y="727"/>
                  </a:cubicBezTo>
                  <a:cubicBezTo>
                    <a:pt x="2268" y="661"/>
                    <a:pt x="1888" y="587"/>
                    <a:pt x="1512" y="494"/>
                  </a:cubicBezTo>
                  <a:cubicBezTo>
                    <a:pt x="1166" y="404"/>
                    <a:pt x="743" y="319"/>
                    <a:pt x="475" y="62"/>
                  </a:cubicBezTo>
                  <a:cubicBezTo>
                    <a:pt x="429" y="19"/>
                    <a:pt x="378" y="1"/>
                    <a:pt x="3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9"/>
            <p:cNvSpPr/>
            <p:nvPr/>
          </p:nvSpPr>
          <p:spPr>
            <a:xfrm>
              <a:off x="2635147" y="2696137"/>
              <a:ext cx="59545" cy="48292"/>
            </a:xfrm>
            <a:custGeom>
              <a:avLst/>
              <a:gdLst/>
              <a:ahLst/>
              <a:cxnLst/>
              <a:rect l="l" t="t" r="r" b="b"/>
              <a:pathLst>
                <a:path w="2196" h="1781" extrusionOk="0">
                  <a:moveTo>
                    <a:pt x="1919" y="1"/>
                  </a:moveTo>
                  <a:cubicBezTo>
                    <a:pt x="1914" y="1"/>
                    <a:pt x="1908" y="1"/>
                    <a:pt x="1901" y="1"/>
                  </a:cubicBezTo>
                  <a:cubicBezTo>
                    <a:pt x="1047" y="48"/>
                    <a:pt x="278" y="666"/>
                    <a:pt x="49" y="1496"/>
                  </a:cubicBezTo>
                  <a:cubicBezTo>
                    <a:pt x="0" y="1667"/>
                    <a:pt x="141" y="1780"/>
                    <a:pt x="279" y="1780"/>
                  </a:cubicBezTo>
                  <a:cubicBezTo>
                    <a:pt x="370" y="1780"/>
                    <a:pt x="459" y="1731"/>
                    <a:pt x="492" y="1617"/>
                  </a:cubicBezTo>
                  <a:cubicBezTo>
                    <a:pt x="662" y="992"/>
                    <a:pt x="1249" y="494"/>
                    <a:pt x="1901" y="460"/>
                  </a:cubicBezTo>
                  <a:cubicBezTo>
                    <a:pt x="2190" y="444"/>
                    <a:pt x="2196" y="1"/>
                    <a:pt x="19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9"/>
            <p:cNvSpPr/>
            <p:nvPr/>
          </p:nvSpPr>
          <p:spPr>
            <a:xfrm>
              <a:off x="1835656" y="2838916"/>
              <a:ext cx="51817" cy="51410"/>
            </a:xfrm>
            <a:custGeom>
              <a:avLst/>
              <a:gdLst/>
              <a:ahLst/>
              <a:cxnLst/>
              <a:rect l="l" t="t" r="r" b="b"/>
              <a:pathLst>
                <a:path w="1911" h="1896" extrusionOk="0">
                  <a:moveTo>
                    <a:pt x="385" y="1"/>
                  </a:moveTo>
                  <a:cubicBezTo>
                    <a:pt x="294" y="1"/>
                    <a:pt x="203" y="49"/>
                    <a:pt x="167" y="160"/>
                  </a:cubicBezTo>
                  <a:cubicBezTo>
                    <a:pt x="36" y="602"/>
                    <a:pt x="1" y="1118"/>
                    <a:pt x="316" y="1495"/>
                  </a:cubicBezTo>
                  <a:cubicBezTo>
                    <a:pt x="571" y="1799"/>
                    <a:pt x="958" y="1895"/>
                    <a:pt x="1341" y="1895"/>
                  </a:cubicBezTo>
                  <a:cubicBezTo>
                    <a:pt x="1433" y="1895"/>
                    <a:pt x="1526" y="1890"/>
                    <a:pt x="1616" y="1880"/>
                  </a:cubicBezTo>
                  <a:cubicBezTo>
                    <a:pt x="1898" y="1850"/>
                    <a:pt x="1910" y="1420"/>
                    <a:pt x="1644" y="1420"/>
                  </a:cubicBezTo>
                  <a:cubicBezTo>
                    <a:pt x="1635" y="1420"/>
                    <a:pt x="1626" y="1420"/>
                    <a:pt x="1616" y="1421"/>
                  </a:cubicBezTo>
                  <a:cubicBezTo>
                    <a:pt x="1525" y="1432"/>
                    <a:pt x="1426" y="1440"/>
                    <a:pt x="1326" y="1440"/>
                  </a:cubicBezTo>
                  <a:cubicBezTo>
                    <a:pt x="1084" y="1440"/>
                    <a:pt x="836" y="1392"/>
                    <a:pt x="676" y="1208"/>
                  </a:cubicBezTo>
                  <a:cubicBezTo>
                    <a:pt x="452" y="955"/>
                    <a:pt x="525" y="579"/>
                    <a:pt x="615" y="284"/>
                  </a:cubicBezTo>
                  <a:cubicBezTo>
                    <a:pt x="666" y="112"/>
                    <a:pt x="525" y="1"/>
                    <a:pt x="3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9"/>
            <p:cNvSpPr/>
            <p:nvPr/>
          </p:nvSpPr>
          <p:spPr>
            <a:xfrm>
              <a:off x="1897556" y="2866545"/>
              <a:ext cx="35575" cy="15374"/>
            </a:xfrm>
            <a:custGeom>
              <a:avLst/>
              <a:gdLst/>
              <a:ahLst/>
              <a:cxnLst/>
              <a:rect l="l" t="t" r="r" b="b"/>
              <a:pathLst>
                <a:path w="1312" h="567" extrusionOk="0">
                  <a:moveTo>
                    <a:pt x="956" y="1"/>
                  </a:moveTo>
                  <a:cubicBezTo>
                    <a:pt x="922" y="1"/>
                    <a:pt x="887" y="9"/>
                    <a:pt x="851" y="26"/>
                  </a:cubicBezTo>
                  <a:cubicBezTo>
                    <a:pt x="729" y="86"/>
                    <a:pt x="594" y="115"/>
                    <a:pt x="459" y="115"/>
                  </a:cubicBezTo>
                  <a:cubicBezTo>
                    <a:pt x="410" y="115"/>
                    <a:pt x="360" y="111"/>
                    <a:pt x="312" y="103"/>
                  </a:cubicBezTo>
                  <a:cubicBezTo>
                    <a:pt x="297" y="101"/>
                    <a:pt x="282" y="101"/>
                    <a:pt x="268" y="101"/>
                  </a:cubicBezTo>
                  <a:cubicBezTo>
                    <a:pt x="160" y="101"/>
                    <a:pt x="62" y="150"/>
                    <a:pt x="28" y="266"/>
                  </a:cubicBezTo>
                  <a:cubicBezTo>
                    <a:pt x="1" y="372"/>
                    <a:pt x="67" y="531"/>
                    <a:pt x="191" y="546"/>
                  </a:cubicBezTo>
                  <a:cubicBezTo>
                    <a:pt x="280" y="559"/>
                    <a:pt x="368" y="566"/>
                    <a:pt x="453" y="566"/>
                  </a:cubicBezTo>
                  <a:cubicBezTo>
                    <a:pt x="669" y="566"/>
                    <a:pt x="875" y="522"/>
                    <a:pt x="1081" y="422"/>
                  </a:cubicBezTo>
                  <a:cubicBezTo>
                    <a:pt x="1312" y="312"/>
                    <a:pt x="1169" y="1"/>
                    <a:pt x="9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9"/>
            <p:cNvSpPr/>
            <p:nvPr/>
          </p:nvSpPr>
          <p:spPr>
            <a:xfrm>
              <a:off x="2127911" y="2799737"/>
              <a:ext cx="63585" cy="59761"/>
            </a:xfrm>
            <a:custGeom>
              <a:avLst/>
              <a:gdLst/>
              <a:ahLst/>
              <a:cxnLst/>
              <a:rect l="l" t="t" r="r" b="b"/>
              <a:pathLst>
                <a:path w="2345" h="2204" extrusionOk="0">
                  <a:moveTo>
                    <a:pt x="2039" y="0"/>
                  </a:moveTo>
                  <a:cubicBezTo>
                    <a:pt x="1972" y="0"/>
                    <a:pt x="1908" y="36"/>
                    <a:pt x="1871" y="121"/>
                  </a:cubicBezTo>
                  <a:cubicBezTo>
                    <a:pt x="1549" y="867"/>
                    <a:pt x="905" y="1375"/>
                    <a:pt x="217" y="1775"/>
                  </a:cubicBezTo>
                  <a:cubicBezTo>
                    <a:pt x="0" y="1901"/>
                    <a:pt x="134" y="2204"/>
                    <a:pt x="336" y="2204"/>
                  </a:cubicBezTo>
                  <a:cubicBezTo>
                    <a:pt x="372" y="2204"/>
                    <a:pt x="411" y="2194"/>
                    <a:pt x="450" y="2171"/>
                  </a:cubicBezTo>
                  <a:cubicBezTo>
                    <a:pt x="1196" y="1737"/>
                    <a:pt x="1918" y="1166"/>
                    <a:pt x="2267" y="354"/>
                  </a:cubicBezTo>
                  <a:cubicBezTo>
                    <a:pt x="2344" y="168"/>
                    <a:pt x="2185" y="0"/>
                    <a:pt x="203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9"/>
            <p:cNvSpPr/>
            <p:nvPr/>
          </p:nvSpPr>
          <p:spPr>
            <a:xfrm>
              <a:off x="2370657" y="2941432"/>
              <a:ext cx="74756" cy="45309"/>
            </a:xfrm>
            <a:custGeom>
              <a:avLst/>
              <a:gdLst/>
              <a:ahLst/>
              <a:cxnLst/>
              <a:rect l="l" t="t" r="r" b="b"/>
              <a:pathLst>
                <a:path w="2757" h="1671" extrusionOk="0">
                  <a:moveTo>
                    <a:pt x="2434" y="0"/>
                  </a:moveTo>
                  <a:cubicBezTo>
                    <a:pt x="2363" y="0"/>
                    <a:pt x="2292" y="30"/>
                    <a:pt x="2240" y="102"/>
                  </a:cubicBezTo>
                  <a:cubicBezTo>
                    <a:pt x="1774" y="755"/>
                    <a:pt x="1115" y="1213"/>
                    <a:pt x="296" y="1213"/>
                  </a:cubicBezTo>
                  <a:cubicBezTo>
                    <a:pt x="0" y="1213"/>
                    <a:pt x="0" y="1671"/>
                    <a:pt x="296" y="1671"/>
                  </a:cubicBezTo>
                  <a:cubicBezTo>
                    <a:pt x="1290" y="1671"/>
                    <a:pt x="2077" y="1120"/>
                    <a:pt x="2636" y="331"/>
                  </a:cubicBezTo>
                  <a:cubicBezTo>
                    <a:pt x="2756" y="163"/>
                    <a:pt x="2598" y="0"/>
                    <a:pt x="24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9"/>
            <p:cNvSpPr/>
            <p:nvPr/>
          </p:nvSpPr>
          <p:spPr>
            <a:xfrm>
              <a:off x="1319607" y="3043298"/>
              <a:ext cx="36795" cy="102495"/>
            </a:xfrm>
            <a:custGeom>
              <a:avLst/>
              <a:gdLst/>
              <a:ahLst/>
              <a:cxnLst/>
              <a:rect l="l" t="t" r="r" b="b"/>
              <a:pathLst>
                <a:path w="1357" h="3780" extrusionOk="0">
                  <a:moveTo>
                    <a:pt x="420" y="1"/>
                  </a:moveTo>
                  <a:cubicBezTo>
                    <a:pt x="326" y="1"/>
                    <a:pt x="237" y="53"/>
                    <a:pt x="214" y="173"/>
                  </a:cubicBezTo>
                  <a:cubicBezTo>
                    <a:pt x="1" y="1420"/>
                    <a:pt x="483" y="2460"/>
                    <a:pt x="859" y="3621"/>
                  </a:cubicBezTo>
                  <a:cubicBezTo>
                    <a:pt x="895" y="3732"/>
                    <a:pt x="985" y="3779"/>
                    <a:pt x="1074" y="3779"/>
                  </a:cubicBezTo>
                  <a:cubicBezTo>
                    <a:pt x="1215" y="3779"/>
                    <a:pt x="1356" y="3664"/>
                    <a:pt x="1302" y="3493"/>
                  </a:cubicBezTo>
                  <a:cubicBezTo>
                    <a:pt x="952" y="2422"/>
                    <a:pt x="463" y="1435"/>
                    <a:pt x="665" y="279"/>
                  </a:cubicBezTo>
                  <a:cubicBezTo>
                    <a:pt x="695" y="107"/>
                    <a:pt x="553" y="1"/>
                    <a:pt x="4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9"/>
            <p:cNvSpPr/>
            <p:nvPr/>
          </p:nvSpPr>
          <p:spPr>
            <a:xfrm>
              <a:off x="1347805" y="3155168"/>
              <a:ext cx="32484" cy="32213"/>
            </a:xfrm>
            <a:custGeom>
              <a:avLst/>
              <a:gdLst/>
              <a:ahLst/>
              <a:cxnLst/>
              <a:rect l="l" t="t" r="r" b="b"/>
              <a:pathLst>
                <a:path w="1198" h="1188" extrusionOk="0">
                  <a:moveTo>
                    <a:pt x="317" y="0"/>
                  </a:moveTo>
                  <a:cubicBezTo>
                    <a:pt x="161" y="0"/>
                    <a:pt x="0" y="174"/>
                    <a:pt x="106" y="353"/>
                  </a:cubicBezTo>
                  <a:cubicBezTo>
                    <a:pt x="274" y="640"/>
                    <a:pt x="479" y="896"/>
                    <a:pt x="720" y="1126"/>
                  </a:cubicBezTo>
                  <a:cubicBezTo>
                    <a:pt x="766" y="1169"/>
                    <a:pt x="817" y="1188"/>
                    <a:pt x="866" y="1188"/>
                  </a:cubicBezTo>
                  <a:cubicBezTo>
                    <a:pt x="1043" y="1188"/>
                    <a:pt x="1198" y="946"/>
                    <a:pt x="1030" y="788"/>
                  </a:cubicBezTo>
                  <a:cubicBezTo>
                    <a:pt x="817" y="586"/>
                    <a:pt x="642" y="361"/>
                    <a:pt x="495" y="109"/>
                  </a:cubicBezTo>
                  <a:cubicBezTo>
                    <a:pt x="450" y="32"/>
                    <a:pt x="384" y="0"/>
                    <a:pt x="3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9"/>
            <p:cNvSpPr/>
            <p:nvPr/>
          </p:nvSpPr>
          <p:spPr>
            <a:xfrm>
              <a:off x="1953463" y="3251258"/>
              <a:ext cx="107619" cy="69414"/>
            </a:xfrm>
            <a:custGeom>
              <a:avLst/>
              <a:gdLst/>
              <a:ahLst/>
              <a:cxnLst/>
              <a:rect l="l" t="t" r="r" b="b"/>
              <a:pathLst>
                <a:path w="3969" h="2560" extrusionOk="0">
                  <a:moveTo>
                    <a:pt x="3234" y="0"/>
                  </a:moveTo>
                  <a:cubicBezTo>
                    <a:pt x="3177" y="0"/>
                    <a:pt x="3120" y="14"/>
                    <a:pt x="3067" y="44"/>
                  </a:cubicBezTo>
                  <a:cubicBezTo>
                    <a:pt x="2904" y="133"/>
                    <a:pt x="2843" y="339"/>
                    <a:pt x="2932" y="506"/>
                  </a:cubicBezTo>
                  <a:cubicBezTo>
                    <a:pt x="3099" y="812"/>
                    <a:pt x="3227" y="1065"/>
                    <a:pt x="3250" y="1325"/>
                  </a:cubicBezTo>
                  <a:cubicBezTo>
                    <a:pt x="3266" y="1522"/>
                    <a:pt x="3189" y="1771"/>
                    <a:pt x="3017" y="1853"/>
                  </a:cubicBezTo>
                  <a:cubicBezTo>
                    <a:pt x="2982" y="1869"/>
                    <a:pt x="2942" y="1876"/>
                    <a:pt x="2900" y="1876"/>
                  </a:cubicBezTo>
                  <a:cubicBezTo>
                    <a:pt x="2775" y="1876"/>
                    <a:pt x="2633" y="1811"/>
                    <a:pt x="2540" y="1701"/>
                  </a:cubicBezTo>
                  <a:cubicBezTo>
                    <a:pt x="2411" y="1542"/>
                    <a:pt x="2354" y="1298"/>
                    <a:pt x="2384" y="1033"/>
                  </a:cubicBezTo>
                  <a:cubicBezTo>
                    <a:pt x="2408" y="855"/>
                    <a:pt x="2287" y="692"/>
                    <a:pt x="2112" y="657"/>
                  </a:cubicBezTo>
                  <a:cubicBezTo>
                    <a:pt x="2089" y="652"/>
                    <a:pt x="2066" y="650"/>
                    <a:pt x="2044" y="650"/>
                  </a:cubicBezTo>
                  <a:cubicBezTo>
                    <a:pt x="1895" y="650"/>
                    <a:pt x="1761" y="746"/>
                    <a:pt x="1716" y="898"/>
                  </a:cubicBezTo>
                  <a:cubicBezTo>
                    <a:pt x="1643" y="1154"/>
                    <a:pt x="1515" y="1399"/>
                    <a:pt x="1343" y="1604"/>
                  </a:cubicBezTo>
                  <a:cubicBezTo>
                    <a:pt x="1212" y="1768"/>
                    <a:pt x="1076" y="1857"/>
                    <a:pt x="971" y="1857"/>
                  </a:cubicBezTo>
                  <a:cubicBezTo>
                    <a:pt x="920" y="1857"/>
                    <a:pt x="870" y="1825"/>
                    <a:pt x="824" y="1775"/>
                  </a:cubicBezTo>
                  <a:cubicBezTo>
                    <a:pt x="746" y="1682"/>
                    <a:pt x="703" y="1538"/>
                    <a:pt x="714" y="1414"/>
                  </a:cubicBezTo>
                  <a:cubicBezTo>
                    <a:pt x="746" y="1123"/>
                    <a:pt x="967" y="839"/>
                    <a:pt x="1157" y="591"/>
                  </a:cubicBezTo>
                  <a:cubicBezTo>
                    <a:pt x="1274" y="443"/>
                    <a:pt x="1247" y="226"/>
                    <a:pt x="1099" y="114"/>
                  </a:cubicBezTo>
                  <a:cubicBezTo>
                    <a:pt x="1036" y="65"/>
                    <a:pt x="961" y="41"/>
                    <a:pt x="887" y="41"/>
                  </a:cubicBezTo>
                  <a:cubicBezTo>
                    <a:pt x="785" y="41"/>
                    <a:pt x="685" y="86"/>
                    <a:pt x="618" y="171"/>
                  </a:cubicBezTo>
                  <a:cubicBezTo>
                    <a:pt x="381" y="479"/>
                    <a:pt x="90" y="855"/>
                    <a:pt x="35" y="1336"/>
                  </a:cubicBezTo>
                  <a:cubicBezTo>
                    <a:pt x="1" y="1651"/>
                    <a:pt x="101" y="1981"/>
                    <a:pt x="307" y="2221"/>
                  </a:cubicBezTo>
                  <a:cubicBezTo>
                    <a:pt x="474" y="2416"/>
                    <a:pt x="703" y="2533"/>
                    <a:pt x="944" y="2540"/>
                  </a:cubicBezTo>
                  <a:cubicBezTo>
                    <a:pt x="962" y="2541"/>
                    <a:pt x="981" y="2542"/>
                    <a:pt x="1000" y="2542"/>
                  </a:cubicBezTo>
                  <a:cubicBezTo>
                    <a:pt x="1310" y="2542"/>
                    <a:pt x="1612" y="2361"/>
                    <a:pt x="1876" y="2035"/>
                  </a:cubicBezTo>
                  <a:cubicBezTo>
                    <a:pt x="1888" y="2024"/>
                    <a:pt x="1899" y="2008"/>
                    <a:pt x="1911" y="1993"/>
                  </a:cubicBezTo>
                  <a:cubicBezTo>
                    <a:pt x="1942" y="2043"/>
                    <a:pt x="1977" y="2094"/>
                    <a:pt x="2015" y="2137"/>
                  </a:cubicBezTo>
                  <a:cubicBezTo>
                    <a:pt x="2237" y="2408"/>
                    <a:pt x="2571" y="2560"/>
                    <a:pt x="2897" y="2560"/>
                  </a:cubicBezTo>
                  <a:cubicBezTo>
                    <a:pt x="3037" y="2560"/>
                    <a:pt x="3173" y="2533"/>
                    <a:pt x="3300" y="2474"/>
                  </a:cubicBezTo>
                  <a:cubicBezTo>
                    <a:pt x="3786" y="2253"/>
                    <a:pt x="3968" y="1709"/>
                    <a:pt x="3929" y="1271"/>
                  </a:cubicBezTo>
                  <a:cubicBezTo>
                    <a:pt x="3895" y="843"/>
                    <a:pt x="3696" y="474"/>
                    <a:pt x="3533" y="180"/>
                  </a:cubicBezTo>
                  <a:cubicBezTo>
                    <a:pt x="3473" y="66"/>
                    <a:pt x="3355" y="0"/>
                    <a:pt x="32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8" name="Google Shape;678;p29"/>
          <p:cNvGrpSpPr/>
          <p:nvPr/>
        </p:nvGrpSpPr>
        <p:grpSpPr>
          <a:xfrm rot="-1331947">
            <a:off x="7232571" y="3582930"/>
            <a:ext cx="1121858" cy="1204021"/>
            <a:chOff x="4611437" y="1411184"/>
            <a:chExt cx="754213" cy="809450"/>
          </a:xfrm>
        </p:grpSpPr>
        <p:sp>
          <p:nvSpPr>
            <p:cNvPr id="679" name="Google Shape;679;p29"/>
            <p:cNvSpPr/>
            <p:nvPr/>
          </p:nvSpPr>
          <p:spPr>
            <a:xfrm>
              <a:off x="4988876" y="1634991"/>
              <a:ext cx="367463" cy="565476"/>
            </a:xfrm>
            <a:custGeom>
              <a:avLst/>
              <a:gdLst/>
              <a:ahLst/>
              <a:cxnLst/>
              <a:rect l="l" t="t" r="r" b="b"/>
              <a:pathLst>
                <a:path w="20443" h="31459" extrusionOk="0">
                  <a:moveTo>
                    <a:pt x="15894" y="0"/>
                  </a:moveTo>
                  <a:lnTo>
                    <a:pt x="0" y="21015"/>
                  </a:lnTo>
                  <a:lnTo>
                    <a:pt x="4186" y="31459"/>
                  </a:lnTo>
                  <a:cubicBezTo>
                    <a:pt x="8346" y="31455"/>
                    <a:pt x="20442" y="15065"/>
                    <a:pt x="20175" y="9656"/>
                  </a:cubicBezTo>
                  <a:cubicBezTo>
                    <a:pt x="20144" y="9073"/>
                    <a:pt x="15894" y="0"/>
                    <a:pt x="15894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9"/>
            <p:cNvSpPr/>
            <p:nvPr/>
          </p:nvSpPr>
          <p:spPr>
            <a:xfrm>
              <a:off x="5351450" y="1808360"/>
              <a:ext cx="72" cy="126"/>
            </a:xfrm>
            <a:custGeom>
              <a:avLst/>
              <a:gdLst/>
              <a:ahLst/>
              <a:cxnLst/>
              <a:rect l="l" t="t" r="r" b="b"/>
              <a:pathLst>
                <a:path w="4" h="7" extrusionOk="0">
                  <a:moveTo>
                    <a:pt x="4" y="7"/>
                  </a:moveTo>
                  <a:lnTo>
                    <a:pt x="4" y="7"/>
                  </a:lnTo>
                  <a:lnTo>
                    <a:pt x="4" y="7"/>
                  </a:lnTo>
                  <a:close/>
                  <a:moveTo>
                    <a:pt x="4" y="7"/>
                  </a:moveTo>
                  <a:lnTo>
                    <a:pt x="4" y="7"/>
                  </a:lnTo>
                  <a:lnTo>
                    <a:pt x="4" y="7"/>
                  </a:lnTo>
                  <a:close/>
                  <a:moveTo>
                    <a:pt x="0" y="7"/>
                  </a:moveTo>
                  <a:lnTo>
                    <a:pt x="0" y="7"/>
                  </a:lnTo>
                  <a:lnTo>
                    <a:pt x="0" y="7"/>
                  </a:lnTo>
                  <a:close/>
                  <a:moveTo>
                    <a:pt x="0" y="4"/>
                  </a:moveTo>
                  <a:lnTo>
                    <a:pt x="0" y="7"/>
                  </a:lnTo>
                  <a:lnTo>
                    <a:pt x="0" y="4"/>
                  </a:lnTo>
                  <a:close/>
                  <a:moveTo>
                    <a:pt x="0" y="4"/>
                  </a:moveTo>
                  <a:lnTo>
                    <a:pt x="0" y="4"/>
                  </a:lnTo>
                  <a:lnTo>
                    <a:pt x="0" y="4"/>
                  </a:lnTo>
                  <a:close/>
                  <a:moveTo>
                    <a:pt x="0" y="4"/>
                  </a:moveTo>
                  <a:lnTo>
                    <a:pt x="0" y="4"/>
                  </a:lnTo>
                  <a:lnTo>
                    <a:pt x="0" y="4"/>
                  </a:lnTo>
                  <a:close/>
                  <a:moveTo>
                    <a:pt x="0" y="4"/>
                  </a:moveTo>
                  <a:lnTo>
                    <a:pt x="0" y="4"/>
                  </a:lnTo>
                  <a:lnTo>
                    <a:pt x="0" y="4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9"/>
            <p:cNvSpPr/>
            <p:nvPr/>
          </p:nvSpPr>
          <p:spPr>
            <a:xfrm>
              <a:off x="5166505" y="1696178"/>
              <a:ext cx="143692" cy="317726"/>
            </a:xfrm>
            <a:custGeom>
              <a:avLst/>
              <a:gdLst/>
              <a:ahLst/>
              <a:cxnLst/>
              <a:rect l="l" t="t" r="r" b="b"/>
              <a:pathLst>
                <a:path w="7994" h="17676" extrusionOk="0">
                  <a:moveTo>
                    <a:pt x="3435" y="0"/>
                  </a:moveTo>
                  <a:lnTo>
                    <a:pt x="0" y="4545"/>
                  </a:lnTo>
                  <a:cubicBezTo>
                    <a:pt x="511" y="4990"/>
                    <a:pt x="1022" y="5433"/>
                    <a:pt x="1385" y="6012"/>
                  </a:cubicBezTo>
                  <a:cubicBezTo>
                    <a:pt x="1865" y="6776"/>
                    <a:pt x="2009" y="7602"/>
                    <a:pt x="1988" y="8490"/>
                  </a:cubicBezTo>
                  <a:cubicBezTo>
                    <a:pt x="1981" y="8918"/>
                    <a:pt x="1960" y="9350"/>
                    <a:pt x="2022" y="9775"/>
                  </a:cubicBezTo>
                  <a:cubicBezTo>
                    <a:pt x="2084" y="10201"/>
                    <a:pt x="2218" y="10619"/>
                    <a:pt x="2348" y="11027"/>
                  </a:cubicBezTo>
                  <a:cubicBezTo>
                    <a:pt x="2889" y="12754"/>
                    <a:pt x="3654" y="14403"/>
                    <a:pt x="4374" y="16065"/>
                  </a:cubicBezTo>
                  <a:cubicBezTo>
                    <a:pt x="4607" y="16596"/>
                    <a:pt x="4822" y="17134"/>
                    <a:pt x="5028" y="17676"/>
                  </a:cubicBezTo>
                  <a:cubicBezTo>
                    <a:pt x="6135" y="16075"/>
                    <a:pt x="7154" y="14437"/>
                    <a:pt x="7993" y="12887"/>
                  </a:cubicBezTo>
                  <a:cubicBezTo>
                    <a:pt x="6961" y="10108"/>
                    <a:pt x="6070" y="7280"/>
                    <a:pt x="5409" y="4377"/>
                  </a:cubicBezTo>
                  <a:cubicBezTo>
                    <a:pt x="5053" y="2800"/>
                    <a:pt x="4422" y="1288"/>
                    <a:pt x="3435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9"/>
            <p:cNvSpPr/>
            <p:nvPr/>
          </p:nvSpPr>
          <p:spPr>
            <a:xfrm>
              <a:off x="5091261" y="2099807"/>
              <a:ext cx="77472" cy="79827"/>
            </a:xfrm>
            <a:custGeom>
              <a:avLst/>
              <a:gdLst/>
              <a:ahLst/>
              <a:cxnLst/>
              <a:rect l="l" t="t" r="r" b="b"/>
              <a:pathLst>
                <a:path w="4310" h="4441" extrusionOk="0">
                  <a:moveTo>
                    <a:pt x="1714" y="1"/>
                  </a:moveTo>
                  <a:cubicBezTo>
                    <a:pt x="1237" y="1"/>
                    <a:pt x="856" y="256"/>
                    <a:pt x="577" y="636"/>
                  </a:cubicBezTo>
                  <a:cubicBezTo>
                    <a:pt x="1" y="1428"/>
                    <a:pt x="206" y="2439"/>
                    <a:pt x="532" y="3289"/>
                  </a:cubicBezTo>
                  <a:cubicBezTo>
                    <a:pt x="679" y="3680"/>
                    <a:pt x="851" y="4060"/>
                    <a:pt x="1022" y="4441"/>
                  </a:cubicBezTo>
                  <a:cubicBezTo>
                    <a:pt x="2027" y="3704"/>
                    <a:pt x="3151" y="2651"/>
                    <a:pt x="4310" y="1401"/>
                  </a:cubicBezTo>
                  <a:cubicBezTo>
                    <a:pt x="3596" y="739"/>
                    <a:pt x="2719" y="50"/>
                    <a:pt x="1780" y="3"/>
                  </a:cubicBezTo>
                  <a:cubicBezTo>
                    <a:pt x="1758" y="1"/>
                    <a:pt x="1736" y="1"/>
                    <a:pt x="1714" y="1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9"/>
            <p:cNvSpPr/>
            <p:nvPr/>
          </p:nvSpPr>
          <p:spPr>
            <a:xfrm>
              <a:off x="5038469" y="1892465"/>
              <a:ext cx="95268" cy="126436"/>
            </a:xfrm>
            <a:custGeom>
              <a:avLst/>
              <a:gdLst/>
              <a:ahLst/>
              <a:cxnLst/>
              <a:rect l="l" t="t" r="r" b="b"/>
              <a:pathLst>
                <a:path w="5300" h="7034" extrusionOk="0">
                  <a:moveTo>
                    <a:pt x="2300" y="0"/>
                  </a:moveTo>
                  <a:lnTo>
                    <a:pt x="1" y="3040"/>
                  </a:lnTo>
                  <a:cubicBezTo>
                    <a:pt x="792" y="3894"/>
                    <a:pt x="1547" y="4781"/>
                    <a:pt x="2390" y="5587"/>
                  </a:cubicBezTo>
                  <a:cubicBezTo>
                    <a:pt x="2794" y="5971"/>
                    <a:pt x="3226" y="6344"/>
                    <a:pt x="3699" y="6639"/>
                  </a:cubicBezTo>
                  <a:cubicBezTo>
                    <a:pt x="3962" y="6804"/>
                    <a:pt x="4333" y="7034"/>
                    <a:pt x="4668" y="7034"/>
                  </a:cubicBezTo>
                  <a:cubicBezTo>
                    <a:pt x="4709" y="7034"/>
                    <a:pt x="4749" y="7030"/>
                    <a:pt x="4789" y="7023"/>
                  </a:cubicBezTo>
                  <a:cubicBezTo>
                    <a:pt x="5135" y="6961"/>
                    <a:pt x="5197" y="6533"/>
                    <a:pt x="5228" y="6242"/>
                  </a:cubicBezTo>
                  <a:cubicBezTo>
                    <a:pt x="5299" y="5481"/>
                    <a:pt x="5152" y="4658"/>
                    <a:pt x="4878" y="3949"/>
                  </a:cubicBezTo>
                  <a:cubicBezTo>
                    <a:pt x="4312" y="2489"/>
                    <a:pt x="3254" y="1241"/>
                    <a:pt x="2300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9"/>
            <p:cNvSpPr/>
            <p:nvPr/>
          </p:nvSpPr>
          <p:spPr>
            <a:xfrm>
              <a:off x="4633550" y="1763135"/>
              <a:ext cx="432029" cy="437332"/>
            </a:xfrm>
            <a:custGeom>
              <a:avLst/>
              <a:gdLst/>
              <a:ahLst/>
              <a:cxnLst/>
              <a:rect l="l" t="t" r="r" b="b"/>
              <a:pathLst>
                <a:path w="24035" h="24330" extrusionOk="0">
                  <a:moveTo>
                    <a:pt x="14296" y="1"/>
                  </a:moveTo>
                  <a:lnTo>
                    <a:pt x="0" y="3160"/>
                  </a:lnTo>
                  <a:cubicBezTo>
                    <a:pt x="0" y="3160"/>
                    <a:pt x="2694" y="9899"/>
                    <a:pt x="3983" y="11627"/>
                  </a:cubicBezTo>
                  <a:cubicBezTo>
                    <a:pt x="7493" y="16336"/>
                    <a:pt x="19582" y="23849"/>
                    <a:pt x="24035" y="24330"/>
                  </a:cubicBezTo>
                  <a:cubicBezTo>
                    <a:pt x="24017" y="24298"/>
                    <a:pt x="24000" y="24268"/>
                    <a:pt x="23987" y="24237"/>
                  </a:cubicBezTo>
                  <a:lnTo>
                    <a:pt x="14296" y="1"/>
                  </a:ln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9"/>
            <p:cNvSpPr/>
            <p:nvPr/>
          </p:nvSpPr>
          <p:spPr>
            <a:xfrm>
              <a:off x="4684038" y="1937852"/>
              <a:ext cx="255766" cy="213399"/>
            </a:xfrm>
            <a:custGeom>
              <a:avLst/>
              <a:gdLst/>
              <a:ahLst/>
              <a:cxnLst/>
              <a:rect l="l" t="t" r="r" b="b"/>
              <a:pathLst>
                <a:path w="14229" h="11872" extrusionOk="0">
                  <a:moveTo>
                    <a:pt x="0" y="1"/>
                  </a:moveTo>
                  <a:lnTo>
                    <a:pt x="0" y="1"/>
                  </a:lnTo>
                  <a:cubicBezTo>
                    <a:pt x="408" y="814"/>
                    <a:pt x="788" y="1499"/>
                    <a:pt x="1093" y="1907"/>
                  </a:cubicBezTo>
                  <a:cubicBezTo>
                    <a:pt x="3356" y="4941"/>
                    <a:pt x="9179" y="9139"/>
                    <a:pt x="14228" y="11871"/>
                  </a:cubicBezTo>
                  <a:cubicBezTo>
                    <a:pt x="14187" y="11710"/>
                    <a:pt x="14138" y="11552"/>
                    <a:pt x="14101" y="11391"/>
                  </a:cubicBezTo>
                  <a:cubicBezTo>
                    <a:pt x="13909" y="10613"/>
                    <a:pt x="13768" y="9845"/>
                    <a:pt x="13388" y="9132"/>
                  </a:cubicBezTo>
                  <a:cubicBezTo>
                    <a:pt x="12795" y="8025"/>
                    <a:pt x="11859" y="7154"/>
                    <a:pt x="10886" y="6383"/>
                  </a:cubicBezTo>
                  <a:cubicBezTo>
                    <a:pt x="9878" y="5591"/>
                    <a:pt x="8815" y="4865"/>
                    <a:pt x="7780" y="4114"/>
                  </a:cubicBezTo>
                  <a:cubicBezTo>
                    <a:pt x="5645" y="2568"/>
                    <a:pt x="3427" y="879"/>
                    <a:pt x="843" y="179"/>
                  </a:cubicBezTo>
                  <a:cubicBezTo>
                    <a:pt x="565" y="104"/>
                    <a:pt x="285" y="46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9"/>
            <p:cNvSpPr/>
            <p:nvPr/>
          </p:nvSpPr>
          <p:spPr>
            <a:xfrm>
              <a:off x="4611437" y="1411184"/>
              <a:ext cx="673128" cy="636980"/>
            </a:xfrm>
            <a:custGeom>
              <a:avLst/>
              <a:gdLst/>
              <a:ahLst/>
              <a:cxnLst/>
              <a:rect l="l" t="t" r="r" b="b"/>
              <a:pathLst>
                <a:path w="37448" h="35437" extrusionOk="0">
                  <a:moveTo>
                    <a:pt x="17249" y="1"/>
                  </a:moveTo>
                  <a:cubicBezTo>
                    <a:pt x="16975" y="1"/>
                    <a:pt x="16739" y="31"/>
                    <a:pt x="16546" y="95"/>
                  </a:cubicBezTo>
                  <a:cubicBezTo>
                    <a:pt x="13129" y="1223"/>
                    <a:pt x="1" y="16431"/>
                    <a:pt x="913" y="21922"/>
                  </a:cubicBezTo>
                  <a:cubicBezTo>
                    <a:pt x="1824" y="27412"/>
                    <a:pt x="17372" y="35437"/>
                    <a:pt x="21538" y="35437"/>
                  </a:cubicBezTo>
                  <a:cubicBezTo>
                    <a:pt x="21539" y="35437"/>
                    <a:pt x="21539" y="35437"/>
                    <a:pt x="21540" y="35437"/>
                  </a:cubicBezTo>
                  <a:cubicBezTo>
                    <a:pt x="25704" y="35433"/>
                    <a:pt x="37447" y="19018"/>
                    <a:pt x="37176" y="13609"/>
                  </a:cubicBezTo>
                  <a:cubicBezTo>
                    <a:pt x="36924" y="8506"/>
                    <a:pt x="21826" y="1"/>
                    <a:pt x="17249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9"/>
            <p:cNvSpPr/>
            <p:nvPr/>
          </p:nvSpPr>
          <p:spPr>
            <a:xfrm>
              <a:off x="4627848" y="1412694"/>
              <a:ext cx="281812" cy="394515"/>
            </a:xfrm>
            <a:custGeom>
              <a:avLst/>
              <a:gdLst/>
              <a:ahLst/>
              <a:cxnLst/>
              <a:rect l="l" t="t" r="r" b="b"/>
              <a:pathLst>
                <a:path w="15678" h="21948" extrusionOk="0">
                  <a:moveTo>
                    <a:pt x="17" y="21937"/>
                  </a:moveTo>
                  <a:cubicBezTo>
                    <a:pt x="17" y="21941"/>
                    <a:pt x="17" y="21944"/>
                    <a:pt x="21" y="21947"/>
                  </a:cubicBezTo>
                  <a:cubicBezTo>
                    <a:pt x="17" y="21944"/>
                    <a:pt x="17" y="21941"/>
                    <a:pt x="17" y="21937"/>
                  </a:cubicBezTo>
                  <a:close/>
                  <a:moveTo>
                    <a:pt x="7" y="21875"/>
                  </a:moveTo>
                  <a:lnTo>
                    <a:pt x="7" y="21886"/>
                  </a:lnTo>
                  <a:lnTo>
                    <a:pt x="7" y="21875"/>
                  </a:lnTo>
                  <a:close/>
                  <a:moveTo>
                    <a:pt x="0" y="21851"/>
                  </a:moveTo>
                  <a:cubicBezTo>
                    <a:pt x="0" y="21854"/>
                    <a:pt x="3" y="21859"/>
                    <a:pt x="3" y="21859"/>
                  </a:cubicBezTo>
                  <a:cubicBezTo>
                    <a:pt x="3" y="21859"/>
                    <a:pt x="0" y="21854"/>
                    <a:pt x="0" y="21851"/>
                  </a:cubicBezTo>
                  <a:close/>
                  <a:moveTo>
                    <a:pt x="15671" y="1"/>
                  </a:moveTo>
                  <a:cubicBezTo>
                    <a:pt x="15660" y="4"/>
                    <a:pt x="15647" y="7"/>
                    <a:pt x="15633" y="11"/>
                  </a:cubicBezTo>
                  <a:lnTo>
                    <a:pt x="15633" y="11"/>
                  </a:lnTo>
                  <a:lnTo>
                    <a:pt x="15633" y="11"/>
                  </a:lnTo>
                  <a:cubicBezTo>
                    <a:pt x="15647" y="7"/>
                    <a:pt x="15660" y="4"/>
                    <a:pt x="15671" y="1"/>
                  </a:cubicBezTo>
                  <a:close/>
                  <a:moveTo>
                    <a:pt x="15678" y="1"/>
                  </a:moveTo>
                  <a:lnTo>
                    <a:pt x="15674" y="1"/>
                  </a:ln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9"/>
            <p:cNvSpPr/>
            <p:nvPr/>
          </p:nvSpPr>
          <p:spPr>
            <a:xfrm>
              <a:off x="4657291" y="1859247"/>
              <a:ext cx="339853" cy="188917"/>
            </a:xfrm>
            <a:custGeom>
              <a:avLst/>
              <a:gdLst/>
              <a:ahLst/>
              <a:cxnLst/>
              <a:rect l="l" t="t" r="r" b="b"/>
              <a:pathLst>
                <a:path w="18907" h="10510" extrusionOk="0">
                  <a:moveTo>
                    <a:pt x="0" y="1"/>
                  </a:moveTo>
                  <a:cubicBezTo>
                    <a:pt x="4250" y="4970"/>
                    <a:pt x="15362" y="10424"/>
                    <a:pt x="18907" y="10510"/>
                  </a:cubicBezTo>
                  <a:cubicBezTo>
                    <a:pt x="15362" y="10424"/>
                    <a:pt x="4254" y="4970"/>
                    <a:pt x="0" y="1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9"/>
            <p:cNvSpPr/>
            <p:nvPr/>
          </p:nvSpPr>
          <p:spPr>
            <a:xfrm>
              <a:off x="4643486" y="1583349"/>
              <a:ext cx="477003" cy="410046"/>
            </a:xfrm>
            <a:custGeom>
              <a:avLst/>
              <a:gdLst/>
              <a:ahLst/>
              <a:cxnLst/>
              <a:rect l="l" t="t" r="r" b="b"/>
              <a:pathLst>
                <a:path w="26537" h="22812" extrusionOk="0">
                  <a:moveTo>
                    <a:pt x="5162" y="1"/>
                  </a:moveTo>
                  <a:cubicBezTo>
                    <a:pt x="4292" y="1132"/>
                    <a:pt x="3456" y="2291"/>
                    <a:pt x="2698" y="3439"/>
                  </a:cubicBezTo>
                  <a:cubicBezTo>
                    <a:pt x="4457" y="4512"/>
                    <a:pt x="6256" y="5509"/>
                    <a:pt x="8162" y="6322"/>
                  </a:cubicBezTo>
                  <a:cubicBezTo>
                    <a:pt x="10198" y="7189"/>
                    <a:pt x="12433" y="8005"/>
                    <a:pt x="14129" y="9461"/>
                  </a:cubicBezTo>
                  <a:cubicBezTo>
                    <a:pt x="14777" y="10016"/>
                    <a:pt x="15476" y="10904"/>
                    <a:pt x="14893" y="11754"/>
                  </a:cubicBezTo>
                  <a:cubicBezTo>
                    <a:pt x="14587" y="12199"/>
                    <a:pt x="14141" y="12361"/>
                    <a:pt x="13669" y="12361"/>
                  </a:cubicBezTo>
                  <a:cubicBezTo>
                    <a:pt x="13221" y="12361"/>
                    <a:pt x="12749" y="12215"/>
                    <a:pt x="12350" y="12028"/>
                  </a:cubicBezTo>
                  <a:cubicBezTo>
                    <a:pt x="11150" y="11466"/>
                    <a:pt x="10112" y="10565"/>
                    <a:pt x="9118" y="9708"/>
                  </a:cubicBezTo>
                  <a:cubicBezTo>
                    <a:pt x="8645" y="9300"/>
                    <a:pt x="8186" y="8882"/>
                    <a:pt x="7709" y="8481"/>
                  </a:cubicBezTo>
                  <a:cubicBezTo>
                    <a:pt x="7583" y="8375"/>
                    <a:pt x="7452" y="8261"/>
                    <a:pt x="7322" y="8152"/>
                  </a:cubicBezTo>
                  <a:lnTo>
                    <a:pt x="7322" y="8152"/>
                  </a:lnTo>
                  <a:cubicBezTo>
                    <a:pt x="7336" y="8258"/>
                    <a:pt x="7360" y="8361"/>
                    <a:pt x="7407" y="8460"/>
                  </a:cubicBezTo>
                  <a:cubicBezTo>
                    <a:pt x="7519" y="8691"/>
                    <a:pt x="7296" y="8860"/>
                    <a:pt x="7090" y="8860"/>
                  </a:cubicBezTo>
                  <a:cubicBezTo>
                    <a:pt x="7054" y="8860"/>
                    <a:pt x="7019" y="8854"/>
                    <a:pt x="6986" y="8844"/>
                  </a:cubicBezTo>
                  <a:cubicBezTo>
                    <a:pt x="6722" y="8758"/>
                    <a:pt x="6469" y="8649"/>
                    <a:pt x="6218" y="8529"/>
                  </a:cubicBezTo>
                  <a:cubicBezTo>
                    <a:pt x="4837" y="7861"/>
                    <a:pt x="3572" y="6939"/>
                    <a:pt x="2301" y="6081"/>
                  </a:cubicBezTo>
                  <a:cubicBezTo>
                    <a:pt x="2006" y="5886"/>
                    <a:pt x="1714" y="5687"/>
                    <a:pt x="1416" y="5488"/>
                  </a:cubicBezTo>
                  <a:cubicBezTo>
                    <a:pt x="861" y="6448"/>
                    <a:pt x="381" y="7374"/>
                    <a:pt x="1" y="8247"/>
                  </a:cubicBezTo>
                  <a:cubicBezTo>
                    <a:pt x="1817" y="9084"/>
                    <a:pt x="3915" y="10119"/>
                    <a:pt x="4693" y="12087"/>
                  </a:cubicBezTo>
                  <a:cubicBezTo>
                    <a:pt x="5039" y="12954"/>
                    <a:pt x="5139" y="14191"/>
                    <a:pt x="5961" y="14771"/>
                  </a:cubicBezTo>
                  <a:cubicBezTo>
                    <a:pt x="6219" y="14952"/>
                    <a:pt x="6467" y="15024"/>
                    <a:pt x="6709" y="15024"/>
                  </a:cubicBezTo>
                  <a:cubicBezTo>
                    <a:pt x="7357" y="15024"/>
                    <a:pt x="7961" y="14511"/>
                    <a:pt x="8580" y="14222"/>
                  </a:cubicBezTo>
                  <a:cubicBezTo>
                    <a:pt x="8933" y="14056"/>
                    <a:pt x="9411" y="13923"/>
                    <a:pt x="9863" y="13923"/>
                  </a:cubicBezTo>
                  <a:cubicBezTo>
                    <a:pt x="10148" y="13923"/>
                    <a:pt x="10422" y="13976"/>
                    <a:pt x="10650" y="14105"/>
                  </a:cubicBezTo>
                  <a:cubicBezTo>
                    <a:pt x="10897" y="14246"/>
                    <a:pt x="11079" y="14479"/>
                    <a:pt x="11243" y="14705"/>
                  </a:cubicBezTo>
                  <a:cubicBezTo>
                    <a:pt x="11524" y="15096"/>
                    <a:pt x="11798" y="15494"/>
                    <a:pt x="12093" y="15877"/>
                  </a:cubicBezTo>
                  <a:cubicBezTo>
                    <a:pt x="12418" y="16298"/>
                    <a:pt x="13018" y="17168"/>
                    <a:pt x="13660" y="17168"/>
                  </a:cubicBezTo>
                  <a:cubicBezTo>
                    <a:pt x="13776" y="17168"/>
                    <a:pt x="13894" y="17139"/>
                    <a:pt x="14012" y="17074"/>
                  </a:cubicBezTo>
                  <a:cubicBezTo>
                    <a:pt x="14352" y="16885"/>
                    <a:pt x="14605" y="16529"/>
                    <a:pt x="14831" y="16220"/>
                  </a:cubicBezTo>
                  <a:cubicBezTo>
                    <a:pt x="15157" y="15771"/>
                    <a:pt x="15452" y="15295"/>
                    <a:pt x="15750" y="14825"/>
                  </a:cubicBezTo>
                  <a:cubicBezTo>
                    <a:pt x="15819" y="14717"/>
                    <a:pt x="15922" y="14652"/>
                    <a:pt x="16032" y="14652"/>
                  </a:cubicBezTo>
                  <a:cubicBezTo>
                    <a:pt x="16096" y="14652"/>
                    <a:pt x="16162" y="14674"/>
                    <a:pt x="16227" y="14722"/>
                  </a:cubicBezTo>
                  <a:cubicBezTo>
                    <a:pt x="16981" y="15295"/>
                    <a:pt x="17577" y="16038"/>
                    <a:pt x="18198" y="16745"/>
                  </a:cubicBezTo>
                  <a:cubicBezTo>
                    <a:pt x="18479" y="17063"/>
                    <a:pt x="18763" y="17375"/>
                    <a:pt x="19085" y="17646"/>
                  </a:cubicBezTo>
                  <a:cubicBezTo>
                    <a:pt x="19469" y="17971"/>
                    <a:pt x="19890" y="18246"/>
                    <a:pt x="20275" y="18568"/>
                  </a:cubicBezTo>
                  <a:cubicBezTo>
                    <a:pt x="21779" y="19843"/>
                    <a:pt x="22945" y="21430"/>
                    <a:pt x="24364" y="22784"/>
                  </a:cubicBezTo>
                  <a:cubicBezTo>
                    <a:pt x="24374" y="22791"/>
                    <a:pt x="24384" y="22801"/>
                    <a:pt x="24394" y="22812"/>
                  </a:cubicBezTo>
                  <a:cubicBezTo>
                    <a:pt x="25094" y="22108"/>
                    <a:pt x="25813" y="21317"/>
                    <a:pt x="26536" y="20457"/>
                  </a:cubicBezTo>
                  <a:cubicBezTo>
                    <a:pt x="25868" y="19140"/>
                    <a:pt x="24850" y="17979"/>
                    <a:pt x="23976" y="16810"/>
                  </a:cubicBezTo>
                  <a:cubicBezTo>
                    <a:pt x="22876" y="15333"/>
                    <a:pt x="21824" y="13825"/>
                    <a:pt x="20741" y="12333"/>
                  </a:cubicBezTo>
                  <a:cubicBezTo>
                    <a:pt x="19682" y="10873"/>
                    <a:pt x="18571" y="9440"/>
                    <a:pt x="17282" y="8169"/>
                  </a:cubicBezTo>
                  <a:cubicBezTo>
                    <a:pt x="15953" y="6853"/>
                    <a:pt x="14444" y="5691"/>
                    <a:pt x="12930" y="4594"/>
                  </a:cubicBezTo>
                  <a:cubicBezTo>
                    <a:pt x="10489" y="2829"/>
                    <a:pt x="7888" y="1286"/>
                    <a:pt x="5162" y="1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9"/>
            <p:cNvSpPr/>
            <p:nvPr/>
          </p:nvSpPr>
          <p:spPr>
            <a:xfrm>
              <a:off x="4925226" y="1539634"/>
              <a:ext cx="329518" cy="299913"/>
            </a:xfrm>
            <a:custGeom>
              <a:avLst/>
              <a:gdLst/>
              <a:ahLst/>
              <a:cxnLst/>
              <a:rect l="l" t="t" r="r" b="b"/>
              <a:pathLst>
                <a:path w="18332" h="16685" extrusionOk="0">
                  <a:moveTo>
                    <a:pt x="930" y="0"/>
                  </a:moveTo>
                  <a:cubicBezTo>
                    <a:pt x="857" y="0"/>
                    <a:pt x="784" y="3"/>
                    <a:pt x="711" y="10"/>
                  </a:cubicBezTo>
                  <a:cubicBezTo>
                    <a:pt x="505" y="27"/>
                    <a:pt x="312" y="64"/>
                    <a:pt x="176" y="195"/>
                  </a:cubicBezTo>
                  <a:cubicBezTo>
                    <a:pt x="148" y="219"/>
                    <a:pt x="94" y="284"/>
                    <a:pt x="59" y="366"/>
                  </a:cubicBezTo>
                  <a:cubicBezTo>
                    <a:pt x="32" y="438"/>
                    <a:pt x="1" y="634"/>
                    <a:pt x="18" y="771"/>
                  </a:cubicBezTo>
                  <a:cubicBezTo>
                    <a:pt x="70" y="1199"/>
                    <a:pt x="412" y="1542"/>
                    <a:pt x="731" y="1806"/>
                  </a:cubicBezTo>
                  <a:cubicBezTo>
                    <a:pt x="1666" y="2581"/>
                    <a:pt x="2846" y="3040"/>
                    <a:pt x="3932" y="3557"/>
                  </a:cubicBezTo>
                  <a:cubicBezTo>
                    <a:pt x="4398" y="3777"/>
                    <a:pt x="4868" y="4000"/>
                    <a:pt x="5300" y="4280"/>
                  </a:cubicBezTo>
                  <a:cubicBezTo>
                    <a:pt x="5735" y="4568"/>
                    <a:pt x="6026" y="4946"/>
                    <a:pt x="6256" y="5415"/>
                  </a:cubicBezTo>
                  <a:cubicBezTo>
                    <a:pt x="6842" y="6612"/>
                    <a:pt x="6880" y="8175"/>
                    <a:pt x="7912" y="9121"/>
                  </a:cubicBezTo>
                  <a:cubicBezTo>
                    <a:pt x="8214" y="9394"/>
                    <a:pt x="8546" y="9589"/>
                    <a:pt x="8954" y="9635"/>
                  </a:cubicBezTo>
                  <a:cubicBezTo>
                    <a:pt x="9320" y="9676"/>
                    <a:pt x="9694" y="9645"/>
                    <a:pt x="10057" y="9720"/>
                  </a:cubicBezTo>
                  <a:cubicBezTo>
                    <a:pt x="10904" y="9891"/>
                    <a:pt x="11312" y="10515"/>
                    <a:pt x="11723" y="11211"/>
                  </a:cubicBezTo>
                  <a:cubicBezTo>
                    <a:pt x="12137" y="11917"/>
                    <a:pt x="12615" y="12544"/>
                    <a:pt x="13235" y="13090"/>
                  </a:cubicBezTo>
                  <a:cubicBezTo>
                    <a:pt x="13803" y="13590"/>
                    <a:pt x="14400" y="14069"/>
                    <a:pt x="14808" y="14721"/>
                  </a:cubicBezTo>
                  <a:cubicBezTo>
                    <a:pt x="15195" y="15338"/>
                    <a:pt x="15360" y="15993"/>
                    <a:pt x="15401" y="16684"/>
                  </a:cubicBezTo>
                  <a:cubicBezTo>
                    <a:pt x="16556" y="14875"/>
                    <a:pt x="17574" y="13058"/>
                    <a:pt x="18332" y="11407"/>
                  </a:cubicBezTo>
                  <a:cubicBezTo>
                    <a:pt x="17968" y="10437"/>
                    <a:pt x="17481" y="9518"/>
                    <a:pt x="16844" y="8692"/>
                  </a:cubicBezTo>
                  <a:cubicBezTo>
                    <a:pt x="16011" y="7609"/>
                    <a:pt x="14972" y="6848"/>
                    <a:pt x="13862" y="6077"/>
                  </a:cubicBezTo>
                  <a:cubicBezTo>
                    <a:pt x="12604" y="5206"/>
                    <a:pt x="11253" y="4445"/>
                    <a:pt x="9916" y="3701"/>
                  </a:cubicBezTo>
                  <a:cubicBezTo>
                    <a:pt x="8032" y="2646"/>
                    <a:pt x="6102" y="1635"/>
                    <a:pt x="4090" y="833"/>
                  </a:cubicBezTo>
                  <a:cubicBezTo>
                    <a:pt x="3284" y="514"/>
                    <a:pt x="2451" y="212"/>
                    <a:pt x="1592" y="64"/>
                  </a:cubicBezTo>
                  <a:cubicBezTo>
                    <a:pt x="1375" y="28"/>
                    <a:pt x="1152" y="0"/>
                    <a:pt x="930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9"/>
            <p:cNvSpPr/>
            <p:nvPr/>
          </p:nvSpPr>
          <p:spPr>
            <a:xfrm>
              <a:off x="4619705" y="1430687"/>
              <a:ext cx="745945" cy="789947"/>
            </a:xfrm>
            <a:custGeom>
              <a:avLst/>
              <a:gdLst/>
              <a:ahLst/>
              <a:cxnLst/>
              <a:rect l="l" t="t" r="r" b="b"/>
              <a:pathLst>
                <a:path w="41499" h="43947" extrusionOk="0">
                  <a:moveTo>
                    <a:pt x="5302" y="1"/>
                  </a:moveTo>
                  <a:cubicBezTo>
                    <a:pt x="5025" y="1"/>
                    <a:pt x="4747" y="8"/>
                    <a:pt x="4467" y="25"/>
                  </a:cubicBezTo>
                  <a:cubicBezTo>
                    <a:pt x="3970" y="59"/>
                    <a:pt x="3466" y="120"/>
                    <a:pt x="2955" y="237"/>
                  </a:cubicBezTo>
                  <a:cubicBezTo>
                    <a:pt x="2448" y="354"/>
                    <a:pt x="1923" y="528"/>
                    <a:pt x="1423" y="840"/>
                  </a:cubicBezTo>
                  <a:cubicBezTo>
                    <a:pt x="1173" y="1001"/>
                    <a:pt x="929" y="1190"/>
                    <a:pt x="721" y="1430"/>
                  </a:cubicBezTo>
                  <a:cubicBezTo>
                    <a:pt x="515" y="1666"/>
                    <a:pt x="343" y="1944"/>
                    <a:pt x="227" y="2239"/>
                  </a:cubicBezTo>
                  <a:cubicBezTo>
                    <a:pt x="1" y="2835"/>
                    <a:pt x="4" y="3439"/>
                    <a:pt x="100" y="3956"/>
                  </a:cubicBezTo>
                  <a:cubicBezTo>
                    <a:pt x="192" y="4483"/>
                    <a:pt x="368" y="4956"/>
                    <a:pt x="569" y="5402"/>
                  </a:cubicBezTo>
                  <a:cubicBezTo>
                    <a:pt x="772" y="5848"/>
                    <a:pt x="1012" y="6263"/>
                    <a:pt x="1273" y="6660"/>
                  </a:cubicBezTo>
                  <a:cubicBezTo>
                    <a:pt x="2301" y="8244"/>
                    <a:pt x="3551" y="9598"/>
                    <a:pt x="4864" y="10873"/>
                  </a:cubicBezTo>
                  <a:cubicBezTo>
                    <a:pt x="4353" y="10115"/>
                    <a:pt x="3839" y="9357"/>
                    <a:pt x="3373" y="8580"/>
                  </a:cubicBezTo>
                  <a:cubicBezTo>
                    <a:pt x="2897" y="7808"/>
                    <a:pt x="2451" y="7020"/>
                    <a:pt x="2095" y="6211"/>
                  </a:cubicBezTo>
                  <a:cubicBezTo>
                    <a:pt x="1738" y="5409"/>
                    <a:pt x="1437" y="4570"/>
                    <a:pt x="1399" y="3801"/>
                  </a:cubicBezTo>
                  <a:cubicBezTo>
                    <a:pt x="1379" y="3421"/>
                    <a:pt x="1447" y="3082"/>
                    <a:pt x="1584" y="2838"/>
                  </a:cubicBezTo>
                  <a:cubicBezTo>
                    <a:pt x="1728" y="2596"/>
                    <a:pt x="1940" y="2420"/>
                    <a:pt x="2235" y="2283"/>
                  </a:cubicBezTo>
                  <a:cubicBezTo>
                    <a:pt x="2737" y="2057"/>
                    <a:pt x="3404" y="1976"/>
                    <a:pt x="4090" y="1976"/>
                  </a:cubicBezTo>
                  <a:cubicBezTo>
                    <a:pt x="4224" y="1976"/>
                    <a:pt x="4359" y="1979"/>
                    <a:pt x="4494" y="1985"/>
                  </a:cubicBezTo>
                  <a:cubicBezTo>
                    <a:pt x="5330" y="2023"/>
                    <a:pt x="6184" y="2143"/>
                    <a:pt x="7037" y="2317"/>
                  </a:cubicBezTo>
                  <a:cubicBezTo>
                    <a:pt x="8741" y="2667"/>
                    <a:pt x="10445" y="3181"/>
                    <a:pt x="12073" y="3801"/>
                  </a:cubicBezTo>
                  <a:cubicBezTo>
                    <a:pt x="12467" y="3949"/>
                    <a:pt x="12929" y="4141"/>
                    <a:pt x="13125" y="4257"/>
                  </a:cubicBezTo>
                  <a:cubicBezTo>
                    <a:pt x="13348" y="4409"/>
                    <a:pt x="13498" y="4559"/>
                    <a:pt x="13615" y="4747"/>
                  </a:cubicBezTo>
                  <a:cubicBezTo>
                    <a:pt x="13735" y="4936"/>
                    <a:pt x="13821" y="5214"/>
                    <a:pt x="13889" y="5540"/>
                  </a:cubicBezTo>
                  <a:cubicBezTo>
                    <a:pt x="13961" y="5861"/>
                    <a:pt x="13985" y="6263"/>
                    <a:pt x="14009" y="6663"/>
                  </a:cubicBezTo>
                  <a:cubicBezTo>
                    <a:pt x="14039" y="7486"/>
                    <a:pt x="14009" y="8391"/>
                    <a:pt x="14009" y="9310"/>
                  </a:cubicBezTo>
                  <a:cubicBezTo>
                    <a:pt x="14002" y="10235"/>
                    <a:pt x="14006" y="11181"/>
                    <a:pt x="14057" y="12141"/>
                  </a:cubicBezTo>
                  <a:cubicBezTo>
                    <a:pt x="14156" y="14057"/>
                    <a:pt x="14468" y="15997"/>
                    <a:pt x="14996" y="17879"/>
                  </a:cubicBezTo>
                  <a:cubicBezTo>
                    <a:pt x="15545" y="19754"/>
                    <a:pt x="16309" y="21557"/>
                    <a:pt x="17238" y="23253"/>
                  </a:cubicBezTo>
                  <a:cubicBezTo>
                    <a:pt x="17467" y="23682"/>
                    <a:pt x="17728" y="24086"/>
                    <a:pt x="17975" y="24504"/>
                  </a:cubicBezTo>
                  <a:cubicBezTo>
                    <a:pt x="18225" y="24912"/>
                    <a:pt x="18499" y="25306"/>
                    <a:pt x="18763" y="25711"/>
                  </a:cubicBezTo>
                  <a:cubicBezTo>
                    <a:pt x="19034" y="26108"/>
                    <a:pt x="19321" y="26488"/>
                    <a:pt x="19603" y="26879"/>
                  </a:cubicBezTo>
                  <a:cubicBezTo>
                    <a:pt x="19884" y="27267"/>
                    <a:pt x="20161" y="27624"/>
                    <a:pt x="20453" y="27990"/>
                  </a:cubicBezTo>
                  <a:cubicBezTo>
                    <a:pt x="21608" y="29443"/>
                    <a:pt x="22790" y="30869"/>
                    <a:pt x="24028" y="32247"/>
                  </a:cubicBezTo>
                  <a:cubicBezTo>
                    <a:pt x="25265" y="33625"/>
                    <a:pt x="26527" y="34979"/>
                    <a:pt x="27853" y="36277"/>
                  </a:cubicBezTo>
                  <a:cubicBezTo>
                    <a:pt x="29172" y="37584"/>
                    <a:pt x="30540" y="38842"/>
                    <a:pt x="31986" y="40034"/>
                  </a:cubicBezTo>
                  <a:cubicBezTo>
                    <a:pt x="32706" y="40634"/>
                    <a:pt x="33453" y="41207"/>
                    <a:pt x="34231" y="41755"/>
                  </a:cubicBezTo>
                  <a:cubicBezTo>
                    <a:pt x="35010" y="42303"/>
                    <a:pt x="35822" y="42825"/>
                    <a:pt x="36730" y="43263"/>
                  </a:cubicBezTo>
                  <a:cubicBezTo>
                    <a:pt x="37186" y="43483"/>
                    <a:pt x="37666" y="43685"/>
                    <a:pt x="38221" y="43825"/>
                  </a:cubicBezTo>
                  <a:cubicBezTo>
                    <a:pt x="38365" y="43856"/>
                    <a:pt x="38512" y="43883"/>
                    <a:pt x="38660" y="43911"/>
                  </a:cubicBezTo>
                  <a:cubicBezTo>
                    <a:pt x="38806" y="43923"/>
                    <a:pt x="38936" y="43946"/>
                    <a:pt x="39089" y="43946"/>
                  </a:cubicBezTo>
                  <a:cubicBezTo>
                    <a:pt x="39109" y="43946"/>
                    <a:pt x="39129" y="43946"/>
                    <a:pt x="39150" y="43945"/>
                  </a:cubicBezTo>
                  <a:cubicBezTo>
                    <a:pt x="39170" y="43946"/>
                    <a:pt x="39190" y="43946"/>
                    <a:pt x="39211" y="43946"/>
                  </a:cubicBezTo>
                  <a:cubicBezTo>
                    <a:pt x="39530" y="43946"/>
                    <a:pt x="39917" y="43868"/>
                    <a:pt x="40274" y="43688"/>
                  </a:cubicBezTo>
                  <a:cubicBezTo>
                    <a:pt x="40672" y="43493"/>
                    <a:pt x="40967" y="43133"/>
                    <a:pt x="41141" y="42804"/>
                  </a:cubicBezTo>
                  <a:cubicBezTo>
                    <a:pt x="41182" y="42722"/>
                    <a:pt x="41220" y="42640"/>
                    <a:pt x="41258" y="42554"/>
                  </a:cubicBezTo>
                  <a:cubicBezTo>
                    <a:pt x="41293" y="42472"/>
                    <a:pt x="41309" y="42393"/>
                    <a:pt x="41334" y="42314"/>
                  </a:cubicBezTo>
                  <a:cubicBezTo>
                    <a:pt x="41385" y="42149"/>
                    <a:pt x="41405" y="42002"/>
                    <a:pt x="41426" y="41851"/>
                  </a:cubicBezTo>
                  <a:cubicBezTo>
                    <a:pt x="41498" y="41262"/>
                    <a:pt x="41450" y="40748"/>
                    <a:pt x="41375" y="40251"/>
                  </a:cubicBezTo>
                  <a:cubicBezTo>
                    <a:pt x="41206" y="39267"/>
                    <a:pt x="40929" y="38365"/>
                    <a:pt x="40617" y="37481"/>
                  </a:cubicBezTo>
                  <a:cubicBezTo>
                    <a:pt x="40301" y="36600"/>
                    <a:pt x="39956" y="35743"/>
                    <a:pt x="39572" y="34904"/>
                  </a:cubicBezTo>
                  <a:cubicBezTo>
                    <a:pt x="39184" y="34067"/>
                    <a:pt x="38787" y="33238"/>
                    <a:pt x="38365" y="32422"/>
                  </a:cubicBezTo>
                  <a:cubicBezTo>
                    <a:pt x="37940" y="31606"/>
                    <a:pt x="37509" y="30800"/>
                    <a:pt x="37049" y="30005"/>
                  </a:cubicBezTo>
                  <a:lnTo>
                    <a:pt x="37049" y="30005"/>
                  </a:lnTo>
                  <a:cubicBezTo>
                    <a:pt x="37330" y="30879"/>
                    <a:pt x="37628" y="31743"/>
                    <a:pt x="37899" y="32614"/>
                  </a:cubicBezTo>
                  <a:cubicBezTo>
                    <a:pt x="38180" y="33481"/>
                    <a:pt x="38447" y="34352"/>
                    <a:pt x="38697" y="35222"/>
                  </a:cubicBezTo>
                  <a:cubicBezTo>
                    <a:pt x="38934" y="36100"/>
                    <a:pt x="39178" y="36967"/>
                    <a:pt x="39366" y="37840"/>
                  </a:cubicBezTo>
                  <a:cubicBezTo>
                    <a:pt x="39554" y="38708"/>
                    <a:pt x="39702" y="39585"/>
                    <a:pt x="39733" y="40418"/>
                  </a:cubicBezTo>
                  <a:cubicBezTo>
                    <a:pt x="39743" y="40826"/>
                    <a:pt x="39733" y="41230"/>
                    <a:pt x="39651" y="41542"/>
                  </a:cubicBezTo>
                  <a:cubicBezTo>
                    <a:pt x="39633" y="41618"/>
                    <a:pt x="39613" y="41694"/>
                    <a:pt x="39586" y="41745"/>
                  </a:cubicBezTo>
                  <a:cubicBezTo>
                    <a:pt x="39572" y="41772"/>
                    <a:pt x="39561" y="41806"/>
                    <a:pt x="39548" y="41827"/>
                  </a:cubicBezTo>
                  <a:cubicBezTo>
                    <a:pt x="39534" y="41844"/>
                    <a:pt x="39520" y="41861"/>
                    <a:pt x="39510" y="41882"/>
                  </a:cubicBezTo>
                  <a:cubicBezTo>
                    <a:pt x="39467" y="41925"/>
                    <a:pt x="39450" y="41940"/>
                    <a:pt x="39431" y="41940"/>
                  </a:cubicBezTo>
                  <a:cubicBezTo>
                    <a:pt x="39425" y="41940"/>
                    <a:pt x="39420" y="41939"/>
                    <a:pt x="39414" y="41937"/>
                  </a:cubicBezTo>
                  <a:cubicBezTo>
                    <a:pt x="39410" y="41937"/>
                    <a:pt x="39404" y="41937"/>
                    <a:pt x="39397" y="41937"/>
                  </a:cubicBezTo>
                  <a:cubicBezTo>
                    <a:pt x="39325" y="41937"/>
                    <a:pt x="39085" y="41932"/>
                    <a:pt x="38794" y="41820"/>
                  </a:cubicBezTo>
                  <a:cubicBezTo>
                    <a:pt x="38471" y="41707"/>
                    <a:pt x="38118" y="41526"/>
                    <a:pt x="37772" y="41313"/>
                  </a:cubicBezTo>
                  <a:cubicBezTo>
                    <a:pt x="36370" y="40449"/>
                    <a:pt x="35024" y="39259"/>
                    <a:pt x="33738" y="38050"/>
                  </a:cubicBezTo>
                  <a:cubicBezTo>
                    <a:pt x="31164" y="35592"/>
                    <a:pt x="28751" y="32912"/>
                    <a:pt x="26448" y="30160"/>
                  </a:cubicBezTo>
                  <a:cubicBezTo>
                    <a:pt x="25299" y="28778"/>
                    <a:pt x="24165" y="27380"/>
                    <a:pt x="23088" y="25950"/>
                  </a:cubicBezTo>
                  <a:cubicBezTo>
                    <a:pt x="22821" y="25594"/>
                    <a:pt x="22540" y="25234"/>
                    <a:pt x="22290" y="24881"/>
                  </a:cubicBezTo>
                  <a:cubicBezTo>
                    <a:pt x="22039" y="24528"/>
                    <a:pt x="21779" y="24182"/>
                    <a:pt x="21539" y="23822"/>
                  </a:cubicBezTo>
                  <a:cubicBezTo>
                    <a:pt x="21306" y="23459"/>
                    <a:pt x="21063" y="23102"/>
                    <a:pt x="20840" y="22736"/>
                  </a:cubicBezTo>
                  <a:cubicBezTo>
                    <a:pt x="20628" y="22362"/>
                    <a:pt x="20394" y="21999"/>
                    <a:pt x="20196" y="21622"/>
                  </a:cubicBezTo>
                  <a:cubicBezTo>
                    <a:pt x="19366" y="20124"/>
                    <a:pt x="18691" y="18558"/>
                    <a:pt x="18198" y="16936"/>
                  </a:cubicBezTo>
                  <a:cubicBezTo>
                    <a:pt x="17958" y="16123"/>
                    <a:pt x="17745" y="15301"/>
                    <a:pt x="17594" y="14465"/>
                  </a:cubicBezTo>
                  <a:cubicBezTo>
                    <a:pt x="17440" y="13625"/>
                    <a:pt x="17334" y="12779"/>
                    <a:pt x="17255" y="11915"/>
                  </a:cubicBezTo>
                  <a:cubicBezTo>
                    <a:pt x="17176" y="11054"/>
                    <a:pt x="17138" y="10177"/>
                    <a:pt x="17111" y="9275"/>
                  </a:cubicBezTo>
                  <a:cubicBezTo>
                    <a:pt x="17087" y="8374"/>
                    <a:pt x="17070" y="7452"/>
                    <a:pt x="16980" y="6454"/>
                  </a:cubicBezTo>
                  <a:cubicBezTo>
                    <a:pt x="16926" y="5948"/>
                    <a:pt x="16871" y="5437"/>
                    <a:pt x="16724" y="4874"/>
                  </a:cubicBezTo>
                  <a:cubicBezTo>
                    <a:pt x="16573" y="4319"/>
                    <a:pt x="16367" y="3716"/>
                    <a:pt x="15959" y="3151"/>
                  </a:cubicBezTo>
                  <a:cubicBezTo>
                    <a:pt x="15558" y="2588"/>
                    <a:pt x="14999" y="2136"/>
                    <a:pt x="14427" y="1841"/>
                  </a:cubicBezTo>
                  <a:cubicBezTo>
                    <a:pt x="13807" y="1550"/>
                    <a:pt x="13406" y="1440"/>
                    <a:pt x="12940" y="1289"/>
                  </a:cubicBezTo>
                  <a:cubicBezTo>
                    <a:pt x="12028" y="1005"/>
                    <a:pt x="11109" y="775"/>
                    <a:pt x="10184" y="580"/>
                  </a:cubicBezTo>
                  <a:cubicBezTo>
                    <a:pt x="9258" y="384"/>
                    <a:pt x="8322" y="220"/>
                    <a:pt x="7373" y="120"/>
                  </a:cubicBezTo>
                  <a:cubicBezTo>
                    <a:pt x="6690" y="49"/>
                    <a:pt x="6002" y="1"/>
                    <a:pt x="5302" y="1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9"/>
            <p:cNvSpPr/>
            <p:nvPr/>
          </p:nvSpPr>
          <p:spPr>
            <a:xfrm>
              <a:off x="4619705" y="1430687"/>
              <a:ext cx="745945" cy="789947"/>
            </a:xfrm>
            <a:custGeom>
              <a:avLst/>
              <a:gdLst/>
              <a:ahLst/>
              <a:cxnLst/>
              <a:rect l="l" t="t" r="r" b="b"/>
              <a:pathLst>
                <a:path w="41499" h="43947" extrusionOk="0">
                  <a:moveTo>
                    <a:pt x="5302" y="1"/>
                  </a:moveTo>
                  <a:cubicBezTo>
                    <a:pt x="5025" y="1"/>
                    <a:pt x="4747" y="8"/>
                    <a:pt x="4467" y="25"/>
                  </a:cubicBezTo>
                  <a:cubicBezTo>
                    <a:pt x="3970" y="59"/>
                    <a:pt x="3466" y="120"/>
                    <a:pt x="2955" y="237"/>
                  </a:cubicBezTo>
                  <a:cubicBezTo>
                    <a:pt x="2448" y="354"/>
                    <a:pt x="1923" y="528"/>
                    <a:pt x="1423" y="840"/>
                  </a:cubicBezTo>
                  <a:cubicBezTo>
                    <a:pt x="1173" y="1001"/>
                    <a:pt x="929" y="1190"/>
                    <a:pt x="721" y="1430"/>
                  </a:cubicBezTo>
                  <a:cubicBezTo>
                    <a:pt x="515" y="1666"/>
                    <a:pt x="343" y="1944"/>
                    <a:pt x="227" y="2239"/>
                  </a:cubicBezTo>
                  <a:cubicBezTo>
                    <a:pt x="1" y="2835"/>
                    <a:pt x="4" y="3439"/>
                    <a:pt x="100" y="3956"/>
                  </a:cubicBezTo>
                  <a:cubicBezTo>
                    <a:pt x="192" y="4483"/>
                    <a:pt x="368" y="4956"/>
                    <a:pt x="569" y="5402"/>
                  </a:cubicBezTo>
                  <a:cubicBezTo>
                    <a:pt x="772" y="5848"/>
                    <a:pt x="1012" y="6263"/>
                    <a:pt x="1273" y="6660"/>
                  </a:cubicBezTo>
                  <a:cubicBezTo>
                    <a:pt x="2301" y="8244"/>
                    <a:pt x="3551" y="9598"/>
                    <a:pt x="4864" y="10873"/>
                  </a:cubicBezTo>
                  <a:cubicBezTo>
                    <a:pt x="4353" y="10115"/>
                    <a:pt x="3839" y="9357"/>
                    <a:pt x="3373" y="8580"/>
                  </a:cubicBezTo>
                  <a:cubicBezTo>
                    <a:pt x="2897" y="7808"/>
                    <a:pt x="2451" y="7020"/>
                    <a:pt x="2095" y="6211"/>
                  </a:cubicBezTo>
                  <a:cubicBezTo>
                    <a:pt x="1738" y="5409"/>
                    <a:pt x="1437" y="4570"/>
                    <a:pt x="1399" y="3801"/>
                  </a:cubicBezTo>
                  <a:cubicBezTo>
                    <a:pt x="1379" y="3421"/>
                    <a:pt x="1447" y="3082"/>
                    <a:pt x="1584" y="2838"/>
                  </a:cubicBezTo>
                  <a:cubicBezTo>
                    <a:pt x="1728" y="2596"/>
                    <a:pt x="1940" y="2420"/>
                    <a:pt x="2235" y="2283"/>
                  </a:cubicBezTo>
                  <a:cubicBezTo>
                    <a:pt x="2737" y="2057"/>
                    <a:pt x="3404" y="1976"/>
                    <a:pt x="4090" y="1976"/>
                  </a:cubicBezTo>
                  <a:cubicBezTo>
                    <a:pt x="4224" y="1976"/>
                    <a:pt x="4359" y="1979"/>
                    <a:pt x="4494" y="1985"/>
                  </a:cubicBezTo>
                  <a:cubicBezTo>
                    <a:pt x="5330" y="2023"/>
                    <a:pt x="6184" y="2143"/>
                    <a:pt x="7037" y="2317"/>
                  </a:cubicBezTo>
                  <a:cubicBezTo>
                    <a:pt x="8741" y="2667"/>
                    <a:pt x="10445" y="3181"/>
                    <a:pt x="12073" y="3801"/>
                  </a:cubicBezTo>
                  <a:cubicBezTo>
                    <a:pt x="12467" y="3949"/>
                    <a:pt x="12929" y="4141"/>
                    <a:pt x="13125" y="4257"/>
                  </a:cubicBezTo>
                  <a:cubicBezTo>
                    <a:pt x="13348" y="4409"/>
                    <a:pt x="13498" y="4559"/>
                    <a:pt x="13615" y="4747"/>
                  </a:cubicBezTo>
                  <a:cubicBezTo>
                    <a:pt x="13735" y="4936"/>
                    <a:pt x="13821" y="5214"/>
                    <a:pt x="13889" y="5540"/>
                  </a:cubicBezTo>
                  <a:cubicBezTo>
                    <a:pt x="13961" y="5861"/>
                    <a:pt x="13985" y="6263"/>
                    <a:pt x="14009" y="6663"/>
                  </a:cubicBezTo>
                  <a:cubicBezTo>
                    <a:pt x="14039" y="7486"/>
                    <a:pt x="14009" y="8391"/>
                    <a:pt x="14009" y="9310"/>
                  </a:cubicBezTo>
                  <a:cubicBezTo>
                    <a:pt x="14002" y="10235"/>
                    <a:pt x="14006" y="11181"/>
                    <a:pt x="14057" y="12141"/>
                  </a:cubicBezTo>
                  <a:cubicBezTo>
                    <a:pt x="14156" y="14057"/>
                    <a:pt x="14468" y="15997"/>
                    <a:pt x="14996" y="17879"/>
                  </a:cubicBezTo>
                  <a:cubicBezTo>
                    <a:pt x="15545" y="19754"/>
                    <a:pt x="16309" y="21557"/>
                    <a:pt x="17238" y="23253"/>
                  </a:cubicBezTo>
                  <a:cubicBezTo>
                    <a:pt x="17467" y="23682"/>
                    <a:pt x="17728" y="24086"/>
                    <a:pt x="17975" y="24504"/>
                  </a:cubicBezTo>
                  <a:cubicBezTo>
                    <a:pt x="18225" y="24912"/>
                    <a:pt x="18499" y="25306"/>
                    <a:pt x="18763" y="25711"/>
                  </a:cubicBezTo>
                  <a:cubicBezTo>
                    <a:pt x="19034" y="26108"/>
                    <a:pt x="19321" y="26488"/>
                    <a:pt x="19603" y="26879"/>
                  </a:cubicBezTo>
                  <a:cubicBezTo>
                    <a:pt x="19884" y="27267"/>
                    <a:pt x="20161" y="27624"/>
                    <a:pt x="20453" y="27990"/>
                  </a:cubicBezTo>
                  <a:cubicBezTo>
                    <a:pt x="21608" y="29443"/>
                    <a:pt x="22790" y="30869"/>
                    <a:pt x="24028" y="32247"/>
                  </a:cubicBezTo>
                  <a:cubicBezTo>
                    <a:pt x="25265" y="33625"/>
                    <a:pt x="26527" y="34979"/>
                    <a:pt x="27853" y="36277"/>
                  </a:cubicBezTo>
                  <a:cubicBezTo>
                    <a:pt x="29172" y="37584"/>
                    <a:pt x="30540" y="38842"/>
                    <a:pt x="31986" y="40034"/>
                  </a:cubicBezTo>
                  <a:cubicBezTo>
                    <a:pt x="32706" y="40634"/>
                    <a:pt x="33453" y="41207"/>
                    <a:pt x="34231" y="41755"/>
                  </a:cubicBezTo>
                  <a:cubicBezTo>
                    <a:pt x="35010" y="42303"/>
                    <a:pt x="35822" y="42825"/>
                    <a:pt x="36730" y="43263"/>
                  </a:cubicBezTo>
                  <a:cubicBezTo>
                    <a:pt x="37186" y="43483"/>
                    <a:pt x="37666" y="43685"/>
                    <a:pt x="38221" y="43825"/>
                  </a:cubicBezTo>
                  <a:cubicBezTo>
                    <a:pt x="38365" y="43856"/>
                    <a:pt x="38512" y="43883"/>
                    <a:pt x="38660" y="43911"/>
                  </a:cubicBezTo>
                  <a:cubicBezTo>
                    <a:pt x="38806" y="43923"/>
                    <a:pt x="38936" y="43946"/>
                    <a:pt x="39089" y="43946"/>
                  </a:cubicBezTo>
                  <a:cubicBezTo>
                    <a:pt x="39109" y="43946"/>
                    <a:pt x="39129" y="43946"/>
                    <a:pt x="39150" y="43945"/>
                  </a:cubicBezTo>
                  <a:cubicBezTo>
                    <a:pt x="39170" y="43946"/>
                    <a:pt x="39190" y="43946"/>
                    <a:pt x="39211" y="43946"/>
                  </a:cubicBezTo>
                  <a:cubicBezTo>
                    <a:pt x="39530" y="43946"/>
                    <a:pt x="39917" y="43868"/>
                    <a:pt x="40274" y="43688"/>
                  </a:cubicBezTo>
                  <a:cubicBezTo>
                    <a:pt x="40672" y="43493"/>
                    <a:pt x="40967" y="43133"/>
                    <a:pt x="41141" y="42804"/>
                  </a:cubicBezTo>
                  <a:cubicBezTo>
                    <a:pt x="41182" y="42722"/>
                    <a:pt x="41220" y="42640"/>
                    <a:pt x="41258" y="42554"/>
                  </a:cubicBezTo>
                  <a:cubicBezTo>
                    <a:pt x="41293" y="42472"/>
                    <a:pt x="41309" y="42393"/>
                    <a:pt x="41334" y="42314"/>
                  </a:cubicBezTo>
                  <a:cubicBezTo>
                    <a:pt x="41385" y="42149"/>
                    <a:pt x="41405" y="42002"/>
                    <a:pt x="41426" y="41851"/>
                  </a:cubicBezTo>
                  <a:cubicBezTo>
                    <a:pt x="41498" y="41262"/>
                    <a:pt x="41450" y="40748"/>
                    <a:pt x="41375" y="40251"/>
                  </a:cubicBezTo>
                  <a:cubicBezTo>
                    <a:pt x="41206" y="39267"/>
                    <a:pt x="40929" y="38365"/>
                    <a:pt x="40617" y="37481"/>
                  </a:cubicBezTo>
                  <a:cubicBezTo>
                    <a:pt x="40301" y="36600"/>
                    <a:pt x="39956" y="35743"/>
                    <a:pt x="39572" y="34904"/>
                  </a:cubicBezTo>
                  <a:cubicBezTo>
                    <a:pt x="39184" y="34067"/>
                    <a:pt x="38787" y="33238"/>
                    <a:pt x="38365" y="32422"/>
                  </a:cubicBezTo>
                  <a:cubicBezTo>
                    <a:pt x="37940" y="31606"/>
                    <a:pt x="37509" y="30800"/>
                    <a:pt x="37049" y="30005"/>
                  </a:cubicBezTo>
                  <a:lnTo>
                    <a:pt x="37049" y="30005"/>
                  </a:lnTo>
                  <a:cubicBezTo>
                    <a:pt x="37330" y="30879"/>
                    <a:pt x="37628" y="31743"/>
                    <a:pt x="37899" y="32614"/>
                  </a:cubicBezTo>
                  <a:cubicBezTo>
                    <a:pt x="38180" y="33481"/>
                    <a:pt x="38447" y="34352"/>
                    <a:pt x="38697" y="35222"/>
                  </a:cubicBezTo>
                  <a:cubicBezTo>
                    <a:pt x="38934" y="36100"/>
                    <a:pt x="39178" y="36967"/>
                    <a:pt x="39366" y="37840"/>
                  </a:cubicBezTo>
                  <a:cubicBezTo>
                    <a:pt x="39554" y="38708"/>
                    <a:pt x="39702" y="39585"/>
                    <a:pt x="39733" y="40418"/>
                  </a:cubicBezTo>
                  <a:cubicBezTo>
                    <a:pt x="39743" y="40826"/>
                    <a:pt x="39733" y="41230"/>
                    <a:pt x="39651" y="41542"/>
                  </a:cubicBezTo>
                  <a:cubicBezTo>
                    <a:pt x="39633" y="41618"/>
                    <a:pt x="39613" y="41694"/>
                    <a:pt x="39586" y="41745"/>
                  </a:cubicBezTo>
                  <a:cubicBezTo>
                    <a:pt x="39572" y="41772"/>
                    <a:pt x="39561" y="41806"/>
                    <a:pt x="39548" y="41827"/>
                  </a:cubicBezTo>
                  <a:cubicBezTo>
                    <a:pt x="39534" y="41844"/>
                    <a:pt x="39520" y="41861"/>
                    <a:pt x="39510" y="41882"/>
                  </a:cubicBezTo>
                  <a:cubicBezTo>
                    <a:pt x="39467" y="41925"/>
                    <a:pt x="39450" y="41940"/>
                    <a:pt x="39431" y="41940"/>
                  </a:cubicBezTo>
                  <a:cubicBezTo>
                    <a:pt x="39425" y="41940"/>
                    <a:pt x="39420" y="41939"/>
                    <a:pt x="39414" y="41937"/>
                  </a:cubicBezTo>
                  <a:cubicBezTo>
                    <a:pt x="39410" y="41937"/>
                    <a:pt x="39404" y="41937"/>
                    <a:pt x="39397" y="41937"/>
                  </a:cubicBezTo>
                  <a:cubicBezTo>
                    <a:pt x="39325" y="41937"/>
                    <a:pt x="39085" y="41932"/>
                    <a:pt x="38794" y="41820"/>
                  </a:cubicBezTo>
                  <a:cubicBezTo>
                    <a:pt x="38471" y="41707"/>
                    <a:pt x="38118" y="41526"/>
                    <a:pt x="37772" y="41313"/>
                  </a:cubicBezTo>
                  <a:cubicBezTo>
                    <a:pt x="36370" y="40449"/>
                    <a:pt x="35024" y="39259"/>
                    <a:pt x="33738" y="38050"/>
                  </a:cubicBezTo>
                  <a:cubicBezTo>
                    <a:pt x="31164" y="35592"/>
                    <a:pt x="28751" y="32912"/>
                    <a:pt x="26448" y="30160"/>
                  </a:cubicBezTo>
                  <a:cubicBezTo>
                    <a:pt x="25299" y="28778"/>
                    <a:pt x="24165" y="27380"/>
                    <a:pt x="23088" y="25950"/>
                  </a:cubicBezTo>
                  <a:cubicBezTo>
                    <a:pt x="22821" y="25594"/>
                    <a:pt x="22540" y="25234"/>
                    <a:pt x="22290" y="24881"/>
                  </a:cubicBezTo>
                  <a:cubicBezTo>
                    <a:pt x="22039" y="24528"/>
                    <a:pt x="21779" y="24182"/>
                    <a:pt x="21539" y="23822"/>
                  </a:cubicBezTo>
                  <a:cubicBezTo>
                    <a:pt x="21306" y="23459"/>
                    <a:pt x="21063" y="23102"/>
                    <a:pt x="20840" y="22736"/>
                  </a:cubicBezTo>
                  <a:cubicBezTo>
                    <a:pt x="20628" y="22362"/>
                    <a:pt x="20394" y="21999"/>
                    <a:pt x="20196" y="21622"/>
                  </a:cubicBezTo>
                  <a:cubicBezTo>
                    <a:pt x="19366" y="20124"/>
                    <a:pt x="18691" y="18558"/>
                    <a:pt x="18198" y="16936"/>
                  </a:cubicBezTo>
                  <a:cubicBezTo>
                    <a:pt x="17958" y="16123"/>
                    <a:pt x="17745" y="15301"/>
                    <a:pt x="17594" y="14465"/>
                  </a:cubicBezTo>
                  <a:cubicBezTo>
                    <a:pt x="17440" y="13625"/>
                    <a:pt x="17334" y="12779"/>
                    <a:pt x="17255" y="11915"/>
                  </a:cubicBezTo>
                  <a:cubicBezTo>
                    <a:pt x="17176" y="11054"/>
                    <a:pt x="17138" y="10177"/>
                    <a:pt x="17111" y="9275"/>
                  </a:cubicBezTo>
                  <a:cubicBezTo>
                    <a:pt x="17087" y="8374"/>
                    <a:pt x="17070" y="7452"/>
                    <a:pt x="16980" y="6454"/>
                  </a:cubicBezTo>
                  <a:cubicBezTo>
                    <a:pt x="16926" y="5948"/>
                    <a:pt x="16871" y="5437"/>
                    <a:pt x="16724" y="4874"/>
                  </a:cubicBezTo>
                  <a:cubicBezTo>
                    <a:pt x="16573" y="4319"/>
                    <a:pt x="16367" y="3716"/>
                    <a:pt x="15959" y="3151"/>
                  </a:cubicBezTo>
                  <a:cubicBezTo>
                    <a:pt x="15558" y="2588"/>
                    <a:pt x="14999" y="2136"/>
                    <a:pt x="14427" y="1841"/>
                  </a:cubicBezTo>
                  <a:cubicBezTo>
                    <a:pt x="13807" y="1550"/>
                    <a:pt x="13406" y="1440"/>
                    <a:pt x="12940" y="1289"/>
                  </a:cubicBezTo>
                  <a:cubicBezTo>
                    <a:pt x="12028" y="1005"/>
                    <a:pt x="11109" y="775"/>
                    <a:pt x="10184" y="580"/>
                  </a:cubicBezTo>
                  <a:cubicBezTo>
                    <a:pt x="9258" y="384"/>
                    <a:pt x="8322" y="220"/>
                    <a:pt x="7373" y="120"/>
                  </a:cubicBezTo>
                  <a:cubicBezTo>
                    <a:pt x="6690" y="49"/>
                    <a:pt x="6002" y="1"/>
                    <a:pt x="5302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p29"/>
          <p:cNvSpPr/>
          <p:nvPr/>
        </p:nvSpPr>
        <p:spPr>
          <a:xfrm>
            <a:off x="6975550" y="1525613"/>
            <a:ext cx="510300" cy="510300"/>
          </a:xfrm>
          <a:prstGeom prst="star4">
            <a:avLst>
              <a:gd name="adj" fmla="val 12500"/>
            </a:avLst>
          </a:prstGeom>
          <a:solidFill>
            <a:schemeClr val="accent6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3" name="Google Shape;623;p29"/>
          <p:cNvSpPr/>
          <p:nvPr/>
        </p:nvSpPr>
        <p:spPr>
          <a:xfrm>
            <a:off x="6772100" y="1345738"/>
            <a:ext cx="314100" cy="314100"/>
          </a:xfrm>
          <a:prstGeom prst="star4">
            <a:avLst>
              <a:gd name="adj" fmla="val 12500"/>
            </a:avLst>
          </a:prstGeom>
          <a:solidFill>
            <a:schemeClr val="accent6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4" name="Google Shape;624;p29"/>
          <p:cNvSpPr txBox="1">
            <a:spLocks noGrp="1"/>
          </p:cNvSpPr>
          <p:nvPr>
            <p:ph type="title"/>
          </p:nvPr>
        </p:nvSpPr>
        <p:spPr>
          <a:xfrm>
            <a:off x="1158775" y="2330375"/>
            <a:ext cx="6826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THANKYOU</a:t>
            </a:r>
            <a:r>
              <a:rPr lang="en" dirty="0">
                <a:sym typeface="Wingdings" panose="05000000000000000000" pitchFamily="2" charset="2"/>
              </a:rPr>
              <a:t></a:t>
            </a:r>
            <a:endParaRPr dirty="0">
              <a:solidFill>
                <a:schemeClr val="lt2"/>
              </a:solidFill>
            </a:endParaRPr>
          </a:p>
        </p:txBody>
      </p:sp>
      <p:grpSp>
        <p:nvGrpSpPr>
          <p:cNvPr id="627" name="Google Shape;627;p29"/>
          <p:cNvGrpSpPr/>
          <p:nvPr/>
        </p:nvGrpSpPr>
        <p:grpSpPr>
          <a:xfrm rot="-2159487" flipH="1">
            <a:off x="763671" y="670089"/>
            <a:ext cx="591651" cy="470037"/>
            <a:chOff x="7441450" y="886673"/>
            <a:chExt cx="600712" cy="477303"/>
          </a:xfrm>
        </p:grpSpPr>
        <p:sp>
          <p:nvSpPr>
            <p:cNvPr id="628" name="Google Shape;628;p29"/>
            <p:cNvSpPr/>
            <p:nvPr/>
          </p:nvSpPr>
          <p:spPr>
            <a:xfrm>
              <a:off x="7620335" y="1066285"/>
              <a:ext cx="421827" cy="297692"/>
            </a:xfrm>
            <a:custGeom>
              <a:avLst/>
              <a:gdLst/>
              <a:ahLst/>
              <a:cxnLst/>
              <a:rect l="l" t="t" r="r" b="b"/>
              <a:pathLst>
                <a:path w="8706" h="6144" extrusionOk="0">
                  <a:moveTo>
                    <a:pt x="2269" y="0"/>
                  </a:moveTo>
                  <a:cubicBezTo>
                    <a:pt x="777" y="0"/>
                    <a:pt x="1" y="2762"/>
                    <a:pt x="3397" y="6144"/>
                  </a:cubicBezTo>
                  <a:cubicBezTo>
                    <a:pt x="7841" y="4732"/>
                    <a:pt x="8705" y="317"/>
                    <a:pt x="6809" y="317"/>
                  </a:cubicBezTo>
                  <a:cubicBezTo>
                    <a:pt x="6233" y="317"/>
                    <a:pt x="5402" y="725"/>
                    <a:pt x="4338" y="1750"/>
                  </a:cubicBezTo>
                  <a:cubicBezTo>
                    <a:pt x="3703" y="524"/>
                    <a:pt x="2918" y="0"/>
                    <a:pt x="2269" y="0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29"/>
            <p:cNvSpPr/>
            <p:nvPr/>
          </p:nvSpPr>
          <p:spPr>
            <a:xfrm>
              <a:off x="7441450" y="1073698"/>
              <a:ext cx="198122" cy="163576"/>
            </a:xfrm>
            <a:custGeom>
              <a:avLst/>
              <a:gdLst/>
              <a:ahLst/>
              <a:cxnLst/>
              <a:rect l="l" t="t" r="r" b="b"/>
              <a:pathLst>
                <a:path w="4089" h="3376" extrusionOk="0">
                  <a:moveTo>
                    <a:pt x="2979" y="1"/>
                  </a:moveTo>
                  <a:cubicBezTo>
                    <a:pt x="2673" y="1"/>
                    <a:pt x="2311" y="358"/>
                    <a:pt x="2025" y="1262"/>
                  </a:cubicBezTo>
                  <a:cubicBezTo>
                    <a:pt x="1648" y="1006"/>
                    <a:pt x="1316" y="899"/>
                    <a:pt x="1053" y="899"/>
                  </a:cubicBezTo>
                  <a:cubicBezTo>
                    <a:pt x="1" y="899"/>
                    <a:pt x="38" y="2605"/>
                    <a:pt x="2632" y="3375"/>
                  </a:cubicBezTo>
                  <a:cubicBezTo>
                    <a:pt x="4088" y="1875"/>
                    <a:pt x="3680" y="1"/>
                    <a:pt x="297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29"/>
            <p:cNvSpPr/>
            <p:nvPr/>
          </p:nvSpPr>
          <p:spPr>
            <a:xfrm>
              <a:off x="7756000" y="886673"/>
              <a:ext cx="216728" cy="149864"/>
            </a:xfrm>
            <a:custGeom>
              <a:avLst/>
              <a:gdLst/>
              <a:ahLst/>
              <a:cxnLst/>
              <a:rect l="l" t="t" r="r" b="b"/>
              <a:pathLst>
                <a:path w="4473" h="3093" extrusionOk="0">
                  <a:moveTo>
                    <a:pt x="1180" y="0"/>
                  </a:moveTo>
                  <a:cubicBezTo>
                    <a:pt x="525" y="0"/>
                    <a:pt x="1" y="1207"/>
                    <a:pt x="1162" y="3092"/>
                  </a:cubicBezTo>
                  <a:cubicBezTo>
                    <a:pt x="3594" y="2890"/>
                    <a:pt x="4472" y="668"/>
                    <a:pt x="3299" y="668"/>
                  </a:cubicBezTo>
                  <a:cubicBezTo>
                    <a:pt x="3019" y="668"/>
                    <a:pt x="2623" y="794"/>
                    <a:pt x="2103" y="1105"/>
                  </a:cubicBezTo>
                  <a:cubicBezTo>
                    <a:pt x="1914" y="342"/>
                    <a:pt x="1529" y="0"/>
                    <a:pt x="1180" y="0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1" name="Google Shape;631;p29"/>
          <p:cNvGrpSpPr/>
          <p:nvPr/>
        </p:nvGrpSpPr>
        <p:grpSpPr>
          <a:xfrm rot="-1266543" flipH="1">
            <a:off x="577149" y="962149"/>
            <a:ext cx="2015101" cy="1094257"/>
            <a:chOff x="1213730" y="2577217"/>
            <a:chExt cx="1709604" cy="928363"/>
          </a:xfrm>
        </p:grpSpPr>
        <p:sp>
          <p:nvSpPr>
            <p:cNvPr id="632" name="Google Shape;632;p29"/>
            <p:cNvSpPr/>
            <p:nvPr/>
          </p:nvSpPr>
          <p:spPr>
            <a:xfrm>
              <a:off x="2356856" y="2589635"/>
              <a:ext cx="558840" cy="728472"/>
            </a:xfrm>
            <a:custGeom>
              <a:avLst/>
              <a:gdLst/>
              <a:ahLst/>
              <a:cxnLst/>
              <a:rect l="l" t="t" r="r" b="b"/>
              <a:pathLst>
                <a:path w="20610" h="26866" extrusionOk="0">
                  <a:moveTo>
                    <a:pt x="14215" y="1"/>
                  </a:moveTo>
                  <a:cubicBezTo>
                    <a:pt x="12452" y="1216"/>
                    <a:pt x="10880" y="2501"/>
                    <a:pt x="9478" y="3805"/>
                  </a:cubicBezTo>
                  <a:cubicBezTo>
                    <a:pt x="2722" y="10045"/>
                    <a:pt x="0" y="16529"/>
                    <a:pt x="0" y="16529"/>
                  </a:cubicBezTo>
                  <a:lnTo>
                    <a:pt x="2210" y="26037"/>
                  </a:lnTo>
                  <a:cubicBezTo>
                    <a:pt x="2210" y="26037"/>
                    <a:pt x="4017" y="26865"/>
                    <a:pt x="6503" y="26865"/>
                  </a:cubicBezTo>
                  <a:cubicBezTo>
                    <a:pt x="7128" y="26865"/>
                    <a:pt x="7796" y="26813"/>
                    <a:pt x="8488" y="26682"/>
                  </a:cubicBezTo>
                  <a:lnTo>
                    <a:pt x="8496" y="26682"/>
                  </a:lnTo>
                  <a:cubicBezTo>
                    <a:pt x="10659" y="26270"/>
                    <a:pt x="13062" y="25090"/>
                    <a:pt x="15162" y="22342"/>
                  </a:cubicBezTo>
                  <a:cubicBezTo>
                    <a:pt x="20610" y="15208"/>
                    <a:pt x="14215" y="1"/>
                    <a:pt x="1421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29"/>
            <p:cNvSpPr/>
            <p:nvPr/>
          </p:nvSpPr>
          <p:spPr>
            <a:xfrm>
              <a:off x="2458341" y="2725230"/>
              <a:ext cx="144875" cy="171041"/>
            </a:xfrm>
            <a:custGeom>
              <a:avLst/>
              <a:gdLst/>
              <a:ahLst/>
              <a:cxnLst/>
              <a:rect l="l" t="t" r="r" b="b"/>
              <a:pathLst>
                <a:path w="5343" h="6308" extrusionOk="0">
                  <a:moveTo>
                    <a:pt x="4893" y="0"/>
                  </a:moveTo>
                  <a:cubicBezTo>
                    <a:pt x="2870" y="1996"/>
                    <a:pt x="1255" y="3992"/>
                    <a:pt x="1" y="5747"/>
                  </a:cubicBezTo>
                  <a:cubicBezTo>
                    <a:pt x="226" y="5976"/>
                    <a:pt x="513" y="6150"/>
                    <a:pt x="820" y="6232"/>
                  </a:cubicBezTo>
                  <a:cubicBezTo>
                    <a:pt x="1015" y="6285"/>
                    <a:pt x="1214" y="6308"/>
                    <a:pt x="1413" y="6308"/>
                  </a:cubicBezTo>
                  <a:cubicBezTo>
                    <a:pt x="1889" y="6308"/>
                    <a:pt x="2370" y="6176"/>
                    <a:pt x="2816" y="5995"/>
                  </a:cubicBezTo>
                  <a:cubicBezTo>
                    <a:pt x="3297" y="5797"/>
                    <a:pt x="3755" y="5537"/>
                    <a:pt x="4136" y="5180"/>
                  </a:cubicBezTo>
                  <a:cubicBezTo>
                    <a:pt x="5017" y="4345"/>
                    <a:pt x="5343" y="3064"/>
                    <a:pt x="5335" y="1849"/>
                  </a:cubicBezTo>
                  <a:cubicBezTo>
                    <a:pt x="5332" y="1204"/>
                    <a:pt x="5235" y="536"/>
                    <a:pt x="4893" y="0"/>
                  </a:cubicBezTo>
                  <a:close/>
                </a:path>
              </a:pathLst>
            </a:custGeom>
            <a:solidFill>
              <a:srgbClr val="42338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29"/>
            <p:cNvSpPr/>
            <p:nvPr/>
          </p:nvSpPr>
          <p:spPr>
            <a:xfrm>
              <a:off x="2472169" y="2767825"/>
              <a:ext cx="277576" cy="433216"/>
            </a:xfrm>
            <a:custGeom>
              <a:avLst/>
              <a:gdLst/>
              <a:ahLst/>
              <a:cxnLst/>
              <a:rect l="l" t="t" r="r" b="b"/>
              <a:pathLst>
                <a:path w="10237" h="15977" extrusionOk="0">
                  <a:moveTo>
                    <a:pt x="10128" y="0"/>
                  </a:moveTo>
                  <a:cubicBezTo>
                    <a:pt x="10114" y="0"/>
                    <a:pt x="10100" y="4"/>
                    <a:pt x="10086" y="13"/>
                  </a:cubicBezTo>
                  <a:cubicBezTo>
                    <a:pt x="4705" y="3461"/>
                    <a:pt x="768" y="9405"/>
                    <a:pt x="15" y="15781"/>
                  </a:cubicBezTo>
                  <a:cubicBezTo>
                    <a:pt x="1" y="15898"/>
                    <a:pt x="102" y="15976"/>
                    <a:pt x="198" y="15976"/>
                  </a:cubicBezTo>
                  <a:cubicBezTo>
                    <a:pt x="258" y="15976"/>
                    <a:pt x="316" y="15946"/>
                    <a:pt x="341" y="15874"/>
                  </a:cubicBezTo>
                  <a:cubicBezTo>
                    <a:pt x="877" y="14383"/>
                    <a:pt x="1168" y="12806"/>
                    <a:pt x="1661" y="11300"/>
                  </a:cubicBezTo>
                  <a:cubicBezTo>
                    <a:pt x="1673" y="11269"/>
                    <a:pt x="1688" y="11238"/>
                    <a:pt x="1696" y="11204"/>
                  </a:cubicBezTo>
                  <a:cubicBezTo>
                    <a:pt x="2573" y="10570"/>
                    <a:pt x="3487" y="10108"/>
                    <a:pt x="4574" y="10108"/>
                  </a:cubicBezTo>
                  <a:cubicBezTo>
                    <a:pt x="4734" y="10108"/>
                    <a:pt x="4898" y="10118"/>
                    <a:pt x="5066" y="10139"/>
                  </a:cubicBezTo>
                  <a:cubicBezTo>
                    <a:pt x="6394" y="10302"/>
                    <a:pt x="7384" y="11122"/>
                    <a:pt x="8157" y="12154"/>
                  </a:cubicBezTo>
                  <a:cubicBezTo>
                    <a:pt x="8181" y="12187"/>
                    <a:pt x="8215" y="12201"/>
                    <a:pt x="8249" y="12201"/>
                  </a:cubicBezTo>
                  <a:cubicBezTo>
                    <a:pt x="8331" y="12201"/>
                    <a:pt x="8414" y="12121"/>
                    <a:pt x="8370" y="12030"/>
                  </a:cubicBezTo>
                  <a:cubicBezTo>
                    <a:pt x="7667" y="10542"/>
                    <a:pt x="6029" y="9691"/>
                    <a:pt x="4431" y="9691"/>
                  </a:cubicBezTo>
                  <a:cubicBezTo>
                    <a:pt x="3681" y="9691"/>
                    <a:pt x="2941" y="9878"/>
                    <a:pt x="2309" y="10275"/>
                  </a:cubicBezTo>
                  <a:cubicBezTo>
                    <a:pt x="2962" y="9604"/>
                    <a:pt x="3653" y="9021"/>
                    <a:pt x="4558" y="8606"/>
                  </a:cubicBezTo>
                  <a:cubicBezTo>
                    <a:pt x="5695" y="8086"/>
                    <a:pt x="6813" y="8000"/>
                    <a:pt x="8040" y="7930"/>
                  </a:cubicBezTo>
                  <a:cubicBezTo>
                    <a:pt x="8157" y="7926"/>
                    <a:pt x="8145" y="7751"/>
                    <a:pt x="8040" y="7732"/>
                  </a:cubicBezTo>
                  <a:cubicBezTo>
                    <a:pt x="7742" y="7674"/>
                    <a:pt x="7433" y="7646"/>
                    <a:pt x="7120" y="7646"/>
                  </a:cubicBezTo>
                  <a:cubicBezTo>
                    <a:pt x="5375" y="7646"/>
                    <a:pt x="3467" y="8514"/>
                    <a:pt x="2263" y="9817"/>
                  </a:cubicBezTo>
                  <a:cubicBezTo>
                    <a:pt x="2713" y="8831"/>
                    <a:pt x="3261" y="7896"/>
                    <a:pt x="3878" y="6987"/>
                  </a:cubicBezTo>
                  <a:cubicBezTo>
                    <a:pt x="5633" y="4420"/>
                    <a:pt x="7694" y="2020"/>
                    <a:pt x="10176" y="130"/>
                  </a:cubicBezTo>
                  <a:cubicBezTo>
                    <a:pt x="10236" y="82"/>
                    <a:pt x="10189" y="0"/>
                    <a:pt x="1012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29"/>
            <p:cNvSpPr/>
            <p:nvPr/>
          </p:nvSpPr>
          <p:spPr>
            <a:xfrm>
              <a:off x="2587184" y="2589635"/>
              <a:ext cx="328498" cy="723510"/>
            </a:xfrm>
            <a:custGeom>
              <a:avLst/>
              <a:gdLst/>
              <a:ahLst/>
              <a:cxnLst/>
              <a:rect l="l" t="t" r="r" b="b"/>
              <a:pathLst>
                <a:path w="12115" h="26683" extrusionOk="0">
                  <a:moveTo>
                    <a:pt x="5720" y="1"/>
                  </a:moveTo>
                  <a:cubicBezTo>
                    <a:pt x="3957" y="1216"/>
                    <a:pt x="2385" y="2501"/>
                    <a:pt x="983" y="3805"/>
                  </a:cubicBezTo>
                  <a:cubicBezTo>
                    <a:pt x="1546" y="3472"/>
                    <a:pt x="2121" y="3149"/>
                    <a:pt x="2739" y="2889"/>
                  </a:cubicBezTo>
                  <a:cubicBezTo>
                    <a:pt x="3511" y="2559"/>
                    <a:pt x="4326" y="2315"/>
                    <a:pt x="5091" y="1973"/>
                  </a:cubicBezTo>
                  <a:cubicBezTo>
                    <a:pt x="5409" y="3013"/>
                    <a:pt x="6031" y="6775"/>
                    <a:pt x="6368" y="9296"/>
                  </a:cubicBezTo>
                  <a:cubicBezTo>
                    <a:pt x="6706" y="11746"/>
                    <a:pt x="6943" y="14491"/>
                    <a:pt x="6590" y="16964"/>
                  </a:cubicBezTo>
                  <a:cubicBezTo>
                    <a:pt x="6298" y="19041"/>
                    <a:pt x="5495" y="21037"/>
                    <a:pt x="4291" y="22756"/>
                  </a:cubicBezTo>
                  <a:cubicBezTo>
                    <a:pt x="3111" y="24453"/>
                    <a:pt x="1632" y="25517"/>
                    <a:pt x="1" y="26682"/>
                  </a:cubicBezTo>
                  <a:cubicBezTo>
                    <a:pt x="2164" y="26270"/>
                    <a:pt x="4567" y="25090"/>
                    <a:pt x="6667" y="22342"/>
                  </a:cubicBezTo>
                  <a:cubicBezTo>
                    <a:pt x="12115" y="15208"/>
                    <a:pt x="5720" y="1"/>
                    <a:pt x="5720" y="1"/>
                  </a:cubicBezTo>
                  <a:close/>
                </a:path>
              </a:pathLst>
            </a:custGeom>
            <a:solidFill>
              <a:srgbClr val="42338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29"/>
            <p:cNvSpPr/>
            <p:nvPr/>
          </p:nvSpPr>
          <p:spPr>
            <a:xfrm>
              <a:off x="2753063" y="3072119"/>
              <a:ext cx="37636" cy="82131"/>
            </a:xfrm>
            <a:custGeom>
              <a:avLst/>
              <a:gdLst/>
              <a:ahLst/>
              <a:cxnLst/>
              <a:rect l="l" t="t" r="r" b="b"/>
              <a:pathLst>
                <a:path w="1388" h="3029" extrusionOk="0">
                  <a:moveTo>
                    <a:pt x="948" y="1"/>
                  </a:moveTo>
                  <a:cubicBezTo>
                    <a:pt x="809" y="1"/>
                    <a:pt x="651" y="139"/>
                    <a:pt x="701" y="318"/>
                  </a:cubicBezTo>
                  <a:cubicBezTo>
                    <a:pt x="918" y="1137"/>
                    <a:pt x="596" y="1991"/>
                    <a:pt x="122" y="2655"/>
                  </a:cubicBezTo>
                  <a:cubicBezTo>
                    <a:pt x="1" y="2831"/>
                    <a:pt x="159" y="3029"/>
                    <a:pt x="320" y="3029"/>
                  </a:cubicBezTo>
                  <a:cubicBezTo>
                    <a:pt x="381" y="3029"/>
                    <a:pt x="441" y="3001"/>
                    <a:pt x="488" y="2934"/>
                  </a:cubicBezTo>
                  <a:cubicBezTo>
                    <a:pt x="1065" y="2119"/>
                    <a:pt x="1388" y="1133"/>
                    <a:pt x="1124" y="147"/>
                  </a:cubicBezTo>
                  <a:cubicBezTo>
                    <a:pt x="1098" y="44"/>
                    <a:pt x="1026" y="1"/>
                    <a:pt x="9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29"/>
            <p:cNvSpPr/>
            <p:nvPr/>
          </p:nvSpPr>
          <p:spPr>
            <a:xfrm>
              <a:off x="2720717" y="3167830"/>
              <a:ext cx="29366" cy="32240"/>
            </a:xfrm>
            <a:custGeom>
              <a:avLst/>
              <a:gdLst/>
              <a:ahLst/>
              <a:cxnLst/>
              <a:rect l="l" t="t" r="r" b="b"/>
              <a:pathLst>
                <a:path w="1083" h="1189" extrusionOk="0">
                  <a:moveTo>
                    <a:pt x="782" y="0"/>
                  </a:moveTo>
                  <a:cubicBezTo>
                    <a:pt x="701" y="0"/>
                    <a:pt x="620" y="39"/>
                    <a:pt x="574" y="131"/>
                  </a:cubicBezTo>
                  <a:cubicBezTo>
                    <a:pt x="453" y="375"/>
                    <a:pt x="306" y="605"/>
                    <a:pt x="135" y="822"/>
                  </a:cubicBezTo>
                  <a:cubicBezTo>
                    <a:pt x="1" y="993"/>
                    <a:pt x="162" y="1189"/>
                    <a:pt x="329" y="1189"/>
                  </a:cubicBezTo>
                  <a:cubicBezTo>
                    <a:pt x="390" y="1189"/>
                    <a:pt x="452" y="1163"/>
                    <a:pt x="500" y="1101"/>
                  </a:cubicBezTo>
                  <a:cubicBezTo>
                    <a:pt x="694" y="857"/>
                    <a:pt x="857" y="589"/>
                    <a:pt x="997" y="309"/>
                  </a:cubicBezTo>
                  <a:cubicBezTo>
                    <a:pt x="1083" y="135"/>
                    <a:pt x="934" y="0"/>
                    <a:pt x="7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29"/>
            <p:cNvSpPr/>
            <p:nvPr/>
          </p:nvSpPr>
          <p:spPr>
            <a:xfrm>
              <a:off x="1220454" y="2679218"/>
              <a:ext cx="553905" cy="674431"/>
            </a:xfrm>
            <a:custGeom>
              <a:avLst/>
              <a:gdLst/>
              <a:ahLst/>
              <a:cxnLst/>
              <a:rect l="l" t="t" r="r" b="b"/>
              <a:pathLst>
                <a:path w="20428" h="24873" extrusionOk="0">
                  <a:moveTo>
                    <a:pt x="3033" y="0"/>
                  </a:moveTo>
                  <a:lnTo>
                    <a:pt x="3033" y="0"/>
                  </a:lnTo>
                  <a:cubicBezTo>
                    <a:pt x="3033" y="0"/>
                    <a:pt x="0" y="16219"/>
                    <a:pt x="6838" y="22038"/>
                  </a:cubicBezTo>
                  <a:cubicBezTo>
                    <a:pt x="9051" y="23925"/>
                    <a:pt x="11237" y="24679"/>
                    <a:pt x="13182" y="24838"/>
                  </a:cubicBezTo>
                  <a:cubicBezTo>
                    <a:pt x="13464" y="24862"/>
                    <a:pt x="13741" y="24872"/>
                    <a:pt x="14012" y="24872"/>
                  </a:cubicBezTo>
                  <a:cubicBezTo>
                    <a:pt x="17659" y="24872"/>
                    <a:pt x="20276" y="22908"/>
                    <a:pt x="20276" y="22908"/>
                  </a:cubicBezTo>
                  <a:lnTo>
                    <a:pt x="20427" y="13147"/>
                  </a:lnTo>
                  <a:cubicBezTo>
                    <a:pt x="20427" y="13147"/>
                    <a:pt x="17434" y="8872"/>
                    <a:pt x="11540" y="4702"/>
                  </a:cubicBezTo>
                  <a:cubicBezTo>
                    <a:pt x="9172" y="3025"/>
                    <a:pt x="6329" y="1363"/>
                    <a:pt x="30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29"/>
            <p:cNvSpPr/>
            <p:nvPr/>
          </p:nvSpPr>
          <p:spPr>
            <a:xfrm>
              <a:off x="1224331" y="2690714"/>
              <a:ext cx="346936" cy="654204"/>
            </a:xfrm>
            <a:custGeom>
              <a:avLst/>
              <a:gdLst/>
              <a:ahLst/>
              <a:cxnLst/>
              <a:rect l="l" t="t" r="r" b="b"/>
              <a:pathLst>
                <a:path w="12795" h="24127" extrusionOk="0">
                  <a:moveTo>
                    <a:pt x="3111" y="0"/>
                  </a:moveTo>
                  <a:cubicBezTo>
                    <a:pt x="3111" y="0"/>
                    <a:pt x="1" y="15678"/>
                    <a:pt x="6625" y="21366"/>
                  </a:cubicBezTo>
                  <a:cubicBezTo>
                    <a:pt x="8769" y="23210"/>
                    <a:pt x="10896" y="23959"/>
                    <a:pt x="12795" y="24126"/>
                  </a:cubicBezTo>
                  <a:cubicBezTo>
                    <a:pt x="11723" y="23660"/>
                    <a:pt x="10683" y="23137"/>
                    <a:pt x="9715" y="22418"/>
                  </a:cubicBezTo>
                  <a:cubicBezTo>
                    <a:pt x="7654" y="20892"/>
                    <a:pt x="6431" y="18893"/>
                    <a:pt x="5584" y="16509"/>
                  </a:cubicBezTo>
                  <a:cubicBezTo>
                    <a:pt x="3857" y="11659"/>
                    <a:pt x="3705" y="6666"/>
                    <a:pt x="4396" y="1608"/>
                  </a:cubicBezTo>
                  <a:lnTo>
                    <a:pt x="4396" y="1608"/>
                  </a:lnTo>
                  <a:cubicBezTo>
                    <a:pt x="6866" y="2403"/>
                    <a:pt x="9133" y="3440"/>
                    <a:pt x="11378" y="4620"/>
                  </a:cubicBezTo>
                  <a:cubicBezTo>
                    <a:pt x="9079" y="2977"/>
                    <a:pt x="6319" y="1347"/>
                    <a:pt x="3111" y="0"/>
                  </a:cubicBezTo>
                  <a:close/>
                </a:path>
              </a:pathLst>
            </a:custGeom>
            <a:solidFill>
              <a:srgbClr val="42338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29"/>
            <p:cNvSpPr/>
            <p:nvPr/>
          </p:nvSpPr>
          <p:spPr>
            <a:xfrm>
              <a:off x="1213730" y="2667831"/>
              <a:ext cx="568737" cy="693927"/>
            </a:xfrm>
            <a:custGeom>
              <a:avLst/>
              <a:gdLst/>
              <a:ahLst/>
              <a:cxnLst/>
              <a:rect l="l" t="t" r="r" b="b"/>
              <a:pathLst>
                <a:path w="20975" h="25592" extrusionOk="0">
                  <a:moveTo>
                    <a:pt x="3514" y="844"/>
                  </a:moveTo>
                  <a:lnTo>
                    <a:pt x="3514" y="844"/>
                  </a:lnTo>
                  <a:cubicBezTo>
                    <a:pt x="6352" y="2047"/>
                    <a:pt x="9074" y="3565"/>
                    <a:pt x="11617" y="5367"/>
                  </a:cubicBezTo>
                  <a:cubicBezTo>
                    <a:pt x="16964" y="9152"/>
                    <a:pt x="19937" y="13066"/>
                    <a:pt x="20372" y="13661"/>
                  </a:cubicBezTo>
                  <a:lnTo>
                    <a:pt x="20225" y="23173"/>
                  </a:lnTo>
                  <a:cubicBezTo>
                    <a:pt x="19685" y="23538"/>
                    <a:pt x="17339" y="24992"/>
                    <a:pt x="14253" y="24992"/>
                  </a:cubicBezTo>
                  <a:cubicBezTo>
                    <a:pt x="13991" y="24992"/>
                    <a:pt x="13725" y="24981"/>
                    <a:pt x="13453" y="24959"/>
                  </a:cubicBezTo>
                  <a:cubicBezTo>
                    <a:pt x="11279" y="24784"/>
                    <a:pt x="9202" y="23864"/>
                    <a:pt x="7280" y="22230"/>
                  </a:cubicBezTo>
                  <a:cubicBezTo>
                    <a:pt x="1219" y="17069"/>
                    <a:pt x="3122" y="3274"/>
                    <a:pt x="3514" y="844"/>
                  </a:cubicBezTo>
                  <a:close/>
                  <a:moveTo>
                    <a:pt x="3052" y="1"/>
                  </a:moveTo>
                  <a:lnTo>
                    <a:pt x="2986" y="366"/>
                  </a:lnTo>
                  <a:cubicBezTo>
                    <a:pt x="2858" y="1034"/>
                    <a:pt x="1" y="16820"/>
                    <a:pt x="6891" y="22687"/>
                  </a:cubicBezTo>
                  <a:cubicBezTo>
                    <a:pt x="8911" y="24404"/>
                    <a:pt x="11101" y="25370"/>
                    <a:pt x="13403" y="25556"/>
                  </a:cubicBezTo>
                  <a:cubicBezTo>
                    <a:pt x="13698" y="25580"/>
                    <a:pt x="13985" y="25592"/>
                    <a:pt x="14269" y="25592"/>
                  </a:cubicBezTo>
                  <a:cubicBezTo>
                    <a:pt x="17957" y="25592"/>
                    <a:pt x="20586" y="23658"/>
                    <a:pt x="20702" y="23569"/>
                  </a:cubicBezTo>
                  <a:lnTo>
                    <a:pt x="20819" y="23479"/>
                  </a:lnTo>
                  <a:lnTo>
                    <a:pt x="20974" y="13474"/>
                  </a:lnTo>
                  <a:lnTo>
                    <a:pt x="20920" y="13392"/>
                  </a:lnTo>
                  <a:cubicBezTo>
                    <a:pt x="20889" y="13349"/>
                    <a:pt x="17829" y="9028"/>
                    <a:pt x="11962" y="4878"/>
                  </a:cubicBezTo>
                  <a:cubicBezTo>
                    <a:pt x="9280" y="2979"/>
                    <a:pt x="6399" y="1387"/>
                    <a:pt x="3393" y="145"/>
                  </a:cubicBezTo>
                  <a:lnTo>
                    <a:pt x="305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29"/>
            <p:cNvSpPr/>
            <p:nvPr/>
          </p:nvSpPr>
          <p:spPr>
            <a:xfrm>
              <a:off x="1388367" y="2748574"/>
              <a:ext cx="255532" cy="232132"/>
            </a:xfrm>
            <a:custGeom>
              <a:avLst/>
              <a:gdLst/>
              <a:ahLst/>
              <a:cxnLst/>
              <a:rect l="l" t="t" r="r" b="b"/>
              <a:pathLst>
                <a:path w="9424" h="8561" extrusionOk="0">
                  <a:moveTo>
                    <a:pt x="1468" y="1"/>
                  </a:moveTo>
                  <a:cubicBezTo>
                    <a:pt x="1387" y="117"/>
                    <a:pt x="1305" y="230"/>
                    <a:pt x="1224" y="343"/>
                  </a:cubicBezTo>
                  <a:cubicBezTo>
                    <a:pt x="583" y="1228"/>
                    <a:pt x="63" y="2237"/>
                    <a:pt x="27" y="3352"/>
                  </a:cubicBezTo>
                  <a:cubicBezTo>
                    <a:pt x="0" y="4151"/>
                    <a:pt x="226" y="4948"/>
                    <a:pt x="599" y="5654"/>
                  </a:cubicBezTo>
                  <a:cubicBezTo>
                    <a:pt x="1499" y="7360"/>
                    <a:pt x="3362" y="8560"/>
                    <a:pt x="5275" y="8560"/>
                  </a:cubicBezTo>
                  <a:cubicBezTo>
                    <a:pt x="5457" y="8560"/>
                    <a:pt x="5639" y="8549"/>
                    <a:pt x="5821" y="8527"/>
                  </a:cubicBezTo>
                  <a:cubicBezTo>
                    <a:pt x="7393" y="8333"/>
                    <a:pt x="8818" y="7215"/>
                    <a:pt x="9424" y="5775"/>
                  </a:cubicBezTo>
                  <a:cubicBezTo>
                    <a:pt x="8236" y="4692"/>
                    <a:pt x="6819" y="3519"/>
                    <a:pt x="5180" y="2358"/>
                  </a:cubicBezTo>
                  <a:cubicBezTo>
                    <a:pt x="3980" y="1508"/>
                    <a:pt x="2742" y="723"/>
                    <a:pt x="1468" y="1"/>
                  </a:cubicBezTo>
                  <a:close/>
                </a:path>
              </a:pathLst>
            </a:custGeom>
            <a:solidFill>
              <a:srgbClr val="42338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29"/>
            <p:cNvSpPr/>
            <p:nvPr/>
          </p:nvSpPr>
          <p:spPr>
            <a:xfrm>
              <a:off x="1367327" y="2829589"/>
              <a:ext cx="270228" cy="406752"/>
            </a:xfrm>
            <a:custGeom>
              <a:avLst/>
              <a:gdLst/>
              <a:ahLst/>
              <a:cxnLst/>
              <a:rect l="l" t="t" r="r" b="b"/>
              <a:pathLst>
                <a:path w="9966" h="15001" extrusionOk="0">
                  <a:moveTo>
                    <a:pt x="107" y="0"/>
                  </a:moveTo>
                  <a:cubicBezTo>
                    <a:pt x="47" y="0"/>
                    <a:pt x="0" y="78"/>
                    <a:pt x="62" y="123"/>
                  </a:cubicBezTo>
                  <a:cubicBezTo>
                    <a:pt x="2446" y="1878"/>
                    <a:pt x="4438" y="4122"/>
                    <a:pt x="6142" y="6530"/>
                  </a:cubicBezTo>
                  <a:cubicBezTo>
                    <a:pt x="6744" y="7380"/>
                    <a:pt x="7276" y="8261"/>
                    <a:pt x="7719" y="9189"/>
                  </a:cubicBezTo>
                  <a:cubicBezTo>
                    <a:pt x="6576" y="7992"/>
                    <a:pt x="4795" y="7205"/>
                    <a:pt x="3162" y="7205"/>
                  </a:cubicBezTo>
                  <a:cubicBezTo>
                    <a:pt x="2835" y="7205"/>
                    <a:pt x="2514" y="7236"/>
                    <a:pt x="2205" y="7302"/>
                  </a:cubicBezTo>
                  <a:cubicBezTo>
                    <a:pt x="2108" y="7326"/>
                    <a:pt x="2101" y="7489"/>
                    <a:pt x="2213" y="7492"/>
                  </a:cubicBezTo>
                  <a:cubicBezTo>
                    <a:pt x="3374" y="7535"/>
                    <a:pt x="4438" y="7601"/>
                    <a:pt x="5525" y="8079"/>
                  </a:cubicBezTo>
                  <a:cubicBezTo>
                    <a:pt x="6391" y="8455"/>
                    <a:pt x="7055" y="8995"/>
                    <a:pt x="7684" y="9628"/>
                  </a:cubicBezTo>
                  <a:cubicBezTo>
                    <a:pt x="7100" y="9273"/>
                    <a:pt x="6421" y="9106"/>
                    <a:pt x="5734" y="9106"/>
                  </a:cubicBezTo>
                  <a:cubicBezTo>
                    <a:pt x="4196" y="9106"/>
                    <a:pt x="2616" y="9943"/>
                    <a:pt x="1961" y="11387"/>
                  </a:cubicBezTo>
                  <a:cubicBezTo>
                    <a:pt x="1923" y="11473"/>
                    <a:pt x="2000" y="11547"/>
                    <a:pt x="2076" y="11547"/>
                  </a:cubicBezTo>
                  <a:cubicBezTo>
                    <a:pt x="2109" y="11547"/>
                    <a:pt x="2143" y="11533"/>
                    <a:pt x="2167" y="11499"/>
                  </a:cubicBezTo>
                  <a:cubicBezTo>
                    <a:pt x="2885" y="10505"/>
                    <a:pt x="3809" y="9718"/>
                    <a:pt x="5067" y="9539"/>
                  </a:cubicBezTo>
                  <a:cubicBezTo>
                    <a:pt x="5246" y="9513"/>
                    <a:pt x="5421" y="9501"/>
                    <a:pt x="5592" y="9501"/>
                  </a:cubicBezTo>
                  <a:cubicBezTo>
                    <a:pt x="6597" y="9501"/>
                    <a:pt x="7455" y="9920"/>
                    <a:pt x="8278" y="10498"/>
                  </a:cubicBezTo>
                  <a:cubicBezTo>
                    <a:pt x="8290" y="10528"/>
                    <a:pt x="8305" y="10556"/>
                    <a:pt x="8317" y="10587"/>
                  </a:cubicBezTo>
                  <a:cubicBezTo>
                    <a:pt x="8810" y="12012"/>
                    <a:pt x="9109" y="13499"/>
                    <a:pt x="9641" y="14904"/>
                  </a:cubicBezTo>
                  <a:cubicBezTo>
                    <a:pt x="9666" y="14972"/>
                    <a:pt x="9719" y="15001"/>
                    <a:pt x="9775" y="15001"/>
                  </a:cubicBezTo>
                  <a:cubicBezTo>
                    <a:pt x="9867" y="15001"/>
                    <a:pt x="9966" y="14922"/>
                    <a:pt x="9951" y="14811"/>
                  </a:cubicBezTo>
                  <a:cubicBezTo>
                    <a:pt x="9132" y="8774"/>
                    <a:pt x="5303" y="3198"/>
                    <a:pt x="144" y="11"/>
                  </a:cubicBezTo>
                  <a:cubicBezTo>
                    <a:pt x="131" y="3"/>
                    <a:pt x="119" y="0"/>
                    <a:pt x="1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29"/>
            <p:cNvSpPr/>
            <p:nvPr/>
          </p:nvSpPr>
          <p:spPr>
            <a:xfrm>
              <a:off x="1614601" y="2713002"/>
              <a:ext cx="889508" cy="784383"/>
            </a:xfrm>
            <a:custGeom>
              <a:avLst/>
              <a:gdLst/>
              <a:ahLst/>
              <a:cxnLst/>
              <a:rect l="l" t="t" r="r" b="b"/>
              <a:pathLst>
                <a:path w="32805" h="28928" extrusionOk="0">
                  <a:moveTo>
                    <a:pt x="15569" y="1"/>
                  </a:moveTo>
                  <a:cubicBezTo>
                    <a:pt x="9183" y="1"/>
                    <a:pt x="2948" y="3199"/>
                    <a:pt x="998" y="9090"/>
                  </a:cubicBezTo>
                  <a:lnTo>
                    <a:pt x="994" y="9098"/>
                  </a:lnTo>
                  <a:cubicBezTo>
                    <a:pt x="202" y="11773"/>
                    <a:pt x="0" y="15330"/>
                    <a:pt x="338" y="18339"/>
                  </a:cubicBezTo>
                  <a:cubicBezTo>
                    <a:pt x="571" y="20416"/>
                    <a:pt x="1060" y="22233"/>
                    <a:pt x="1790" y="23316"/>
                  </a:cubicBezTo>
                  <a:cubicBezTo>
                    <a:pt x="1864" y="23433"/>
                    <a:pt x="1942" y="23533"/>
                    <a:pt x="2023" y="23630"/>
                  </a:cubicBezTo>
                  <a:cubicBezTo>
                    <a:pt x="3603" y="25510"/>
                    <a:pt x="5937" y="27133"/>
                    <a:pt x="9175" y="28072"/>
                  </a:cubicBezTo>
                  <a:cubicBezTo>
                    <a:pt x="10999" y="28596"/>
                    <a:pt x="13112" y="28911"/>
                    <a:pt x="15535" y="28927"/>
                  </a:cubicBezTo>
                  <a:cubicBezTo>
                    <a:pt x="15596" y="28927"/>
                    <a:pt x="15658" y="28928"/>
                    <a:pt x="15720" y="28928"/>
                  </a:cubicBezTo>
                  <a:cubicBezTo>
                    <a:pt x="16616" y="28928"/>
                    <a:pt x="17536" y="28877"/>
                    <a:pt x="18459" y="28775"/>
                  </a:cubicBezTo>
                  <a:cubicBezTo>
                    <a:pt x="24217" y="28150"/>
                    <a:pt x="30098" y="25529"/>
                    <a:pt x="31799" y="20567"/>
                  </a:cubicBezTo>
                  <a:cubicBezTo>
                    <a:pt x="32804" y="17620"/>
                    <a:pt x="32320" y="13555"/>
                    <a:pt x="31057" y="10131"/>
                  </a:cubicBezTo>
                  <a:cubicBezTo>
                    <a:pt x="28512" y="3209"/>
                    <a:pt x="21965" y="1"/>
                    <a:pt x="1556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29"/>
            <p:cNvSpPr/>
            <p:nvPr/>
          </p:nvSpPr>
          <p:spPr>
            <a:xfrm>
              <a:off x="1659121" y="3094867"/>
              <a:ext cx="304610" cy="372153"/>
            </a:xfrm>
            <a:custGeom>
              <a:avLst/>
              <a:gdLst/>
              <a:ahLst/>
              <a:cxnLst/>
              <a:rect l="l" t="t" r="r" b="b"/>
              <a:pathLst>
                <a:path w="11234" h="13725" extrusionOk="0">
                  <a:moveTo>
                    <a:pt x="4008" y="0"/>
                  </a:moveTo>
                  <a:cubicBezTo>
                    <a:pt x="3978" y="0"/>
                    <a:pt x="3948" y="2"/>
                    <a:pt x="3918" y="3"/>
                  </a:cubicBezTo>
                  <a:cubicBezTo>
                    <a:pt x="3352" y="34"/>
                    <a:pt x="2843" y="450"/>
                    <a:pt x="2451" y="884"/>
                  </a:cubicBezTo>
                  <a:cubicBezTo>
                    <a:pt x="933" y="2570"/>
                    <a:pt x="1" y="4984"/>
                    <a:pt x="156" y="7267"/>
                  </a:cubicBezTo>
                  <a:cubicBezTo>
                    <a:pt x="191" y="7776"/>
                    <a:pt x="311" y="8324"/>
                    <a:pt x="455" y="8863"/>
                  </a:cubicBezTo>
                  <a:cubicBezTo>
                    <a:pt x="490" y="8996"/>
                    <a:pt x="528" y="9123"/>
                    <a:pt x="564" y="9252"/>
                  </a:cubicBezTo>
                  <a:cubicBezTo>
                    <a:pt x="583" y="9275"/>
                    <a:pt x="598" y="9299"/>
                    <a:pt x="618" y="9326"/>
                  </a:cubicBezTo>
                  <a:cubicBezTo>
                    <a:pt x="649" y="9360"/>
                    <a:pt x="680" y="9392"/>
                    <a:pt x="711" y="9422"/>
                  </a:cubicBezTo>
                  <a:cubicBezTo>
                    <a:pt x="2404" y="11399"/>
                    <a:pt x="4730" y="12831"/>
                    <a:pt x="7622" y="13666"/>
                  </a:cubicBezTo>
                  <a:cubicBezTo>
                    <a:pt x="7696" y="13689"/>
                    <a:pt x="7770" y="13705"/>
                    <a:pt x="7839" y="13725"/>
                  </a:cubicBezTo>
                  <a:cubicBezTo>
                    <a:pt x="8780" y="13320"/>
                    <a:pt x="9599" y="12664"/>
                    <a:pt x="10135" y="11795"/>
                  </a:cubicBezTo>
                  <a:cubicBezTo>
                    <a:pt x="11233" y="9993"/>
                    <a:pt x="10887" y="7376"/>
                    <a:pt x="9226" y="6075"/>
                  </a:cubicBezTo>
                  <a:cubicBezTo>
                    <a:pt x="8608" y="5594"/>
                    <a:pt x="7859" y="5295"/>
                    <a:pt x="7273" y="4774"/>
                  </a:cubicBezTo>
                  <a:cubicBezTo>
                    <a:pt x="6465" y="4057"/>
                    <a:pt x="6061" y="2997"/>
                    <a:pt x="5719" y="1968"/>
                  </a:cubicBezTo>
                  <a:cubicBezTo>
                    <a:pt x="5487" y="1257"/>
                    <a:pt x="5145" y="438"/>
                    <a:pt x="4516" y="127"/>
                  </a:cubicBezTo>
                  <a:cubicBezTo>
                    <a:pt x="4400" y="69"/>
                    <a:pt x="4271" y="27"/>
                    <a:pt x="4128" y="7"/>
                  </a:cubicBezTo>
                  <a:cubicBezTo>
                    <a:pt x="4088" y="2"/>
                    <a:pt x="4048" y="0"/>
                    <a:pt x="4008" y="0"/>
                  </a:cubicBezTo>
                  <a:close/>
                </a:path>
              </a:pathLst>
            </a:custGeom>
            <a:solidFill>
              <a:srgbClr val="42338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29"/>
            <p:cNvSpPr/>
            <p:nvPr/>
          </p:nvSpPr>
          <p:spPr>
            <a:xfrm>
              <a:off x="1856615" y="2720295"/>
              <a:ext cx="308162" cy="140212"/>
            </a:xfrm>
            <a:custGeom>
              <a:avLst/>
              <a:gdLst/>
              <a:ahLst/>
              <a:cxnLst/>
              <a:rect l="l" t="t" r="r" b="b"/>
              <a:pathLst>
                <a:path w="11365" h="5171" extrusionOk="0">
                  <a:moveTo>
                    <a:pt x="6692" y="0"/>
                  </a:moveTo>
                  <a:cubicBezTo>
                    <a:pt x="6573" y="0"/>
                    <a:pt x="6454" y="2"/>
                    <a:pt x="6337" y="4"/>
                  </a:cubicBezTo>
                  <a:cubicBezTo>
                    <a:pt x="4994" y="23"/>
                    <a:pt x="3697" y="182"/>
                    <a:pt x="2469" y="462"/>
                  </a:cubicBezTo>
                  <a:cubicBezTo>
                    <a:pt x="2093" y="850"/>
                    <a:pt x="1744" y="1269"/>
                    <a:pt x="1398" y="1666"/>
                  </a:cubicBezTo>
                  <a:cubicBezTo>
                    <a:pt x="722" y="2450"/>
                    <a:pt x="0" y="3470"/>
                    <a:pt x="389" y="4430"/>
                  </a:cubicBezTo>
                  <a:cubicBezTo>
                    <a:pt x="541" y="4803"/>
                    <a:pt x="878" y="5117"/>
                    <a:pt x="1278" y="5164"/>
                  </a:cubicBezTo>
                  <a:cubicBezTo>
                    <a:pt x="1316" y="5168"/>
                    <a:pt x="1354" y="5170"/>
                    <a:pt x="1392" y="5170"/>
                  </a:cubicBezTo>
                  <a:cubicBezTo>
                    <a:pt x="1814" y="5170"/>
                    <a:pt x="2206" y="4909"/>
                    <a:pt x="2591" y="4710"/>
                  </a:cubicBezTo>
                  <a:cubicBezTo>
                    <a:pt x="3279" y="4351"/>
                    <a:pt x="4055" y="4162"/>
                    <a:pt x="4830" y="4162"/>
                  </a:cubicBezTo>
                  <a:cubicBezTo>
                    <a:pt x="4895" y="4162"/>
                    <a:pt x="4960" y="4163"/>
                    <a:pt x="5024" y="4166"/>
                  </a:cubicBezTo>
                  <a:cubicBezTo>
                    <a:pt x="5977" y="4207"/>
                    <a:pt x="6911" y="4529"/>
                    <a:pt x="7857" y="4529"/>
                  </a:cubicBezTo>
                  <a:cubicBezTo>
                    <a:pt x="7967" y="4529"/>
                    <a:pt x="8078" y="4525"/>
                    <a:pt x="8189" y="4515"/>
                  </a:cubicBezTo>
                  <a:cubicBezTo>
                    <a:pt x="9913" y="4356"/>
                    <a:pt x="11365" y="2710"/>
                    <a:pt x="11299" y="982"/>
                  </a:cubicBezTo>
                  <a:cubicBezTo>
                    <a:pt x="11295" y="846"/>
                    <a:pt x="11280" y="710"/>
                    <a:pt x="11260" y="574"/>
                  </a:cubicBezTo>
                  <a:cubicBezTo>
                    <a:pt x="9719" y="183"/>
                    <a:pt x="8164" y="0"/>
                    <a:pt x="6692" y="0"/>
                  </a:cubicBezTo>
                  <a:close/>
                </a:path>
              </a:pathLst>
            </a:custGeom>
            <a:solidFill>
              <a:srgbClr val="42338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29"/>
            <p:cNvSpPr/>
            <p:nvPr/>
          </p:nvSpPr>
          <p:spPr>
            <a:xfrm>
              <a:off x="2074931" y="3119053"/>
              <a:ext cx="398184" cy="347967"/>
            </a:xfrm>
            <a:custGeom>
              <a:avLst/>
              <a:gdLst/>
              <a:ahLst/>
              <a:cxnLst/>
              <a:rect l="l" t="t" r="r" b="b"/>
              <a:pathLst>
                <a:path w="14685" h="12833" extrusionOk="0">
                  <a:moveTo>
                    <a:pt x="8725" y="1"/>
                  </a:moveTo>
                  <a:cubicBezTo>
                    <a:pt x="8601" y="1"/>
                    <a:pt x="8476" y="9"/>
                    <a:pt x="8353" y="27"/>
                  </a:cubicBezTo>
                  <a:cubicBezTo>
                    <a:pt x="7452" y="171"/>
                    <a:pt x="6718" y="862"/>
                    <a:pt x="6295" y="1666"/>
                  </a:cubicBezTo>
                  <a:cubicBezTo>
                    <a:pt x="5615" y="2951"/>
                    <a:pt x="5930" y="4403"/>
                    <a:pt x="4723" y="5319"/>
                  </a:cubicBezTo>
                  <a:cubicBezTo>
                    <a:pt x="3631" y="6147"/>
                    <a:pt x="2273" y="6511"/>
                    <a:pt x="1100" y="7190"/>
                  </a:cubicBezTo>
                  <a:cubicBezTo>
                    <a:pt x="719" y="7409"/>
                    <a:pt x="347" y="7676"/>
                    <a:pt x="160" y="8068"/>
                  </a:cubicBezTo>
                  <a:cubicBezTo>
                    <a:pt x="1" y="8407"/>
                    <a:pt x="1" y="8798"/>
                    <a:pt x="55" y="9171"/>
                  </a:cubicBezTo>
                  <a:cubicBezTo>
                    <a:pt x="230" y="10371"/>
                    <a:pt x="983" y="11469"/>
                    <a:pt x="2040" y="12068"/>
                  </a:cubicBezTo>
                  <a:cubicBezTo>
                    <a:pt x="2913" y="12561"/>
                    <a:pt x="3930" y="12704"/>
                    <a:pt x="4924" y="12833"/>
                  </a:cubicBezTo>
                  <a:cubicBezTo>
                    <a:pt x="8473" y="11905"/>
                    <a:pt x="11928" y="10099"/>
                    <a:pt x="13730" y="7179"/>
                  </a:cubicBezTo>
                  <a:cubicBezTo>
                    <a:pt x="13839" y="7000"/>
                    <a:pt x="13939" y="6818"/>
                    <a:pt x="14037" y="6636"/>
                  </a:cubicBezTo>
                  <a:cubicBezTo>
                    <a:pt x="14231" y="6259"/>
                    <a:pt x="14402" y="5871"/>
                    <a:pt x="14545" y="5463"/>
                  </a:cubicBezTo>
                  <a:cubicBezTo>
                    <a:pt x="14596" y="5312"/>
                    <a:pt x="14638" y="5160"/>
                    <a:pt x="14685" y="5001"/>
                  </a:cubicBezTo>
                  <a:cubicBezTo>
                    <a:pt x="14511" y="3696"/>
                    <a:pt x="13916" y="2431"/>
                    <a:pt x="12923" y="1576"/>
                  </a:cubicBezTo>
                  <a:cubicBezTo>
                    <a:pt x="12052" y="827"/>
                    <a:pt x="10943" y="424"/>
                    <a:pt x="9828" y="160"/>
                  </a:cubicBezTo>
                  <a:cubicBezTo>
                    <a:pt x="9465" y="73"/>
                    <a:pt x="9094" y="1"/>
                    <a:pt x="8725" y="1"/>
                  </a:cubicBezTo>
                  <a:close/>
                </a:path>
              </a:pathLst>
            </a:custGeom>
            <a:solidFill>
              <a:srgbClr val="42338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29"/>
            <p:cNvSpPr/>
            <p:nvPr/>
          </p:nvSpPr>
          <p:spPr>
            <a:xfrm>
              <a:off x="2471817" y="3300225"/>
              <a:ext cx="1193" cy="2657"/>
            </a:xfrm>
            <a:custGeom>
              <a:avLst/>
              <a:gdLst/>
              <a:ahLst/>
              <a:cxnLst/>
              <a:rect l="l" t="t" r="r" b="b"/>
              <a:pathLst>
                <a:path w="44" h="98" extrusionOk="0">
                  <a:moveTo>
                    <a:pt x="43" y="1"/>
                  </a:moveTo>
                  <a:lnTo>
                    <a:pt x="43" y="1"/>
                  </a:lnTo>
                  <a:cubicBezTo>
                    <a:pt x="28" y="28"/>
                    <a:pt x="16" y="62"/>
                    <a:pt x="0" y="89"/>
                  </a:cubicBezTo>
                  <a:cubicBezTo>
                    <a:pt x="9" y="94"/>
                    <a:pt x="20" y="94"/>
                    <a:pt x="28" y="98"/>
                  </a:cubicBezTo>
                  <a:cubicBezTo>
                    <a:pt x="32" y="62"/>
                    <a:pt x="39" y="31"/>
                    <a:pt x="43" y="1"/>
                  </a:cubicBezTo>
                  <a:close/>
                </a:path>
              </a:pathLst>
            </a:custGeom>
            <a:solidFill>
              <a:srgbClr val="BFF2D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29"/>
            <p:cNvSpPr/>
            <p:nvPr/>
          </p:nvSpPr>
          <p:spPr>
            <a:xfrm>
              <a:off x="2218659" y="3198576"/>
              <a:ext cx="154149" cy="141269"/>
            </a:xfrm>
            <a:custGeom>
              <a:avLst/>
              <a:gdLst/>
              <a:ahLst/>
              <a:cxnLst/>
              <a:rect l="l" t="t" r="r" b="b"/>
              <a:pathLst>
                <a:path w="5685" h="5210" extrusionOk="0">
                  <a:moveTo>
                    <a:pt x="2849" y="1"/>
                  </a:moveTo>
                  <a:cubicBezTo>
                    <a:pt x="2673" y="1"/>
                    <a:pt x="2494" y="19"/>
                    <a:pt x="2314" y="57"/>
                  </a:cubicBezTo>
                  <a:cubicBezTo>
                    <a:pt x="904" y="348"/>
                    <a:pt x="0" y="1727"/>
                    <a:pt x="291" y="3136"/>
                  </a:cubicBezTo>
                  <a:cubicBezTo>
                    <a:pt x="546" y="4364"/>
                    <a:pt x="1630" y="5209"/>
                    <a:pt x="2839" y="5209"/>
                  </a:cubicBezTo>
                  <a:cubicBezTo>
                    <a:pt x="3014" y="5209"/>
                    <a:pt x="3192" y="5192"/>
                    <a:pt x="3370" y="5155"/>
                  </a:cubicBezTo>
                  <a:cubicBezTo>
                    <a:pt x="4780" y="4863"/>
                    <a:pt x="5684" y="3485"/>
                    <a:pt x="5393" y="2076"/>
                  </a:cubicBezTo>
                  <a:cubicBezTo>
                    <a:pt x="5135" y="846"/>
                    <a:pt x="4054" y="1"/>
                    <a:pt x="28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29"/>
            <p:cNvSpPr/>
            <p:nvPr/>
          </p:nvSpPr>
          <p:spPr>
            <a:xfrm>
              <a:off x="1623765" y="3205517"/>
              <a:ext cx="96123" cy="139696"/>
            </a:xfrm>
            <a:custGeom>
              <a:avLst/>
              <a:gdLst/>
              <a:ahLst/>
              <a:cxnLst/>
              <a:rect l="l" t="t" r="r" b="b"/>
              <a:pathLst>
                <a:path w="3545" h="5152" extrusionOk="0">
                  <a:moveTo>
                    <a:pt x="856" y="1"/>
                  </a:moveTo>
                  <a:cubicBezTo>
                    <a:pt x="711" y="1"/>
                    <a:pt x="565" y="15"/>
                    <a:pt x="420" y="46"/>
                  </a:cubicBezTo>
                  <a:cubicBezTo>
                    <a:pt x="276" y="73"/>
                    <a:pt x="136" y="119"/>
                    <a:pt x="0" y="174"/>
                  </a:cubicBezTo>
                  <a:cubicBezTo>
                    <a:pt x="233" y="2251"/>
                    <a:pt x="722" y="4068"/>
                    <a:pt x="1452" y="5151"/>
                  </a:cubicBezTo>
                  <a:cubicBezTo>
                    <a:pt x="1464" y="5148"/>
                    <a:pt x="1468" y="5143"/>
                    <a:pt x="1479" y="5143"/>
                  </a:cubicBezTo>
                  <a:cubicBezTo>
                    <a:pt x="2749" y="4879"/>
                    <a:pt x="3545" y="3524"/>
                    <a:pt x="3253" y="2119"/>
                  </a:cubicBezTo>
                  <a:cubicBezTo>
                    <a:pt x="2993" y="871"/>
                    <a:pt x="1968" y="1"/>
                    <a:pt x="8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29"/>
            <p:cNvSpPr/>
            <p:nvPr/>
          </p:nvSpPr>
          <p:spPr>
            <a:xfrm>
              <a:off x="1664489" y="2872483"/>
              <a:ext cx="21828" cy="31941"/>
            </a:xfrm>
            <a:custGeom>
              <a:avLst/>
              <a:gdLst/>
              <a:ahLst/>
              <a:cxnLst/>
              <a:rect l="l" t="t" r="r" b="b"/>
              <a:pathLst>
                <a:path w="805" h="1178" extrusionOk="0">
                  <a:moveTo>
                    <a:pt x="805" y="1"/>
                  </a:moveTo>
                  <a:lnTo>
                    <a:pt x="805" y="1"/>
                  </a:lnTo>
                  <a:cubicBezTo>
                    <a:pt x="696" y="133"/>
                    <a:pt x="587" y="265"/>
                    <a:pt x="482" y="401"/>
                  </a:cubicBezTo>
                  <a:cubicBezTo>
                    <a:pt x="312" y="618"/>
                    <a:pt x="152" y="863"/>
                    <a:pt x="0" y="1131"/>
                  </a:cubicBezTo>
                  <a:cubicBezTo>
                    <a:pt x="20" y="1147"/>
                    <a:pt x="36" y="1162"/>
                    <a:pt x="51" y="1178"/>
                  </a:cubicBezTo>
                  <a:cubicBezTo>
                    <a:pt x="280" y="769"/>
                    <a:pt x="532" y="378"/>
                    <a:pt x="805" y="1"/>
                  </a:cubicBezTo>
                  <a:close/>
                </a:path>
              </a:pathLst>
            </a:custGeom>
            <a:solidFill>
              <a:srgbClr val="FFF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29"/>
            <p:cNvSpPr/>
            <p:nvPr/>
          </p:nvSpPr>
          <p:spPr>
            <a:xfrm>
              <a:off x="1618830" y="2918196"/>
              <a:ext cx="39263" cy="233514"/>
            </a:xfrm>
            <a:custGeom>
              <a:avLst/>
              <a:gdLst/>
              <a:ahLst/>
              <a:cxnLst/>
              <a:rect l="l" t="t" r="r" b="b"/>
              <a:pathLst>
                <a:path w="1448" h="8612" extrusionOk="0">
                  <a:moveTo>
                    <a:pt x="1401" y="0"/>
                  </a:moveTo>
                  <a:cubicBezTo>
                    <a:pt x="1188" y="463"/>
                    <a:pt x="1001" y="975"/>
                    <a:pt x="838" y="1522"/>
                  </a:cubicBezTo>
                  <a:lnTo>
                    <a:pt x="835" y="1530"/>
                  </a:lnTo>
                  <a:cubicBezTo>
                    <a:pt x="262" y="3461"/>
                    <a:pt x="1" y="5850"/>
                    <a:pt x="26" y="8165"/>
                  </a:cubicBezTo>
                  <a:lnTo>
                    <a:pt x="26" y="8165"/>
                  </a:lnTo>
                  <a:cubicBezTo>
                    <a:pt x="2" y="5851"/>
                    <a:pt x="266" y="3460"/>
                    <a:pt x="838" y="1530"/>
                  </a:cubicBezTo>
                  <a:lnTo>
                    <a:pt x="842" y="1522"/>
                  </a:lnTo>
                  <a:cubicBezTo>
                    <a:pt x="1009" y="1010"/>
                    <a:pt x="1215" y="513"/>
                    <a:pt x="1448" y="43"/>
                  </a:cubicBezTo>
                  <a:cubicBezTo>
                    <a:pt x="1432" y="27"/>
                    <a:pt x="1417" y="12"/>
                    <a:pt x="1401" y="0"/>
                  </a:cubicBezTo>
                  <a:close/>
                  <a:moveTo>
                    <a:pt x="26" y="8165"/>
                  </a:moveTo>
                  <a:lnTo>
                    <a:pt x="26" y="8165"/>
                  </a:lnTo>
                  <a:cubicBezTo>
                    <a:pt x="27" y="8314"/>
                    <a:pt x="30" y="8463"/>
                    <a:pt x="34" y="8611"/>
                  </a:cubicBezTo>
                  <a:lnTo>
                    <a:pt x="34" y="8608"/>
                  </a:lnTo>
                  <a:cubicBezTo>
                    <a:pt x="30" y="8461"/>
                    <a:pt x="27" y="8313"/>
                    <a:pt x="26" y="8165"/>
                  </a:cubicBezTo>
                  <a:close/>
                </a:path>
              </a:pathLst>
            </a:custGeom>
            <a:solidFill>
              <a:srgbClr val="D9F7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29"/>
            <p:cNvSpPr/>
            <p:nvPr/>
          </p:nvSpPr>
          <p:spPr>
            <a:xfrm>
              <a:off x="1656816" y="2903148"/>
              <a:ext cx="9056" cy="16242"/>
            </a:xfrm>
            <a:custGeom>
              <a:avLst/>
              <a:gdLst/>
              <a:ahLst/>
              <a:cxnLst/>
              <a:rect l="l" t="t" r="r" b="b"/>
              <a:pathLst>
                <a:path w="334" h="599" extrusionOk="0">
                  <a:moveTo>
                    <a:pt x="283" y="0"/>
                  </a:moveTo>
                  <a:cubicBezTo>
                    <a:pt x="186" y="174"/>
                    <a:pt x="90" y="361"/>
                    <a:pt x="0" y="555"/>
                  </a:cubicBezTo>
                  <a:cubicBezTo>
                    <a:pt x="16" y="567"/>
                    <a:pt x="31" y="582"/>
                    <a:pt x="47" y="598"/>
                  </a:cubicBezTo>
                  <a:cubicBezTo>
                    <a:pt x="136" y="407"/>
                    <a:pt x="233" y="226"/>
                    <a:pt x="334" y="47"/>
                  </a:cubicBezTo>
                  <a:cubicBezTo>
                    <a:pt x="319" y="31"/>
                    <a:pt x="303" y="16"/>
                    <a:pt x="283" y="0"/>
                  </a:cubicBezTo>
                  <a:close/>
                </a:path>
              </a:pathLst>
            </a:custGeom>
            <a:solidFill>
              <a:srgbClr val="8E84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29"/>
            <p:cNvSpPr/>
            <p:nvPr/>
          </p:nvSpPr>
          <p:spPr>
            <a:xfrm>
              <a:off x="1669343" y="3353584"/>
              <a:ext cx="136" cy="136"/>
            </a:xfrm>
            <a:custGeom>
              <a:avLst/>
              <a:gdLst/>
              <a:ahLst/>
              <a:cxnLst/>
              <a:rect l="l" t="t" r="r" b="b"/>
              <a:pathLst>
                <a:path w="5" h="5" extrusionOk="0">
                  <a:moveTo>
                    <a:pt x="0" y="1"/>
                  </a:moveTo>
                  <a:lnTo>
                    <a:pt x="4" y="4"/>
                  </a:lnTo>
                  <a:cubicBezTo>
                    <a:pt x="4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FFF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29"/>
            <p:cNvSpPr/>
            <p:nvPr/>
          </p:nvSpPr>
          <p:spPr>
            <a:xfrm>
              <a:off x="1625555" y="3225066"/>
              <a:ext cx="33704" cy="113937"/>
            </a:xfrm>
            <a:custGeom>
              <a:avLst/>
              <a:gdLst/>
              <a:ahLst/>
              <a:cxnLst/>
              <a:rect l="l" t="t" r="r" b="b"/>
              <a:pathLst>
                <a:path w="1243" h="4202" extrusionOk="0">
                  <a:moveTo>
                    <a:pt x="0" y="0"/>
                  </a:moveTo>
                  <a:cubicBezTo>
                    <a:pt x="237" y="1712"/>
                    <a:pt x="653" y="3203"/>
                    <a:pt x="1243" y="4201"/>
                  </a:cubicBezTo>
                  <a:cubicBezTo>
                    <a:pt x="656" y="3207"/>
                    <a:pt x="241" y="1716"/>
                    <a:pt x="4" y="12"/>
                  </a:cubicBezTo>
                  <a:cubicBezTo>
                    <a:pt x="4" y="8"/>
                    <a:pt x="4" y="4"/>
                    <a:pt x="0" y="0"/>
                  </a:cubicBezTo>
                  <a:close/>
                </a:path>
              </a:pathLst>
            </a:custGeom>
            <a:solidFill>
              <a:srgbClr val="D9F7D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29"/>
            <p:cNvSpPr/>
            <p:nvPr/>
          </p:nvSpPr>
          <p:spPr>
            <a:xfrm>
              <a:off x="1659229" y="3338970"/>
              <a:ext cx="10141" cy="14642"/>
            </a:xfrm>
            <a:custGeom>
              <a:avLst/>
              <a:gdLst/>
              <a:ahLst/>
              <a:cxnLst/>
              <a:rect l="l" t="t" r="r" b="b"/>
              <a:pathLst>
                <a:path w="374" h="540" extrusionOk="0">
                  <a:moveTo>
                    <a:pt x="1" y="0"/>
                  </a:moveTo>
                  <a:lnTo>
                    <a:pt x="1" y="0"/>
                  </a:lnTo>
                  <a:cubicBezTo>
                    <a:pt x="12" y="21"/>
                    <a:pt x="24" y="41"/>
                    <a:pt x="36" y="61"/>
                  </a:cubicBezTo>
                  <a:lnTo>
                    <a:pt x="36" y="61"/>
                  </a:lnTo>
                  <a:cubicBezTo>
                    <a:pt x="24" y="41"/>
                    <a:pt x="12" y="21"/>
                    <a:pt x="1" y="0"/>
                  </a:cubicBezTo>
                  <a:close/>
                  <a:moveTo>
                    <a:pt x="36" y="61"/>
                  </a:moveTo>
                  <a:cubicBezTo>
                    <a:pt x="96" y="161"/>
                    <a:pt x="158" y="255"/>
                    <a:pt x="222" y="343"/>
                  </a:cubicBezTo>
                  <a:lnTo>
                    <a:pt x="222" y="343"/>
                  </a:lnTo>
                  <a:cubicBezTo>
                    <a:pt x="195" y="307"/>
                    <a:pt x="170" y="269"/>
                    <a:pt x="144" y="229"/>
                  </a:cubicBezTo>
                  <a:cubicBezTo>
                    <a:pt x="107" y="175"/>
                    <a:pt x="71" y="119"/>
                    <a:pt x="36" y="61"/>
                  </a:cubicBezTo>
                  <a:close/>
                  <a:moveTo>
                    <a:pt x="222" y="343"/>
                  </a:moveTo>
                  <a:lnTo>
                    <a:pt x="222" y="343"/>
                  </a:lnTo>
                  <a:cubicBezTo>
                    <a:pt x="270" y="412"/>
                    <a:pt x="320" y="477"/>
                    <a:pt x="373" y="540"/>
                  </a:cubicBezTo>
                  <a:cubicBezTo>
                    <a:pt x="321" y="477"/>
                    <a:pt x="271" y="412"/>
                    <a:pt x="222" y="343"/>
                  </a:cubicBezTo>
                  <a:close/>
                </a:path>
              </a:pathLst>
            </a:custGeom>
            <a:solidFill>
              <a:srgbClr val="8E84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29"/>
            <p:cNvSpPr/>
            <p:nvPr/>
          </p:nvSpPr>
          <p:spPr>
            <a:xfrm>
              <a:off x="1619752" y="3151562"/>
              <a:ext cx="5938" cy="73834"/>
            </a:xfrm>
            <a:custGeom>
              <a:avLst/>
              <a:gdLst/>
              <a:ahLst/>
              <a:cxnLst/>
              <a:rect l="l" t="t" r="r" b="b"/>
              <a:pathLst>
                <a:path w="219" h="2723" extrusionOk="0">
                  <a:moveTo>
                    <a:pt x="0" y="1"/>
                  </a:moveTo>
                  <a:lnTo>
                    <a:pt x="0" y="4"/>
                  </a:lnTo>
                  <a:cubicBezTo>
                    <a:pt x="1" y="28"/>
                    <a:pt x="1" y="52"/>
                    <a:pt x="2" y="76"/>
                  </a:cubicBezTo>
                  <a:lnTo>
                    <a:pt x="2" y="76"/>
                  </a:lnTo>
                  <a:cubicBezTo>
                    <a:pt x="1" y="51"/>
                    <a:pt x="1" y="26"/>
                    <a:pt x="0" y="1"/>
                  </a:cubicBezTo>
                  <a:close/>
                  <a:moveTo>
                    <a:pt x="2" y="76"/>
                  </a:moveTo>
                  <a:cubicBezTo>
                    <a:pt x="27" y="982"/>
                    <a:pt x="101" y="1876"/>
                    <a:pt x="214" y="2711"/>
                  </a:cubicBezTo>
                  <a:cubicBezTo>
                    <a:pt x="216" y="2713"/>
                    <a:pt x="217" y="2714"/>
                    <a:pt x="217" y="2716"/>
                  </a:cubicBezTo>
                  <a:lnTo>
                    <a:pt x="217" y="2716"/>
                  </a:lnTo>
                  <a:cubicBezTo>
                    <a:pt x="194" y="2532"/>
                    <a:pt x="171" y="2351"/>
                    <a:pt x="148" y="2164"/>
                  </a:cubicBezTo>
                  <a:cubicBezTo>
                    <a:pt x="73" y="1491"/>
                    <a:pt x="23" y="789"/>
                    <a:pt x="2" y="76"/>
                  </a:cubicBezTo>
                  <a:close/>
                  <a:moveTo>
                    <a:pt x="217" y="2716"/>
                  </a:moveTo>
                  <a:lnTo>
                    <a:pt x="217" y="2716"/>
                  </a:lnTo>
                  <a:cubicBezTo>
                    <a:pt x="218" y="2718"/>
                    <a:pt x="218" y="2720"/>
                    <a:pt x="218" y="2723"/>
                  </a:cubicBezTo>
                  <a:cubicBezTo>
                    <a:pt x="218" y="2720"/>
                    <a:pt x="218" y="2718"/>
                    <a:pt x="217" y="2716"/>
                  </a:cubicBezTo>
                  <a:close/>
                </a:path>
              </a:pathLst>
            </a:custGeom>
            <a:solidFill>
              <a:srgbClr val="8E84A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29"/>
            <p:cNvSpPr/>
            <p:nvPr/>
          </p:nvSpPr>
          <p:spPr>
            <a:xfrm>
              <a:off x="1617963" y="2791875"/>
              <a:ext cx="497045" cy="705478"/>
            </a:xfrm>
            <a:custGeom>
              <a:avLst/>
              <a:gdLst/>
              <a:ahLst/>
              <a:cxnLst/>
              <a:rect l="l" t="t" r="r" b="b"/>
              <a:pathLst>
                <a:path w="18331" h="26018" extrusionOk="0">
                  <a:moveTo>
                    <a:pt x="5696" y="0"/>
                  </a:moveTo>
                  <a:cubicBezTo>
                    <a:pt x="4539" y="877"/>
                    <a:pt x="3437" y="1887"/>
                    <a:pt x="2521" y="2974"/>
                  </a:cubicBezTo>
                  <a:cubicBezTo>
                    <a:pt x="2248" y="3351"/>
                    <a:pt x="1996" y="3742"/>
                    <a:pt x="1767" y="4151"/>
                  </a:cubicBezTo>
                  <a:cubicBezTo>
                    <a:pt x="1666" y="4330"/>
                    <a:pt x="1569" y="4511"/>
                    <a:pt x="1480" y="4702"/>
                  </a:cubicBezTo>
                  <a:cubicBezTo>
                    <a:pt x="1247" y="5172"/>
                    <a:pt x="1041" y="5669"/>
                    <a:pt x="874" y="6181"/>
                  </a:cubicBezTo>
                  <a:lnTo>
                    <a:pt x="870" y="6189"/>
                  </a:lnTo>
                  <a:cubicBezTo>
                    <a:pt x="261" y="8243"/>
                    <a:pt x="1" y="10821"/>
                    <a:pt x="66" y="13270"/>
                  </a:cubicBezTo>
                  <a:cubicBezTo>
                    <a:pt x="86" y="14008"/>
                    <a:pt x="136" y="14734"/>
                    <a:pt x="214" y="15430"/>
                  </a:cubicBezTo>
                  <a:cubicBezTo>
                    <a:pt x="350" y="15375"/>
                    <a:pt x="490" y="15329"/>
                    <a:pt x="634" y="15302"/>
                  </a:cubicBezTo>
                  <a:cubicBezTo>
                    <a:pt x="781" y="15270"/>
                    <a:pt x="924" y="15255"/>
                    <a:pt x="1068" y="15255"/>
                  </a:cubicBezTo>
                  <a:cubicBezTo>
                    <a:pt x="1375" y="15255"/>
                    <a:pt x="1674" y="15320"/>
                    <a:pt x="1953" y="15442"/>
                  </a:cubicBezTo>
                  <a:cubicBezTo>
                    <a:pt x="1732" y="12661"/>
                    <a:pt x="1701" y="9928"/>
                    <a:pt x="2396" y="7199"/>
                  </a:cubicBezTo>
                  <a:cubicBezTo>
                    <a:pt x="3048" y="4632"/>
                    <a:pt x="4186" y="2178"/>
                    <a:pt x="5696" y="0"/>
                  </a:cubicBezTo>
                  <a:close/>
                  <a:moveTo>
                    <a:pt x="214" y="15430"/>
                  </a:moveTo>
                  <a:cubicBezTo>
                    <a:pt x="436" y="17407"/>
                    <a:pt x="890" y="19149"/>
                    <a:pt x="1563" y="20247"/>
                  </a:cubicBezTo>
                  <a:lnTo>
                    <a:pt x="1563" y="20247"/>
                  </a:lnTo>
                  <a:cubicBezTo>
                    <a:pt x="1549" y="20224"/>
                    <a:pt x="1536" y="20202"/>
                    <a:pt x="1523" y="20178"/>
                  </a:cubicBezTo>
                  <a:cubicBezTo>
                    <a:pt x="936" y="19184"/>
                    <a:pt x="521" y="17693"/>
                    <a:pt x="284" y="15989"/>
                  </a:cubicBezTo>
                  <a:cubicBezTo>
                    <a:pt x="261" y="15802"/>
                    <a:pt x="238" y="15620"/>
                    <a:pt x="214" y="15430"/>
                  </a:cubicBezTo>
                  <a:close/>
                  <a:moveTo>
                    <a:pt x="1563" y="20247"/>
                  </a:moveTo>
                  <a:lnTo>
                    <a:pt x="1563" y="20247"/>
                  </a:lnTo>
                  <a:cubicBezTo>
                    <a:pt x="1596" y="20302"/>
                    <a:pt x="1630" y="20355"/>
                    <a:pt x="1666" y="20407"/>
                  </a:cubicBezTo>
                  <a:cubicBezTo>
                    <a:pt x="1631" y="20356"/>
                    <a:pt x="1597" y="20302"/>
                    <a:pt x="1563" y="20247"/>
                  </a:cubicBezTo>
                  <a:close/>
                  <a:moveTo>
                    <a:pt x="2043" y="20295"/>
                  </a:moveTo>
                  <a:cubicBezTo>
                    <a:pt x="1930" y="20341"/>
                    <a:pt x="1813" y="20376"/>
                    <a:pt x="1693" y="20399"/>
                  </a:cubicBezTo>
                  <a:cubicBezTo>
                    <a:pt x="1682" y="20399"/>
                    <a:pt x="1678" y="20404"/>
                    <a:pt x="1666" y="20407"/>
                  </a:cubicBezTo>
                  <a:cubicBezTo>
                    <a:pt x="1740" y="20520"/>
                    <a:pt x="1813" y="20621"/>
                    <a:pt x="1895" y="20718"/>
                  </a:cubicBezTo>
                  <a:cubicBezTo>
                    <a:pt x="1895" y="20718"/>
                    <a:pt x="1899" y="20718"/>
                    <a:pt x="1899" y="20721"/>
                  </a:cubicBezTo>
                  <a:cubicBezTo>
                    <a:pt x="2388" y="21304"/>
                    <a:pt x="2951" y="21863"/>
                    <a:pt x="3592" y="22388"/>
                  </a:cubicBezTo>
                  <a:cubicBezTo>
                    <a:pt x="5013" y="23544"/>
                    <a:pt x="6818" y="24515"/>
                    <a:pt x="9051" y="25160"/>
                  </a:cubicBezTo>
                  <a:cubicBezTo>
                    <a:pt x="10872" y="25687"/>
                    <a:pt x="12988" y="25998"/>
                    <a:pt x="15411" y="26018"/>
                  </a:cubicBezTo>
                  <a:lnTo>
                    <a:pt x="15601" y="26018"/>
                  </a:lnTo>
                  <a:cubicBezTo>
                    <a:pt x="16498" y="26018"/>
                    <a:pt x="17410" y="25967"/>
                    <a:pt x="18330" y="25866"/>
                  </a:cubicBezTo>
                  <a:cubicBezTo>
                    <a:pt x="17038" y="25832"/>
                    <a:pt x="15749" y="25715"/>
                    <a:pt x="14468" y="25443"/>
                  </a:cubicBezTo>
                  <a:cubicBezTo>
                    <a:pt x="13124" y="25160"/>
                    <a:pt x="11789" y="24755"/>
                    <a:pt x="10499" y="24235"/>
                  </a:cubicBezTo>
                  <a:cubicBezTo>
                    <a:pt x="10149" y="24504"/>
                    <a:pt x="9766" y="24725"/>
                    <a:pt x="9357" y="24900"/>
                  </a:cubicBezTo>
                  <a:cubicBezTo>
                    <a:pt x="9288" y="24880"/>
                    <a:pt x="9214" y="24864"/>
                    <a:pt x="9140" y="24841"/>
                  </a:cubicBezTo>
                  <a:cubicBezTo>
                    <a:pt x="6248" y="24006"/>
                    <a:pt x="3922" y="22574"/>
                    <a:pt x="2229" y="20597"/>
                  </a:cubicBezTo>
                  <a:cubicBezTo>
                    <a:pt x="2198" y="20567"/>
                    <a:pt x="2167" y="20535"/>
                    <a:pt x="2136" y="20501"/>
                  </a:cubicBezTo>
                  <a:cubicBezTo>
                    <a:pt x="2116" y="20474"/>
                    <a:pt x="2101" y="20450"/>
                    <a:pt x="2082" y="20427"/>
                  </a:cubicBezTo>
                  <a:cubicBezTo>
                    <a:pt x="2070" y="20384"/>
                    <a:pt x="2058" y="20341"/>
                    <a:pt x="2043" y="20295"/>
                  </a:cubicBezTo>
                  <a:close/>
                </a:path>
              </a:pathLst>
            </a:custGeom>
            <a:solidFill>
              <a:srgbClr val="42338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29"/>
            <p:cNvSpPr/>
            <p:nvPr/>
          </p:nvSpPr>
          <p:spPr>
            <a:xfrm>
              <a:off x="1673328" y="3312534"/>
              <a:ext cx="229312" cy="154474"/>
            </a:xfrm>
            <a:custGeom>
              <a:avLst/>
              <a:gdLst/>
              <a:ahLst/>
              <a:cxnLst/>
              <a:rect l="l" t="t" r="r" b="b"/>
              <a:pathLst>
                <a:path w="8457" h="5697" extrusionOk="0">
                  <a:moveTo>
                    <a:pt x="1185" y="0"/>
                  </a:moveTo>
                  <a:cubicBezTo>
                    <a:pt x="929" y="497"/>
                    <a:pt x="517" y="889"/>
                    <a:pt x="1" y="1092"/>
                  </a:cubicBezTo>
                  <a:cubicBezTo>
                    <a:pt x="16" y="1138"/>
                    <a:pt x="28" y="1181"/>
                    <a:pt x="40" y="1224"/>
                  </a:cubicBezTo>
                  <a:cubicBezTo>
                    <a:pt x="59" y="1247"/>
                    <a:pt x="74" y="1271"/>
                    <a:pt x="94" y="1298"/>
                  </a:cubicBezTo>
                  <a:cubicBezTo>
                    <a:pt x="125" y="1332"/>
                    <a:pt x="156" y="1364"/>
                    <a:pt x="187" y="1394"/>
                  </a:cubicBezTo>
                  <a:cubicBezTo>
                    <a:pt x="1880" y="3371"/>
                    <a:pt x="4206" y="4803"/>
                    <a:pt x="7098" y="5638"/>
                  </a:cubicBezTo>
                  <a:cubicBezTo>
                    <a:pt x="7172" y="5661"/>
                    <a:pt x="7246" y="5677"/>
                    <a:pt x="7315" y="5697"/>
                  </a:cubicBezTo>
                  <a:cubicBezTo>
                    <a:pt x="7724" y="5522"/>
                    <a:pt x="8107" y="5301"/>
                    <a:pt x="8457" y="5032"/>
                  </a:cubicBezTo>
                  <a:cubicBezTo>
                    <a:pt x="7114" y="4497"/>
                    <a:pt x="5817" y="3833"/>
                    <a:pt x="4613" y="3052"/>
                  </a:cubicBezTo>
                  <a:cubicBezTo>
                    <a:pt x="3507" y="2337"/>
                    <a:pt x="2474" y="1499"/>
                    <a:pt x="1597" y="509"/>
                  </a:cubicBezTo>
                  <a:cubicBezTo>
                    <a:pt x="1449" y="342"/>
                    <a:pt x="1313" y="171"/>
                    <a:pt x="1185" y="0"/>
                  </a:cubicBezTo>
                  <a:close/>
                </a:path>
              </a:pathLst>
            </a:custGeom>
            <a:solidFill>
              <a:srgbClr val="423381">
                <a:alpha val="15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29"/>
            <p:cNvSpPr/>
            <p:nvPr/>
          </p:nvSpPr>
          <p:spPr>
            <a:xfrm>
              <a:off x="1623765" y="3205490"/>
              <a:ext cx="81697" cy="139724"/>
            </a:xfrm>
            <a:custGeom>
              <a:avLst/>
              <a:gdLst/>
              <a:ahLst/>
              <a:cxnLst/>
              <a:rect l="l" t="t" r="r" b="b"/>
              <a:pathLst>
                <a:path w="3013" h="5153" extrusionOk="0">
                  <a:moveTo>
                    <a:pt x="854" y="0"/>
                  </a:moveTo>
                  <a:cubicBezTo>
                    <a:pt x="710" y="0"/>
                    <a:pt x="567" y="15"/>
                    <a:pt x="420" y="47"/>
                  </a:cubicBezTo>
                  <a:cubicBezTo>
                    <a:pt x="276" y="74"/>
                    <a:pt x="136" y="120"/>
                    <a:pt x="0" y="175"/>
                  </a:cubicBezTo>
                  <a:cubicBezTo>
                    <a:pt x="233" y="2252"/>
                    <a:pt x="722" y="4069"/>
                    <a:pt x="1452" y="5152"/>
                  </a:cubicBezTo>
                  <a:cubicBezTo>
                    <a:pt x="1464" y="5149"/>
                    <a:pt x="1468" y="5144"/>
                    <a:pt x="1479" y="5144"/>
                  </a:cubicBezTo>
                  <a:cubicBezTo>
                    <a:pt x="1599" y="5121"/>
                    <a:pt x="1716" y="5086"/>
                    <a:pt x="1829" y="5040"/>
                  </a:cubicBezTo>
                  <a:cubicBezTo>
                    <a:pt x="2345" y="4837"/>
                    <a:pt x="2757" y="4445"/>
                    <a:pt x="3013" y="3948"/>
                  </a:cubicBezTo>
                  <a:cubicBezTo>
                    <a:pt x="2221" y="2877"/>
                    <a:pt x="1864" y="1728"/>
                    <a:pt x="1751" y="326"/>
                  </a:cubicBezTo>
                  <a:cubicBezTo>
                    <a:pt x="1747" y="280"/>
                    <a:pt x="1744" y="233"/>
                    <a:pt x="1739" y="187"/>
                  </a:cubicBezTo>
                  <a:cubicBezTo>
                    <a:pt x="1460" y="65"/>
                    <a:pt x="1161" y="0"/>
                    <a:pt x="85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29"/>
            <p:cNvSpPr/>
            <p:nvPr/>
          </p:nvSpPr>
          <p:spPr>
            <a:xfrm>
              <a:off x="1605979" y="2577217"/>
              <a:ext cx="1317355" cy="928363"/>
            </a:xfrm>
            <a:custGeom>
              <a:avLst/>
              <a:gdLst/>
              <a:ahLst/>
              <a:cxnLst/>
              <a:rect l="l" t="t" r="r" b="b"/>
              <a:pathLst>
                <a:path w="48584" h="34238" extrusionOk="0">
                  <a:moveTo>
                    <a:pt x="41770" y="920"/>
                  </a:moveTo>
                  <a:cubicBezTo>
                    <a:pt x="42666" y="3211"/>
                    <a:pt x="47446" y="16292"/>
                    <a:pt x="42616" y="22617"/>
                  </a:cubicBezTo>
                  <a:cubicBezTo>
                    <a:pt x="40842" y="24943"/>
                    <a:pt x="38659" y="26364"/>
                    <a:pt x="36127" y="26845"/>
                  </a:cubicBezTo>
                  <a:cubicBezTo>
                    <a:pt x="35462" y="26971"/>
                    <a:pt x="34818" y="27022"/>
                    <a:pt x="34215" y="27022"/>
                  </a:cubicBezTo>
                  <a:cubicBezTo>
                    <a:pt x="33354" y="27022"/>
                    <a:pt x="32575" y="26919"/>
                    <a:pt x="31927" y="26787"/>
                  </a:cubicBezTo>
                  <a:cubicBezTo>
                    <a:pt x="32109" y="26429"/>
                    <a:pt x="32269" y="26061"/>
                    <a:pt x="32400" y="25672"/>
                  </a:cubicBezTo>
                  <a:cubicBezTo>
                    <a:pt x="33340" y="22911"/>
                    <a:pt x="33057" y="18839"/>
                    <a:pt x="31659" y="15034"/>
                  </a:cubicBezTo>
                  <a:cubicBezTo>
                    <a:pt x="31333" y="14148"/>
                    <a:pt x="30948" y="13333"/>
                    <a:pt x="30513" y="12580"/>
                  </a:cubicBezTo>
                  <a:cubicBezTo>
                    <a:pt x="32036" y="10262"/>
                    <a:pt x="34283" y="7339"/>
                    <a:pt x="37378" y="4481"/>
                  </a:cubicBezTo>
                  <a:cubicBezTo>
                    <a:pt x="38756" y="3199"/>
                    <a:pt x="40232" y="2004"/>
                    <a:pt x="41770" y="920"/>
                  </a:cubicBezTo>
                  <a:close/>
                  <a:moveTo>
                    <a:pt x="15918" y="5309"/>
                  </a:moveTo>
                  <a:cubicBezTo>
                    <a:pt x="20810" y="5309"/>
                    <a:pt x="26601" y="7276"/>
                    <a:pt x="29811" y="12564"/>
                  </a:cubicBezTo>
                  <a:cubicBezTo>
                    <a:pt x="29923" y="12754"/>
                    <a:pt x="30036" y="12949"/>
                    <a:pt x="30145" y="13147"/>
                  </a:cubicBezTo>
                  <a:cubicBezTo>
                    <a:pt x="30502" y="13799"/>
                    <a:pt x="30821" y="14494"/>
                    <a:pt x="31096" y="15243"/>
                  </a:cubicBezTo>
                  <a:cubicBezTo>
                    <a:pt x="32451" y="18920"/>
                    <a:pt x="32731" y="22841"/>
                    <a:pt x="31834" y="25479"/>
                  </a:cubicBezTo>
                  <a:cubicBezTo>
                    <a:pt x="31694" y="25886"/>
                    <a:pt x="31523" y="26274"/>
                    <a:pt x="31325" y="26651"/>
                  </a:cubicBezTo>
                  <a:cubicBezTo>
                    <a:pt x="31228" y="26833"/>
                    <a:pt x="31127" y="27016"/>
                    <a:pt x="31018" y="27194"/>
                  </a:cubicBezTo>
                  <a:cubicBezTo>
                    <a:pt x="28622" y="31073"/>
                    <a:pt x="23307" y="32987"/>
                    <a:pt x="18741" y="33484"/>
                  </a:cubicBezTo>
                  <a:cubicBezTo>
                    <a:pt x="17837" y="33586"/>
                    <a:pt x="16929" y="33637"/>
                    <a:pt x="16037" y="33637"/>
                  </a:cubicBezTo>
                  <a:cubicBezTo>
                    <a:pt x="15975" y="33637"/>
                    <a:pt x="15914" y="33636"/>
                    <a:pt x="15853" y="33636"/>
                  </a:cubicBezTo>
                  <a:cubicBezTo>
                    <a:pt x="13573" y="33620"/>
                    <a:pt x="11462" y="33337"/>
                    <a:pt x="9579" y="32789"/>
                  </a:cubicBezTo>
                  <a:cubicBezTo>
                    <a:pt x="6631" y="31939"/>
                    <a:pt x="4275" y="30479"/>
                    <a:pt x="2574" y="28448"/>
                  </a:cubicBezTo>
                  <a:cubicBezTo>
                    <a:pt x="2488" y="28344"/>
                    <a:pt x="2418" y="28254"/>
                    <a:pt x="2357" y="28158"/>
                  </a:cubicBezTo>
                  <a:cubicBezTo>
                    <a:pt x="1692" y="27171"/>
                    <a:pt x="1196" y="25451"/>
                    <a:pt x="955" y="23316"/>
                  </a:cubicBezTo>
                  <a:cubicBezTo>
                    <a:pt x="606" y="20214"/>
                    <a:pt x="850" y="16727"/>
                    <a:pt x="1596" y="14207"/>
                  </a:cubicBezTo>
                  <a:lnTo>
                    <a:pt x="1599" y="14191"/>
                  </a:lnTo>
                  <a:cubicBezTo>
                    <a:pt x="3346" y="8907"/>
                    <a:pt x="8833" y="5421"/>
                    <a:pt x="15577" y="5312"/>
                  </a:cubicBezTo>
                  <a:cubicBezTo>
                    <a:pt x="15690" y="5310"/>
                    <a:pt x="15804" y="5309"/>
                    <a:pt x="15918" y="5309"/>
                  </a:cubicBezTo>
                  <a:close/>
                  <a:moveTo>
                    <a:pt x="42041" y="0"/>
                  </a:moveTo>
                  <a:lnTo>
                    <a:pt x="41738" y="210"/>
                  </a:lnTo>
                  <a:cubicBezTo>
                    <a:pt x="40064" y="1367"/>
                    <a:pt x="38457" y="2656"/>
                    <a:pt x="36971" y="4042"/>
                  </a:cubicBezTo>
                  <a:cubicBezTo>
                    <a:pt x="33942" y="6837"/>
                    <a:pt x="31713" y="9699"/>
                    <a:pt x="30172" y="12014"/>
                  </a:cubicBezTo>
                  <a:cubicBezTo>
                    <a:pt x="26797" y="6677"/>
                    <a:pt x="20860" y="4708"/>
                    <a:pt x="15856" y="4708"/>
                  </a:cubicBezTo>
                  <a:cubicBezTo>
                    <a:pt x="15759" y="4708"/>
                    <a:pt x="15662" y="4708"/>
                    <a:pt x="15566" y="4710"/>
                  </a:cubicBezTo>
                  <a:cubicBezTo>
                    <a:pt x="8565" y="4826"/>
                    <a:pt x="2861" y="8473"/>
                    <a:pt x="1036" y="13989"/>
                  </a:cubicBezTo>
                  <a:lnTo>
                    <a:pt x="1025" y="14021"/>
                  </a:lnTo>
                  <a:cubicBezTo>
                    <a:pt x="257" y="16614"/>
                    <a:pt x="0" y="20202"/>
                    <a:pt x="357" y="23382"/>
                  </a:cubicBezTo>
                  <a:cubicBezTo>
                    <a:pt x="610" y="25614"/>
                    <a:pt x="1142" y="27427"/>
                    <a:pt x="1856" y="28487"/>
                  </a:cubicBezTo>
                  <a:cubicBezTo>
                    <a:pt x="1929" y="28600"/>
                    <a:pt x="2011" y="28708"/>
                    <a:pt x="2112" y="28833"/>
                  </a:cubicBezTo>
                  <a:cubicBezTo>
                    <a:pt x="3894" y="30957"/>
                    <a:pt x="6348" y="32482"/>
                    <a:pt x="9412" y="33367"/>
                  </a:cubicBezTo>
                  <a:cubicBezTo>
                    <a:pt x="11345" y="33927"/>
                    <a:pt x="13512" y="34218"/>
                    <a:pt x="15849" y="34233"/>
                  </a:cubicBezTo>
                  <a:cubicBezTo>
                    <a:pt x="15915" y="34233"/>
                    <a:pt x="15981" y="34238"/>
                    <a:pt x="16046" y="34238"/>
                  </a:cubicBezTo>
                  <a:cubicBezTo>
                    <a:pt x="16955" y="34238"/>
                    <a:pt x="17883" y="34183"/>
                    <a:pt x="18807" y="34082"/>
                  </a:cubicBezTo>
                  <a:cubicBezTo>
                    <a:pt x="23587" y="33562"/>
                    <a:pt x="29167" y="31516"/>
                    <a:pt x="31628" y="27342"/>
                  </a:cubicBezTo>
                  <a:cubicBezTo>
                    <a:pt x="32335" y="27497"/>
                    <a:pt x="33204" y="27626"/>
                    <a:pt x="34186" y="27626"/>
                  </a:cubicBezTo>
                  <a:cubicBezTo>
                    <a:pt x="34831" y="27626"/>
                    <a:pt x="35526" y="27571"/>
                    <a:pt x="36244" y="27435"/>
                  </a:cubicBezTo>
                  <a:cubicBezTo>
                    <a:pt x="38919" y="26927"/>
                    <a:pt x="41226" y="25427"/>
                    <a:pt x="43093" y="22981"/>
                  </a:cubicBezTo>
                  <a:cubicBezTo>
                    <a:pt x="48583" y="15795"/>
                    <a:pt x="42449" y="967"/>
                    <a:pt x="42184" y="342"/>
                  </a:cubicBezTo>
                  <a:lnTo>
                    <a:pt x="4204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29"/>
            <p:cNvSpPr/>
            <p:nvPr/>
          </p:nvSpPr>
          <p:spPr>
            <a:xfrm>
              <a:off x="1644615" y="3002194"/>
              <a:ext cx="276898" cy="276898"/>
            </a:xfrm>
            <a:custGeom>
              <a:avLst/>
              <a:gdLst/>
              <a:ahLst/>
              <a:cxnLst/>
              <a:rect l="l" t="t" r="r" b="b"/>
              <a:pathLst>
                <a:path w="10212" h="10212" extrusionOk="0">
                  <a:moveTo>
                    <a:pt x="5106" y="1"/>
                  </a:moveTo>
                  <a:cubicBezTo>
                    <a:pt x="2287" y="1"/>
                    <a:pt x="0" y="2287"/>
                    <a:pt x="0" y="5106"/>
                  </a:cubicBezTo>
                  <a:cubicBezTo>
                    <a:pt x="0" y="7925"/>
                    <a:pt x="2287" y="10212"/>
                    <a:pt x="5106" y="10212"/>
                  </a:cubicBezTo>
                  <a:cubicBezTo>
                    <a:pt x="7928" y="10212"/>
                    <a:pt x="10211" y="7925"/>
                    <a:pt x="10211" y="5106"/>
                  </a:cubicBezTo>
                  <a:cubicBezTo>
                    <a:pt x="10211" y="2287"/>
                    <a:pt x="7928" y="1"/>
                    <a:pt x="510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29"/>
            <p:cNvSpPr/>
            <p:nvPr/>
          </p:nvSpPr>
          <p:spPr>
            <a:xfrm>
              <a:off x="1729019" y="3050537"/>
              <a:ext cx="155423" cy="129664"/>
            </a:xfrm>
            <a:custGeom>
              <a:avLst/>
              <a:gdLst/>
              <a:ahLst/>
              <a:cxnLst/>
              <a:rect l="l" t="t" r="r" b="b"/>
              <a:pathLst>
                <a:path w="5732" h="4782" extrusionOk="0">
                  <a:moveTo>
                    <a:pt x="1520" y="0"/>
                  </a:moveTo>
                  <a:cubicBezTo>
                    <a:pt x="1364" y="0"/>
                    <a:pt x="1209" y="13"/>
                    <a:pt x="1053" y="39"/>
                  </a:cubicBezTo>
                  <a:cubicBezTo>
                    <a:pt x="688" y="101"/>
                    <a:pt x="308" y="259"/>
                    <a:pt x="133" y="586"/>
                  </a:cubicBezTo>
                  <a:cubicBezTo>
                    <a:pt x="0" y="838"/>
                    <a:pt x="16" y="1145"/>
                    <a:pt x="70" y="1424"/>
                  </a:cubicBezTo>
                  <a:cubicBezTo>
                    <a:pt x="121" y="1689"/>
                    <a:pt x="206" y="1949"/>
                    <a:pt x="369" y="2158"/>
                  </a:cubicBezTo>
                  <a:cubicBezTo>
                    <a:pt x="921" y="2865"/>
                    <a:pt x="2055" y="2710"/>
                    <a:pt x="2800" y="3207"/>
                  </a:cubicBezTo>
                  <a:cubicBezTo>
                    <a:pt x="2800" y="3207"/>
                    <a:pt x="3523" y="3782"/>
                    <a:pt x="3864" y="4181"/>
                  </a:cubicBezTo>
                  <a:cubicBezTo>
                    <a:pt x="4130" y="4489"/>
                    <a:pt x="4507" y="4781"/>
                    <a:pt x="4886" y="4781"/>
                  </a:cubicBezTo>
                  <a:cubicBezTo>
                    <a:pt x="4975" y="4781"/>
                    <a:pt x="5065" y="4765"/>
                    <a:pt x="5153" y="4728"/>
                  </a:cubicBezTo>
                  <a:cubicBezTo>
                    <a:pt x="5584" y="4550"/>
                    <a:pt x="5731" y="4006"/>
                    <a:pt x="5708" y="3540"/>
                  </a:cubicBezTo>
                  <a:cubicBezTo>
                    <a:pt x="5677" y="2923"/>
                    <a:pt x="5452" y="2314"/>
                    <a:pt x="5064" y="1829"/>
                  </a:cubicBezTo>
                  <a:cubicBezTo>
                    <a:pt x="4796" y="1483"/>
                    <a:pt x="4450" y="1203"/>
                    <a:pt x="4093" y="955"/>
                  </a:cubicBezTo>
                  <a:cubicBezTo>
                    <a:pt x="3333" y="424"/>
                    <a:pt x="2434" y="0"/>
                    <a:pt x="15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29"/>
            <p:cNvSpPr/>
            <p:nvPr/>
          </p:nvSpPr>
          <p:spPr>
            <a:xfrm>
              <a:off x="1763345" y="3182227"/>
              <a:ext cx="64235" cy="40781"/>
            </a:xfrm>
            <a:custGeom>
              <a:avLst/>
              <a:gdLst/>
              <a:ahLst/>
              <a:cxnLst/>
              <a:rect l="l" t="t" r="r" b="b"/>
              <a:pathLst>
                <a:path w="2369" h="1504" extrusionOk="0">
                  <a:moveTo>
                    <a:pt x="991" y="0"/>
                  </a:moveTo>
                  <a:cubicBezTo>
                    <a:pt x="872" y="0"/>
                    <a:pt x="753" y="12"/>
                    <a:pt x="637" y="43"/>
                  </a:cubicBezTo>
                  <a:cubicBezTo>
                    <a:pt x="393" y="108"/>
                    <a:pt x="160" y="280"/>
                    <a:pt x="85" y="520"/>
                  </a:cubicBezTo>
                  <a:cubicBezTo>
                    <a:pt x="1" y="815"/>
                    <a:pt x="171" y="1142"/>
                    <a:pt x="431" y="1308"/>
                  </a:cubicBezTo>
                  <a:cubicBezTo>
                    <a:pt x="665" y="1460"/>
                    <a:pt x="954" y="1503"/>
                    <a:pt x="1232" y="1503"/>
                  </a:cubicBezTo>
                  <a:cubicBezTo>
                    <a:pt x="1259" y="1503"/>
                    <a:pt x="1286" y="1503"/>
                    <a:pt x="1313" y="1502"/>
                  </a:cubicBezTo>
                  <a:cubicBezTo>
                    <a:pt x="1530" y="1495"/>
                    <a:pt x="1752" y="1464"/>
                    <a:pt x="1942" y="1366"/>
                  </a:cubicBezTo>
                  <a:cubicBezTo>
                    <a:pt x="2135" y="1265"/>
                    <a:pt x="2295" y="1087"/>
                    <a:pt x="2327" y="873"/>
                  </a:cubicBezTo>
                  <a:cubicBezTo>
                    <a:pt x="2368" y="590"/>
                    <a:pt x="2175" y="310"/>
                    <a:pt x="1922" y="178"/>
                  </a:cubicBezTo>
                  <a:cubicBezTo>
                    <a:pt x="1829" y="136"/>
                    <a:pt x="1732" y="108"/>
                    <a:pt x="1631" y="90"/>
                  </a:cubicBezTo>
                  <a:cubicBezTo>
                    <a:pt x="1558" y="58"/>
                    <a:pt x="1472" y="43"/>
                    <a:pt x="1390" y="31"/>
                  </a:cubicBezTo>
                  <a:cubicBezTo>
                    <a:pt x="1259" y="15"/>
                    <a:pt x="1125" y="0"/>
                    <a:pt x="9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29"/>
            <p:cNvSpPr/>
            <p:nvPr/>
          </p:nvSpPr>
          <p:spPr>
            <a:xfrm>
              <a:off x="1712073" y="3142533"/>
              <a:ext cx="25407" cy="25380"/>
            </a:xfrm>
            <a:custGeom>
              <a:avLst/>
              <a:gdLst/>
              <a:ahLst/>
              <a:cxnLst/>
              <a:rect l="l" t="t" r="r" b="b"/>
              <a:pathLst>
                <a:path w="937" h="936" extrusionOk="0">
                  <a:moveTo>
                    <a:pt x="471" y="0"/>
                  </a:moveTo>
                  <a:cubicBezTo>
                    <a:pt x="211" y="0"/>
                    <a:pt x="1" y="210"/>
                    <a:pt x="1" y="466"/>
                  </a:cubicBezTo>
                  <a:cubicBezTo>
                    <a:pt x="1" y="726"/>
                    <a:pt x="211" y="936"/>
                    <a:pt x="471" y="936"/>
                  </a:cubicBezTo>
                  <a:cubicBezTo>
                    <a:pt x="727" y="936"/>
                    <a:pt x="937" y="726"/>
                    <a:pt x="937" y="466"/>
                  </a:cubicBezTo>
                  <a:cubicBezTo>
                    <a:pt x="937" y="210"/>
                    <a:pt x="727" y="0"/>
                    <a:pt x="4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29"/>
            <p:cNvSpPr/>
            <p:nvPr/>
          </p:nvSpPr>
          <p:spPr>
            <a:xfrm>
              <a:off x="2092826" y="3002194"/>
              <a:ext cx="276925" cy="276898"/>
            </a:xfrm>
            <a:custGeom>
              <a:avLst/>
              <a:gdLst/>
              <a:ahLst/>
              <a:cxnLst/>
              <a:rect l="l" t="t" r="r" b="b"/>
              <a:pathLst>
                <a:path w="10213" h="10212" extrusionOk="0">
                  <a:moveTo>
                    <a:pt x="5107" y="1"/>
                  </a:moveTo>
                  <a:cubicBezTo>
                    <a:pt x="2288" y="1"/>
                    <a:pt x="1" y="2287"/>
                    <a:pt x="1" y="5106"/>
                  </a:cubicBezTo>
                  <a:cubicBezTo>
                    <a:pt x="1" y="7925"/>
                    <a:pt x="2288" y="10212"/>
                    <a:pt x="5107" y="10212"/>
                  </a:cubicBezTo>
                  <a:cubicBezTo>
                    <a:pt x="7926" y="10212"/>
                    <a:pt x="10213" y="7925"/>
                    <a:pt x="10213" y="5106"/>
                  </a:cubicBezTo>
                  <a:cubicBezTo>
                    <a:pt x="10213" y="2287"/>
                    <a:pt x="7926" y="1"/>
                    <a:pt x="510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29"/>
            <p:cNvSpPr/>
            <p:nvPr/>
          </p:nvSpPr>
          <p:spPr>
            <a:xfrm>
              <a:off x="2177257" y="3050537"/>
              <a:ext cx="155315" cy="129664"/>
            </a:xfrm>
            <a:custGeom>
              <a:avLst/>
              <a:gdLst/>
              <a:ahLst/>
              <a:cxnLst/>
              <a:rect l="l" t="t" r="r" b="b"/>
              <a:pathLst>
                <a:path w="5728" h="4782" extrusionOk="0">
                  <a:moveTo>
                    <a:pt x="1519" y="0"/>
                  </a:moveTo>
                  <a:cubicBezTo>
                    <a:pt x="1364" y="0"/>
                    <a:pt x="1208" y="13"/>
                    <a:pt x="1053" y="39"/>
                  </a:cubicBezTo>
                  <a:cubicBezTo>
                    <a:pt x="689" y="101"/>
                    <a:pt x="307" y="259"/>
                    <a:pt x="133" y="586"/>
                  </a:cubicBezTo>
                  <a:cubicBezTo>
                    <a:pt x="1" y="838"/>
                    <a:pt x="13" y="1145"/>
                    <a:pt x="67" y="1424"/>
                  </a:cubicBezTo>
                  <a:cubicBezTo>
                    <a:pt x="117" y="1689"/>
                    <a:pt x="207" y="1949"/>
                    <a:pt x="370" y="2158"/>
                  </a:cubicBezTo>
                  <a:cubicBezTo>
                    <a:pt x="922" y="2865"/>
                    <a:pt x="2051" y="2710"/>
                    <a:pt x="2796" y="3207"/>
                  </a:cubicBezTo>
                  <a:cubicBezTo>
                    <a:pt x="2796" y="3207"/>
                    <a:pt x="3522" y="3782"/>
                    <a:pt x="3864" y="4181"/>
                  </a:cubicBezTo>
                  <a:cubicBezTo>
                    <a:pt x="4131" y="4489"/>
                    <a:pt x="4507" y="4781"/>
                    <a:pt x="4885" y="4781"/>
                  </a:cubicBezTo>
                  <a:cubicBezTo>
                    <a:pt x="4975" y="4781"/>
                    <a:pt x="5065" y="4765"/>
                    <a:pt x="5153" y="4728"/>
                  </a:cubicBezTo>
                  <a:cubicBezTo>
                    <a:pt x="5584" y="4550"/>
                    <a:pt x="5728" y="4006"/>
                    <a:pt x="5708" y="3540"/>
                  </a:cubicBezTo>
                  <a:cubicBezTo>
                    <a:pt x="5678" y="2923"/>
                    <a:pt x="5448" y="2314"/>
                    <a:pt x="5064" y="1829"/>
                  </a:cubicBezTo>
                  <a:cubicBezTo>
                    <a:pt x="4792" y="1483"/>
                    <a:pt x="4450" y="1203"/>
                    <a:pt x="4093" y="955"/>
                  </a:cubicBezTo>
                  <a:cubicBezTo>
                    <a:pt x="3334" y="424"/>
                    <a:pt x="2434" y="0"/>
                    <a:pt x="15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29"/>
            <p:cNvSpPr/>
            <p:nvPr/>
          </p:nvSpPr>
          <p:spPr>
            <a:xfrm>
              <a:off x="2211583" y="3182227"/>
              <a:ext cx="64263" cy="40781"/>
            </a:xfrm>
            <a:custGeom>
              <a:avLst/>
              <a:gdLst/>
              <a:ahLst/>
              <a:cxnLst/>
              <a:rect l="l" t="t" r="r" b="b"/>
              <a:pathLst>
                <a:path w="2370" h="1504" extrusionOk="0">
                  <a:moveTo>
                    <a:pt x="990" y="0"/>
                  </a:moveTo>
                  <a:cubicBezTo>
                    <a:pt x="871" y="0"/>
                    <a:pt x="753" y="12"/>
                    <a:pt x="638" y="43"/>
                  </a:cubicBezTo>
                  <a:cubicBezTo>
                    <a:pt x="393" y="108"/>
                    <a:pt x="160" y="280"/>
                    <a:pt x="86" y="520"/>
                  </a:cubicBezTo>
                  <a:cubicBezTo>
                    <a:pt x="0" y="815"/>
                    <a:pt x="172" y="1142"/>
                    <a:pt x="428" y="1308"/>
                  </a:cubicBezTo>
                  <a:cubicBezTo>
                    <a:pt x="665" y="1460"/>
                    <a:pt x="951" y="1503"/>
                    <a:pt x="1232" y="1503"/>
                  </a:cubicBezTo>
                  <a:cubicBezTo>
                    <a:pt x="1259" y="1503"/>
                    <a:pt x="1286" y="1503"/>
                    <a:pt x="1313" y="1502"/>
                  </a:cubicBezTo>
                  <a:cubicBezTo>
                    <a:pt x="1530" y="1495"/>
                    <a:pt x="1752" y="1464"/>
                    <a:pt x="1942" y="1366"/>
                  </a:cubicBezTo>
                  <a:cubicBezTo>
                    <a:pt x="2132" y="1265"/>
                    <a:pt x="2295" y="1087"/>
                    <a:pt x="2326" y="873"/>
                  </a:cubicBezTo>
                  <a:cubicBezTo>
                    <a:pt x="2369" y="590"/>
                    <a:pt x="2175" y="310"/>
                    <a:pt x="1919" y="178"/>
                  </a:cubicBezTo>
                  <a:cubicBezTo>
                    <a:pt x="1830" y="136"/>
                    <a:pt x="1733" y="108"/>
                    <a:pt x="1631" y="90"/>
                  </a:cubicBezTo>
                  <a:cubicBezTo>
                    <a:pt x="1557" y="58"/>
                    <a:pt x="1473" y="43"/>
                    <a:pt x="1391" y="31"/>
                  </a:cubicBezTo>
                  <a:cubicBezTo>
                    <a:pt x="1257" y="15"/>
                    <a:pt x="1123" y="0"/>
                    <a:pt x="99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29"/>
            <p:cNvSpPr/>
            <p:nvPr/>
          </p:nvSpPr>
          <p:spPr>
            <a:xfrm>
              <a:off x="2160311" y="3142533"/>
              <a:ext cx="25298" cy="25380"/>
            </a:xfrm>
            <a:custGeom>
              <a:avLst/>
              <a:gdLst/>
              <a:ahLst/>
              <a:cxnLst/>
              <a:rect l="l" t="t" r="r" b="b"/>
              <a:pathLst>
                <a:path w="933" h="936" extrusionOk="0">
                  <a:moveTo>
                    <a:pt x="467" y="0"/>
                  </a:moveTo>
                  <a:cubicBezTo>
                    <a:pt x="210" y="0"/>
                    <a:pt x="1" y="210"/>
                    <a:pt x="1" y="466"/>
                  </a:cubicBezTo>
                  <a:cubicBezTo>
                    <a:pt x="1" y="726"/>
                    <a:pt x="210" y="936"/>
                    <a:pt x="467" y="936"/>
                  </a:cubicBezTo>
                  <a:cubicBezTo>
                    <a:pt x="727" y="936"/>
                    <a:pt x="932" y="726"/>
                    <a:pt x="932" y="466"/>
                  </a:cubicBezTo>
                  <a:cubicBezTo>
                    <a:pt x="932" y="210"/>
                    <a:pt x="727" y="0"/>
                    <a:pt x="4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29"/>
            <p:cNvSpPr/>
            <p:nvPr/>
          </p:nvSpPr>
          <p:spPr>
            <a:xfrm>
              <a:off x="1489934" y="3283794"/>
              <a:ext cx="79420" cy="31941"/>
            </a:xfrm>
            <a:custGeom>
              <a:avLst/>
              <a:gdLst/>
              <a:ahLst/>
              <a:cxnLst/>
              <a:rect l="l" t="t" r="r" b="b"/>
              <a:pathLst>
                <a:path w="2929" h="1178" extrusionOk="0">
                  <a:moveTo>
                    <a:pt x="330" y="1"/>
                  </a:moveTo>
                  <a:cubicBezTo>
                    <a:pt x="153" y="1"/>
                    <a:pt x="1" y="243"/>
                    <a:pt x="168" y="404"/>
                  </a:cubicBezTo>
                  <a:cubicBezTo>
                    <a:pt x="743" y="951"/>
                    <a:pt x="1803" y="1049"/>
                    <a:pt x="2548" y="1173"/>
                  </a:cubicBezTo>
                  <a:cubicBezTo>
                    <a:pt x="2563" y="1176"/>
                    <a:pt x="2578" y="1177"/>
                    <a:pt x="2593" y="1177"/>
                  </a:cubicBezTo>
                  <a:cubicBezTo>
                    <a:pt x="2850" y="1177"/>
                    <a:pt x="2929" y="774"/>
                    <a:pt x="2653" y="727"/>
                  </a:cubicBezTo>
                  <a:cubicBezTo>
                    <a:pt x="2268" y="661"/>
                    <a:pt x="1888" y="587"/>
                    <a:pt x="1512" y="494"/>
                  </a:cubicBezTo>
                  <a:cubicBezTo>
                    <a:pt x="1166" y="404"/>
                    <a:pt x="743" y="319"/>
                    <a:pt x="475" y="62"/>
                  </a:cubicBezTo>
                  <a:cubicBezTo>
                    <a:pt x="429" y="19"/>
                    <a:pt x="378" y="1"/>
                    <a:pt x="3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29"/>
            <p:cNvSpPr/>
            <p:nvPr/>
          </p:nvSpPr>
          <p:spPr>
            <a:xfrm>
              <a:off x="2635147" y="2696137"/>
              <a:ext cx="59545" cy="48292"/>
            </a:xfrm>
            <a:custGeom>
              <a:avLst/>
              <a:gdLst/>
              <a:ahLst/>
              <a:cxnLst/>
              <a:rect l="l" t="t" r="r" b="b"/>
              <a:pathLst>
                <a:path w="2196" h="1781" extrusionOk="0">
                  <a:moveTo>
                    <a:pt x="1919" y="1"/>
                  </a:moveTo>
                  <a:cubicBezTo>
                    <a:pt x="1914" y="1"/>
                    <a:pt x="1908" y="1"/>
                    <a:pt x="1901" y="1"/>
                  </a:cubicBezTo>
                  <a:cubicBezTo>
                    <a:pt x="1047" y="48"/>
                    <a:pt x="278" y="666"/>
                    <a:pt x="49" y="1496"/>
                  </a:cubicBezTo>
                  <a:cubicBezTo>
                    <a:pt x="0" y="1667"/>
                    <a:pt x="141" y="1780"/>
                    <a:pt x="279" y="1780"/>
                  </a:cubicBezTo>
                  <a:cubicBezTo>
                    <a:pt x="370" y="1780"/>
                    <a:pt x="459" y="1731"/>
                    <a:pt x="492" y="1617"/>
                  </a:cubicBezTo>
                  <a:cubicBezTo>
                    <a:pt x="662" y="992"/>
                    <a:pt x="1249" y="494"/>
                    <a:pt x="1901" y="460"/>
                  </a:cubicBezTo>
                  <a:cubicBezTo>
                    <a:pt x="2190" y="444"/>
                    <a:pt x="2196" y="1"/>
                    <a:pt x="19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29"/>
            <p:cNvSpPr/>
            <p:nvPr/>
          </p:nvSpPr>
          <p:spPr>
            <a:xfrm>
              <a:off x="1835656" y="2838916"/>
              <a:ext cx="51817" cy="51410"/>
            </a:xfrm>
            <a:custGeom>
              <a:avLst/>
              <a:gdLst/>
              <a:ahLst/>
              <a:cxnLst/>
              <a:rect l="l" t="t" r="r" b="b"/>
              <a:pathLst>
                <a:path w="1911" h="1896" extrusionOk="0">
                  <a:moveTo>
                    <a:pt x="385" y="1"/>
                  </a:moveTo>
                  <a:cubicBezTo>
                    <a:pt x="294" y="1"/>
                    <a:pt x="203" y="49"/>
                    <a:pt x="167" y="160"/>
                  </a:cubicBezTo>
                  <a:cubicBezTo>
                    <a:pt x="36" y="602"/>
                    <a:pt x="1" y="1118"/>
                    <a:pt x="316" y="1495"/>
                  </a:cubicBezTo>
                  <a:cubicBezTo>
                    <a:pt x="571" y="1799"/>
                    <a:pt x="958" y="1895"/>
                    <a:pt x="1341" y="1895"/>
                  </a:cubicBezTo>
                  <a:cubicBezTo>
                    <a:pt x="1433" y="1895"/>
                    <a:pt x="1526" y="1890"/>
                    <a:pt x="1616" y="1880"/>
                  </a:cubicBezTo>
                  <a:cubicBezTo>
                    <a:pt x="1898" y="1850"/>
                    <a:pt x="1910" y="1420"/>
                    <a:pt x="1644" y="1420"/>
                  </a:cubicBezTo>
                  <a:cubicBezTo>
                    <a:pt x="1635" y="1420"/>
                    <a:pt x="1626" y="1420"/>
                    <a:pt x="1616" y="1421"/>
                  </a:cubicBezTo>
                  <a:cubicBezTo>
                    <a:pt x="1525" y="1432"/>
                    <a:pt x="1426" y="1440"/>
                    <a:pt x="1326" y="1440"/>
                  </a:cubicBezTo>
                  <a:cubicBezTo>
                    <a:pt x="1084" y="1440"/>
                    <a:pt x="836" y="1392"/>
                    <a:pt x="676" y="1208"/>
                  </a:cubicBezTo>
                  <a:cubicBezTo>
                    <a:pt x="452" y="955"/>
                    <a:pt x="525" y="579"/>
                    <a:pt x="615" y="284"/>
                  </a:cubicBezTo>
                  <a:cubicBezTo>
                    <a:pt x="666" y="112"/>
                    <a:pt x="525" y="1"/>
                    <a:pt x="3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29"/>
            <p:cNvSpPr/>
            <p:nvPr/>
          </p:nvSpPr>
          <p:spPr>
            <a:xfrm>
              <a:off x="1897556" y="2866545"/>
              <a:ext cx="35575" cy="15374"/>
            </a:xfrm>
            <a:custGeom>
              <a:avLst/>
              <a:gdLst/>
              <a:ahLst/>
              <a:cxnLst/>
              <a:rect l="l" t="t" r="r" b="b"/>
              <a:pathLst>
                <a:path w="1312" h="567" extrusionOk="0">
                  <a:moveTo>
                    <a:pt x="956" y="1"/>
                  </a:moveTo>
                  <a:cubicBezTo>
                    <a:pt x="922" y="1"/>
                    <a:pt x="887" y="9"/>
                    <a:pt x="851" y="26"/>
                  </a:cubicBezTo>
                  <a:cubicBezTo>
                    <a:pt x="729" y="86"/>
                    <a:pt x="594" y="115"/>
                    <a:pt x="459" y="115"/>
                  </a:cubicBezTo>
                  <a:cubicBezTo>
                    <a:pt x="410" y="115"/>
                    <a:pt x="360" y="111"/>
                    <a:pt x="312" y="103"/>
                  </a:cubicBezTo>
                  <a:cubicBezTo>
                    <a:pt x="297" y="101"/>
                    <a:pt x="282" y="101"/>
                    <a:pt x="268" y="101"/>
                  </a:cubicBezTo>
                  <a:cubicBezTo>
                    <a:pt x="160" y="101"/>
                    <a:pt x="62" y="150"/>
                    <a:pt x="28" y="266"/>
                  </a:cubicBezTo>
                  <a:cubicBezTo>
                    <a:pt x="1" y="372"/>
                    <a:pt x="67" y="531"/>
                    <a:pt x="191" y="546"/>
                  </a:cubicBezTo>
                  <a:cubicBezTo>
                    <a:pt x="280" y="559"/>
                    <a:pt x="368" y="566"/>
                    <a:pt x="453" y="566"/>
                  </a:cubicBezTo>
                  <a:cubicBezTo>
                    <a:pt x="669" y="566"/>
                    <a:pt x="875" y="522"/>
                    <a:pt x="1081" y="422"/>
                  </a:cubicBezTo>
                  <a:cubicBezTo>
                    <a:pt x="1312" y="312"/>
                    <a:pt x="1169" y="1"/>
                    <a:pt x="95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29"/>
            <p:cNvSpPr/>
            <p:nvPr/>
          </p:nvSpPr>
          <p:spPr>
            <a:xfrm>
              <a:off x="2127911" y="2799737"/>
              <a:ext cx="63585" cy="59761"/>
            </a:xfrm>
            <a:custGeom>
              <a:avLst/>
              <a:gdLst/>
              <a:ahLst/>
              <a:cxnLst/>
              <a:rect l="l" t="t" r="r" b="b"/>
              <a:pathLst>
                <a:path w="2345" h="2204" extrusionOk="0">
                  <a:moveTo>
                    <a:pt x="2039" y="0"/>
                  </a:moveTo>
                  <a:cubicBezTo>
                    <a:pt x="1972" y="0"/>
                    <a:pt x="1908" y="36"/>
                    <a:pt x="1871" y="121"/>
                  </a:cubicBezTo>
                  <a:cubicBezTo>
                    <a:pt x="1549" y="867"/>
                    <a:pt x="905" y="1375"/>
                    <a:pt x="217" y="1775"/>
                  </a:cubicBezTo>
                  <a:cubicBezTo>
                    <a:pt x="0" y="1901"/>
                    <a:pt x="134" y="2204"/>
                    <a:pt x="336" y="2204"/>
                  </a:cubicBezTo>
                  <a:cubicBezTo>
                    <a:pt x="372" y="2204"/>
                    <a:pt x="411" y="2194"/>
                    <a:pt x="450" y="2171"/>
                  </a:cubicBezTo>
                  <a:cubicBezTo>
                    <a:pt x="1196" y="1737"/>
                    <a:pt x="1918" y="1166"/>
                    <a:pt x="2267" y="354"/>
                  </a:cubicBezTo>
                  <a:cubicBezTo>
                    <a:pt x="2344" y="168"/>
                    <a:pt x="2185" y="0"/>
                    <a:pt x="203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29"/>
            <p:cNvSpPr/>
            <p:nvPr/>
          </p:nvSpPr>
          <p:spPr>
            <a:xfrm>
              <a:off x="2370657" y="2941432"/>
              <a:ext cx="74756" cy="45309"/>
            </a:xfrm>
            <a:custGeom>
              <a:avLst/>
              <a:gdLst/>
              <a:ahLst/>
              <a:cxnLst/>
              <a:rect l="l" t="t" r="r" b="b"/>
              <a:pathLst>
                <a:path w="2757" h="1671" extrusionOk="0">
                  <a:moveTo>
                    <a:pt x="2434" y="0"/>
                  </a:moveTo>
                  <a:cubicBezTo>
                    <a:pt x="2363" y="0"/>
                    <a:pt x="2292" y="30"/>
                    <a:pt x="2240" y="102"/>
                  </a:cubicBezTo>
                  <a:cubicBezTo>
                    <a:pt x="1774" y="755"/>
                    <a:pt x="1115" y="1213"/>
                    <a:pt x="296" y="1213"/>
                  </a:cubicBezTo>
                  <a:cubicBezTo>
                    <a:pt x="0" y="1213"/>
                    <a:pt x="0" y="1671"/>
                    <a:pt x="296" y="1671"/>
                  </a:cubicBezTo>
                  <a:cubicBezTo>
                    <a:pt x="1290" y="1671"/>
                    <a:pt x="2077" y="1120"/>
                    <a:pt x="2636" y="331"/>
                  </a:cubicBezTo>
                  <a:cubicBezTo>
                    <a:pt x="2756" y="163"/>
                    <a:pt x="2598" y="0"/>
                    <a:pt x="24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29"/>
            <p:cNvSpPr/>
            <p:nvPr/>
          </p:nvSpPr>
          <p:spPr>
            <a:xfrm>
              <a:off x="1319607" y="3043298"/>
              <a:ext cx="36795" cy="102495"/>
            </a:xfrm>
            <a:custGeom>
              <a:avLst/>
              <a:gdLst/>
              <a:ahLst/>
              <a:cxnLst/>
              <a:rect l="l" t="t" r="r" b="b"/>
              <a:pathLst>
                <a:path w="1357" h="3780" extrusionOk="0">
                  <a:moveTo>
                    <a:pt x="420" y="1"/>
                  </a:moveTo>
                  <a:cubicBezTo>
                    <a:pt x="326" y="1"/>
                    <a:pt x="237" y="53"/>
                    <a:pt x="214" y="173"/>
                  </a:cubicBezTo>
                  <a:cubicBezTo>
                    <a:pt x="1" y="1420"/>
                    <a:pt x="483" y="2460"/>
                    <a:pt x="859" y="3621"/>
                  </a:cubicBezTo>
                  <a:cubicBezTo>
                    <a:pt x="895" y="3732"/>
                    <a:pt x="985" y="3779"/>
                    <a:pt x="1074" y="3779"/>
                  </a:cubicBezTo>
                  <a:cubicBezTo>
                    <a:pt x="1215" y="3779"/>
                    <a:pt x="1356" y="3664"/>
                    <a:pt x="1302" y="3493"/>
                  </a:cubicBezTo>
                  <a:cubicBezTo>
                    <a:pt x="952" y="2422"/>
                    <a:pt x="463" y="1435"/>
                    <a:pt x="665" y="279"/>
                  </a:cubicBezTo>
                  <a:cubicBezTo>
                    <a:pt x="695" y="107"/>
                    <a:pt x="553" y="1"/>
                    <a:pt x="4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29"/>
            <p:cNvSpPr/>
            <p:nvPr/>
          </p:nvSpPr>
          <p:spPr>
            <a:xfrm>
              <a:off x="1347805" y="3155168"/>
              <a:ext cx="32484" cy="32213"/>
            </a:xfrm>
            <a:custGeom>
              <a:avLst/>
              <a:gdLst/>
              <a:ahLst/>
              <a:cxnLst/>
              <a:rect l="l" t="t" r="r" b="b"/>
              <a:pathLst>
                <a:path w="1198" h="1188" extrusionOk="0">
                  <a:moveTo>
                    <a:pt x="317" y="0"/>
                  </a:moveTo>
                  <a:cubicBezTo>
                    <a:pt x="161" y="0"/>
                    <a:pt x="0" y="174"/>
                    <a:pt x="106" y="353"/>
                  </a:cubicBezTo>
                  <a:cubicBezTo>
                    <a:pt x="274" y="640"/>
                    <a:pt x="479" y="896"/>
                    <a:pt x="720" y="1126"/>
                  </a:cubicBezTo>
                  <a:cubicBezTo>
                    <a:pt x="766" y="1169"/>
                    <a:pt x="817" y="1188"/>
                    <a:pt x="866" y="1188"/>
                  </a:cubicBezTo>
                  <a:cubicBezTo>
                    <a:pt x="1043" y="1188"/>
                    <a:pt x="1198" y="946"/>
                    <a:pt x="1030" y="788"/>
                  </a:cubicBezTo>
                  <a:cubicBezTo>
                    <a:pt x="817" y="586"/>
                    <a:pt x="642" y="361"/>
                    <a:pt x="495" y="109"/>
                  </a:cubicBezTo>
                  <a:cubicBezTo>
                    <a:pt x="450" y="32"/>
                    <a:pt x="384" y="0"/>
                    <a:pt x="3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29"/>
            <p:cNvSpPr/>
            <p:nvPr/>
          </p:nvSpPr>
          <p:spPr>
            <a:xfrm>
              <a:off x="1953463" y="3251258"/>
              <a:ext cx="107619" cy="69414"/>
            </a:xfrm>
            <a:custGeom>
              <a:avLst/>
              <a:gdLst/>
              <a:ahLst/>
              <a:cxnLst/>
              <a:rect l="l" t="t" r="r" b="b"/>
              <a:pathLst>
                <a:path w="3969" h="2560" extrusionOk="0">
                  <a:moveTo>
                    <a:pt x="3234" y="0"/>
                  </a:moveTo>
                  <a:cubicBezTo>
                    <a:pt x="3177" y="0"/>
                    <a:pt x="3120" y="14"/>
                    <a:pt x="3067" y="44"/>
                  </a:cubicBezTo>
                  <a:cubicBezTo>
                    <a:pt x="2904" y="133"/>
                    <a:pt x="2843" y="339"/>
                    <a:pt x="2932" y="506"/>
                  </a:cubicBezTo>
                  <a:cubicBezTo>
                    <a:pt x="3099" y="812"/>
                    <a:pt x="3227" y="1065"/>
                    <a:pt x="3250" y="1325"/>
                  </a:cubicBezTo>
                  <a:cubicBezTo>
                    <a:pt x="3266" y="1522"/>
                    <a:pt x="3189" y="1771"/>
                    <a:pt x="3017" y="1853"/>
                  </a:cubicBezTo>
                  <a:cubicBezTo>
                    <a:pt x="2982" y="1869"/>
                    <a:pt x="2942" y="1876"/>
                    <a:pt x="2900" y="1876"/>
                  </a:cubicBezTo>
                  <a:cubicBezTo>
                    <a:pt x="2775" y="1876"/>
                    <a:pt x="2633" y="1811"/>
                    <a:pt x="2540" y="1701"/>
                  </a:cubicBezTo>
                  <a:cubicBezTo>
                    <a:pt x="2411" y="1542"/>
                    <a:pt x="2354" y="1298"/>
                    <a:pt x="2384" y="1033"/>
                  </a:cubicBezTo>
                  <a:cubicBezTo>
                    <a:pt x="2408" y="855"/>
                    <a:pt x="2287" y="692"/>
                    <a:pt x="2112" y="657"/>
                  </a:cubicBezTo>
                  <a:cubicBezTo>
                    <a:pt x="2089" y="652"/>
                    <a:pt x="2066" y="650"/>
                    <a:pt x="2044" y="650"/>
                  </a:cubicBezTo>
                  <a:cubicBezTo>
                    <a:pt x="1895" y="650"/>
                    <a:pt x="1761" y="746"/>
                    <a:pt x="1716" y="898"/>
                  </a:cubicBezTo>
                  <a:cubicBezTo>
                    <a:pt x="1643" y="1154"/>
                    <a:pt x="1515" y="1399"/>
                    <a:pt x="1343" y="1604"/>
                  </a:cubicBezTo>
                  <a:cubicBezTo>
                    <a:pt x="1212" y="1768"/>
                    <a:pt x="1076" y="1857"/>
                    <a:pt x="971" y="1857"/>
                  </a:cubicBezTo>
                  <a:cubicBezTo>
                    <a:pt x="920" y="1857"/>
                    <a:pt x="870" y="1825"/>
                    <a:pt x="824" y="1775"/>
                  </a:cubicBezTo>
                  <a:cubicBezTo>
                    <a:pt x="746" y="1682"/>
                    <a:pt x="703" y="1538"/>
                    <a:pt x="714" y="1414"/>
                  </a:cubicBezTo>
                  <a:cubicBezTo>
                    <a:pt x="746" y="1123"/>
                    <a:pt x="967" y="839"/>
                    <a:pt x="1157" y="591"/>
                  </a:cubicBezTo>
                  <a:cubicBezTo>
                    <a:pt x="1274" y="443"/>
                    <a:pt x="1247" y="226"/>
                    <a:pt x="1099" y="114"/>
                  </a:cubicBezTo>
                  <a:cubicBezTo>
                    <a:pt x="1036" y="65"/>
                    <a:pt x="961" y="41"/>
                    <a:pt x="887" y="41"/>
                  </a:cubicBezTo>
                  <a:cubicBezTo>
                    <a:pt x="785" y="41"/>
                    <a:pt x="685" y="86"/>
                    <a:pt x="618" y="171"/>
                  </a:cubicBezTo>
                  <a:cubicBezTo>
                    <a:pt x="381" y="479"/>
                    <a:pt x="90" y="855"/>
                    <a:pt x="35" y="1336"/>
                  </a:cubicBezTo>
                  <a:cubicBezTo>
                    <a:pt x="1" y="1651"/>
                    <a:pt x="101" y="1981"/>
                    <a:pt x="307" y="2221"/>
                  </a:cubicBezTo>
                  <a:cubicBezTo>
                    <a:pt x="474" y="2416"/>
                    <a:pt x="703" y="2533"/>
                    <a:pt x="944" y="2540"/>
                  </a:cubicBezTo>
                  <a:cubicBezTo>
                    <a:pt x="962" y="2541"/>
                    <a:pt x="981" y="2542"/>
                    <a:pt x="1000" y="2542"/>
                  </a:cubicBezTo>
                  <a:cubicBezTo>
                    <a:pt x="1310" y="2542"/>
                    <a:pt x="1612" y="2361"/>
                    <a:pt x="1876" y="2035"/>
                  </a:cubicBezTo>
                  <a:cubicBezTo>
                    <a:pt x="1888" y="2024"/>
                    <a:pt x="1899" y="2008"/>
                    <a:pt x="1911" y="1993"/>
                  </a:cubicBezTo>
                  <a:cubicBezTo>
                    <a:pt x="1942" y="2043"/>
                    <a:pt x="1977" y="2094"/>
                    <a:pt x="2015" y="2137"/>
                  </a:cubicBezTo>
                  <a:cubicBezTo>
                    <a:pt x="2237" y="2408"/>
                    <a:pt x="2571" y="2560"/>
                    <a:pt x="2897" y="2560"/>
                  </a:cubicBezTo>
                  <a:cubicBezTo>
                    <a:pt x="3037" y="2560"/>
                    <a:pt x="3173" y="2533"/>
                    <a:pt x="3300" y="2474"/>
                  </a:cubicBezTo>
                  <a:cubicBezTo>
                    <a:pt x="3786" y="2253"/>
                    <a:pt x="3968" y="1709"/>
                    <a:pt x="3929" y="1271"/>
                  </a:cubicBezTo>
                  <a:cubicBezTo>
                    <a:pt x="3895" y="843"/>
                    <a:pt x="3696" y="474"/>
                    <a:pt x="3533" y="180"/>
                  </a:cubicBezTo>
                  <a:cubicBezTo>
                    <a:pt x="3473" y="66"/>
                    <a:pt x="3355" y="0"/>
                    <a:pt x="32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78" name="Google Shape;678;p29"/>
          <p:cNvGrpSpPr/>
          <p:nvPr/>
        </p:nvGrpSpPr>
        <p:grpSpPr>
          <a:xfrm rot="-1331947">
            <a:off x="7232571" y="3582930"/>
            <a:ext cx="1121858" cy="1204021"/>
            <a:chOff x="4611437" y="1411184"/>
            <a:chExt cx="754213" cy="809450"/>
          </a:xfrm>
        </p:grpSpPr>
        <p:sp>
          <p:nvSpPr>
            <p:cNvPr id="679" name="Google Shape;679;p29"/>
            <p:cNvSpPr/>
            <p:nvPr/>
          </p:nvSpPr>
          <p:spPr>
            <a:xfrm>
              <a:off x="4988876" y="1634991"/>
              <a:ext cx="367463" cy="565476"/>
            </a:xfrm>
            <a:custGeom>
              <a:avLst/>
              <a:gdLst/>
              <a:ahLst/>
              <a:cxnLst/>
              <a:rect l="l" t="t" r="r" b="b"/>
              <a:pathLst>
                <a:path w="20443" h="31459" extrusionOk="0">
                  <a:moveTo>
                    <a:pt x="15894" y="0"/>
                  </a:moveTo>
                  <a:lnTo>
                    <a:pt x="0" y="21015"/>
                  </a:lnTo>
                  <a:lnTo>
                    <a:pt x="4186" y="31459"/>
                  </a:lnTo>
                  <a:cubicBezTo>
                    <a:pt x="8346" y="31455"/>
                    <a:pt x="20442" y="15065"/>
                    <a:pt x="20175" y="9656"/>
                  </a:cubicBezTo>
                  <a:cubicBezTo>
                    <a:pt x="20144" y="9073"/>
                    <a:pt x="15894" y="0"/>
                    <a:pt x="15894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29"/>
            <p:cNvSpPr/>
            <p:nvPr/>
          </p:nvSpPr>
          <p:spPr>
            <a:xfrm>
              <a:off x="5351450" y="1808360"/>
              <a:ext cx="72" cy="126"/>
            </a:xfrm>
            <a:custGeom>
              <a:avLst/>
              <a:gdLst/>
              <a:ahLst/>
              <a:cxnLst/>
              <a:rect l="l" t="t" r="r" b="b"/>
              <a:pathLst>
                <a:path w="4" h="7" extrusionOk="0">
                  <a:moveTo>
                    <a:pt x="4" y="7"/>
                  </a:moveTo>
                  <a:lnTo>
                    <a:pt x="4" y="7"/>
                  </a:lnTo>
                  <a:lnTo>
                    <a:pt x="4" y="7"/>
                  </a:lnTo>
                  <a:close/>
                  <a:moveTo>
                    <a:pt x="4" y="7"/>
                  </a:moveTo>
                  <a:lnTo>
                    <a:pt x="4" y="7"/>
                  </a:lnTo>
                  <a:lnTo>
                    <a:pt x="4" y="7"/>
                  </a:lnTo>
                  <a:close/>
                  <a:moveTo>
                    <a:pt x="0" y="7"/>
                  </a:moveTo>
                  <a:lnTo>
                    <a:pt x="0" y="7"/>
                  </a:lnTo>
                  <a:lnTo>
                    <a:pt x="0" y="7"/>
                  </a:lnTo>
                  <a:close/>
                  <a:moveTo>
                    <a:pt x="0" y="4"/>
                  </a:moveTo>
                  <a:lnTo>
                    <a:pt x="0" y="7"/>
                  </a:lnTo>
                  <a:lnTo>
                    <a:pt x="0" y="4"/>
                  </a:lnTo>
                  <a:close/>
                  <a:moveTo>
                    <a:pt x="0" y="4"/>
                  </a:moveTo>
                  <a:lnTo>
                    <a:pt x="0" y="4"/>
                  </a:lnTo>
                  <a:lnTo>
                    <a:pt x="0" y="4"/>
                  </a:lnTo>
                  <a:close/>
                  <a:moveTo>
                    <a:pt x="0" y="4"/>
                  </a:moveTo>
                  <a:lnTo>
                    <a:pt x="0" y="4"/>
                  </a:lnTo>
                  <a:lnTo>
                    <a:pt x="0" y="4"/>
                  </a:lnTo>
                  <a:close/>
                  <a:moveTo>
                    <a:pt x="0" y="4"/>
                  </a:moveTo>
                  <a:lnTo>
                    <a:pt x="0" y="4"/>
                  </a:lnTo>
                  <a:lnTo>
                    <a:pt x="0" y="4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29"/>
            <p:cNvSpPr/>
            <p:nvPr/>
          </p:nvSpPr>
          <p:spPr>
            <a:xfrm>
              <a:off x="5166505" y="1696178"/>
              <a:ext cx="143692" cy="317726"/>
            </a:xfrm>
            <a:custGeom>
              <a:avLst/>
              <a:gdLst/>
              <a:ahLst/>
              <a:cxnLst/>
              <a:rect l="l" t="t" r="r" b="b"/>
              <a:pathLst>
                <a:path w="7994" h="17676" extrusionOk="0">
                  <a:moveTo>
                    <a:pt x="3435" y="0"/>
                  </a:moveTo>
                  <a:lnTo>
                    <a:pt x="0" y="4545"/>
                  </a:lnTo>
                  <a:cubicBezTo>
                    <a:pt x="511" y="4990"/>
                    <a:pt x="1022" y="5433"/>
                    <a:pt x="1385" y="6012"/>
                  </a:cubicBezTo>
                  <a:cubicBezTo>
                    <a:pt x="1865" y="6776"/>
                    <a:pt x="2009" y="7602"/>
                    <a:pt x="1988" y="8490"/>
                  </a:cubicBezTo>
                  <a:cubicBezTo>
                    <a:pt x="1981" y="8918"/>
                    <a:pt x="1960" y="9350"/>
                    <a:pt x="2022" y="9775"/>
                  </a:cubicBezTo>
                  <a:cubicBezTo>
                    <a:pt x="2084" y="10201"/>
                    <a:pt x="2218" y="10619"/>
                    <a:pt x="2348" y="11027"/>
                  </a:cubicBezTo>
                  <a:cubicBezTo>
                    <a:pt x="2889" y="12754"/>
                    <a:pt x="3654" y="14403"/>
                    <a:pt x="4374" y="16065"/>
                  </a:cubicBezTo>
                  <a:cubicBezTo>
                    <a:pt x="4607" y="16596"/>
                    <a:pt x="4822" y="17134"/>
                    <a:pt x="5028" y="17676"/>
                  </a:cubicBezTo>
                  <a:cubicBezTo>
                    <a:pt x="6135" y="16075"/>
                    <a:pt x="7154" y="14437"/>
                    <a:pt x="7993" y="12887"/>
                  </a:cubicBezTo>
                  <a:cubicBezTo>
                    <a:pt x="6961" y="10108"/>
                    <a:pt x="6070" y="7280"/>
                    <a:pt x="5409" y="4377"/>
                  </a:cubicBezTo>
                  <a:cubicBezTo>
                    <a:pt x="5053" y="2800"/>
                    <a:pt x="4422" y="1288"/>
                    <a:pt x="3435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9"/>
            <p:cNvSpPr/>
            <p:nvPr/>
          </p:nvSpPr>
          <p:spPr>
            <a:xfrm>
              <a:off x="5091261" y="2099807"/>
              <a:ext cx="77472" cy="79827"/>
            </a:xfrm>
            <a:custGeom>
              <a:avLst/>
              <a:gdLst/>
              <a:ahLst/>
              <a:cxnLst/>
              <a:rect l="l" t="t" r="r" b="b"/>
              <a:pathLst>
                <a:path w="4310" h="4441" extrusionOk="0">
                  <a:moveTo>
                    <a:pt x="1714" y="1"/>
                  </a:moveTo>
                  <a:cubicBezTo>
                    <a:pt x="1237" y="1"/>
                    <a:pt x="856" y="256"/>
                    <a:pt x="577" y="636"/>
                  </a:cubicBezTo>
                  <a:cubicBezTo>
                    <a:pt x="1" y="1428"/>
                    <a:pt x="206" y="2439"/>
                    <a:pt x="532" y="3289"/>
                  </a:cubicBezTo>
                  <a:cubicBezTo>
                    <a:pt x="679" y="3680"/>
                    <a:pt x="851" y="4060"/>
                    <a:pt x="1022" y="4441"/>
                  </a:cubicBezTo>
                  <a:cubicBezTo>
                    <a:pt x="2027" y="3704"/>
                    <a:pt x="3151" y="2651"/>
                    <a:pt x="4310" y="1401"/>
                  </a:cubicBezTo>
                  <a:cubicBezTo>
                    <a:pt x="3596" y="739"/>
                    <a:pt x="2719" y="50"/>
                    <a:pt x="1780" y="3"/>
                  </a:cubicBezTo>
                  <a:cubicBezTo>
                    <a:pt x="1758" y="1"/>
                    <a:pt x="1736" y="1"/>
                    <a:pt x="1714" y="1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9"/>
            <p:cNvSpPr/>
            <p:nvPr/>
          </p:nvSpPr>
          <p:spPr>
            <a:xfrm>
              <a:off x="5038469" y="1892465"/>
              <a:ext cx="95268" cy="126436"/>
            </a:xfrm>
            <a:custGeom>
              <a:avLst/>
              <a:gdLst/>
              <a:ahLst/>
              <a:cxnLst/>
              <a:rect l="l" t="t" r="r" b="b"/>
              <a:pathLst>
                <a:path w="5300" h="7034" extrusionOk="0">
                  <a:moveTo>
                    <a:pt x="2300" y="0"/>
                  </a:moveTo>
                  <a:lnTo>
                    <a:pt x="1" y="3040"/>
                  </a:lnTo>
                  <a:cubicBezTo>
                    <a:pt x="792" y="3894"/>
                    <a:pt x="1547" y="4781"/>
                    <a:pt x="2390" y="5587"/>
                  </a:cubicBezTo>
                  <a:cubicBezTo>
                    <a:pt x="2794" y="5971"/>
                    <a:pt x="3226" y="6344"/>
                    <a:pt x="3699" y="6639"/>
                  </a:cubicBezTo>
                  <a:cubicBezTo>
                    <a:pt x="3962" y="6804"/>
                    <a:pt x="4333" y="7034"/>
                    <a:pt x="4668" y="7034"/>
                  </a:cubicBezTo>
                  <a:cubicBezTo>
                    <a:pt x="4709" y="7034"/>
                    <a:pt x="4749" y="7030"/>
                    <a:pt x="4789" y="7023"/>
                  </a:cubicBezTo>
                  <a:cubicBezTo>
                    <a:pt x="5135" y="6961"/>
                    <a:pt x="5197" y="6533"/>
                    <a:pt x="5228" y="6242"/>
                  </a:cubicBezTo>
                  <a:cubicBezTo>
                    <a:pt x="5299" y="5481"/>
                    <a:pt x="5152" y="4658"/>
                    <a:pt x="4878" y="3949"/>
                  </a:cubicBezTo>
                  <a:cubicBezTo>
                    <a:pt x="4312" y="2489"/>
                    <a:pt x="3254" y="1241"/>
                    <a:pt x="2300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29"/>
            <p:cNvSpPr/>
            <p:nvPr/>
          </p:nvSpPr>
          <p:spPr>
            <a:xfrm>
              <a:off x="4633550" y="1763135"/>
              <a:ext cx="432029" cy="437332"/>
            </a:xfrm>
            <a:custGeom>
              <a:avLst/>
              <a:gdLst/>
              <a:ahLst/>
              <a:cxnLst/>
              <a:rect l="l" t="t" r="r" b="b"/>
              <a:pathLst>
                <a:path w="24035" h="24330" extrusionOk="0">
                  <a:moveTo>
                    <a:pt x="14296" y="1"/>
                  </a:moveTo>
                  <a:lnTo>
                    <a:pt x="0" y="3160"/>
                  </a:lnTo>
                  <a:cubicBezTo>
                    <a:pt x="0" y="3160"/>
                    <a:pt x="2694" y="9899"/>
                    <a:pt x="3983" y="11627"/>
                  </a:cubicBezTo>
                  <a:cubicBezTo>
                    <a:pt x="7493" y="16336"/>
                    <a:pt x="19582" y="23849"/>
                    <a:pt x="24035" y="24330"/>
                  </a:cubicBezTo>
                  <a:cubicBezTo>
                    <a:pt x="24017" y="24298"/>
                    <a:pt x="24000" y="24268"/>
                    <a:pt x="23987" y="24237"/>
                  </a:cubicBezTo>
                  <a:lnTo>
                    <a:pt x="14296" y="1"/>
                  </a:ln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29"/>
            <p:cNvSpPr/>
            <p:nvPr/>
          </p:nvSpPr>
          <p:spPr>
            <a:xfrm>
              <a:off x="4684038" y="1937852"/>
              <a:ext cx="255766" cy="213399"/>
            </a:xfrm>
            <a:custGeom>
              <a:avLst/>
              <a:gdLst/>
              <a:ahLst/>
              <a:cxnLst/>
              <a:rect l="l" t="t" r="r" b="b"/>
              <a:pathLst>
                <a:path w="14229" h="11872" extrusionOk="0">
                  <a:moveTo>
                    <a:pt x="0" y="1"/>
                  </a:moveTo>
                  <a:lnTo>
                    <a:pt x="0" y="1"/>
                  </a:lnTo>
                  <a:cubicBezTo>
                    <a:pt x="408" y="814"/>
                    <a:pt x="788" y="1499"/>
                    <a:pt x="1093" y="1907"/>
                  </a:cubicBezTo>
                  <a:cubicBezTo>
                    <a:pt x="3356" y="4941"/>
                    <a:pt x="9179" y="9139"/>
                    <a:pt x="14228" y="11871"/>
                  </a:cubicBezTo>
                  <a:cubicBezTo>
                    <a:pt x="14187" y="11710"/>
                    <a:pt x="14138" y="11552"/>
                    <a:pt x="14101" y="11391"/>
                  </a:cubicBezTo>
                  <a:cubicBezTo>
                    <a:pt x="13909" y="10613"/>
                    <a:pt x="13768" y="9845"/>
                    <a:pt x="13388" y="9132"/>
                  </a:cubicBezTo>
                  <a:cubicBezTo>
                    <a:pt x="12795" y="8025"/>
                    <a:pt x="11859" y="7154"/>
                    <a:pt x="10886" y="6383"/>
                  </a:cubicBezTo>
                  <a:cubicBezTo>
                    <a:pt x="9878" y="5591"/>
                    <a:pt x="8815" y="4865"/>
                    <a:pt x="7780" y="4114"/>
                  </a:cubicBezTo>
                  <a:cubicBezTo>
                    <a:pt x="5645" y="2568"/>
                    <a:pt x="3427" y="879"/>
                    <a:pt x="843" y="179"/>
                  </a:cubicBezTo>
                  <a:cubicBezTo>
                    <a:pt x="565" y="104"/>
                    <a:pt x="285" y="46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9"/>
            <p:cNvSpPr/>
            <p:nvPr/>
          </p:nvSpPr>
          <p:spPr>
            <a:xfrm>
              <a:off x="4611437" y="1411184"/>
              <a:ext cx="673128" cy="636980"/>
            </a:xfrm>
            <a:custGeom>
              <a:avLst/>
              <a:gdLst/>
              <a:ahLst/>
              <a:cxnLst/>
              <a:rect l="l" t="t" r="r" b="b"/>
              <a:pathLst>
                <a:path w="37448" h="35437" extrusionOk="0">
                  <a:moveTo>
                    <a:pt x="17249" y="1"/>
                  </a:moveTo>
                  <a:cubicBezTo>
                    <a:pt x="16975" y="1"/>
                    <a:pt x="16739" y="31"/>
                    <a:pt x="16546" y="95"/>
                  </a:cubicBezTo>
                  <a:cubicBezTo>
                    <a:pt x="13129" y="1223"/>
                    <a:pt x="1" y="16431"/>
                    <a:pt x="913" y="21922"/>
                  </a:cubicBezTo>
                  <a:cubicBezTo>
                    <a:pt x="1824" y="27412"/>
                    <a:pt x="17372" y="35437"/>
                    <a:pt x="21538" y="35437"/>
                  </a:cubicBezTo>
                  <a:cubicBezTo>
                    <a:pt x="21539" y="35437"/>
                    <a:pt x="21539" y="35437"/>
                    <a:pt x="21540" y="35437"/>
                  </a:cubicBezTo>
                  <a:cubicBezTo>
                    <a:pt x="25704" y="35433"/>
                    <a:pt x="37447" y="19018"/>
                    <a:pt x="37176" y="13609"/>
                  </a:cubicBezTo>
                  <a:cubicBezTo>
                    <a:pt x="36924" y="8506"/>
                    <a:pt x="21826" y="1"/>
                    <a:pt x="17249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9"/>
            <p:cNvSpPr/>
            <p:nvPr/>
          </p:nvSpPr>
          <p:spPr>
            <a:xfrm>
              <a:off x="4627848" y="1412694"/>
              <a:ext cx="281812" cy="394515"/>
            </a:xfrm>
            <a:custGeom>
              <a:avLst/>
              <a:gdLst/>
              <a:ahLst/>
              <a:cxnLst/>
              <a:rect l="l" t="t" r="r" b="b"/>
              <a:pathLst>
                <a:path w="15678" h="21948" extrusionOk="0">
                  <a:moveTo>
                    <a:pt x="17" y="21937"/>
                  </a:moveTo>
                  <a:cubicBezTo>
                    <a:pt x="17" y="21941"/>
                    <a:pt x="17" y="21944"/>
                    <a:pt x="21" y="21947"/>
                  </a:cubicBezTo>
                  <a:cubicBezTo>
                    <a:pt x="17" y="21944"/>
                    <a:pt x="17" y="21941"/>
                    <a:pt x="17" y="21937"/>
                  </a:cubicBezTo>
                  <a:close/>
                  <a:moveTo>
                    <a:pt x="7" y="21875"/>
                  </a:moveTo>
                  <a:lnTo>
                    <a:pt x="7" y="21886"/>
                  </a:lnTo>
                  <a:lnTo>
                    <a:pt x="7" y="21875"/>
                  </a:lnTo>
                  <a:close/>
                  <a:moveTo>
                    <a:pt x="0" y="21851"/>
                  </a:moveTo>
                  <a:cubicBezTo>
                    <a:pt x="0" y="21854"/>
                    <a:pt x="3" y="21859"/>
                    <a:pt x="3" y="21859"/>
                  </a:cubicBezTo>
                  <a:cubicBezTo>
                    <a:pt x="3" y="21859"/>
                    <a:pt x="0" y="21854"/>
                    <a:pt x="0" y="21851"/>
                  </a:cubicBezTo>
                  <a:close/>
                  <a:moveTo>
                    <a:pt x="15671" y="1"/>
                  </a:moveTo>
                  <a:cubicBezTo>
                    <a:pt x="15660" y="4"/>
                    <a:pt x="15647" y="7"/>
                    <a:pt x="15633" y="11"/>
                  </a:cubicBezTo>
                  <a:lnTo>
                    <a:pt x="15633" y="11"/>
                  </a:lnTo>
                  <a:lnTo>
                    <a:pt x="15633" y="11"/>
                  </a:lnTo>
                  <a:cubicBezTo>
                    <a:pt x="15647" y="7"/>
                    <a:pt x="15660" y="4"/>
                    <a:pt x="15671" y="1"/>
                  </a:cubicBezTo>
                  <a:close/>
                  <a:moveTo>
                    <a:pt x="15678" y="1"/>
                  </a:moveTo>
                  <a:lnTo>
                    <a:pt x="15674" y="1"/>
                  </a:ln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29"/>
            <p:cNvSpPr/>
            <p:nvPr/>
          </p:nvSpPr>
          <p:spPr>
            <a:xfrm>
              <a:off x="4657291" y="1859247"/>
              <a:ext cx="339853" cy="188917"/>
            </a:xfrm>
            <a:custGeom>
              <a:avLst/>
              <a:gdLst/>
              <a:ahLst/>
              <a:cxnLst/>
              <a:rect l="l" t="t" r="r" b="b"/>
              <a:pathLst>
                <a:path w="18907" h="10510" extrusionOk="0">
                  <a:moveTo>
                    <a:pt x="0" y="1"/>
                  </a:moveTo>
                  <a:cubicBezTo>
                    <a:pt x="4250" y="4970"/>
                    <a:pt x="15362" y="10424"/>
                    <a:pt x="18907" y="10510"/>
                  </a:cubicBezTo>
                  <a:cubicBezTo>
                    <a:pt x="15362" y="10424"/>
                    <a:pt x="4254" y="4970"/>
                    <a:pt x="0" y="1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29"/>
            <p:cNvSpPr/>
            <p:nvPr/>
          </p:nvSpPr>
          <p:spPr>
            <a:xfrm>
              <a:off x="4643486" y="1583349"/>
              <a:ext cx="477003" cy="410046"/>
            </a:xfrm>
            <a:custGeom>
              <a:avLst/>
              <a:gdLst/>
              <a:ahLst/>
              <a:cxnLst/>
              <a:rect l="l" t="t" r="r" b="b"/>
              <a:pathLst>
                <a:path w="26537" h="22812" extrusionOk="0">
                  <a:moveTo>
                    <a:pt x="5162" y="1"/>
                  </a:moveTo>
                  <a:cubicBezTo>
                    <a:pt x="4292" y="1132"/>
                    <a:pt x="3456" y="2291"/>
                    <a:pt x="2698" y="3439"/>
                  </a:cubicBezTo>
                  <a:cubicBezTo>
                    <a:pt x="4457" y="4512"/>
                    <a:pt x="6256" y="5509"/>
                    <a:pt x="8162" y="6322"/>
                  </a:cubicBezTo>
                  <a:cubicBezTo>
                    <a:pt x="10198" y="7189"/>
                    <a:pt x="12433" y="8005"/>
                    <a:pt x="14129" y="9461"/>
                  </a:cubicBezTo>
                  <a:cubicBezTo>
                    <a:pt x="14777" y="10016"/>
                    <a:pt x="15476" y="10904"/>
                    <a:pt x="14893" y="11754"/>
                  </a:cubicBezTo>
                  <a:cubicBezTo>
                    <a:pt x="14587" y="12199"/>
                    <a:pt x="14141" y="12361"/>
                    <a:pt x="13669" y="12361"/>
                  </a:cubicBezTo>
                  <a:cubicBezTo>
                    <a:pt x="13221" y="12361"/>
                    <a:pt x="12749" y="12215"/>
                    <a:pt x="12350" y="12028"/>
                  </a:cubicBezTo>
                  <a:cubicBezTo>
                    <a:pt x="11150" y="11466"/>
                    <a:pt x="10112" y="10565"/>
                    <a:pt x="9118" y="9708"/>
                  </a:cubicBezTo>
                  <a:cubicBezTo>
                    <a:pt x="8645" y="9300"/>
                    <a:pt x="8186" y="8882"/>
                    <a:pt x="7709" y="8481"/>
                  </a:cubicBezTo>
                  <a:cubicBezTo>
                    <a:pt x="7583" y="8375"/>
                    <a:pt x="7452" y="8261"/>
                    <a:pt x="7322" y="8152"/>
                  </a:cubicBezTo>
                  <a:lnTo>
                    <a:pt x="7322" y="8152"/>
                  </a:lnTo>
                  <a:cubicBezTo>
                    <a:pt x="7336" y="8258"/>
                    <a:pt x="7360" y="8361"/>
                    <a:pt x="7407" y="8460"/>
                  </a:cubicBezTo>
                  <a:cubicBezTo>
                    <a:pt x="7519" y="8691"/>
                    <a:pt x="7296" y="8860"/>
                    <a:pt x="7090" y="8860"/>
                  </a:cubicBezTo>
                  <a:cubicBezTo>
                    <a:pt x="7054" y="8860"/>
                    <a:pt x="7019" y="8854"/>
                    <a:pt x="6986" y="8844"/>
                  </a:cubicBezTo>
                  <a:cubicBezTo>
                    <a:pt x="6722" y="8758"/>
                    <a:pt x="6469" y="8649"/>
                    <a:pt x="6218" y="8529"/>
                  </a:cubicBezTo>
                  <a:cubicBezTo>
                    <a:pt x="4837" y="7861"/>
                    <a:pt x="3572" y="6939"/>
                    <a:pt x="2301" y="6081"/>
                  </a:cubicBezTo>
                  <a:cubicBezTo>
                    <a:pt x="2006" y="5886"/>
                    <a:pt x="1714" y="5687"/>
                    <a:pt x="1416" y="5488"/>
                  </a:cubicBezTo>
                  <a:cubicBezTo>
                    <a:pt x="861" y="6448"/>
                    <a:pt x="381" y="7374"/>
                    <a:pt x="1" y="8247"/>
                  </a:cubicBezTo>
                  <a:cubicBezTo>
                    <a:pt x="1817" y="9084"/>
                    <a:pt x="3915" y="10119"/>
                    <a:pt x="4693" y="12087"/>
                  </a:cubicBezTo>
                  <a:cubicBezTo>
                    <a:pt x="5039" y="12954"/>
                    <a:pt x="5139" y="14191"/>
                    <a:pt x="5961" y="14771"/>
                  </a:cubicBezTo>
                  <a:cubicBezTo>
                    <a:pt x="6219" y="14952"/>
                    <a:pt x="6467" y="15024"/>
                    <a:pt x="6709" y="15024"/>
                  </a:cubicBezTo>
                  <a:cubicBezTo>
                    <a:pt x="7357" y="15024"/>
                    <a:pt x="7961" y="14511"/>
                    <a:pt x="8580" y="14222"/>
                  </a:cubicBezTo>
                  <a:cubicBezTo>
                    <a:pt x="8933" y="14056"/>
                    <a:pt x="9411" y="13923"/>
                    <a:pt x="9863" y="13923"/>
                  </a:cubicBezTo>
                  <a:cubicBezTo>
                    <a:pt x="10148" y="13923"/>
                    <a:pt x="10422" y="13976"/>
                    <a:pt x="10650" y="14105"/>
                  </a:cubicBezTo>
                  <a:cubicBezTo>
                    <a:pt x="10897" y="14246"/>
                    <a:pt x="11079" y="14479"/>
                    <a:pt x="11243" y="14705"/>
                  </a:cubicBezTo>
                  <a:cubicBezTo>
                    <a:pt x="11524" y="15096"/>
                    <a:pt x="11798" y="15494"/>
                    <a:pt x="12093" y="15877"/>
                  </a:cubicBezTo>
                  <a:cubicBezTo>
                    <a:pt x="12418" y="16298"/>
                    <a:pt x="13018" y="17168"/>
                    <a:pt x="13660" y="17168"/>
                  </a:cubicBezTo>
                  <a:cubicBezTo>
                    <a:pt x="13776" y="17168"/>
                    <a:pt x="13894" y="17139"/>
                    <a:pt x="14012" y="17074"/>
                  </a:cubicBezTo>
                  <a:cubicBezTo>
                    <a:pt x="14352" y="16885"/>
                    <a:pt x="14605" y="16529"/>
                    <a:pt x="14831" y="16220"/>
                  </a:cubicBezTo>
                  <a:cubicBezTo>
                    <a:pt x="15157" y="15771"/>
                    <a:pt x="15452" y="15295"/>
                    <a:pt x="15750" y="14825"/>
                  </a:cubicBezTo>
                  <a:cubicBezTo>
                    <a:pt x="15819" y="14717"/>
                    <a:pt x="15922" y="14652"/>
                    <a:pt x="16032" y="14652"/>
                  </a:cubicBezTo>
                  <a:cubicBezTo>
                    <a:pt x="16096" y="14652"/>
                    <a:pt x="16162" y="14674"/>
                    <a:pt x="16227" y="14722"/>
                  </a:cubicBezTo>
                  <a:cubicBezTo>
                    <a:pt x="16981" y="15295"/>
                    <a:pt x="17577" y="16038"/>
                    <a:pt x="18198" y="16745"/>
                  </a:cubicBezTo>
                  <a:cubicBezTo>
                    <a:pt x="18479" y="17063"/>
                    <a:pt x="18763" y="17375"/>
                    <a:pt x="19085" y="17646"/>
                  </a:cubicBezTo>
                  <a:cubicBezTo>
                    <a:pt x="19469" y="17971"/>
                    <a:pt x="19890" y="18246"/>
                    <a:pt x="20275" y="18568"/>
                  </a:cubicBezTo>
                  <a:cubicBezTo>
                    <a:pt x="21779" y="19843"/>
                    <a:pt x="22945" y="21430"/>
                    <a:pt x="24364" y="22784"/>
                  </a:cubicBezTo>
                  <a:cubicBezTo>
                    <a:pt x="24374" y="22791"/>
                    <a:pt x="24384" y="22801"/>
                    <a:pt x="24394" y="22812"/>
                  </a:cubicBezTo>
                  <a:cubicBezTo>
                    <a:pt x="25094" y="22108"/>
                    <a:pt x="25813" y="21317"/>
                    <a:pt x="26536" y="20457"/>
                  </a:cubicBezTo>
                  <a:cubicBezTo>
                    <a:pt x="25868" y="19140"/>
                    <a:pt x="24850" y="17979"/>
                    <a:pt x="23976" y="16810"/>
                  </a:cubicBezTo>
                  <a:cubicBezTo>
                    <a:pt x="22876" y="15333"/>
                    <a:pt x="21824" y="13825"/>
                    <a:pt x="20741" y="12333"/>
                  </a:cubicBezTo>
                  <a:cubicBezTo>
                    <a:pt x="19682" y="10873"/>
                    <a:pt x="18571" y="9440"/>
                    <a:pt x="17282" y="8169"/>
                  </a:cubicBezTo>
                  <a:cubicBezTo>
                    <a:pt x="15953" y="6853"/>
                    <a:pt x="14444" y="5691"/>
                    <a:pt x="12930" y="4594"/>
                  </a:cubicBezTo>
                  <a:cubicBezTo>
                    <a:pt x="10489" y="2829"/>
                    <a:pt x="7888" y="1286"/>
                    <a:pt x="5162" y="1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9"/>
            <p:cNvSpPr/>
            <p:nvPr/>
          </p:nvSpPr>
          <p:spPr>
            <a:xfrm>
              <a:off x="4925226" y="1539634"/>
              <a:ext cx="329518" cy="299913"/>
            </a:xfrm>
            <a:custGeom>
              <a:avLst/>
              <a:gdLst/>
              <a:ahLst/>
              <a:cxnLst/>
              <a:rect l="l" t="t" r="r" b="b"/>
              <a:pathLst>
                <a:path w="18332" h="16685" extrusionOk="0">
                  <a:moveTo>
                    <a:pt x="930" y="0"/>
                  </a:moveTo>
                  <a:cubicBezTo>
                    <a:pt x="857" y="0"/>
                    <a:pt x="784" y="3"/>
                    <a:pt x="711" y="10"/>
                  </a:cubicBezTo>
                  <a:cubicBezTo>
                    <a:pt x="505" y="27"/>
                    <a:pt x="312" y="64"/>
                    <a:pt x="176" y="195"/>
                  </a:cubicBezTo>
                  <a:cubicBezTo>
                    <a:pt x="148" y="219"/>
                    <a:pt x="94" y="284"/>
                    <a:pt x="59" y="366"/>
                  </a:cubicBezTo>
                  <a:cubicBezTo>
                    <a:pt x="32" y="438"/>
                    <a:pt x="1" y="634"/>
                    <a:pt x="18" y="771"/>
                  </a:cubicBezTo>
                  <a:cubicBezTo>
                    <a:pt x="70" y="1199"/>
                    <a:pt x="412" y="1542"/>
                    <a:pt x="731" y="1806"/>
                  </a:cubicBezTo>
                  <a:cubicBezTo>
                    <a:pt x="1666" y="2581"/>
                    <a:pt x="2846" y="3040"/>
                    <a:pt x="3932" y="3557"/>
                  </a:cubicBezTo>
                  <a:cubicBezTo>
                    <a:pt x="4398" y="3777"/>
                    <a:pt x="4868" y="4000"/>
                    <a:pt x="5300" y="4280"/>
                  </a:cubicBezTo>
                  <a:cubicBezTo>
                    <a:pt x="5735" y="4568"/>
                    <a:pt x="6026" y="4946"/>
                    <a:pt x="6256" y="5415"/>
                  </a:cubicBezTo>
                  <a:cubicBezTo>
                    <a:pt x="6842" y="6612"/>
                    <a:pt x="6880" y="8175"/>
                    <a:pt x="7912" y="9121"/>
                  </a:cubicBezTo>
                  <a:cubicBezTo>
                    <a:pt x="8214" y="9394"/>
                    <a:pt x="8546" y="9589"/>
                    <a:pt x="8954" y="9635"/>
                  </a:cubicBezTo>
                  <a:cubicBezTo>
                    <a:pt x="9320" y="9676"/>
                    <a:pt x="9694" y="9645"/>
                    <a:pt x="10057" y="9720"/>
                  </a:cubicBezTo>
                  <a:cubicBezTo>
                    <a:pt x="10904" y="9891"/>
                    <a:pt x="11312" y="10515"/>
                    <a:pt x="11723" y="11211"/>
                  </a:cubicBezTo>
                  <a:cubicBezTo>
                    <a:pt x="12137" y="11917"/>
                    <a:pt x="12615" y="12544"/>
                    <a:pt x="13235" y="13090"/>
                  </a:cubicBezTo>
                  <a:cubicBezTo>
                    <a:pt x="13803" y="13590"/>
                    <a:pt x="14400" y="14069"/>
                    <a:pt x="14808" y="14721"/>
                  </a:cubicBezTo>
                  <a:cubicBezTo>
                    <a:pt x="15195" y="15338"/>
                    <a:pt x="15360" y="15993"/>
                    <a:pt x="15401" y="16684"/>
                  </a:cubicBezTo>
                  <a:cubicBezTo>
                    <a:pt x="16556" y="14875"/>
                    <a:pt x="17574" y="13058"/>
                    <a:pt x="18332" y="11407"/>
                  </a:cubicBezTo>
                  <a:cubicBezTo>
                    <a:pt x="17968" y="10437"/>
                    <a:pt x="17481" y="9518"/>
                    <a:pt x="16844" y="8692"/>
                  </a:cubicBezTo>
                  <a:cubicBezTo>
                    <a:pt x="16011" y="7609"/>
                    <a:pt x="14972" y="6848"/>
                    <a:pt x="13862" y="6077"/>
                  </a:cubicBezTo>
                  <a:cubicBezTo>
                    <a:pt x="12604" y="5206"/>
                    <a:pt x="11253" y="4445"/>
                    <a:pt x="9916" y="3701"/>
                  </a:cubicBezTo>
                  <a:cubicBezTo>
                    <a:pt x="8032" y="2646"/>
                    <a:pt x="6102" y="1635"/>
                    <a:pt x="4090" y="833"/>
                  </a:cubicBezTo>
                  <a:cubicBezTo>
                    <a:pt x="3284" y="514"/>
                    <a:pt x="2451" y="212"/>
                    <a:pt x="1592" y="64"/>
                  </a:cubicBezTo>
                  <a:cubicBezTo>
                    <a:pt x="1375" y="28"/>
                    <a:pt x="1152" y="0"/>
                    <a:pt x="930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9"/>
            <p:cNvSpPr/>
            <p:nvPr/>
          </p:nvSpPr>
          <p:spPr>
            <a:xfrm>
              <a:off x="4619705" y="1430687"/>
              <a:ext cx="745945" cy="789947"/>
            </a:xfrm>
            <a:custGeom>
              <a:avLst/>
              <a:gdLst/>
              <a:ahLst/>
              <a:cxnLst/>
              <a:rect l="l" t="t" r="r" b="b"/>
              <a:pathLst>
                <a:path w="41499" h="43947" extrusionOk="0">
                  <a:moveTo>
                    <a:pt x="5302" y="1"/>
                  </a:moveTo>
                  <a:cubicBezTo>
                    <a:pt x="5025" y="1"/>
                    <a:pt x="4747" y="8"/>
                    <a:pt x="4467" y="25"/>
                  </a:cubicBezTo>
                  <a:cubicBezTo>
                    <a:pt x="3970" y="59"/>
                    <a:pt x="3466" y="120"/>
                    <a:pt x="2955" y="237"/>
                  </a:cubicBezTo>
                  <a:cubicBezTo>
                    <a:pt x="2448" y="354"/>
                    <a:pt x="1923" y="528"/>
                    <a:pt x="1423" y="840"/>
                  </a:cubicBezTo>
                  <a:cubicBezTo>
                    <a:pt x="1173" y="1001"/>
                    <a:pt x="929" y="1190"/>
                    <a:pt x="721" y="1430"/>
                  </a:cubicBezTo>
                  <a:cubicBezTo>
                    <a:pt x="515" y="1666"/>
                    <a:pt x="343" y="1944"/>
                    <a:pt x="227" y="2239"/>
                  </a:cubicBezTo>
                  <a:cubicBezTo>
                    <a:pt x="1" y="2835"/>
                    <a:pt x="4" y="3439"/>
                    <a:pt x="100" y="3956"/>
                  </a:cubicBezTo>
                  <a:cubicBezTo>
                    <a:pt x="192" y="4483"/>
                    <a:pt x="368" y="4956"/>
                    <a:pt x="569" y="5402"/>
                  </a:cubicBezTo>
                  <a:cubicBezTo>
                    <a:pt x="772" y="5848"/>
                    <a:pt x="1012" y="6263"/>
                    <a:pt x="1273" y="6660"/>
                  </a:cubicBezTo>
                  <a:cubicBezTo>
                    <a:pt x="2301" y="8244"/>
                    <a:pt x="3551" y="9598"/>
                    <a:pt x="4864" y="10873"/>
                  </a:cubicBezTo>
                  <a:cubicBezTo>
                    <a:pt x="4353" y="10115"/>
                    <a:pt x="3839" y="9357"/>
                    <a:pt x="3373" y="8580"/>
                  </a:cubicBezTo>
                  <a:cubicBezTo>
                    <a:pt x="2897" y="7808"/>
                    <a:pt x="2451" y="7020"/>
                    <a:pt x="2095" y="6211"/>
                  </a:cubicBezTo>
                  <a:cubicBezTo>
                    <a:pt x="1738" y="5409"/>
                    <a:pt x="1437" y="4570"/>
                    <a:pt x="1399" y="3801"/>
                  </a:cubicBezTo>
                  <a:cubicBezTo>
                    <a:pt x="1379" y="3421"/>
                    <a:pt x="1447" y="3082"/>
                    <a:pt x="1584" y="2838"/>
                  </a:cubicBezTo>
                  <a:cubicBezTo>
                    <a:pt x="1728" y="2596"/>
                    <a:pt x="1940" y="2420"/>
                    <a:pt x="2235" y="2283"/>
                  </a:cubicBezTo>
                  <a:cubicBezTo>
                    <a:pt x="2737" y="2057"/>
                    <a:pt x="3404" y="1976"/>
                    <a:pt x="4090" y="1976"/>
                  </a:cubicBezTo>
                  <a:cubicBezTo>
                    <a:pt x="4224" y="1976"/>
                    <a:pt x="4359" y="1979"/>
                    <a:pt x="4494" y="1985"/>
                  </a:cubicBezTo>
                  <a:cubicBezTo>
                    <a:pt x="5330" y="2023"/>
                    <a:pt x="6184" y="2143"/>
                    <a:pt x="7037" y="2317"/>
                  </a:cubicBezTo>
                  <a:cubicBezTo>
                    <a:pt x="8741" y="2667"/>
                    <a:pt x="10445" y="3181"/>
                    <a:pt x="12073" y="3801"/>
                  </a:cubicBezTo>
                  <a:cubicBezTo>
                    <a:pt x="12467" y="3949"/>
                    <a:pt x="12929" y="4141"/>
                    <a:pt x="13125" y="4257"/>
                  </a:cubicBezTo>
                  <a:cubicBezTo>
                    <a:pt x="13348" y="4409"/>
                    <a:pt x="13498" y="4559"/>
                    <a:pt x="13615" y="4747"/>
                  </a:cubicBezTo>
                  <a:cubicBezTo>
                    <a:pt x="13735" y="4936"/>
                    <a:pt x="13821" y="5214"/>
                    <a:pt x="13889" y="5540"/>
                  </a:cubicBezTo>
                  <a:cubicBezTo>
                    <a:pt x="13961" y="5861"/>
                    <a:pt x="13985" y="6263"/>
                    <a:pt x="14009" y="6663"/>
                  </a:cubicBezTo>
                  <a:cubicBezTo>
                    <a:pt x="14039" y="7486"/>
                    <a:pt x="14009" y="8391"/>
                    <a:pt x="14009" y="9310"/>
                  </a:cubicBezTo>
                  <a:cubicBezTo>
                    <a:pt x="14002" y="10235"/>
                    <a:pt x="14006" y="11181"/>
                    <a:pt x="14057" y="12141"/>
                  </a:cubicBezTo>
                  <a:cubicBezTo>
                    <a:pt x="14156" y="14057"/>
                    <a:pt x="14468" y="15997"/>
                    <a:pt x="14996" y="17879"/>
                  </a:cubicBezTo>
                  <a:cubicBezTo>
                    <a:pt x="15545" y="19754"/>
                    <a:pt x="16309" y="21557"/>
                    <a:pt x="17238" y="23253"/>
                  </a:cubicBezTo>
                  <a:cubicBezTo>
                    <a:pt x="17467" y="23682"/>
                    <a:pt x="17728" y="24086"/>
                    <a:pt x="17975" y="24504"/>
                  </a:cubicBezTo>
                  <a:cubicBezTo>
                    <a:pt x="18225" y="24912"/>
                    <a:pt x="18499" y="25306"/>
                    <a:pt x="18763" y="25711"/>
                  </a:cubicBezTo>
                  <a:cubicBezTo>
                    <a:pt x="19034" y="26108"/>
                    <a:pt x="19321" y="26488"/>
                    <a:pt x="19603" y="26879"/>
                  </a:cubicBezTo>
                  <a:cubicBezTo>
                    <a:pt x="19884" y="27267"/>
                    <a:pt x="20161" y="27624"/>
                    <a:pt x="20453" y="27990"/>
                  </a:cubicBezTo>
                  <a:cubicBezTo>
                    <a:pt x="21608" y="29443"/>
                    <a:pt x="22790" y="30869"/>
                    <a:pt x="24028" y="32247"/>
                  </a:cubicBezTo>
                  <a:cubicBezTo>
                    <a:pt x="25265" y="33625"/>
                    <a:pt x="26527" y="34979"/>
                    <a:pt x="27853" y="36277"/>
                  </a:cubicBezTo>
                  <a:cubicBezTo>
                    <a:pt x="29172" y="37584"/>
                    <a:pt x="30540" y="38842"/>
                    <a:pt x="31986" y="40034"/>
                  </a:cubicBezTo>
                  <a:cubicBezTo>
                    <a:pt x="32706" y="40634"/>
                    <a:pt x="33453" y="41207"/>
                    <a:pt x="34231" y="41755"/>
                  </a:cubicBezTo>
                  <a:cubicBezTo>
                    <a:pt x="35010" y="42303"/>
                    <a:pt x="35822" y="42825"/>
                    <a:pt x="36730" y="43263"/>
                  </a:cubicBezTo>
                  <a:cubicBezTo>
                    <a:pt x="37186" y="43483"/>
                    <a:pt x="37666" y="43685"/>
                    <a:pt x="38221" y="43825"/>
                  </a:cubicBezTo>
                  <a:cubicBezTo>
                    <a:pt x="38365" y="43856"/>
                    <a:pt x="38512" y="43883"/>
                    <a:pt x="38660" y="43911"/>
                  </a:cubicBezTo>
                  <a:cubicBezTo>
                    <a:pt x="38806" y="43923"/>
                    <a:pt x="38936" y="43946"/>
                    <a:pt x="39089" y="43946"/>
                  </a:cubicBezTo>
                  <a:cubicBezTo>
                    <a:pt x="39109" y="43946"/>
                    <a:pt x="39129" y="43946"/>
                    <a:pt x="39150" y="43945"/>
                  </a:cubicBezTo>
                  <a:cubicBezTo>
                    <a:pt x="39170" y="43946"/>
                    <a:pt x="39190" y="43946"/>
                    <a:pt x="39211" y="43946"/>
                  </a:cubicBezTo>
                  <a:cubicBezTo>
                    <a:pt x="39530" y="43946"/>
                    <a:pt x="39917" y="43868"/>
                    <a:pt x="40274" y="43688"/>
                  </a:cubicBezTo>
                  <a:cubicBezTo>
                    <a:pt x="40672" y="43493"/>
                    <a:pt x="40967" y="43133"/>
                    <a:pt x="41141" y="42804"/>
                  </a:cubicBezTo>
                  <a:cubicBezTo>
                    <a:pt x="41182" y="42722"/>
                    <a:pt x="41220" y="42640"/>
                    <a:pt x="41258" y="42554"/>
                  </a:cubicBezTo>
                  <a:cubicBezTo>
                    <a:pt x="41293" y="42472"/>
                    <a:pt x="41309" y="42393"/>
                    <a:pt x="41334" y="42314"/>
                  </a:cubicBezTo>
                  <a:cubicBezTo>
                    <a:pt x="41385" y="42149"/>
                    <a:pt x="41405" y="42002"/>
                    <a:pt x="41426" y="41851"/>
                  </a:cubicBezTo>
                  <a:cubicBezTo>
                    <a:pt x="41498" y="41262"/>
                    <a:pt x="41450" y="40748"/>
                    <a:pt x="41375" y="40251"/>
                  </a:cubicBezTo>
                  <a:cubicBezTo>
                    <a:pt x="41206" y="39267"/>
                    <a:pt x="40929" y="38365"/>
                    <a:pt x="40617" y="37481"/>
                  </a:cubicBezTo>
                  <a:cubicBezTo>
                    <a:pt x="40301" y="36600"/>
                    <a:pt x="39956" y="35743"/>
                    <a:pt x="39572" y="34904"/>
                  </a:cubicBezTo>
                  <a:cubicBezTo>
                    <a:pt x="39184" y="34067"/>
                    <a:pt x="38787" y="33238"/>
                    <a:pt x="38365" y="32422"/>
                  </a:cubicBezTo>
                  <a:cubicBezTo>
                    <a:pt x="37940" y="31606"/>
                    <a:pt x="37509" y="30800"/>
                    <a:pt x="37049" y="30005"/>
                  </a:cubicBezTo>
                  <a:lnTo>
                    <a:pt x="37049" y="30005"/>
                  </a:lnTo>
                  <a:cubicBezTo>
                    <a:pt x="37330" y="30879"/>
                    <a:pt x="37628" y="31743"/>
                    <a:pt x="37899" y="32614"/>
                  </a:cubicBezTo>
                  <a:cubicBezTo>
                    <a:pt x="38180" y="33481"/>
                    <a:pt x="38447" y="34352"/>
                    <a:pt x="38697" y="35222"/>
                  </a:cubicBezTo>
                  <a:cubicBezTo>
                    <a:pt x="38934" y="36100"/>
                    <a:pt x="39178" y="36967"/>
                    <a:pt x="39366" y="37840"/>
                  </a:cubicBezTo>
                  <a:cubicBezTo>
                    <a:pt x="39554" y="38708"/>
                    <a:pt x="39702" y="39585"/>
                    <a:pt x="39733" y="40418"/>
                  </a:cubicBezTo>
                  <a:cubicBezTo>
                    <a:pt x="39743" y="40826"/>
                    <a:pt x="39733" y="41230"/>
                    <a:pt x="39651" y="41542"/>
                  </a:cubicBezTo>
                  <a:cubicBezTo>
                    <a:pt x="39633" y="41618"/>
                    <a:pt x="39613" y="41694"/>
                    <a:pt x="39586" y="41745"/>
                  </a:cubicBezTo>
                  <a:cubicBezTo>
                    <a:pt x="39572" y="41772"/>
                    <a:pt x="39561" y="41806"/>
                    <a:pt x="39548" y="41827"/>
                  </a:cubicBezTo>
                  <a:cubicBezTo>
                    <a:pt x="39534" y="41844"/>
                    <a:pt x="39520" y="41861"/>
                    <a:pt x="39510" y="41882"/>
                  </a:cubicBezTo>
                  <a:cubicBezTo>
                    <a:pt x="39467" y="41925"/>
                    <a:pt x="39450" y="41940"/>
                    <a:pt x="39431" y="41940"/>
                  </a:cubicBezTo>
                  <a:cubicBezTo>
                    <a:pt x="39425" y="41940"/>
                    <a:pt x="39420" y="41939"/>
                    <a:pt x="39414" y="41937"/>
                  </a:cubicBezTo>
                  <a:cubicBezTo>
                    <a:pt x="39410" y="41937"/>
                    <a:pt x="39404" y="41937"/>
                    <a:pt x="39397" y="41937"/>
                  </a:cubicBezTo>
                  <a:cubicBezTo>
                    <a:pt x="39325" y="41937"/>
                    <a:pt x="39085" y="41932"/>
                    <a:pt x="38794" y="41820"/>
                  </a:cubicBezTo>
                  <a:cubicBezTo>
                    <a:pt x="38471" y="41707"/>
                    <a:pt x="38118" y="41526"/>
                    <a:pt x="37772" y="41313"/>
                  </a:cubicBezTo>
                  <a:cubicBezTo>
                    <a:pt x="36370" y="40449"/>
                    <a:pt x="35024" y="39259"/>
                    <a:pt x="33738" y="38050"/>
                  </a:cubicBezTo>
                  <a:cubicBezTo>
                    <a:pt x="31164" y="35592"/>
                    <a:pt x="28751" y="32912"/>
                    <a:pt x="26448" y="30160"/>
                  </a:cubicBezTo>
                  <a:cubicBezTo>
                    <a:pt x="25299" y="28778"/>
                    <a:pt x="24165" y="27380"/>
                    <a:pt x="23088" y="25950"/>
                  </a:cubicBezTo>
                  <a:cubicBezTo>
                    <a:pt x="22821" y="25594"/>
                    <a:pt x="22540" y="25234"/>
                    <a:pt x="22290" y="24881"/>
                  </a:cubicBezTo>
                  <a:cubicBezTo>
                    <a:pt x="22039" y="24528"/>
                    <a:pt x="21779" y="24182"/>
                    <a:pt x="21539" y="23822"/>
                  </a:cubicBezTo>
                  <a:cubicBezTo>
                    <a:pt x="21306" y="23459"/>
                    <a:pt x="21063" y="23102"/>
                    <a:pt x="20840" y="22736"/>
                  </a:cubicBezTo>
                  <a:cubicBezTo>
                    <a:pt x="20628" y="22362"/>
                    <a:pt x="20394" y="21999"/>
                    <a:pt x="20196" y="21622"/>
                  </a:cubicBezTo>
                  <a:cubicBezTo>
                    <a:pt x="19366" y="20124"/>
                    <a:pt x="18691" y="18558"/>
                    <a:pt x="18198" y="16936"/>
                  </a:cubicBezTo>
                  <a:cubicBezTo>
                    <a:pt x="17958" y="16123"/>
                    <a:pt x="17745" y="15301"/>
                    <a:pt x="17594" y="14465"/>
                  </a:cubicBezTo>
                  <a:cubicBezTo>
                    <a:pt x="17440" y="13625"/>
                    <a:pt x="17334" y="12779"/>
                    <a:pt x="17255" y="11915"/>
                  </a:cubicBezTo>
                  <a:cubicBezTo>
                    <a:pt x="17176" y="11054"/>
                    <a:pt x="17138" y="10177"/>
                    <a:pt x="17111" y="9275"/>
                  </a:cubicBezTo>
                  <a:cubicBezTo>
                    <a:pt x="17087" y="8374"/>
                    <a:pt x="17070" y="7452"/>
                    <a:pt x="16980" y="6454"/>
                  </a:cubicBezTo>
                  <a:cubicBezTo>
                    <a:pt x="16926" y="5948"/>
                    <a:pt x="16871" y="5437"/>
                    <a:pt x="16724" y="4874"/>
                  </a:cubicBezTo>
                  <a:cubicBezTo>
                    <a:pt x="16573" y="4319"/>
                    <a:pt x="16367" y="3716"/>
                    <a:pt x="15959" y="3151"/>
                  </a:cubicBezTo>
                  <a:cubicBezTo>
                    <a:pt x="15558" y="2588"/>
                    <a:pt x="14999" y="2136"/>
                    <a:pt x="14427" y="1841"/>
                  </a:cubicBezTo>
                  <a:cubicBezTo>
                    <a:pt x="13807" y="1550"/>
                    <a:pt x="13406" y="1440"/>
                    <a:pt x="12940" y="1289"/>
                  </a:cubicBezTo>
                  <a:cubicBezTo>
                    <a:pt x="12028" y="1005"/>
                    <a:pt x="11109" y="775"/>
                    <a:pt x="10184" y="580"/>
                  </a:cubicBezTo>
                  <a:cubicBezTo>
                    <a:pt x="9258" y="384"/>
                    <a:pt x="8322" y="220"/>
                    <a:pt x="7373" y="120"/>
                  </a:cubicBezTo>
                  <a:cubicBezTo>
                    <a:pt x="6690" y="49"/>
                    <a:pt x="6002" y="1"/>
                    <a:pt x="5302" y="1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29"/>
            <p:cNvSpPr/>
            <p:nvPr/>
          </p:nvSpPr>
          <p:spPr>
            <a:xfrm>
              <a:off x="4619705" y="1430687"/>
              <a:ext cx="745945" cy="789947"/>
            </a:xfrm>
            <a:custGeom>
              <a:avLst/>
              <a:gdLst/>
              <a:ahLst/>
              <a:cxnLst/>
              <a:rect l="l" t="t" r="r" b="b"/>
              <a:pathLst>
                <a:path w="41499" h="43947" extrusionOk="0">
                  <a:moveTo>
                    <a:pt x="5302" y="1"/>
                  </a:moveTo>
                  <a:cubicBezTo>
                    <a:pt x="5025" y="1"/>
                    <a:pt x="4747" y="8"/>
                    <a:pt x="4467" y="25"/>
                  </a:cubicBezTo>
                  <a:cubicBezTo>
                    <a:pt x="3970" y="59"/>
                    <a:pt x="3466" y="120"/>
                    <a:pt x="2955" y="237"/>
                  </a:cubicBezTo>
                  <a:cubicBezTo>
                    <a:pt x="2448" y="354"/>
                    <a:pt x="1923" y="528"/>
                    <a:pt x="1423" y="840"/>
                  </a:cubicBezTo>
                  <a:cubicBezTo>
                    <a:pt x="1173" y="1001"/>
                    <a:pt x="929" y="1190"/>
                    <a:pt x="721" y="1430"/>
                  </a:cubicBezTo>
                  <a:cubicBezTo>
                    <a:pt x="515" y="1666"/>
                    <a:pt x="343" y="1944"/>
                    <a:pt x="227" y="2239"/>
                  </a:cubicBezTo>
                  <a:cubicBezTo>
                    <a:pt x="1" y="2835"/>
                    <a:pt x="4" y="3439"/>
                    <a:pt x="100" y="3956"/>
                  </a:cubicBezTo>
                  <a:cubicBezTo>
                    <a:pt x="192" y="4483"/>
                    <a:pt x="368" y="4956"/>
                    <a:pt x="569" y="5402"/>
                  </a:cubicBezTo>
                  <a:cubicBezTo>
                    <a:pt x="772" y="5848"/>
                    <a:pt x="1012" y="6263"/>
                    <a:pt x="1273" y="6660"/>
                  </a:cubicBezTo>
                  <a:cubicBezTo>
                    <a:pt x="2301" y="8244"/>
                    <a:pt x="3551" y="9598"/>
                    <a:pt x="4864" y="10873"/>
                  </a:cubicBezTo>
                  <a:cubicBezTo>
                    <a:pt x="4353" y="10115"/>
                    <a:pt x="3839" y="9357"/>
                    <a:pt x="3373" y="8580"/>
                  </a:cubicBezTo>
                  <a:cubicBezTo>
                    <a:pt x="2897" y="7808"/>
                    <a:pt x="2451" y="7020"/>
                    <a:pt x="2095" y="6211"/>
                  </a:cubicBezTo>
                  <a:cubicBezTo>
                    <a:pt x="1738" y="5409"/>
                    <a:pt x="1437" y="4570"/>
                    <a:pt x="1399" y="3801"/>
                  </a:cubicBezTo>
                  <a:cubicBezTo>
                    <a:pt x="1379" y="3421"/>
                    <a:pt x="1447" y="3082"/>
                    <a:pt x="1584" y="2838"/>
                  </a:cubicBezTo>
                  <a:cubicBezTo>
                    <a:pt x="1728" y="2596"/>
                    <a:pt x="1940" y="2420"/>
                    <a:pt x="2235" y="2283"/>
                  </a:cubicBezTo>
                  <a:cubicBezTo>
                    <a:pt x="2737" y="2057"/>
                    <a:pt x="3404" y="1976"/>
                    <a:pt x="4090" y="1976"/>
                  </a:cubicBezTo>
                  <a:cubicBezTo>
                    <a:pt x="4224" y="1976"/>
                    <a:pt x="4359" y="1979"/>
                    <a:pt x="4494" y="1985"/>
                  </a:cubicBezTo>
                  <a:cubicBezTo>
                    <a:pt x="5330" y="2023"/>
                    <a:pt x="6184" y="2143"/>
                    <a:pt x="7037" y="2317"/>
                  </a:cubicBezTo>
                  <a:cubicBezTo>
                    <a:pt x="8741" y="2667"/>
                    <a:pt x="10445" y="3181"/>
                    <a:pt x="12073" y="3801"/>
                  </a:cubicBezTo>
                  <a:cubicBezTo>
                    <a:pt x="12467" y="3949"/>
                    <a:pt x="12929" y="4141"/>
                    <a:pt x="13125" y="4257"/>
                  </a:cubicBezTo>
                  <a:cubicBezTo>
                    <a:pt x="13348" y="4409"/>
                    <a:pt x="13498" y="4559"/>
                    <a:pt x="13615" y="4747"/>
                  </a:cubicBezTo>
                  <a:cubicBezTo>
                    <a:pt x="13735" y="4936"/>
                    <a:pt x="13821" y="5214"/>
                    <a:pt x="13889" y="5540"/>
                  </a:cubicBezTo>
                  <a:cubicBezTo>
                    <a:pt x="13961" y="5861"/>
                    <a:pt x="13985" y="6263"/>
                    <a:pt x="14009" y="6663"/>
                  </a:cubicBezTo>
                  <a:cubicBezTo>
                    <a:pt x="14039" y="7486"/>
                    <a:pt x="14009" y="8391"/>
                    <a:pt x="14009" y="9310"/>
                  </a:cubicBezTo>
                  <a:cubicBezTo>
                    <a:pt x="14002" y="10235"/>
                    <a:pt x="14006" y="11181"/>
                    <a:pt x="14057" y="12141"/>
                  </a:cubicBezTo>
                  <a:cubicBezTo>
                    <a:pt x="14156" y="14057"/>
                    <a:pt x="14468" y="15997"/>
                    <a:pt x="14996" y="17879"/>
                  </a:cubicBezTo>
                  <a:cubicBezTo>
                    <a:pt x="15545" y="19754"/>
                    <a:pt x="16309" y="21557"/>
                    <a:pt x="17238" y="23253"/>
                  </a:cubicBezTo>
                  <a:cubicBezTo>
                    <a:pt x="17467" y="23682"/>
                    <a:pt x="17728" y="24086"/>
                    <a:pt x="17975" y="24504"/>
                  </a:cubicBezTo>
                  <a:cubicBezTo>
                    <a:pt x="18225" y="24912"/>
                    <a:pt x="18499" y="25306"/>
                    <a:pt x="18763" y="25711"/>
                  </a:cubicBezTo>
                  <a:cubicBezTo>
                    <a:pt x="19034" y="26108"/>
                    <a:pt x="19321" y="26488"/>
                    <a:pt x="19603" y="26879"/>
                  </a:cubicBezTo>
                  <a:cubicBezTo>
                    <a:pt x="19884" y="27267"/>
                    <a:pt x="20161" y="27624"/>
                    <a:pt x="20453" y="27990"/>
                  </a:cubicBezTo>
                  <a:cubicBezTo>
                    <a:pt x="21608" y="29443"/>
                    <a:pt x="22790" y="30869"/>
                    <a:pt x="24028" y="32247"/>
                  </a:cubicBezTo>
                  <a:cubicBezTo>
                    <a:pt x="25265" y="33625"/>
                    <a:pt x="26527" y="34979"/>
                    <a:pt x="27853" y="36277"/>
                  </a:cubicBezTo>
                  <a:cubicBezTo>
                    <a:pt x="29172" y="37584"/>
                    <a:pt x="30540" y="38842"/>
                    <a:pt x="31986" y="40034"/>
                  </a:cubicBezTo>
                  <a:cubicBezTo>
                    <a:pt x="32706" y="40634"/>
                    <a:pt x="33453" y="41207"/>
                    <a:pt x="34231" y="41755"/>
                  </a:cubicBezTo>
                  <a:cubicBezTo>
                    <a:pt x="35010" y="42303"/>
                    <a:pt x="35822" y="42825"/>
                    <a:pt x="36730" y="43263"/>
                  </a:cubicBezTo>
                  <a:cubicBezTo>
                    <a:pt x="37186" y="43483"/>
                    <a:pt x="37666" y="43685"/>
                    <a:pt x="38221" y="43825"/>
                  </a:cubicBezTo>
                  <a:cubicBezTo>
                    <a:pt x="38365" y="43856"/>
                    <a:pt x="38512" y="43883"/>
                    <a:pt x="38660" y="43911"/>
                  </a:cubicBezTo>
                  <a:cubicBezTo>
                    <a:pt x="38806" y="43923"/>
                    <a:pt x="38936" y="43946"/>
                    <a:pt x="39089" y="43946"/>
                  </a:cubicBezTo>
                  <a:cubicBezTo>
                    <a:pt x="39109" y="43946"/>
                    <a:pt x="39129" y="43946"/>
                    <a:pt x="39150" y="43945"/>
                  </a:cubicBezTo>
                  <a:cubicBezTo>
                    <a:pt x="39170" y="43946"/>
                    <a:pt x="39190" y="43946"/>
                    <a:pt x="39211" y="43946"/>
                  </a:cubicBezTo>
                  <a:cubicBezTo>
                    <a:pt x="39530" y="43946"/>
                    <a:pt x="39917" y="43868"/>
                    <a:pt x="40274" y="43688"/>
                  </a:cubicBezTo>
                  <a:cubicBezTo>
                    <a:pt x="40672" y="43493"/>
                    <a:pt x="40967" y="43133"/>
                    <a:pt x="41141" y="42804"/>
                  </a:cubicBezTo>
                  <a:cubicBezTo>
                    <a:pt x="41182" y="42722"/>
                    <a:pt x="41220" y="42640"/>
                    <a:pt x="41258" y="42554"/>
                  </a:cubicBezTo>
                  <a:cubicBezTo>
                    <a:pt x="41293" y="42472"/>
                    <a:pt x="41309" y="42393"/>
                    <a:pt x="41334" y="42314"/>
                  </a:cubicBezTo>
                  <a:cubicBezTo>
                    <a:pt x="41385" y="42149"/>
                    <a:pt x="41405" y="42002"/>
                    <a:pt x="41426" y="41851"/>
                  </a:cubicBezTo>
                  <a:cubicBezTo>
                    <a:pt x="41498" y="41262"/>
                    <a:pt x="41450" y="40748"/>
                    <a:pt x="41375" y="40251"/>
                  </a:cubicBezTo>
                  <a:cubicBezTo>
                    <a:pt x="41206" y="39267"/>
                    <a:pt x="40929" y="38365"/>
                    <a:pt x="40617" y="37481"/>
                  </a:cubicBezTo>
                  <a:cubicBezTo>
                    <a:pt x="40301" y="36600"/>
                    <a:pt x="39956" y="35743"/>
                    <a:pt x="39572" y="34904"/>
                  </a:cubicBezTo>
                  <a:cubicBezTo>
                    <a:pt x="39184" y="34067"/>
                    <a:pt x="38787" y="33238"/>
                    <a:pt x="38365" y="32422"/>
                  </a:cubicBezTo>
                  <a:cubicBezTo>
                    <a:pt x="37940" y="31606"/>
                    <a:pt x="37509" y="30800"/>
                    <a:pt x="37049" y="30005"/>
                  </a:cubicBezTo>
                  <a:lnTo>
                    <a:pt x="37049" y="30005"/>
                  </a:lnTo>
                  <a:cubicBezTo>
                    <a:pt x="37330" y="30879"/>
                    <a:pt x="37628" y="31743"/>
                    <a:pt x="37899" y="32614"/>
                  </a:cubicBezTo>
                  <a:cubicBezTo>
                    <a:pt x="38180" y="33481"/>
                    <a:pt x="38447" y="34352"/>
                    <a:pt x="38697" y="35222"/>
                  </a:cubicBezTo>
                  <a:cubicBezTo>
                    <a:pt x="38934" y="36100"/>
                    <a:pt x="39178" y="36967"/>
                    <a:pt x="39366" y="37840"/>
                  </a:cubicBezTo>
                  <a:cubicBezTo>
                    <a:pt x="39554" y="38708"/>
                    <a:pt x="39702" y="39585"/>
                    <a:pt x="39733" y="40418"/>
                  </a:cubicBezTo>
                  <a:cubicBezTo>
                    <a:pt x="39743" y="40826"/>
                    <a:pt x="39733" y="41230"/>
                    <a:pt x="39651" y="41542"/>
                  </a:cubicBezTo>
                  <a:cubicBezTo>
                    <a:pt x="39633" y="41618"/>
                    <a:pt x="39613" y="41694"/>
                    <a:pt x="39586" y="41745"/>
                  </a:cubicBezTo>
                  <a:cubicBezTo>
                    <a:pt x="39572" y="41772"/>
                    <a:pt x="39561" y="41806"/>
                    <a:pt x="39548" y="41827"/>
                  </a:cubicBezTo>
                  <a:cubicBezTo>
                    <a:pt x="39534" y="41844"/>
                    <a:pt x="39520" y="41861"/>
                    <a:pt x="39510" y="41882"/>
                  </a:cubicBezTo>
                  <a:cubicBezTo>
                    <a:pt x="39467" y="41925"/>
                    <a:pt x="39450" y="41940"/>
                    <a:pt x="39431" y="41940"/>
                  </a:cubicBezTo>
                  <a:cubicBezTo>
                    <a:pt x="39425" y="41940"/>
                    <a:pt x="39420" y="41939"/>
                    <a:pt x="39414" y="41937"/>
                  </a:cubicBezTo>
                  <a:cubicBezTo>
                    <a:pt x="39410" y="41937"/>
                    <a:pt x="39404" y="41937"/>
                    <a:pt x="39397" y="41937"/>
                  </a:cubicBezTo>
                  <a:cubicBezTo>
                    <a:pt x="39325" y="41937"/>
                    <a:pt x="39085" y="41932"/>
                    <a:pt x="38794" y="41820"/>
                  </a:cubicBezTo>
                  <a:cubicBezTo>
                    <a:pt x="38471" y="41707"/>
                    <a:pt x="38118" y="41526"/>
                    <a:pt x="37772" y="41313"/>
                  </a:cubicBezTo>
                  <a:cubicBezTo>
                    <a:pt x="36370" y="40449"/>
                    <a:pt x="35024" y="39259"/>
                    <a:pt x="33738" y="38050"/>
                  </a:cubicBezTo>
                  <a:cubicBezTo>
                    <a:pt x="31164" y="35592"/>
                    <a:pt x="28751" y="32912"/>
                    <a:pt x="26448" y="30160"/>
                  </a:cubicBezTo>
                  <a:cubicBezTo>
                    <a:pt x="25299" y="28778"/>
                    <a:pt x="24165" y="27380"/>
                    <a:pt x="23088" y="25950"/>
                  </a:cubicBezTo>
                  <a:cubicBezTo>
                    <a:pt x="22821" y="25594"/>
                    <a:pt x="22540" y="25234"/>
                    <a:pt x="22290" y="24881"/>
                  </a:cubicBezTo>
                  <a:cubicBezTo>
                    <a:pt x="22039" y="24528"/>
                    <a:pt x="21779" y="24182"/>
                    <a:pt x="21539" y="23822"/>
                  </a:cubicBezTo>
                  <a:cubicBezTo>
                    <a:pt x="21306" y="23459"/>
                    <a:pt x="21063" y="23102"/>
                    <a:pt x="20840" y="22736"/>
                  </a:cubicBezTo>
                  <a:cubicBezTo>
                    <a:pt x="20628" y="22362"/>
                    <a:pt x="20394" y="21999"/>
                    <a:pt x="20196" y="21622"/>
                  </a:cubicBezTo>
                  <a:cubicBezTo>
                    <a:pt x="19366" y="20124"/>
                    <a:pt x="18691" y="18558"/>
                    <a:pt x="18198" y="16936"/>
                  </a:cubicBezTo>
                  <a:cubicBezTo>
                    <a:pt x="17958" y="16123"/>
                    <a:pt x="17745" y="15301"/>
                    <a:pt x="17594" y="14465"/>
                  </a:cubicBezTo>
                  <a:cubicBezTo>
                    <a:pt x="17440" y="13625"/>
                    <a:pt x="17334" y="12779"/>
                    <a:pt x="17255" y="11915"/>
                  </a:cubicBezTo>
                  <a:cubicBezTo>
                    <a:pt x="17176" y="11054"/>
                    <a:pt x="17138" y="10177"/>
                    <a:pt x="17111" y="9275"/>
                  </a:cubicBezTo>
                  <a:cubicBezTo>
                    <a:pt x="17087" y="8374"/>
                    <a:pt x="17070" y="7452"/>
                    <a:pt x="16980" y="6454"/>
                  </a:cubicBezTo>
                  <a:cubicBezTo>
                    <a:pt x="16926" y="5948"/>
                    <a:pt x="16871" y="5437"/>
                    <a:pt x="16724" y="4874"/>
                  </a:cubicBezTo>
                  <a:cubicBezTo>
                    <a:pt x="16573" y="4319"/>
                    <a:pt x="16367" y="3716"/>
                    <a:pt x="15959" y="3151"/>
                  </a:cubicBezTo>
                  <a:cubicBezTo>
                    <a:pt x="15558" y="2588"/>
                    <a:pt x="14999" y="2136"/>
                    <a:pt x="14427" y="1841"/>
                  </a:cubicBezTo>
                  <a:cubicBezTo>
                    <a:pt x="13807" y="1550"/>
                    <a:pt x="13406" y="1440"/>
                    <a:pt x="12940" y="1289"/>
                  </a:cubicBezTo>
                  <a:cubicBezTo>
                    <a:pt x="12028" y="1005"/>
                    <a:pt x="11109" y="775"/>
                    <a:pt x="10184" y="580"/>
                  </a:cubicBezTo>
                  <a:cubicBezTo>
                    <a:pt x="9258" y="384"/>
                    <a:pt x="8322" y="220"/>
                    <a:pt x="7373" y="120"/>
                  </a:cubicBezTo>
                  <a:cubicBezTo>
                    <a:pt x="6690" y="49"/>
                    <a:pt x="6002" y="1"/>
                    <a:pt x="5302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346981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Google Shape;789;p35"/>
          <p:cNvSpPr txBox="1">
            <a:spLocks noGrp="1"/>
          </p:cNvSpPr>
          <p:nvPr>
            <p:ph type="title"/>
          </p:nvPr>
        </p:nvSpPr>
        <p:spPr>
          <a:xfrm>
            <a:off x="1736518" y="581405"/>
            <a:ext cx="6207695" cy="34020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lt2"/>
                </a:solidFill>
                <a:latin typeface="Showcard Gothic" panose="04020904020102020604" pitchFamily="82" charset="0"/>
              </a:rPr>
              <a:t>NAMA KELOMPOK :</a:t>
            </a:r>
            <a:br>
              <a:rPr lang="en-US" sz="2000" dirty="0">
                <a:solidFill>
                  <a:schemeClr val="lt2"/>
                </a:solidFill>
                <a:latin typeface="Showcard Gothic" panose="04020904020102020604" pitchFamily="82" charset="0"/>
              </a:rPr>
            </a:br>
            <a:r>
              <a:rPr lang="en-US" sz="2000" dirty="0">
                <a:solidFill>
                  <a:schemeClr val="lt2"/>
                </a:solidFill>
                <a:latin typeface="Showcard Gothic" panose="04020904020102020604" pitchFamily="82" charset="0"/>
              </a:rPr>
              <a:t>MELLYNDA FORTIUS : 2110101067</a:t>
            </a:r>
            <a:br>
              <a:rPr lang="en-US" sz="2000" dirty="0">
                <a:solidFill>
                  <a:schemeClr val="lt2"/>
                </a:solidFill>
                <a:latin typeface="Showcard Gothic" panose="04020904020102020604" pitchFamily="82" charset="0"/>
              </a:rPr>
            </a:br>
            <a:r>
              <a:rPr lang="en-US" sz="2000" dirty="0">
                <a:solidFill>
                  <a:schemeClr val="lt2"/>
                </a:solidFill>
                <a:latin typeface="Showcard Gothic" panose="04020904020102020604" pitchFamily="82" charset="0"/>
              </a:rPr>
              <a:t>IRNA RARA JUNIKA : 2110101068</a:t>
            </a:r>
            <a:br>
              <a:rPr lang="en-US" sz="2000" dirty="0">
                <a:solidFill>
                  <a:schemeClr val="lt2"/>
                </a:solidFill>
                <a:latin typeface="Showcard Gothic" panose="04020904020102020604" pitchFamily="82" charset="0"/>
              </a:rPr>
            </a:br>
            <a:r>
              <a:rPr lang="en-US" sz="2000" dirty="0">
                <a:solidFill>
                  <a:schemeClr val="lt2"/>
                </a:solidFill>
                <a:latin typeface="Showcard Gothic" panose="04020904020102020604" pitchFamily="82" charset="0"/>
              </a:rPr>
              <a:t>PUTRI WAFA NORASHILA DEWI : 2110101069</a:t>
            </a:r>
            <a:br>
              <a:rPr lang="en-US" sz="2000" dirty="0">
                <a:solidFill>
                  <a:schemeClr val="lt2"/>
                </a:solidFill>
                <a:latin typeface="Showcard Gothic" panose="04020904020102020604" pitchFamily="82" charset="0"/>
              </a:rPr>
            </a:br>
            <a:r>
              <a:rPr lang="en-US" sz="2000" dirty="0">
                <a:solidFill>
                  <a:schemeClr val="lt2"/>
                </a:solidFill>
                <a:latin typeface="Showcard Gothic" panose="04020904020102020604" pitchFamily="82" charset="0"/>
              </a:rPr>
              <a:t>PUTRI RATNA SARI DEWI : 2110101071</a:t>
            </a:r>
            <a:br>
              <a:rPr lang="en-US" sz="2000" dirty="0">
                <a:solidFill>
                  <a:schemeClr val="lt2"/>
                </a:solidFill>
                <a:latin typeface="Showcard Gothic" panose="04020904020102020604" pitchFamily="82" charset="0"/>
              </a:rPr>
            </a:br>
            <a:r>
              <a:rPr lang="en-US" sz="2000" dirty="0">
                <a:solidFill>
                  <a:schemeClr val="lt2"/>
                </a:solidFill>
                <a:latin typeface="Showcard Gothic" panose="04020904020102020604" pitchFamily="82" charset="0"/>
              </a:rPr>
              <a:t>FERA WIDIAWATI : 2110101072</a:t>
            </a:r>
            <a:br>
              <a:rPr lang="en-US" sz="2000" dirty="0">
                <a:solidFill>
                  <a:schemeClr val="lt2"/>
                </a:solidFill>
                <a:latin typeface="Showcard Gothic" panose="04020904020102020604" pitchFamily="82" charset="0"/>
              </a:rPr>
            </a:br>
            <a:r>
              <a:rPr lang="en-US" sz="2000" dirty="0">
                <a:solidFill>
                  <a:schemeClr val="lt2"/>
                </a:solidFill>
                <a:latin typeface="Showcard Gothic" panose="04020904020102020604" pitchFamily="82" charset="0"/>
              </a:rPr>
              <a:t>ANJELI SAURI : 2110101073</a:t>
            </a:r>
            <a:endParaRPr sz="2000" dirty="0">
              <a:solidFill>
                <a:schemeClr val="lt2"/>
              </a:solidFill>
              <a:latin typeface="Showcard Gothic" panose="04020904020102020604" pitchFamily="82" charset="0"/>
            </a:endParaRPr>
          </a:p>
        </p:txBody>
      </p:sp>
      <p:grpSp>
        <p:nvGrpSpPr>
          <p:cNvPr id="790" name="Google Shape;790;p35"/>
          <p:cNvGrpSpPr/>
          <p:nvPr/>
        </p:nvGrpSpPr>
        <p:grpSpPr>
          <a:xfrm flipH="1">
            <a:off x="803045" y="3649879"/>
            <a:ext cx="600712" cy="477303"/>
            <a:chOff x="7441450" y="886673"/>
            <a:chExt cx="600712" cy="477303"/>
          </a:xfrm>
        </p:grpSpPr>
        <p:sp>
          <p:nvSpPr>
            <p:cNvPr id="791" name="Google Shape;791;p35"/>
            <p:cNvSpPr/>
            <p:nvPr/>
          </p:nvSpPr>
          <p:spPr>
            <a:xfrm>
              <a:off x="7620335" y="1066285"/>
              <a:ext cx="421827" cy="297692"/>
            </a:xfrm>
            <a:custGeom>
              <a:avLst/>
              <a:gdLst/>
              <a:ahLst/>
              <a:cxnLst/>
              <a:rect l="l" t="t" r="r" b="b"/>
              <a:pathLst>
                <a:path w="8706" h="6144" extrusionOk="0">
                  <a:moveTo>
                    <a:pt x="2269" y="0"/>
                  </a:moveTo>
                  <a:cubicBezTo>
                    <a:pt x="777" y="0"/>
                    <a:pt x="1" y="2762"/>
                    <a:pt x="3397" y="6144"/>
                  </a:cubicBezTo>
                  <a:cubicBezTo>
                    <a:pt x="7841" y="4732"/>
                    <a:pt x="8705" y="317"/>
                    <a:pt x="6809" y="317"/>
                  </a:cubicBezTo>
                  <a:cubicBezTo>
                    <a:pt x="6233" y="317"/>
                    <a:pt x="5402" y="725"/>
                    <a:pt x="4338" y="1750"/>
                  </a:cubicBezTo>
                  <a:cubicBezTo>
                    <a:pt x="3703" y="524"/>
                    <a:pt x="2918" y="0"/>
                    <a:pt x="2269" y="0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5"/>
            <p:cNvSpPr/>
            <p:nvPr/>
          </p:nvSpPr>
          <p:spPr>
            <a:xfrm>
              <a:off x="7441450" y="1073698"/>
              <a:ext cx="198122" cy="163576"/>
            </a:xfrm>
            <a:custGeom>
              <a:avLst/>
              <a:gdLst/>
              <a:ahLst/>
              <a:cxnLst/>
              <a:rect l="l" t="t" r="r" b="b"/>
              <a:pathLst>
                <a:path w="4089" h="3376" extrusionOk="0">
                  <a:moveTo>
                    <a:pt x="2979" y="1"/>
                  </a:moveTo>
                  <a:cubicBezTo>
                    <a:pt x="2673" y="1"/>
                    <a:pt x="2311" y="358"/>
                    <a:pt x="2025" y="1262"/>
                  </a:cubicBezTo>
                  <a:cubicBezTo>
                    <a:pt x="1648" y="1006"/>
                    <a:pt x="1316" y="899"/>
                    <a:pt x="1053" y="899"/>
                  </a:cubicBezTo>
                  <a:cubicBezTo>
                    <a:pt x="1" y="899"/>
                    <a:pt x="38" y="2605"/>
                    <a:pt x="2632" y="3375"/>
                  </a:cubicBezTo>
                  <a:cubicBezTo>
                    <a:pt x="4088" y="1875"/>
                    <a:pt x="3680" y="1"/>
                    <a:pt x="2979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5"/>
            <p:cNvSpPr/>
            <p:nvPr/>
          </p:nvSpPr>
          <p:spPr>
            <a:xfrm>
              <a:off x="7756000" y="886673"/>
              <a:ext cx="216728" cy="149864"/>
            </a:xfrm>
            <a:custGeom>
              <a:avLst/>
              <a:gdLst/>
              <a:ahLst/>
              <a:cxnLst/>
              <a:rect l="l" t="t" r="r" b="b"/>
              <a:pathLst>
                <a:path w="4473" h="3093" extrusionOk="0">
                  <a:moveTo>
                    <a:pt x="1180" y="0"/>
                  </a:moveTo>
                  <a:cubicBezTo>
                    <a:pt x="525" y="0"/>
                    <a:pt x="1" y="1207"/>
                    <a:pt x="1162" y="3092"/>
                  </a:cubicBezTo>
                  <a:cubicBezTo>
                    <a:pt x="3594" y="2890"/>
                    <a:pt x="4472" y="668"/>
                    <a:pt x="3299" y="668"/>
                  </a:cubicBezTo>
                  <a:cubicBezTo>
                    <a:pt x="3019" y="668"/>
                    <a:pt x="2623" y="794"/>
                    <a:pt x="2103" y="1105"/>
                  </a:cubicBezTo>
                  <a:cubicBezTo>
                    <a:pt x="1914" y="342"/>
                    <a:pt x="1529" y="0"/>
                    <a:pt x="1180" y="0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4" name="Google Shape;794;p35"/>
          <p:cNvGrpSpPr/>
          <p:nvPr/>
        </p:nvGrpSpPr>
        <p:grpSpPr>
          <a:xfrm>
            <a:off x="7639964" y="1585232"/>
            <a:ext cx="713750" cy="690175"/>
            <a:chOff x="1240350" y="3232700"/>
            <a:chExt cx="713750" cy="690175"/>
          </a:xfrm>
        </p:grpSpPr>
        <p:sp>
          <p:nvSpPr>
            <p:cNvPr id="795" name="Google Shape;795;p35"/>
            <p:cNvSpPr/>
            <p:nvPr/>
          </p:nvSpPr>
          <p:spPr>
            <a:xfrm>
              <a:off x="1443800" y="3412575"/>
              <a:ext cx="510300" cy="510300"/>
            </a:xfrm>
            <a:prstGeom prst="star4">
              <a:avLst>
                <a:gd name="adj" fmla="val 12500"/>
              </a:avLst>
            </a:pr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5"/>
            <p:cNvSpPr/>
            <p:nvPr/>
          </p:nvSpPr>
          <p:spPr>
            <a:xfrm>
              <a:off x="1240350" y="3232700"/>
              <a:ext cx="314100" cy="314100"/>
            </a:xfrm>
            <a:prstGeom prst="star4">
              <a:avLst>
                <a:gd name="adj" fmla="val 12500"/>
              </a:avLst>
            </a:pr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7" name="Google Shape;797;p35"/>
          <p:cNvGrpSpPr/>
          <p:nvPr/>
        </p:nvGrpSpPr>
        <p:grpSpPr>
          <a:xfrm rot="2955996">
            <a:off x="6818138" y="1961908"/>
            <a:ext cx="1549427" cy="2759779"/>
            <a:chOff x="5364325" y="1834875"/>
            <a:chExt cx="825425" cy="1470215"/>
          </a:xfrm>
        </p:grpSpPr>
        <p:sp>
          <p:nvSpPr>
            <p:cNvPr id="798" name="Google Shape;798;p35"/>
            <p:cNvSpPr/>
            <p:nvPr/>
          </p:nvSpPr>
          <p:spPr>
            <a:xfrm>
              <a:off x="5642425" y="2910700"/>
              <a:ext cx="266625" cy="294700"/>
            </a:xfrm>
            <a:custGeom>
              <a:avLst/>
              <a:gdLst/>
              <a:ahLst/>
              <a:cxnLst/>
              <a:rect l="l" t="t" r="r" b="b"/>
              <a:pathLst>
                <a:path w="10665" h="11788" extrusionOk="0">
                  <a:moveTo>
                    <a:pt x="1748" y="1"/>
                  </a:moveTo>
                  <a:cubicBezTo>
                    <a:pt x="1748" y="1"/>
                    <a:pt x="205" y="6626"/>
                    <a:pt x="1" y="10384"/>
                  </a:cubicBezTo>
                  <a:cubicBezTo>
                    <a:pt x="1541" y="11278"/>
                    <a:pt x="3472" y="11727"/>
                    <a:pt x="5286" y="11787"/>
                  </a:cubicBezTo>
                  <a:lnTo>
                    <a:pt x="5380" y="11787"/>
                  </a:lnTo>
                  <a:cubicBezTo>
                    <a:pt x="7195" y="11727"/>
                    <a:pt x="9125" y="11278"/>
                    <a:pt x="10665" y="10384"/>
                  </a:cubicBezTo>
                  <a:cubicBezTo>
                    <a:pt x="10460" y="6627"/>
                    <a:pt x="8918" y="1"/>
                    <a:pt x="8918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5"/>
            <p:cNvSpPr/>
            <p:nvPr/>
          </p:nvSpPr>
          <p:spPr>
            <a:xfrm>
              <a:off x="5364325" y="2518550"/>
              <a:ext cx="279225" cy="719650"/>
            </a:xfrm>
            <a:custGeom>
              <a:avLst/>
              <a:gdLst/>
              <a:ahLst/>
              <a:cxnLst/>
              <a:rect l="l" t="t" r="r" b="b"/>
              <a:pathLst>
                <a:path w="11169" h="28786" extrusionOk="0">
                  <a:moveTo>
                    <a:pt x="11166" y="1"/>
                  </a:moveTo>
                  <a:cubicBezTo>
                    <a:pt x="11164" y="1"/>
                    <a:pt x="11163" y="7"/>
                    <a:pt x="11161" y="20"/>
                  </a:cubicBezTo>
                  <a:lnTo>
                    <a:pt x="11161" y="20"/>
                  </a:lnTo>
                  <a:cubicBezTo>
                    <a:pt x="11163" y="16"/>
                    <a:pt x="11166" y="12"/>
                    <a:pt x="11169" y="9"/>
                  </a:cubicBezTo>
                  <a:cubicBezTo>
                    <a:pt x="11168" y="3"/>
                    <a:pt x="11167" y="1"/>
                    <a:pt x="11166" y="1"/>
                  </a:cubicBezTo>
                  <a:close/>
                  <a:moveTo>
                    <a:pt x="11161" y="20"/>
                  </a:moveTo>
                  <a:lnTo>
                    <a:pt x="11161" y="20"/>
                  </a:lnTo>
                  <a:cubicBezTo>
                    <a:pt x="7381" y="5376"/>
                    <a:pt x="4371" y="9817"/>
                    <a:pt x="2537" y="12805"/>
                  </a:cubicBezTo>
                  <a:cubicBezTo>
                    <a:pt x="680" y="15899"/>
                    <a:pt x="1" y="17536"/>
                    <a:pt x="404" y="19683"/>
                  </a:cubicBezTo>
                  <a:cubicBezTo>
                    <a:pt x="1298" y="23600"/>
                    <a:pt x="4630" y="28463"/>
                    <a:pt x="4757" y="28771"/>
                  </a:cubicBezTo>
                  <a:lnTo>
                    <a:pt x="4757" y="28771"/>
                  </a:lnTo>
                  <a:cubicBezTo>
                    <a:pt x="4216" y="26170"/>
                    <a:pt x="2273" y="20833"/>
                    <a:pt x="10675" y="9561"/>
                  </a:cubicBezTo>
                  <a:cubicBezTo>
                    <a:pt x="10846" y="7290"/>
                    <a:pt x="11100" y="428"/>
                    <a:pt x="11161" y="20"/>
                  </a:cubicBezTo>
                  <a:close/>
                  <a:moveTo>
                    <a:pt x="4757" y="28771"/>
                  </a:moveTo>
                  <a:cubicBezTo>
                    <a:pt x="4759" y="28776"/>
                    <a:pt x="4760" y="28781"/>
                    <a:pt x="4761" y="28786"/>
                  </a:cubicBezTo>
                  <a:cubicBezTo>
                    <a:pt x="4762" y="28784"/>
                    <a:pt x="4761" y="28779"/>
                    <a:pt x="4757" y="2877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5"/>
            <p:cNvSpPr/>
            <p:nvPr/>
          </p:nvSpPr>
          <p:spPr>
            <a:xfrm>
              <a:off x="5910550" y="2518550"/>
              <a:ext cx="279200" cy="719650"/>
            </a:xfrm>
            <a:custGeom>
              <a:avLst/>
              <a:gdLst/>
              <a:ahLst/>
              <a:cxnLst/>
              <a:rect l="l" t="t" r="r" b="b"/>
              <a:pathLst>
                <a:path w="11168" h="28786" extrusionOk="0">
                  <a:moveTo>
                    <a:pt x="3" y="1"/>
                  </a:moveTo>
                  <a:cubicBezTo>
                    <a:pt x="2" y="1"/>
                    <a:pt x="1" y="3"/>
                    <a:pt x="0" y="9"/>
                  </a:cubicBezTo>
                  <a:cubicBezTo>
                    <a:pt x="3" y="12"/>
                    <a:pt x="5" y="16"/>
                    <a:pt x="8" y="20"/>
                  </a:cubicBezTo>
                  <a:lnTo>
                    <a:pt x="8" y="20"/>
                  </a:lnTo>
                  <a:cubicBezTo>
                    <a:pt x="6" y="7"/>
                    <a:pt x="4" y="1"/>
                    <a:pt x="3" y="1"/>
                  </a:cubicBezTo>
                  <a:close/>
                  <a:moveTo>
                    <a:pt x="8" y="20"/>
                  </a:moveTo>
                  <a:lnTo>
                    <a:pt x="8" y="20"/>
                  </a:lnTo>
                  <a:cubicBezTo>
                    <a:pt x="70" y="431"/>
                    <a:pt x="323" y="7291"/>
                    <a:pt x="494" y="9561"/>
                  </a:cubicBezTo>
                  <a:cubicBezTo>
                    <a:pt x="8895" y="20833"/>
                    <a:pt x="6953" y="26170"/>
                    <a:pt x="6411" y="28771"/>
                  </a:cubicBezTo>
                  <a:lnTo>
                    <a:pt x="6411" y="28771"/>
                  </a:lnTo>
                  <a:cubicBezTo>
                    <a:pt x="6539" y="28462"/>
                    <a:pt x="9870" y="23600"/>
                    <a:pt x="10765" y="19683"/>
                  </a:cubicBezTo>
                  <a:cubicBezTo>
                    <a:pt x="11168" y="17536"/>
                    <a:pt x="10488" y="15899"/>
                    <a:pt x="8632" y="12805"/>
                  </a:cubicBezTo>
                  <a:cubicBezTo>
                    <a:pt x="6798" y="9817"/>
                    <a:pt x="3788" y="5376"/>
                    <a:pt x="8" y="20"/>
                  </a:cubicBezTo>
                  <a:close/>
                  <a:moveTo>
                    <a:pt x="6411" y="28771"/>
                  </a:moveTo>
                  <a:lnTo>
                    <a:pt x="6411" y="28771"/>
                  </a:lnTo>
                  <a:cubicBezTo>
                    <a:pt x="6408" y="28779"/>
                    <a:pt x="6407" y="28784"/>
                    <a:pt x="6408" y="28786"/>
                  </a:cubicBezTo>
                  <a:cubicBezTo>
                    <a:pt x="6409" y="28781"/>
                    <a:pt x="6410" y="28776"/>
                    <a:pt x="6411" y="2877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5"/>
            <p:cNvSpPr/>
            <p:nvPr/>
          </p:nvSpPr>
          <p:spPr>
            <a:xfrm>
              <a:off x="5910550" y="2518600"/>
              <a:ext cx="175" cy="475"/>
            </a:xfrm>
            <a:custGeom>
              <a:avLst/>
              <a:gdLst/>
              <a:ahLst/>
              <a:cxnLst/>
              <a:rect l="l" t="t" r="r" b="b"/>
              <a:pathLst>
                <a:path w="7" h="19" extrusionOk="0">
                  <a:moveTo>
                    <a:pt x="2" y="0"/>
                  </a:moveTo>
                  <a:cubicBezTo>
                    <a:pt x="1" y="0"/>
                    <a:pt x="1" y="3"/>
                    <a:pt x="0" y="8"/>
                  </a:cubicBezTo>
                  <a:cubicBezTo>
                    <a:pt x="2" y="12"/>
                    <a:pt x="2" y="15"/>
                    <a:pt x="6" y="18"/>
                  </a:cubicBezTo>
                  <a:cubicBezTo>
                    <a:pt x="4" y="6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5"/>
            <p:cNvSpPr/>
            <p:nvPr/>
          </p:nvSpPr>
          <p:spPr>
            <a:xfrm>
              <a:off x="5905675" y="2514200"/>
              <a:ext cx="11600" cy="17525"/>
            </a:xfrm>
            <a:custGeom>
              <a:avLst/>
              <a:gdLst/>
              <a:ahLst/>
              <a:cxnLst/>
              <a:rect l="l" t="t" r="r" b="b"/>
              <a:pathLst>
                <a:path w="464" h="701" extrusionOk="0">
                  <a:moveTo>
                    <a:pt x="203" y="1"/>
                  </a:moveTo>
                  <a:lnTo>
                    <a:pt x="58" y="5"/>
                  </a:lnTo>
                  <a:lnTo>
                    <a:pt x="1" y="236"/>
                  </a:lnTo>
                  <a:lnTo>
                    <a:pt x="463" y="700"/>
                  </a:lnTo>
                  <a:lnTo>
                    <a:pt x="346" y="6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5"/>
            <p:cNvSpPr/>
            <p:nvPr/>
          </p:nvSpPr>
          <p:spPr>
            <a:xfrm>
              <a:off x="5561400" y="1949925"/>
              <a:ext cx="425925" cy="1005475"/>
            </a:xfrm>
            <a:custGeom>
              <a:avLst/>
              <a:gdLst/>
              <a:ahLst/>
              <a:cxnLst/>
              <a:rect l="l" t="t" r="r" b="b"/>
              <a:pathLst>
                <a:path w="17037" h="40219" extrusionOk="0">
                  <a:moveTo>
                    <a:pt x="8541" y="1"/>
                  </a:moveTo>
                  <a:cubicBezTo>
                    <a:pt x="8400" y="1"/>
                    <a:pt x="8263" y="58"/>
                    <a:pt x="8173" y="130"/>
                  </a:cubicBezTo>
                  <a:cubicBezTo>
                    <a:pt x="7401" y="645"/>
                    <a:pt x="1" y="10105"/>
                    <a:pt x="129" y="20722"/>
                  </a:cubicBezTo>
                  <a:cubicBezTo>
                    <a:pt x="257" y="31339"/>
                    <a:pt x="2188" y="38868"/>
                    <a:pt x="2188" y="38868"/>
                  </a:cubicBezTo>
                  <a:cubicBezTo>
                    <a:pt x="3258" y="39633"/>
                    <a:pt x="6025" y="40219"/>
                    <a:pt x="8837" y="40219"/>
                  </a:cubicBezTo>
                  <a:cubicBezTo>
                    <a:pt x="11101" y="40219"/>
                    <a:pt x="13393" y="39839"/>
                    <a:pt x="14849" y="38868"/>
                  </a:cubicBezTo>
                  <a:cubicBezTo>
                    <a:pt x="14849" y="38868"/>
                    <a:pt x="16779" y="31339"/>
                    <a:pt x="16908" y="20722"/>
                  </a:cubicBezTo>
                  <a:cubicBezTo>
                    <a:pt x="17037" y="10105"/>
                    <a:pt x="9635" y="645"/>
                    <a:pt x="8864" y="130"/>
                  </a:cubicBezTo>
                  <a:cubicBezTo>
                    <a:pt x="8768" y="37"/>
                    <a:pt x="8653" y="1"/>
                    <a:pt x="8541" y="1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5"/>
            <p:cNvSpPr/>
            <p:nvPr/>
          </p:nvSpPr>
          <p:spPr>
            <a:xfrm>
              <a:off x="5642400" y="1949900"/>
              <a:ext cx="265500" cy="237875"/>
            </a:xfrm>
            <a:custGeom>
              <a:avLst/>
              <a:gdLst/>
              <a:ahLst/>
              <a:cxnLst/>
              <a:rect l="l" t="t" r="r" b="b"/>
              <a:pathLst>
                <a:path w="10620" h="9515" extrusionOk="0">
                  <a:moveTo>
                    <a:pt x="5303" y="1"/>
                  </a:moveTo>
                  <a:cubicBezTo>
                    <a:pt x="5162" y="1"/>
                    <a:pt x="5025" y="59"/>
                    <a:pt x="4935" y="131"/>
                  </a:cubicBezTo>
                  <a:cubicBezTo>
                    <a:pt x="4509" y="415"/>
                    <a:pt x="2077" y="3405"/>
                    <a:pt x="1" y="7809"/>
                  </a:cubicBezTo>
                  <a:cubicBezTo>
                    <a:pt x="1355" y="8593"/>
                    <a:pt x="3044" y="9515"/>
                    <a:pt x="5282" y="9515"/>
                  </a:cubicBezTo>
                  <a:cubicBezTo>
                    <a:pt x="6790" y="9515"/>
                    <a:pt x="8547" y="9096"/>
                    <a:pt x="10620" y="7935"/>
                  </a:cubicBezTo>
                  <a:cubicBezTo>
                    <a:pt x="8528" y="3465"/>
                    <a:pt x="6056" y="419"/>
                    <a:pt x="5624" y="131"/>
                  </a:cubicBezTo>
                  <a:cubicBezTo>
                    <a:pt x="5529" y="37"/>
                    <a:pt x="5415" y="1"/>
                    <a:pt x="5303" y="1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5"/>
            <p:cNvSpPr/>
            <p:nvPr/>
          </p:nvSpPr>
          <p:spPr>
            <a:xfrm>
              <a:off x="5525375" y="2394575"/>
              <a:ext cx="96275" cy="200425"/>
            </a:xfrm>
            <a:custGeom>
              <a:avLst/>
              <a:gdLst/>
              <a:ahLst/>
              <a:cxnLst/>
              <a:rect l="l" t="t" r="r" b="b"/>
              <a:pathLst>
                <a:path w="3851" h="8017" extrusionOk="0">
                  <a:moveTo>
                    <a:pt x="2714" y="0"/>
                  </a:moveTo>
                  <a:cubicBezTo>
                    <a:pt x="0" y="1199"/>
                    <a:pt x="148" y="7586"/>
                    <a:pt x="2714" y="8017"/>
                  </a:cubicBezTo>
                  <a:cubicBezTo>
                    <a:pt x="3851" y="7354"/>
                    <a:pt x="3441" y="547"/>
                    <a:pt x="271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5"/>
            <p:cNvSpPr/>
            <p:nvPr/>
          </p:nvSpPr>
          <p:spPr>
            <a:xfrm>
              <a:off x="5534375" y="2389575"/>
              <a:ext cx="83125" cy="210000"/>
            </a:xfrm>
            <a:custGeom>
              <a:avLst/>
              <a:gdLst/>
              <a:ahLst/>
              <a:cxnLst/>
              <a:rect l="l" t="t" r="r" b="b"/>
              <a:pathLst>
                <a:path w="3325" h="8400" extrusionOk="0">
                  <a:moveTo>
                    <a:pt x="2313" y="413"/>
                  </a:moveTo>
                  <a:cubicBezTo>
                    <a:pt x="2659" y="947"/>
                    <a:pt x="2984" y="3609"/>
                    <a:pt x="2858" y="5777"/>
                  </a:cubicBezTo>
                  <a:cubicBezTo>
                    <a:pt x="2760" y="7432"/>
                    <a:pt x="2458" y="7900"/>
                    <a:pt x="2313" y="8030"/>
                  </a:cubicBezTo>
                  <a:cubicBezTo>
                    <a:pt x="1279" y="7802"/>
                    <a:pt x="752" y="6472"/>
                    <a:pt x="602" y="5283"/>
                  </a:cubicBezTo>
                  <a:cubicBezTo>
                    <a:pt x="371" y="3440"/>
                    <a:pt x="896" y="1142"/>
                    <a:pt x="2313" y="413"/>
                  </a:cubicBezTo>
                  <a:close/>
                  <a:moveTo>
                    <a:pt x="2376" y="1"/>
                  </a:moveTo>
                  <a:lnTo>
                    <a:pt x="2283" y="41"/>
                  </a:lnTo>
                  <a:cubicBezTo>
                    <a:pt x="625" y="773"/>
                    <a:pt x="1" y="3312"/>
                    <a:pt x="254" y="5329"/>
                  </a:cubicBezTo>
                  <a:cubicBezTo>
                    <a:pt x="473" y="7063"/>
                    <a:pt x="1247" y="8208"/>
                    <a:pt x="2324" y="8389"/>
                  </a:cubicBezTo>
                  <a:lnTo>
                    <a:pt x="2387" y="8400"/>
                  </a:lnTo>
                  <a:lnTo>
                    <a:pt x="2441" y="8370"/>
                  </a:lnTo>
                  <a:cubicBezTo>
                    <a:pt x="2863" y="8124"/>
                    <a:pt x="3120" y="7260"/>
                    <a:pt x="3206" y="5801"/>
                  </a:cubicBezTo>
                  <a:cubicBezTo>
                    <a:pt x="3324" y="3805"/>
                    <a:pt x="3061" y="517"/>
                    <a:pt x="2459" y="63"/>
                  </a:cubicBezTo>
                  <a:lnTo>
                    <a:pt x="237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5"/>
            <p:cNvSpPr/>
            <p:nvPr/>
          </p:nvSpPr>
          <p:spPr>
            <a:xfrm>
              <a:off x="5939825" y="2394575"/>
              <a:ext cx="96275" cy="200425"/>
            </a:xfrm>
            <a:custGeom>
              <a:avLst/>
              <a:gdLst/>
              <a:ahLst/>
              <a:cxnLst/>
              <a:rect l="l" t="t" r="r" b="b"/>
              <a:pathLst>
                <a:path w="3851" h="8017" extrusionOk="0">
                  <a:moveTo>
                    <a:pt x="1137" y="0"/>
                  </a:moveTo>
                  <a:cubicBezTo>
                    <a:pt x="410" y="547"/>
                    <a:pt x="0" y="7354"/>
                    <a:pt x="1137" y="8017"/>
                  </a:cubicBezTo>
                  <a:cubicBezTo>
                    <a:pt x="3703" y="7586"/>
                    <a:pt x="3851" y="1199"/>
                    <a:pt x="11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5"/>
            <p:cNvSpPr/>
            <p:nvPr/>
          </p:nvSpPr>
          <p:spPr>
            <a:xfrm>
              <a:off x="5943950" y="2389525"/>
              <a:ext cx="83050" cy="210050"/>
            </a:xfrm>
            <a:custGeom>
              <a:avLst/>
              <a:gdLst/>
              <a:ahLst/>
              <a:cxnLst/>
              <a:rect l="l" t="t" r="r" b="b"/>
              <a:pathLst>
                <a:path w="3322" h="8402" extrusionOk="0">
                  <a:moveTo>
                    <a:pt x="1013" y="415"/>
                  </a:moveTo>
                  <a:cubicBezTo>
                    <a:pt x="2431" y="1146"/>
                    <a:pt x="2956" y="3442"/>
                    <a:pt x="2723" y="5285"/>
                  </a:cubicBezTo>
                  <a:cubicBezTo>
                    <a:pt x="2575" y="6474"/>
                    <a:pt x="2048" y="7804"/>
                    <a:pt x="1013" y="8032"/>
                  </a:cubicBezTo>
                  <a:cubicBezTo>
                    <a:pt x="868" y="7902"/>
                    <a:pt x="566" y="7434"/>
                    <a:pt x="468" y="5779"/>
                  </a:cubicBezTo>
                  <a:cubicBezTo>
                    <a:pt x="339" y="3611"/>
                    <a:pt x="667" y="948"/>
                    <a:pt x="1013" y="415"/>
                  </a:cubicBezTo>
                  <a:close/>
                  <a:moveTo>
                    <a:pt x="947" y="0"/>
                  </a:moveTo>
                  <a:lnTo>
                    <a:pt x="865" y="63"/>
                  </a:lnTo>
                  <a:cubicBezTo>
                    <a:pt x="262" y="518"/>
                    <a:pt x="0" y="3806"/>
                    <a:pt x="119" y="5802"/>
                  </a:cubicBezTo>
                  <a:cubicBezTo>
                    <a:pt x="205" y="7262"/>
                    <a:pt x="463" y="8125"/>
                    <a:pt x="884" y="8371"/>
                  </a:cubicBezTo>
                  <a:lnTo>
                    <a:pt x="938" y="8402"/>
                  </a:lnTo>
                  <a:lnTo>
                    <a:pt x="999" y="8391"/>
                  </a:lnTo>
                  <a:cubicBezTo>
                    <a:pt x="2079" y="8210"/>
                    <a:pt x="2852" y="7066"/>
                    <a:pt x="3070" y="5331"/>
                  </a:cubicBezTo>
                  <a:cubicBezTo>
                    <a:pt x="3322" y="3314"/>
                    <a:pt x="2697" y="775"/>
                    <a:pt x="1041" y="42"/>
                  </a:cubicBezTo>
                  <a:lnTo>
                    <a:pt x="94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5"/>
            <p:cNvSpPr/>
            <p:nvPr/>
          </p:nvSpPr>
          <p:spPr>
            <a:xfrm>
              <a:off x="5770000" y="1855675"/>
              <a:ext cx="8750" cy="94275"/>
            </a:xfrm>
            <a:custGeom>
              <a:avLst/>
              <a:gdLst/>
              <a:ahLst/>
              <a:cxnLst/>
              <a:rect l="l" t="t" r="r" b="b"/>
              <a:pathLst>
                <a:path w="350" h="3771" extrusionOk="0">
                  <a:moveTo>
                    <a:pt x="1" y="1"/>
                  </a:moveTo>
                  <a:lnTo>
                    <a:pt x="1" y="3770"/>
                  </a:lnTo>
                  <a:lnTo>
                    <a:pt x="350" y="3770"/>
                  </a:lnTo>
                  <a:lnTo>
                    <a:pt x="350" y="1"/>
                  </a:ln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5"/>
            <p:cNvSpPr/>
            <p:nvPr/>
          </p:nvSpPr>
          <p:spPr>
            <a:xfrm>
              <a:off x="5753550" y="1834875"/>
              <a:ext cx="41675" cy="41650"/>
            </a:xfrm>
            <a:custGeom>
              <a:avLst/>
              <a:gdLst/>
              <a:ahLst/>
              <a:cxnLst/>
              <a:rect l="l" t="t" r="r" b="b"/>
              <a:pathLst>
                <a:path w="1667" h="1666" extrusionOk="0">
                  <a:moveTo>
                    <a:pt x="834" y="0"/>
                  </a:moveTo>
                  <a:cubicBezTo>
                    <a:pt x="374" y="0"/>
                    <a:pt x="1" y="373"/>
                    <a:pt x="1" y="833"/>
                  </a:cubicBezTo>
                  <a:cubicBezTo>
                    <a:pt x="1" y="1292"/>
                    <a:pt x="374" y="1665"/>
                    <a:pt x="834" y="1665"/>
                  </a:cubicBezTo>
                  <a:cubicBezTo>
                    <a:pt x="1294" y="1665"/>
                    <a:pt x="1667" y="1292"/>
                    <a:pt x="1667" y="833"/>
                  </a:cubicBezTo>
                  <a:cubicBezTo>
                    <a:pt x="1667" y="373"/>
                    <a:pt x="1294" y="0"/>
                    <a:pt x="834" y="0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5"/>
            <p:cNvSpPr/>
            <p:nvPr/>
          </p:nvSpPr>
          <p:spPr>
            <a:xfrm>
              <a:off x="5680973" y="2746565"/>
              <a:ext cx="175775" cy="558525"/>
            </a:xfrm>
            <a:custGeom>
              <a:avLst/>
              <a:gdLst/>
              <a:ahLst/>
              <a:cxnLst/>
              <a:rect l="l" t="t" r="r" b="b"/>
              <a:pathLst>
                <a:path w="7031" h="22341" extrusionOk="0">
                  <a:moveTo>
                    <a:pt x="4297" y="0"/>
                  </a:moveTo>
                  <a:cubicBezTo>
                    <a:pt x="3232" y="0"/>
                    <a:pt x="2092" y="258"/>
                    <a:pt x="1742" y="524"/>
                  </a:cubicBezTo>
                  <a:cubicBezTo>
                    <a:pt x="0" y="1847"/>
                    <a:pt x="1803" y="13925"/>
                    <a:pt x="2163" y="16210"/>
                  </a:cubicBezTo>
                  <a:cubicBezTo>
                    <a:pt x="2522" y="18476"/>
                    <a:pt x="2937" y="22341"/>
                    <a:pt x="3766" y="22341"/>
                  </a:cubicBezTo>
                  <a:cubicBezTo>
                    <a:pt x="3773" y="22341"/>
                    <a:pt x="3779" y="22341"/>
                    <a:pt x="3785" y="22340"/>
                  </a:cubicBezTo>
                  <a:cubicBezTo>
                    <a:pt x="4627" y="22280"/>
                    <a:pt x="4867" y="20116"/>
                    <a:pt x="5167" y="17051"/>
                  </a:cubicBezTo>
                  <a:cubicBezTo>
                    <a:pt x="5468" y="13986"/>
                    <a:pt x="7031" y="1426"/>
                    <a:pt x="6189" y="524"/>
                  </a:cubicBezTo>
                  <a:cubicBezTo>
                    <a:pt x="5832" y="141"/>
                    <a:pt x="5085" y="0"/>
                    <a:pt x="4297" y="0"/>
                  </a:cubicBezTo>
                  <a:close/>
                </a:path>
              </a:pathLst>
            </a:custGeom>
            <a:solidFill>
              <a:schemeClr val="accent5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5"/>
            <p:cNvSpPr/>
            <p:nvPr/>
          </p:nvSpPr>
          <p:spPr>
            <a:xfrm>
              <a:off x="5981225" y="2425175"/>
              <a:ext cx="16825" cy="61900"/>
            </a:xfrm>
            <a:custGeom>
              <a:avLst/>
              <a:gdLst/>
              <a:ahLst/>
              <a:cxnLst/>
              <a:rect l="l" t="t" r="r" b="b"/>
              <a:pathLst>
                <a:path w="673" h="2476" extrusionOk="0">
                  <a:moveTo>
                    <a:pt x="1" y="0"/>
                  </a:moveTo>
                  <a:cubicBezTo>
                    <a:pt x="1" y="0"/>
                    <a:pt x="34" y="169"/>
                    <a:pt x="116" y="398"/>
                  </a:cubicBezTo>
                  <a:cubicBezTo>
                    <a:pt x="137" y="517"/>
                    <a:pt x="182" y="639"/>
                    <a:pt x="209" y="780"/>
                  </a:cubicBezTo>
                  <a:cubicBezTo>
                    <a:pt x="223" y="849"/>
                    <a:pt x="232" y="923"/>
                    <a:pt x="251" y="995"/>
                  </a:cubicBezTo>
                  <a:cubicBezTo>
                    <a:pt x="270" y="1067"/>
                    <a:pt x="271" y="1145"/>
                    <a:pt x="281" y="1218"/>
                  </a:cubicBezTo>
                  <a:cubicBezTo>
                    <a:pt x="296" y="1292"/>
                    <a:pt x="306" y="1368"/>
                    <a:pt x="306" y="1443"/>
                  </a:cubicBezTo>
                  <a:cubicBezTo>
                    <a:pt x="306" y="1519"/>
                    <a:pt x="324" y="1592"/>
                    <a:pt x="323" y="1664"/>
                  </a:cubicBezTo>
                  <a:cubicBezTo>
                    <a:pt x="324" y="1809"/>
                    <a:pt x="333" y="1945"/>
                    <a:pt x="330" y="2064"/>
                  </a:cubicBezTo>
                  <a:cubicBezTo>
                    <a:pt x="334" y="2185"/>
                    <a:pt x="333" y="2287"/>
                    <a:pt x="334" y="2359"/>
                  </a:cubicBezTo>
                  <a:cubicBezTo>
                    <a:pt x="338" y="2433"/>
                    <a:pt x="341" y="2476"/>
                    <a:pt x="341" y="2476"/>
                  </a:cubicBezTo>
                  <a:cubicBezTo>
                    <a:pt x="341" y="2476"/>
                    <a:pt x="366" y="2441"/>
                    <a:pt x="402" y="2377"/>
                  </a:cubicBezTo>
                  <a:cubicBezTo>
                    <a:pt x="438" y="2313"/>
                    <a:pt x="491" y="2220"/>
                    <a:pt x="530" y="2100"/>
                  </a:cubicBezTo>
                  <a:cubicBezTo>
                    <a:pt x="621" y="1864"/>
                    <a:pt x="672" y="1518"/>
                    <a:pt x="629" y="1176"/>
                  </a:cubicBezTo>
                  <a:cubicBezTo>
                    <a:pt x="611" y="1092"/>
                    <a:pt x="605" y="1004"/>
                    <a:pt x="580" y="923"/>
                  </a:cubicBezTo>
                  <a:cubicBezTo>
                    <a:pt x="558" y="842"/>
                    <a:pt x="527" y="764"/>
                    <a:pt x="501" y="688"/>
                  </a:cubicBezTo>
                  <a:cubicBezTo>
                    <a:pt x="480" y="611"/>
                    <a:pt x="431" y="543"/>
                    <a:pt x="397" y="478"/>
                  </a:cubicBezTo>
                  <a:cubicBezTo>
                    <a:pt x="361" y="412"/>
                    <a:pt x="324" y="354"/>
                    <a:pt x="289" y="300"/>
                  </a:cubicBezTo>
                  <a:cubicBezTo>
                    <a:pt x="134" y="11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5"/>
            <p:cNvSpPr/>
            <p:nvPr/>
          </p:nvSpPr>
          <p:spPr>
            <a:xfrm>
              <a:off x="5553825" y="2439200"/>
              <a:ext cx="16825" cy="61925"/>
            </a:xfrm>
            <a:custGeom>
              <a:avLst/>
              <a:gdLst/>
              <a:ahLst/>
              <a:cxnLst/>
              <a:rect l="l" t="t" r="r" b="b"/>
              <a:pathLst>
                <a:path w="673" h="2477" extrusionOk="0">
                  <a:moveTo>
                    <a:pt x="672" y="1"/>
                  </a:moveTo>
                  <a:cubicBezTo>
                    <a:pt x="672" y="1"/>
                    <a:pt x="538" y="110"/>
                    <a:pt x="383" y="300"/>
                  </a:cubicBezTo>
                  <a:cubicBezTo>
                    <a:pt x="349" y="354"/>
                    <a:pt x="310" y="412"/>
                    <a:pt x="275" y="479"/>
                  </a:cubicBezTo>
                  <a:cubicBezTo>
                    <a:pt x="240" y="543"/>
                    <a:pt x="192" y="612"/>
                    <a:pt x="172" y="689"/>
                  </a:cubicBezTo>
                  <a:cubicBezTo>
                    <a:pt x="146" y="764"/>
                    <a:pt x="114" y="842"/>
                    <a:pt x="92" y="923"/>
                  </a:cubicBezTo>
                  <a:cubicBezTo>
                    <a:pt x="69" y="1005"/>
                    <a:pt x="62" y="1092"/>
                    <a:pt x="45" y="1176"/>
                  </a:cubicBezTo>
                  <a:cubicBezTo>
                    <a:pt x="0" y="1518"/>
                    <a:pt x="52" y="1864"/>
                    <a:pt x="144" y="2100"/>
                  </a:cubicBezTo>
                  <a:cubicBezTo>
                    <a:pt x="182" y="2220"/>
                    <a:pt x="235" y="2314"/>
                    <a:pt x="271" y="2377"/>
                  </a:cubicBezTo>
                  <a:cubicBezTo>
                    <a:pt x="309" y="2441"/>
                    <a:pt x="333" y="2476"/>
                    <a:pt x="333" y="2476"/>
                  </a:cubicBezTo>
                  <a:cubicBezTo>
                    <a:pt x="333" y="2476"/>
                    <a:pt x="336" y="2432"/>
                    <a:pt x="339" y="2360"/>
                  </a:cubicBezTo>
                  <a:cubicBezTo>
                    <a:pt x="341" y="2287"/>
                    <a:pt x="339" y="2184"/>
                    <a:pt x="343" y="2064"/>
                  </a:cubicBezTo>
                  <a:cubicBezTo>
                    <a:pt x="340" y="1945"/>
                    <a:pt x="349" y="1809"/>
                    <a:pt x="350" y="1664"/>
                  </a:cubicBezTo>
                  <a:cubicBezTo>
                    <a:pt x="349" y="1592"/>
                    <a:pt x="367" y="1519"/>
                    <a:pt x="367" y="1443"/>
                  </a:cubicBezTo>
                  <a:cubicBezTo>
                    <a:pt x="367" y="1368"/>
                    <a:pt x="377" y="1292"/>
                    <a:pt x="392" y="1219"/>
                  </a:cubicBezTo>
                  <a:cubicBezTo>
                    <a:pt x="402" y="1145"/>
                    <a:pt x="403" y="1068"/>
                    <a:pt x="422" y="995"/>
                  </a:cubicBezTo>
                  <a:cubicBezTo>
                    <a:pt x="442" y="923"/>
                    <a:pt x="450" y="850"/>
                    <a:pt x="465" y="780"/>
                  </a:cubicBezTo>
                  <a:cubicBezTo>
                    <a:pt x="494" y="641"/>
                    <a:pt x="536" y="518"/>
                    <a:pt x="557" y="399"/>
                  </a:cubicBezTo>
                  <a:cubicBezTo>
                    <a:pt x="640" y="169"/>
                    <a:pt x="672" y="1"/>
                    <a:pt x="67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5"/>
            <p:cNvSpPr/>
            <p:nvPr/>
          </p:nvSpPr>
          <p:spPr>
            <a:xfrm>
              <a:off x="5675425" y="2480450"/>
              <a:ext cx="205575" cy="195975"/>
            </a:xfrm>
            <a:custGeom>
              <a:avLst/>
              <a:gdLst/>
              <a:ahLst/>
              <a:cxnLst/>
              <a:rect l="l" t="t" r="r" b="b"/>
              <a:pathLst>
                <a:path w="8223" h="7839" extrusionOk="0">
                  <a:moveTo>
                    <a:pt x="4302" y="0"/>
                  </a:moveTo>
                  <a:cubicBezTo>
                    <a:pt x="3299" y="0"/>
                    <a:pt x="2297" y="383"/>
                    <a:pt x="1532" y="1148"/>
                  </a:cubicBezTo>
                  <a:cubicBezTo>
                    <a:pt x="1" y="2679"/>
                    <a:pt x="1" y="5160"/>
                    <a:pt x="1532" y="6691"/>
                  </a:cubicBezTo>
                  <a:cubicBezTo>
                    <a:pt x="2266" y="7425"/>
                    <a:pt x="3263" y="7839"/>
                    <a:pt x="4302" y="7839"/>
                  </a:cubicBezTo>
                  <a:cubicBezTo>
                    <a:pt x="5343" y="7839"/>
                    <a:pt x="6339" y="7425"/>
                    <a:pt x="7074" y="6691"/>
                  </a:cubicBezTo>
                  <a:cubicBezTo>
                    <a:pt x="7809" y="5956"/>
                    <a:pt x="8222" y="4959"/>
                    <a:pt x="8222" y="3919"/>
                  </a:cubicBezTo>
                  <a:cubicBezTo>
                    <a:pt x="8222" y="2880"/>
                    <a:pt x="7809" y="1883"/>
                    <a:pt x="7074" y="1148"/>
                  </a:cubicBezTo>
                  <a:cubicBezTo>
                    <a:pt x="6309" y="383"/>
                    <a:pt x="5305" y="0"/>
                    <a:pt x="4302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5"/>
            <p:cNvSpPr/>
            <p:nvPr/>
          </p:nvSpPr>
          <p:spPr>
            <a:xfrm>
              <a:off x="5700675" y="2496100"/>
              <a:ext cx="164700" cy="164675"/>
            </a:xfrm>
            <a:custGeom>
              <a:avLst/>
              <a:gdLst/>
              <a:ahLst/>
              <a:cxnLst/>
              <a:rect l="l" t="t" r="r" b="b"/>
              <a:pathLst>
                <a:path w="6588" h="6587" extrusionOk="0">
                  <a:moveTo>
                    <a:pt x="3294" y="0"/>
                  </a:moveTo>
                  <a:cubicBezTo>
                    <a:pt x="1476" y="0"/>
                    <a:pt x="1" y="1474"/>
                    <a:pt x="1" y="3293"/>
                  </a:cubicBezTo>
                  <a:cubicBezTo>
                    <a:pt x="1" y="5112"/>
                    <a:pt x="1476" y="6586"/>
                    <a:pt x="3294" y="6586"/>
                  </a:cubicBezTo>
                  <a:cubicBezTo>
                    <a:pt x="5113" y="6586"/>
                    <a:pt x="6588" y="5112"/>
                    <a:pt x="6588" y="3293"/>
                  </a:cubicBezTo>
                  <a:cubicBezTo>
                    <a:pt x="6588" y="1474"/>
                    <a:pt x="5113" y="0"/>
                    <a:pt x="3294" y="0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5"/>
            <p:cNvSpPr/>
            <p:nvPr/>
          </p:nvSpPr>
          <p:spPr>
            <a:xfrm>
              <a:off x="5685050" y="2233300"/>
              <a:ext cx="195975" cy="195975"/>
            </a:xfrm>
            <a:custGeom>
              <a:avLst/>
              <a:gdLst/>
              <a:ahLst/>
              <a:cxnLst/>
              <a:rect l="l" t="t" r="r" b="b"/>
              <a:pathLst>
                <a:path w="7839" h="7839" extrusionOk="0">
                  <a:moveTo>
                    <a:pt x="3919" y="0"/>
                  </a:moveTo>
                  <a:cubicBezTo>
                    <a:pt x="1755" y="0"/>
                    <a:pt x="0" y="1755"/>
                    <a:pt x="0" y="3919"/>
                  </a:cubicBezTo>
                  <a:cubicBezTo>
                    <a:pt x="0" y="6084"/>
                    <a:pt x="1755" y="7838"/>
                    <a:pt x="3919" y="7838"/>
                  </a:cubicBezTo>
                  <a:cubicBezTo>
                    <a:pt x="6084" y="7838"/>
                    <a:pt x="7838" y="6084"/>
                    <a:pt x="7838" y="3919"/>
                  </a:cubicBezTo>
                  <a:cubicBezTo>
                    <a:pt x="7838" y="1755"/>
                    <a:pt x="6084" y="0"/>
                    <a:pt x="3919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5"/>
            <p:cNvSpPr/>
            <p:nvPr/>
          </p:nvSpPr>
          <p:spPr>
            <a:xfrm>
              <a:off x="5700675" y="2248950"/>
              <a:ext cx="164700" cy="164675"/>
            </a:xfrm>
            <a:custGeom>
              <a:avLst/>
              <a:gdLst/>
              <a:ahLst/>
              <a:cxnLst/>
              <a:rect l="l" t="t" r="r" b="b"/>
              <a:pathLst>
                <a:path w="6588" h="6587" extrusionOk="0">
                  <a:moveTo>
                    <a:pt x="3294" y="0"/>
                  </a:moveTo>
                  <a:cubicBezTo>
                    <a:pt x="1476" y="0"/>
                    <a:pt x="1" y="1475"/>
                    <a:pt x="1" y="3293"/>
                  </a:cubicBezTo>
                  <a:cubicBezTo>
                    <a:pt x="1" y="5112"/>
                    <a:pt x="1476" y="6587"/>
                    <a:pt x="3294" y="6587"/>
                  </a:cubicBezTo>
                  <a:cubicBezTo>
                    <a:pt x="5113" y="6587"/>
                    <a:pt x="6588" y="5112"/>
                    <a:pt x="6588" y="3293"/>
                  </a:cubicBezTo>
                  <a:cubicBezTo>
                    <a:pt x="6588" y="1475"/>
                    <a:pt x="5113" y="0"/>
                    <a:pt x="3294" y="0"/>
                  </a:cubicBezTo>
                  <a:close/>
                </a:path>
              </a:pathLst>
            </a:custGeom>
            <a:solidFill>
              <a:schemeClr val="accent4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18" name="Google Shape;818;p35"/>
            <p:cNvSpPr/>
            <p:nvPr/>
          </p:nvSpPr>
          <p:spPr>
            <a:xfrm>
              <a:off x="5802600" y="2533175"/>
              <a:ext cx="31650" cy="58950"/>
            </a:xfrm>
            <a:custGeom>
              <a:avLst/>
              <a:gdLst/>
              <a:ahLst/>
              <a:cxnLst/>
              <a:rect l="l" t="t" r="r" b="b"/>
              <a:pathLst>
                <a:path w="1266" h="2358" extrusionOk="0">
                  <a:moveTo>
                    <a:pt x="579" y="0"/>
                  </a:moveTo>
                  <a:cubicBezTo>
                    <a:pt x="506" y="0"/>
                    <a:pt x="427" y="31"/>
                    <a:pt x="341" y="98"/>
                  </a:cubicBezTo>
                  <a:cubicBezTo>
                    <a:pt x="1" y="589"/>
                    <a:pt x="948" y="1179"/>
                    <a:pt x="1213" y="2358"/>
                  </a:cubicBezTo>
                  <a:cubicBezTo>
                    <a:pt x="1265" y="1499"/>
                    <a:pt x="1086" y="0"/>
                    <a:pt x="57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5"/>
            <p:cNvSpPr/>
            <p:nvPr/>
          </p:nvSpPr>
          <p:spPr>
            <a:xfrm>
              <a:off x="5802600" y="2286025"/>
              <a:ext cx="31650" cy="58950"/>
            </a:xfrm>
            <a:custGeom>
              <a:avLst/>
              <a:gdLst/>
              <a:ahLst/>
              <a:cxnLst/>
              <a:rect l="l" t="t" r="r" b="b"/>
              <a:pathLst>
                <a:path w="1266" h="2358" extrusionOk="0">
                  <a:moveTo>
                    <a:pt x="578" y="0"/>
                  </a:moveTo>
                  <a:cubicBezTo>
                    <a:pt x="506" y="0"/>
                    <a:pt x="427" y="31"/>
                    <a:pt x="341" y="98"/>
                  </a:cubicBezTo>
                  <a:cubicBezTo>
                    <a:pt x="1" y="589"/>
                    <a:pt x="948" y="1179"/>
                    <a:pt x="1213" y="2357"/>
                  </a:cubicBezTo>
                  <a:cubicBezTo>
                    <a:pt x="1265" y="1499"/>
                    <a:pt x="1086" y="0"/>
                    <a:pt x="5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0" name="Google Shape;820;p35"/>
          <p:cNvGrpSpPr/>
          <p:nvPr/>
        </p:nvGrpSpPr>
        <p:grpSpPr>
          <a:xfrm rot="-1332129">
            <a:off x="384922" y="320596"/>
            <a:ext cx="1051256" cy="1128248"/>
            <a:chOff x="4611437" y="1411184"/>
            <a:chExt cx="754213" cy="809450"/>
          </a:xfrm>
        </p:grpSpPr>
        <p:sp>
          <p:nvSpPr>
            <p:cNvPr id="821" name="Google Shape;821;p35"/>
            <p:cNvSpPr/>
            <p:nvPr/>
          </p:nvSpPr>
          <p:spPr>
            <a:xfrm>
              <a:off x="4988876" y="1634991"/>
              <a:ext cx="367463" cy="565476"/>
            </a:xfrm>
            <a:custGeom>
              <a:avLst/>
              <a:gdLst/>
              <a:ahLst/>
              <a:cxnLst/>
              <a:rect l="l" t="t" r="r" b="b"/>
              <a:pathLst>
                <a:path w="20443" h="31459" extrusionOk="0">
                  <a:moveTo>
                    <a:pt x="15894" y="0"/>
                  </a:moveTo>
                  <a:lnTo>
                    <a:pt x="0" y="21015"/>
                  </a:lnTo>
                  <a:lnTo>
                    <a:pt x="4186" y="31459"/>
                  </a:lnTo>
                  <a:cubicBezTo>
                    <a:pt x="8346" y="31455"/>
                    <a:pt x="20442" y="15065"/>
                    <a:pt x="20175" y="9656"/>
                  </a:cubicBezTo>
                  <a:cubicBezTo>
                    <a:pt x="20144" y="9073"/>
                    <a:pt x="15894" y="0"/>
                    <a:pt x="15894" y="0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5"/>
            <p:cNvSpPr/>
            <p:nvPr/>
          </p:nvSpPr>
          <p:spPr>
            <a:xfrm>
              <a:off x="5351450" y="1808360"/>
              <a:ext cx="72" cy="126"/>
            </a:xfrm>
            <a:custGeom>
              <a:avLst/>
              <a:gdLst/>
              <a:ahLst/>
              <a:cxnLst/>
              <a:rect l="l" t="t" r="r" b="b"/>
              <a:pathLst>
                <a:path w="4" h="7" extrusionOk="0">
                  <a:moveTo>
                    <a:pt x="4" y="7"/>
                  </a:moveTo>
                  <a:lnTo>
                    <a:pt x="4" y="7"/>
                  </a:lnTo>
                  <a:lnTo>
                    <a:pt x="4" y="7"/>
                  </a:lnTo>
                  <a:close/>
                  <a:moveTo>
                    <a:pt x="4" y="7"/>
                  </a:moveTo>
                  <a:lnTo>
                    <a:pt x="4" y="7"/>
                  </a:lnTo>
                  <a:lnTo>
                    <a:pt x="4" y="7"/>
                  </a:lnTo>
                  <a:close/>
                  <a:moveTo>
                    <a:pt x="0" y="7"/>
                  </a:moveTo>
                  <a:lnTo>
                    <a:pt x="0" y="7"/>
                  </a:lnTo>
                  <a:lnTo>
                    <a:pt x="0" y="7"/>
                  </a:lnTo>
                  <a:close/>
                  <a:moveTo>
                    <a:pt x="0" y="4"/>
                  </a:moveTo>
                  <a:lnTo>
                    <a:pt x="0" y="7"/>
                  </a:lnTo>
                  <a:lnTo>
                    <a:pt x="0" y="4"/>
                  </a:lnTo>
                  <a:close/>
                  <a:moveTo>
                    <a:pt x="0" y="4"/>
                  </a:moveTo>
                  <a:lnTo>
                    <a:pt x="0" y="4"/>
                  </a:lnTo>
                  <a:lnTo>
                    <a:pt x="0" y="4"/>
                  </a:lnTo>
                  <a:close/>
                  <a:moveTo>
                    <a:pt x="0" y="4"/>
                  </a:moveTo>
                  <a:lnTo>
                    <a:pt x="0" y="4"/>
                  </a:lnTo>
                  <a:lnTo>
                    <a:pt x="0" y="4"/>
                  </a:lnTo>
                  <a:close/>
                  <a:moveTo>
                    <a:pt x="0" y="4"/>
                  </a:moveTo>
                  <a:lnTo>
                    <a:pt x="0" y="4"/>
                  </a:lnTo>
                  <a:lnTo>
                    <a:pt x="0" y="4"/>
                  </a:lnTo>
                  <a:close/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5"/>
            <p:cNvSpPr/>
            <p:nvPr/>
          </p:nvSpPr>
          <p:spPr>
            <a:xfrm>
              <a:off x="5166505" y="1696178"/>
              <a:ext cx="143692" cy="317726"/>
            </a:xfrm>
            <a:custGeom>
              <a:avLst/>
              <a:gdLst/>
              <a:ahLst/>
              <a:cxnLst/>
              <a:rect l="l" t="t" r="r" b="b"/>
              <a:pathLst>
                <a:path w="7994" h="17676" extrusionOk="0">
                  <a:moveTo>
                    <a:pt x="3435" y="0"/>
                  </a:moveTo>
                  <a:lnTo>
                    <a:pt x="0" y="4545"/>
                  </a:lnTo>
                  <a:cubicBezTo>
                    <a:pt x="511" y="4990"/>
                    <a:pt x="1022" y="5433"/>
                    <a:pt x="1385" y="6012"/>
                  </a:cubicBezTo>
                  <a:cubicBezTo>
                    <a:pt x="1865" y="6776"/>
                    <a:pt x="2009" y="7602"/>
                    <a:pt x="1988" y="8490"/>
                  </a:cubicBezTo>
                  <a:cubicBezTo>
                    <a:pt x="1981" y="8918"/>
                    <a:pt x="1960" y="9350"/>
                    <a:pt x="2022" y="9775"/>
                  </a:cubicBezTo>
                  <a:cubicBezTo>
                    <a:pt x="2084" y="10201"/>
                    <a:pt x="2218" y="10619"/>
                    <a:pt x="2348" y="11027"/>
                  </a:cubicBezTo>
                  <a:cubicBezTo>
                    <a:pt x="2889" y="12754"/>
                    <a:pt x="3654" y="14403"/>
                    <a:pt x="4374" y="16065"/>
                  </a:cubicBezTo>
                  <a:cubicBezTo>
                    <a:pt x="4607" y="16596"/>
                    <a:pt x="4822" y="17134"/>
                    <a:pt x="5028" y="17676"/>
                  </a:cubicBezTo>
                  <a:cubicBezTo>
                    <a:pt x="6135" y="16075"/>
                    <a:pt x="7154" y="14437"/>
                    <a:pt x="7993" y="12887"/>
                  </a:cubicBezTo>
                  <a:cubicBezTo>
                    <a:pt x="6961" y="10108"/>
                    <a:pt x="6070" y="7280"/>
                    <a:pt x="5409" y="4377"/>
                  </a:cubicBezTo>
                  <a:cubicBezTo>
                    <a:pt x="5053" y="2800"/>
                    <a:pt x="4422" y="1288"/>
                    <a:pt x="3435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5"/>
            <p:cNvSpPr/>
            <p:nvPr/>
          </p:nvSpPr>
          <p:spPr>
            <a:xfrm>
              <a:off x="5091261" y="2099807"/>
              <a:ext cx="77472" cy="79827"/>
            </a:xfrm>
            <a:custGeom>
              <a:avLst/>
              <a:gdLst/>
              <a:ahLst/>
              <a:cxnLst/>
              <a:rect l="l" t="t" r="r" b="b"/>
              <a:pathLst>
                <a:path w="4310" h="4441" extrusionOk="0">
                  <a:moveTo>
                    <a:pt x="1714" y="1"/>
                  </a:moveTo>
                  <a:cubicBezTo>
                    <a:pt x="1237" y="1"/>
                    <a:pt x="856" y="256"/>
                    <a:pt x="577" y="636"/>
                  </a:cubicBezTo>
                  <a:cubicBezTo>
                    <a:pt x="1" y="1428"/>
                    <a:pt x="206" y="2439"/>
                    <a:pt x="532" y="3289"/>
                  </a:cubicBezTo>
                  <a:cubicBezTo>
                    <a:pt x="679" y="3680"/>
                    <a:pt x="851" y="4060"/>
                    <a:pt x="1022" y="4441"/>
                  </a:cubicBezTo>
                  <a:cubicBezTo>
                    <a:pt x="2027" y="3704"/>
                    <a:pt x="3151" y="2651"/>
                    <a:pt x="4310" y="1401"/>
                  </a:cubicBezTo>
                  <a:cubicBezTo>
                    <a:pt x="3596" y="739"/>
                    <a:pt x="2719" y="50"/>
                    <a:pt x="1780" y="3"/>
                  </a:cubicBezTo>
                  <a:cubicBezTo>
                    <a:pt x="1758" y="1"/>
                    <a:pt x="1736" y="1"/>
                    <a:pt x="1714" y="1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5"/>
            <p:cNvSpPr/>
            <p:nvPr/>
          </p:nvSpPr>
          <p:spPr>
            <a:xfrm>
              <a:off x="5038469" y="1892465"/>
              <a:ext cx="95268" cy="126436"/>
            </a:xfrm>
            <a:custGeom>
              <a:avLst/>
              <a:gdLst/>
              <a:ahLst/>
              <a:cxnLst/>
              <a:rect l="l" t="t" r="r" b="b"/>
              <a:pathLst>
                <a:path w="5300" h="7034" extrusionOk="0">
                  <a:moveTo>
                    <a:pt x="2300" y="0"/>
                  </a:moveTo>
                  <a:lnTo>
                    <a:pt x="1" y="3040"/>
                  </a:lnTo>
                  <a:cubicBezTo>
                    <a:pt x="792" y="3894"/>
                    <a:pt x="1547" y="4781"/>
                    <a:pt x="2390" y="5587"/>
                  </a:cubicBezTo>
                  <a:cubicBezTo>
                    <a:pt x="2794" y="5971"/>
                    <a:pt x="3226" y="6344"/>
                    <a:pt x="3699" y="6639"/>
                  </a:cubicBezTo>
                  <a:cubicBezTo>
                    <a:pt x="3962" y="6804"/>
                    <a:pt x="4333" y="7034"/>
                    <a:pt x="4668" y="7034"/>
                  </a:cubicBezTo>
                  <a:cubicBezTo>
                    <a:pt x="4709" y="7034"/>
                    <a:pt x="4749" y="7030"/>
                    <a:pt x="4789" y="7023"/>
                  </a:cubicBezTo>
                  <a:cubicBezTo>
                    <a:pt x="5135" y="6961"/>
                    <a:pt x="5197" y="6533"/>
                    <a:pt x="5228" y="6242"/>
                  </a:cubicBezTo>
                  <a:cubicBezTo>
                    <a:pt x="5299" y="5481"/>
                    <a:pt x="5152" y="4658"/>
                    <a:pt x="4878" y="3949"/>
                  </a:cubicBezTo>
                  <a:cubicBezTo>
                    <a:pt x="4312" y="2489"/>
                    <a:pt x="3254" y="1241"/>
                    <a:pt x="2300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35"/>
            <p:cNvSpPr/>
            <p:nvPr/>
          </p:nvSpPr>
          <p:spPr>
            <a:xfrm>
              <a:off x="4633550" y="1763135"/>
              <a:ext cx="432029" cy="437332"/>
            </a:xfrm>
            <a:custGeom>
              <a:avLst/>
              <a:gdLst/>
              <a:ahLst/>
              <a:cxnLst/>
              <a:rect l="l" t="t" r="r" b="b"/>
              <a:pathLst>
                <a:path w="24035" h="24330" extrusionOk="0">
                  <a:moveTo>
                    <a:pt x="14296" y="1"/>
                  </a:moveTo>
                  <a:lnTo>
                    <a:pt x="0" y="3160"/>
                  </a:lnTo>
                  <a:cubicBezTo>
                    <a:pt x="0" y="3160"/>
                    <a:pt x="2694" y="9899"/>
                    <a:pt x="3983" y="11627"/>
                  </a:cubicBezTo>
                  <a:cubicBezTo>
                    <a:pt x="7493" y="16336"/>
                    <a:pt x="19582" y="23849"/>
                    <a:pt x="24035" y="24330"/>
                  </a:cubicBezTo>
                  <a:cubicBezTo>
                    <a:pt x="24017" y="24298"/>
                    <a:pt x="24000" y="24268"/>
                    <a:pt x="23987" y="24237"/>
                  </a:cubicBezTo>
                  <a:lnTo>
                    <a:pt x="14296" y="1"/>
                  </a:ln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35"/>
            <p:cNvSpPr/>
            <p:nvPr/>
          </p:nvSpPr>
          <p:spPr>
            <a:xfrm>
              <a:off x="4684038" y="1937852"/>
              <a:ext cx="255766" cy="213399"/>
            </a:xfrm>
            <a:custGeom>
              <a:avLst/>
              <a:gdLst/>
              <a:ahLst/>
              <a:cxnLst/>
              <a:rect l="l" t="t" r="r" b="b"/>
              <a:pathLst>
                <a:path w="14229" h="11872" extrusionOk="0">
                  <a:moveTo>
                    <a:pt x="0" y="1"/>
                  </a:moveTo>
                  <a:lnTo>
                    <a:pt x="0" y="1"/>
                  </a:lnTo>
                  <a:cubicBezTo>
                    <a:pt x="408" y="814"/>
                    <a:pt x="788" y="1499"/>
                    <a:pt x="1093" y="1907"/>
                  </a:cubicBezTo>
                  <a:cubicBezTo>
                    <a:pt x="3356" y="4941"/>
                    <a:pt x="9179" y="9139"/>
                    <a:pt x="14228" y="11871"/>
                  </a:cubicBezTo>
                  <a:cubicBezTo>
                    <a:pt x="14187" y="11710"/>
                    <a:pt x="14138" y="11552"/>
                    <a:pt x="14101" y="11391"/>
                  </a:cubicBezTo>
                  <a:cubicBezTo>
                    <a:pt x="13909" y="10613"/>
                    <a:pt x="13768" y="9845"/>
                    <a:pt x="13388" y="9132"/>
                  </a:cubicBezTo>
                  <a:cubicBezTo>
                    <a:pt x="12795" y="8025"/>
                    <a:pt x="11859" y="7154"/>
                    <a:pt x="10886" y="6383"/>
                  </a:cubicBezTo>
                  <a:cubicBezTo>
                    <a:pt x="9878" y="5591"/>
                    <a:pt x="8815" y="4865"/>
                    <a:pt x="7780" y="4114"/>
                  </a:cubicBezTo>
                  <a:cubicBezTo>
                    <a:pt x="5645" y="2568"/>
                    <a:pt x="3427" y="879"/>
                    <a:pt x="843" y="179"/>
                  </a:cubicBezTo>
                  <a:cubicBezTo>
                    <a:pt x="565" y="104"/>
                    <a:pt x="285" y="46"/>
                    <a:pt x="0" y="1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5"/>
            <p:cNvSpPr/>
            <p:nvPr/>
          </p:nvSpPr>
          <p:spPr>
            <a:xfrm>
              <a:off x="4611437" y="1411184"/>
              <a:ext cx="673128" cy="636980"/>
            </a:xfrm>
            <a:custGeom>
              <a:avLst/>
              <a:gdLst/>
              <a:ahLst/>
              <a:cxnLst/>
              <a:rect l="l" t="t" r="r" b="b"/>
              <a:pathLst>
                <a:path w="37448" h="35437" extrusionOk="0">
                  <a:moveTo>
                    <a:pt x="17249" y="1"/>
                  </a:moveTo>
                  <a:cubicBezTo>
                    <a:pt x="16975" y="1"/>
                    <a:pt x="16739" y="31"/>
                    <a:pt x="16546" y="95"/>
                  </a:cubicBezTo>
                  <a:cubicBezTo>
                    <a:pt x="13129" y="1223"/>
                    <a:pt x="1" y="16431"/>
                    <a:pt x="913" y="21922"/>
                  </a:cubicBezTo>
                  <a:cubicBezTo>
                    <a:pt x="1824" y="27412"/>
                    <a:pt x="17372" y="35437"/>
                    <a:pt x="21538" y="35437"/>
                  </a:cubicBezTo>
                  <a:cubicBezTo>
                    <a:pt x="21539" y="35437"/>
                    <a:pt x="21539" y="35437"/>
                    <a:pt x="21540" y="35437"/>
                  </a:cubicBezTo>
                  <a:cubicBezTo>
                    <a:pt x="25704" y="35433"/>
                    <a:pt x="37447" y="19018"/>
                    <a:pt x="37176" y="13609"/>
                  </a:cubicBezTo>
                  <a:cubicBezTo>
                    <a:pt x="36924" y="8506"/>
                    <a:pt x="21826" y="1"/>
                    <a:pt x="17249" y="1"/>
                  </a:cubicBezTo>
                  <a:close/>
                </a:path>
              </a:pathLst>
            </a:cu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5"/>
            <p:cNvSpPr/>
            <p:nvPr/>
          </p:nvSpPr>
          <p:spPr>
            <a:xfrm>
              <a:off x="4627848" y="1412694"/>
              <a:ext cx="281812" cy="394515"/>
            </a:xfrm>
            <a:custGeom>
              <a:avLst/>
              <a:gdLst/>
              <a:ahLst/>
              <a:cxnLst/>
              <a:rect l="l" t="t" r="r" b="b"/>
              <a:pathLst>
                <a:path w="15678" h="21948" extrusionOk="0">
                  <a:moveTo>
                    <a:pt x="17" y="21937"/>
                  </a:moveTo>
                  <a:cubicBezTo>
                    <a:pt x="17" y="21941"/>
                    <a:pt x="17" y="21944"/>
                    <a:pt x="21" y="21947"/>
                  </a:cubicBezTo>
                  <a:cubicBezTo>
                    <a:pt x="17" y="21944"/>
                    <a:pt x="17" y="21941"/>
                    <a:pt x="17" y="21937"/>
                  </a:cubicBezTo>
                  <a:close/>
                  <a:moveTo>
                    <a:pt x="7" y="21875"/>
                  </a:moveTo>
                  <a:lnTo>
                    <a:pt x="7" y="21886"/>
                  </a:lnTo>
                  <a:lnTo>
                    <a:pt x="7" y="21875"/>
                  </a:lnTo>
                  <a:close/>
                  <a:moveTo>
                    <a:pt x="0" y="21851"/>
                  </a:moveTo>
                  <a:cubicBezTo>
                    <a:pt x="0" y="21854"/>
                    <a:pt x="3" y="21859"/>
                    <a:pt x="3" y="21859"/>
                  </a:cubicBezTo>
                  <a:cubicBezTo>
                    <a:pt x="3" y="21859"/>
                    <a:pt x="0" y="21854"/>
                    <a:pt x="0" y="21851"/>
                  </a:cubicBezTo>
                  <a:close/>
                  <a:moveTo>
                    <a:pt x="15671" y="1"/>
                  </a:moveTo>
                  <a:cubicBezTo>
                    <a:pt x="15660" y="4"/>
                    <a:pt x="15647" y="7"/>
                    <a:pt x="15633" y="11"/>
                  </a:cubicBezTo>
                  <a:lnTo>
                    <a:pt x="15633" y="11"/>
                  </a:lnTo>
                  <a:lnTo>
                    <a:pt x="15633" y="11"/>
                  </a:lnTo>
                  <a:cubicBezTo>
                    <a:pt x="15647" y="7"/>
                    <a:pt x="15660" y="4"/>
                    <a:pt x="15671" y="1"/>
                  </a:cubicBezTo>
                  <a:close/>
                  <a:moveTo>
                    <a:pt x="15678" y="1"/>
                  </a:moveTo>
                  <a:lnTo>
                    <a:pt x="15674" y="1"/>
                  </a:ln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5"/>
            <p:cNvSpPr/>
            <p:nvPr/>
          </p:nvSpPr>
          <p:spPr>
            <a:xfrm>
              <a:off x="4657291" y="1859247"/>
              <a:ext cx="339853" cy="188917"/>
            </a:xfrm>
            <a:custGeom>
              <a:avLst/>
              <a:gdLst/>
              <a:ahLst/>
              <a:cxnLst/>
              <a:rect l="l" t="t" r="r" b="b"/>
              <a:pathLst>
                <a:path w="18907" h="10510" extrusionOk="0">
                  <a:moveTo>
                    <a:pt x="0" y="1"/>
                  </a:moveTo>
                  <a:cubicBezTo>
                    <a:pt x="4250" y="4970"/>
                    <a:pt x="15362" y="10424"/>
                    <a:pt x="18907" y="10510"/>
                  </a:cubicBezTo>
                  <a:cubicBezTo>
                    <a:pt x="15362" y="10424"/>
                    <a:pt x="4254" y="4970"/>
                    <a:pt x="0" y="1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5"/>
            <p:cNvSpPr/>
            <p:nvPr/>
          </p:nvSpPr>
          <p:spPr>
            <a:xfrm>
              <a:off x="4643486" y="1583349"/>
              <a:ext cx="477003" cy="410046"/>
            </a:xfrm>
            <a:custGeom>
              <a:avLst/>
              <a:gdLst/>
              <a:ahLst/>
              <a:cxnLst/>
              <a:rect l="l" t="t" r="r" b="b"/>
              <a:pathLst>
                <a:path w="26537" h="22812" extrusionOk="0">
                  <a:moveTo>
                    <a:pt x="5162" y="1"/>
                  </a:moveTo>
                  <a:cubicBezTo>
                    <a:pt x="4292" y="1132"/>
                    <a:pt x="3456" y="2291"/>
                    <a:pt x="2698" y="3439"/>
                  </a:cubicBezTo>
                  <a:cubicBezTo>
                    <a:pt x="4457" y="4512"/>
                    <a:pt x="6256" y="5509"/>
                    <a:pt x="8162" y="6322"/>
                  </a:cubicBezTo>
                  <a:cubicBezTo>
                    <a:pt x="10198" y="7189"/>
                    <a:pt x="12433" y="8005"/>
                    <a:pt x="14129" y="9461"/>
                  </a:cubicBezTo>
                  <a:cubicBezTo>
                    <a:pt x="14777" y="10016"/>
                    <a:pt x="15476" y="10904"/>
                    <a:pt x="14893" y="11754"/>
                  </a:cubicBezTo>
                  <a:cubicBezTo>
                    <a:pt x="14587" y="12199"/>
                    <a:pt x="14141" y="12361"/>
                    <a:pt x="13669" y="12361"/>
                  </a:cubicBezTo>
                  <a:cubicBezTo>
                    <a:pt x="13221" y="12361"/>
                    <a:pt x="12749" y="12215"/>
                    <a:pt x="12350" y="12028"/>
                  </a:cubicBezTo>
                  <a:cubicBezTo>
                    <a:pt x="11150" y="11466"/>
                    <a:pt x="10112" y="10565"/>
                    <a:pt x="9118" y="9708"/>
                  </a:cubicBezTo>
                  <a:cubicBezTo>
                    <a:pt x="8645" y="9300"/>
                    <a:pt x="8186" y="8882"/>
                    <a:pt x="7709" y="8481"/>
                  </a:cubicBezTo>
                  <a:cubicBezTo>
                    <a:pt x="7583" y="8375"/>
                    <a:pt x="7452" y="8261"/>
                    <a:pt x="7322" y="8152"/>
                  </a:cubicBezTo>
                  <a:lnTo>
                    <a:pt x="7322" y="8152"/>
                  </a:lnTo>
                  <a:cubicBezTo>
                    <a:pt x="7336" y="8258"/>
                    <a:pt x="7360" y="8361"/>
                    <a:pt x="7407" y="8460"/>
                  </a:cubicBezTo>
                  <a:cubicBezTo>
                    <a:pt x="7519" y="8691"/>
                    <a:pt x="7296" y="8860"/>
                    <a:pt x="7090" y="8860"/>
                  </a:cubicBezTo>
                  <a:cubicBezTo>
                    <a:pt x="7054" y="8860"/>
                    <a:pt x="7019" y="8854"/>
                    <a:pt x="6986" y="8844"/>
                  </a:cubicBezTo>
                  <a:cubicBezTo>
                    <a:pt x="6722" y="8758"/>
                    <a:pt x="6469" y="8649"/>
                    <a:pt x="6218" y="8529"/>
                  </a:cubicBezTo>
                  <a:cubicBezTo>
                    <a:pt x="4837" y="7861"/>
                    <a:pt x="3572" y="6939"/>
                    <a:pt x="2301" y="6081"/>
                  </a:cubicBezTo>
                  <a:cubicBezTo>
                    <a:pt x="2006" y="5886"/>
                    <a:pt x="1714" y="5687"/>
                    <a:pt x="1416" y="5488"/>
                  </a:cubicBezTo>
                  <a:cubicBezTo>
                    <a:pt x="861" y="6448"/>
                    <a:pt x="381" y="7374"/>
                    <a:pt x="1" y="8247"/>
                  </a:cubicBezTo>
                  <a:cubicBezTo>
                    <a:pt x="1817" y="9084"/>
                    <a:pt x="3915" y="10119"/>
                    <a:pt x="4693" y="12087"/>
                  </a:cubicBezTo>
                  <a:cubicBezTo>
                    <a:pt x="5039" y="12954"/>
                    <a:pt x="5139" y="14191"/>
                    <a:pt x="5961" y="14771"/>
                  </a:cubicBezTo>
                  <a:cubicBezTo>
                    <a:pt x="6219" y="14952"/>
                    <a:pt x="6467" y="15024"/>
                    <a:pt x="6709" y="15024"/>
                  </a:cubicBezTo>
                  <a:cubicBezTo>
                    <a:pt x="7357" y="15024"/>
                    <a:pt x="7961" y="14511"/>
                    <a:pt x="8580" y="14222"/>
                  </a:cubicBezTo>
                  <a:cubicBezTo>
                    <a:pt x="8933" y="14056"/>
                    <a:pt x="9411" y="13923"/>
                    <a:pt x="9863" y="13923"/>
                  </a:cubicBezTo>
                  <a:cubicBezTo>
                    <a:pt x="10148" y="13923"/>
                    <a:pt x="10422" y="13976"/>
                    <a:pt x="10650" y="14105"/>
                  </a:cubicBezTo>
                  <a:cubicBezTo>
                    <a:pt x="10897" y="14246"/>
                    <a:pt x="11079" y="14479"/>
                    <a:pt x="11243" y="14705"/>
                  </a:cubicBezTo>
                  <a:cubicBezTo>
                    <a:pt x="11524" y="15096"/>
                    <a:pt x="11798" y="15494"/>
                    <a:pt x="12093" y="15877"/>
                  </a:cubicBezTo>
                  <a:cubicBezTo>
                    <a:pt x="12418" y="16298"/>
                    <a:pt x="13018" y="17168"/>
                    <a:pt x="13660" y="17168"/>
                  </a:cubicBezTo>
                  <a:cubicBezTo>
                    <a:pt x="13776" y="17168"/>
                    <a:pt x="13894" y="17139"/>
                    <a:pt x="14012" y="17074"/>
                  </a:cubicBezTo>
                  <a:cubicBezTo>
                    <a:pt x="14352" y="16885"/>
                    <a:pt x="14605" y="16529"/>
                    <a:pt x="14831" y="16220"/>
                  </a:cubicBezTo>
                  <a:cubicBezTo>
                    <a:pt x="15157" y="15771"/>
                    <a:pt x="15452" y="15295"/>
                    <a:pt x="15750" y="14825"/>
                  </a:cubicBezTo>
                  <a:cubicBezTo>
                    <a:pt x="15819" y="14717"/>
                    <a:pt x="15922" y="14652"/>
                    <a:pt x="16032" y="14652"/>
                  </a:cubicBezTo>
                  <a:cubicBezTo>
                    <a:pt x="16096" y="14652"/>
                    <a:pt x="16162" y="14674"/>
                    <a:pt x="16227" y="14722"/>
                  </a:cubicBezTo>
                  <a:cubicBezTo>
                    <a:pt x="16981" y="15295"/>
                    <a:pt x="17577" y="16038"/>
                    <a:pt x="18198" y="16745"/>
                  </a:cubicBezTo>
                  <a:cubicBezTo>
                    <a:pt x="18479" y="17063"/>
                    <a:pt x="18763" y="17375"/>
                    <a:pt x="19085" y="17646"/>
                  </a:cubicBezTo>
                  <a:cubicBezTo>
                    <a:pt x="19469" y="17971"/>
                    <a:pt x="19890" y="18246"/>
                    <a:pt x="20275" y="18568"/>
                  </a:cubicBezTo>
                  <a:cubicBezTo>
                    <a:pt x="21779" y="19843"/>
                    <a:pt x="22945" y="21430"/>
                    <a:pt x="24364" y="22784"/>
                  </a:cubicBezTo>
                  <a:cubicBezTo>
                    <a:pt x="24374" y="22791"/>
                    <a:pt x="24384" y="22801"/>
                    <a:pt x="24394" y="22812"/>
                  </a:cubicBezTo>
                  <a:cubicBezTo>
                    <a:pt x="25094" y="22108"/>
                    <a:pt x="25813" y="21317"/>
                    <a:pt x="26536" y="20457"/>
                  </a:cubicBezTo>
                  <a:cubicBezTo>
                    <a:pt x="25868" y="19140"/>
                    <a:pt x="24850" y="17979"/>
                    <a:pt x="23976" y="16810"/>
                  </a:cubicBezTo>
                  <a:cubicBezTo>
                    <a:pt x="22876" y="15333"/>
                    <a:pt x="21824" y="13825"/>
                    <a:pt x="20741" y="12333"/>
                  </a:cubicBezTo>
                  <a:cubicBezTo>
                    <a:pt x="19682" y="10873"/>
                    <a:pt x="18571" y="9440"/>
                    <a:pt x="17282" y="8169"/>
                  </a:cubicBezTo>
                  <a:cubicBezTo>
                    <a:pt x="15953" y="6853"/>
                    <a:pt x="14444" y="5691"/>
                    <a:pt x="12930" y="4594"/>
                  </a:cubicBezTo>
                  <a:cubicBezTo>
                    <a:pt x="10489" y="2829"/>
                    <a:pt x="7888" y="1286"/>
                    <a:pt x="5162" y="1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5"/>
            <p:cNvSpPr/>
            <p:nvPr/>
          </p:nvSpPr>
          <p:spPr>
            <a:xfrm>
              <a:off x="4925226" y="1539634"/>
              <a:ext cx="329518" cy="299913"/>
            </a:xfrm>
            <a:custGeom>
              <a:avLst/>
              <a:gdLst/>
              <a:ahLst/>
              <a:cxnLst/>
              <a:rect l="l" t="t" r="r" b="b"/>
              <a:pathLst>
                <a:path w="18332" h="16685" extrusionOk="0">
                  <a:moveTo>
                    <a:pt x="930" y="0"/>
                  </a:moveTo>
                  <a:cubicBezTo>
                    <a:pt x="857" y="0"/>
                    <a:pt x="784" y="3"/>
                    <a:pt x="711" y="10"/>
                  </a:cubicBezTo>
                  <a:cubicBezTo>
                    <a:pt x="505" y="27"/>
                    <a:pt x="312" y="64"/>
                    <a:pt x="176" y="195"/>
                  </a:cubicBezTo>
                  <a:cubicBezTo>
                    <a:pt x="148" y="219"/>
                    <a:pt x="94" y="284"/>
                    <a:pt x="59" y="366"/>
                  </a:cubicBezTo>
                  <a:cubicBezTo>
                    <a:pt x="32" y="438"/>
                    <a:pt x="1" y="634"/>
                    <a:pt x="18" y="771"/>
                  </a:cubicBezTo>
                  <a:cubicBezTo>
                    <a:pt x="70" y="1199"/>
                    <a:pt x="412" y="1542"/>
                    <a:pt x="731" y="1806"/>
                  </a:cubicBezTo>
                  <a:cubicBezTo>
                    <a:pt x="1666" y="2581"/>
                    <a:pt x="2846" y="3040"/>
                    <a:pt x="3932" y="3557"/>
                  </a:cubicBezTo>
                  <a:cubicBezTo>
                    <a:pt x="4398" y="3777"/>
                    <a:pt x="4868" y="4000"/>
                    <a:pt x="5300" y="4280"/>
                  </a:cubicBezTo>
                  <a:cubicBezTo>
                    <a:pt x="5735" y="4568"/>
                    <a:pt x="6026" y="4946"/>
                    <a:pt x="6256" y="5415"/>
                  </a:cubicBezTo>
                  <a:cubicBezTo>
                    <a:pt x="6842" y="6612"/>
                    <a:pt x="6880" y="8175"/>
                    <a:pt x="7912" y="9121"/>
                  </a:cubicBezTo>
                  <a:cubicBezTo>
                    <a:pt x="8214" y="9394"/>
                    <a:pt x="8546" y="9589"/>
                    <a:pt x="8954" y="9635"/>
                  </a:cubicBezTo>
                  <a:cubicBezTo>
                    <a:pt x="9320" y="9676"/>
                    <a:pt x="9694" y="9645"/>
                    <a:pt x="10057" y="9720"/>
                  </a:cubicBezTo>
                  <a:cubicBezTo>
                    <a:pt x="10904" y="9891"/>
                    <a:pt x="11312" y="10515"/>
                    <a:pt x="11723" y="11211"/>
                  </a:cubicBezTo>
                  <a:cubicBezTo>
                    <a:pt x="12137" y="11917"/>
                    <a:pt x="12615" y="12544"/>
                    <a:pt x="13235" y="13090"/>
                  </a:cubicBezTo>
                  <a:cubicBezTo>
                    <a:pt x="13803" y="13590"/>
                    <a:pt x="14400" y="14069"/>
                    <a:pt x="14808" y="14721"/>
                  </a:cubicBezTo>
                  <a:cubicBezTo>
                    <a:pt x="15195" y="15338"/>
                    <a:pt x="15360" y="15993"/>
                    <a:pt x="15401" y="16684"/>
                  </a:cubicBezTo>
                  <a:cubicBezTo>
                    <a:pt x="16556" y="14875"/>
                    <a:pt x="17574" y="13058"/>
                    <a:pt x="18332" y="11407"/>
                  </a:cubicBezTo>
                  <a:cubicBezTo>
                    <a:pt x="17968" y="10437"/>
                    <a:pt x="17481" y="9518"/>
                    <a:pt x="16844" y="8692"/>
                  </a:cubicBezTo>
                  <a:cubicBezTo>
                    <a:pt x="16011" y="7609"/>
                    <a:pt x="14972" y="6848"/>
                    <a:pt x="13862" y="6077"/>
                  </a:cubicBezTo>
                  <a:cubicBezTo>
                    <a:pt x="12604" y="5206"/>
                    <a:pt x="11253" y="4445"/>
                    <a:pt x="9916" y="3701"/>
                  </a:cubicBezTo>
                  <a:cubicBezTo>
                    <a:pt x="8032" y="2646"/>
                    <a:pt x="6102" y="1635"/>
                    <a:pt x="4090" y="833"/>
                  </a:cubicBezTo>
                  <a:cubicBezTo>
                    <a:pt x="3284" y="514"/>
                    <a:pt x="2451" y="212"/>
                    <a:pt x="1592" y="64"/>
                  </a:cubicBezTo>
                  <a:cubicBezTo>
                    <a:pt x="1375" y="28"/>
                    <a:pt x="1152" y="0"/>
                    <a:pt x="930" y="0"/>
                  </a:cubicBezTo>
                  <a:close/>
                </a:path>
              </a:pathLst>
            </a:custGeom>
            <a:solidFill>
              <a:schemeClr val="accent3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5"/>
            <p:cNvSpPr/>
            <p:nvPr/>
          </p:nvSpPr>
          <p:spPr>
            <a:xfrm>
              <a:off x="4619705" y="1430687"/>
              <a:ext cx="745945" cy="789947"/>
            </a:xfrm>
            <a:custGeom>
              <a:avLst/>
              <a:gdLst/>
              <a:ahLst/>
              <a:cxnLst/>
              <a:rect l="l" t="t" r="r" b="b"/>
              <a:pathLst>
                <a:path w="41499" h="43947" extrusionOk="0">
                  <a:moveTo>
                    <a:pt x="5302" y="1"/>
                  </a:moveTo>
                  <a:cubicBezTo>
                    <a:pt x="5025" y="1"/>
                    <a:pt x="4747" y="8"/>
                    <a:pt x="4467" y="25"/>
                  </a:cubicBezTo>
                  <a:cubicBezTo>
                    <a:pt x="3970" y="59"/>
                    <a:pt x="3466" y="120"/>
                    <a:pt x="2955" y="237"/>
                  </a:cubicBezTo>
                  <a:cubicBezTo>
                    <a:pt x="2448" y="354"/>
                    <a:pt x="1923" y="528"/>
                    <a:pt x="1423" y="840"/>
                  </a:cubicBezTo>
                  <a:cubicBezTo>
                    <a:pt x="1173" y="1001"/>
                    <a:pt x="929" y="1190"/>
                    <a:pt x="721" y="1430"/>
                  </a:cubicBezTo>
                  <a:cubicBezTo>
                    <a:pt x="515" y="1666"/>
                    <a:pt x="343" y="1944"/>
                    <a:pt x="227" y="2239"/>
                  </a:cubicBezTo>
                  <a:cubicBezTo>
                    <a:pt x="1" y="2835"/>
                    <a:pt x="4" y="3439"/>
                    <a:pt x="100" y="3956"/>
                  </a:cubicBezTo>
                  <a:cubicBezTo>
                    <a:pt x="192" y="4483"/>
                    <a:pt x="368" y="4956"/>
                    <a:pt x="569" y="5402"/>
                  </a:cubicBezTo>
                  <a:cubicBezTo>
                    <a:pt x="772" y="5848"/>
                    <a:pt x="1012" y="6263"/>
                    <a:pt x="1273" y="6660"/>
                  </a:cubicBezTo>
                  <a:cubicBezTo>
                    <a:pt x="2301" y="8244"/>
                    <a:pt x="3551" y="9598"/>
                    <a:pt x="4864" y="10873"/>
                  </a:cubicBezTo>
                  <a:cubicBezTo>
                    <a:pt x="4353" y="10115"/>
                    <a:pt x="3839" y="9357"/>
                    <a:pt x="3373" y="8580"/>
                  </a:cubicBezTo>
                  <a:cubicBezTo>
                    <a:pt x="2897" y="7808"/>
                    <a:pt x="2451" y="7020"/>
                    <a:pt x="2095" y="6211"/>
                  </a:cubicBezTo>
                  <a:cubicBezTo>
                    <a:pt x="1738" y="5409"/>
                    <a:pt x="1437" y="4570"/>
                    <a:pt x="1399" y="3801"/>
                  </a:cubicBezTo>
                  <a:cubicBezTo>
                    <a:pt x="1379" y="3421"/>
                    <a:pt x="1447" y="3082"/>
                    <a:pt x="1584" y="2838"/>
                  </a:cubicBezTo>
                  <a:cubicBezTo>
                    <a:pt x="1728" y="2596"/>
                    <a:pt x="1940" y="2420"/>
                    <a:pt x="2235" y="2283"/>
                  </a:cubicBezTo>
                  <a:cubicBezTo>
                    <a:pt x="2737" y="2057"/>
                    <a:pt x="3404" y="1976"/>
                    <a:pt x="4090" y="1976"/>
                  </a:cubicBezTo>
                  <a:cubicBezTo>
                    <a:pt x="4224" y="1976"/>
                    <a:pt x="4359" y="1979"/>
                    <a:pt x="4494" y="1985"/>
                  </a:cubicBezTo>
                  <a:cubicBezTo>
                    <a:pt x="5330" y="2023"/>
                    <a:pt x="6184" y="2143"/>
                    <a:pt x="7037" y="2317"/>
                  </a:cubicBezTo>
                  <a:cubicBezTo>
                    <a:pt x="8741" y="2667"/>
                    <a:pt x="10445" y="3181"/>
                    <a:pt x="12073" y="3801"/>
                  </a:cubicBezTo>
                  <a:cubicBezTo>
                    <a:pt x="12467" y="3949"/>
                    <a:pt x="12929" y="4141"/>
                    <a:pt x="13125" y="4257"/>
                  </a:cubicBezTo>
                  <a:cubicBezTo>
                    <a:pt x="13348" y="4409"/>
                    <a:pt x="13498" y="4559"/>
                    <a:pt x="13615" y="4747"/>
                  </a:cubicBezTo>
                  <a:cubicBezTo>
                    <a:pt x="13735" y="4936"/>
                    <a:pt x="13821" y="5214"/>
                    <a:pt x="13889" y="5540"/>
                  </a:cubicBezTo>
                  <a:cubicBezTo>
                    <a:pt x="13961" y="5861"/>
                    <a:pt x="13985" y="6263"/>
                    <a:pt x="14009" y="6663"/>
                  </a:cubicBezTo>
                  <a:cubicBezTo>
                    <a:pt x="14039" y="7486"/>
                    <a:pt x="14009" y="8391"/>
                    <a:pt x="14009" y="9310"/>
                  </a:cubicBezTo>
                  <a:cubicBezTo>
                    <a:pt x="14002" y="10235"/>
                    <a:pt x="14006" y="11181"/>
                    <a:pt x="14057" y="12141"/>
                  </a:cubicBezTo>
                  <a:cubicBezTo>
                    <a:pt x="14156" y="14057"/>
                    <a:pt x="14468" y="15997"/>
                    <a:pt x="14996" y="17879"/>
                  </a:cubicBezTo>
                  <a:cubicBezTo>
                    <a:pt x="15545" y="19754"/>
                    <a:pt x="16309" y="21557"/>
                    <a:pt x="17238" y="23253"/>
                  </a:cubicBezTo>
                  <a:cubicBezTo>
                    <a:pt x="17467" y="23682"/>
                    <a:pt x="17728" y="24086"/>
                    <a:pt x="17975" y="24504"/>
                  </a:cubicBezTo>
                  <a:cubicBezTo>
                    <a:pt x="18225" y="24912"/>
                    <a:pt x="18499" y="25306"/>
                    <a:pt x="18763" y="25711"/>
                  </a:cubicBezTo>
                  <a:cubicBezTo>
                    <a:pt x="19034" y="26108"/>
                    <a:pt x="19321" y="26488"/>
                    <a:pt x="19603" y="26879"/>
                  </a:cubicBezTo>
                  <a:cubicBezTo>
                    <a:pt x="19884" y="27267"/>
                    <a:pt x="20161" y="27624"/>
                    <a:pt x="20453" y="27990"/>
                  </a:cubicBezTo>
                  <a:cubicBezTo>
                    <a:pt x="21608" y="29443"/>
                    <a:pt x="22790" y="30869"/>
                    <a:pt x="24028" y="32247"/>
                  </a:cubicBezTo>
                  <a:cubicBezTo>
                    <a:pt x="25265" y="33625"/>
                    <a:pt x="26527" y="34979"/>
                    <a:pt x="27853" y="36277"/>
                  </a:cubicBezTo>
                  <a:cubicBezTo>
                    <a:pt x="29172" y="37584"/>
                    <a:pt x="30540" y="38842"/>
                    <a:pt x="31986" y="40034"/>
                  </a:cubicBezTo>
                  <a:cubicBezTo>
                    <a:pt x="32706" y="40634"/>
                    <a:pt x="33453" y="41207"/>
                    <a:pt x="34231" y="41755"/>
                  </a:cubicBezTo>
                  <a:cubicBezTo>
                    <a:pt x="35010" y="42303"/>
                    <a:pt x="35822" y="42825"/>
                    <a:pt x="36730" y="43263"/>
                  </a:cubicBezTo>
                  <a:cubicBezTo>
                    <a:pt x="37186" y="43483"/>
                    <a:pt x="37666" y="43685"/>
                    <a:pt x="38221" y="43825"/>
                  </a:cubicBezTo>
                  <a:cubicBezTo>
                    <a:pt x="38365" y="43856"/>
                    <a:pt x="38512" y="43883"/>
                    <a:pt x="38660" y="43911"/>
                  </a:cubicBezTo>
                  <a:cubicBezTo>
                    <a:pt x="38806" y="43923"/>
                    <a:pt x="38936" y="43946"/>
                    <a:pt x="39089" y="43946"/>
                  </a:cubicBezTo>
                  <a:cubicBezTo>
                    <a:pt x="39109" y="43946"/>
                    <a:pt x="39129" y="43946"/>
                    <a:pt x="39150" y="43945"/>
                  </a:cubicBezTo>
                  <a:cubicBezTo>
                    <a:pt x="39170" y="43946"/>
                    <a:pt x="39190" y="43946"/>
                    <a:pt x="39211" y="43946"/>
                  </a:cubicBezTo>
                  <a:cubicBezTo>
                    <a:pt x="39530" y="43946"/>
                    <a:pt x="39917" y="43868"/>
                    <a:pt x="40274" y="43688"/>
                  </a:cubicBezTo>
                  <a:cubicBezTo>
                    <a:pt x="40672" y="43493"/>
                    <a:pt x="40967" y="43133"/>
                    <a:pt x="41141" y="42804"/>
                  </a:cubicBezTo>
                  <a:cubicBezTo>
                    <a:pt x="41182" y="42722"/>
                    <a:pt x="41220" y="42640"/>
                    <a:pt x="41258" y="42554"/>
                  </a:cubicBezTo>
                  <a:cubicBezTo>
                    <a:pt x="41293" y="42472"/>
                    <a:pt x="41309" y="42393"/>
                    <a:pt x="41334" y="42314"/>
                  </a:cubicBezTo>
                  <a:cubicBezTo>
                    <a:pt x="41385" y="42149"/>
                    <a:pt x="41405" y="42002"/>
                    <a:pt x="41426" y="41851"/>
                  </a:cubicBezTo>
                  <a:cubicBezTo>
                    <a:pt x="41498" y="41262"/>
                    <a:pt x="41450" y="40748"/>
                    <a:pt x="41375" y="40251"/>
                  </a:cubicBezTo>
                  <a:cubicBezTo>
                    <a:pt x="41206" y="39267"/>
                    <a:pt x="40929" y="38365"/>
                    <a:pt x="40617" y="37481"/>
                  </a:cubicBezTo>
                  <a:cubicBezTo>
                    <a:pt x="40301" y="36600"/>
                    <a:pt x="39956" y="35743"/>
                    <a:pt x="39572" y="34904"/>
                  </a:cubicBezTo>
                  <a:cubicBezTo>
                    <a:pt x="39184" y="34067"/>
                    <a:pt x="38787" y="33238"/>
                    <a:pt x="38365" y="32422"/>
                  </a:cubicBezTo>
                  <a:cubicBezTo>
                    <a:pt x="37940" y="31606"/>
                    <a:pt x="37509" y="30800"/>
                    <a:pt x="37049" y="30005"/>
                  </a:cubicBezTo>
                  <a:lnTo>
                    <a:pt x="37049" y="30005"/>
                  </a:lnTo>
                  <a:cubicBezTo>
                    <a:pt x="37330" y="30879"/>
                    <a:pt x="37628" y="31743"/>
                    <a:pt x="37899" y="32614"/>
                  </a:cubicBezTo>
                  <a:cubicBezTo>
                    <a:pt x="38180" y="33481"/>
                    <a:pt x="38447" y="34352"/>
                    <a:pt x="38697" y="35222"/>
                  </a:cubicBezTo>
                  <a:cubicBezTo>
                    <a:pt x="38934" y="36100"/>
                    <a:pt x="39178" y="36967"/>
                    <a:pt x="39366" y="37840"/>
                  </a:cubicBezTo>
                  <a:cubicBezTo>
                    <a:pt x="39554" y="38708"/>
                    <a:pt x="39702" y="39585"/>
                    <a:pt x="39733" y="40418"/>
                  </a:cubicBezTo>
                  <a:cubicBezTo>
                    <a:pt x="39743" y="40826"/>
                    <a:pt x="39733" y="41230"/>
                    <a:pt x="39651" y="41542"/>
                  </a:cubicBezTo>
                  <a:cubicBezTo>
                    <a:pt x="39633" y="41618"/>
                    <a:pt x="39613" y="41694"/>
                    <a:pt x="39586" y="41745"/>
                  </a:cubicBezTo>
                  <a:cubicBezTo>
                    <a:pt x="39572" y="41772"/>
                    <a:pt x="39561" y="41806"/>
                    <a:pt x="39548" y="41827"/>
                  </a:cubicBezTo>
                  <a:cubicBezTo>
                    <a:pt x="39534" y="41844"/>
                    <a:pt x="39520" y="41861"/>
                    <a:pt x="39510" y="41882"/>
                  </a:cubicBezTo>
                  <a:cubicBezTo>
                    <a:pt x="39467" y="41925"/>
                    <a:pt x="39450" y="41940"/>
                    <a:pt x="39431" y="41940"/>
                  </a:cubicBezTo>
                  <a:cubicBezTo>
                    <a:pt x="39425" y="41940"/>
                    <a:pt x="39420" y="41939"/>
                    <a:pt x="39414" y="41937"/>
                  </a:cubicBezTo>
                  <a:cubicBezTo>
                    <a:pt x="39410" y="41937"/>
                    <a:pt x="39404" y="41937"/>
                    <a:pt x="39397" y="41937"/>
                  </a:cubicBezTo>
                  <a:cubicBezTo>
                    <a:pt x="39325" y="41937"/>
                    <a:pt x="39085" y="41932"/>
                    <a:pt x="38794" y="41820"/>
                  </a:cubicBezTo>
                  <a:cubicBezTo>
                    <a:pt x="38471" y="41707"/>
                    <a:pt x="38118" y="41526"/>
                    <a:pt x="37772" y="41313"/>
                  </a:cubicBezTo>
                  <a:cubicBezTo>
                    <a:pt x="36370" y="40449"/>
                    <a:pt x="35024" y="39259"/>
                    <a:pt x="33738" y="38050"/>
                  </a:cubicBezTo>
                  <a:cubicBezTo>
                    <a:pt x="31164" y="35592"/>
                    <a:pt x="28751" y="32912"/>
                    <a:pt x="26448" y="30160"/>
                  </a:cubicBezTo>
                  <a:cubicBezTo>
                    <a:pt x="25299" y="28778"/>
                    <a:pt x="24165" y="27380"/>
                    <a:pt x="23088" y="25950"/>
                  </a:cubicBezTo>
                  <a:cubicBezTo>
                    <a:pt x="22821" y="25594"/>
                    <a:pt x="22540" y="25234"/>
                    <a:pt x="22290" y="24881"/>
                  </a:cubicBezTo>
                  <a:cubicBezTo>
                    <a:pt x="22039" y="24528"/>
                    <a:pt x="21779" y="24182"/>
                    <a:pt x="21539" y="23822"/>
                  </a:cubicBezTo>
                  <a:cubicBezTo>
                    <a:pt x="21306" y="23459"/>
                    <a:pt x="21063" y="23102"/>
                    <a:pt x="20840" y="22736"/>
                  </a:cubicBezTo>
                  <a:cubicBezTo>
                    <a:pt x="20628" y="22362"/>
                    <a:pt x="20394" y="21999"/>
                    <a:pt x="20196" y="21622"/>
                  </a:cubicBezTo>
                  <a:cubicBezTo>
                    <a:pt x="19366" y="20124"/>
                    <a:pt x="18691" y="18558"/>
                    <a:pt x="18198" y="16936"/>
                  </a:cubicBezTo>
                  <a:cubicBezTo>
                    <a:pt x="17958" y="16123"/>
                    <a:pt x="17745" y="15301"/>
                    <a:pt x="17594" y="14465"/>
                  </a:cubicBezTo>
                  <a:cubicBezTo>
                    <a:pt x="17440" y="13625"/>
                    <a:pt x="17334" y="12779"/>
                    <a:pt x="17255" y="11915"/>
                  </a:cubicBezTo>
                  <a:cubicBezTo>
                    <a:pt x="17176" y="11054"/>
                    <a:pt x="17138" y="10177"/>
                    <a:pt x="17111" y="9275"/>
                  </a:cubicBezTo>
                  <a:cubicBezTo>
                    <a:pt x="17087" y="8374"/>
                    <a:pt x="17070" y="7452"/>
                    <a:pt x="16980" y="6454"/>
                  </a:cubicBezTo>
                  <a:cubicBezTo>
                    <a:pt x="16926" y="5948"/>
                    <a:pt x="16871" y="5437"/>
                    <a:pt x="16724" y="4874"/>
                  </a:cubicBezTo>
                  <a:cubicBezTo>
                    <a:pt x="16573" y="4319"/>
                    <a:pt x="16367" y="3716"/>
                    <a:pt x="15959" y="3151"/>
                  </a:cubicBezTo>
                  <a:cubicBezTo>
                    <a:pt x="15558" y="2588"/>
                    <a:pt x="14999" y="2136"/>
                    <a:pt x="14427" y="1841"/>
                  </a:cubicBezTo>
                  <a:cubicBezTo>
                    <a:pt x="13807" y="1550"/>
                    <a:pt x="13406" y="1440"/>
                    <a:pt x="12940" y="1289"/>
                  </a:cubicBezTo>
                  <a:cubicBezTo>
                    <a:pt x="12028" y="1005"/>
                    <a:pt x="11109" y="775"/>
                    <a:pt x="10184" y="580"/>
                  </a:cubicBezTo>
                  <a:cubicBezTo>
                    <a:pt x="9258" y="384"/>
                    <a:pt x="8322" y="220"/>
                    <a:pt x="7373" y="120"/>
                  </a:cubicBezTo>
                  <a:cubicBezTo>
                    <a:pt x="6690" y="49"/>
                    <a:pt x="6002" y="1"/>
                    <a:pt x="5302" y="1"/>
                  </a:cubicBezTo>
                  <a:close/>
                </a:path>
              </a:pathLst>
            </a:custGeom>
            <a:solidFill>
              <a:srgbClr val="FF0000">
                <a:alpha val="26260"/>
              </a:srgbClr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5"/>
            <p:cNvSpPr/>
            <p:nvPr/>
          </p:nvSpPr>
          <p:spPr>
            <a:xfrm>
              <a:off x="4619705" y="1430687"/>
              <a:ext cx="745945" cy="789947"/>
            </a:xfrm>
            <a:custGeom>
              <a:avLst/>
              <a:gdLst/>
              <a:ahLst/>
              <a:cxnLst/>
              <a:rect l="l" t="t" r="r" b="b"/>
              <a:pathLst>
                <a:path w="41499" h="43947" extrusionOk="0">
                  <a:moveTo>
                    <a:pt x="5302" y="1"/>
                  </a:moveTo>
                  <a:cubicBezTo>
                    <a:pt x="5025" y="1"/>
                    <a:pt x="4747" y="8"/>
                    <a:pt x="4467" y="25"/>
                  </a:cubicBezTo>
                  <a:cubicBezTo>
                    <a:pt x="3970" y="59"/>
                    <a:pt x="3466" y="120"/>
                    <a:pt x="2955" y="237"/>
                  </a:cubicBezTo>
                  <a:cubicBezTo>
                    <a:pt x="2448" y="354"/>
                    <a:pt x="1923" y="528"/>
                    <a:pt x="1423" y="840"/>
                  </a:cubicBezTo>
                  <a:cubicBezTo>
                    <a:pt x="1173" y="1001"/>
                    <a:pt x="929" y="1190"/>
                    <a:pt x="721" y="1430"/>
                  </a:cubicBezTo>
                  <a:cubicBezTo>
                    <a:pt x="515" y="1666"/>
                    <a:pt x="343" y="1944"/>
                    <a:pt x="227" y="2239"/>
                  </a:cubicBezTo>
                  <a:cubicBezTo>
                    <a:pt x="1" y="2835"/>
                    <a:pt x="4" y="3439"/>
                    <a:pt x="100" y="3956"/>
                  </a:cubicBezTo>
                  <a:cubicBezTo>
                    <a:pt x="192" y="4483"/>
                    <a:pt x="368" y="4956"/>
                    <a:pt x="569" y="5402"/>
                  </a:cubicBezTo>
                  <a:cubicBezTo>
                    <a:pt x="772" y="5848"/>
                    <a:pt x="1012" y="6263"/>
                    <a:pt x="1273" y="6660"/>
                  </a:cubicBezTo>
                  <a:cubicBezTo>
                    <a:pt x="2301" y="8244"/>
                    <a:pt x="3551" y="9598"/>
                    <a:pt x="4864" y="10873"/>
                  </a:cubicBezTo>
                  <a:cubicBezTo>
                    <a:pt x="4353" y="10115"/>
                    <a:pt x="3839" y="9357"/>
                    <a:pt x="3373" y="8580"/>
                  </a:cubicBezTo>
                  <a:cubicBezTo>
                    <a:pt x="2897" y="7808"/>
                    <a:pt x="2451" y="7020"/>
                    <a:pt x="2095" y="6211"/>
                  </a:cubicBezTo>
                  <a:cubicBezTo>
                    <a:pt x="1738" y="5409"/>
                    <a:pt x="1437" y="4570"/>
                    <a:pt x="1399" y="3801"/>
                  </a:cubicBezTo>
                  <a:cubicBezTo>
                    <a:pt x="1379" y="3421"/>
                    <a:pt x="1447" y="3082"/>
                    <a:pt x="1584" y="2838"/>
                  </a:cubicBezTo>
                  <a:cubicBezTo>
                    <a:pt x="1728" y="2596"/>
                    <a:pt x="1940" y="2420"/>
                    <a:pt x="2235" y="2283"/>
                  </a:cubicBezTo>
                  <a:cubicBezTo>
                    <a:pt x="2737" y="2057"/>
                    <a:pt x="3404" y="1976"/>
                    <a:pt x="4090" y="1976"/>
                  </a:cubicBezTo>
                  <a:cubicBezTo>
                    <a:pt x="4224" y="1976"/>
                    <a:pt x="4359" y="1979"/>
                    <a:pt x="4494" y="1985"/>
                  </a:cubicBezTo>
                  <a:cubicBezTo>
                    <a:pt x="5330" y="2023"/>
                    <a:pt x="6184" y="2143"/>
                    <a:pt x="7037" y="2317"/>
                  </a:cubicBezTo>
                  <a:cubicBezTo>
                    <a:pt x="8741" y="2667"/>
                    <a:pt x="10445" y="3181"/>
                    <a:pt x="12073" y="3801"/>
                  </a:cubicBezTo>
                  <a:cubicBezTo>
                    <a:pt x="12467" y="3949"/>
                    <a:pt x="12929" y="4141"/>
                    <a:pt x="13125" y="4257"/>
                  </a:cubicBezTo>
                  <a:cubicBezTo>
                    <a:pt x="13348" y="4409"/>
                    <a:pt x="13498" y="4559"/>
                    <a:pt x="13615" y="4747"/>
                  </a:cubicBezTo>
                  <a:cubicBezTo>
                    <a:pt x="13735" y="4936"/>
                    <a:pt x="13821" y="5214"/>
                    <a:pt x="13889" y="5540"/>
                  </a:cubicBezTo>
                  <a:cubicBezTo>
                    <a:pt x="13961" y="5861"/>
                    <a:pt x="13985" y="6263"/>
                    <a:pt x="14009" y="6663"/>
                  </a:cubicBezTo>
                  <a:cubicBezTo>
                    <a:pt x="14039" y="7486"/>
                    <a:pt x="14009" y="8391"/>
                    <a:pt x="14009" y="9310"/>
                  </a:cubicBezTo>
                  <a:cubicBezTo>
                    <a:pt x="14002" y="10235"/>
                    <a:pt x="14006" y="11181"/>
                    <a:pt x="14057" y="12141"/>
                  </a:cubicBezTo>
                  <a:cubicBezTo>
                    <a:pt x="14156" y="14057"/>
                    <a:pt x="14468" y="15997"/>
                    <a:pt x="14996" y="17879"/>
                  </a:cubicBezTo>
                  <a:cubicBezTo>
                    <a:pt x="15545" y="19754"/>
                    <a:pt x="16309" y="21557"/>
                    <a:pt x="17238" y="23253"/>
                  </a:cubicBezTo>
                  <a:cubicBezTo>
                    <a:pt x="17467" y="23682"/>
                    <a:pt x="17728" y="24086"/>
                    <a:pt x="17975" y="24504"/>
                  </a:cubicBezTo>
                  <a:cubicBezTo>
                    <a:pt x="18225" y="24912"/>
                    <a:pt x="18499" y="25306"/>
                    <a:pt x="18763" y="25711"/>
                  </a:cubicBezTo>
                  <a:cubicBezTo>
                    <a:pt x="19034" y="26108"/>
                    <a:pt x="19321" y="26488"/>
                    <a:pt x="19603" y="26879"/>
                  </a:cubicBezTo>
                  <a:cubicBezTo>
                    <a:pt x="19884" y="27267"/>
                    <a:pt x="20161" y="27624"/>
                    <a:pt x="20453" y="27990"/>
                  </a:cubicBezTo>
                  <a:cubicBezTo>
                    <a:pt x="21608" y="29443"/>
                    <a:pt x="22790" y="30869"/>
                    <a:pt x="24028" y="32247"/>
                  </a:cubicBezTo>
                  <a:cubicBezTo>
                    <a:pt x="25265" y="33625"/>
                    <a:pt x="26527" y="34979"/>
                    <a:pt x="27853" y="36277"/>
                  </a:cubicBezTo>
                  <a:cubicBezTo>
                    <a:pt x="29172" y="37584"/>
                    <a:pt x="30540" y="38842"/>
                    <a:pt x="31986" y="40034"/>
                  </a:cubicBezTo>
                  <a:cubicBezTo>
                    <a:pt x="32706" y="40634"/>
                    <a:pt x="33453" y="41207"/>
                    <a:pt x="34231" y="41755"/>
                  </a:cubicBezTo>
                  <a:cubicBezTo>
                    <a:pt x="35010" y="42303"/>
                    <a:pt x="35822" y="42825"/>
                    <a:pt x="36730" y="43263"/>
                  </a:cubicBezTo>
                  <a:cubicBezTo>
                    <a:pt x="37186" y="43483"/>
                    <a:pt x="37666" y="43685"/>
                    <a:pt x="38221" y="43825"/>
                  </a:cubicBezTo>
                  <a:cubicBezTo>
                    <a:pt x="38365" y="43856"/>
                    <a:pt x="38512" y="43883"/>
                    <a:pt x="38660" y="43911"/>
                  </a:cubicBezTo>
                  <a:cubicBezTo>
                    <a:pt x="38806" y="43923"/>
                    <a:pt x="38936" y="43946"/>
                    <a:pt x="39089" y="43946"/>
                  </a:cubicBezTo>
                  <a:cubicBezTo>
                    <a:pt x="39109" y="43946"/>
                    <a:pt x="39129" y="43946"/>
                    <a:pt x="39150" y="43945"/>
                  </a:cubicBezTo>
                  <a:cubicBezTo>
                    <a:pt x="39170" y="43946"/>
                    <a:pt x="39190" y="43946"/>
                    <a:pt x="39211" y="43946"/>
                  </a:cubicBezTo>
                  <a:cubicBezTo>
                    <a:pt x="39530" y="43946"/>
                    <a:pt x="39917" y="43868"/>
                    <a:pt x="40274" y="43688"/>
                  </a:cubicBezTo>
                  <a:cubicBezTo>
                    <a:pt x="40672" y="43493"/>
                    <a:pt x="40967" y="43133"/>
                    <a:pt x="41141" y="42804"/>
                  </a:cubicBezTo>
                  <a:cubicBezTo>
                    <a:pt x="41182" y="42722"/>
                    <a:pt x="41220" y="42640"/>
                    <a:pt x="41258" y="42554"/>
                  </a:cubicBezTo>
                  <a:cubicBezTo>
                    <a:pt x="41293" y="42472"/>
                    <a:pt x="41309" y="42393"/>
                    <a:pt x="41334" y="42314"/>
                  </a:cubicBezTo>
                  <a:cubicBezTo>
                    <a:pt x="41385" y="42149"/>
                    <a:pt x="41405" y="42002"/>
                    <a:pt x="41426" y="41851"/>
                  </a:cubicBezTo>
                  <a:cubicBezTo>
                    <a:pt x="41498" y="41262"/>
                    <a:pt x="41450" y="40748"/>
                    <a:pt x="41375" y="40251"/>
                  </a:cubicBezTo>
                  <a:cubicBezTo>
                    <a:pt x="41206" y="39267"/>
                    <a:pt x="40929" y="38365"/>
                    <a:pt x="40617" y="37481"/>
                  </a:cubicBezTo>
                  <a:cubicBezTo>
                    <a:pt x="40301" y="36600"/>
                    <a:pt x="39956" y="35743"/>
                    <a:pt x="39572" y="34904"/>
                  </a:cubicBezTo>
                  <a:cubicBezTo>
                    <a:pt x="39184" y="34067"/>
                    <a:pt x="38787" y="33238"/>
                    <a:pt x="38365" y="32422"/>
                  </a:cubicBezTo>
                  <a:cubicBezTo>
                    <a:pt x="37940" y="31606"/>
                    <a:pt x="37509" y="30800"/>
                    <a:pt x="37049" y="30005"/>
                  </a:cubicBezTo>
                  <a:lnTo>
                    <a:pt x="37049" y="30005"/>
                  </a:lnTo>
                  <a:cubicBezTo>
                    <a:pt x="37330" y="30879"/>
                    <a:pt x="37628" y="31743"/>
                    <a:pt x="37899" y="32614"/>
                  </a:cubicBezTo>
                  <a:cubicBezTo>
                    <a:pt x="38180" y="33481"/>
                    <a:pt x="38447" y="34352"/>
                    <a:pt x="38697" y="35222"/>
                  </a:cubicBezTo>
                  <a:cubicBezTo>
                    <a:pt x="38934" y="36100"/>
                    <a:pt x="39178" y="36967"/>
                    <a:pt x="39366" y="37840"/>
                  </a:cubicBezTo>
                  <a:cubicBezTo>
                    <a:pt x="39554" y="38708"/>
                    <a:pt x="39702" y="39585"/>
                    <a:pt x="39733" y="40418"/>
                  </a:cubicBezTo>
                  <a:cubicBezTo>
                    <a:pt x="39743" y="40826"/>
                    <a:pt x="39733" y="41230"/>
                    <a:pt x="39651" y="41542"/>
                  </a:cubicBezTo>
                  <a:cubicBezTo>
                    <a:pt x="39633" y="41618"/>
                    <a:pt x="39613" y="41694"/>
                    <a:pt x="39586" y="41745"/>
                  </a:cubicBezTo>
                  <a:cubicBezTo>
                    <a:pt x="39572" y="41772"/>
                    <a:pt x="39561" y="41806"/>
                    <a:pt x="39548" y="41827"/>
                  </a:cubicBezTo>
                  <a:cubicBezTo>
                    <a:pt x="39534" y="41844"/>
                    <a:pt x="39520" y="41861"/>
                    <a:pt x="39510" y="41882"/>
                  </a:cubicBezTo>
                  <a:cubicBezTo>
                    <a:pt x="39467" y="41925"/>
                    <a:pt x="39450" y="41940"/>
                    <a:pt x="39431" y="41940"/>
                  </a:cubicBezTo>
                  <a:cubicBezTo>
                    <a:pt x="39425" y="41940"/>
                    <a:pt x="39420" y="41939"/>
                    <a:pt x="39414" y="41937"/>
                  </a:cubicBezTo>
                  <a:cubicBezTo>
                    <a:pt x="39410" y="41937"/>
                    <a:pt x="39404" y="41937"/>
                    <a:pt x="39397" y="41937"/>
                  </a:cubicBezTo>
                  <a:cubicBezTo>
                    <a:pt x="39325" y="41937"/>
                    <a:pt x="39085" y="41932"/>
                    <a:pt x="38794" y="41820"/>
                  </a:cubicBezTo>
                  <a:cubicBezTo>
                    <a:pt x="38471" y="41707"/>
                    <a:pt x="38118" y="41526"/>
                    <a:pt x="37772" y="41313"/>
                  </a:cubicBezTo>
                  <a:cubicBezTo>
                    <a:pt x="36370" y="40449"/>
                    <a:pt x="35024" y="39259"/>
                    <a:pt x="33738" y="38050"/>
                  </a:cubicBezTo>
                  <a:cubicBezTo>
                    <a:pt x="31164" y="35592"/>
                    <a:pt x="28751" y="32912"/>
                    <a:pt x="26448" y="30160"/>
                  </a:cubicBezTo>
                  <a:cubicBezTo>
                    <a:pt x="25299" y="28778"/>
                    <a:pt x="24165" y="27380"/>
                    <a:pt x="23088" y="25950"/>
                  </a:cubicBezTo>
                  <a:cubicBezTo>
                    <a:pt x="22821" y="25594"/>
                    <a:pt x="22540" y="25234"/>
                    <a:pt x="22290" y="24881"/>
                  </a:cubicBezTo>
                  <a:cubicBezTo>
                    <a:pt x="22039" y="24528"/>
                    <a:pt x="21779" y="24182"/>
                    <a:pt x="21539" y="23822"/>
                  </a:cubicBezTo>
                  <a:cubicBezTo>
                    <a:pt x="21306" y="23459"/>
                    <a:pt x="21063" y="23102"/>
                    <a:pt x="20840" y="22736"/>
                  </a:cubicBezTo>
                  <a:cubicBezTo>
                    <a:pt x="20628" y="22362"/>
                    <a:pt x="20394" y="21999"/>
                    <a:pt x="20196" y="21622"/>
                  </a:cubicBezTo>
                  <a:cubicBezTo>
                    <a:pt x="19366" y="20124"/>
                    <a:pt x="18691" y="18558"/>
                    <a:pt x="18198" y="16936"/>
                  </a:cubicBezTo>
                  <a:cubicBezTo>
                    <a:pt x="17958" y="16123"/>
                    <a:pt x="17745" y="15301"/>
                    <a:pt x="17594" y="14465"/>
                  </a:cubicBezTo>
                  <a:cubicBezTo>
                    <a:pt x="17440" y="13625"/>
                    <a:pt x="17334" y="12779"/>
                    <a:pt x="17255" y="11915"/>
                  </a:cubicBezTo>
                  <a:cubicBezTo>
                    <a:pt x="17176" y="11054"/>
                    <a:pt x="17138" y="10177"/>
                    <a:pt x="17111" y="9275"/>
                  </a:cubicBezTo>
                  <a:cubicBezTo>
                    <a:pt x="17087" y="8374"/>
                    <a:pt x="17070" y="7452"/>
                    <a:pt x="16980" y="6454"/>
                  </a:cubicBezTo>
                  <a:cubicBezTo>
                    <a:pt x="16926" y="5948"/>
                    <a:pt x="16871" y="5437"/>
                    <a:pt x="16724" y="4874"/>
                  </a:cubicBezTo>
                  <a:cubicBezTo>
                    <a:pt x="16573" y="4319"/>
                    <a:pt x="16367" y="3716"/>
                    <a:pt x="15959" y="3151"/>
                  </a:cubicBezTo>
                  <a:cubicBezTo>
                    <a:pt x="15558" y="2588"/>
                    <a:pt x="14999" y="2136"/>
                    <a:pt x="14427" y="1841"/>
                  </a:cubicBezTo>
                  <a:cubicBezTo>
                    <a:pt x="13807" y="1550"/>
                    <a:pt x="13406" y="1440"/>
                    <a:pt x="12940" y="1289"/>
                  </a:cubicBezTo>
                  <a:cubicBezTo>
                    <a:pt x="12028" y="1005"/>
                    <a:pt x="11109" y="775"/>
                    <a:pt x="10184" y="580"/>
                  </a:cubicBezTo>
                  <a:cubicBezTo>
                    <a:pt x="9258" y="384"/>
                    <a:pt x="8322" y="220"/>
                    <a:pt x="7373" y="120"/>
                  </a:cubicBezTo>
                  <a:cubicBezTo>
                    <a:pt x="6690" y="49"/>
                    <a:pt x="6002" y="1"/>
                    <a:pt x="5302" y="1"/>
                  </a:cubicBezTo>
                  <a:close/>
                </a:path>
              </a:pathLst>
            </a:custGeom>
            <a:solidFill>
              <a:schemeClr val="lt2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27"/>
          <p:cNvSpPr txBox="1">
            <a:spLocks noGrp="1"/>
          </p:cNvSpPr>
          <p:nvPr>
            <p:ph type="body" idx="1"/>
          </p:nvPr>
        </p:nvSpPr>
        <p:spPr>
          <a:xfrm>
            <a:off x="169825" y="375475"/>
            <a:ext cx="8752200" cy="45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lphaLcPeriod"/>
            </a:pPr>
            <a:r>
              <a:rPr lang="en-ID" sz="2000" b="1" dirty="0">
                <a:latin typeface="Showcard Gothic" panose="04020904020102020604" pitchFamily="82" charset="0"/>
              </a:rPr>
              <a:t>A. </a:t>
            </a:r>
            <a:r>
              <a:rPr lang="en-ID" sz="2000" b="1" dirty="0" err="1">
                <a:solidFill>
                  <a:schemeClr val="lt1"/>
                </a:solidFill>
                <a:latin typeface="Showcard Gothic" panose="04020904020102020604" pitchFamily="82" charset="0"/>
              </a:rPr>
              <a:t>Perkembangan</a:t>
            </a:r>
            <a:r>
              <a:rPr lang="en-ID" sz="2000" b="1" dirty="0">
                <a:solidFill>
                  <a:schemeClr val="lt1"/>
                </a:solidFill>
                <a:latin typeface="Showcard Gothic" panose="04020904020102020604" pitchFamily="82" charset="0"/>
              </a:rPr>
              <a:t> </a:t>
            </a:r>
            <a:r>
              <a:rPr lang="en-ID" sz="2000" b="1" dirty="0" err="1">
                <a:solidFill>
                  <a:schemeClr val="lt1"/>
                </a:solidFill>
                <a:latin typeface="Showcard Gothic" panose="04020904020102020604" pitchFamily="82" charset="0"/>
              </a:rPr>
              <a:t>paru-paru</a:t>
            </a:r>
            <a:r>
              <a:rPr lang="en-ID" sz="2000" b="1" dirty="0">
                <a:solidFill>
                  <a:schemeClr val="lt1"/>
                </a:solidFill>
                <a:latin typeface="Showcard Gothic" panose="04020904020102020604" pitchFamily="82" charset="0"/>
              </a:rPr>
              <a:t> 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AutoNum type="alphaLcPeriod"/>
            </a:pPr>
            <a:endParaRPr lang="en-ID" sz="2000" b="1" dirty="0">
              <a:solidFill>
                <a:schemeClr val="lt1"/>
              </a:solidFill>
              <a:latin typeface="Showcard Gothic" panose="04020904020102020604" pitchFamily="82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Paru-paru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berasal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dari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titik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tumbuh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yang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muncul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dari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pharynx yang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bercabang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dan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kemudian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bercabang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kembali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membentuk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struktur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percabangan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bronkus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. Proses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ini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terus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berlanjut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sampai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sekitar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usia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8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tahun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,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sampai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jumlah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bronkus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dan alveolus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akan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sepenuhnya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berkembang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,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walaupun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janin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memperlihatkan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adanya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gerakan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napas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sepanjang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trimester II dan III.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Paru-paru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yang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tidak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matang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akan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mengurangi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kelangsungan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hidup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BBL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sebelum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usia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24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minggu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. Hal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ini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disebabkan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karena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keterbatasan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permukaan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alveolus,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ketidakmatangan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sistem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kapiler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paru-paru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dan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tidak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tercukupinya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jumlah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surfaktan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.</a:t>
            </a:r>
            <a:endParaRPr sz="2400" dirty="0">
              <a:solidFill>
                <a:schemeClr val="lt1"/>
              </a:solidFill>
              <a:latin typeface="Bell MT" panose="02020503060305020303" pitchFamily="18" charset="0"/>
            </a:endParaRPr>
          </a:p>
        </p:txBody>
      </p:sp>
      <p:grpSp>
        <p:nvGrpSpPr>
          <p:cNvPr id="554" name="Google Shape;554;p27"/>
          <p:cNvGrpSpPr/>
          <p:nvPr/>
        </p:nvGrpSpPr>
        <p:grpSpPr>
          <a:xfrm>
            <a:off x="8074675" y="327538"/>
            <a:ext cx="713750" cy="690175"/>
            <a:chOff x="8074675" y="327538"/>
            <a:chExt cx="713750" cy="690175"/>
          </a:xfrm>
        </p:grpSpPr>
        <p:sp>
          <p:nvSpPr>
            <p:cNvPr id="555" name="Google Shape;555;p27"/>
            <p:cNvSpPr/>
            <p:nvPr/>
          </p:nvSpPr>
          <p:spPr>
            <a:xfrm>
              <a:off x="8278125" y="507413"/>
              <a:ext cx="510300" cy="510300"/>
            </a:xfrm>
            <a:prstGeom prst="star4">
              <a:avLst>
                <a:gd name="adj" fmla="val 12500"/>
              </a:avLst>
            </a:pr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7"/>
            <p:cNvSpPr/>
            <p:nvPr/>
          </p:nvSpPr>
          <p:spPr>
            <a:xfrm>
              <a:off x="8074675" y="327538"/>
              <a:ext cx="314100" cy="314100"/>
            </a:xfrm>
            <a:prstGeom prst="star4">
              <a:avLst>
                <a:gd name="adj" fmla="val 12500"/>
              </a:avLst>
            </a:pr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7" name="Google Shape;557;p27"/>
          <p:cNvGrpSpPr/>
          <p:nvPr/>
        </p:nvGrpSpPr>
        <p:grpSpPr>
          <a:xfrm>
            <a:off x="169825" y="103625"/>
            <a:ext cx="8803725" cy="4821750"/>
            <a:chOff x="169825" y="103625"/>
            <a:chExt cx="8803725" cy="4821750"/>
          </a:xfrm>
        </p:grpSpPr>
        <p:sp>
          <p:nvSpPr>
            <p:cNvPr id="558" name="Google Shape;558;p27"/>
            <p:cNvSpPr/>
            <p:nvPr/>
          </p:nvSpPr>
          <p:spPr>
            <a:xfrm>
              <a:off x="221975" y="1901925"/>
              <a:ext cx="237000" cy="2370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7"/>
            <p:cNvSpPr/>
            <p:nvPr/>
          </p:nvSpPr>
          <p:spPr>
            <a:xfrm>
              <a:off x="1709525" y="103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7"/>
            <p:cNvSpPr/>
            <p:nvPr/>
          </p:nvSpPr>
          <p:spPr>
            <a:xfrm>
              <a:off x="355225" y="1741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7"/>
            <p:cNvSpPr/>
            <p:nvPr/>
          </p:nvSpPr>
          <p:spPr>
            <a:xfrm>
              <a:off x="690250" y="26607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7"/>
            <p:cNvSpPr/>
            <p:nvPr/>
          </p:nvSpPr>
          <p:spPr>
            <a:xfrm>
              <a:off x="7441450" y="48104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27"/>
            <p:cNvSpPr/>
            <p:nvPr/>
          </p:nvSpPr>
          <p:spPr>
            <a:xfrm>
              <a:off x="8929150" y="48809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7"/>
            <p:cNvSpPr/>
            <p:nvPr/>
          </p:nvSpPr>
          <p:spPr>
            <a:xfrm>
              <a:off x="8743750" y="3922400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7"/>
            <p:cNvSpPr/>
            <p:nvPr/>
          </p:nvSpPr>
          <p:spPr>
            <a:xfrm>
              <a:off x="8616950" y="33712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7"/>
            <p:cNvSpPr/>
            <p:nvPr/>
          </p:nvSpPr>
          <p:spPr>
            <a:xfrm>
              <a:off x="8300800" y="4582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27"/>
            <p:cNvSpPr/>
            <p:nvPr/>
          </p:nvSpPr>
          <p:spPr>
            <a:xfrm>
              <a:off x="3315475" y="2446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7"/>
            <p:cNvSpPr/>
            <p:nvPr/>
          </p:nvSpPr>
          <p:spPr>
            <a:xfrm>
              <a:off x="6001925" y="46531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7"/>
            <p:cNvSpPr/>
            <p:nvPr/>
          </p:nvSpPr>
          <p:spPr>
            <a:xfrm>
              <a:off x="540375" y="11524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7"/>
            <p:cNvSpPr/>
            <p:nvPr/>
          </p:nvSpPr>
          <p:spPr>
            <a:xfrm>
              <a:off x="169825" y="63867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27"/>
          <p:cNvSpPr txBox="1">
            <a:spLocks noGrp="1"/>
          </p:cNvSpPr>
          <p:nvPr>
            <p:ph type="body" idx="1"/>
          </p:nvPr>
        </p:nvSpPr>
        <p:spPr>
          <a:xfrm>
            <a:off x="0" y="445975"/>
            <a:ext cx="9143999" cy="4593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D" sz="1600" b="1" dirty="0">
                <a:latin typeface="Showcard Gothic" panose="04020904020102020604" pitchFamily="82" charset="0"/>
              </a:rPr>
              <a:t>B</a:t>
            </a:r>
            <a:r>
              <a:rPr lang="en-ID" sz="1600" b="1" dirty="0">
                <a:solidFill>
                  <a:schemeClr val="lt1"/>
                </a:solidFill>
                <a:latin typeface="Showcard Gothic" panose="04020904020102020604" pitchFamily="82" charset="0"/>
              </a:rPr>
              <a:t>. Awal </a:t>
            </a:r>
            <a:r>
              <a:rPr lang="en-ID" sz="1600" b="1" dirty="0" err="1">
                <a:solidFill>
                  <a:schemeClr val="lt1"/>
                </a:solidFill>
                <a:latin typeface="Showcard Gothic" panose="04020904020102020604" pitchFamily="82" charset="0"/>
              </a:rPr>
              <a:t>timbulnya</a:t>
            </a:r>
            <a:r>
              <a:rPr lang="en-ID" sz="1600" b="1" dirty="0">
                <a:solidFill>
                  <a:schemeClr val="lt1"/>
                </a:solidFill>
                <a:latin typeface="Showcard Gothic" panose="04020904020102020604" pitchFamily="82" charset="0"/>
              </a:rPr>
              <a:t>  </a:t>
            </a:r>
            <a:r>
              <a:rPr lang="en-ID" sz="1600" b="1" dirty="0" err="1">
                <a:solidFill>
                  <a:schemeClr val="lt1"/>
                </a:solidFill>
                <a:latin typeface="Showcard Gothic" panose="04020904020102020604" pitchFamily="82" charset="0"/>
              </a:rPr>
              <a:t>Faktor</a:t>
            </a:r>
            <a:r>
              <a:rPr lang="en-ID" sz="1600" b="1" dirty="0">
                <a:solidFill>
                  <a:schemeClr val="lt1"/>
                </a:solidFill>
                <a:latin typeface="Showcard Gothic" panose="04020904020102020604" pitchFamily="82" charset="0"/>
              </a:rPr>
              <a:t>-factor yang </a:t>
            </a:r>
            <a:r>
              <a:rPr lang="en-ID" sz="1600" b="1" dirty="0" err="1">
                <a:solidFill>
                  <a:schemeClr val="lt1"/>
                </a:solidFill>
                <a:latin typeface="Showcard Gothic" panose="04020904020102020604" pitchFamily="82" charset="0"/>
              </a:rPr>
              <a:t>berperan</a:t>
            </a:r>
            <a:r>
              <a:rPr lang="en-ID" sz="1600" b="1" dirty="0">
                <a:solidFill>
                  <a:schemeClr val="lt1"/>
                </a:solidFill>
                <a:latin typeface="Showcard Gothic" panose="04020904020102020604" pitchFamily="82" charset="0"/>
              </a:rPr>
              <a:t> pada </a:t>
            </a:r>
            <a:r>
              <a:rPr lang="en-ID" sz="1600" b="1" dirty="0" err="1">
                <a:solidFill>
                  <a:schemeClr val="lt1"/>
                </a:solidFill>
                <a:latin typeface="Showcard Gothic" panose="04020904020102020604" pitchFamily="82" charset="0"/>
              </a:rPr>
              <a:t>rangasangan</a:t>
            </a:r>
            <a:r>
              <a:rPr lang="en-ID" sz="1600" b="1" dirty="0">
                <a:solidFill>
                  <a:schemeClr val="lt1"/>
                </a:solidFill>
                <a:latin typeface="Showcard Gothic" panose="04020904020102020604" pitchFamily="82" charset="0"/>
              </a:rPr>
              <a:t> napas </a:t>
            </a:r>
            <a:r>
              <a:rPr lang="en-ID" sz="1600" b="1" dirty="0" err="1">
                <a:solidFill>
                  <a:schemeClr val="lt1"/>
                </a:solidFill>
                <a:latin typeface="Showcard Gothic" panose="04020904020102020604" pitchFamily="82" charset="0"/>
              </a:rPr>
              <a:t>pertama</a:t>
            </a:r>
            <a:r>
              <a:rPr lang="en-ID" sz="1600" b="1" dirty="0">
                <a:solidFill>
                  <a:schemeClr val="lt1"/>
                </a:solidFill>
                <a:latin typeface="Showcard Gothic" panose="04020904020102020604" pitchFamily="82" charset="0"/>
              </a:rPr>
              <a:t> </a:t>
            </a:r>
            <a:r>
              <a:rPr lang="en-ID" sz="1600" b="1" dirty="0" err="1">
                <a:solidFill>
                  <a:schemeClr val="lt1"/>
                </a:solidFill>
                <a:latin typeface="Showcard Gothic" panose="04020904020102020604" pitchFamily="82" charset="0"/>
              </a:rPr>
              <a:t>bayi</a:t>
            </a:r>
            <a:r>
              <a:rPr lang="en-ID" sz="1600" b="1" dirty="0">
                <a:solidFill>
                  <a:schemeClr val="lt1"/>
                </a:solidFill>
                <a:latin typeface="Showcard Gothic" panose="04020904020102020604" pitchFamily="82" charset="0"/>
              </a:rPr>
              <a:t>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ID" sz="18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1.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Hipoksia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pada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akhir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persalinan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dan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rangsangan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fisik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lingkungan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luar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rahim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yangmerangsang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pusat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pernafasan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di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otak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2.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Tekanan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terhadap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rongga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dada, yang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terjadi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karena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kompresi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paru-paru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selamapersalinan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, yang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merangsang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masuknya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udara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ke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dalam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paru-paru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secara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mekanis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.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Interaksi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antara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system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pernapasan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,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kardiovaskuler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dan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susunan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saraf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pusat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menimbulkan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pernapasan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yang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teratur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dan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berkesinambungan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serta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denyut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yangdiperlukan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untuk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kehidupan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3.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Penimbunan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karbondioksida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(CO2).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Setelah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bayi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lahir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,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kadar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CO2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meningkat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dalam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darah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dan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akan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merangsang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pernafasan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.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Berkurangnya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02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akan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mengurangi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gerakan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pernafasan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janin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,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tetapi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sebaliknya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kenaikan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CO2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akan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menambah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frekuensi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dan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tingkat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gerakan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pernapasan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janin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4.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Perubahan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suhu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.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Keadaan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dingin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akan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merangsang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000" dirty="0" err="1">
                <a:solidFill>
                  <a:schemeClr val="lt1"/>
                </a:solidFill>
                <a:latin typeface="Bell MT" panose="02020503060305020303" pitchFamily="18" charset="0"/>
              </a:rPr>
              <a:t>pernapasan</a:t>
            </a:r>
            <a:r>
              <a:rPr lang="en-ID" sz="2000" dirty="0">
                <a:solidFill>
                  <a:schemeClr val="lt1"/>
                </a:solidFill>
                <a:latin typeface="Bell MT" panose="02020503060305020303" pitchFamily="18" charset="0"/>
              </a:rPr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ID" sz="18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dirty="0">
              <a:solidFill>
                <a:schemeClr val="lt1"/>
              </a:solidFill>
            </a:endParaRPr>
          </a:p>
        </p:txBody>
      </p:sp>
      <p:grpSp>
        <p:nvGrpSpPr>
          <p:cNvPr id="554" name="Google Shape;554;p27"/>
          <p:cNvGrpSpPr/>
          <p:nvPr/>
        </p:nvGrpSpPr>
        <p:grpSpPr>
          <a:xfrm>
            <a:off x="8499937" y="174125"/>
            <a:ext cx="487625" cy="576104"/>
            <a:chOff x="8074675" y="327538"/>
            <a:chExt cx="713750" cy="690175"/>
          </a:xfrm>
        </p:grpSpPr>
        <p:sp>
          <p:nvSpPr>
            <p:cNvPr id="555" name="Google Shape;555;p27"/>
            <p:cNvSpPr/>
            <p:nvPr/>
          </p:nvSpPr>
          <p:spPr>
            <a:xfrm>
              <a:off x="8278125" y="507413"/>
              <a:ext cx="510300" cy="510300"/>
            </a:xfrm>
            <a:prstGeom prst="star4">
              <a:avLst>
                <a:gd name="adj" fmla="val 12500"/>
              </a:avLst>
            </a:pr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7"/>
            <p:cNvSpPr/>
            <p:nvPr/>
          </p:nvSpPr>
          <p:spPr>
            <a:xfrm>
              <a:off x="8074675" y="327538"/>
              <a:ext cx="314100" cy="314100"/>
            </a:xfrm>
            <a:prstGeom prst="star4">
              <a:avLst>
                <a:gd name="adj" fmla="val 12500"/>
              </a:avLst>
            </a:pr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7" name="Google Shape;557;p27"/>
          <p:cNvGrpSpPr/>
          <p:nvPr/>
        </p:nvGrpSpPr>
        <p:grpSpPr>
          <a:xfrm>
            <a:off x="169825" y="103625"/>
            <a:ext cx="8803725" cy="4821750"/>
            <a:chOff x="169825" y="103625"/>
            <a:chExt cx="8803725" cy="4821750"/>
          </a:xfrm>
        </p:grpSpPr>
        <p:sp>
          <p:nvSpPr>
            <p:cNvPr id="558" name="Google Shape;558;p27"/>
            <p:cNvSpPr/>
            <p:nvPr/>
          </p:nvSpPr>
          <p:spPr>
            <a:xfrm>
              <a:off x="221975" y="1901925"/>
              <a:ext cx="237000" cy="2370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7"/>
            <p:cNvSpPr/>
            <p:nvPr/>
          </p:nvSpPr>
          <p:spPr>
            <a:xfrm>
              <a:off x="1709525" y="103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7"/>
            <p:cNvSpPr/>
            <p:nvPr/>
          </p:nvSpPr>
          <p:spPr>
            <a:xfrm>
              <a:off x="355225" y="1741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7"/>
            <p:cNvSpPr/>
            <p:nvPr/>
          </p:nvSpPr>
          <p:spPr>
            <a:xfrm>
              <a:off x="690250" y="26607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7"/>
            <p:cNvSpPr/>
            <p:nvPr/>
          </p:nvSpPr>
          <p:spPr>
            <a:xfrm>
              <a:off x="7441450" y="48104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27"/>
            <p:cNvSpPr/>
            <p:nvPr/>
          </p:nvSpPr>
          <p:spPr>
            <a:xfrm>
              <a:off x="8929150" y="48809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7"/>
            <p:cNvSpPr/>
            <p:nvPr/>
          </p:nvSpPr>
          <p:spPr>
            <a:xfrm>
              <a:off x="8743750" y="3922400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7"/>
            <p:cNvSpPr/>
            <p:nvPr/>
          </p:nvSpPr>
          <p:spPr>
            <a:xfrm>
              <a:off x="8616950" y="33712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7"/>
            <p:cNvSpPr/>
            <p:nvPr/>
          </p:nvSpPr>
          <p:spPr>
            <a:xfrm>
              <a:off x="8300800" y="4582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27"/>
            <p:cNvSpPr/>
            <p:nvPr/>
          </p:nvSpPr>
          <p:spPr>
            <a:xfrm>
              <a:off x="3315475" y="2446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7"/>
            <p:cNvSpPr/>
            <p:nvPr/>
          </p:nvSpPr>
          <p:spPr>
            <a:xfrm>
              <a:off x="6001925" y="46531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7"/>
            <p:cNvSpPr/>
            <p:nvPr/>
          </p:nvSpPr>
          <p:spPr>
            <a:xfrm>
              <a:off x="540375" y="11524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7"/>
            <p:cNvSpPr/>
            <p:nvPr/>
          </p:nvSpPr>
          <p:spPr>
            <a:xfrm>
              <a:off x="169825" y="63867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52264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" name="Google Shape;552;p27"/>
          <p:cNvSpPr txBox="1">
            <a:spLocks noGrp="1"/>
          </p:cNvSpPr>
          <p:nvPr>
            <p:ph type="body" idx="1"/>
          </p:nvPr>
        </p:nvSpPr>
        <p:spPr>
          <a:xfrm>
            <a:off x="0" y="371937"/>
            <a:ext cx="9143999" cy="466793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Surfaktan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dan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upaya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respirasi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untuk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bernafas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Upaya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pernapasan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pertama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seorang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bayi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berfungsi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untuk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1.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Mengeluarkan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cairan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dalam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paru-paru</a:t>
            </a:r>
            <a:endParaRPr lang="en-ID" sz="2400" dirty="0">
              <a:solidFill>
                <a:schemeClr val="lt1"/>
              </a:solidFill>
              <a:latin typeface="Bell MT" panose="02020503060305020303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2.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Mengembangkan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jaringan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alveolus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paru-paru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untuk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pertama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kali.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ID" sz="2400" dirty="0">
              <a:solidFill>
                <a:schemeClr val="lt1"/>
              </a:solidFill>
              <a:latin typeface="Bell MT" panose="02020503060305020303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Agar alveolus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dapat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berfungsi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,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harus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terdapat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surfaktan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yang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cukup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dan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aliran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darah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ke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paru-paru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.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Produksi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surfaktan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dimulai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pada 20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minggu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kehamilan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dan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jumlahnya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akan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meningkat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sampai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paru-paru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matang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sekitar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30-34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minggu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kehamilan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.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Surfaktan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ini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mengurangi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tekanan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permukaan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paru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dan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membantu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untuk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menstabilkan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dinding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alveolussehingga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tidak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kolaps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pada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akhir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pernapasan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.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Tanpa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surfaktan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, alveoli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akan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kolaps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setiap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saat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setelah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akhir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setiap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pernapasan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, yang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menyebabkan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sulit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 </a:t>
            </a:r>
            <a:r>
              <a:rPr lang="en-ID" sz="2400" dirty="0" err="1">
                <a:solidFill>
                  <a:schemeClr val="lt1"/>
                </a:solidFill>
                <a:latin typeface="Bell MT" panose="02020503060305020303" pitchFamily="18" charset="0"/>
              </a:rPr>
              <a:t>bernapas</a:t>
            </a:r>
            <a:r>
              <a:rPr lang="en-ID" sz="2400" dirty="0">
                <a:solidFill>
                  <a:schemeClr val="lt1"/>
                </a:solidFill>
                <a:latin typeface="Bell MT" panose="02020503060305020303" pitchFamily="18" charset="0"/>
              </a:rPr>
              <a:t>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 dirty="0">
              <a:solidFill>
                <a:schemeClr val="lt1"/>
              </a:solidFill>
            </a:endParaRPr>
          </a:p>
        </p:txBody>
      </p:sp>
      <p:grpSp>
        <p:nvGrpSpPr>
          <p:cNvPr id="554" name="Google Shape;554;p27"/>
          <p:cNvGrpSpPr/>
          <p:nvPr/>
        </p:nvGrpSpPr>
        <p:grpSpPr>
          <a:xfrm>
            <a:off x="8517625" y="327538"/>
            <a:ext cx="411525" cy="496537"/>
            <a:chOff x="8074675" y="327538"/>
            <a:chExt cx="713750" cy="690175"/>
          </a:xfrm>
        </p:grpSpPr>
        <p:sp>
          <p:nvSpPr>
            <p:cNvPr id="555" name="Google Shape;555;p27"/>
            <p:cNvSpPr/>
            <p:nvPr/>
          </p:nvSpPr>
          <p:spPr>
            <a:xfrm>
              <a:off x="8278125" y="507413"/>
              <a:ext cx="510300" cy="510300"/>
            </a:xfrm>
            <a:prstGeom prst="star4">
              <a:avLst>
                <a:gd name="adj" fmla="val 12500"/>
              </a:avLst>
            </a:pr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7"/>
            <p:cNvSpPr/>
            <p:nvPr/>
          </p:nvSpPr>
          <p:spPr>
            <a:xfrm>
              <a:off x="8074675" y="327538"/>
              <a:ext cx="314100" cy="314100"/>
            </a:xfrm>
            <a:prstGeom prst="star4">
              <a:avLst>
                <a:gd name="adj" fmla="val 12500"/>
              </a:avLst>
            </a:pr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7" name="Google Shape;557;p27"/>
          <p:cNvGrpSpPr/>
          <p:nvPr/>
        </p:nvGrpSpPr>
        <p:grpSpPr>
          <a:xfrm>
            <a:off x="169825" y="103625"/>
            <a:ext cx="8803725" cy="4821750"/>
            <a:chOff x="169825" y="103625"/>
            <a:chExt cx="8803725" cy="4821750"/>
          </a:xfrm>
        </p:grpSpPr>
        <p:sp>
          <p:nvSpPr>
            <p:cNvPr id="558" name="Google Shape;558;p27"/>
            <p:cNvSpPr/>
            <p:nvPr/>
          </p:nvSpPr>
          <p:spPr>
            <a:xfrm>
              <a:off x="221975" y="1901925"/>
              <a:ext cx="237000" cy="2370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7"/>
            <p:cNvSpPr/>
            <p:nvPr/>
          </p:nvSpPr>
          <p:spPr>
            <a:xfrm>
              <a:off x="1709525" y="103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7"/>
            <p:cNvSpPr/>
            <p:nvPr/>
          </p:nvSpPr>
          <p:spPr>
            <a:xfrm>
              <a:off x="355225" y="1741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7"/>
            <p:cNvSpPr/>
            <p:nvPr/>
          </p:nvSpPr>
          <p:spPr>
            <a:xfrm>
              <a:off x="690250" y="26607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7"/>
            <p:cNvSpPr/>
            <p:nvPr/>
          </p:nvSpPr>
          <p:spPr>
            <a:xfrm>
              <a:off x="7441450" y="48104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27"/>
            <p:cNvSpPr/>
            <p:nvPr/>
          </p:nvSpPr>
          <p:spPr>
            <a:xfrm>
              <a:off x="8929150" y="48809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7"/>
            <p:cNvSpPr/>
            <p:nvPr/>
          </p:nvSpPr>
          <p:spPr>
            <a:xfrm>
              <a:off x="8743750" y="3922400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7"/>
            <p:cNvSpPr/>
            <p:nvPr/>
          </p:nvSpPr>
          <p:spPr>
            <a:xfrm>
              <a:off x="8616950" y="33712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7"/>
            <p:cNvSpPr/>
            <p:nvPr/>
          </p:nvSpPr>
          <p:spPr>
            <a:xfrm>
              <a:off x="8300800" y="4582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27"/>
            <p:cNvSpPr/>
            <p:nvPr/>
          </p:nvSpPr>
          <p:spPr>
            <a:xfrm>
              <a:off x="3315475" y="2446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7"/>
            <p:cNvSpPr/>
            <p:nvPr/>
          </p:nvSpPr>
          <p:spPr>
            <a:xfrm>
              <a:off x="6001925" y="46531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7"/>
            <p:cNvSpPr/>
            <p:nvPr/>
          </p:nvSpPr>
          <p:spPr>
            <a:xfrm>
              <a:off x="540375" y="11524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7"/>
            <p:cNvSpPr/>
            <p:nvPr/>
          </p:nvSpPr>
          <p:spPr>
            <a:xfrm>
              <a:off x="169825" y="63867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73565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5D1A4-C632-4E90-757E-25C46194B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9825" y="1035700"/>
            <a:ext cx="8888114" cy="3933675"/>
          </a:xfrm>
        </p:spPr>
        <p:txBody>
          <a:bodyPr/>
          <a:lstStyle/>
          <a:p>
            <a:r>
              <a:rPr lang="en-ID" sz="1800" dirty="0" err="1">
                <a:latin typeface="Bell MT" panose="02020503060305020303" pitchFamily="18" charset="0"/>
              </a:rPr>
              <a:t>Lebih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banyak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oksigen</a:t>
            </a:r>
            <a:r>
              <a:rPr lang="en-ID" sz="1800" dirty="0">
                <a:latin typeface="Bell MT" panose="02020503060305020303" pitchFamily="18" charset="0"/>
              </a:rPr>
              <a:t> dan </a:t>
            </a:r>
            <a:r>
              <a:rPr lang="en-ID" sz="1800" dirty="0" err="1">
                <a:latin typeface="Bell MT" panose="02020503060305020303" pitchFamily="18" charset="0"/>
              </a:rPr>
              <a:t>glukosa</a:t>
            </a:r>
            <a:r>
              <a:rPr lang="en-ID" sz="1800" dirty="0">
                <a:latin typeface="Bell MT" panose="02020503060305020303" pitchFamily="18" charset="0"/>
              </a:rPr>
              <a:t>. </a:t>
            </a:r>
            <a:r>
              <a:rPr lang="en-ID" sz="1800" dirty="0" err="1">
                <a:latin typeface="Bell MT" panose="02020503060305020303" pitchFamily="18" charset="0"/>
              </a:rPr>
              <a:t>Peningkatan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kebutuhan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energi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ini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memerlukan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penggunaan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lebih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banyak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oksigen</a:t>
            </a:r>
            <a:r>
              <a:rPr lang="en-ID" sz="1800" dirty="0">
                <a:latin typeface="Bell MT" panose="02020503060305020303" pitchFamily="18" charset="0"/>
              </a:rPr>
              <a:t> dan </a:t>
            </a:r>
            <a:r>
              <a:rPr lang="en-ID" sz="1800" dirty="0" err="1">
                <a:latin typeface="Bell MT" panose="02020503060305020303" pitchFamily="18" charset="0"/>
              </a:rPr>
              <a:t>glukosa</a:t>
            </a:r>
            <a:r>
              <a:rPr lang="en-ID" sz="1800" dirty="0">
                <a:latin typeface="Bell MT" panose="02020503060305020303" pitchFamily="18" charset="0"/>
              </a:rPr>
              <a:t>. </a:t>
            </a:r>
            <a:r>
              <a:rPr lang="en-ID" sz="1800" dirty="0" err="1">
                <a:latin typeface="Bell MT" panose="02020503060305020303" pitchFamily="18" charset="0"/>
              </a:rPr>
              <a:t>Berbagai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peningkatan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ini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menyebabkanstress</a:t>
            </a:r>
            <a:r>
              <a:rPr lang="en-ID" sz="1800" dirty="0">
                <a:latin typeface="Bell MT" panose="02020503060305020303" pitchFamily="18" charset="0"/>
              </a:rPr>
              <a:t> pada </a:t>
            </a:r>
            <a:r>
              <a:rPr lang="en-ID" sz="1800" dirty="0" err="1">
                <a:latin typeface="Bell MT" panose="02020503060305020303" pitchFamily="18" charset="0"/>
              </a:rPr>
              <a:t>bayi</a:t>
            </a:r>
            <a:r>
              <a:rPr lang="en-ID" sz="1800" dirty="0">
                <a:latin typeface="Bell MT" panose="02020503060305020303" pitchFamily="18" charset="0"/>
              </a:rPr>
              <a:t> yang </a:t>
            </a:r>
            <a:r>
              <a:rPr lang="en-ID" sz="1800" dirty="0" err="1">
                <a:latin typeface="Bell MT" panose="02020503060305020303" pitchFamily="18" charset="0"/>
              </a:rPr>
              <a:t>sebelumnya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sudah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terganggu</a:t>
            </a:r>
            <a:r>
              <a:rPr lang="en-ID" sz="1800" dirty="0">
                <a:latin typeface="Bell MT" panose="02020503060305020303" pitchFamily="18" charset="0"/>
              </a:rPr>
              <a:t>.</a:t>
            </a:r>
          </a:p>
          <a:p>
            <a:r>
              <a:rPr lang="en-ID" sz="1800" dirty="0" err="1">
                <a:latin typeface="Bell MT" panose="02020503060305020303" pitchFamily="18" charset="0"/>
              </a:rPr>
              <a:t>Surfaktan</a:t>
            </a:r>
            <a:r>
              <a:rPr lang="en-ID" sz="1800" dirty="0">
                <a:latin typeface="Bell MT" panose="02020503060305020303" pitchFamily="18" charset="0"/>
              </a:rPr>
              <a:t> dan </a:t>
            </a:r>
            <a:r>
              <a:rPr lang="en-ID" sz="1800" dirty="0" err="1">
                <a:latin typeface="Bell MT" panose="02020503060305020303" pitchFamily="18" charset="0"/>
              </a:rPr>
              <a:t>Efek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Respirasi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</a:p>
          <a:p>
            <a:pPr marL="139700" indent="0">
              <a:buNone/>
            </a:pPr>
            <a:r>
              <a:rPr lang="en-ID" sz="1800" dirty="0" err="1">
                <a:latin typeface="Bell MT" panose="02020503060305020303" pitchFamily="18" charset="0"/>
              </a:rPr>
              <a:t>Upaya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nafas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pertama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bayi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berfungsi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untuk</a:t>
            </a:r>
            <a:r>
              <a:rPr lang="en-ID" sz="1800" dirty="0">
                <a:latin typeface="Bell MT" panose="02020503060305020303" pitchFamily="18" charset="0"/>
              </a:rPr>
              <a:t>:</a:t>
            </a:r>
          </a:p>
          <a:p>
            <a:r>
              <a:rPr lang="en-ID" sz="1800" dirty="0" err="1">
                <a:latin typeface="Bell MT" panose="02020503060305020303" pitchFamily="18" charset="0"/>
              </a:rPr>
              <a:t>Mengeluarkan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cairan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dalam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paru-paru</a:t>
            </a:r>
            <a:endParaRPr lang="en-ID" sz="1800" dirty="0">
              <a:latin typeface="Bell MT" panose="02020503060305020303" pitchFamily="18" charset="0"/>
            </a:endParaRPr>
          </a:p>
          <a:p>
            <a:r>
              <a:rPr lang="en-ID" sz="1800" dirty="0" err="1">
                <a:latin typeface="Bell MT" panose="02020503060305020303" pitchFamily="18" charset="0"/>
              </a:rPr>
              <a:t>Mengembangkan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cairan</a:t>
            </a:r>
            <a:r>
              <a:rPr lang="en-ID" sz="1800" dirty="0">
                <a:latin typeface="Bell MT" panose="02020503060305020303" pitchFamily="18" charset="0"/>
              </a:rPr>
              <a:t> alveoli </a:t>
            </a:r>
            <a:r>
              <a:rPr lang="en-ID" sz="1800" dirty="0" err="1">
                <a:latin typeface="Bell MT" panose="02020503060305020303" pitchFamily="18" charset="0"/>
              </a:rPr>
              <a:t>paru-paru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untuk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pertama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kaliUntuk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mendapatkan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fungsi</a:t>
            </a:r>
            <a:r>
              <a:rPr lang="en-ID" sz="1800" dirty="0">
                <a:latin typeface="Bell MT" panose="02020503060305020303" pitchFamily="18" charset="0"/>
              </a:rPr>
              <a:t> alveoli, </a:t>
            </a:r>
            <a:r>
              <a:rPr lang="en-ID" sz="1800" dirty="0" err="1">
                <a:latin typeface="Bell MT" panose="02020503060305020303" pitchFamily="18" charset="0"/>
              </a:rPr>
              <a:t>harus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terdapat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surfaktan</a:t>
            </a:r>
            <a:r>
              <a:rPr lang="en-ID" sz="1800" dirty="0">
                <a:latin typeface="Bell MT" panose="02020503060305020303" pitchFamily="18" charset="0"/>
              </a:rPr>
              <a:t> yang </a:t>
            </a:r>
            <a:r>
              <a:rPr lang="en-ID" sz="1800" dirty="0" err="1">
                <a:latin typeface="Bell MT" panose="02020503060305020303" pitchFamily="18" charset="0"/>
              </a:rPr>
              <a:t>cukup</a:t>
            </a:r>
            <a:r>
              <a:rPr lang="en-ID" sz="1800" dirty="0">
                <a:latin typeface="Bell MT" panose="02020503060305020303" pitchFamily="18" charset="0"/>
              </a:rPr>
              <a:t> dan </a:t>
            </a:r>
            <a:r>
              <a:rPr lang="en-ID" sz="1800" dirty="0" err="1">
                <a:latin typeface="Bell MT" panose="02020503060305020303" pitchFamily="18" charset="0"/>
              </a:rPr>
              <a:t>aliran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darah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melalui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paru-paru</a:t>
            </a:r>
            <a:r>
              <a:rPr lang="en-ID" sz="1800" dirty="0">
                <a:latin typeface="Bell MT" panose="02020503060305020303" pitchFamily="18" charset="0"/>
              </a:rPr>
              <a:t>. </a:t>
            </a:r>
            <a:r>
              <a:rPr lang="en-ID" sz="1800" dirty="0" err="1">
                <a:latin typeface="Bell MT" panose="02020503060305020303" pitchFamily="18" charset="0"/>
              </a:rPr>
              <a:t>Produksi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surfaktan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dimulai</a:t>
            </a:r>
            <a:r>
              <a:rPr lang="en-ID" sz="1800" dirty="0">
                <a:latin typeface="Bell MT" panose="02020503060305020303" pitchFamily="18" charset="0"/>
              </a:rPr>
              <a:t> pada 20 </a:t>
            </a:r>
            <a:r>
              <a:rPr lang="en-ID" sz="1800" dirty="0" err="1">
                <a:latin typeface="Bell MT" panose="02020503060305020303" pitchFamily="18" charset="0"/>
              </a:rPr>
              <a:t>minggu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kehamilan</a:t>
            </a:r>
            <a:r>
              <a:rPr lang="en-ID" sz="1800" dirty="0">
                <a:latin typeface="Bell MT" panose="02020503060305020303" pitchFamily="18" charset="0"/>
              </a:rPr>
              <a:t> dan </a:t>
            </a:r>
            <a:r>
              <a:rPr lang="en-ID" sz="1800" dirty="0" err="1">
                <a:latin typeface="Bell MT" panose="02020503060305020303" pitchFamily="18" charset="0"/>
              </a:rPr>
              <a:t>meningkat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hingga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paru-paru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matang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yaitu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usia</a:t>
            </a:r>
            <a:r>
              <a:rPr lang="en-ID" sz="1800" dirty="0">
                <a:latin typeface="Bell MT" panose="02020503060305020303" pitchFamily="18" charset="0"/>
              </a:rPr>
              <a:t> 30-34 </a:t>
            </a:r>
            <a:r>
              <a:rPr lang="en-ID" sz="1800" dirty="0" err="1">
                <a:latin typeface="Bell MT" panose="02020503060305020303" pitchFamily="18" charset="0"/>
              </a:rPr>
              <a:t>minggu</a:t>
            </a:r>
            <a:r>
              <a:rPr lang="en-ID" sz="1800" dirty="0">
                <a:latin typeface="Bell MT" panose="02020503060305020303" pitchFamily="18" charset="0"/>
              </a:rPr>
              <a:t>.</a:t>
            </a:r>
          </a:p>
          <a:p>
            <a:r>
              <a:rPr lang="en-ID" sz="1800" dirty="0" err="1">
                <a:latin typeface="Bell MT" panose="02020503060305020303" pitchFamily="18" charset="0"/>
              </a:rPr>
              <a:t>Fungsi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Surfakton</a:t>
            </a:r>
            <a:r>
              <a:rPr lang="en-ID" sz="1800" dirty="0">
                <a:latin typeface="Bell MT" panose="02020503060305020303" pitchFamily="18" charset="0"/>
              </a:rPr>
              <a:t>: </a:t>
            </a:r>
            <a:r>
              <a:rPr lang="en-ID" sz="1800" dirty="0" err="1">
                <a:latin typeface="Bell MT" panose="02020503060305020303" pitchFamily="18" charset="0"/>
              </a:rPr>
              <a:t>Mengurangi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tekanan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permukaan</a:t>
            </a:r>
            <a:r>
              <a:rPr lang="en-ID" sz="1800" dirty="0">
                <a:latin typeface="Bell MT" panose="02020503060305020303" pitchFamily="18" charset="0"/>
              </a:rPr>
              <a:t> dan </a:t>
            </a:r>
            <a:r>
              <a:rPr lang="en-ID" sz="1800" dirty="0" err="1">
                <a:latin typeface="Bell MT" panose="02020503060305020303" pitchFamily="18" charset="0"/>
              </a:rPr>
              <a:t>membantu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menstabilkan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dinding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alveol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sehingga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tidak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kolaps</a:t>
            </a:r>
            <a:r>
              <a:rPr lang="en-ID" sz="1800" dirty="0">
                <a:latin typeface="Bell MT" panose="02020503060305020303" pitchFamily="18" charset="0"/>
              </a:rPr>
              <a:t> pada </a:t>
            </a:r>
            <a:r>
              <a:rPr lang="en-ID" sz="1800" dirty="0" err="1">
                <a:latin typeface="Bell MT" panose="02020503060305020303" pitchFamily="18" charset="0"/>
              </a:rPr>
              <a:t>akhir</a:t>
            </a:r>
            <a:r>
              <a:rPr lang="en-ID" sz="1800" dirty="0">
                <a:latin typeface="Bell MT" panose="02020503060305020303" pitchFamily="18" charset="0"/>
              </a:rPr>
              <a:t> </a:t>
            </a:r>
            <a:r>
              <a:rPr lang="en-ID" sz="1800" dirty="0" err="1">
                <a:latin typeface="Bell MT" panose="02020503060305020303" pitchFamily="18" charset="0"/>
              </a:rPr>
              <a:t>pernapasan</a:t>
            </a:r>
            <a:r>
              <a:rPr lang="en-ID" sz="2000" dirty="0">
                <a:latin typeface="Bell MT" panose="02020503060305020303" pitchFamily="18" charset="0"/>
              </a:rPr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B26C13-6B83-508F-1099-CD2244B1C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000" b="1" dirty="0" err="1">
                <a:latin typeface="Showcard Gothic" panose="04020904020102020604" pitchFamily="82" charset="0"/>
              </a:rPr>
              <a:t>Asuhan</a:t>
            </a:r>
            <a:r>
              <a:rPr lang="en-ID" sz="2000" b="1" dirty="0">
                <a:latin typeface="Showcard Gothic" panose="04020904020102020604" pitchFamily="82" charset="0"/>
              </a:rPr>
              <a:t> </a:t>
            </a:r>
            <a:r>
              <a:rPr lang="en-ID" sz="2000" b="1" dirty="0" err="1">
                <a:latin typeface="Showcard Gothic" panose="04020904020102020604" pitchFamily="82" charset="0"/>
              </a:rPr>
              <a:t>Kebidanan</a:t>
            </a:r>
            <a:r>
              <a:rPr lang="en-ID" sz="2000" b="1" dirty="0">
                <a:latin typeface="Showcard Gothic" panose="04020904020102020604" pitchFamily="82" charset="0"/>
              </a:rPr>
              <a:t> </a:t>
            </a:r>
            <a:r>
              <a:rPr lang="en-ID" sz="2000" b="1" dirty="0" err="1">
                <a:latin typeface="Showcard Gothic" panose="04020904020102020604" pitchFamily="82" charset="0"/>
              </a:rPr>
              <a:t>Persalinan</a:t>
            </a:r>
            <a:r>
              <a:rPr lang="en-ID" sz="2000" b="1" dirty="0">
                <a:latin typeface="Showcard Gothic" panose="04020904020102020604" pitchFamily="82" charset="0"/>
              </a:rPr>
              <a:t> dan Bayi </a:t>
            </a:r>
            <a:r>
              <a:rPr lang="en-ID" sz="2000" b="1" dirty="0" err="1">
                <a:latin typeface="Showcard Gothic" panose="04020904020102020604" pitchFamily="82" charset="0"/>
              </a:rPr>
              <a:t>Baru</a:t>
            </a:r>
            <a:r>
              <a:rPr lang="en-ID" sz="2000" b="1" dirty="0">
                <a:latin typeface="Showcard Gothic" panose="04020904020102020604" pitchFamily="82" charset="0"/>
              </a:rPr>
              <a:t> Lahir</a:t>
            </a:r>
          </a:p>
        </p:txBody>
      </p:sp>
      <p:grpSp>
        <p:nvGrpSpPr>
          <p:cNvPr id="554" name="Google Shape;554;p27"/>
          <p:cNvGrpSpPr/>
          <p:nvPr/>
        </p:nvGrpSpPr>
        <p:grpSpPr>
          <a:xfrm>
            <a:off x="8332225" y="290679"/>
            <a:ext cx="411525" cy="496537"/>
            <a:chOff x="8074675" y="327538"/>
            <a:chExt cx="713750" cy="690175"/>
          </a:xfrm>
        </p:grpSpPr>
        <p:sp>
          <p:nvSpPr>
            <p:cNvPr id="555" name="Google Shape;555;p27"/>
            <p:cNvSpPr/>
            <p:nvPr/>
          </p:nvSpPr>
          <p:spPr>
            <a:xfrm>
              <a:off x="8278125" y="507413"/>
              <a:ext cx="510300" cy="510300"/>
            </a:xfrm>
            <a:prstGeom prst="star4">
              <a:avLst>
                <a:gd name="adj" fmla="val 12500"/>
              </a:avLst>
            </a:pr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7"/>
            <p:cNvSpPr/>
            <p:nvPr/>
          </p:nvSpPr>
          <p:spPr>
            <a:xfrm>
              <a:off x="8074675" y="327538"/>
              <a:ext cx="314100" cy="314100"/>
            </a:xfrm>
            <a:prstGeom prst="star4">
              <a:avLst>
                <a:gd name="adj" fmla="val 12500"/>
              </a:avLst>
            </a:pr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7" name="Google Shape;557;p27"/>
          <p:cNvGrpSpPr/>
          <p:nvPr/>
        </p:nvGrpSpPr>
        <p:grpSpPr>
          <a:xfrm>
            <a:off x="169825" y="103625"/>
            <a:ext cx="8803725" cy="4821750"/>
            <a:chOff x="169825" y="103625"/>
            <a:chExt cx="8803725" cy="4821750"/>
          </a:xfrm>
        </p:grpSpPr>
        <p:sp>
          <p:nvSpPr>
            <p:cNvPr id="558" name="Google Shape;558;p27"/>
            <p:cNvSpPr/>
            <p:nvPr/>
          </p:nvSpPr>
          <p:spPr>
            <a:xfrm>
              <a:off x="221975" y="1901925"/>
              <a:ext cx="237000" cy="2370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7"/>
            <p:cNvSpPr/>
            <p:nvPr/>
          </p:nvSpPr>
          <p:spPr>
            <a:xfrm>
              <a:off x="1709525" y="103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7"/>
            <p:cNvSpPr/>
            <p:nvPr/>
          </p:nvSpPr>
          <p:spPr>
            <a:xfrm>
              <a:off x="355225" y="1741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7"/>
            <p:cNvSpPr/>
            <p:nvPr/>
          </p:nvSpPr>
          <p:spPr>
            <a:xfrm>
              <a:off x="690250" y="26607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7"/>
            <p:cNvSpPr/>
            <p:nvPr/>
          </p:nvSpPr>
          <p:spPr>
            <a:xfrm>
              <a:off x="7441450" y="48104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27"/>
            <p:cNvSpPr/>
            <p:nvPr/>
          </p:nvSpPr>
          <p:spPr>
            <a:xfrm>
              <a:off x="8929150" y="48809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7"/>
            <p:cNvSpPr/>
            <p:nvPr/>
          </p:nvSpPr>
          <p:spPr>
            <a:xfrm>
              <a:off x="8743750" y="3922400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7"/>
            <p:cNvSpPr/>
            <p:nvPr/>
          </p:nvSpPr>
          <p:spPr>
            <a:xfrm>
              <a:off x="8616950" y="33712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7"/>
            <p:cNvSpPr/>
            <p:nvPr/>
          </p:nvSpPr>
          <p:spPr>
            <a:xfrm>
              <a:off x="8300800" y="4582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27"/>
            <p:cNvSpPr/>
            <p:nvPr/>
          </p:nvSpPr>
          <p:spPr>
            <a:xfrm>
              <a:off x="3315475" y="2446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7"/>
            <p:cNvSpPr/>
            <p:nvPr/>
          </p:nvSpPr>
          <p:spPr>
            <a:xfrm>
              <a:off x="6001925" y="46531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7"/>
            <p:cNvSpPr/>
            <p:nvPr/>
          </p:nvSpPr>
          <p:spPr>
            <a:xfrm>
              <a:off x="540375" y="11524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7"/>
            <p:cNvSpPr/>
            <p:nvPr/>
          </p:nvSpPr>
          <p:spPr>
            <a:xfrm>
              <a:off x="169825" y="63867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403985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287F729-34B6-8AB6-D97D-E408F1201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9825" y="709175"/>
            <a:ext cx="8759325" cy="4260200"/>
          </a:xfrm>
        </p:spPr>
        <p:txBody>
          <a:bodyPr/>
          <a:lstStyle/>
          <a:p>
            <a:pPr marL="139700" indent="0">
              <a:buNone/>
            </a:pPr>
            <a:r>
              <a:rPr lang="en-ID" sz="2400" dirty="0">
                <a:latin typeface="Bell MT" panose="02020503060305020303" pitchFamily="18" charset="0"/>
              </a:rPr>
              <a:t>a. </a:t>
            </a:r>
            <a:r>
              <a:rPr lang="en-ID" sz="2400" dirty="0" err="1">
                <a:latin typeface="Bell MT" panose="02020503060305020303" pitchFamily="18" charset="0"/>
              </a:rPr>
              <a:t>Saat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cukup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bulan</a:t>
            </a:r>
            <a:r>
              <a:rPr lang="en-ID" sz="2400" dirty="0">
                <a:latin typeface="Bell MT" panose="02020503060305020303" pitchFamily="18" charset="0"/>
              </a:rPr>
              <a:t>, </a:t>
            </a:r>
            <a:r>
              <a:rPr lang="en-ID" sz="2400" dirty="0" err="1">
                <a:latin typeface="Bell MT" panose="02020503060305020303" pitchFamily="18" charset="0"/>
              </a:rPr>
              <a:t>terdapat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cairan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dalam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paru-paru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bayi</a:t>
            </a:r>
            <a:r>
              <a:rPr lang="en-ID" sz="2400" dirty="0">
                <a:latin typeface="Bell MT" panose="02020503060305020303" pitchFamily="18" charset="0"/>
              </a:rPr>
              <a:t>. Pada </a:t>
            </a:r>
            <a:r>
              <a:rPr lang="en-ID" sz="2400" dirty="0" err="1">
                <a:latin typeface="Bell MT" panose="02020503060305020303" pitchFamily="18" charset="0"/>
              </a:rPr>
              <a:t>persalinan</a:t>
            </a:r>
            <a:r>
              <a:rPr lang="en-ID" sz="2400" dirty="0">
                <a:latin typeface="Bell MT" panose="02020503060305020303" pitchFamily="18" charset="0"/>
              </a:rPr>
              <a:t>, </a:t>
            </a:r>
            <a:r>
              <a:rPr lang="en-ID" sz="2400" dirty="0" err="1">
                <a:latin typeface="Bell MT" panose="02020503060305020303" pitchFamily="18" charset="0"/>
              </a:rPr>
              <a:t>bayi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melaui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jalan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lahir</a:t>
            </a:r>
            <a:r>
              <a:rPr lang="en-ID" sz="2400" dirty="0">
                <a:latin typeface="Bell MT" panose="02020503060305020303" pitchFamily="18" charset="0"/>
              </a:rPr>
              <a:t> yang </a:t>
            </a:r>
            <a:r>
              <a:rPr lang="en-ID" sz="2400" dirty="0" err="1">
                <a:latin typeface="Bell MT" panose="02020503060305020303" pitchFamily="18" charset="0"/>
              </a:rPr>
              <a:t>menyebabkan</a:t>
            </a:r>
            <a:r>
              <a:rPr lang="en-ID" sz="2400" dirty="0">
                <a:latin typeface="Bell MT" panose="02020503060305020303" pitchFamily="18" charset="0"/>
              </a:rPr>
              <a:t> 1/3 </a:t>
            </a:r>
            <a:r>
              <a:rPr lang="en-ID" sz="2400" dirty="0" err="1">
                <a:latin typeface="Bell MT" panose="02020503060305020303" pitchFamily="18" charset="0"/>
              </a:rPr>
              <a:t>cairan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terperas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keluar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dari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paru-paru</a:t>
            </a:r>
            <a:r>
              <a:rPr lang="en-ID" sz="2400" dirty="0">
                <a:latin typeface="Bell MT" panose="02020503060305020303" pitchFamily="18" charset="0"/>
              </a:rPr>
              <a:t>. </a:t>
            </a:r>
          </a:p>
          <a:p>
            <a:pPr marL="139700" indent="0">
              <a:buNone/>
            </a:pPr>
            <a:r>
              <a:rPr lang="en-ID" sz="2400" dirty="0">
                <a:latin typeface="Bell MT" panose="02020503060305020303" pitchFamily="18" charset="0"/>
              </a:rPr>
              <a:t>b. Pada </a:t>
            </a:r>
            <a:r>
              <a:rPr lang="en-ID" sz="2400" dirty="0" err="1">
                <a:latin typeface="Bell MT" panose="02020503060305020303" pitchFamily="18" charset="0"/>
              </a:rPr>
              <a:t>beberapa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kall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tarikan</a:t>
            </a:r>
            <a:r>
              <a:rPr lang="en-ID" sz="2400" dirty="0">
                <a:latin typeface="Bell MT" panose="02020503060305020303" pitchFamily="18" charset="0"/>
              </a:rPr>
              <a:t> napas </a:t>
            </a:r>
            <a:r>
              <a:rPr lang="en-ID" sz="2400" dirty="0" err="1">
                <a:latin typeface="Bell MT" panose="02020503060305020303" pitchFamily="18" charset="0"/>
              </a:rPr>
              <a:t>pertama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setelah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lahir</a:t>
            </a:r>
            <a:r>
              <a:rPr lang="en-ID" sz="2400" dirty="0">
                <a:latin typeface="Bell MT" panose="02020503060305020303" pitchFamily="18" charset="0"/>
              </a:rPr>
              <a:t>, </a:t>
            </a:r>
            <a:r>
              <a:rPr lang="en-ID" sz="2400" dirty="0" err="1">
                <a:latin typeface="Bell MT" panose="02020503060305020303" pitchFamily="18" charset="0"/>
              </a:rPr>
              <a:t>udara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ruangan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memenuhi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trakea</a:t>
            </a:r>
            <a:r>
              <a:rPr lang="en-ID" sz="2400" dirty="0">
                <a:latin typeface="Bell MT" panose="02020503060305020303" pitchFamily="18" charset="0"/>
              </a:rPr>
              <a:t> dan </a:t>
            </a:r>
            <a:r>
              <a:rPr lang="en-ID" sz="2400" dirty="0" err="1">
                <a:latin typeface="Bell MT" panose="02020503060305020303" pitchFamily="18" charset="0"/>
              </a:rPr>
              <a:t>bronkus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bayi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baru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lahir</a:t>
            </a:r>
            <a:r>
              <a:rPr lang="en-ID" sz="2400" dirty="0">
                <a:latin typeface="Bell MT" panose="02020503060305020303" pitchFamily="18" charset="0"/>
              </a:rPr>
              <a:t>. </a:t>
            </a:r>
            <a:r>
              <a:rPr lang="en-ID" sz="2400" dirty="0" err="1">
                <a:latin typeface="Bell MT" panose="02020503060305020303" pitchFamily="18" charset="0"/>
              </a:rPr>
              <a:t>Sisa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cairan</a:t>
            </a:r>
            <a:r>
              <a:rPr lang="en-ID" sz="2400" dirty="0">
                <a:latin typeface="Bell MT" panose="02020503060305020303" pitchFamily="18" charset="0"/>
              </a:rPr>
              <a:t> di </a:t>
            </a:r>
            <a:r>
              <a:rPr lang="en-ID" sz="2400" dirty="0" err="1">
                <a:latin typeface="Bell MT" panose="02020503060305020303" pitchFamily="18" charset="0"/>
              </a:rPr>
              <a:t>dalam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paru-paru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dikeluarkan</a:t>
            </a:r>
            <a:r>
              <a:rPr lang="en-ID" sz="2400" dirty="0">
                <a:latin typeface="Bell MT" panose="02020503060305020303" pitchFamily="18" charset="0"/>
              </a:rPr>
              <a:t> dan </a:t>
            </a:r>
            <a:r>
              <a:rPr lang="en-ID" sz="2400" dirty="0" err="1">
                <a:latin typeface="Bell MT" panose="02020503060305020303" pitchFamily="18" charset="0"/>
              </a:rPr>
              <a:t>diserap</a:t>
            </a:r>
            <a:r>
              <a:rPr lang="en-ID" sz="2400" dirty="0">
                <a:latin typeface="Bell MT" panose="02020503060305020303" pitchFamily="18" charset="0"/>
              </a:rPr>
              <a:t> oleh </a:t>
            </a:r>
            <a:r>
              <a:rPr lang="en-ID" sz="2400" dirty="0" err="1">
                <a:latin typeface="Bell MT" panose="02020503060305020303" pitchFamily="18" charset="0"/>
              </a:rPr>
              <a:t>pembuluh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limfe</a:t>
            </a:r>
            <a:r>
              <a:rPr lang="en-ID" sz="2400" dirty="0">
                <a:latin typeface="Bell MT" panose="02020503060305020303" pitchFamily="18" charset="0"/>
              </a:rPr>
              <a:t> dan </a:t>
            </a:r>
            <a:r>
              <a:rPr lang="en-ID" sz="2400" dirty="0" err="1">
                <a:latin typeface="Bell MT" panose="02020503060305020303" pitchFamily="18" charset="0"/>
              </a:rPr>
              <a:t>darah</a:t>
            </a:r>
            <a:r>
              <a:rPr lang="en-ID" sz="2400" dirty="0">
                <a:latin typeface="Bell MT" panose="02020503060305020303" pitchFamily="18" charset="0"/>
              </a:rPr>
              <a:t>. </a:t>
            </a:r>
            <a:r>
              <a:rPr lang="en-ID" sz="2400" dirty="0" err="1">
                <a:latin typeface="Bell MT" panose="02020503060305020303" pitchFamily="18" charset="0"/>
              </a:rPr>
              <a:t>Semua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alveol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akan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berkembang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terisi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udara</a:t>
            </a:r>
            <a:r>
              <a:rPr lang="en-ID" sz="2400" dirty="0">
                <a:latin typeface="Bell MT" panose="02020503060305020303" pitchFamily="18" charset="0"/>
              </a:rPr>
              <a:t> dan </a:t>
            </a:r>
            <a:r>
              <a:rPr lang="en-ID" sz="2400" dirty="0" err="1">
                <a:latin typeface="Bell MT" panose="02020503060305020303" pitchFamily="18" charset="0"/>
              </a:rPr>
              <a:t>pernapasan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bayi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tergantung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sepenuhnya</a:t>
            </a:r>
            <a:r>
              <a:rPr lang="en-ID" sz="2400" dirty="0">
                <a:latin typeface="Bell MT" panose="02020503060305020303" pitchFamily="18" charset="0"/>
              </a:rPr>
              <a:t> pada </a:t>
            </a:r>
            <a:r>
              <a:rPr lang="en-ID" sz="2400" dirty="0" err="1">
                <a:latin typeface="Bell MT" panose="02020503060305020303" pitchFamily="18" charset="0"/>
              </a:rPr>
              <a:t>paru-parunya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sendiri</a:t>
            </a:r>
            <a:r>
              <a:rPr lang="en-ID" sz="2400" dirty="0">
                <a:latin typeface="Bell MT" panose="02020503060305020303" pitchFamily="18" charset="0"/>
              </a:rPr>
              <a:t>.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43D0BC8-411D-578F-B3F9-B5EDE020B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775" y="244625"/>
            <a:ext cx="7704000" cy="572700"/>
          </a:xfrm>
        </p:spPr>
        <p:txBody>
          <a:bodyPr/>
          <a:lstStyle/>
          <a:p>
            <a:r>
              <a:rPr lang="en-ID" sz="1800" dirty="0" err="1">
                <a:latin typeface="Showcard Gothic" panose="04020904020102020604" pitchFamily="82" charset="0"/>
              </a:rPr>
              <a:t>Perubahan</a:t>
            </a:r>
            <a:r>
              <a:rPr lang="en-ID" sz="1800" dirty="0">
                <a:latin typeface="Showcard Gothic" panose="04020904020102020604" pitchFamily="82" charset="0"/>
              </a:rPr>
              <a:t> </a:t>
            </a:r>
            <a:r>
              <a:rPr lang="en-ID" sz="1800" dirty="0" err="1">
                <a:latin typeface="Showcard Gothic" panose="04020904020102020604" pitchFamily="82" charset="0"/>
              </a:rPr>
              <a:t>Sistem</a:t>
            </a:r>
            <a:r>
              <a:rPr lang="en-ID" sz="1800" dirty="0">
                <a:latin typeface="Showcard Gothic" panose="04020904020102020604" pitchFamily="82" charset="0"/>
              </a:rPr>
              <a:t> </a:t>
            </a:r>
            <a:r>
              <a:rPr lang="en-ID" sz="1800" dirty="0" err="1">
                <a:latin typeface="Showcard Gothic" panose="04020904020102020604" pitchFamily="82" charset="0"/>
              </a:rPr>
              <a:t>Pernafasan</a:t>
            </a:r>
            <a:r>
              <a:rPr lang="en-ID" sz="1800" dirty="0">
                <a:latin typeface="Showcard Gothic" panose="04020904020102020604" pitchFamily="82" charset="0"/>
              </a:rPr>
              <a:t> Yang </a:t>
            </a:r>
            <a:r>
              <a:rPr lang="en-ID" sz="1800" dirty="0" err="1">
                <a:latin typeface="Showcard Gothic" panose="04020904020102020604" pitchFamily="82" charset="0"/>
              </a:rPr>
              <a:t>Terjadi</a:t>
            </a:r>
            <a:r>
              <a:rPr lang="en-ID" sz="1800" dirty="0">
                <a:latin typeface="Showcard Gothic" panose="04020904020102020604" pitchFamily="82" charset="0"/>
              </a:rPr>
              <a:t> </a:t>
            </a:r>
            <a:r>
              <a:rPr lang="en-ID" sz="1800" dirty="0" err="1">
                <a:latin typeface="Showcard Gothic" panose="04020904020102020604" pitchFamily="82" charset="0"/>
              </a:rPr>
              <a:t>Saat</a:t>
            </a:r>
            <a:r>
              <a:rPr lang="en-ID" sz="1800" dirty="0">
                <a:latin typeface="Showcard Gothic" panose="04020904020102020604" pitchFamily="82" charset="0"/>
              </a:rPr>
              <a:t> Bayi Lahir</a:t>
            </a:r>
          </a:p>
        </p:txBody>
      </p:sp>
      <p:grpSp>
        <p:nvGrpSpPr>
          <p:cNvPr id="554" name="Google Shape;554;p27"/>
          <p:cNvGrpSpPr/>
          <p:nvPr/>
        </p:nvGrpSpPr>
        <p:grpSpPr>
          <a:xfrm>
            <a:off x="8447187" y="251374"/>
            <a:ext cx="542275" cy="572701"/>
            <a:chOff x="8074675" y="327538"/>
            <a:chExt cx="713750" cy="690175"/>
          </a:xfrm>
        </p:grpSpPr>
        <p:sp>
          <p:nvSpPr>
            <p:cNvPr id="555" name="Google Shape;555;p27"/>
            <p:cNvSpPr/>
            <p:nvPr/>
          </p:nvSpPr>
          <p:spPr>
            <a:xfrm>
              <a:off x="8278125" y="507413"/>
              <a:ext cx="510300" cy="510300"/>
            </a:xfrm>
            <a:prstGeom prst="star4">
              <a:avLst>
                <a:gd name="adj" fmla="val 12500"/>
              </a:avLst>
            </a:pr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7"/>
            <p:cNvSpPr/>
            <p:nvPr/>
          </p:nvSpPr>
          <p:spPr>
            <a:xfrm>
              <a:off x="8074675" y="327538"/>
              <a:ext cx="314100" cy="314100"/>
            </a:xfrm>
            <a:prstGeom prst="star4">
              <a:avLst>
                <a:gd name="adj" fmla="val 12500"/>
              </a:avLst>
            </a:pr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7" name="Google Shape;557;p27"/>
          <p:cNvGrpSpPr/>
          <p:nvPr/>
        </p:nvGrpSpPr>
        <p:grpSpPr>
          <a:xfrm>
            <a:off x="169825" y="103625"/>
            <a:ext cx="8803725" cy="4821750"/>
            <a:chOff x="169825" y="103625"/>
            <a:chExt cx="8803725" cy="4821750"/>
          </a:xfrm>
        </p:grpSpPr>
        <p:sp>
          <p:nvSpPr>
            <p:cNvPr id="558" name="Google Shape;558;p27"/>
            <p:cNvSpPr/>
            <p:nvPr/>
          </p:nvSpPr>
          <p:spPr>
            <a:xfrm>
              <a:off x="221975" y="1901925"/>
              <a:ext cx="237000" cy="2370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7"/>
            <p:cNvSpPr/>
            <p:nvPr/>
          </p:nvSpPr>
          <p:spPr>
            <a:xfrm>
              <a:off x="1709525" y="103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7"/>
            <p:cNvSpPr/>
            <p:nvPr/>
          </p:nvSpPr>
          <p:spPr>
            <a:xfrm>
              <a:off x="355225" y="1741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7"/>
            <p:cNvSpPr/>
            <p:nvPr/>
          </p:nvSpPr>
          <p:spPr>
            <a:xfrm>
              <a:off x="690250" y="26607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7"/>
            <p:cNvSpPr/>
            <p:nvPr/>
          </p:nvSpPr>
          <p:spPr>
            <a:xfrm>
              <a:off x="7441450" y="48104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27"/>
            <p:cNvSpPr/>
            <p:nvPr/>
          </p:nvSpPr>
          <p:spPr>
            <a:xfrm>
              <a:off x="8929150" y="48809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7"/>
            <p:cNvSpPr/>
            <p:nvPr/>
          </p:nvSpPr>
          <p:spPr>
            <a:xfrm>
              <a:off x="8743750" y="3922400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7"/>
            <p:cNvSpPr/>
            <p:nvPr/>
          </p:nvSpPr>
          <p:spPr>
            <a:xfrm>
              <a:off x="8616950" y="33712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7"/>
            <p:cNvSpPr/>
            <p:nvPr/>
          </p:nvSpPr>
          <p:spPr>
            <a:xfrm>
              <a:off x="8300800" y="4582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27"/>
            <p:cNvSpPr/>
            <p:nvPr/>
          </p:nvSpPr>
          <p:spPr>
            <a:xfrm>
              <a:off x="3315475" y="2446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7"/>
            <p:cNvSpPr/>
            <p:nvPr/>
          </p:nvSpPr>
          <p:spPr>
            <a:xfrm>
              <a:off x="6001925" y="46531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7"/>
            <p:cNvSpPr/>
            <p:nvPr/>
          </p:nvSpPr>
          <p:spPr>
            <a:xfrm>
              <a:off x="540375" y="11524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7"/>
            <p:cNvSpPr/>
            <p:nvPr/>
          </p:nvSpPr>
          <p:spPr>
            <a:xfrm>
              <a:off x="169825" y="63867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47806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287F729-34B6-8AB6-D97D-E408F12018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 sz="2000" dirty="0">
                <a:latin typeface="Bell MT" panose="02020503060305020303" pitchFamily="18" charset="0"/>
              </a:rPr>
              <a:t>Dari </a:t>
            </a:r>
            <a:r>
              <a:rPr lang="en-ID" sz="2000" dirty="0" err="1">
                <a:latin typeface="Bell MT" panose="02020503060305020303" pitchFamily="18" charset="0"/>
              </a:rPr>
              <a:t>cairan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menuju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udara</a:t>
            </a:r>
            <a:endParaRPr lang="en-ID" sz="2000" dirty="0">
              <a:latin typeface="Bell MT" panose="02020503060305020303" pitchFamily="18" charset="0"/>
            </a:endParaRPr>
          </a:p>
          <a:p>
            <a:pPr marL="139700" indent="0">
              <a:buNone/>
            </a:pPr>
            <a:r>
              <a:rPr lang="en-ID" sz="2000" dirty="0">
                <a:latin typeface="Bell MT" panose="02020503060305020303" pitchFamily="18" charset="0"/>
              </a:rPr>
              <a:t>Bayi </a:t>
            </a:r>
            <a:r>
              <a:rPr lang="en-ID" sz="2000" dirty="0" err="1">
                <a:latin typeface="Bell MT" panose="02020503060305020303" pitchFamily="18" charset="0"/>
              </a:rPr>
              <a:t>cukup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bulan</a:t>
            </a:r>
            <a:r>
              <a:rPr lang="en-ID" sz="2000" dirty="0">
                <a:latin typeface="Bell MT" panose="02020503060305020303" pitchFamily="18" charset="0"/>
              </a:rPr>
              <a:t>, </a:t>
            </a:r>
            <a:r>
              <a:rPr lang="en-ID" sz="2000" dirty="0" err="1">
                <a:latin typeface="Bell MT" panose="02020503060305020303" pitchFamily="18" charset="0"/>
              </a:rPr>
              <a:t>mempunyai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cairan</a:t>
            </a:r>
            <a:r>
              <a:rPr lang="en-ID" sz="2000" dirty="0">
                <a:latin typeface="Bell MT" panose="02020503060305020303" pitchFamily="18" charset="0"/>
              </a:rPr>
              <a:t> di </a:t>
            </a:r>
            <a:r>
              <a:rPr lang="en-ID" sz="2000" dirty="0" err="1">
                <a:latin typeface="Bell MT" panose="02020503060305020303" pitchFamily="18" charset="0"/>
              </a:rPr>
              <a:t>dalam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paru-parunya</a:t>
            </a:r>
            <a:r>
              <a:rPr lang="en-ID" sz="2000" dirty="0">
                <a:latin typeface="Bell MT" panose="02020503060305020303" pitchFamily="18" charset="0"/>
              </a:rPr>
              <a:t>. Pada </a:t>
            </a:r>
            <a:r>
              <a:rPr lang="en-ID" sz="2000" dirty="0" err="1">
                <a:latin typeface="Bell MT" panose="02020503060305020303" pitchFamily="18" charset="0"/>
              </a:rPr>
              <a:t>saat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bayi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melalui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jalan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lahir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selama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persalinan</a:t>
            </a:r>
            <a:r>
              <a:rPr lang="en-ID" sz="2000" dirty="0">
                <a:latin typeface="Bell MT" panose="02020503060305020303" pitchFamily="18" charset="0"/>
              </a:rPr>
              <a:t>, </a:t>
            </a:r>
            <a:r>
              <a:rPr lang="en-ID" sz="2000" dirty="0" err="1">
                <a:latin typeface="Bell MT" panose="02020503060305020303" pitchFamily="18" charset="0"/>
              </a:rPr>
              <a:t>sekitar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sepertiga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cairan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ini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diperas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keluar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dari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paru-paru</a:t>
            </a:r>
            <a:r>
              <a:rPr lang="en-ID" sz="2000" dirty="0">
                <a:latin typeface="Bell MT" panose="02020503060305020303" pitchFamily="18" charset="0"/>
              </a:rPr>
              <a:t>. </a:t>
            </a:r>
            <a:r>
              <a:rPr lang="en-ID" sz="2000" dirty="0" err="1">
                <a:latin typeface="Bell MT" panose="02020503060305020303" pitchFamily="18" charset="0"/>
              </a:rPr>
              <a:t>Seorang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bayi</a:t>
            </a:r>
            <a:r>
              <a:rPr lang="en-ID" sz="2000" dirty="0">
                <a:latin typeface="Bell MT" panose="02020503060305020303" pitchFamily="18" charset="0"/>
              </a:rPr>
              <a:t> yang </a:t>
            </a:r>
            <a:r>
              <a:rPr lang="en-ID" sz="2000" dirty="0" err="1">
                <a:latin typeface="Bell MT" panose="02020503060305020303" pitchFamily="18" charset="0"/>
              </a:rPr>
              <a:t>dilahirkan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melalui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seksio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sesaria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kehilangan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keuntungan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dari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kompresi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rongga</a:t>
            </a:r>
            <a:r>
              <a:rPr lang="en-ID" sz="2000" dirty="0">
                <a:latin typeface="Bell MT" panose="02020503060305020303" pitchFamily="18" charset="0"/>
              </a:rPr>
              <a:t> dada </a:t>
            </a:r>
            <a:r>
              <a:rPr lang="en-ID" sz="2000" dirty="0" err="1">
                <a:latin typeface="Bell MT" panose="02020503060305020303" pitchFamily="18" charset="0"/>
              </a:rPr>
              <a:t>ini</a:t>
            </a:r>
            <a:r>
              <a:rPr lang="en-ID" sz="2000" dirty="0">
                <a:latin typeface="Bell MT" panose="02020503060305020303" pitchFamily="18" charset="0"/>
              </a:rPr>
              <a:t> dan </a:t>
            </a:r>
            <a:r>
              <a:rPr lang="en-ID" sz="2000" dirty="0" err="1">
                <a:latin typeface="Bell MT" panose="02020503060305020303" pitchFamily="18" charset="0"/>
              </a:rPr>
              <a:t>dapat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menderita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paru-paru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basah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dalam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jangka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waktu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lebih</a:t>
            </a:r>
            <a:r>
              <a:rPr lang="en-ID" sz="2000" dirty="0">
                <a:latin typeface="Bell MT" panose="02020503060305020303" pitchFamily="18" charset="0"/>
              </a:rPr>
              <a:t> lama. </a:t>
            </a:r>
            <a:r>
              <a:rPr lang="en-ID" sz="2000" dirty="0" err="1">
                <a:latin typeface="Bell MT" panose="02020503060305020303" pitchFamily="18" charset="0"/>
              </a:rPr>
              <a:t>Dengan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beberapa</a:t>
            </a:r>
            <a:r>
              <a:rPr lang="en-ID" sz="2000" dirty="0">
                <a:latin typeface="Bell MT" panose="02020503060305020303" pitchFamily="18" charset="0"/>
              </a:rPr>
              <a:t> kali </a:t>
            </a:r>
            <a:r>
              <a:rPr lang="en-ID" sz="2000" dirty="0" err="1">
                <a:latin typeface="Bell MT" panose="02020503060305020303" pitchFamily="18" charset="0"/>
              </a:rPr>
              <a:t>tarikan</a:t>
            </a:r>
            <a:r>
              <a:rPr lang="en-ID" sz="2000" dirty="0">
                <a:latin typeface="Bell MT" panose="02020503060305020303" pitchFamily="18" charset="0"/>
              </a:rPr>
              <a:t> napas </a:t>
            </a:r>
            <a:r>
              <a:rPr lang="en-ID" sz="2000" dirty="0" err="1">
                <a:latin typeface="Bell MT" panose="02020503060305020303" pitchFamily="18" charset="0"/>
              </a:rPr>
              <a:t>pertama</a:t>
            </a:r>
            <a:r>
              <a:rPr lang="en-ID" sz="2000" dirty="0">
                <a:latin typeface="Bell MT" panose="02020503060305020303" pitchFamily="18" charset="0"/>
              </a:rPr>
              <a:t>, </a:t>
            </a:r>
            <a:r>
              <a:rPr lang="en-ID" sz="2000" dirty="0" err="1">
                <a:latin typeface="Bell MT" panose="02020503060305020303" pitchFamily="18" charset="0"/>
              </a:rPr>
              <a:t>udara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memenuhi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ruangan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trakea</a:t>
            </a:r>
            <a:r>
              <a:rPr lang="en-ID" sz="2000" dirty="0">
                <a:latin typeface="Bell MT" panose="02020503060305020303" pitchFamily="18" charset="0"/>
              </a:rPr>
              <a:t> dan </a:t>
            </a:r>
            <a:r>
              <a:rPr lang="en-ID" sz="2000" dirty="0" err="1">
                <a:latin typeface="Bell MT" panose="02020503060305020303" pitchFamily="18" charset="0"/>
              </a:rPr>
              <a:t>bronkus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bayi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baru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lahir</a:t>
            </a:r>
            <a:r>
              <a:rPr lang="en-ID" sz="2000" dirty="0">
                <a:latin typeface="Bell MT" panose="02020503060305020303" pitchFamily="18" charset="0"/>
              </a:rPr>
              <a:t>. </a:t>
            </a:r>
            <a:r>
              <a:rPr lang="en-ID" sz="2000" dirty="0" err="1">
                <a:latin typeface="Bell MT" panose="02020503060305020303" pitchFamily="18" charset="0"/>
              </a:rPr>
              <a:t>Dengan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sisa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cairan</a:t>
            </a:r>
            <a:r>
              <a:rPr lang="en-ID" sz="2000" dirty="0">
                <a:latin typeface="Bell MT" panose="02020503060305020303" pitchFamily="18" charset="0"/>
              </a:rPr>
              <a:t> di </a:t>
            </a:r>
            <a:r>
              <a:rPr lang="en-ID" sz="2000" dirty="0" err="1">
                <a:latin typeface="Bell MT" panose="02020503060305020303" pitchFamily="18" charset="0"/>
              </a:rPr>
              <a:t>dalam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paru-paru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dikeluarkan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dari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paru</a:t>
            </a:r>
            <a:r>
              <a:rPr lang="en-ID" sz="2000" dirty="0">
                <a:latin typeface="Bell MT" panose="02020503060305020303" pitchFamily="18" charset="0"/>
              </a:rPr>
              <a:t> dan </a:t>
            </a:r>
            <a:r>
              <a:rPr lang="en-ID" sz="2000" dirty="0" err="1">
                <a:latin typeface="Bell MT" panose="02020503060305020303" pitchFamily="18" charset="0"/>
              </a:rPr>
              <a:t>diserap</a:t>
            </a:r>
            <a:r>
              <a:rPr lang="en-ID" sz="2000" dirty="0">
                <a:latin typeface="Bell MT" panose="02020503060305020303" pitchFamily="18" charset="0"/>
              </a:rPr>
              <a:t> oleh </a:t>
            </a:r>
            <a:r>
              <a:rPr lang="en-ID" sz="2000" dirty="0" err="1">
                <a:latin typeface="Bell MT" panose="02020503060305020303" pitchFamily="18" charset="0"/>
              </a:rPr>
              <a:t>pembuluh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limfe</a:t>
            </a:r>
            <a:r>
              <a:rPr lang="en-ID" sz="2000" dirty="0">
                <a:latin typeface="Bell MT" panose="02020503060305020303" pitchFamily="18" charset="0"/>
              </a:rPr>
              <a:t> dan </a:t>
            </a:r>
            <a:r>
              <a:rPr lang="en-ID" sz="2000" dirty="0" err="1">
                <a:latin typeface="Bell MT" panose="02020503060305020303" pitchFamily="18" charset="0"/>
              </a:rPr>
              <a:t>darah</a:t>
            </a:r>
            <a:r>
              <a:rPr lang="en-ID" sz="2000" dirty="0">
                <a:latin typeface="Bell MT" panose="02020503060305020303" pitchFamily="18" charset="0"/>
              </a:rPr>
              <a:t>. </a:t>
            </a:r>
            <a:r>
              <a:rPr lang="en-ID" sz="2000" dirty="0" err="1">
                <a:latin typeface="Bell MT" panose="02020503060305020303" pitchFamily="18" charset="0"/>
              </a:rPr>
              <a:t>Semua</a:t>
            </a:r>
            <a:r>
              <a:rPr lang="en-ID" sz="2000" dirty="0">
                <a:latin typeface="Bell MT" panose="02020503060305020303" pitchFamily="18" charset="0"/>
              </a:rPr>
              <a:t> alveolus </a:t>
            </a:r>
            <a:r>
              <a:rPr lang="en-ID" sz="2000" dirty="0" err="1">
                <a:latin typeface="Bell MT" panose="02020503060305020303" pitchFamily="18" charset="0"/>
              </a:rPr>
              <a:t>paru-paru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akan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berkembang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terisi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udara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sesuai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dengan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perjalanan</a:t>
            </a:r>
            <a:r>
              <a:rPr lang="en-ID" sz="2000" dirty="0">
                <a:latin typeface="Bell MT" panose="02020503060305020303" pitchFamily="18" charset="0"/>
              </a:rPr>
              <a:t> </a:t>
            </a:r>
            <a:r>
              <a:rPr lang="en-ID" sz="2000" dirty="0" err="1">
                <a:latin typeface="Bell MT" panose="02020503060305020303" pitchFamily="18" charset="0"/>
              </a:rPr>
              <a:t>waktu</a:t>
            </a:r>
            <a:r>
              <a:rPr lang="en-ID" sz="2000" dirty="0">
                <a:latin typeface="Bell MT" panose="02020503060305020303" pitchFamily="18" charset="0"/>
              </a:rPr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945638-26D8-D49C-0A55-718098D8C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>
                <a:latin typeface="Showcard Gothic" panose="04020904020102020604" pitchFamily="82" charset="0"/>
              </a:rPr>
              <a:t>Lanjutan</a:t>
            </a:r>
            <a:r>
              <a:rPr lang="en-US" sz="2400" dirty="0">
                <a:latin typeface="Showcard Gothic" panose="04020904020102020604" pitchFamily="82" charset="0"/>
              </a:rPr>
              <a:t>…</a:t>
            </a:r>
            <a:endParaRPr lang="en-ID" sz="2400" dirty="0">
              <a:latin typeface="Showcard Gothic" panose="04020904020102020604" pitchFamily="82" charset="0"/>
            </a:endParaRPr>
          </a:p>
        </p:txBody>
      </p:sp>
      <p:grpSp>
        <p:nvGrpSpPr>
          <p:cNvPr id="554" name="Google Shape;554;p27"/>
          <p:cNvGrpSpPr/>
          <p:nvPr/>
        </p:nvGrpSpPr>
        <p:grpSpPr>
          <a:xfrm>
            <a:off x="8074675" y="327538"/>
            <a:ext cx="713750" cy="690175"/>
            <a:chOff x="8074675" y="327538"/>
            <a:chExt cx="713750" cy="690175"/>
          </a:xfrm>
        </p:grpSpPr>
        <p:sp>
          <p:nvSpPr>
            <p:cNvPr id="555" name="Google Shape;555;p27"/>
            <p:cNvSpPr/>
            <p:nvPr/>
          </p:nvSpPr>
          <p:spPr>
            <a:xfrm>
              <a:off x="8278125" y="507413"/>
              <a:ext cx="510300" cy="510300"/>
            </a:xfrm>
            <a:prstGeom prst="star4">
              <a:avLst>
                <a:gd name="adj" fmla="val 12500"/>
              </a:avLst>
            </a:pr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7"/>
            <p:cNvSpPr/>
            <p:nvPr/>
          </p:nvSpPr>
          <p:spPr>
            <a:xfrm>
              <a:off x="8074675" y="327538"/>
              <a:ext cx="314100" cy="314100"/>
            </a:xfrm>
            <a:prstGeom prst="star4">
              <a:avLst>
                <a:gd name="adj" fmla="val 12500"/>
              </a:avLst>
            </a:pr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7" name="Google Shape;557;p27"/>
          <p:cNvGrpSpPr/>
          <p:nvPr/>
        </p:nvGrpSpPr>
        <p:grpSpPr>
          <a:xfrm>
            <a:off x="169825" y="103625"/>
            <a:ext cx="8803725" cy="4821750"/>
            <a:chOff x="169825" y="103625"/>
            <a:chExt cx="8803725" cy="4821750"/>
          </a:xfrm>
        </p:grpSpPr>
        <p:sp>
          <p:nvSpPr>
            <p:cNvPr id="558" name="Google Shape;558;p27"/>
            <p:cNvSpPr/>
            <p:nvPr/>
          </p:nvSpPr>
          <p:spPr>
            <a:xfrm>
              <a:off x="221975" y="1901925"/>
              <a:ext cx="237000" cy="2370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7"/>
            <p:cNvSpPr/>
            <p:nvPr/>
          </p:nvSpPr>
          <p:spPr>
            <a:xfrm>
              <a:off x="1709525" y="103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7"/>
            <p:cNvSpPr/>
            <p:nvPr/>
          </p:nvSpPr>
          <p:spPr>
            <a:xfrm>
              <a:off x="355225" y="1741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7"/>
            <p:cNvSpPr/>
            <p:nvPr/>
          </p:nvSpPr>
          <p:spPr>
            <a:xfrm>
              <a:off x="690250" y="26607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7"/>
            <p:cNvSpPr/>
            <p:nvPr/>
          </p:nvSpPr>
          <p:spPr>
            <a:xfrm>
              <a:off x="7441450" y="48104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27"/>
            <p:cNvSpPr/>
            <p:nvPr/>
          </p:nvSpPr>
          <p:spPr>
            <a:xfrm>
              <a:off x="8929150" y="48809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7"/>
            <p:cNvSpPr/>
            <p:nvPr/>
          </p:nvSpPr>
          <p:spPr>
            <a:xfrm>
              <a:off x="8743750" y="3922400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7"/>
            <p:cNvSpPr/>
            <p:nvPr/>
          </p:nvSpPr>
          <p:spPr>
            <a:xfrm>
              <a:off x="8616950" y="33712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7"/>
            <p:cNvSpPr/>
            <p:nvPr/>
          </p:nvSpPr>
          <p:spPr>
            <a:xfrm>
              <a:off x="8300800" y="4582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27"/>
            <p:cNvSpPr/>
            <p:nvPr/>
          </p:nvSpPr>
          <p:spPr>
            <a:xfrm>
              <a:off x="3315475" y="2446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7"/>
            <p:cNvSpPr/>
            <p:nvPr/>
          </p:nvSpPr>
          <p:spPr>
            <a:xfrm>
              <a:off x="6001925" y="46531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7"/>
            <p:cNvSpPr/>
            <p:nvPr/>
          </p:nvSpPr>
          <p:spPr>
            <a:xfrm>
              <a:off x="540375" y="11524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7"/>
            <p:cNvSpPr/>
            <p:nvPr/>
          </p:nvSpPr>
          <p:spPr>
            <a:xfrm>
              <a:off x="169825" y="63867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824773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A4799-4245-9B03-A984-9B4E795D9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797638"/>
            <a:ext cx="8973550" cy="4242237"/>
          </a:xfrm>
        </p:spPr>
        <p:txBody>
          <a:bodyPr/>
          <a:lstStyle/>
          <a:p>
            <a:r>
              <a:rPr lang="en-ID" sz="2400" dirty="0" err="1">
                <a:latin typeface="Bell MT" panose="02020503060305020303" pitchFamily="18" charset="0"/>
              </a:rPr>
              <a:t>Denyut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jantung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janin</a:t>
            </a:r>
            <a:r>
              <a:rPr lang="en-ID" sz="2400" dirty="0">
                <a:latin typeface="Bell MT" panose="02020503060305020303" pitchFamily="18" charset="0"/>
              </a:rPr>
              <a:t> (DJJ) </a:t>
            </a:r>
            <a:r>
              <a:rPr lang="en-ID" sz="2400" dirty="0" err="1">
                <a:latin typeface="Bell MT" panose="02020503060305020303" pitchFamily="18" charset="0"/>
              </a:rPr>
              <a:t>diatur</a:t>
            </a:r>
            <a:r>
              <a:rPr lang="en-ID" sz="2400" dirty="0">
                <a:latin typeface="Bell MT" panose="02020503060305020303" pitchFamily="18" charset="0"/>
              </a:rPr>
              <a:t> oleh </a:t>
            </a:r>
            <a:r>
              <a:rPr lang="en-ID" sz="2400" dirty="0" err="1">
                <a:latin typeface="Bell MT" panose="02020503060305020303" pitchFamily="18" charset="0"/>
              </a:rPr>
              <a:t>pengaruh</a:t>
            </a:r>
            <a:r>
              <a:rPr lang="en-ID" sz="2400" dirty="0">
                <a:latin typeface="Bell MT" panose="02020503060305020303" pitchFamily="18" charset="0"/>
              </a:rPr>
              <a:t> divisi </a:t>
            </a:r>
            <a:r>
              <a:rPr lang="en-ID" sz="2400" dirty="0" err="1">
                <a:latin typeface="Bell MT" panose="02020503060305020303" pitchFamily="18" charset="0"/>
              </a:rPr>
              <a:t>simpatis</a:t>
            </a:r>
            <a:r>
              <a:rPr lang="en-ID" sz="2400" dirty="0">
                <a:latin typeface="Bell MT" panose="02020503060305020303" pitchFamily="18" charset="0"/>
              </a:rPr>
              <a:t> dan </a:t>
            </a:r>
            <a:r>
              <a:rPr lang="en-ID" sz="2400" dirty="0" err="1">
                <a:latin typeface="Bell MT" panose="02020503060305020303" pitchFamily="18" charset="0"/>
              </a:rPr>
              <a:t>parasimpatis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sistem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saraf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otonom</a:t>
            </a:r>
            <a:r>
              <a:rPr lang="en-ID" sz="2400" dirty="0">
                <a:latin typeface="Bell MT" panose="02020503060305020303" pitchFamily="18" charset="0"/>
              </a:rPr>
              <a:t> dan </a:t>
            </a:r>
            <a:r>
              <a:rPr lang="en-ID" sz="2400" dirty="0" err="1">
                <a:latin typeface="Bell MT" panose="02020503060305020303" pitchFamily="18" charset="0"/>
              </a:rPr>
              <a:t>kemoreseptor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serta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baroresptor</a:t>
            </a:r>
            <a:r>
              <a:rPr lang="en-ID" sz="2400" dirty="0">
                <a:latin typeface="Bell MT" panose="02020503060305020303" pitchFamily="18" charset="0"/>
              </a:rPr>
              <a:t>. </a:t>
            </a:r>
            <a:r>
              <a:rPr lang="en-ID" sz="2400" dirty="0" err="1">
                <a:latin typeface="Bell MT" panose="02020503060305020303" pitchFamily="18" charset="0"/>
              </a:rPr>
              <a:t>Rentang</a:t>
            </a:r>
            <a:r>
              <a:rPr lang="en-ID" sz="2400" dirty="0">
                <a:latin typeface="Bell MT" panose="02020503060305020303" pitchFamily="18" charset="0"/>
              </a:rPr>
              <a:t> normal DJJ </a:t>
            </a:r>
            <a:r>
              <a:rPr lang="en-ID" sz="2400" dirty="0" err="1">
                <a:latin typeface="Bell MT" panose="02020503060305020303" pitchFamily="18" charset="0"/>
              </a:rPr>
              <a:t>adalah</a:t>
            </a:r>
            <a:r>
              <a:rPr lang="en-ID" sz="2400" dirty="0">
                <a:latin typeface="Bell MT" panose="02020503060305020303" pitchFamily="18" charset="0"/>
              </a:rPr>
              <a:t> 120-160 kali </a:t>
            </a:r>
            <a:r>
              <a:rPr lang="en-ID" sz="2400" dirty="0" err="1">
                <a:latin typeface="Bell MT" panose="02020503060305020303" pitchFamily="18" charset="0"/>
              </a:rPr>
              <a:t>permenit</a:t>
            </a:r>
            <a:r>
              <a:rPr lang="en-ID" sz="2400" dirty="0">
                <a:latin typeface="Bell MT" panose="02020503060305020303" pitchFamily="18" charset="0"/>
              </a:rPr>
              <a:t>. </a:t>
            </a:r>
            <a:r>
              <a:rPr lang="en-ID" sz="2400" dirty="0" err="1">
                <a:latin typeface="Bell MT" panose="02020503060305020303" pitchFamily="18" charset="0"/>
              </a:rPr>
              <a:t>Irama</a:t>
            </a:r>
            <a:r>
              <a:rPr lang="en-ID" sz="2400" dirty="0">
                <a:latin typeface="Bell MT" panose="02020503060305020303" pitchFamily="18" charset="0"/>
              </a:rPr>
              <a:t> DJJ </a:t>
            </a:r>
            <a:r>
              <a:rPr lang="en-ID" sz="2400" dirty="0" err="1">
                <a:latin typeface="Bell MT" panose="02020503060305020303" pitchFamily="18" charset="0"/>
              </a:rPr>
              <a:t>cukup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stabil</a:t>
            </a:r>
            <a:r>
              <a:rPr lang="en-ID" sz="2400" dirty="0">
                <a:latin typeface="Bell MT" panose="02020503060305020303" pitchFamily="18" charset="0"/>
              </a:rPr>
              <a:t> dan </a:t>
            </a:r>
            <a:r>
              <a:rPr lang="en-ID" sz="2400" dirty="0" err="1">
                <a:latin typeface="Bell MT" panose="02020503060305020303" pitchFamily="18" charset="0"/>
              </a:rPr>
              <a:t>fluktuasi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beragam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antara</a:t>
            </a:r>
            <a:r>
              <a:rPr lang="en-ID" sz="2400" dirty="0">
                <a:latin typeface="Bell MT" panose="02020503060305020303" pitchFamily="18" charset="0"/>
              </a:rPr>
              <a:t> 5 </a:t>
            </a:r>
            <a:r>
              <a:rPr lang="en-ID" sz="2400" dirty="0" err="1">
                <a:latin typeface="Bell MT" panose="02020503060305020303" pitchFamily="18" charset="0"/>
              </a:rPr>
              <a:t>sampai</a:t>
            </a:r>
            <a:r>
              <a:rPr lang="en-ID" sz="2400" dirty="0">
                <a:latin typeface="Bell MT" panose="02020503060305020303" pitchFamily="18" charset="0"/>
              </a:rPr>
              <a:t> 10 </a:t>
            </a:r>
            <a:r>
              <a:rPr lang="en-ID" sz="2400" dirty="0" err="1">
                <a:latin typeface="Bell MT" panose="02020503060305020303" pitchFamily="18" charset="0"/>
              </a:rPr>
              <a:t>menit</a:t>
            </a:r>
            <a:r>
              <a:rPr lang="en-ID" sz="2400" dirty="0">
                <a:latin typeface="Bell MT" panose="02020503060305020303" pitchFamily="18" charset="0"/>
              </a:rPr>
              <a:t> per </a:t>
            </a:r>
            <a:r>
              <a:rPr lang="en-ID" sz="2400" dirty="0" err="1">
                <a:latin typeface="Bell MT" panose="02020503060305020303" pitchFamily="18" charset="0"/>
              </a:rPr>
              <a:t>menit</a:t>
            </a:r>
            <a:r>
              <a:rPr lang="en-ID" sz="2400" dirty="0">
                <a:latin typeface="Bell MT" panose="02020503060305020303" pitchFamily="18" charset="0"/>
              </a:rPr>
              <a:t>. </a:t>
            </a:r>
            <a:r>
              <a:rPr lang="en-ID" sz="2400" dirty="0" err="1">
                <a:latin typeface="Bell MT" panose="02020503060305020303" pitchFamily="18" charset="0"/>
              </a:rPr>
              <a:t>Perubahan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antar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denyut</a:t>
            </a:r>
            <a:r>
              <a:rPr lang="en-ID" sz="2400" dirty="0">
                <a:latin typeface="Bell MT" panose="02020503060305020303" pitchFamily="18" charset="0"/>
              </a:rPr>
              <a:t> (</a:t>
            </a:r>
            <a:r>
              <a:rPr lang="en-ID" sz="2400" dirty="0" err="1">
                <a:latin typeface="Bell MT" panose="02020503060305020303" pitchFamily="18" charset="0"/>
              </a:rPr>
              <a:t>keragaman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jangka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pendek</a:t>
            </a:r>
            <a:r>
              <a:rPr lang="en-ID" sz="2400" dirty="0">
                <a:latin typeface="Bell MT" panose="02020503060305020303" pitchFamily="18" charset="0"/>
              </a:rPr>
              <a:t>) </a:t>
            </a:r>
            <a:r>
              <a:rPr lang="en-ID" sz="2400" dirty="0" err="1">
                <a:latin typeface="Bell MT" panose="02020503060305020303" pitchFamily="18" charset="0"/>
              </a:rPr>
              <a:t>diperantai</a:t>
            </a:r>
            <a:r>
              <a:rPr lang="en-ID" sz="2400" dirty="0">
                <a:latin typeface="Bell MT" panose="02020503060305020303" pitchFamily="18" charset="0"/>
              </a:rPr>
              <a:t> oleh </a:t>
            </a:r>
            <a:r>
              <a:rPr lang="en-ID" sz="2400" dirty="0" err="1">
                <a:latin typeface="Bell MT" panose="02020503060305020303" pitchFamily="18" charset="0"/>
              </a:rPr>
              <a:t>refleks</a:t>
            </a:r>
            <a:r>
              <a:rPr lang="en-ID" sz="2400" dirty="0">
                <a:latin typeface="Bell MT" panose="02020503060305020303" pitchFamily="18" charset="0"/>
              </a:rPr>
              <a:t> vagal (</a:t>
            </a:r>
            <a:r>
              <a:rPr lang="en-ID" sz="2400" dirty="0" err="1">
                <a:latin typeface="Bell MT" panose="02020503060305020303" pitchFamily="18" charset="0"/>
              </a:rPr>
              <a:t>sistem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saraf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parasimpatis</a:t>
            </a:r>
            <a:r>
              <a:rPr lang="en-ID" sz="2400" dirty="0">
                <a:latin typeface="Bell MT" panose="02020503060305020303" pitchFamily="18" charset="0"/>
              </a:rPr>
              <a:t>). </a:t>
            </a:r>
            <a:r>
              <a:rPr lang="en-ID" sz="2400" dirty="0" err="1">
                <a:latin typeface="Bell MT" panose="02020503060305020303" pitchFamily="18" charset="0"/>
              </a:rPr>
              <a:t>Apabila</a:t>
            </a:r>
            <a:r>
              <a:rPr lang="en-ID" sz="2400" dirty="0">
                <a:latin typeface="Bell MT" panose="02020503060305020303" pitchFamily="18" charset="0"/>
              </a:rPr>
              <a:t> </a:t>
            </a:r>
            <a:r>
              <a:rPr lang="en-ID" sz="2400" dirty="0" err="1">
                <a:latin typeface="Bell MT" panose="02020503060305020303" pitchFamily="18" charset="0"/>
              </a:rPr>
              <a:t>refleks</a:t>
            </a:r>
            <a:r>
              <a:rPr lang="en-ID" sz="2400" dirty="0">
                <a:latin typeface="Bell MT" panose="02020503060305020303" pitchFamily="18" charset="0"/>
              </a:rPr>
              <a:t> vagal </a:t>
            </a:r>
            <a:r>
              <a:rPr lang="en-ID" sz="2400" dirty="0" err="1">
                <a:latin typeface="Bell MT" panose="02020503060305020303" pitchFamily="18" charset="0"/>
              </a:rPr>
              <a:t>distimulasi</a:t>
            </a:r>
            <a:r>
              <a:rPr lang="en-ID" sz="2400" dirty="0">
                <a:latin typeface="Bell MT" panose="02020503060305020303" pitchFamily="18" charset="0"/>
              </a:rPr>
              <a:t>, DJJ </a:t>
            </a:r>
            <a:r>
              <a:rPr lang="en-ID" sz="2400" dirty="0" err="1">
                <a:latin typeface="Bell MT" panose="02020503060305020303" pitchFamily="18" charset="0"/>
              </a:rPr>
              <a:t>menurun</a:t>
            </a:r>
            <a:r>
              <a:rPr lang="en-ID" sz="2400" dirty="0">
                <a:latin typeface="Bell MT" panose="02020503060305020303" pitchFamily="18" charset="0"/>
              </a:rPr>
              <a:t>.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6CEE8B-5611-7113-10F1-43B2A8FB0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450" y="274234"/>
            <a:ext cx="7704000" cy="572700"/>
          </a:xfrm>
        </p:spPr>
        <p:txBody>
          <a:bodyPr/>
          <a:lstStyle/>
          <a:p>
            <a:r>
              <a:rPr lang="en-ID" sz="2000" b="1" dirty="0" err="1">
                <a:latin typeface="Stencil" panose="040409050D0802020404" pitchFamily="82" charset="0"/>
              </a:rPr>
              <a:t>Fungsi</a:t>
            </a:r>
            <a:r>
              <a:rPr lang="en-ID" sz="2000" b="1" dirty="0">
                <a:latin typeface="Stencil" panose="040409050D0802020404" pitchFamily="82" charset="0"/>
              </a:rPr>
              <a:t> </a:t>
            </a:r>
            <a:r>
              <a:rPr lang="en-ID" sz="2000" b="1" dirty="0" err="1">
                <a:latin typeface="Stencil" panose="040409050D0802020404" pitchFamily="82" charset="0"/>
              </a:rPr>
              <a:t>sistem</a:t>
            </a:r>
            <a:r>
              <a:rPr lang="en-ID" sz="2000" b="1" dirty="0">
                <a:latin typeface="Stencil" panose="040409050D0802020404" pitchFamily="82" charset="0"/>
              </a:rPr>
              <a:t> </a:t>
            </a:r>
            <a:r>
              <a:rPr lang="en-ID" sz="2000" b="1" dirty="0" err="1">
                <a:latin typeface="Stencil" panose="040409050D0802020404" pitchFamily="82" charset="0"/>
              </a:rPr>
              <a:t>pernapasan</a:t>
            </a:r>
            <a:r>
              <a:rPr lang="en-ID" sz="2000" b="1" dirty="0">
                <a:latin typeface="Stencil" panose="040409050D0802020404" pitchFamily="82" charset="0"/>
              </a:rPr>
              <a:t> dan </a:t>
            </a:r>
            <a:r>
              <a:rPr lang="en-ID" sz="2000" b="1" dirty="0" err="1">
                <a:latin typeface="Stencil" panose="040409050D0802020404" pitchFamily="82" charset="0"/>
              </a:rPr>
              <a:t>kaitannya</a:t>
            </a:r>
            <a:r>
              <a:rPr lang="en-ID" sz="2000" b="1" dirty="0">
                <a:latin typeface="Stencil" panose="040409050D0802020404" pitchFamily="82" charset="0"/>
              </a:rPr>
              <a:t> </a:t>
            </a:r>
            <a:r>
              <a:rPr lang="en-ID" sz="2000" b="1" dirty="0" err="1">
                <a:latin typeface="Stencil" panose="040409050D0802020404" pitchFamily="82" charset="0"/>
              </a:rPr>
              <a:t>dengan</a:t>
            </a:r>
            <a:r>
              <a:rPr lang="en-ID" sz="2000" b="1" dirty="0">
                <a:latin typeface="Stencil" panose="040409050D0802020404" pitchFamily="82" charset="0"/>
              </a:rPr>
              <a:t> </a:t>
            </a:r>
            <a:r>
              <a:rPr lang="en-ID" sz="2000" b="1" dirty="0" err="1">
                <a:latin typeface="Stencil" panose="040409050D0802020404" pitchFamily="82" charset="0"/>
              </a:rPr>
              <a:t>fungsi</a:t>
            </a:r>
            <a:r>
              <a:rPr lang="en-ID" sz="2000" b="1" dirty="0">
                <a:latin typeface="Stencil" panose="040409050D0802020404" pitchFamily="82" charset="0"/>
              </a:rPr>
              <a:t> </a:t>
            </a:r>
            <a:r>
              <a:rPr lang="en-ID" sz="2000" b="1" dirty="0" err="1">
                <a:latin typeface="Stencil" panose="040409050D0802020404" pitchFamily="82" charset="0"/>
              </a:rPr>
              <a:t>kardiovaskuler</a:t>
            </a:r>
            <a:r>
              <a:rPr lang="en-ID" sz="2000" b="1" dirty="0">
                <a:latin typeface="Stencil" panose="040409050D0802020404" pitchFamily="82" charset="0"/>
              </a:rPr>
              <a:t> </a:t>
            </a:r>
          </a:p>
        </p:txBody>
      </p:sp>
      <p:grpSp>
        <p:nvGrpSpPr>
          <p:cNvPr id="554" name="Google Shape;554;p27"/>
          <p:cNvGrpSpPr/>
          <p:nvPr/>
        </p:nvGrpSpPr>
        <p:grpSpPr>
          <a:xfrm>
            <a:off x="8074675" y="327538"/>
            <a:ext cx="713750" cy="690175"/>
            <a:chOff x="8074675" y="327538"/>
            <a:chExt cx="713750" cy="690175"/>
          </a:xfrm>
        </p:grpSpPr>
        <p:sp>
          <p:nvSpPr>
            <p:cNvPr id="555" name="Google Shape;555;p27"/>
            <p:cNvSpPr/>
            <p:nvPr/>
          </p:nvSpPr>
          <p:spPr>
            <a:xfrm>
              <a:off x="8278125" y="507413"/>
              <a:ext cx="510300" cy="510300"/>
            </a:xfrm>
            <a:prstGeom prst="star4">
              <a:avLst>
                <a:gd name="adj" fmla="val 12500"/>
              </a:avLst>
            </a:pr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7"/>
            <p:cNvSpPr/>
            <p:nvPr/>
          </p:nvSpPr>
          <p:spPr>
            <a:xfrm>
              <a:off x="8074675" y="327538"/>
              <a:ext cx="314100" cy="314100"/>
            </a:xfrm>
            <a:prstGeom prst="star4">
              <a:avLst>
                <a:gd name="adj" fmla="val 12500"/>
              </a:avLst>
            </a:prstGeom>
            <a:solidFill>
              <a:schemeClr val="accent6"/>
            </a:solidFill>
            <a:ln w="19050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57" name="Google Shape;557;p27"/>
          <p:cNvGrpSpPr/>
          <p:nvPr/>
        </p:nvGrpSpPr>
        <p:grpSpPr>
          <a:xfrm>
            <a:off x="169825" y="103625"/>
            <a:ext cx="8803725" cy="4821750"/>
            <a:chOff x="169825" y="103625"/>
            <a:chExt cx="8803725" cy="4821750"/>
          </a:xfrm>
        </p:grpSpPr>
        <p:sp>
          <p:nvSpPr>
            <p:cNvPr id="558" name="Google Shape;558;p27"/>
            <p:cNvSpPr/>
            <p:nvPr/>
          </p:nvSpPr>
          <p:spPr>
            <a:xfrm>
              <a:off x="221975" y="1901925"/>
              <a:ext cx="237000" cy="2370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7"/>
            <p:cNvSpPr/>
            <p:nvPr/>
          </p:nvSpPr>
          <p:spPr>
            <a:xfrm>
              <a:off x="1709525" y="103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7"/>
            <p:cNvSpPr/>
            <p:nvPr/>
          </p:nvSpPr>
          <p:spPr>
            <a:xfrm>
              <a:off x="355225" y="1741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7"/>
            <p:cNvSpPr/>
            <p:nvPr/>
          </p:nvSpPr>
          <p:spPr>
            <a:xfrm>
              <a:off x="690250" y="26607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7"/>
            <p:cNvSpPr/>
            <p:nvPr/>
          </p:nvSpPr>
          <p:spPr>
            <a:xfrm>
              <a:off x="7441450" y="48104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27"/>
            <p:cNvSpPr/>
            <p:nvPr/>
          </p:nvSpPr>
          <p:spPr>
            <a:xfrm>
              <a:off x="8929150" y="48809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7"/>
            <p:cNvSpPr/>
            <p:nvPr/>
          </p:nvSpPr>
          <p:spPr>
            <a:xfrm>
              <a:off x="8743750" y="3922400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7"/>
            <p:cNvSpPr/>
            <p:nvPr/>
          </p:nvSpPr>
          <p:spPr>
            <a:xfrm>
              <a:off x="8616950" y="33712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7"/>
            <p:cNvSpPr/>
            <p:nvPr/>
          </p:nvSpPr>
          <p:spPr>
            <a:xfrm>
              <a:off x="8300800" y="458262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27"/>
            <p:cNvSpPr/>
            <p:nvPr/>
          </p:nvSpPr>
          <p:spPr>
            <a:xfrm>
              <a:off x="3315475" y="2446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7"/>
            <p:cNvSpPr/>
            <p:nvPr/>
          </p:nvSpPr>
          <p:spPr>
            <a:xfrm>
              <a:off x="6001925" y="465312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7"/>
            <p:cNvSpPr/>
            <p:nvPr/>
          </p:nvSpPr>
          <p:spPr>
            <a:xfrm>
              <a:off x="540375" y="1152475"/>
              <a:ext cx="44400" cy="44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7"/>
            <p:cNvSpPr/>
            <p:nvPr/>
          </p:nvSpPr>
          <p:spPr>
            <a:xfrm>
              <a:off x="169825" y="638675"/>
              <a:ext cx="185400" cy="185400"/>
            </a:xfrm>
            <a:prstGeom prst="star4">
              <a:avLst>
                <a:gd name="adj" fmla="val 12500"/>
              </a:avLst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285404695"/>
      </p:ext>
    </p:extLst>
  </p:cSld>
  <p:clrMapOvr>
    <a:masterClrMapping/>
  </p:clrMapOvr>
</p:sld>
</file>

<file path=ppt/theme/theme1.xml><?xml version="1.0" encoding="utf-8"?>
<a:theme xmlns:a="http://schemas.openxmlformats.org/drawingml/2006/main" name="Baby Alien Personal Organizer by Slidesgo">
  <a:themeElements>
    <a:clrScheme name="Simple Light">
      <a:dk1>
        <a:srgbClr val="293C52"/>
      </a:dk1>
      <a:lt1>
        <a:srgbClr val="FFFFFF"/>
      </a:lt1>
      <a:dk2>
        <a:srgbClr val="101F31"/>
      </a:dk2>
      <a:lt2>
        <a:srgbClr val="CFF6D3"/>
      </a:lt2>
      <a:accent1>
        <a:srgbClr val="FAF4E6"/>
      </a:accent1>
      <a:accent2>
        <a:srgbClr val="F8B2BE"/>
      </a:accent2>
      <a:accent3>
        <a:srgbClr val="9898E9"/>
      </a:accent3>
      <a:accent4>
        <a:srgbClr val="BFCAF2"/>
      </a:accent4>
      <a:accent5>
        <a:srgbClr val="FCA491"/>
      </a:accent5>
      <a:accent6>
        <a:srgbClr val="FFE69C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754</Words>
  <Application>Microsoft Office PowerPoint</Application>
  <PresentationFormat>On-screen Show (16:9)</PresentationFormat>
  <Paragraphs>35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Barlow</vt:lpstr>
      <vt:lpstr>Bell MT</vt:lpstr>
      <vt:lpstr>Bodoni MT Black</vt:lpstr>
      <vt:lpstr>Showcard Gothic</vt:lpstr>
      <vt:lpstr>Snap ITC</vt:lpstr>
      <vt:lpstr>Squada One</vt:lpstr>
      <vt:lpstr>Stencil</vt:lpstr>
      <vt:lpstr>Times New Roman</vt:lpstr>
      <vt:lpstr>Baby Alien Personal Organizer by Slidesgo</vt:lpstr>
      <vt:lpstr>Pembentukan Sistem Kardiorespirasi dalam Embriogenesin</vt:lpstr>
      <vt:lpstr>NAMA KELOMPOK : MELLYNDA FORTIUS : 2110101067 IRNA RARA JUNIKA : 2110101068 PUTRI WAFA NORASHILA DEWI : 2110101069 PUTRI RATNA SARI DEWI : 2110101071 FERA WIDIAWATI : 2110101072 ANJELI SAURI : 2110101073</vt:lpstr>
      <vt:lpstr>PowerPoint Presentation</vt:lpstr>
      <vt:lpstr>PowerPoint Presentation</vt:lpstr>
      <vt:lpstr>PowerPoint Presentation</vt:lpstr>
      <vt:lpstr>Asuhan Kebidanan Persalinan dan Bayi Baru Lahir</vt:lpstr>
      <vt:lpstr>Perubahan Sistem Pernafasan Yang Terjadi Saat Bayi Lahir</vt:lpstr>
      <vt:lpstr>Lanjutan…</vt:lpstr>
      <vt:lpstr>Fungsi sistem pernapasan dan kaitannya dengan fungsi kardiovaskuler </vt:lpstr>
      <vt:lpstr>Daftar Pustaka</vt:lpstr>
      <vt:lpstr>THANKYOU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BABY ALIEN PERSONAL ORGANIZER</dc:title>
  <dc:creator>Anjeli Sauri</dc:creator>
  <cp:lastModifiedBy>Anjeli Sauri</cp:lastModifiedBy>
  <cp:revision>6</cp:revision>
  <dcterms:modified xsi:type="dcterms:W3CDTF">2022-06-10T00:49:37Z</dcterms:modified>
</cp:coreProperties>
</file>