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74" r:id="rId3"/>
    <p:sldId id="257" r:id="rId4"/>
    <p:sldId id="268" r:id="rId5"/>
    <p:sldId id="267" r:id="rId6"/>
    <p:sldId id="266" r:id="rId7"/>
    <p:sldId id="270" r:id="rId8"/>
    <p:sldId id="271" r:id="rId9"/>
    <p:sldId id="272" r:id="rId10"/>
    <p:sldId id="273" r:id="rId11"/>
    <p:sldId id="260" r:id="rId12"/>
    <p:sldId id="265" r:id="rId13"/>
  </p:sldIdLst>
  <p:sldSz cx="18288000" cy="10287000"/>
  <p:notesSz cx="18288000" cy="10287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5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4660"/>
  </p:normalViewPr>
  <p:slideViewPr>
    <p:cSldViewPr>
      <p:cViewPr>
        <p:scale>
          <a:sx n="50" d="100"/>
          <a:sy n="50" d="100"/>
        </p:scale>
        <p:origin x="2118" y="79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371600" y="3188970"/>
            <a:ext cx="15544800" cy="216027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743200" y="5760720"/>
            <a:ext cx="12801600" cy="25717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1750" b="0" i="0">
                <a:solidFill>
                  <a:srgbClr val="41332E"/>
                </a:solidFill>
                <a:latin typeface="Trebuchet MS"/>
                <a:cs typeface="Trebuchet MS"/>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1750" b="0" i="0">
                <a:solidFill>
                  <a:srgbClr val="41332E"/>
                </a:solidFill>
                <a:latin typeface="Trebuchet MS"/>
                <a:cs typeface="Trebuchet MS"/>
              </a:defRPr>
            </a:lvl1pPr>
          </a:lstStyle>
          <a:p>
            <a:endParaRPr/>
          </a:p>
        </p:txBody>
      </p:sp>
      <p:sp>
        <p:nvSpPr>
          <p:cNvPr id="3" name="Holder 3"/>
          <p:cNvSpPr>
            <a:spLocks noGrp="1"/>
          </p:cNvSpPr>
          <p:nvPr>
            <p:ph sz="half" idx="2"/>
          </p:nvPr>
        </p:nvSpPr>
        <p:spPr>
          <a:xfrm>
            <a:off x="914400" y="2366010"/>
            <a:ext cx="7955280" cy="67894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418320" y="2366010"/>
            <a:ext cx="7955280" cy="67894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1750" b="0" i="0">
                <a:solidFill>
                  <a:srgbClr val="41332E"/>
                </a:solidFill>
                <a:latin typeface="Trebuchet MS"/>
                <a:cs typeface="Trebuchet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995891" y="2132307"/>
            <a:ext cx="12296217" cy="5110480"/>
          </a:xfrm>
          <a:prstGeom prst="rect">
            <a:avLst/>
          </a:prstGeom>
        </p:spPr>
        <p:txBody>
          <a:bodyPr wrap="square" lIns="0" tIns="0" rIns="0" bIns="0">
            <a:spAutoFit/>
          </a:bodyPr>
          <a:lstStyle>
            <a:lvl1pPr>
              <a:defRPr sz="11750" b="0" i="0">
                <a:solidFill>
                  <a:srgbClr val="41332E"/>
                </a:solidFill>
                <a:latin typeface="Trebuchet MS"/>
                <a:cs typeface="Trebuchet MS"/>
              </a:defRPr>
            </a:lvl1pPr>
          </a:lstStyle>
          <a:p>
            <a:endParaRPr/>
          </a:p>
        </p:txBody>
      </p:sp>
      <p:sp>
        <p:nvSpPr>
          <p:cNvPr id="3" name="Holder 3"/>
          <p:cNvSpPr>
            <a:spLocks noGrp="1"/>
          </p:cNvSpPr>
          <p:nvPr>
            <p:ph type="body" idx="1"/>
          </p:nvPr>
        </p:nvSpPr>
        <p:spPr>
          <a:xfrm>
            <a:off x="914400" y="2366010"/>
            <a:ext cx="16459200" cy="678942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6217920" y="9566910"/>
            <a:ext cx="5852160" cy="51435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914400" y="9566910"/>
            <a:ext cx="4206240" cy="51435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6/2/2022</a:t>
            </a:fld>
            <a:endParaRPr lang="en-US"/>
          </a:p>
        </p:txBody>
      </p:sp>
      <p:sp>
        <p:nvSpPr>
          <p:cNvPr id="6" name="Holder 6"/>
          <p:cNvSpPr>
            <a:spLocks noGrp="1"/>
          </p:cNvSpPr>
          <p:nvPr>
            <p:ph type="sldNum" sz="quarter" idx="7"/>
          </p:nvPr>
        </p:nvSpPr>
        <p:spPr>
          <a:xfrm>
            <a:off x="13167361" y="9566910"/>
            <a:ext cx="4206240" cy="51435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4.xml"/><Relationship Id="rId6" Type="http://schemas.openxmlformats.org/officeDocument/2006/relationships/image" Target="../media/image5.png"/><Relationship Id="rId11" Type="http://schemas.openxmlformats.org/officeDocument/2006/relationships/image" Target="../media/image10.png"/><Relationship Id="rId24" Type="http://schemas.openxmlformats.org/officeDocument/2006/relationships/image" Target="../media/image23.png"/><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image" Target="../media/image22.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s>
</file>

<file path=ppt/slides/_rels/slide10.xml.rels><?xml version="1.0" encoding="UTF-8" standalone="yes"?>
<Relationships xmlns="http://schemas.openxmlformats.org/package/2006/relationships"><Relationship Id="rId8" Type="http://schemas.openxmlformats.org/officeDocument/2006/relationships/image" Target="../media/image46.png"/><Relationship Id="rId13" Type="http://schemas.openxmlformats.org/officeDocument/2006/relationships/image" Target="../media/image51.png"/><Relationship Id="rId18" Type="http://schemas.openxmlformats.org/officeDocument/2006/relationships/image" Target="../media/image56.png"/><Relationship Id="rId3" Type="http://schemas.openxmlformats.org/officeDocument/2006/relationships/image" Target="../media/image41.png"/><Relationship Id="rId21" Type="http://schemas.openxmlformats.org/officeDocument/2006/relationships/image" Target="../media/image59.png"/><Relationship Id="rId7" Type="http://schemas.openxmlformats.org/officeDocument/2006/relationships/image" Target="../media/image45.png"/><Relationship Id="rId12" Type="http://schemas.openxmlformats.org/officeDocument/2006/relationships/image" Target="../media/image50.png"/><Relationship Id="rId17" Type="http://schemas.openxmlformats.org/officeDocument/2006/relationships/image" Target="../media/image55.png"/><Relationship Id="rId2" Type="http://schemas.openxmlformats.org/officeDocument/2006/relationships/image" Target="../media/image40.png"/><Relationship Id="rId16" Type="http://schemas.openxmlformats.org/officeDocument/2006/relationships/image" Target="../media/image54.png"/><Relationship Id="rId20" Type="http://schemas.openxmlformats.org/officeDocument/2006/relationships/image" Target="../media/image58.png"/><Relationship Id="rId1" Type="http://schemas.openxmlformats.org/officeDocument/2006/relationships/slideLayout" Target="../slideLayouts/slideLayout2.xml"/><Relationship Id="rId6" Type="http://schemas.openxmlformats.org/officeDocument/2006/relationships/image" Target="../media/image44.png"/><Relationship Id="rId11" Type="http://schemas.openxmlformats.org/officeDocument/2006/relationships/image" Target="../media/image49.png"/><Relationship Id="rId5" Type="http://schemas.openxmlformats.org/officeDocument/2006/relationships/image" Target="../media/image43.png"/><Relationship Id="rId15" Type="http://schemas.openxmlformats.org/officeDocument/2006/relationships/image" Target="../media/image53.png"/><Relationship Id="rId10" Type="http://schemas.openxmlformats.org/officeDocument/2006/relationships/image" Target="../media/image48.png"/><Relationship Id="rId19" Type="http://schemas.openxmlformats.org/officeDocument/2006/relationships/image" Target="../media/image57.png"/><Relationship Id="rId4" Type="http://schemas.openxmlformats.org/officeDocument/2006/relationships/image" Target="../media/image42.png"/><Relationship Id="rId9" Type="http://schemas.openxmlformats.org/officeDocument/2006/relationships/image" Target="../media/image47.png"/><Relationship Id="rId14" Type="http://schemas.openxmlformats.org/officeDocument/2006/relationships/image" Target="../media/image52.png"/></Relationships>
</file>

<file path=ppt/slides/_rels/slide11.xml.rels><?xml version="1.0" encoding="UTF-8" standalone="yes"?>
<Relationships xmlns="http://schemas.openxmlformats.org/package/2006/relationships"><Relationship Id="rId8" Type="http://schemas.openxmlformats.org/officeDocument/2006/relationships/image" Target="../media/image66.png"/><Relationship Id="rId13" Type="http://schemas.openxmlformats.org/officeDocument/2006/relationships/image" Target="../media/image71.png"/><Relationship Id="rId18" Type="http://schemas.openxmlformats.org/officeDocument/2006/relationships/image" Target="../media/image76.png"/><Relationship Id="rId3" Type="http://schemas.openxmlformats.org/officeDocument/2006/relationships/image" Target="../media/image61.png"/><Relationship Id="rId7" Type="http://schemas.openxmlformats.org/officeDocument/2006/relationships/image" Target="../media/image65.png"/><Relationship Id="rId12" Type="http://schemas.openxmlformats.org/officeDocument/2006/relationships/image" Target="../media/image70.png"/><Relationship Id="rId17" Type="http://schemas.openxmlformats.org/officeDocument/2006/relationships/image" Target="../media/image75.png"/><Relationship Id="rId2" Type="http://schemas.openxmlformats.org/officeDocument/2006/relationships/image" Target="../media/image60.png"/><Relationship Id="rId16" Type="http://schemas.openxmlformats.org/officeDocument/2006/relationships/image" Target="../media/image74.png"/><Relationship Id="rId20" Type="http://schemas.openxmlformats.org/officeDocument/2006/relationships/image" Target="../media/image78.png"/><Relationship Id="rId1" Type="http://schemas.openxmlformats.org/officeDocument/2006/relationships/slideLayout" Target="../slideLayouts/slideLayout2.xml"/><Relationship Id="rId6" Type="http://schemas.openxmlformats.org/officeDocument/2006/relationships/image" Target="../media/image64.png"/><Relationship Id="rId11" Type="http://schemas.openxmlformats.org/officeDocument/2006/relationships/image" Target="../media/image69.png"/><Relationship Id="rId5" Type="http://schemas.openxmlformats.org/officeDocument/2006/relationships/image" Target="../media/image63.png"/><Relationship Id="rId15" Type="http://schemas.openxmlformats.org/officeDocument/2006/relationships/image" Target="../media/image73.png"/><Relationship Id="rId10" Type="http://schemas.openxmlformats.org/officeDocument/2006/relationships/image" Target="../media/image68.png"/><Relationship Id="rId19" Type="http://schemas.openxmlformats.org/officeDocument/2006/relationships/image" Target="../media/image77.png"/><Relationship Id="rId4" Type="http://schemas.openxmlformats.org/officeDocument/2006/relationships/image" Target="../media/image62.png"/><Relationship Id="rId9" Type="http://schemas.openxmlformats.org/officeDocument/2006/relationships/image" Target="../media/image67.png"/><Relationship Id="rId14" Type="http://schemas.openxmlformats.org/officeDocument/2006/relationships/image" Target="../media/image72.png"/></Relationships>
</file>

<file path=ppt/slides/_rels/slide12.xml.rels><?xml version="1.0" encoding="UTF-8" standalone="yes"?>
<Relationships xmlns="http://schemas.openxmlformats.org/package/2006/relationships"><Relationship Id="rId8" Type="http://schemas.openxmlformats.org/officeDocument/2006/relationships/image" Target="../media/image85.png"/><Relationship Id="rId13" Type="http://schemas.openxmlformats.org/officeDocument/2006/relationships/image" Target="../media/image90.png"/><Relationship Id="rId3" Type="http://schemas.openxmlformats.org/officeDocument/2006/relationships/image" Target="../media/image80.png"/><Relationship Id="rId7" Type="http://schemas.openxmlformats.org/officeDocument/2006/relationships/image" Target="../media/image84.png"/><Relationship Id="rId12" Type="http://schemas.openxmlformats.org/officeDocument/2006/relationships/image" Target="../media/image89.png"/><Relationship Id="rId2" Type="http://schemas.openxmlformats.org/officeDocument/2006/relationships/image" Target="../media/image79.png"/><Relationship Id="rId1" Type="http://schemas.openxmlformats.org/officeDocument/2006/relationships/slideLayout" Target="../slideLayouts/slideLayout3.xml"/><Relationship Id="rId6" Type="http://schemas.openxmlformats.org/officeDocument/2006/relationships/image" Target="../media/image83.png"/><Relationship Id="rId11" Type="http://schemas.openxmlformats.org/officeDocument/2006/relationships/image" Target="../media/image88.png"/><Relationship Id="rId5" Type="http://schemas.openxmlformats.org/officeDocument/2006/relationships/image" Target="../media/image82.png"/><Relationship Id="rId15" Type="http://schemas.openxmlformats.org/officeDocument/2006/relationships/image" Target="../media/image92.png"/><Relationship Id="rId10" Type="http://schemas.openxmlformats.org/officeDocument/2006/relationships/image" Target="../media/image87.png"/><Relationship Id="rId4" Type="http://schemas.openxmlformats.org/officeDocument/2006/relationships/image" Target="../media/image81.png"/><Relationship Id="rId9" Type="http://schemas.openxmlformats.org/officeDocument/2006/relationships/image" Target="../media/image86.png"/><Relationship Id="rId14" Type="http://schemas.openxmlformats.org/officeDocument/2006/relationships/image" Target="../media/image91.png"/></Relationships>
</file>

<file path=ppt/slides/_rels/slide2.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5.png"/><Relationship Id="rId7" Type="http://schemas.openxmlformats.org/officeDocument/2006/relationships/image" Target="../media/image29.png"/><Relationship Id="rId12" Type="http://schemas.openxmlformats.org/officeDocument/2006/relationships/image" Target="../media/image34.png"/><Relationship Id="rId2" Type="http://schemas.openxmlformats.org/officeDocument/2006/relationships/image" Target="../media/image24.png"/><Relationship Id="rId1" Type="http://schemas.openxmlformats.org/officeDocument/2006/relationships/slideLayout" Target="../slideLayouts/slideLayout2.xml"/><Relationship Id="rId6" Type="http://schemas.openxmlformats.org/officeDocument/2006/relationships/image" Target="../media/image28.png"/><Relationship Id="rId11" Type="http://schemas.openxmlformats.org/officeDocument/2006/relationships/image" Target="../media/image33.png"/><Relationship Id="rId5" Type="http://schemas.openxmlformats.org/officeDocument/2006/relationships/image" Target="../media/image27.png"/><Relationship Id="rId10" Type="http://schemas.openxmlformats.org/officeDocument/2006/relationships/image" Target="../media/image32.png"/><Relationship Id="rId4" Type="http://schemas.openxmlformats.org/officeDocument/2006/relationships/image" Target="../media/image26.png"/><Relationship Id="rId9" Type="http://schemas.openxmlformats.org/officeDocument/2006/relationships/image" Target="../media/image31.png"/></Relationships>
</file>

<file path=ppt/slides/_rels/slide3.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3.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s>
</file>

<file path=ppt/slides/_rels/slide4.xml.rels><?xml version="1.0" encoding="UTF-8" standalone="yes"?>
<Relationships xmlns="http://schemas.openxmlformats.org/package/2006/relationships"><Relationship Id="rId8" Type="http://schemas.openxmlformats.org/officeDocument/2006/relationships/image" Target="../media/image46.png"/><Relationship Id="rId13" Type="http://schemas.openxmlformats.org/officeDocument/2006/relationships/image" Target="../media/image51.png"/><Relationship Id="rId18" Type="http://schemas.openxmlformats.org/officeDocument/2006/relationships/image" Target="../media/image56.png"/><Relationship Id="rId3" Type="http://schemas.openxmlformats.org/officeDocument/2006/relationships/image" Target="../media/image41.png"/><Relationship Id="rId21" Type="http://schemas.openxmlformats.org/officeDocument/2006/relationships/image" Target="../media/image59.png"/><Relationship Id="rId7" Type="http://schemas.openxmlformats.org/officeDocument/2006/relationships/image" Target="../media/image45.png"/><Relationship Id="rId12" Type="http://schemas.openxmlformats.org/officeDocument/2006/relationships/image" Target="../media/image50.png"/><Relationship Id="rId17" Type="http://schemas.openxmlformats.org/officeDocument/2006/relationships/image" Target="../media/image55.png"/><Relationship Id="rId2" Type="http://schemas.openxmlformats.org/officeDocument/2006/relationships/image" Target="../media/image40.png"/><Relationship Id="rId16" Type="http://schemas.openxmlformats.org/officeDocument/2006/relationships/image" Target="../media/image54.png"/><Relationship Id="rId20" Type="http://schemas.openxmlformats.org/officeDocument/2006/relationships/image" Target="../media/image58.png"/><Relationship Id="rId1" Type="http://schemas.openxmlformats.org/officeDocument/2006/relationships/slideLayout" Target="../slideLayouts/slideLayout2.xml"/><Relationship Id="rId6" Type="http://schemas.openxmlformats.org/officeDocument/2006/relationships/image" Target="../media/image44.png"/><Relationship Id="rId11" Type="http://schemas.openxmlformats.org/officeDocument/2006/relationships/image" Target="../media/image49.png"/><Relationship Id="rId5" Type="http://schemas.openxmlformats.org/officeDocument/2006/relationships/image" Target="../media/image43.png"/><Relationship Id="rId15" Type="http://schemas.openxmlformats.org/officeDocument/2006/relationships/image" Target="../media/image53.png"/><Relationship Id="rId10" Type="http://schemas.openxmlformats.org/officeDocument/2006/relationships/image" Target="../media/image48.png"/><Relationship Id="rId19" Type="http://schemas.openxmlformats.org/officeDocument/2006/relationships/image" Target="../media/image57.png"/><Relationship Id="rId4" Type="http://schemas.openxmlformats.org/officeDocument/2006/relationships/image" Target="../media/image42.png"/><Relationship Id="rId9" Type="http://schemas.openxmlformats.org/officeDocument/2006/relationships/image" Target="../media/image47.png"/><Relationship Id="rId14" Type="http://schemas.openxmlformats.org/officeDocument/2006/relationships/image" Target="../media/image52.png"/></Relationships>
</file>

<file path=ppt/slides/_rels/slide5.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5.png"/><Relationship Id="rId7" Type="http://schemas.openxmlformats.org/officeDocument/2006/relationships/image" Target="../media/image29.png"/><Relationship Id="rId12" Type="http://schemas.openxmlformats.org/officeDocument/2006/relationships/image" Target="../media/image34.png"/><Relationship Id="rId2" Type="http://schemas.openxmlformats.org/officeDocument/2006/relationships/image" Target="../media/image24.png"/><Relationship Id="rId1" Type="http://schemas.openxmlformats.org/officeDocument/2006/relationships/slideLayout" Target="../slideLayouts/slideLayout2.xml"/><Relationship Id="rId6" Type="http://schemas.openxmlformats.org/officeDocument/2006/relationships/image" Target="../media/image28.png"/><Relationship Id="rId11" Type="http://schemas.openxmlformats.org/officeDocument/2006/relationships/image" Target="../media/image33.png"/><Relationship Id="rId5" Type="http://schemas.openxmlformats.org/officeDocument/2006/relationships/image" Target="../media/image27.png"/><Relationship Id="rId10" Type="http://schemas.openxmlformats.org/officeDocument/2006/relationships/image" Target="../media/image32.png"/><Relationship Id="rId4" Type="http://schemas.openxmlformats.org/officeDocument/2006/relationships/image" Target="../media/image26.png"/><Relationship Id="rId9" Type="http://schemas.openxmlformats.org/officeDocument/2006/relationships/image" Target="../media/image31.png"/></Relationships>
</file>

<file path=ppt/slides/_rels/slide6.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3.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s>
</file>

<file path=ppt/slides/_rels/slide7.xml.rels><?xml version="1.0" encoding="UTF-8" standalone="yes"?>
<Relationships xmlns="http://schemas.openxmlformats.org/package/2006/relationships"><Relationship Id="rId8" Type="http://schemas.openxmlformats.org/officeDocument/2006/relationships/image" Target="../media/image46.png"/><Relationship Id="rId13" Type="http://schemas.openxmlformats.org/officeDocument/2006/relationships/image" Target="../media/image51.png"/><Relationship Id="rId18" Type="http://schemas.openxmlformats.org/officeDocument/2006/relationships/image" Target="../media/image56.png"/><Relationship Id="rId3" Type="http://schemas.openxmlformats.org/officeDocument/2006/relationships/image" Target="../media/image41.png"/><Relationship Id="rId21" Type="http://schemas.openxmlformats.org/officeDocument/2006/relationships/image" Target="../media/image59.png"/><Relationship Id="rId7" Type="http://schemas.openxmlformats.org/officeDocument/2006/relationships/image" Target="../media/image45.png"/><Relationship Id="rId12" Type="http://schemas.openxmlformats.org/officeDocument/2006/relationships/image" Target="../media/image50.png"/><Relationship Id="rId17" Type="http://schemas.openxmlformats.org/officeDocument/2006/relationships/image" Target="../media/image55.png"/><Relationship Id="rId2" Type="http://schemas.openxmlformats.org/officeDocument/2006/relationships/image" Target="../media/image40.png"/><Relationship Id="rId16" Type="http://schemas.openxmlformats.org/officeDocument/2006/relationships/image" Target="../media/image54.png"/><Relationship Id="rId20" Type="http://schemas.openxmlformats.org/officeDocument/2006/relationships/image" Target="../media/image58.png"/><Relationship Id="rId1" Type="http://schemas.openxmlformats.org/officeDocument/2006/relationships/slideLayout" Target="../slideLayouts/slideLayout2.xml"/><Relationship Id="rId6" Type="http://schemas.openxmlformats.org/officeDocument/2006/relationships/image" Target="../media/image44.png"/><Relationship Id="rId11" Type="http://schemas.openxmlformats.org/officeDocument/2006/relationships/image" Target="../media/image49.png"/><Relationship Id="rId5" Type="http://schemas.openxmlformats.org/officeDocument/2006/relationships/image" Target="../media/image43.png"/><Relationship Id="rId15" Type="http://schemas.openxmlformats.org/officeDocument/2006/relationships/image" Target="../media/image53.png"/><Relationship Id="rId10" Type="http://schemas.openxmlformats.org/officeDocument/2006/relationships/image" Target="../media/image48.png"/><Relationship Id="rId19" Type="http://schemas.openxmlformats.org/officeDocument/2006/relationships/image" Target="../media/image57.png"/><Relationship Id="rId4" Type="http://schemas.openxmlformats.org/officeDocument/2006/relationships/image" Target="../media/image42.png"/><Relationship Id="rId9" Type="http://schemas.openxmlformats.org/officeDocument/2006/relationships/image" Target="../media/image47.png"/><Relationship Id="rId14" Type="http://schemas.openxmlformats.org/officeDocument/2006/relationships/image" Target="../media/image52.png"/></Relationships>
</file>

<file path=ppt/slides/_rels/slide8.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5.png"/><Relationship Id="rId7" Type="http://schemas.openxmlformats.org/officeDocument/2006/relationships/image" Target="../media/image29.png"/><Relationship Id="rId12" Type="http://schemas.openxmlformats.org/officeDocument/2006/relationships/image" Target="../media/image34.png"/><Relationship Id="rId2" Type="http://schemas.openxmlformats.org/officeDocument/2006/relationships/image" Target="../media/image24.png"/><Relationship Id="rId1" Type="http://schemas.openxmlformats.org/officeDocument/2006/relationships/slideLayout" Target="../slideLayouts/slideLayout2.xml"/><Relationship Id="rId6" Type="http://schemas.openxmlformats.org/officeDocument/2006/relationships/image" Target="../media/image28.png"/><Relationship Id="rId11" Type="http://schemas.openxmlformats.org/officeDocument/2006/relationships/image" Target="../media/image33.png"/><Relationship Id="rId5" Type="http://schemas.openxmlformats.org/officeDocument/2006/relationships/image" Target="../media/image27.png"/><Relationship Id="rId10" Type="http://schemas.openxmlformats.org/officeDocument/2006/relationships/image" Target="../media/image32.png"/><Relationship Id="rId4" Type="http://schemas.openxmlformats.org/officeDocument/2006/relationships/image" Target="../media/image26.png"/><Relationship Id="rId9" Type="http://schemas.openxmlformats.org/officeDocument/2006/relationships/image" Target="../media/image31.png"/></Relationships>
</file>

<file path=ppt/slides/_rels/slide9.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3.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9265" y="-11168"/>
            <a:ext cx="18288000" cy="10287000"/>
          </a:xfrm>
          <a:custGeom>
            <a:avLst/>
            <a:gdLst/>
            <a:ahLst/>
            <a:cxnLst/>
            <a:rect l="l" t="t" r="r" b="b"/>
            <a:pathLst>
              <a:path w="18288000" h="10287000">
                <a:moveTo>
                  <a:pt x="18287998" y="10286999"/>
                </a:moveTo>
                <a:lnTo>
                  <a:pt x="0" y="10286999"/>
                </a:lnTo>
                <a:lnTo>
                  <a:pt x="0" y="0"/>
                </a:lnTo>
                <a:lnTo>
                  <a:pt x="18287998" y="0"/>
                </a:lnTo>
                <a:lnTo>
                  <a:pt x="18287998" y="10286999"/>
                </a:lnTo>
                <a:close/>
              </a:path>
            </a:pathLst>
          </a:custGeom>
          <a:solidFill>
            <a:srgbClr val="F5F0E3"/>
          </a:solidFill>
        </p:spPr>
        <p:txBody>
          <a:bodyPr wrap="square" lIns="0" tIns="0" rIns="0" bIns="0" rtlCol="0"/>
          <a:lstStyle/>
          <a:p>
            <a:endParaRPr/>
          </a:p>
        </p:txBody>
      </p:sp>
      <p:sp>
        <p:nvSpPr>
          <p:cNvPr id="3" name="object 3"/>
          <p:cNvSpPr/>
          <p:nvPr/>
        </p:nvSpPr>
        <p:spPr>
          <a:xfrm>
            <a:off x="-18934" y="-11168"/>
            <a:ext cx="2250440" cy="2542540"/>
          </a:xfrm>
          <a:custGeom>
            <a:avLst/>
            <a:gdLst/>
            <a:ahLst/>
            <a:cxnLst/>
            <a:rect l="l" t="t" r="r" b="b"/>
            <a:pathLst>
              <a:path w="2250440" h="2542540">
                <a:moveTo>
                  <a:pt x="0" y="0"/>
                </a:moveTo>
                <a:lnTo>
                  <a:pt x="2250433" y="0"/>
                </a:lnTo>
                <a:lnTo>
                  <a:pt x="2248758" y="13095"/>
                </a:lnTo>
                <a:lnTo>
                  <a:pt x="2243870" y="47726"/>
                </a:lnTo>
                <a:lnTo>
                  <a:pt x="2232648" y="117603"/>
                </a:lnTo>
                <a:lnTo>
                  <a:pt x="2219515" y="188221"/>
                </a:lnTo>
                <a:lnTo>
                  <a:pt x="2204493" y="259481"/>
                </a:lnTo>
                <a:lnTo>
                  <a:pt x="2187605" y="331286"/>
                </a:lnTo>
                <a:lnTo>
                  <a:pt x="2168872" y="403537"/>
                </a:lnTo>
                <a:lnTo>
                  <a:pt x="2148318" y="476136"/>
                </a:lnTo>
                <a:lnTo>
                  <a:pt x="2125964" y="548985"/>
                </a:lnTo>
                <a:lnTo>
                  <a:pt x="2114119" y="585473"/>
                </a:lnTo>
                <a:lnTo>
                  <a:pt x="2101833" y="621986"/>
                </a:lnTo>
                <a:lnTo>
                  <a:pt x="2089108" y="658513"/>
                </a:lnTo>
                <a:lnTo>
                  <a:pt x="2075947" y="695042"/>
                </a:lnTo>
                <a:lnTo>
                  <a:pt x="2062352" y="731559"/>
                </a:lnTo>
                <a:lnTo>
                  <a:pt x="2048328" y="768053"/>
                </a:lnTo>
                <a:lnTo>
                  <a:pt x="2033876" y="804512"/>
                </a:lnTo>
                <a:lnTo>
                  <a:pt x="2018999" y="840923"/>
                </a:lnTo>
                <a:lnTo>
                  <a:pt x="2003700" y="877273"/>
                </a:lnTo>
                <a:lnTo>
                  <a:pt x="1987982" y="913552"/>
                </a:lnTo>
                <a:lnTo>
                  <a:pt x="1971848" y="949746"/>
                </a:lnTo>
                <a:lnTo>
                  <a:pt x="1955300" y="985843"/>
                </a:lnTo>
                <a:lnTo>
                  <a:pt x="1938341" y="1021831"/>
                </a:lnTo>
                <a:lnTo>
                  <a:pt x="1920974" y="1057698"/>
                </a:lnTo>
                <a:lnTo>
                  <a:pt x="1903202" y="1093431"/>
                </a:lnTo>
                <a:lnTo>
                  <a:pt x="1885028" y="1129018"/>
                </a:lnTo>
                <a:lnTo>
                  <a:pt x="1866453" y="1164447"/>
                </a:lnTo>
                <a:lnTo>
                  <a:pt x="1847482" y="1199706"/>
                </a:lnTo>
                <a:lnTo>
                  <a:pt x="1828117" y="1234783"/>
                </a:lnTo>
                <a:lnTo>
                  <a:pt x="1808361" y="1269664"/>
                </a:lnTo>
                <a:lnTo>
                  <a:pt x="1788216" y="1304338"/>
                </a:lnTo>
                <a:lnTo>
                  <a:pt x="1767685" y="1338793"/>
                </a:lnTo>
                <a:lnTo>
                  <a:pt x="1746771" y="1373016"/>
                </a:lnTo>
                <a:lnTo>
                  <a:pt x="1725478" y="1406996"/>
                </a:lnTo>
                <a:lnTo>
                  <a:pt x="1703806" y="1440719"/>
                </a:lnTo>
                <a:lnTo>
                  <a:pt x="1681761" y="1474174"/>
                </a:lnTo>
                <a:lnTo>
                  <a:pt x="1659343" y="1507348"/>
                </a:lnTo>
                <a:lnTo>
                  <a:pt x="1636557" y="1540229"/>
                </a:lnTo>
                <a:lnTo>
                  <a:pt x="1613404" y="1572805"/>
                </a:lnTo>
                <a:lnTo>
                  <a:pt x="1589888" y="1605064"/>
                </a:lnTo>
                <a:lnTo>
                  <a:pt x="1566012" y="1636993"/>
                </a:lnTo>
                <a:lnTo>
                  <a:pt x="1541777" y="1668579"/>
                </a:lnTo>
                <a:lnTo>
                  <a:pt x="1517188" y="1699812"/>
                </a:lnTo>
                <a:lnTo>
                  <a:pt x="1492246" y="1730678"/>
                </a:lnTo>
                <a:lnTo>
                  <a:pt x="1466955" y="1761166"/>
                </a:lnTo>
                <a:lnTo>
                  <a:pt x="1441317" y="1791262"/>
                </a:lnTo>
                <a:lnTo>
                  <a:pt x="1415335" y="1820956"/>
                </a:lnTo>
                <a:lnTo>
                  <a:pt x="1389012" y="1850233"/>
                </a:lnTo>
                <a:lnTo>
                  <a:pt x="1362351" y="1879083"/>
                </a:lnTo>
                <a:lnTo>
                  <a:pt x="1335354" y="1907493"/>
                </a:lnTo>
                <a:lnTo>
                  <a:pt x="1308025" y="1935451"/>
                </a:lnTo>
                <a:lnTo>
                  <a:pt x="1280366" y="1962944"/>
                </a:lnTo>
                <a:lnTo>
                  <a:pt x="1252379" y="1989961"/>
                </a:lnTo>
                <a:lnTo>
                  <a:pt x="1224068" y="2016488"/>
                </a:lnTo>
                <a:lnTo>
                  <a:pt x="1195436" y="2042514"/>
                </a:lnTo>
                <a:lnTo>
                  <a:pt x="1166485" y="2068026"/>
                </a:lnTo>
                <a:lnTo>
                  <a:pt x="1137218" y="2093013"/>
                </a:lnTo>
                <a:lnTo>
                  <a:pt x="1107638" y="2117462"/>
                </a:lnTo>
                <a:lnTo>
                  <a:pt x="1077747" y="2141360"/>
                </a:lnTo>
                <a:lnTo>
                  <a:pt x="1047549" y="2164695"/>
                </a:lnTo>
                <a:lnTo>
                  <a:pt x="986240" y="2209630"/>
                </a:lnTo>
                <a:lnTo>
                  <a:pt x="923735" y="2252167"/>
                </a:lnTo>
                <a:lnTo>
                  <a:pt x="860055" y="2292208"/>
                </a:lnTo>
                <a:lnTo>
                  <a:pt x="795223" y="2329656"/>
                </a:lnTo>
                <a:lnTo>
                  <a:pt x="729261" y="2364412"/>
                </a:lnTo>
                <a:lnTo>
                  <a:pt x="662191" y="2396379"/>
                </a:lnTo>
                <a:lnTo>
                  <a:pt x="594035" y="2425458"/>
                </a:lnTo>
                <a:lnTo>
                  <a:pt x="524817" y="2451551"/>
                </a:lnTo>
                <a:lnTo>
                  <a:pt x="454558" y="2474560"/>
                </a:lnTo>
                <a:lnTo>
                  <a:pt x="383280" y="2494387"/>
                </a:lnTo>
                <a:lnTo>
                  <a:pt x="311006" y="2510934"/>
                </a:lnTo>
                <a:lnTo>
                  <a:pt x="237759" y="2524103"/>
                </a:lnTo>
                <a:lnTo>
                  <a:pt x="163560" y="2533796"/>
                </a:lnTo>
                <a:lnTo>
                  <a:pt x="88431" y="2539914"/>
                </a:lnTo>
                <a:lnTo>
                  <a:pt x="12396" y="2542361"/>
                </a:lnTo>
                <a:lnTo>
                  <a:pt x="0" y="2542301"/>
                </a:lnTo>
                <a:lnTo>
                  <a:pt x="0" y="0"/>
                </a:lnTo>
                <a:close/>
              </a:path>
            </a:pathLst>
          </a:custGeom>
          <a:solidFill>
            <a:srgbClr val="975740"/>
          </a:solidFill>
        </p:spPr>
        <p:txBody>
          <a:bodyPr wrap="square" lIns="0" tIns="0" rIns="0" bIns="0" rtlCol="0"/>
          <a:lstStyle/>
          <a:p>
            <a:endParaRPr/>
          </a:p>
        </p:txBody>
      </p:sp>
      <p:sp>
        <p:nvSpPr>
          <p:cNvPr id="4" name="object 4"/>
          <p:cNvSpPr/>
          <p:nvPr/>
        </p:nvSpPr>
        <p:spPr>
          <a:xfrm>
            <a:off x="15226524" y="8254112"/>
            <a:ext cx="3061970" cy="2033270"/>
          </a:xfrm>
          <a:custGeom>
            <a:avLst/>
            <a:gdLst/>
            <a:ahLst/>
            <a:cxnLst/>
            <a:rect l="l" t="t" r="r" b="b"/>
            <a:pathLst>
              <a:path w="3061969" h="2033270">
                <a:moveTo>
                  <a:pt x="3061473" y="5419"/>
                </a:moveTo>
                <a:lnTo>
                  <a:pt x="3061473" y="2032887"/>
                </a:lnTo>
                <a:lnTo>
                  <a:pt x="0" y="2032887"/>
                </a:lnTo>
                <a:lnTo>
                  <a:pt x="1994" y="2003948"/>
                </a:lnTo>
                <a:lnTo>
                  <a:pt x="12698" y="1941429"/>
                </a:lnTo>
                <a:lnTo>
                  <a:pt x="31604" y="1881196"/>
                </a:lnTo>
                <a:lnTo>
                  <a:pt x="66275" y="1809589"/>
                </a:lnTo>
                <a:lnTo>
                  <a:pt x="90465" y="1768400"/>
                </a:lnTo>
                <a:lnTo>
                  <a:pt x="116687" y="1728478"/>
                </a:lnTo>
                <a:lnTo>
                  <a:pt x="144940" y="1689822"/>
                </a:lnTo>
                <a:lnTo>
                  <a:pt x="173854" y="1652904"/>
                </a:lnTo>
                <a:lnTo>
                  <a:pt x="203507" y="1616617"/>
                </a:lnTo>
                <a:lnTo>
                  <a:pt x="233897" y="1580960"/>
                </a:lnTo>
                <a:lnTo>
                  <a:pt x="265026" y="1545934"/>
                </a:lnTo>
                <a:lnTo>
                  <a:pt x="296893" y="1511539"/>
                </a:lnTo>
                <a:lnTo>
                  <a:pt x="332702" y="1472224"/>
                </a:lnTo>
                <a:lnTo>
                  <a:pt x="368693" y="1433074"/>
                </a:lnTo>
                <a:lnTo>
                  <a:pt x="405186" y="1394383"/>
                </a:lnTo>
                <a:lnTo>
                  <a:pt x="442504" y="1356447"/>
                </a:lnTo>
                <a:lnTo>
                  <a:pt x="480968" y="1319561"/>
                </a:lnTo>
                <a:lnTo>
                  <a:pt x="520740" y="1284291"/>
                </a:lnTo>
                <a:lnTo>
                  <a:pt x="561250" y="1249977"/>
                </a:lnTo>
                <a:lnTo>
                  <a:pt x="602495" y="1216619"/>
                </a:lnTo>
                <a:lnTo>
                  <a:pt x="644478" y="1184218"/>
                </a:lnTo>
                <a:lnTo>
                  <a:pt x="687196" y="1152772"/>
                </a:lnTo>
                <a:lnTo>
                  <a:pt x="730652" y="1122283"/>
                </a:lnTo>
                <a:lnTo>
                  <a:pt x="817116" y="1064561"/>
                </a:lnTo>
                <a:lnTo>
                  <a:pt x="859244" y="1036169"/>
                </a:lnTo>
                <a:lnTo>
                  <a:pt x="901162" y="1007477"/>
                </a:lnTo>
                <a:lnTo>
                  <a:pt x="942804" y="978390"/>
                </a:lnTo>
                <a:lnTo>
                  <a:pt x="984105" y="948813"/>
                </a:lnTo>
                <a:lnTo>
                  <a:pt x="1025000" y="918651"/>
                </a:lnTo>
                <a:lnTo>
                  <a:pt x="1065423" y="887808"/>
                </a:lnTo>
                <a:lnTo>
                  <a:pt x="1105310" y="856189"/>
                </a:lnTo>
                <a:lnTo>
                  <a:pt x="1145947" y="823120"/>
                </a:lnTo>
                <a:lnTo>
                  <a:pt x="1308158" y="690228"/>
                </a:lnTo>
                <a:lnTo>
                  <a:pt x="1349008" y="657060"/>
                </a:lnTo>
                <a:lnTo>
                  <a:pt x="1414332" y="603182"/>
                </a:lnTo>
                <a:lnTo>
                  <a:pt x="1447525" y="576992"/>
                </a:lnTo>
                <a:lnTo>
                  <a:pt x="1481758" y="552391"/>
                </a:lnTo>
                <a:lnTo>
                  <a:pt x="1526820" y="522288"/>
                </a:lnTo>
                <a:lnTo>
                  <a:pt x="1572064" y="492462"/>
                </a:lnTo>
                <a:lnTo>
                  <a:pt x="1617472" y="462885"/>
                </a:lnTo>
                <a:lnTo>
                  <a:pt x="1663029" y="433531"/>
                </a:lnTo>
                <a:lnTo>
                  <a:pt x="1708719" y="404375"/>
                </a:lnTo>
                <a:lnTo>
                  <a:pt x="1754526" y="375391"/>
                </a:lnTo>
                <a:lnTo>
                  <a:pt x="1800432" y="346552"/>
                </a:lnTo>
                <a:lnTo>
                  <a:pt x="1845656" y="318515"/>
                </a:lnTo>
                <a:lnTo>
                  <a:pt x="1891098" y="290825"/>
                </a:lnTo>
                <a:lnTo>
                  <a:pt x="1936705" y="263400"/>
                </a:lnTo>
                <a:lnTo>
                  <a:pt x="1982421" y="236157"/>
                </a:lnTo>
                <a:lnTo>
                  <a:pt x="2073966" y="181891"/>
                </a:lnTo>
                <a:lnTo>
                  <a:pt x="2109546" y="166076"/>
                </a:lnTo>
                <a:lnTo>
                  <a:pt x="2146325" y="154020"/>
                </a:lnTo>
                <a:lnTo>
                  <a:pt x="2195403" y="138536"/>
                </a:lnTo>
                <a:lnTo>
                  <a:pt x="2219919" y="130693"/>
                </a:lnTo>
                <a:lnTo>
                  <a:pt x="2260470" y="117234"/>
                </a:lnTo>
                <a:lnTo>
                  <a:pt x="2300958" y="103598"/>
                </a:lnTo>
                <a:lnTo>
                  <a:pt x="2341533" y="90326"/>
                </a:lnTo>
                <a:lnTo>
                  <a:pt x="2382345" y="77959"/>
                </a:lnTo>
                <a:lnTo>
                  <a:pt x="2433910" y="63564"/>
                </a:lnTo>
                <a:lnTo>
                  <a:pt x="2485748" y="50349"/>
                </a:lnTo>
                <a:lnTo>
                  <a:pt x="2537859" y="38313"/>
                </a:lnTo>
                <a:lnTo>
                  <a:pt x="2590242" y="27458"/>
                </a:lnTo>
                <a:lnTo>
                  <a:pt x="2642897" y="17782"/>
                </a:lnTo>
                <a:lnTo>
                  <a:pt x="2694843" y="10141"/>
                </a:lnTo>
                <a:lnTo>
                  <a:pt x="2746971" y="4630"/>
                </a:lnTo>
                <a:lnTo>
                  <a:pt x="2799280" y="1250"/>
                </a:lnTo>
                <a:lnTo>
                  <a:pt x="2851772" y="0"/>
                </a:lnTo>
                <a:lnTo>
                  <a:pt x="2898791" y="403"/>
                </a:lnTo>
                <a:lnTo>
                  <a:pt x="2945865" y="1349"/>
                </a:lnTo>
                <a:lnTo>
                  <a:pt x="2992884" y="2693"/>
                </a:lnTo>
                <a:lnTo>
                  <a:pt x="3039739" y="4289"/>
                </a:lnTo>
                <a:lnTo>
                  <a:pt x="3061473" y="5419"/>
                </a:lnTo>
                <a:close/>
              </a:path>
            </a:pathLst>
          </a:custGeom>
          <a:solidFill>
            <a:srgbClr val="D08F74"/>
          </a:solidFill>
        </p:spPr>
        <p:txBody>
          <a:bodyPr wrap="square" lIns="0" tIns="0" rIns="0" bIns="0" rtlCol="0"/>
          <a:lstStyle/>
          <a:p>
            <a:endParaRPr/>
          </a:p>
        </p:txBody>
      </p:sp>
      <p:sp>
        <p:nvSpPr>
          <p:cNvPr id="5" name="object 5"/>
          <p:cNvSpPr/>
          <p:nvPr/>
        </p:nvSpPr>
        <p:spPr>
          <a:xfrm>
            <a:off x="17393563" y="7238829"/>
            <a:ext cx="254635" cy="206375"/>
          </a:xfrm>
          <a:custGeom>
            <a:avLst/>
            <a:gdLst/>
            <a:ahLst/>
            <a:cxnLst/>
            <a:rect l="l" t="t" r="r" b="b"/>
            <a:pathLst>
              <a:path w="254634" h="206375">
                <a:moveTo>
                  <a:pt x="179504" y="205791"/>
                </a:moveTo>
                <a:lnTo>
                  <a:pt x="147614" y="181574"/>
                </a:lnTo>
                <a:lnTo>
                  <a:pt x="140100" y="154756"/>
                </a:lnTo>
                <a:lnTo>
                  <a:pt x="132894" y="144653"/>
                </a:lnTo>
                <a:lnTo>
                  <a:pt x="122279" y="138083"/>
                </a:lnTo>
                <a:lnTo>
                  <a:pt x="108873" y="133784"/>
                </a:lnTo>
                <a:lnTo>
                  <a:pt x="97124" y="130639"/>
                </a:lnTo>
                <a:lnTo>
                  <a:pt x="85476" y="127097"/>
                </a:lnTo>
                <a:lnTo>
                  <a:pt x="62281" y="119652"/>
                </a:lnTo>
                <a:lnTo>
                  <a:pt x="46315" y="115480"/>
                </a:lnTo>
                <a:lnTo>
                  <a:pt x="38638" y="112933"/>
                </a:lnTo>
                <a:lnTo>
                  <a:pt x="1253" y="84239"/>
                </a:lnTo>
                <a:lnTo>
                  <a:pt x="0" y="72074"/>
                </a:lnTo>
                <a:lnTo>
                  <a:pt x="3573" y="56997"/>
                </a:lnTo>
                <a:lnTo>
                  <a:pt x="32386" y="18708"/>
                </a:lnTo>
                <a:lnTo>
                  <a:pt x="79190" y="5208"/>
                </a:lnTo>
                <a:lnTo>
                  <a:pt x="116977" y="37"/>
                </a:lnTo>
                <a:lnTo>
                  <a:pt x="138693" y="588"/>
                </a:lnTo>
                <a:lnTo>
                  <a:pt x="160395" y="1417"/>
                </a:lnTo>
                <a:lnTo>
                  <a:pt x="182129" y="0"/>
                </a:lnTo>
                <a:lnTo>
                  <a:pt x="222528" y="18035"/>
                </a:lnTo>
                <a:lnTo>
                  <a:pt x="248869" y="59797"/>
                </a:lnTo>
                <a:lnTo>
                  <a:pt x="254103" y="94830"/>
                </a:lnTo>
                <a:lnTo>
                  <a:pt x="253408" y="113276"/>
                </a:lnTo>
                <a:lnTo>
                  <a:pt x="248988" y="131444"/>
                </a:lnTo>
                <a:lnTo>
                  <a:pt x="239967" y="148791"/>
                </a:lnTo>
                <a:lnTo>
                  <a:pt x="235112" y="156328"/>
                </a:lnTo>
                <a:lnTo>
                  <a:pt x="230755" y="164124"/>
                </a:lnTo>
                <a:lnTo>
                  <a:pt x="226897" y="172177"/>
                </a:lnTo>
                <a:lnTo>
                  <a:pt x="223538" y="180488"/>
                </a:lnTo>
                <a:lnTo>
                  <a:pt x="216175" y="193583"/>
                </a:lnTo>
                <a:lnTo>
                  <a:pt x="206141" y="201619"/>
                </a:lnTo>
                <a:lnTo>
                  <a:pt x="193798" y="205415"/>
                </a:lnTo>
                <a:lnTo>
                  <a:pt x="179504" y="205791"/>
                </a:lnTo>
                <a:close/>
              </a:path>
            </a:pathLst>
          </a:custGeom>
          <a:solidFill>
            <a:srgbClr val="D1AF9C"/>
          </a:solidFill>
        </p:spPr>
        <p:txBody>
          <a:bodyPr wrap="square" lIns="0" tIns="0" rIns="0" bIns="0" rtlCol="0"/>
          <a:lstStyle/>
          <a:p>
            <a:endParaRPr/>
          </a:p>
        </p:txBody>
      </p:sp>
      <p:pic>
        <p:nvPicPr>
          <p:cNvPr id="6" name="object 6"/>
          <p:cNvPicPr/>
          <p:nvPr/>
        </p:nvPicPr>
        <p:blipFill>
          <a:blip r:embed="rId2" cstate="print"/>
          <a:stretch>
            <a:fillRect/>
          </a:stretch>
        </p:blipFill>
        <p:spPr>
          <a:xfrm>
            <a:off x="17376495" y="6968894"/>
            <a:ext cx="118819" cy="103309"/>
          </a:xfrm>
          <a:prstGeom prst="rect">
            <a:avLst/>
          </a:prstGeom>
        </p:spPr>
      </p:pic>
      <p:pic>
        <p:nvPicPr>
          <p:cNvPr id="7" name="object 7"/>
          <p:cNvPicPr/>
          <p:nvPr/>
        </p:nvPicPr>
        <p:blipFill>
          <a:blip r:embed="rId3" cstate="print"/>
          <a:stretch>
            <a:fillRect/>
          </a:stretch>
        </p:blipFill>
        <p:spPr>
          <a:xfrm>
            <a:off x="17577824" y="6801067"/>
            <a:ext cx="244454" cy="171672"/>
          </a:xfrm>
          <a:prstGeom prst="rect">
            <a:avLst/>
          </a:prstGeom>
        </p:spPr>
      </p:pic>
      <p:pic>
        <p:nvPicPr>
          <p:cNvPr id="8" name="object 8"/>
          <p:cNvPicPr/>
          <p:nvPr/>
        </p:nvPicPr>
        <p:blipFill>
          <a:blip r:embed="rId4" cstate="print"/>
          <a:stretch>
            <a:fillRect/>
          </a:stretch>
        </p:blipFill>
        <p:spPr>
          <a:xfrm>
            <a:off x="17669712" y="7119935"/>
            <a:ext cx="162554" cy="164445"/>
          </a:xfrm>
          <a:prstGeom prst="rect">
            <a:avLst/>
          </a:prstGeom>
        </p:spPr>
      </p:pic>
      <p:pic>
        <p:nvPicPr>
          <p:cNvPr id="9" name="object 9"/>
          <p:cNvPicPr/>
          <p:nvPr/>
        </p:nvPicPr>
        <p:blipFill>
          <a:blip r:embed="rId5" cstate="print"/>
          <a:stretch>
            <a:fillRect/>
          </a:stretch>
        </p:blipFill>
        <p:spPr>
          <a:xfrm>
            <a:off x="17764152" y="7473110"/>
            <a:ext cx="173153" cy="115070"/>
          </a:xfrm>
          <a:prstGeom prst="rect">
            <a:avLst/>
          </a:prstGeom>
        </p:spPr>
      </p:pic>
      <p:pic>
        <p:nvPicPr>
          <p:cNvPr id="10" name="object 10"/>
          <p:cNvPicPr/>
          <p:nvPr/>
        </p:nvPicPr>
        <p:blipFill>
          <a:blip r:embed="rId6" cstate="print"/>
          <a:stretch>
            <a:fillRect/>
          </a:stretch>
        </p:blipFill>
        <p:spPr>
          <a:xfrm>
            <a:off x="16765956" y="7703852"/>
            <a:ext cx="181222" cy="123166"/>
          </a:xfrm>
          <a:prstGeom prst="rect">
            <a:avLst/>
          </a:prstGeom>
        </p:spPr>
      </p:pic>
      <p:pic>
        <p:nvPicPr>
          <p:cNvPr id="11" name="object 11"/>
          <p:cNvPicPr/>
          <p:nvPr/>
        </p:nvPicPr>
        <p:blipFill>
          <a:blip r:embed="rId7" cstate="print"/>
          <a:stretch>
            <a:fillRect/>
          </a:stretch>
        </p:blipFill>
        <p:spPr>
          <a:xfrm>
            <a:off x="16707042" y="6975383"/>
            <a:ext cx="200822" cy="150278"/>
          </a:xfrm>
          <a:prstGeom prst="rect">
            <a:avLst/>
          </a:prstGeom>
        </p:spPr>
      </p:pic>
      <p:pic>
        <p:nvPicPr>
          <p:cNvPr id="12" name="object 12"/>
          <p:cNvPicPr/>
          <p:nvPr/>
        </p:nvPicPr>
        <p:blipFill>
          <a:blip r:embed="rId8" cstate="print"/>
          <a:stretch>
            <a:fillRect/>
          </a:stretch>
        </p:blipFill>
        <p:spPr>
          <a:xfrm>
            <a:off x="16438764" y="7438229"/>
            <a:ext cx="145415" cy="104845"/>
          </a:xfrm>
          <a:prstGeom prst="rect">
            <a:avLst/>
          </a:prstGeom>
        </p:spPr>
      </p:pic>
      <p:pic>
        <p:nvPicPr>
          <p:cNvPr id="13" name="object 13"/>
          <p:cNvPicPr/>
          <p:nvPr/>
        </p:nvPicPr>
        <p:blipFill>
          <a:blip r:embed="rId9" cstate="print"/>
          <a:stretch>
            <a:fillRect/>
          </a:stretch>
        </p:blipFill>
        <p:spPr>
          <a:xfrm>
            <a:off x="17267569" y="7460219"/>
            <a:ext cx="160588" cy="135363"/>
          </a:xfrm>
          <a:prstGeom prst="rect">
            <a:avLst/>
          </a:prstGeom>
        </p:spPr>
      </p:pic>
      <p:pic>
        <p:nvPicPr>
          <p:cNvPr id="14" name="object 14"/>
          <p:cNvPicPr/>
          <p:nvPr/>
        </p:nvPicPr>
        <p:blipFill>
          <a:blip r:embed="rId10" cstate="print"/>
          <a:stretch>
            <a:fillRect/>
          </a:stretch>
        </p:blipFill>
        <p:spPr>
          <a:xfrm>
            <a:off x="16824769" y="7996711"/>
            <a:ext cx="202264" cy="148933"/>
          </a:xfrm>
          <a:prstGeom prst="rect">
            <a:avLst/>
          </a:prstGeom>
        </p:spPr>
      </p:pic>
      <p:pic>
        <p:nvPicPr>
          <p:cNvPr id="15" name="object 15"/>
          <p:cNvPicPr/>
          <p:nvPr/>
        </p:nvPicPr>
        <p:blipFill>
          <a:blip r:embed="rId11" cstate="print"/>
          <a:stretch>
            <a:fillRect/>
          </a:stretch>
        </p:blipFill>
        <p:spPr>
          <a:xfrm>
            <a:off x="18183384" y="6907731"/>
            <a:ext cx="104615" cy="134347"/>
          </a:xfrm>
          <a:prstGeom prst="rect">
            <a:avLst/>
          </a:prstGeom>
        </p:spPr>
      </p:pic>
      <p:pic>
        <p:nvPicPr>
          <p:cNvPr id="16" name="object 16"/>
          <p:cNvPicPr/>
          <p:nvPr/>
        </p:nvPicPr>
        <p:blipFill>
          <a:blip r:embed="rId12" cstate="print"/>
          <a:stretch>
            <a:fillRect/>
          </a:stretch>
        </p:blipFill>
        <p:spPr>
          <a:xfrm>
            <a:off x="18093489" y="7271499"/>
            <a:ext cx="149451" cy="157756"/>
          </a:xfrm>
          <a:prstGeom prst="rect">
            <a:avLst/>
          </a:prstGeom>
        </p:spPr>
      </p:pic>
      <p:sp>
        <p:nvSpPr>
          <p:cNvPr id="17" name="object 17"/>
          <p:cNvSpPr/>
          <p:nvPr/>
        </p:nvSpPr>
        <p:spPr>
          <a:xfrm>
            <a:off x="18262843" y="7593861"/>
            <a:ext cx="25400" cy="93980"/>
          </a:xfrm>
          <a:custGeom>
            <a:avLst/>
            <a:gdLst/>
            <a:ahLst/>
            <a:cxnLst/>
            <a:rect l="l" t="t" r="r" b="b"/>
            <a:pathLst>
              <a:path w="25400" h="93979">
                <a:moveTo>
                  <a:pt x="25157" y="93631"/>
                </a:moveTo>
                <a:lnTo>
                  <a:pt x="12195" y="80648"/>
                </a:lnTo>
                <a:lnTo>
                  <a:pt x="1578" y="58537"/>
                </a:lnTo>
                <a:lnTo>
                  <a:pt x="0" y="35265"/>
                </a:lnTo>
                <a:lnTo>
                  <a:pt x="7839" y="12472"/>
                </a:lnTo>
                <a:lnTo>
                  <a:pt x="11242" y="6826"/>
                </a:lnTo>
                <a:lnTo>
                  <a:pt x="15061" y="2378"/>
                </a:lnTo>
                <a:lnTo>
                  <a:pt x="20167" y="0"/>
                </a:lnTo>
                <a:lnTo>
                  <a:pt x="25157" y="385"/>
                </a:lnTo>
                <a:lnTo>
                  <a:pt x="25157" y="93631"/>
                </a:lnTo>
                <a:close/>
              </a:path>
            </a:pathLst>
          </a:custGeom>
          <a:solidFill>
            <a:srgbClr val="D1AF9C"/>
          </a:solidFill>
        </p:spPr>
        <p:txBody>
          <a:bodyPr wrap="square" lIns="0" tIns="0" rIns="0" bIns="0" rtlCol="0"/>
          <a:lstStyle/>
          <a:p>
            <a:endParaRPr/>
          </a:p>
        </p:txBody>
      </p:sp>
      <p:pic>
        <p:nvPicPr>
          <p:cNvPr id="18" name="object 18"/>
          <p:cNvPicPr/>
          <p:nvPr/>
        </p:nvPicPr>
        <p:blipFill>
          <a:blip r:embed="rId13" cstate="print"/>
          <a:stretch>
            <a:fillRect/>
          </a:stretch>
        </p:blipFill>
        <p:spPr>
          <a:xfrm>
            <a:off x="17681537" y="8802120"/>
            <a:ext cx="220508" cy="191437"/>
          </a:xfrm>
          <a:prstGeom prst="rect">
            <a:avLst/>
          </a:prstGeom>
        </p:spPr>
      </p:pic>
      <p:pic>
        <p:nvPicPr>
          <p:cNvPr id="19" name="object 19"/>
          <p:cNvPicPr/>
          <p:nvPr/>
        </p:nvPicPr>
        <p:blipFill>
          <a:blip r:embed="rId14" cstate="print"/>
          <a:stretch>
            <a:fillRect/>
          </a:stretch>
        </p:blipFill>
        <p:spPr>
          <a:xfrm>
            <a:off x="16899318" y="7331899"/>
            <a:ext cx="130860" cy="134891"/>
          </a:xfrm>
          <a:prstGeom prst="rect">
            <a:avLst/>
          </a:prstGeom>
        </p:spPr>
      </p:pic>
      <p:sp>
        <p:nvSpPr>
          <p:cNvPr id="20" name="object 20"/>
          <p:cNvSpPr/>
          <p:nvPr/>
        </p:nvSpPr>
        <p:spPr>
          <a:xfrm>
            <a:off x="18284697" y="8988735"/>
            <a:ext cx="3810" cy="28575"/>
          </a:xfrm>
          <a:custGeom>
            <a:avLst/>
            <a:gdLst/>
            <a:ahLst/>
            <a:cxnLst/>
            <a:rect l="l" t="t" r="r" b="b"/>
            <a:pathLst>
              <a:path w="3809" h="28575">
                <a:moveTo>
                  <a:pt x="3302" y="28380"/>
                </a:moveTo>
                <a:lnTo>
                  <a:pt x="1201" y="23171"/>
                </a:lnTo>
                <a:lnTo>
                  <a:pt x="0" y="10464"/>
                </a:lnTo>
                <a:lnTo>
                  <a:pt x="3302" y="0"/>
                </a:lnTo>
                <a:lnTo>
                  <a:pt x="3302" y="28380"/>
                </a:lnTo>
                <a:close/>
              </a:path>
            </a:pathLst>
          </a:custGeom>
          <a:solidFill>
            <a:srgbClr val="D1AF9C"/>
          </a:solidFill>
        </p:spPr>
        <p:txBody>
          <a:bodyPr wrap="square" lIns="0" tIns="0" rIns="0" bIns="0" rtlCol="0"/>
          <a:lstStyle/>
          <a:p>
            <a:endParaRPr/>
          </a:p>
        </p:txBody>
      </p:sp>
      <p:pic>
        <p:nvPicPr>
          <p:cNvPr id="21" name="object 21"/>
          <p:cNvPicPr/>
          <p:nvPr/>
        </p:nvPicPr>
        <p:blipFill>
          <a:blip r:embed="rId15" cstate="print"/>
          <a:stretch>
            <a:fillRect/>
          </a:stretch>
        </p:blipFill>
        <p:spPr>
          <a:xfrm>
            <a:off x="18186412" y="8613690"/>
            <a:ext cx="101587" cy="132690"/>
          </a:xfrm>
          <a:prstGeom prst="rect">
            <a:avLst/>
          </a:prstGeom>
        </p:spPr>
      </p:pic>
      <p:pic>
        <p:nvPicPr>
          <p:cNvPr id="22" name="object 22"/>
          <p:cNvPicPr/>
          <p:nvPr/>
        </p:nvPicPr>
        <p:blipFill>
          <a:blip r:embed="rId16" cstate="print"/>
          <a:stretch>
            <a:fillRect/>
          </a:stretch>
        </p:blipFill>
        <p:spPr>
          <a:xfrm>
            <a:off x="17984412" y="7755984"/>
            <a:ext cx="244323" cy="187965"/>
          </a:xfrm>
          <a:prstGeom prst="rect">
            <a:avLst/>
          </a:prstGeom>
        </p:spPr>
      </p:pic>
      <p:pic>
        <p:nvPicPr>
          <p:cNvPr id="23" name="object 23"/>
          <p:cNvPicPr/>
          <p:nvPr/>
        </p:nvPicPr>
        <p:blipFill>
          <a:blip r:embed="rId17" cstate="print"/>
          <a:stretch>
            <a:fillRect/>
          </a:stretch>
        </p:blipFill>
        <p:spPr>
          <a:xfrm>
            <a:off x="17067682" y="7645331"/>
            <a:ext cx="161477" cy="181956"/>
          </a:xfrm>
          <a:prstGeom prst="rect">
            <a:avLst/>
          </a:prstGeom>
        </p:spPr>
      </p:pic>
      <p:pic>
        <p:nvPicPr>
          <p:cNvPr id="24" name="object 24"/>
          <p:cNvPicPr/>
          <p:nvPr/>
        </p:nvPicPr>
        <p:blipFill>
          <a:blip r:embed="rId18" cstate="print"/>
          <a:stretch>
            <a:fillRect/>
          </a:stretch>
        </p:blipFill>
        <p:spPr>
          <a:xfrm>
            <a:off x="17920684" y="8182260"/>
            <a:ext cx="150736" cy="167982"/>
          </a:xfrm>
          <a:prstGeom prst="rect">
            <a:avLst/>
          </a:prstGeom>
        </p:spPr>
      </p:pic>
      <p:pic>
        <p:nvPicPr>
          <p:cNvPr id="25" name="object 25"/>
          <p:cNvPicPr/>
          <p:nvPr/>
        </p:nvPicPr>
        <p:blipFill>
          <a:blip r:embed="rId19" cstate="print"/>
          <a:stretch>
            <a:fillRect/>
          </a:stretch>
        </p:blipFill>
        <p:spPr>
          <a:xfrm>
            <a:off x="17112642" y="7048448"/>
            <a:ext cx="174673" cy="141707"/>
          </a:xfrm>
          <a:prstGeom prst="rect">
            <a:avLst/>
          </a:prstGeom>
        </p:spPr>
      </p:pic>
      <p:sp>
        <p:nvSpPr>
          <p:cNvPr id="26" name="object 26"/>
          <p:cNvSpPr/>
          <p:nvPr/>
        </p:nvSpPr>
        <p:spPr>
          <a:xfrm>
            <a:off x="17051853" y="6515536"/>
            <a:ext cx="264160" cy="182245"/>
          </a:xfrm>
          <a:custGeom>
            <a:avLst/>
            <a:gdLst/>
            <a:ahLst/>
            <a:cxnLst/>
            <a:rect l="l" t="t" r="r" b="b"/>
            <a:pathLst>
              <a:path w="264159" h="182245">
                <a:moveTo>
                  <a:pt x="223140" y="182029"/>
                </a:moveTo>
                <a:lnTo>
                  <a:pt x="206577" y="167964"/>
                </a:lnTo>
                <a:lnTo>
                  <a:pt x="198294" y="149564"/>
                </a:lnTo>
                <a:lnTo>
                  <a:pt x="185107" y="139776"/>
                </a:lnTo>
                <a:lnTo>
                  <a:pt x="168599" y="135552"/>
                </a:lnTo>
                <a:lnTo>
                  <a:pt x="150356" y="133845"/>
                </a:lnTo>
                <a:lnTo>
                  <a:pt x="121285" y="130067"/>
                </a:lnTo>
                <a:lnTo>
                  <a:pt x="65367" y="114521"/>
                </a:lnTo>
                <a:lnTo>
                  <a:pt x="25786" y="94571"/>
                </a:lnTo>
                <a:lnTo>
                  <a:pt x="2295" y="58675"/>
                </a:lnTo>
                <a:lnTo>
                  <a:pt x="0" y="45766"/>
                </a:lnTo>
                <a:lnTo>
                  <a:pt x="388" y="42514"/>
                </a:lnTo>
                <a:lnTo>
                  <a:pt x="12664" y="23614"/>
                </a:lnTo>
                <a:lnTo>
                  <a:pt x="19858" y="17848"/>
                </a:lnTo>
                <a:lnTo>
                  <a:pt x="27393" y="12712"/>
                </a:lnTo>
                <a:lnTo>
                  <a:pt x="35407" y="8889"/>
                </a:lnTo>
                <a:lnTo>
                  <a:pt x="44040" y="7059"/>
                </a:lnTo>
                <a:lnTo>
                  <a:pt x="67329" y="4546"/>
                </a:lnTo>
                <a:lnTo>
                  <a:pt x="90574" y="1541"/>
                </a:lnTo>
                <a:lnTo>
                  <a:pt x="113983" y="0"/>
                </a:lnTo>
                <a:lnTo>
                  <a:pt x="137765" y="1877"/>
                </a:lnTo>
                <a:lnTo>
                  <a:pt x="156831" y="4240"/>
                </a:lnTo>
                <a:lnTo>
                  <a:pt x="176118" y="5638"/>
                </a:lnTo>
                <a:lnTo>
                  <a:pt x="195418" y="7527"/>
                </a:lnTo>
                <a:lnTo>
                  <a:pt x="214522" y="11366"/>
                </a:lnTo>
                <a:lnTo>
                  <a:pt x="221996" y="13587"/>
                </a:lnTo>
                <a:lnTo>
                  <a:pt x="230075" y="11770"/>
                </a:lnTo>
                <a:lnTo>
                  <a:pt x="235462" y="18096"/>
                </a:lnTo>
                <a:lnTo>
                  <a:pt x="241096" y="22394"/>
                </a:lnTo>
                <a:lnTo>
                  <a:pt x="245986" y="27417"/>
                </a:lnTo>
                <a:lnTo>
                  <a:pt x="263381" y="65425"/>
                </a:lnTo>
                <a:lnTo>
                  <a:pt x="263897" y="79585"/>
                </a:lnTo>
                <a:lnTo>
                  <a:pt x="263123" y="86550"/>
                </a:lnTo>
                <a:lnTo>
                  <a:pt x="261317" y="93400"/>
                </a:lnTo>
                <a:lnTo>
                  <a:pt x="249610" y="128748"/>
                </a:lnTo>
                <a:lnTo>
                  <a:pt x="244151" y="146529"/>
                </a:lnTo>
                <a:lnTo>
                  <a:pt x="239569" y="164600"/>
                </a:lnTo>
                <a:lnTo>
                  <a:pt x="237617" y="173550"/>
                </a:lnTo>
                <a:lnTo>
                  <a:pt x="232701" y="181693"/>
                </a:lnTo>
                <a:lnTo>
                  <a:pt x="223140" y="182029"/>
                </a:lnTo>
                <a:close/>
              </a:path>
            </a:pathLst>
          </a:custGeom>
          <a:solidFill>
            <a:srgbClr val="D1AF9C"/>
          </a:solidFill>
        </p:spPr>
        <p:txBody>
          <a:bodyPr wrap="square" lIns="0" tIns="0" rIns="0" bIns="0" rtlCol="0"/>
          <a:lstStyle/>
          <a:p>
            <a:endParaRPr/>
          </a:p>
        </p:txBody>
      </p:sp>
      <p:pic>
        <p:nvPicPr>
          <p:cNvPr id="27" name="object 27"/>
          <p:cNvPicPr/>
          <p:nvPr/>
        </p:nvPicPr>
        <p:blipFill>
          <a:blip r:embed="rId20" cstate="print"/>
          <a:stretch>
            <a:fillRect/>
          </a:stretch>
        </p:blipFill>
        <p:spPr>
          <a:xfrm>
            <a:off x="17264200" y="7978729"/>
            <a:ext cx="209456" cy="165932"/>
          </a:xfrm>
          <a:prstGeom prst="rect">
            <a:avLst/>
          </a:prstGeom>
        </p:spPr>
      </p:pic>
      <p:pic>
        <p:nvPicPr>
          <p:cNvPr id="28" name="object 28"/>
          <p:cNvPicPr/>
          <p:nvPr/>
        </p:nvPicPr>
        <p:blipFill>
          <a:blip r:embed="rId21" cstate="print"/>
          <a:stretch>
            <a:fillRect/>
          </a:stretch>
        </p:blipFill>
        <p:spPr>
          <a:xfrm>
            <a:off x="17303264" y="8244480"/>
            <a:ext cx="175994" cy="141091"/>
          </a:xfrm>
          <a:prstGeom prst="rect">
            <a:avLst/>
          </a:prstGeom>
        </p:spPr>
      </p:pic>
      <p:pic>
        <p:nvPicPr>
          <p:cNvPr id="29" name="object 29"/>
          <p:cNvPicPr/>
          <p:nvPr/>
        </p:nvPicPr>
        <p:blipFill>
          <a:blip r:embed="rId22" cstate="print"/>
          <a:stretch>
            <a:fillRect/>
          </a:stretch>
        </p:blipFill>
        <p:spPr>
          <a:xfrm>
            <a:off x="17632463" y="7925116"/>
            <a:ext cx="163183" cy="166894"/>
          </a:xfrm>
          <a:prstGeom prst="rect">
            <a:avLst/>
          </a:prstGeom>
        </p:spPr>
      </p:pic>
      <p:pic>
        <p:nvPicPr>
          <p:cNvPr id="30" name="object 30"/>
          <p:cNvPicPr/>
          <p:nvPr/>
        </p:nvPicPr>
        <p:blipFill>
          <a:blip r:embed="rId23" cstate="print"/>
          <a:stretch>
            <a:fillRect/>
          </a:stretch>
        </p:blipFill>
        <p:spPr>
          <a:xfrm>
            <a:off x="17760346" y="8467850"/>
            <a:ext cx="223622" cy="191983"/>
          </a:xfrm>
          <a:prstGeom prst="rect">
            <a:avLst/>
          </a:prstGeom>
        </p:spPr>
      </p:pic>
      <p:pic>
        <p:nvPicPr>
          <p:cNvPr id="31" name="object 31"/>
          <p:cNvPicPr/>
          <p:nvPr/>
        </p:nvPicPr>
        <p:blipFill>
          <a:blip r:embed="rId24" cstate="print"/>
          <a:stretch>
            <a:fillRect/>
          </a:stretch>
        </p:blipFill>
        <p:spPr>
          <a:xfrm>
            <a:off x="17476358" y="7691787"/>
            <a:ext cx="175487" cy="178961"/>
          </a:xfrm>
          <a:prstGeom prst="rect">
            <a:avLst/>
          </a:prstGeom>
        </p:spPr>
      </p:pic>
      <p:sp>
        <p:nvSpPr>
          <p:cNvPr id="32" name="object 32"/>
          <p:cNvSpPr/>
          <p:nvPr/>
        </p:nvSpPr>
        <p:spPr>
          <a:xfrm>
            <a:off x="229346" y="0"/>
            <a:ext cx="3644900" cy="1189355"/>
          </a:xfrm>
          <a:custGeom>
            <a:avLst/>
            <a:gdLst/>
            <a:ahLst/>
            <a:cxnLst/>
            <a:rect l="l" t="t" r="r" b="b"/>
            <a:pathLst>
              <a:path w="3644900" h="1189355">
                <a:moveTo>
                  <a:pt x="3282893" y="1149167"/>
                </a:moveTo>
                <a:lnTo>
                  <a:pt x="2914963" y="1066947"/>
                </a:lnTo>
                <a:lnTo>
                  <a:pt x="2966610" y="1076780"/>
                </a:lnTo>
                <a:lnTo>
                  <a:pt x="3018825" y="1084274"/>
                </a:lnTo>
                <a:lnTo>
                  <a:pt x="3071672" y="1089165"/>
                </a:lnTo>
                <a:lnTo>
                  <a:pt x="3125212" y="1091192"/>
                </a:lnTo>
                <a:lnTo>
                  <a:pt x="3148458" y="1090886"/>
                </a:lnTo>
                <a:lnTo>
                  <a:pt x="3194299" y="1085099"/>
                </a:lnTo>
                <a:lnTo>
                  <a:pt x="3239024" y="1072482"/>
                </a:lnTo>
                <a:lnTo>
                  <a:pt x="3281140" y="1053455"/>
                </a:lnTo>
                <a:lnTo>
                  <a:pt x="3342795" y="1010431"/>
                </a:lnTo>
                <a:lnTo>
                  <a:pt x="3380295" y="974416"/>
                </a:lnTo>
                <a:lnTo>
                  <a:pt x="3414601" y="934568"/>
                </a:lnTo>
                <a:lnTo>
                  <a:pt x="3446688" y="891938"/>
                </a:lnTo>
                <a:lnTo>
                  <a:pt x="3483815" y="834925"/>
                </a:lnTo>
                <a:lnTo>
                  <a:pt x="3513667" y="773783"/>
                </a:lnTo>
                <a:lnTo>
                  <a:pt x="3535851" y="709458"/>
                </a:lnTo>
                <a:lnTo>
                  <a:pt x="3549975" y="642897"/>
                </a:lnTo>
                <a:lnTo>
                  <a:pt x="3555161" y="593948"/>
                </a:lnTo>
                <a:lnTo>
                  <a:pt x="3557351" y="545348"/>
                </a:lnTo>
                <a:lnTo>
                  <a:pt x="3557205" y="496990"/>
                </a:lnTo>
                <a:lnTo>
                  <a:pt x="3555380" y="448767"/>
                </a:lnTo>
                <a:lnTo>
                  <a:pt x="3552536" y="400570"/>
                </a:lnTo>
                <a:lnTo>
                  <a:pt x="3549741" y="358915"/>
                </a:lnTo>
                <a:lnTo>
                  <a:pt x="3546725" y="317292"/>
                </a:lnTo>
                <a:lnTo>
                  <a:pt x="3543320" y="275746"/>
                </a:lnTo>
                <a:lnTo>
                  <a:pt x="3539362" y="234321"/>
                </a:lnTo>
                <a:lnTo>
                  <a:pt x="3531950" y="178410"/>
                </a:lnTo>
                <a:lnTo>
                  <a:pt x="3520734" y="124378"/>
                </a:lnTo>
                <a:lnTo>
                  <a:pt x="3504851" y="72672"/>
                </a:lnTo>
                <a:lnTo>
                  <a:pt x="3483437" y="23736"/>
                </a:lnTo>
                <a:lnTo>
                  <a:pt x="3469000" y="0"/>
                </a:lnTo>
                <a:lnTo>
                  <a:pt x="3589317" y="0"/>
                </a:lnTo>
                <a:lnTo>
                  <a:pt x="3603419" y="40086"/>
                </a:lnTo>
                <a:lnTo>
                  <a:pt x="3614216" y="78138"/>
                </a:lnTo>
                <a:lnTo>
                  <a:pt x="3622784" y="116755"/>
                </a:lnTo>
                <a:lnTo>
                  <a:pt x="3629122" y="155937"/>
                </a:lnTo>
                <a:lnTo>
                  <a:pt x="3634562" y="207395"/>
                </a:lnTo>
                <a:lnTo>
                  <a:pt x="3638797" y="258925"/>
                </a:lnTo>
                <a:lnTo>
                  <a:pt x="3641825" y="310525"/>
                </a:lnTo>
                <a:lnTo>
                  <a:pt x="3643648" y="362198"/>
                </a:lnTo>
                <a:lnTo>
                  <a:pt x="3644265" y="413941"/>
                </a:lnTo>
                <a:lnTo>
                  <a:pt x="3644323" y="462533"/>
                </a:lnTo>
                <a:lnTo>
                  <a:pt x="3643338" y="511116"/>
                </a:lnTo>
                <a:lnTo>
                  <a:pt x="3640881" y="559743"/>
                </a:lnTo>
                <a:lnTo>
                  <a:pt x="3636523" y="608466"/>
                </a:lnTo>
                <a:lnTo>
                  <a:pt x="3629833" y="657337"/>
                </a:lnTo>
                <a:lnTo>
                  <a:pt x="3619022" y="709780"/>
                </a:lnTo>
                <a:lnTo>
                  <a:pt x="3604019" y="760395"/>
                </a:lnTo>
                <a:lnTo>
                  <a:pt x="3585030" y="809274"/>
                </a:lnTo>
                <a:lnTo>
                  <a:pt x="3562260" y="856510"/>
                </a:lnTo>
                <a:lnTo>
                  <a:pt x="3535916" y="902195"/>
                </a:lnTo>
                <a:lnTo>
                  <a:pt x="3506203" y="946421"/>
                </a:lnTo>
                <a:lnTo>
                  <a:pt x="3472904" y="990458"/>
                </a:lnTo>
                <a:lnTo>
                  <a:pt x="3437500" y="1032065"/>
                </a:lnTo>
                <a:lnTo>
                  <a:pt x="3399257" y="1070512"/>
                </a:lnTo>
                <a:lnTo>
                  <a:pt x="3357438" y="1105072"/>
                </a:lnTo>
                <a:lnTo>
                  <a:pt x="3309514" y="1136275"/>
                </a:lnTo>
                <a:lnTo>
                  <a:pt x="3282893" y="1149167"/>
                </a:lnTo>
                <a:close/>
              </a:path>
              <a:path w="3644900" h="1189355">
                <a:moveTo>
                  <a:pt x="979433" y="260741"/>
                </a:moveTo>
                <a:lnTo>
                  <a:pt x="383884" y="127655"/>
                </a:lnTo>
                <a:lnTo>
                  <a:pt x="460943" y="144448"/>
                </a:lnTo>
                <a:lnTo>
                  <a:pt x="498528" y="151310"/>
                </a:lnTo>
                <a:lnTo>
                  <a:pt x="536737" y="154510"/>
                </a:lnTo>
                <a:lnTo>
                  <a:pt x="576224" y="151565"/>
                </a:lnTo>
                <a:lnTo>
                  <a:pt x="650104" y="139643"/>
                </a:lnTo>
                <a:lnTo>
                  <a:pt x="671622" y="137468"/>
                </a:lnTo>
                <a:lnTo>
                  <a:pt x="766457" y="130715"/>
                </a:lnTo>
                <a:lnTo>
                  <a:pt x="1067497" y="113913"/>
                </a:lnTo>
                <a:lnTo>
                  <a:pt x="1097835" y="112981"/>
                </a:lnTo>
                <a:lnTo>
                  <a:pt x="1133393" y="113201"/>
                </a:lnTo>
                <a:lnTo>
                  <a:pt x="1239206" y="117724"/>
                </a:lnTo>
                <a:lnTo>
                  <a:pt x="1286985" y="122133"/>
                </a:lnTo>
                <a:lnTo>
                  <a:pt x="1334379" y="128853"/>
                </a:lnTo>
                <a:lnTo>
                  <a:pt x="1381387" y="137883"/>
                </a:lnTo>
                <a:lnTo>
                  <a:pt x="1428009" y="149224"/>
                </a:lnTo>
                <a:lnTo>
                  <a:pt x="1472269" y="162873"/>
                </a:lnTo>
                <a:lnTo>
                  <a:pt x="1515068" y="180100"/>
                </a:lnTo>
                <a:lnTo>
                  <a:pt x="1556635" y="200241"/>
                </a:lnTo>
                <a:lnTo>
                  <a:pt x="1597198" y="222632"/>
                </a:lnTo>
                <a:lnTo>
                  <a:pt x="1636984" y="246610"/>
                </a:lnTo>
                <a:lnTo>
                  <a:pt x="1683437" y="278276"/>
                </a:lnTo>
                <a:lnTo>
                  <a:pt x="1727860" y="312882"/>
                </a:lnTo>
                <a:lnTo>
                  <a:pt x="1814299" y="385468"/>
                </a:lnTo>
                <a:lnTo>
                  <a:pt x="1855210" y="420924"/>
                </a:lnTo>
                <a:lnTo>
                  <a:pt x="1859850" y="425204"/>
                </a:lnTo>
                <a:lnTo>
                  <a:pt x="1184897" y="274374"/>
                </a:lnTo>
                <a:lnTo>
                  <a:pt x="1131477" y="263767"/>
                </a:lnTo>
                <a:lnTo>
                  <a:pt x="1097192" y="258810"/>
                </a:lnTo>
                <a:lnTo>
                  <a:pt x="1062821" y="256374"/>
                </a:lnTo>
                <a:lnTo>
                  <a:pt x="1028362" y="256457"/>
                </a:lnTo>
                <a:lnTo>
                  <a:pt x="993817" y="259060"/>
                </a:lnTo>
                <a:lnTo>
                  <a:pt x="979433" y="260741"/>
                </a:lnTo>
                <a:close/>
              </a:path>
              <a:path w="3644900" h="1189355">
                <a:moveTo>
                  <a:pt x="403366" y="275361"/>
                </a:moveTo>
                <a:lnTo>
                  <a:pt x="358268" y="262205"/>
                </a:lnTo>
                <a:lnTo>
                  <a:pt x="316029" y="247733"/>
                </a:lnTo>
                <a:lnTo>
                  <a:pt x="274234" y="231972"/>
                </a:lnTo>
                <a:lnTo>
                  <a:pt x="191052" y="199257"/>
                </a:lnTo>
                <a:lnTo>
                  <a:pt x="133470" y="167154"/>
                </a:lnTo>
                <a:lnTo>
                  <a:pt x="83612" y="123056"/>
                </a:lnTo>
                <a:lnTo>
                  <a:pt x="74728" y="114179"/>
                </a:lnTo>
                <a:lnTo>
                  <a:pt x="65778" y="105399"/>
                </a:lnTo>
                <a:lnTo>
                  <a:pt x="20458" y="45547"/>
                </a:lnTo>
                <a:lnTo>
                  <a:pt x="36" y="126"/>
                </a:lnTo>
                <a:lnTo>
                  <a:pt x="99050" y="0"/>
                </a:lnTo>
                <a:lnTo>
                  <a:pt x="106474" y="9970"/>
                </a:lnTo>
                <a:lnTo>
                  <a:pt x="140786" y="40934"/>
                </a:lnTo>
                <a:lnTo>
                  <a:pt x="179662" y="65196"/>
                </a:lnTo>
                <a:lnTo>
                  <a:pt x="222186" y="83815"/>
                </a:lnTo>
                <a:lnTo>
                  <a:pt x="267442" y="97848"/>
                </a:lnTo>
                <a:lnTo>
                  <a:pt x="344849" y="118076"/>
                </a:lnTo>
                <a:lnTo>
                  <a:pt x="383884" y="127655"/>
                </a:lnTo>
                <a:lnTo>
                  <a:pt x="979433" y="260741"/>
                </a:lnTo>
                <a:lnTo>
                  <a:pt x="947500" y="264473"/>
                </a:lnTo>
                <a:lnTo>
                  <a:pt x="901224" y="268926"/>
                </a:lnTo>
                <a:lnTo>
                  <a:pt x="854987" y="272571"/>
                </a:lnTo>
                <a:lnTo>
                  <a:pt x="808791" y="275559"/>
                </a:lnTo>
                <a:lnTo>
                  <a:pt x="597410" y="287874"/>
                </a:lnTo>
                <a:lnTo>
                  <a:pt x="542402" y="290523"/>
                </a:lnTo>
                <a:lnTo>
                  <a:pt x="495433" y="289520"/>
                </a:lnTo>
                <a:lnTo>
                  <a:pt x="449088" y="284466"/>
                </a:lnTo>
                <a:lnTo>
                  <a:pt x="403366" y="275361"/>
                </a:lnTo>
                <a:close/>
              </a:path>
              <a:path w="3644900" h="1189355">
                <a:moveTo>
                  <a:pt x="1692807" y="543879"/>
                </a:moveTo>
                <a:lnTo>
                  <a:pt x="1678145" y="523335"/>
                </a:lnTo>
                <a:lnTo>
                  <a:pt x="1659556" y="508016"/>
                </a:lnTo>
                <a:lnTo>
                  <a:pt x="1639273" y="495230"/>
                </a:lnTo>
                <a:lnTo>
                  <a:pt x="1619531" y="482282"/>
                </a:lnTo>
                <a:lnTo>
                  <a:pt x="1580034" y="451043"/>
                </a:lnTo>
                <a:lnTo>
                  <a:pt x="1559348" y="436446"/>
                </a:lnTo>
                <a:lnTo>
                  <a:pt x="1519216" y="414419"/>
                </a:lnTo>
                <a:lnTo>
                  <a:pt x="1485060" y="390637"/>
                </a:lnTo>
                <a:lnTo>
                  <a:pt x="1405025" y="347457"/>
                </a:lnTo>
                <a:lnTo>
                  <a:pt x="1341045" y="319548"/>
                </a:lnTo>
                <a:lnTo>
                  <a:pt x="1289471" y="303072"/>
                </a:lnTo>
                <a:lnTo>
                  <a:pt x="1237492" y="287745"/>
                </a:lnTo>
                <a:lnTo>
                  <a:pt x="1184897" y="274374"/>
                </a:lnTo>
                <a:lnTo>
                  <a:pt x="1859850" y="425204"/>
                </a:lnTo>
                <a:lnTo>
                  <a:pt x="1895105" y="457723"/>
                </a:lnTo>
                <a:lnTo>
                  <a:pt x="2013093" y="570435"/>
                </a:lnTo>
                <a:lnTo>
                  <a:pt x="2053326" y="606861"/>
                </a:lnTo>
                <a:lnTo>
                  <a:pt x="2079317" y="629152"/>
                </a:lnTo>
                <a:lnTo>
                  <a:pt x="1706275" y="545789"/>
                </a:lnTo>
                <a:lnTo>
                  <a:pt x="1692807" y="543879"/>
                </a:lnTo>
                <a:close/>
              </a:path>
              <a:path w="3644900" h="1189355">
                <a:moveTo>
                  <a:pt x="2800619" y="1150905"/>
                </a:moveTo>
                <a:lnTo>
                  <a:pt x="2751320" y="1138679"/>
                </a:lnTo>
                <a:lnTo>
                  <a:pt x="2702359" y="1125056"/>
                </a:lnTo>
                <a:lnTo>
                  <a:pt x="2653707" y="1110144"/>
                </a:lnTo>
                <a:lnTo>
                  <a:pt x="2605334" y="1094050"/>
                </a:lnTo>
                <a:lnTo>
                  <a:pt x="2556469" y="1076306"/>
                </a:lnTo>
                <a:lnTo>
                  <a:pt x="2508237" y="1057139"/>
                </a:lnTo>
                <a:lnTo>
                  <a:pt x="2460584" y="1036664"/>
                </a:lnTo>
                <a:lnTo>
                  <a:pt x="2413458" y="1014999"/>
                </a:lnTo>
                <a:lnTo>
                  <a:pt x="2366806" y="992258"/>
                </a:lnTo>
                <a:lnTo>
                  <a:pt x="2320574" y="968560"/>
                </a:lnTo>
                <a:lnTo>
                  <a:pt x="2274711" y="944019"/>
                </a:lnTo>
                <a:lnTo>
                  <a:pt x="2229163" y="918753"/>
                </a:lnTo>
                <a:lnTo>
                  <a:pt x="2206721" y="907297"/>
                </a:lnTo>
                <a:lnTo>
                  <a:pt x="2183867" y="896424"/>
                </a:lnTo>
                <a:lnTo>
                  <a:pt x="2161846" y="884476"/>
                </a:lnTo>
                <a:lnTo>
                  <a:pt x="2141906" y="869792"/>
                </a:lnTo>
                <a:lnTo>
                  <a:pt x="2115709" y="850076"/>
                </a:lnTo>
                <a:lnTo>
                  <a:pt x="2087840" y="833594"/>
                </a:lnTo>
                <a:lnTo>
                  <a:pt x="2059782" y="817427"/>
                </a:lnTo>
                <a:lnTo>
                  <a:pt x="2033018" y="798653"/>
                </a:lnTo>
                <a:lnTo>
                  <a:pt x="2004267" y="776833"/>
                </a:lnTo>
                <a:lnTo>
                  <a:pt x="1944632" y="735567"/>
                </a:lnTo>
                <a:lnTo>
                  <a:pt x="1915957" y="713809"/>
                </a:lnTo>
                <a:lnTo>
                  <a:pt x="1887764" y="691785"/>
                </a:lnTo>
                <a:lnTo>
                  <a:pt x="1859242" y="670208"/>
                </a:lnTo>
                <a:lnTo>
                  <a:pt x="1831244" y="647679"/>
                </a:lnTo>
                <a:lnTo>
                  <a:pt x="1804625" y="622800"/>
                </a:lnTo>
                <a:lnTo>
                  <a:pt x="1789436" y="607607"/>
                </a:lnTo>
                <a:lnTo>
                  <a:pt x="1772792" y="593115"/>
                </a:lnTo>
                <a:lnTo>
                  <a:pt x="1754416" y="580730"/>
                </a:lnTo>
                <a:lnTo>
                  <a:pt x="1734031" y="571861"/>
                </a:lnTo>
                <a:lnTo>
                  <a:pt x="1723850" y="564804"/>
                </a:lnTo>
                <a:lnTo>
                  <a:pt x="1715610" y="554439"/>
                </a:lnTo>
                <a:lnTo>
                  <a:pt x="1706275" y="545789"/>
                </a:lnTo>
                <a:lnTo>
                  <a:pt x="2079317" y="629152"/>
                </a:lnTo>
                <a:lnTo>
                  <a:pt x="2123740" y="666181"/>
                </a:lnTo>
                <a:lnTo>
                  <a:pt x="2159681" y="694846"/>
                </a:lnTo>
                <a:lnTo>
                  <a:pt x="2196067" y="722782"/>
                </a:lnTo>
                <a:lnTo>
                  <a:pt x="2232863" y="749938"/>
                </a:lnTo>
                <a:lnTo>
                  <a:pt x="2291965" y="789538"/>
                </a:lnTo>
                <a:lnTo>
                  <a:pt x="2352791" y="827266"/>
                </a:lnTo>
                <a:lnTo>
                  <a:pt x="2396352" y="853723"/>
                </a:lnTo>
                <a:lnTo>
                  <a:pt x="2440256" y="879389"/>
                </a:lnTo>
                <a:lnTo>
                  <a:pt x="2484570" y="904137"/>
                </a:lnTo>
                <a:lnTo>
                  <a:pt x="2529361" y="927835"/>
                </a:lnTo>
                <a:lnTo>
                  <a:pt x="2574696" y="950354"/>
                </a:lnTo>
                <a:lnTo>
                  <a:pt x="2620640" y="971564"/>
                </a:lnTo>
                <a:lnTo>
                  <a:pt x="2667262" y="991336"/>
                </a:lnTo>
                <a:lnTo>
                  <a:pt x="2714628" y="1009540"/>
                </a:lnTo>
                <a:lnTo>
                  <a:pt x="2762804" y="1026045"/>
                </a:lnTo>
                <a:lnTo>
                  <a:pt x="2813123" y="1041317"/>
                </a:lnTo>
                <a:lnTo>
                  <a:pt x="2863822" y="1055038"/>
                </a:lnTo>
                <a:lnTo>
                  <a:pt x="3282893" y="1149167"/>
                </a:lnTo>
                <a:lnTo>
                  <a:pt x="3260416" y="1160053"/>
                </a:lnTo>
                <a:lnTo>
                  <a:pt x="3210054" y="1176619"/>
                </a:lnTo>
                <a:lnTo>
                  <a:pt x="3158340" y="1186184"/>
                </a:lnTo>
                <a:lnTo>
                  <a:pt x="3105184" y="1188961"/>
                </a:lnTo>
                <a:lnTo>
                  <a:pt x="3053232" y="1187356"/>
                </a:lnTo>
                <a:lnTo>
                  <a:pt x="3001795" y="1183713"/>
                </a:lnTo>
                <a:lnTo>
                  <a:pt x="2950845" y="1178140"/>
                </a:lnTo>
                <a:lnTo>
                  <a:pt x="2900353" y="1170743"/>
                </a:lnTo>
                <a:lnTo>
                  <a:pt x="2850287" y="1161629"/>
                </a:lnTo>
                <a:lnTo>
                  <a:pt x="2800619" y="1150905"/>
                </a:lnTo>
                <a:close/>
              </a:path>
            </a:pathLst>
          </a:custGeom>
          <a:solidFill>
            <a:srgbClr val="D1AF9C"/>
          </a:solidFill>
        </p:spPr>
        <p:txBody>
          <a:bodyPr wrap="square" lIns="0" tIns="0" rIns="0" bIns="0" rtlCol="0"/>
          <a:lstStyle/>
          <a:p>
            <a:endParaRPr/>
          </a:p>
        </p:txBody>
      </p:sp>
      <p:sp>
        <p:nvSpPr>
          <p:cNvPr id="34" name="object 29">
            <a:extLst>
              <a:ext uri="{FF2B5EF4-FFF2-40B4-BE49-F238E27FC236}">
                <a16:creationId xmlns:a16="http://schemas.microsoft.com/office/drawing/2014/main" id="{3CAD9456-9E80-575B-97A4-47BF6F146DBF}"/>
              </a:ext>
            </a:extLst>
          </p:cNvPr>
          <p:cNvSpPr txBox="1"/>
          <p:nvPr/>
        </p:nvSpPr>
        <p:spPr>
          <a:xfrm>
            <a:off x="1851495" y="2765595"/>
            <a:ext cx="14258565" cy="4903202"/>
          </a:xfrm>
          <a:prstGeom prst="rect">
            <a:avLst/>
          </a:prstGeom>
        </p:spPr>
        <p:txBody>
          <a:bodyPr vert="horz" wrap="square" lIns="0" tIns="218440" rIns="0" bIns="0" rtlCol="0">
            <a:spAutoFit/>
          </a:bodyPr>
          <a:lstStyle/>
          <a:p>
            <a:pPr marL="12700" marR="5080" algn="ctr">
              <a:lnSpc>
                <a:spcPts val="7350"/>
              </a:lnSpc>
              <a:spcBef>
                <a:spcPts val="1720"/>
              </a:spcBef>
            </a:pPr>
            <a:r>
              <a:rPr lang="id-ID" sz="6000" spc="670" dirty="0">
                <a:solidFill>
                  <a:srgbClr val="975740"/>
                </a:solidFill>
                <a:latin typeface="Cambria"/>
                <a:cs typeface="Cambria"/>
              </a:rPr>
              <a:t>PEMBENTUKAN SISTEM CARDIORESPIRASI DALAM EMBRIOGENESIS</a:t>
            </a:r>
            <a:br>
              <a:rPr lang="id-ID" sz="6000" spc="670" dirty="0">
                <a:solidFill>
                  <a:srgbClr val="975740"/>
                </a:solidFill>
                <a:latin typeface="Cambria"/>
                <a:cs typeface="Cambria"/>
              </a:rPr>
            </a:br>
            <a:br>
              <a:rPr lang="id-ID" sz="6000" spc="670" dirty="0">
                <a:solidFill>
                  <a:srgbClr val="975740"/>
                </a:solidFill>
                <a:latin typeface="Cambria"/>
                <a:cs typeface="Cambria"/>
              </a:rPr>
            </a:br>
            <a:r>
              <a:rPr lang="id-ID" sz="3200" spc="670" dirty="0">
                <a:solidFill>
                  <a:srgbClr val="975740"/>
                </a:solidFill>
                <a:latin typeface="Cambria"/>
                <a:cs typeface="Cambria"/>
              </a:rPr>
              <a:t>Mata Kuliah Embriologi – B2A</a:t>
            </a:r>
            <a:endParaRPr lang="id-ID" sz="3200" dirty="0">
              <a:latin typeface="Cambria"/>
              <a:cs typeface="Cambri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18288000" cy="10287000"/>
          </a:xfrm>
          <a:custGeom>
            <a:avLst/>
            <a:gdLst/>
            <a:ahLst/>
            <a:cxnLst/>
            <a:rect l="l" t="t" r="r" b="b"/>
            <a:pathLst>
              <a:path w="18288000" h="10287000">
                <a:moveTo>
                  <a:pt x="18287998" y="10286999"/>
                </a:moveTo>
                <a:lnTo>
                  <a:pt x="0" y="10286999"/>
                </a:lnTo>
                <a:lnTo>
                  <a:pt x="0" y="0"/>
                </a:lnTo>
                <a:lnTo>
                  <a:pt x="18287998" y="0"/>
                </a:lnTo>
                <a:lnTo>
                  <a:pt x="18287998" y="10286999"/>
                </a:lnTo>
                <a:close/>
              </a:path>
            </a:pathLst>
          </a:custGeom>
          <a:solidFill>
            <a:srgbClr val="F5F0E3"/>
          </a:solidFill>
        </p:spPr>
        <p:txBody>
          <a:bodyPr wrap="square" lIns="0" tIns="0" rIns="0" bIns="0" rtlCol="0"/>
          <a:lstStyle/>
          <a:p>
            <a:endParaRPr/>
          </a:p>
        </p:txBody>
      </p:sp>
      <p:pic>
        <p:nvPicPr>
          <p:cNvPr id="3" name="object 3"/>
          <p:cNvPicPr/>
          <p:nvPr/>
        </p:nvPicPr>
        <p:blipFill>
          <a:blip r:embed="rId2" cstate="print"/>
          <a:stretch>
            <a:fillRect/>
          </a:stretch>
        </p:blipFill>
        <p:spPr>
          <a:xfrm>
            <a:off x="11734800" y="0"/>
            <a:ext cx="5926878" cy="1587499"/>
          </a:xfrm>
          <a:prstGeom prst="rect">
            <a:avLst/>
          </a:prstGeom>
        </p:spPr>
      </p:pic>
      <p:sp>
        <p:nvSpPr>
          <p:cNvPr id="4" name="object 4"/>
          <p:cNvSpPr/>
          <p:nvPr/>
        </p:nvSpPr>
        <p:spPr>
          <a:xfrm>
            <a:off x="63992" y="9168933"/>
            <a:ext cx="254635" cy="206375"/>
          </a:xfrm>
          <a:custGeom>
            <a:avLst/>
            <a:gdLst/>
            <a:ahLst/>
            <a:cxnLst/>
            <a:rect l="l" t="t" r="r" b="b"/>
            <a:pathLst>
              <a:path w="254635" h="206375">
                <a:moveTo>
                  <a:pt x="179504" y="205791"/>
                </a:moveTo>
                <a:lnTo>
                  <a:pt x="147614" y="181574"/>
                </a:lnTo>
                <a:lnTo>
                  <a:pt x="140100" y="154756"/>
                </a:lnTo>
                <a:lnTo>
                  <a:pt x="132894" y="144653"/>
                </a:lnTo>
                <a:lnTo>
                  <a:pt x="122279" y="138083"/>
                </a:lnTo>
                <a:lnTo>
                  <a:pt x="108873" y="133784"/>
                </a:lnTo>
                <a:lnTo>
                  <a:pt x="97124" y="130639"/>
                </a:lnTo>
                <a:lnTo>
                  <a:pt x="85476" y="127097"/>
                </a:lnTo>
                <a:lnTo>
                  <a:pt x="62281" y="119652"/>
                </a:lnTo>
                <a:lnTo>
                  <a:pt x="46315" y="115480"/>
                </a:lnTo>
                <a:lnTo>
                  <a:pt x="38638" y="112933"/>
                </a:lnTo>
                <a:lnTo>
                  <a:pt x="1253" y="84239"/>
                </a:lnTo>
                <a:lnTo>
                  <a:pt x="0" y="72074"/>
                </a:lnTo>
                <a:lnTo>
                  <a:pt x="3573" y="56997"/>
                </a:lnTo>
                <a:lnTo>
                  <a:pt x="32386" y="18708"/>
                </a:lnTo>
                <a:lnTo>
                  <a:pt x="79190" y="5208"/>
                </a:lnTo>
                <a:lnTo>
                  <a:pt x="116977" y="37"/>
                </a:lnTo>
                <a:lnTo>
                  <a:pt x="138693" y="588"/>
                </a:lnTo>
                <a:lnTo>
                  <a:pt x="160395" y="1417"/>
                </a:lnTo>
                <a:lnTo>
                  <a:pt x="182129" y="0"/>
                </a:lnTo>
                <a:lnTo>
                  <a:pt x="222528" y="18035"/>
                </a:lnTo>
                <a:lnTo>
                  <a:pt x="248869" y="59797"/>
                </a:lnTo>
                <a:lnTo>
                  <a:pt x="254103" y="94830"/>
                </a:lnTo>
                <a:lnTo>
                  <a:pt x="253408" y="113276"/>
                </a:lnTo>
                <a:lnTo>
                  <a:pt x="248988" y="131444"/>
                </a:lnTo>
                <a:lnTo>
                  <a:pt x="239967" y="148791"/>
                </a:lnTo>
                <a:lnTo>
                  <a:pt x="235112" y="156328"/>
                </a:lnTo>
                <a:lnTo>
                  <a:pt x="230755" y="164124"/>
                </a:lnTo>
                <a:lnTo>
                  <a:pt x="226897" y="172177"/>
                </a:lnTo>
                <a:lnTo>
                  <a:pt x="223538" y="180488"/>
                </a:lnTo>
                <a:lnTo>
                  <a:pt x="216175" y="193583"/>
                </a:lnTo>
                <a:lnTo>
                  <a:pt x="206141" y="201619"/>
                </a:lnTo>
                <a:lnTo>
                  <a:pt x="193798" y="205415"/>
                </a:lnTo>
                <a:lnTo>
                  <a:pt x="179504" y="205791"/>
                </a:lnTo>
                <a:close/>
              </a:path>
            </a:pathLst>
          </a:custGeom>
          <a:solidFill>
            <a:srgbClr val="D08F74"/>
          </a:solidFill>
        </p:spPr>
        <p:txBody>
          <a:bodyPr wrap="square" lIns="0" tIns="0" rIns="0" bIns="0" rtlCol="0"/>
          <a:lstStyle/>
          <a:p>
            <a:endParaRPr/>
          </a:p>
        </p:txBody>
      </p:sp>
      <p:pic>
        <p:nvPicPr>
          <p:cNvPr id="5" name="object 5"/>
          <p:cNvPicPr/>
          <p:nvPr/>
        </p:nvPicPr>
        <p:blipFill>
          <a:blip r:embed="rId3" cstate="print"/>
          <a:stretch>
            <a:fillRect/>
          </a:stretch>
        </p:blipFill>
        <p:spPr>
          <a:xfrm>
            <a:off x="46924" y="8898998"/>
            <a:ext cx="118819" cy="103309"/>
          </a:xfrm>
          <a:prstGeom prst="rect">
            <a:avLst/>
          </a:prstGeom>
        </p:spPr>
      </p:pic>
      <p:pic>
        <p:nvPicPr>
          <p:cNvPr id="6" name="object 6"/>
          <p:cNvPicPr/>
          <p:nvPr/>
        </p:nvPicPr>
        <p:blipFill>
          <a:blip r:embed="rId4" cstate="print"/>
          <a:stretch>
            <a:fillRect/>
          </a:stretch>
        </p:blipFill>
        <p:spPr>
          <a:xfrm>
            <a:off x="248252" y="8731171"/>
            <a:ext cx="244454" cy="171672"/>
          </a:xfrm>
          <a:prstGeom prst="rect">
            <a:avLst/>
          </a:prstGeom>
        </p:spPr>
      </p:pic>
      <p:pic>
        <p:nvPicPr>
          <p:cNvPr id="7" name="object 7"/>
          <p:cNvPicPr/>
          <p:nvPr/>
        </p:nvPicPr>
        <p:blipFill>
          <a:blip r:embed="rId5" cstate="print"/>
          <a:stretch>
            <a:fillRect/>
          </a:stretch>
        </p:blipFill>
        <p:spPr>
          <a:xfrm>
            <a:off x="340141" y="9050039"/>
            <a:ext cx="162554" cy="164445"/>
          </a:xfrm>
          <a:prstGeom prst="rect">
            <a:avLst/>
          </a:prstGeom>
        </p:spPr>
      </p:pic>
      <p:pic>
        <p:nvPicPr>
          <p:cNvPr id="8" name="object 8"/>
          <p:cNvPicPr/>
          <p:nvPr/>
        </p:nvPicPr>
        <p:blipFill>
          <a:blip r:embed="rId6" cstate="print"/>
          <a:stretch>
            <a:fillRect/>
          </a:stretch>
        </p:blipFill>
        <p:spPr>
          <a:xfrm>
            <a:off x="434581" y="9403214"/>
            <a:ext cx="173153" cy="115070"/>
          </a:xfrm>
          <a:prstGeom prst="rect">
            <a:avLst/>
          </a:prstGeom>
        </p:spPr>
      </p:pic>
      <p:pic>
        <p:nvPicPr>
          <p:cNvPr id="9" name="object 9"/>
          <p:cNvPicPr/>
          <p:nvPr/>
        </p:nvPicPr>
        <p:blipFill>
          <a:blip r:embed="rId7" cstate="print"/>
          <a:stretch>
            <a:fillRect/>
          </a:stretch>
        </p:blipFill>
        <p:spPr>
          <a:xfrm>
            <a:off x="0" y="9390860"/>
            <a:ext cx="98585" cy="134826"/>
          </a:xfrm>
          <a:prstGeom prst="rect">
            <a:avLst/>
          </a:prstGeom>
        </p:spPr>
      </p:pic>
      <p:sp>
        <p:nvSpPr>
          <p:cNvPr id="10" name="object 10"/>
          <p:cNvSpPr/>
          <p:nvPr/>
        </p:nvSpPr>
        <p:spPr>
          <a:xfrm>
            <a:off x="1464557" y="10265594"/>
            <a:ext cx="118110" cy="21590"/>
          </a:xfrm>
          <a:custGeom>
            <a:avLst/>
            <a:gdLst/>
            <a:ahLst/>
            <a:cxnLst/>
            <a:rect l="l" t="t" r="r" b="b"/>
            <a:pathLst>
              <a:path w="118109" h="21590">
                <a:moveTo>
                  <a:pt x="118062" y="21405"/>
                </a:moveTo>
                <a:lnTo>
                  <a:pt x="0" y="21405"/>
                </a:lnTo>
                <a:lnTo>
                  <a:pt x="3801" y="15075"/>
                </a:lnTo>
                <a:lnTo>
                  <a:pt x="25838" y="3026"/>
                </a:lnTo>
                <a:lnTo>
                  <a:pt x="49887" y="0"/>
                </a:lnTo>
                <a:lnTo>
                  <a:pt x="73854" y="1226"/>
                </a:lnTo>
                <a:lnTo>
                  <a:pt x="95611" y="6414"/>
                </a:lnTo>
                <a:lnTo>
                  <a:pt x="113032" y="15274"/>
                </a:lnTo>
                <a:lnTo>
                  <a:pt x="118062" y="21405"/>
                </a:lnTo>
                <a:close/>
              </a:path>
            </a:pathLst>
          </a:custGeom>
          <a:solidFill>
            <a:srgbClr val="D08F74"/>
          </a:solidFill>
        </p:spPr>
        <p:txBody>
          <a:bodyPr wrap="square" lIns="0" tIns="0" rIns="0" bIns="0" rtlCol="0"/>
          <a:lstStyle/>
          <a:p>
            <a:endParaRPr/>
          </a:p>
        </p:txBody>
      </p:sp>
      <p:sp>
        <p:nvSpPr>
          <p:cNvPr id="11" name="object 11"/>
          <p:cNvSpPr/>
          <p:nvPr/>
        </p:nvSpPr>
        <p:spPr>
          <a:xfrm>
            <a:off x="1485747" y="9843375"/>
            <a:ext cx="260985" cy="175895"/>
          </a:xfrm>
          <a:custGeom>
            <a:avLst/>
            <a:gdLst/>
            <a:ahLst/>
            <a:cxnLst/>
            <a:rect l="l" t="t" r="r" b="b"/>
            <a:pathLst>
              <a:path w="260985" h="175895">
                <a:moveTo>
                  <a:pt x="232227" y="175508"/>
                </a:moveTo>
                <a:lnTo>
                  <a:pt x="213081" y="174466"/>
                </a:lnTo>
                <a:lnTo>
                  <a:pt x="195002" y="169948"/>
                </a:lnTo>
                <a:lnTo>
                  <a:pt x="177642" y="163196"/>
                </a:lnTo>
                <a:lnTo>
                  <a:pt x="160655" y="155454"/>
                </a:lnTo>
                <a:lnTo>
                  <a:pt x="100932" y="129713"/>
                </a:lnTo>
                <a:lnTo>
                  <a:pt x="44037" y="97915"/>
                </a:lnTo>
                <a:lnTo>
                  <a:pt x="8824" y="67284"/>
                </a:lnTo>
                <a:lnTo>
                  <a:pt x="0" y="44577"/>
                </a:lnTo>
                <a:lnTo>
                  <a:pt x="80" y="40487"/>
                </a:lnTo>
                <a:lnTo>
                  <a:pt x="21532" y="5837"/>
                </a:lnTo>
                <a:lnTo>
                  <a:pt x="46327" y="0"/>
                </a:lnTo>
                <a:lnTo>
                  <a:pt x="82311" y="1846"/>
                </a:lnTo>
                <a:lnTo>
                  <a:pt x="143775" y="29564"/>
                </a:lnTo>
                <a:lnTo>
                  <a:pt x="240374" y="112115"/>
                </a:lnTo>
                <a:lnTo>
                  <a:pt x="260983" y="150950"/>
                </a:lnTo>
                <a:lnTo>
                  <a:pt x="257518" y="163268"/>
                </a:lnTo>
                <a:lnTo>
                  <a:pt x="247704" y="171713"/>
                </a:lnTo>
                <a:lnTo>
                  <a:pt x="232227" y="175508"/>
                </a:lnTo>
                <a:close/>
              </a:path>
            </a:pathLst>
          </a:custGeom>
          <a:solidFill>
            <a:srgbClr val="D08F74"/>
          </a:solidFill>
        </p:spPr>
        <p:txBody>
          <a:bodyPr wrap="square" lIns="0" tIns="0" rIns="0" bIns="0" rtlCol="0"/>
          <a:lstStyle/>
          <a:p>
            <a:endParaRPr/>
          </a:p>
        </p:txBody>
      </p:sp>
      <p:sp>
        <p:nvSpPr>
          <p:cNvPr id="12" name="object 12"/>
          <p:cNvSpPr/>
          <p:nvPr/>
        </p:nvSpPr>
        <p:spPr>
          <a:xfrm>
            <a:off x="1052266" y="9825205"/>
            <a:ext cx="311785" cy="201930"/>
          </a:xfrm>
          <a:custGeom>
            <a:avLst/>
            <a:gdLst/>
            <a:ahLst/>
            <a:cxnLst/>
            <a:rect l="l" t="t" r="r" b="b"/>
            <a:pathLst>
              <a:path w="311784" h="201929">
                <a:moveTo>
                  <a:pt x="190232" y="201847"/>
                </a:moveTo>
                <a:lnTo>
                  <a:pt x="139050" y="196028"/>
                </a:lnTo>
                <a:lnTo>
                  <a:pt x="98883" y="186585"/>
                </a:lnTo>
                <a:lnTo>
                  <a:pt x="56969" y="169249"/>
                </a:lnTo>
                <a:lnTo>
                  <a:pt x="24449" y="139032"/>
                </a:lnTo>
                <a:lnTo>
                  <a:pt x="234" y="100759"/>
                </a:lnTo>
                <a:lnTo>
                  <a:pt x="0" y="86014"/>
                </a:lnTo>
                <a:lnTo>
                  <a:pt x="6336" y="70930"/>
                </a:lnTo>
                <a:lnTo>
                  <a:pt x="9823" y="63319"/>
                </a:lnTo>
                <a:lnTo>
                  <a:pt x="11411" y="55519"/>
                </a:lnTo>
                <a:lnTo>
                  <a:pt x="30146" y="14182"/>
                </a:lnTo>
                <a:lnTo>
                  <a:pt x="76779" y="6350"/>
                </a:lnTo>
                <a:lnTo>
                  <a:pt x="95853" y="4096"/>
                </a:lnTo>
                <a:lnTo>
                  <a:pt x="114876" y="1477"/>
                </a:lnTo>
                <a:lnTo>
                  <a:pt x="134063" y="0"/>
                </a:lnTo>
                <a:lnTo>
                  <a:pt x="170597" y="2896"/>
                </a:lnTo>
                <a:lnTo>
                  <a:pt x="236142" y="28248"/>
                </a:lnTo>
                <a:lnTo>
                  <a:pt x="274200" y="59118"/>
                </a:lnTo>
                <a:lnTo>
                  <a:pt x="288924" y="100540"/>
                </a:lnTo>
                <a:lnTo>
                  <a:pt x="291151" y="111757"/>
                </a:lnTo>
                <a:lnTo>
                  <a:pt x="294575" y="122517"/>
                </a:lnTo>
                <a:lnTo>
                  <a:pt x="299197" y="132821"/>
                </a:lnTo>
                <a:lnTo>
                  <a:pt x="305016" y="142667"/>
                </a:lnTo>
                <a:lnTo>
                  <a:pt x="311652" y="156679"/>
                </a:lnTo>
                <a:lnTo>
                  <a:pt x="310386" y="168147"/>
                </a:lnTo>
                <a:lnTo>
                  <a:pt x="301872" y="176197"/>
                </a:lnTo>
                <a:lnTo>
                  <a:pt x="286769" y="179949"/>
                </a:lnTo>
                <a:lnTo>
                  <a:pt x="268594" y="182445"/>
                </a:lnTo>
                <a:lnTo>
                  <a:pt x="250696" y="186103"/>
                </a:lnTo>
                <a:lnTo>
                  <a:pt x="233077" y="190924"/>
                </a:lnTo>
                <a:lnTo>
                  <a:pt x="215735" y="196908"/>
                </a:lnTo>
                <a:lnTo>
                  <a:pt x="190232" y="201847"/>
                </a:lnTo>
                <a:close/>
              </a:path>
            </a:pathLst>
          </a:custGeom>
          <a:solidFill>
            <a:srgbClr val="D08F74"/>
          </a:solidFill>
        </p:spPr>
        <p:txBody>
          <a:bodyPr wrap="square" lIns="0" tIns="0" rIns="0" bIns="0" rtlCol="0"/>
          <a:lstStyle/>
          <a:p>
            <a:endParaRPr/>
          </a:p>
        </p:txBody>
      </p:sp>
      <p:pic>
        <p:nvPicPr>
          <p:cNvPr id="13" name="object 13"/>
          <p:cNvPicPr/>
          <p:nvPr/>
        </p:nvPicPr>
        <p:blipFill>
          <a:blip r:embed="rId8" cstate="print"/>
          <a:stretch>
            <a:fillRect/>
          </a:stretch>
        </p:blipFill>
        <p:spPr>
          <a:xfrm>
            <a:off x="1344692" y="9110705"/>
            <a:ext cx="201857" cy="165564"/>
          </a:xfrm>
          <a:prstGeom prst="rect">
            <a:avLst/>
          </a:prstGeom>
        </p:spPr>
      </p:pic>
      <p:sp>
        <p:nvSpPr>
          <p:cNvPr id="14" name="object 14"/>
          <p:cNvSpPr/>
          <p:nvPr/>
        </p:nvSpPr>
        <p:spPr>
          <a:xfrm>
            <a:off x="853813" y="8837836"/>
            <a:ext cx="307340" cy="165735"/>
          </a:xfrm>
          <a:custGeom>
            <a:avLst/>
            <a:gdLst/>
            <a:ahLst/>
            <a:cxnLst/>
            <a:rect l="l" t="t" r="r" b="b"/>
            <a:pathLst>
              <a:path w="307340" h="165734">
                <a:moveTo>
                  <a:pt x="264243" y="165346"/>
                </a:moveTo>
                <a:lnTo>
                  <a:pt x="235726" y="160583"/>
                </a:lnTo>
                <a:lnTo>
                  <a:pt x="207348" y="154444"/>
                </a:lnTo>
                <a:lnTo>
                  <a:pt x="178970" y="148709"/>
                </a:lnTo>
                <a:lnTo>
                  <a:pt x="125318" y="141132"/>
                </a:lnTo>
                <a:lnTo>
                  <a:pt x="79668" y="123770"/>
                </a:lnTo>
                <a:lnTo>
                  <a:pt x="42830" y="105486"/>
                </a:lnTo>
                <a:lnTo>
                  <a:pt x="5827" y="74295"/>
                </a:lnTo>
                <a:lnTo>
                  <a:pt x="0" y="60563"/>
                </a:lnTo>
                <a:lnTo>
                  <a:pt x="1576" y="40907"/>
                </a:lnTo>
                <a:lnTo>
                  <a:pt x="27117" y="5193"/>
                </a:lnTo>
                <a:lnTo>
                  <a:pt x="48245" y="0"/>
                </a:lnTo>
                <a:lnTo>
                  <a:pt x="81339" y="2181"/>
                </a:lnTo>
                <a:lnTo>
                  <a:pt x="114440" y="4534"/>
                </a:lnTo>
                <a:lnTo>
                  <a:pt x="146897" y="10457"/>
                </a:lnTo>
                <a:lnTo>
                  <a:pt x="178059" y="23351"/>
                </a:lnTo>
                <a:lnTo>
                  <a:pt x="199598" y="34859"/>
                </a:lnTo>
                <a:lnTo>
                  <a:pt x="221496" y="45761"/>
                </a:lnTo>
                <a:lnTo>
                  <a:pt x="263973" y="69988"/>
                </a:lnTo>
                <a:lnTo>
                  <a:pt x="295316" y="99456"/>
                </a:lnTo>
                <a:lnTo>
                  <a:pt x="307002" y="137277"/>
                </a:lnTo>
                <a:lnTo>
                  <a:pt x="300618" y="154579"/>
                </a:lnTo>
                <a:lnTo>
                  <a:pt x="285524" y="164057"/>
                </a:lnTo>
                <a:lnTo>
                  <a:pt x="264243" y="165346"/>
                </a:lnTo>
                <a:close/>
              </a:path>
            </a:pathLst>
          </a:custGeom>
          <a:solidFill>
            <a:srgbClr val="D08F74"/>
          </a:solidFill>
        </p:spPr>
        <p:txBody>
          <a:bodyPr wrap="square" lIns="0" tIns="0" rIns="0" bIns="0" rtlCol="0"/>
          <a:lstStyle/>
          <a:p>
            <a:endParaRPr/>
          </a:p>
        </p:txBody>
      </p:sp>
      <p:pic>
        <p:nvPicPr>
          <p:cNvPr id="15" name="object 15"/>
          <p:cNvPicPr/>
          <p:nvPr/>
        </p:nvPicPr>
        <p:blipFill>
          <a:blip r:embed="rId9" cstate="print"/>
          <a:stretch>
            <a:fillRect/>
          </a:stretch>
        </p:blipFill>
        <p:spPr>
          <a:xfrm>
            <a:off x="1297737" y="9657781"/>
            <a:ext cx="153955" cy="137746"/>
          </a:xfrm>
          <a:prstGeom prst="rect">
            <a:avLst/>
          </a:prstGeom>
        </p:spPr>
      </p:pic>
      <p:pic>
        <p:nvPicPr>
          <p:cNvPr id="16" name="object 16"/>
          <p:cNvPicPr/>
          <p:nvPr/>
        </p:nvPicPr>
        <p:blipFill>
          <a:blip r:embed="rId10" cstate="print"/>
          <a:stretch>
            <a:fillRect/>
          </a:stretch>
        </p:blipFill>
        <p:spPr>
          <a:xfrm>
            <a:off x="763918" y="9201603"/>
            <a:ext cx="149451" cy="157756"/>
          </a:xfrm>
          <a:prstGeom prst="rect">
            <a:avLst/>
          </a:prstGeom>
        </p:spPr>
      </p:pic>
      <p:pic>
        <p:nvPicPr>
          <p:cNvPr id="17" name="object 17"/>
          <p:cNvPicPr/>
          <p:nvPr/>
        </p:nvPicPr>
        <p:blipFill>
          <a:blip r:embed="rId11" cstate="print"/>
          <a:stretch>
            <a:fillRect/>
          </a:stretch>
        </p:blipFill>
        <p:spPr>
          <a:xfrm>
            <a:off x="933271" y="9523965"/>
            <a:ext cx="70153" cy="109658"/>
          </a:xfrm>
          <a:prstGeom prst="rect">
            <a:avLst/>
          </a:prstGeom>
        </p:spPr>
      </p:pic>
      <p:pic>
        <p:nvPicPr>
          <p:cNvPr id="18" name="object 18"/>
          <p:cNvPicPr/>
          <p:nvPr/>
        </p:nvPicPr>
        <p:blipFill>
          <a:blip r:embed="rId12" cstate="print"/>
          <a:stretch>
            <a:fillRect/>
          </a:stretch>
        </p:blipFill>
        <p:spPr>
          <a:xfrm>
            <a:off x="1129111" y="9384697"/>
            <a:ext cx="179823" cy="207577"/>
          </a:xfrm>
          <a:prstGeom prst="rect">
            <a:avLst/>
          </a:prstGeom>
        </p:spPr>
      </p:pic>
      <p:pic>
        <p:nvPicPr>
          <p:cNvPr id="19" name="object 19"/>
          <p:cNvPicPr/>
          <p:nvPr/>
        </p:nvPicPr>
        <p:blipFill>
          <a:blip r:embed="rId13" cstate="print"/>
          <a:stretch>
            <a:fillRect/>
          </a:stretch>
        </p:blipFill>
        <p:spPr>
          <a:xfrm>
            <a:off x="1855097" y="10190691"/>
            <a:ext cx="233028" cy="96307"/>
          </a:xfrm>
          <a:prstGeom prst="rect">
            <a:avLst/>
          </a:prstGeom>
        </p:spPr>
      </p:pic>
      <p:pic>
        <p:nvPicPr>
          <p:cNvPr id="20" name="object 20"/>
          <p:cNvPicPr/>
          <p:nvPr/>
        </p:nvPicPr>
        <p:blipFill>
          <a:blip r:embed="rId14" cstate="print"/>
          <a:stretch>
            <a:fillRect/>
          </a:stretch>
        </p:blipFill>
        <p:spPr>
          <a:xfrm>
            <a:off x="654840" y="9686088"/>
            <a:ext cx="244323" cy="187965"/>
          </a:xfrm>
          <a:prstGeom prst="rect">
            <a:avLst/>
          </a:prstGeom>
        </p:spPr>
      </p:pic>
      <p:pic>
        <p:nvPicPr>
          <p:cNvPr id="21" name="object 21"/>
          <p:cNvPicPr/>
          <p:nvPr/>
        </p:nvPicPr>
        <p:blipFill>
          <a:blip r:embed="rId15" cstate="print"/>
          <a:stretch>
            <a:fillRect/>
          </a:stretch>
        </p:blipFill>
        <p:spPr>
          <a:xfrm>
            <a:off x="1570492" y="9618596"/>
            <a:ext cx="220519" cy="170689"/>
          </a:xfrm>
          <a:prstGeom prst="rect">
            <a:avLst/>
          </a:prstGeom>
        </p:spPr>
      </p:pic>
      <p:pic>
        <p:nvPicPr>
          <p:cNvPr id="22" name="object 22"/>
          <p:cNvPicPr/>
          <p:nvPr/>
        </p:nvPicPr>
        <p:blipFill>
          <a:blip r:embed="rId16" cstate="print"/>
          <a:stretch>
            <a:fillRect/>
          </a:stretch>
        </p:blipFill>
        <p:spPr>
          <a:xfrm>
            <a:off x="990731" y="10192804"/>
            <a:ext cx="217419" cy="94194"/>
          </a:xfrm>
          <a:prstGeom prst="rect">
            <a:avLst/>
          </a:prstGeom>
        </p:spPr>
      </p:pic>
      <p:pic>
        <p:nvPicPr>
          <p:cNvPr id="23" name="object 23"/>
          <p:cNvPicPr/>
          <p:nvPr/>
        </p:nvPicPr>
        <p:blipFill>
          <a:blip r:embed="rId17" cstate="print"/>
          <a:stretch>
            <a:fillRect/>
          </a:stretch>
        </p:blipFill>
        <p:spPr>
          <a:xfrm>
            <a:off x="591112" y="10112364"/>
            <a:ext cx="150736" cy="167982"/>
          </a:xfrm>
          <a:prstGeom prst="rect">
            <a:avLst/>
          </a:prstGeom>
        </p:spPr>
      </p:pic>
      <p:pic>
        <p:nvPicPr>
          <p:cNvPr id="24" name="object 24"/>
          <p:cNvPicPr/>
          <p:nvPr/>
        </p:nvPicPr>
        <p:blipFill>
          <a:blip r:embed="rId18" cstate="print"/>
          <a:stretch>
            <a:fillRect/>
          </a:stretch>
        </p:blipFill>
        <p:spPr>
          <a:xfrm>
            <a:off x="0" y="9917156"/>
            <a:ext cx="144086" cy="157608"/>
          </a:xfrm>
          <a:prstGeom prst="rect">
            <a:avLst/>
          </a:prstGeom>
        </p:spPr>
      </p:pic>
      <p:pic>
        <p:nvPicPr>
          <p:cNvPr id="25" name="object 25"/>
          <p:cNvPicPr/>
          <p:nvPr/>
        </p:nvPicPr>
        <p:blipFill>
          <a:blip r:embed="rId19" cstate="print"/>
          <a:stretch>
            <a:fillRect/>
          </a:stretch>
        </p:blipFill>
        <p:spPr>
          <a:xfrm>
            <a:off x="302892" y="9855220"/>
            <a:ext cx="163183" cy="166894"/>
          </a:xfrm>
          <a:prstGeom prst="rect">
            <a:avLst/>
          </a:prstGeom>
        </p:spPr>
      </p:pic>
      <p:pic>
        <p:nvPicPr>
          <p:cNvPr id="26" name="object 26"/>
          <p:cNvPicPr/>
          <p:nvPr/>
        </p:nvPicPr>
        <p:blipFill>
          <a:blip r:embed="rId20" cstate="print"/>
          <a:stretch>
            <a:fillRect/>
          </a:stretch>
        </p:blipFill>
        <p:spPr>
          <a:xfrm>
            <a:off x="0" y="10174584"/>
            <a:ext cx="149566" cy="112415"/>
          </a:xfrm>
          <a:prstGeom prst="rect">
            <a:avLst/>
          </a:prstGeom>
        </p:spPr>
      </p:pic>
      <p:pic>
        <p:nvPicPr>
          <p:cNvPr id="27" name="object 27"/>
          <p:cNvPicPr/>
          <p:nvPr/>
        </p:nvPicPr>
        <p:blipFill>
          <a:blip r:embed="rId21" cstate="print"/>
          <a:stretch>
            <a:fillRect/>
          </a:stretch>
        </p:blipFill>
        <p:spPr>
          <a:xfrm>
            <a:off x="146785" y="9621891"/>
            <a:ext cx="175487" cy="178961"/>
          </a:xfrm>
          <a:prstGeom prst="rect">
            <a:avLst/>
          </a:prstGeom>
        </p:spPr>
      </p:pic>
      <p:sp>
        <p:nvSpPr>
          <p:cNvPr id="30" name="object 30"/>
          <p:cNvSpPr txBox="1"/>
          <p:nvPr/>
        </p:nvSpPr>
        <p:spPr>
          <a:xfrm>
            <a:off x="3325305" y="2258184"/>
            <a:ext cx="11624885" cy="6772688"/>
          </a:xfrm>
          <a:prstGeom prst="rect">
            <a:avLst/>
          </a:prstGeom>
        </p:spPr>
        <p:txBody>
          <a:bodyPr vert="horz" wrap="square" lIns="0" tIns="12700" rIns="0" bIns="0" rtlCol="0">
            <a:spAutoFit/>
          </a:bodyPr>
          <a:lstStyle/>
          <a:p>
            <a:pPr marL="12700" marR="5080">
              <a:lnSpc>
                <a:spcPct val="115700"/>
              </a:lnSpc>
              <a:spcBef>
                <a:spcPts val="100"/>
              </a:spcBef>
              <a:tabLst>
                <a:tab pos="819785" algn="l"/>
                <a:tab pos="1557020" algn="l"/>
                <a:tab pos="2101215" algn="l"/>
                <a:tab pos="2545080" algn="l"/>
                <a:tab pos="3051175" algn="l"/>
                <a:tab pos="3218815" algn="l"/>
                <a:tab pos="3530600" algn="l"/>
                <a:tab pos="6132830" algn="l"/>
              </a:tabLst>
            </a:pPr>
            <a:r>
              <a:rPr lang="en-US" sz="2700" spc="175" dirty="0">
                <a:solidFill>
                  <a:srgbClr val="41332E"/>
                </a:solidFill>
                <a:latin typeface="Times New Roman"/>
                <a:cs typeface="Times New Roman"/>
              </a:rPr>
              <a:t>Pada </a:t>
            </a:r>
            <a:r>
              <a:rPr lang="en-US" sz="2700" spc="175" dirty="0" err="1">
                <a:solidFill>
                  <a:srgbClr val="41332E"/>
                </a:solidFill>
                <a:latin typeface="Times New Roman"/>
                <a:cs typeface="Times New Roman"/>
              </a:rPr>
              <a:t>minggu</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kelima</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terdapat</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tiga</a:t>
            </a:r>
            <a:r>
              <a:rPr lang="en-US" sz="2700" spc="175" dirty="0">
                <a:solidFill>
                  <a:srgbClr val="41332E"/>
                </a:solidFill>
                <a:latin typeface="Times New Roman"/>
                <a:cs typeface="Times New Roman"/>
              </a:rPr>
              <a:t> pasang </a:t>
            </a:r>
            <a:r>
              <a:rPr lang="en-US" sz="2700" spc="175" dirty="0" err="1">
                <a:solidFill>
                  <a:srgbClr val="41332E"/>
                </a:solidFill>
                <a:latin typeface="Times New Roman"/>
                <a:cs typeface="Times New Roman"/>
              </a:rPr>
              <a:t>pembuluh</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darah</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balik</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utama</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yaitu</a:t>
            </a:r>
            <a:r>
              <a:rPr lang="en-US" sz="2700" spc="175" dirty="0">
                <a:solidFill>
                  <a:srgbClr val="41332E"/>
                </a:solidFill>
                <a:latin typeface="Times New Roman"/>
                <a:cs typeface="Times New Roman"/>
              </a:rPr>
              <a:t>:</a:t>
            </a:r>
          </a:p>
          <a:p>
            <a:pPr marL="12700" marR="5080">
              <a:lnSpc>
                <a:spcPct val="115700"/>
              </a:lnSpc>
              <a:spcBef>
                <a:spcPts val="100"/>
              </a:spcBef>
              <a:tabLst>
                <a:tab pos="819785" algn="l"/>
                <a:tab pos="1557020" algn="l"/>
                <a:tab pos="2101215" algn="l"/>
                <a:tab pos="2545080" algn="l"/>
                <a:tab pos="3051175" algn="l"/>
                <a:tab pos="3218815" algn="l"/>
                <a:tab pos="3530600" algn="l"/>
                <a:tab pos="6132830" algn="l"/>
              </a:tabLst>
            </a:pPr>
            <a:r>
              <a:rPr lang="en-US" sz="2700" spc="175" dirty="0">
                <a:solidFill>
                  <a:srgbClr val="41332E"/>
                </a:solidFill>
                <a:latin typeface="Times New Roman"/>
                <a:cs typeface="Times New Roman"/>
              </a:rPr>
              <a:t>a.	Vena </a:t>
            </a:r>
            <a:r>
              <a:rPr lang="en-US" sz="2700" spc="175" dirty="0" err="1">
                <a:solidFill>
                  <a:srgbClr val="41332E"/>
                </a:solidFill>
                <a:latin typeface="Times New Roman"/>
                <a:cs typeface="Times New Roman"/>
              </a:rPr>
              <a:t>vitelina</a:t>
            </a:r>
            <a:r>
              <a:rPr lang="en-US" sz="2700" spc="175" dirty="0">
                <a:solidFill>
                  <a:srgbClr val="41332E"/>
                </a:solidFill>
                <a:latin typeface="Times New Roman"/>
                <a:cs typeface="Times New Roman"/>
              </a:rPr>
              <a:t> (vena </a:t>
            </a:r>
            <a:r>
              <a:rPr lang="en-US" sz="2700" spc="175" dirty="0" err="1">
                <a:solidFill>
                  <a:srgbClr val="41332E"/>
                </a:solidFill>
                <a:latin typeface="Times New Roman"/>
                <a:cs typeface="Times New Roman"/>
              </a:rPr>
              <a:t>omfalomesentrika</a:t>
            </a:r>
            <a:r>
              <a:rPr lang="en-US" sz="2700" spc="175" dirty="0">
                <a:solidFill>
                  <a:srgbClr val="41332E"/>
                </a:solidFill>
                <a:latin typeface="Times New Roman"/>
                <a:cs typeface="Times New Roman"/>
              </a:rPr>
              <a:t>) yang </a:t>
            </a:r>
            <a:r>
              <a:rPr lang="en-US" sz="2700" spc="175" dirty="0" err="1">
                <a:solidFill>
                  <a:srgbClr val="41332E"/>
                </a:solidFill>
                <a:latin typeface="Times New Roman"/>
                <a:cs typeface="Times New Roman"/>
              </a:rPr>
              <a:t>mengangkut</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darah</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dari</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kantung</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kuning</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ke</a:t>
            </a:r>
            <a:r>
              <a:rPr lang="en-US" sz="2700" spc="175" dirty="0">
                <a:solidFill>
                  <a:srgbClr val="41332E"/>
                </a:solidFill>
                <a:latin typeface="Times New Roman"/>
                <a:cs typeface="Times New Roman"/>
              </a:rPr>
              <a:t> sinus venosus. Vena </a:t>
            </a:r>
            <a:r>
              <a:rPr lang="en-US" sz="2700" spc="175" dirty="0" err="1">
                <a:solidFill>
                  <a:srgbClr val="41332E"/>
                </a:solidFill>
                <a:latin typeface="Times New Roman"/>
                <a:cs typeface="Times New Roman"/>
              </a:rPr>
              <a:t>vitelina</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kemudian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akan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berkembang</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menjadi</a:t>
            </a:r>
            <a:r>
              <a:rPr lang="en-US" sz="2700" spc="175" dirty="0">
                <a:solidFill>
                  <a:srgbClr val="41332E"/>
                </a:solidFill>
                <a:latin typeface="Times New Roman"/>
                <a:cs typeface="Times New Roman"/>
              </a:rPr>
              <a:t> sinusoid </a:t>
            </a:r>
            <a:r>
              <a:rPr lang="en-US" sz="2700" spc="175" dirty="0" err="1">
                <a:solidFill>
                  <a:srgbClr val="41332E"/>
                </a:solidFill>
                <a:latin typeface="Times New Roman"/>
                <a:cs typeface="Times New Roman"/>
              </a:rPr>
              <a:t>hati</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bagian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hepatokardial</a:t>
            </a:r>
            <a:r>
              <a:rPr lang="en-US" sz="2700" spc="175" dirty="0">
                <a:solidFill>
                  <a:srgbClr val="41332E"/>
                </a:solidFill>
                <a:latin typeface="Times New Roman"/>
                <a:cs typeface="Times New Roman"/>
              </a:rPr>
              <a:t>, vena cava inferior, vena porta, dan vena </a:t>
            </a:r>
            <a:r>
              <a:rPr lang="en-US" sz="2700" spc="175" dirty="0" err="1">
                <a:solidFill>
                  <a:srgbClr val="41332E"/>
                </a:solidFill>
                <a:latin typeface="Times New Roman"/>
                <a:cs typeface="Times New Roman"/>
              </a:rPr>
              <a:t>mesentrika</a:t>
            </a:r>
            <a:r>
              <a:rPr lang="en-US" sz="2700" spc="175" dirty="0">
                <a:solidFill>
                  <a:srgbClr val="41332E"/>
                </a:solidFill>
                <a:latin typeface="Times New Roman"/>
                <a:cs typeface="Times New Roman"/>
              </a:rPr>
              <a:t> superior.</a:t>
            </a:r>
          </a:p>
          <a:p>
            <a:pPr marL="12700" marR="5080">
              <a:lnSpc>
                <a:spcPct val="115700"/>
              </a:lnSpc>
              <a:spcBef>
                <a:spcPts val="100"/>
              </a:spcBef>
              <a:tabLst>
                <a:tab pos="819785" algn="l"/>
                <a:tab pos="1557020" algn="l"/>
                <a:tab pos="2101215" algn="l"/>
                <a:tab pos="2545080" algn="l"/>
                <a:tab pos="3051175" algn="l"/>
                <a:tab pos="3218815" algn="l"/>
                <a:tab pos="3530600" algn="l"/>
                <a:tab pos="6132830" algn="l"/>
              </a:tabLst>
            </a:pPr>
            <a:r>
              <a:rPr lang="en-US" sz="2700" spc="175" dirty="0">
                <a:solidFill>
                  <a:srgbClr val="41332E"/>
                </a:solidFill>
                <a:latin typeface="Times New Roman"/>
                <a:cs typeface="Times New Roman"/>
              </a:rPr>
              <a:t>b.	Vena </a:t>
            </a:r>
            <a:r>
              <a:rPr lang="en-US" sz="2700" spc="175" dirty="0" err="1">
                <a:solidFill>
                  <a:srgbClr val="41332E"/>
                </a:solidFill>
                <a:latin typeface="Times New Roman"/>
                <a:cs typeface="Times New Roman"/>
              </a:rPr>
              <a:t>umbilikalis</a:t>
            </a:r>
            <a:r>
              <a:rPr lang="en-US" sz="2700" spc="175" dirty="0">
                <a:solidFill>
                  <a:srgbClr val="41332E"/>
                </a:solidFill>
                <a:latin typeface="Times New Roman"/>
                <a:cs typeface="Times New Roman"/>
              </a:rPr>
              <a:t> yang </a:t>
            </a:r>
            <a:r>
              <a:rPr lang="en-US" sz="2700" spc="175" dirty="0" err="1">
                <a:solidFill>
                  <a:srgbClr val="41332E"/>
                </a:solidFill>
                <a:latin typeface="Times New Roman"/>
                <a:cs typeface="Times New Roman"/>
              </a:rPr>
              <a:t>berasal</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dari</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vili-vili</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korion</a:t>
            </a:r>
            <a:r>
              <a:rPr lang="en-US" sz="2700" spc="175" dirty="0">
                <a:solidFill>
                  <a:srgbClr val="41332E"/>
                </a:solidFill>
                <a:latin typeface="Times New Roman"/>
                <a:cs typeface="Times New Roman"/>
              </a:rPr>
              <a:t> dan </a:t>
            </a:r>
            <a:r>
              <a:rPr lang="en-US" sz="2700" spc="175" dirty="0" err="1">
                <a:solidFill>
                  <a:srgbClr val="41332E"/>
                </a:solidFill>
                <a:latin typeface="Times New Roman"/>
                <a:cs typeface="Times New Roman"/>
              </a:rPr>
              <a:t>mengangkut</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darah</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dengan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oksigen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tinggi</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ke</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janin</a:t>
            </a:r>
            <a:r>
              <a:rPr lang="en-US" sz="2700" spc="175" dirty="0">
                <a:solidFill>
                  <a:srgbClr val="41332E"/>
                </a:solidFill>
                <a:latin typeface="Times New Roman"/>
                <a:cs typeface="Times New Roman"/>
              </a:rPr>
              <a:t>. Vena </a:t>
            </a:r>
            <a:r>
              <a:rPr lang="en-US" sz="2700" spc="175" dirty="0" err="1">
                <a:solidFill>
                  <a:srgbClr val="41332E"/>
                </a:solidFill>
                <a:latin typeface="Times New Roman"/>
                <a:cs typeface="Times New Roman"/>
              </a:rPr>
              <a:t>umbilikalis</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kemudian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akan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menjadi</a:t>
            </a:r>
            <a:r>
              <a:rPr lang="en-US" sz="2700" spc="175" dirty="0">
                <a:solidFill>
                  <a:srgbClr val="41332E"/>
                </a:solidFill>
                <a:latin typeface="Times New Roman"/>
                <a:cs typeface="Times New Roman"/>
              </a:rPr>
              <a:t> ligamentum teres hepatis </a:t>
            </a:r>
            <a:r>
              <a:rPr lang="en-US" sz="2700" spc="175" dirty="0" err="1">
                <a:solidFill>
                  <a:srgbClr val="41332E"/>
                </a:solidFill>
                <a:latin typeface="Times New Roman"/>
                <a:cs typeface="Times New Roman"/>
              </a:rPr>
              <a:t>setelah</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bayi</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lahir</a:t>
            </a:r>
            <a:r>
              <a:rPr lang="en-US" sz="2700" spc="175" dirty="0">
                <a:solidFill>
                  <a:srgbClr val="41332E"/>
                </a:solidFill>
                <a:latin typeface="Times New Roman"/>
                <a:cs typeface="Times New Roman"/>
              </a:rPr>
              <a:t>.</a:t>
            </a:r>
          </a:p>
          <a:p>
            <a:pPr marL="12700" marR="5080">
              <a:lnSpc>
                <a:spcPct val="115700"/>
              </a:lnSpc>
              <a:spcBef>
                <a:spcPts val="100"/>
              </a:spcBef>
              <a:tabLst>
                <a:tab pos="819785" algn="l"/>
                <a:tab pos="1557020" algn="l"/>
                <a:tab pos="2101215" algn="l"/>
                <a:tab pos="2545080" algn="l"/>
                <a:tab pos="3051175" algn="l"/>
                <a:tab pos="3218815" algn="l"/>
                <a:tab pos="3530600" algn="l"/>
                <a:tab pos="6132830" algn="l"/>
              </a:tabLst>
            </a:pPr>
            <a:r>
              <a:rPr lang="en-US" sz="2700" spc="175" dirty="0">
                <a:solidFill>
                  <a:srgbClr val="41332E"/>
                </a:solidFill>
                <a:latin typeface="Times New Roman"/>
                <a:cs typeface="Times New Roman"/>
              </a:rPr>
              <a:t>c.	Vena </a:t>
            </a:r>
            <a:r>
              <a:rPr lang="en-US" sz="2700" spc="175" dirty="0" err="1">
                <a:solidFill>
                  <a:srgbClr val="41332E"/>
                </a:solidFill>
                <a:latin typeface="Times New Roman"/>
                <a:cs typeface="Times New Roman"/>
              </a:rPr>
              <a:t>kardinalis</a:t>
            </a:r>
            <a:r>
              <a:rPr lang="en-US" sz="2700" spc="175" dirty="0">
                <a:solidFill>
                  <a:srgbClr val="41332E"/>
                </a:solidFill>
                <a:latin typeface="Times New Roman"/>
                <a:cs typeface="Times New Roman"/>
              </a:rPr>
              <a:t> yang </a:t>
            </a:r>
            <a:r>
              <a:rPr lang="en-US" sz="2700" spc="175" dirty="0" err="1">
                <a:solidFill>
                  <a:srgbClr val="41332E"/>
                </a:solidFill>
                <a:latin typeface="Times New Roman"/>
                <a:cs typeface="Times New Roman"/>
              </a:rPr>
              <a:t>mengembalikan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darah</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dari</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tubuh</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janin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ke</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jantungnya</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sendiri</a:t>
            </a:r>
            <a:r>
              <a:rPr lang="en-US" sz="2700" spc="175" dirty="0">
                <a:solidFill>
                  <a:srgbClr val="41332E"/>
                </a:solidFill>
                <a:latin typeface="Times New Roman"/>
                <a:cs typeface="Times New Roman"/>
              </a:rPr>
              <a:t>. Vena </a:t>
            </a:r>
            <a:r>
              <a:rPr lang="en-US" sz="2700" spc="175" dirty="0" err="1">
                <a:solidFill>
                  <a:srgbClr val="41332E"/>
                </a:solidFill>
                <a:latin typeface="Times New Roman"/>
                <a:cs typeface="Times New Roman"/>
              </a:rPr>
              <a:t>kardinalis</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kemudian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akan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menjadi</a:t>
            </a:r>
            <a:r>
              <a:rPr lang="en-US" sz="2700" spc="175" dirty="0">
                <a:solidFill>
                  <a:srgbClr val="41332E"/>
                </a:solidFill>
                <a:latin typeface="Times New Roman"/>
                <a:cs typeface="Times New Roman"/>
              </a:rPr>
              <a:t> vena cava inferior, vena cava superior, vena </a:t>
            </a:r>
            <a:r>
              <a:rPr lang="en-US" sz="2700" spc="175" dirty="0" err="1">
                <a:solidFill>
                  <a:srgbClr val="41332E"/>
                </a:solidFill>
                <a:latin typeface="Times New Roman"/>
                <a:cs typeface="Times New Roman"/>
              </a:rPr>
              <a:t>azigos</a:t>
            </a:r>
            <a:r>
              <a:rPr lang="en-US" sz="2700" spc="175" dirty="0">
                <a:solidFill>
                  <a:srgbClr val="41332E"/>
                </a:solidFill>
                <a:latin typeface="Times New Roman"/>
                <a:cs typeface="Times New Roman"/>
              </a:rPr>
              <a:t>, dan vena hemi </a:t>
            </a:r>
            <a:r>
              <a:rPr lang="en-US" sz="2700" spc="175" dirty="0" err="1">
                <a:solidFill>
                  <a:srgbClr val="41332E"/>
                </a:solidFill>
                <a:latin typeface="Times New Roman"/>
                <a:cs typeface="Times New Roman"/>
              </a:rPr>
              <a:t>azigos</a:t>
            </a:r>
            <a:r>
              <a:rPr lang="en-US" sz="2700" spc="175" dirty="0">
                <a:solidFill>
                  <a:srgbClr val="41332E"/>
                </a:solidFill>
                <a:latin typeface="Times New Roman"/>
                <a:cs typeface="Times New Roman"/>
              </a:rPr>
              <a:t>, vena </a:t>
            </a:r>
            <a:r>
              <a:rPr lang="en-US" sz="2700" spc="175" dirty="0" err="1">
                <a:solidFill>
                  <a:srgbClr val="41332E"/>
                </a:solidFill>
                <a:latin typeface="Times New Roman"/>
                <a:cs typeface="Times New Roman"/>
              </a:rPr>
              <a:t>renalis</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kiri</a:t>
            </a:r>
            <a:r>
              <a:rPr lang="en-US" sz="2700" spc="175" dirty="0">
                <a:solidFill>
                  <a:srgbClr val="41332E"/>
                </a:solidFill>
                <a:latin typeface="Times New Roman"/>
                <a:cs typeface="Times New Roman"/>
              </a:rPr>
              <a:t>, dan vena </a:t>
            </a:r>
            <a:r>
              <a:rPr lang="en-US" sz="2700" spc="175" dirty="0" err="1">
                <a:solidFill>
                  <a:srgbClr val="41332E"/>
                </a:solidFill>
                <a:latin typeface="Times New Roman"/>
                <a:cs typeface="Times New Roman"/>
              </a:rPr>
              <a:t>iliaka</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komunis</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kiri</a:t>
            </a:r>
            <a:r>
              <a:rPr lang="en-US" sz="2700" spc="175" dirty="0">
                <a:solidFill>
                  <a:srgbClr val="41332E"/>
                </a:solidFill>
                <a:latin typeface="Times New Roman"/>
                <a:cs typeface="Times New Roman"/>
              </a:rPr>
              <a:t>.</a:t>
            </a:r>
          </a:p>
          <a:p>
            <a:pPr marL="12700" marR="5080">
              <a:lnSpc>
                <a:spcPct val="115700"/>
              </a:lnSpc>
              <a:spcBef>
                <a:spcPts val="100"/>
              </a:spcBef>
              <a:tabLst>
                <a:tab pos="819785" algn="l"/>
                <a:tab pos="1557020" algn="l"/>
                <a:tab pos="2101215" algn="l"/>
                <a:tab pos="2545080" algn="l"/>
                <a:tab pos="3051175" algn="l"/>
                <a:tab pos="3218815" algn="l"/>
                <a:tab pos="3530600" algn="l"/>
                <a:tab pos="6132830" algn="l"/>
              </a:tabLst>
            </a:pPr>
            <a:endParaRPr lang="en-US" sz="2700" dirty="0">
              <a:latin typeface="Times New Roman"/>
              <a:cs typeface="Times New Roman"/>
            </a:endParaRPr>
          </a:p>
        </p:txBody>
      </p:sp>
      <p:sp>
        <p:nvSpPr>
          <p:cNvPr id="33" name="object 33"/>
          <p:cNvSpPr txBox="1"/>
          <p:nvPr/>
        </p:nvSpPr>
        <p:spPr>
          <a:xfrm>
            <a:off x="3323128" y="1268448"/>
            <a:ext cx="8083471" cy="979755"/>
          </a:xfrm>
          <a:prstGeom prst="rect">
            <a:avLst/>
          </a:prstGeom>
        </p:spPr>
        <p:txBody>
          <a:bodyPr vert="horz" wrap="square" lIns="0" tIns="12700" rIns="0" bIns="0" rtlCol="0">
            <a:spAutoFit/>
          </a:bodyPr>
          <a:lstStyle/>
          <a:p>
            <a:pPr marL="12700">
              <a:lnSpc>
                <a:spcPct val="100000"/>
              </a:lnSpc>
              <a:spcBef>
                <a:spcPts val="100"/>
              </a:spcBef>
              <a:tabLst>
                <a:tab pos="1682114" algn="l"/>
                <a:tab pos="3688715" algn="l"/>
              </a:tabLst>
            </a:pPr>
            <a:r>
              <a:rPr lang="id-ID" sz="3200" b="1" spc="175" dirty="0">
                <a:solidFill>
                  <a:srgbClr val="41332E"/>
                </a:solidFill>
                <a:latin typeface="Times New Roman"/>
                <a:cs typeface="Times New Roman"/>
              </a:rPr>
              <a:t>4. </a:t>
            </a:r>
            <a:r>
              <a:rPr lang="en-US" sz="3200" b="1" spc="175" dirty="0" err="1">
                <a:solidFill>
                  <a:srgbClr val="41332E"/>
                </a:solidFill>
                <a:latin typeface="Times New Roman"/>
                <a:cs typeface="Times New Roman"/>
              </a:rPr>
              <a:t>Sistem</a:t>
            </a:r>
            <a:r>
              <a:rPr lang="en-US" sz="3200" b="1" spc="175" dirty="0">
                <a:solidFill>
                  <a:srgbClr val="41332E"/>
                </a:solidFill>
                <a:latin typeface="Times New Roman"/>
                <a:cs typeface="Times New Roman"/>
              </a:rPr>
              <a:t> </a:t>
            </a:r>
            <a:r>
              <a:rPr lang="en-US" sz="3200" b="1" spc="175" dirty="0" err="1">
                <a:solidFill>
                  <a:srgbClr val="41332E"/>
                </a:solidFill>
                <a:latin typeface="Times New Roman"/>
                <a:cs typeface="Times New Roman"/>
              </a:rPr>
              <a:t>Pembuluh</a:t>
            </a:r>
            <a:r>
              <a:rPr lang="en-US" sz="3200" b="1" spc="175" dirty="0">
                <a:solidFill>
                  <a:srgbClr val="41332E"/>
                </a:solidFill>
                <a:latin typeface="Times New Roman"/>
                <a:cs typeface="Times New Roman"/>
              </a:rPr>
              <a:t> Darah </a:t>
            </a:r>
            <a:r>
              <a:rPr lang="en-US" sz="3200" b="1" spc="175" dirty="0" err="1">
                <a:solidFill>
                  <a:srgbClr val="41332E"/>
                </a:solidFill>
                <a:latin typeface="Times New Roman"/>
                <a:cs typeface="Times New Roman"/>
              </a:rPr>
              <a:t>Balik</a:t>
            </a:r>
            <a:r>
              <a:rPr lang="en-US" sz="3200" b="1" spc="175" dirty="0">
                <a:solidFill>
                  <a:srgbClr val="41332E"/>
                </a:solidFill>
                <a:latin typeface="Times New Roman"/>
                <a:cs typeface="Times New Roman"/>
              </a:rPr>
              <a:t> (Vena)</a:t>
            </a:r>
          </a:p>
          <a:p>
            <a:pPr marL="12700">
              <a:lnSpc>
                <a:spcPct val="100000"/>
              </a:lnSpc>
              <a:spcBef>
                <a:spcPts val="100"/>
              </a:spcBef>
              <a:tabLst>
                <a:tab pos="1682114" algn="l"/>
                <a:tab pos="3688715" algn="l"/>
              </a:tabLst>
            </a:pPr>
            <a:endParaRPr lang="id-ID" sz="3000" b="1" dirty="0">
              <a:latin typeface="Times New Roman"/>
              <a:cs typeface="Times New Roman"/>
            </a:endParaRPr>
          </a:p>
        </p:txBody>
      </p:sp>
      <p:sp>
        <p:nvSpPr>
          <p:cNvPr id="35" name="object 5">
            <a:extLst>
              <a:ext uri="{FF2B5EF4-FFF2-40B4-BE49-F238E27FC236}">
                <a16:creationId xmlns:a16="http://schemas.microsoft.com/office/drawing/2014/main" id="{44AA65DA-6470-D56A-327E-616550AA4145}"/>
              </a:ext>
            </a:extLst>
          </p:cNvPr>
          <p:cNvSpPr/>
          <p:nvPr/>
        </p:nvSpPr>
        <p:spPr>
          <a:xfrm>
            <a:off x="16821670" y="9286800"/>
            <a:ext cx="337185" cy="483234"/>
          </a:xfrm>
          <a:custGeom>
            <a:avLst/>
            <a:gdLst/>
            <a:ahLst/>
            <a:cxnLst/>
            <a:rect l="l" t="t" r="r" b="b"/>
            <a:pathLst>
              <a:path w="337184" h="483235">
                <a:moveTo>
                  <a:pt x="275579" y="482993"/>
                </a:moveTo>
                <a:lnTo>
                  <a:pt x="270223" y="482818"/>
                </a:lnTo>
                <a:lnTo>
                  <a:pt x="264936" y="482942"/>
                </a:lnTo>
                <a:lnTo>
                  <a:pt x="260148" y="481450"/>
                </a:lnTo>
                <a:lnTo>
                  <a:pt x="242898" y="446573"/>
                </a:lnTo>
                <a:lnTo>
                  <a:pt x="232979" y="353058"/>
                </a:lnTo>
                <a:lnTo>
                  <a:pt x="232405" y="349585"/>
                </a:lnTo>
                <a:lnTo>
                  <a:pt x="231609" y="346150"/>
                </a:lnTo>
                <a:lnTo>
                  <a:pt x="225841" y="331602"/>
                </a:lnTo>
                <a:lnTo>
                  <a:pt x="216875" y="322229"/>
                </a:lnTo>
                <a:lnTo>
                  <a:pt x="204707" y="318266"/>
                </a:lnTo>
                <a:lnTo>
                  <a:pt x="189332" y="319951"/>
                </a:lnTo>
                <a:lnTo>
                  <a:pt x="172451" y="324935"/>
                </a:lnTo>
                <a:lnTo>
                  <a:pt x="155732" y="330502"/>
                </a:lnTo>
                <a:lnTo>
                  <a:pt x="122563" y="342116"/>
                </a:lnTo>
                <a:lnTo>
                  <a:pt x="93641" y="352046"/>
                </a:lnTo>
                <a:lnTo>
                  <a:pt x="56971" y="363307"/>
                </a:lnTo>
                <a:lnTo>
                  <a:pt x="41407" y="364857"/>
                </a:lnTo>
                <a:lnTo>
                  <a:pt x="41407" y="364414"/>
                </a:lnTo>
                <a:lnTo>
                  <a:pt x="37523" y="364192"/>
                </a:lnTo>
                <a:lnTo>
                  <a:pt x="33596" y="364192"/>
                </a:lnTo>
                <a:lnTo>
                  <a:pt x="29668" y="363793"/>
                </a:lnTo>
                <a:lnTo>
                  <a:pt x="0" y="333910"/>
                </a:lnTo>
                <a:lnTo>
                  <a:pt x="2108" y="321899"/>
                </a:lnTo>
                <a:lnTo>
                  <a:pt x="31545" y="295538"/>
                </a:lnTo>
                <a:lnTo>
                  <a:pt x="83921" y="278164"/>
                </a:lnTo>
                <a:lnTo>
                  <a:pt x="128829" y="269681"/>
                </a:lnTo>
                <a:lnTo>
                  <a:pt x="157039" y="266096"/>
                </a:lnTo>
                <a:lnTo>
                  <a:pt x="171141" y="264302"/>
                </a:lnTo>
                <a:lnTo>
                  <a:pt x="185184" y="262145"/>
                </a:lnTo>
                <a:lnTo>
                  <a:pt x="195895" y="258657"/>
                </a:lnTo>
                <a:lnTo>
                  <a:pt x="201997" y="252626"/>
                </a:lnTo>
                <a:lnTo>
                  <a:pt x="203665" y="244017"/>
                </a:lnTo>
                <a:lnTo>
                  <a:pt x="201071" y="232799"/>
                </a:lnTo>
                <a:lnTo>
                  <a:pt x="198448" y="224415"/>
                </a:lnTo>
                <a:lnTo>
                  <a:pt x="198495" y="218558"/>
                </a:lnTo>
                <a:lnTo>
                  <a:pt x="201760" y="213649"/>
                </a:lnTo>
                <a:lnTo>
                  <a:pt x="208794" y="208108"/>
                </a:lnTo>
                <a:lnTo>
                  <a:pt x="216340" y="201018"/>
                </a:lnTo>
                <a:lnTo>
                  <a:pt x="221111" y="192686"/>
                </a:lnTo>
                <a:lnTo>
                  <a:pt x="223607" y="183365"/>
                </a:lnTo>
                <a:lnTo>
                  <a:pt x="224327" y="173309"/>
                </a:lnTo>
                <a:lnTo>
                  <a:pt x="225507" y="81447"/>
                </a:lnTo>
                <a:lnTo>
                  <a:pt x="226049" y="50826"/>
                </a:lnTo>
                <a:lnTo>
                  <a:pt x="236466" y="10925"/>
                </a:lnTo>
                <a:lnTo>
                  <a:pt x="253138" y="0"/>
                </a:lnTo>
                <a:lnTo>
                  <a:pt x="265308" y="767"/>
                </a:lnTo>
                <a:lnTo>
                  <a:pt x="275765" y="6937"/>
                </a:lnTo>
                <a:lnTo>
                  <a:pt x="281741" y="17579"/>
                </a:lnTo>
                <a:lnTo>
                  <a:pt x="282576" y="21060"/>
                </a:lnTo>
                <a:lnTo>
                  <a:pt x="282487" y="24518"/>
                </a:lnTo>
                <a:lnTo>
                  <a:pt x="281476" y="27952"/>
                </a:lnTo>
                <a:lnTo>
                  <a:pt x="274994" y="53570"/>
                </a:lnTo>
                <a:lnTo>
                  <a:pt x="271950" y="79496"/>
                </a:lnTo>
                <a:lnTo>
                  <a:pt x="271231" y="105638"/>
                </a:lnTo>
                <a:lnTo>
                  <a:pt x="272019" y="144970"/>
                </a:lnTo>
                <a:lnTo>
                  <a:pt x="272739" y="186829"/>
                </a:lnTo>
                <a:lnTo>
                  <a:pt x="272518" y="189533"/>
                </a:lnTo>
                <a:lnTo>
                  <a:pt x="272739" y="192237"/>
                </a:lnTo>
                <a:lnTo>
                  <a:pt x="274991" y="201476"/>
                </a:lnTo>
                <a:lnTo>
                  <a:pt x="279733" y="207797"/>
                </a:lnTo>
                <a:lnTo>
                  <a:pt x="286925" y="211326"/>
                </a:lnTo>
                <a:lnTo>
                  <a:pt x="296525" y="212186"/>
                </a:lnTo>
                <a:lnTo>
                  <a:pt x="304348" y="211628"/>
                </a:lnTo>
                <a:lnTo>
                  <a:pt x="312026" y="212441"/>
                </a:lnTo>
                <a:lnTo>
                  <a:pt x="319561" y="214624"/>
                </a:lnTo>
                <a:lnTo>
                  <a:pt x="331224" y="221916"/>
                </a:lnTo>
                <a:lnTo>
                  <a:pt x="336673" y="232633"/>
                </a:lnTo>
                <a:lnTo>
                  <a:pt x="335485" y="244596"/>
                </a:lnTo>
                <a:lnTo>
                  <a:pt x="303983" y="269460"/>
                </a:lnTo>
                <a:lnTo>
                  <a:pt x="289261" y="277618"/>
                </a:lnTo>
                <a:lnTo>
                  <a:pt x="281758" y="287119"/>
                </a:lnTo>
                <a:lnTo>
                  <a:pt x="281164" y="299139"/>
                </a:lnTo>
                <a:lnTo>
                  <a:pt x="287169" y="314853"/>
                </a:lnTo>
                <a:lnTo>
                  <a:pt x="294199" y="331422"/>
                </a:lnTo>
                <a:lnTo>
                  <a:pt x="298984" y="348471"/>
                </a:lnTo>
                <a:lnTo>
                  <a:pt x="301524" y="365999"/>
                </a:lnTo>
                <a:lnTo>
                  <a:pt x="301821" y="384007"/>
                </a:lnTo>
                <a:lnTo>
                  <a:pt x="301050" y="402160"/>
                </a:lnTo>
                <a:lnTo>
                  <a:pt x="297408" y="456619"/>
                </a:lnTo>
                <a:lnTo>
                  <a:pt x="294671" y="466727"/>
                </a:lnTo>
                <a:lnTo>
                  <a:pt x="292693" y="471729"/>
                </a:lnTo>
                <a:lnTo>
                  <a:pt x="289462" y="475705"/>
                </a:lnTo>
                <a:lnTo>
                  <a:pt x="280498" y="481605"/>
                </a:lnTo>
                <a:lnTo>
                  <a:pt x="275579" y="482993"/>
                </a:lnTo>
                <a:close/>
              </a:path>
            </a:pathLst>
          </a:custGeom>
          <a:solidFill>
            <a:srgbClr val="D08F74"/>
          </a:solidFill>
        </p:spPr>
        <p:txBody>
          <a:bodyPr wrap="square" lIns="0" tIns="0" rIns="0" bIns="0" rtlCol="0"/>
          <a:lstStyle/>
          <a:p>
            <a:endParaRPr/>
          </a:p>
        </p:txBody>
      </p:sp>
      <p:sp>
        <p:nvSpPr>
          <p:cNvPr id="36" name="object 5">
            <a:extLst>
              <a:ext uri="{FF2B5EF4-FFF2-40B4-BE49-F238E27FC236}">
                <a16:creationId xmlns:a16="http://schemas.microsoft.com/office/drawing/2014/main" id="{44937B12-26D2-FF05-8AE6-2BA60F2BC65B}"/>
              </a:ext>
            </a:extLst>
          </p:cNvPr>
          <p:cNvSpPr/>
          <p:nvPr/>
        </p:nvSpPr>
        <p:spPr>
          <a:xfrm rot="20188892" flipH="1">
            <a:off x="16102461" y="8972867"/>
            <a:ext cx="675058" cy="483234"/>
          </a:xfrm>
          <a:custGeom>
            <a:avLst/>
            <a:gdLst/>
            <a:ahLst/>
            <a:cxnLst/>
            <a:rect l="l" t="t" r="r" b="b"/>
            <a:pathLst>
              <a:path w="337184" h="483235">
                <a:moveTo>
                  <a:pt x="275579" y="482993"/>
                </a:moveTo>
                <a:lnTo>
                  <a:pt x="270223" y="482818"/>
                </a:lnTo>
                <a:lnTo>
                  <a:pt x="264936" y="482942"/>
                </a:lnTo>
                <a:lnTo>
                  <a:pt x="260148" y="481450"/>
                </a:lnTo>
                <a:lnTo>
                  <a:pt x="242898" y="446573"/>
                </a:lnTo>
                <a:lnTo>
                  <a:pt x="232979" y="353058"/>
                </a:lnTo>
                <a:lnTo>
                  <a:pt x="232405" y="349585"/>
                </a:lnTo>
                <a:lnTo>
                  <a:pt x="231609" y="346150"/>
                </a:lnTo>
                <a:lnTo>
                  <a:pt x="225841" y="331602"/>
                </a:lnTo>
                <a:lnTo>
                  <a:pt x="216875" y="322229"/>
                </a:lnTo>
                <a:lnTo>
                  <a:pt x="204707" y="318266"/>
                </a:lnTo>
                <a:lnTo>
                  <a:pt x="189332" y="319951"/>
                </a:lnTo>
                <a:lnTo>
                  <a:pt x="172451" y="324935"/>
                </a:lnTo>
                <a:lnTo>
                  <a:pt x="155732" y="330502"/>
                </a:lnTo>
                <a:lnTo>
                  <a:pt x="122563" y="342116"/>
                </a:lnTo>
                <a:lnTo>
                  <a:pt x="93641" y="352046"/>
                </a:lnTo>
                <a:lnTo>
                  <a:pt x="56971" y="363307"/>
                </a:lnTo>
                <a:lnTo>
                  <a:pt x="41407" y="364857"/>
                </a:lnTo>
                <a:lnTo>
                  <a:pt x="41407" y="364414"/>
                </a:lnTo>
                <a:lnTo>
                  <a:pt x="37523" y="364192"/>
                </a:lnTo>
                <a:lnTo>
                  <a:pt x="33596" y="364192"/>
                </a:lnTo>
                <a:lnTo>
                  <a:pt x="29668" y="363793"/>
                </a:lnTo>
                <a:lnTo>
                  <a:pt x="0" y="333910"/>
                </a:lnTo>
                <a:lnTo>
                  <a:pt x="2108" y="321899"/>
                </a:lnTo>
                <a:lnTo>
                  <a:pt x="31545" y="295538"/>
                </a:lnTo>
                <a:lnTo>
                  <a:pt x="83921" y="278164"/>
                </a:lnTo>
                <a:lnTo>
                  <a:pt x="128829" y="269681"/>
                </a:lnTo>
                <a:lnTo>
                  <a:pt x="157039" y="266096"/>
                </a:lnTo>
                <a:lnTo>
                  <a:pt x="171141" y="264302"/>
                </a:lnTo>
                <a:lnTo>
                  <a:pt x="185184" y="262145"/>
                </a:lnTo>
                <a:lnTo>
                  <a:pt x="195895" y="258657"/>
                </a:lnTo>
                <a:lnTo>
                  <a:pt x="201997" y="252626"/>
                </a:lnTo>
                <a:lnTo>
                  <a:pt x="203665" y="244017"/>
                </a:lnTo>
                <a:lnTo>
                  <a:pt x="201071" y="232799"/>
                </a:lnTo>
                <a:lnTo>
                  <a:pt x="198448" y="224415"/>
                </a:lnTo>
                <a:lnTo>
                  <a:pt x="198495" y="218558"/>
                </a:lnTo>
                <a:lnTo>
                  <a:pt x="201760" y="213649"/>
                </a:lnTo>
                <a:lnTo>
                  <a:pt x="208794" y="208108"/>
                </a:lnTo>
                <a:lnTo>
                  <a:pt x="216340" y="201018"/>
                </a:lnTo>
                <a:lnTo>
                  <a:pt x="221111" y="192686"/>
                </a:lnTo>
                <a:lnTo>
                  <a:pt x="223607" y="183365"/>
                </a:lnTo>
                <a:lnTo>
                  <a:pt x="224327" y="173309"/>
                </a:lnTo>
                <a:lnTo>
                  <a:pt x="225507" y="81447"/>
                </a:lnTo>
                <a:lnTo>
                  <a:pt x="226049" y="50826"/>
                </a:lnTo>
                <a:lnTo>
                  <a:pt x="236466" y="10925"/>
                </a:lnTo>
                <a:lnTo>
                  <a:pt x="253138" y="0"/>
                </a:lnTo>
                <a:lnTo>
                  <a:pt x="265308" y="767"/>
                </a:lnTo>
                <a:lnTo>
                  <a:pt x="275765" y="6937"/>
                </a:lnTo>
                <a:lnTo>
                  <a:pt x="281741" y="17579"/>
                </a:lnTo>
                <a:lnTo>
                  <a:pt x="282576" y="21060"/>
                </a:lnTo>
                <a:lnTo>
                  <a:pt x="282487" y="24518"/>
                </a:lnTo>
                <a:lnTo>
                  <a:pt x="281476" y="27952"/>
                </a:lnTo>
                <a:lnTo>
                  <a:pt x="274994" y="53570"/>
                </a:lnTo>
                <a:lnTo>
                  <a:pt x="271950" y="79496"/>
                </a:lnTo>
                <a:lnTo>
                  <a:pt x="271231" y="105638"/>
                </a:lnTo>
                <a:lnTo>
                  <a:pt x="272019" y="144970"/>
                </a:lnTo>
                <a:lnTo>
                  <a:pt x="272739" y="186829"/>
                </a:lnTo>
                <a:lnTo>
                  <a:pt x="272518" y="189533"/>
                </a:lnTo>
                <a:lnTo>
                  <a:pt x="272739" y="192237"/>
                </a:lnTo>
                <a:lnTo>
                  <a:pt x="274991" y="201476"/>
                </a:lnTo>
                <a:lnTo>
                  <a:pt x="279733" y="207797"/>
                </a:lnTo>
                <a:lnTo>
                  <a:pt x="286925" y="211326"/>
                </a:lnTo>
                <a:lnTo>
                  <a:pt x="296525" y="212186"/>
                </a:lnTo>
                <a:lnTo>
                  <a:pt x="304348" y="211628"/>
                </a:lnTo>
                <a:lnTo>
                  <a:pt x="312026" y="212441"/>
                </a:lnTo>
                <a:lnTo>
                  <a:pt x="319561" y="214624"/>
                </a:lnTo>
                <a:lnTo>
                  <a:pt x="331224" y="221916"/>
                </a:lnTo>
                <a:lnTo>
                  <a:pt x="336673" y="232633"/>
                </a:lnTo>
                <a:lnTo>
                  <a:pt x="335485" y="244596"/>
                </a:lnTo>
                <a:lnTo>
                  <a:pt x="303983" y="269460"/>
                </a:lnTo>
                <a:lnTo>
                  <a:pt x="289261" y="277618"/>
                </a:lnTo>
                <a:lnTo>
                  <a:pt x="281758" y="287119"/>
                </a:lnTo>
                <a:lnTo>
                  <a:pt x="281164" y="299139"/>
                </a:lnTo>
                <a:lnTo>
                  <a:pt x="287169" y="314853"/>
                </a:lnTo>
                <a:lnTo>
                  <a:pt x="294199" y="331422"/>
                </a:lnTo>
                <a:lnTo>
                  <a:pt x="298984" y="348471"/>
                </a:lnTo>
                <a:lnTo>
                  <a:pt x="301524" y="365999"/>
                </a:lnTo>
                <a:lnTo>
                  <a:pt x="301821" y="384007"/>
                </a:lnTo>
                <a:lnTo>
                  <a:pt x="301050" y="402160"/>
                </a:lnTo>
                <a:lnTo>
                  <a:pt x="297408" y="456619"/>
                </a:lnTo>
                <a:lnTo>
                  <a:pt x="294671" y="466727"/>
                </a:lnTo>
                <a:lnTo>
                  <a:pt x="292693" y="471729"/>
                </a:lnTo>
                <a:lnTo>
                  <a:pt x="289462" y="475705"/>
                </a:lnTo>
                <a:lnTo>
                  <a:pt x="280498" y="481605"/>
                </a:lnTo>
                <a:lnTo>
                  <a:pt x="275579" y="482993"/>
                </a:lnTo>
                <a:close/>
              </a:path>
            </a:pathLst>
          </a:custGeom>
          <a:solidFill>
            <a:srgbClr val="D08F74"/>
          </a:solidFill>
        </p:spPr>
        <p:txBody>
          <a:bodyPr wrap="square" lIns="0" tIns="0" rIns="0" bIns="0" rtlCol="0"/>
          <a:lstStyle/>
          <a:p>
            <a:endParaRPr/>
          </a:p>
        </p:txBody>
      </p:sp>
      <p:sp>
        <p:nvSpPr>
          <p:cNvPr id="37" name="object 5">
            <a:extLst>
              <a:ext uri="{FF2B5EF4-FFF2-40B4-BE49-F238E27FC236}">
                <a16:creationId xmlns:a16="http://schemas.microsoft.com/office/drawing/2014/main" id="{DC7AAA54-CC6A-3A0A-35C6-D5A73AB35F02}"/>
              </a:ext>
            </a:extLst>
          </p:cNvPr>
          <p:cNvSpPr/>
          <p:nvPr/>
        </p:nvSpPr>
        <p:spPr>
          <a:xfrm>
            <a:off x="16653077" y="8489554"/>
            <a:ext cx="337185" cy="483234"/>
          </a:xfrm>
          <a:custGeom>
            <a:avLst/>
            <a:gdLst/>
            <a:ahLst/>
            <a:cxnLst/>
            <a:rect l="l" t="t" r="r" b="b"/>
            <a:pathLst>
              <a:path w="337184" h="483235">
                <a:moveTo>
                  <a:pt x="275579" y="482993"/>
                </a:moveTo>
                <a:lnTo>
                  <a:pt x="270223" y="482818"/>
                </a:lnTo>
                <a:lnTo>
                  <a:pt x="264936" y="482942"/>
                </a:lnTo>
                <a:lnTo>
                  <a:pt x="260148" y="481450"/>
                </a:lnTo>
                <a:lnTo>
                  <a:pt x="242898" y="446573"/>
                </a:lnTo>
                <a:lnTo>
                  <a:pt x="232979" y="353058"/>
                </a:lnTo>
                <a:lnTo>
                  <a:pt x="232405" y="349585"/>
                </a:lnTo>
                <a:lnTo>
                  <a:pt x="231609" y="346150"/>
                </a:lnTo>
                <a:lnTo>
                  <a:pt x="225841" y="331602"/>
                </a:lnTo>
                <a:lnTo>
                  <a:pt x="216875" y="322229"/>
                </a:lnTo>
                <a:lnTo>
                  <a:pt x="204707" y="318266"/>
                </a:lnTo>
                <a:lnTo>
                  <a:pt x="189332" y="319951"/>
                </a:lnTo>
                <a:lnTo>
                  <a:pt x="172451" y="324935"/>
                </a:lnTo>
                <a:lnTo>
                  <a:pt x="155732" y="330502"/>
                </a:lnTo>
                <a:lnTo>
                  <a:pt x="122563" y="342116"/>
                </a:lnTo>
                <a:lnTo>
                  <a:pt x="93641" y="352046"/>
                </a:lnTo>
                <a:lnTo>
                  <a:pt x="56971" y="363307"/>
                </a:lnTo>
                <a:lnTo>
                  <a:pt x="41407" y="364857"/>
                </a:lnTo>
                <a:lnTo>
                  <a:pt x="41407" y="364414"/>
                </a:lnTo>
                <a:lnTo>
                  <a:pt x="37523" y="364192"/>
                </a:lnTo>
                <a:lnTo>
                  <a:pt x="33596" y="364192"/>
                </a:lnTo>
                <a:lnTo>
                  <a:pt x="29668" y="363793"/>
                </a:lnTo>
                <a:lnTo>
                  <a:pt x="0" y="333910"/>
                </a:lnTo>
                <a:lnTo>
                  <a:pt x="2108" y="321899"/>
                </a:lnTo>
                <a:lnTo>
                  <a:pt x="31545" y="295538"/>
                </a:lnTo>
                <a:lnTo>
                  <a:pt x="83921" y="278164"/>
                </a:lnTo>
                <a:lnTo>
                  <a:pt x="128829" y="269681"/>
                </a:lnTo>
                <a:lnTo>
                  <a:pt x="157039" y="266096"/>
                </a:lnTo>
                <a:lnTo>
                  <a:pt x="171141" y="264302"/>
                </a:lnTo>
                <a:lnTo>
                  <a:pt x="185184" y="262145"/>
                </a:lnTo>
                <a:lnTo>
                  <a:pt x="195895" y="258657"/>
                </a:lnTo>
                <a:lnTo>
                  <a:pt x="201997" y="252626"/>
                </a:lnTo>
                <a:lnTo>
                  <a:pt x="203665" y="244017"/>
                </a:lnTo>
                <a:lnTo>
                  <a:pt x="201071" y="232799"/>
                </a:lnTo>
                <a:lnTo>
                  <a:pt x="198448" y="224415"/>
                </a:lnTo>
                <a:lnTo>
                  <a:pt x="198495" y="218558"/>
                </a:lnTo>
                <a:lnTo>
                  <a:pt x="201760" y="213649"/>
                </a:lnTo>
                <a:lnTo>
                  <a:pt x="208794" y="208108"/>
                </a:lnTo>
                <a:lnTo>
                  <a:pt x="216340" y="201018"/>
                </a:lnTo>
                <a:lnTo>
                  <a:pt x="221111" y="192686"/>
                </a:lnTo>
                <a:lnTo>
                  <a:pt x="223607" y="183365"/>
                </a:lnTo>
                <a:lnTo>
                  <a:pt x="224327" y="173309"/>
                </a:lnTo>
                <a:lnTo>
                  <a:pt x="225507" y="81447"/>
                </a:lnTo>
                <a:lnTo>
                  <a:pt x="226049" y="50826"/>
                </a:lnTo>
                <a:lnTo>
                  <a:pt x="236466" y="10925"/>
                </a:lnTo>
                <a:lnTo>
                  <a:pt x="253138" y="0"/>
                </a:lnTo>
                <a:lnTo>
                  <a:pt x="265308" y="767"/>
                </a:lnTo>
                <a:lnTo>
                  <a:pt x="275765" y="6937"/>
                </a:lnTo>
                <a:lnTo>
                  <a:pt x="281741" y="17579"/>
                </a:lnTo>
                <a:lnTo>
                  <a:pt x="282576" y="21060"/>
                </a:lnTo>
                <a:lnTo>
                  <a:pt x="282487" y="24518"/>
                </a:lnTo>
                <a:lnTo>
                  <a:pt x="281476" y="27952"/>
                </a:lnTo>
                <a:lnTo>
                  <a:pt x="274994" y="53570"/>
                </a:lnTo>
                <a:lnTo>
                  <a:pt x="271950" y="79496"/>
                </a:lnTo>
                <a:lnTo>
                  <a:pt x="271231" y="105638"/>
                </a:lnTo>
                <a:lnTo>
                  <a:pt x="272019" y="144970"/>
                </a:lnTo>
                <a:lnTo>
                  <a:pt x="272739" y="186829"/>
                </a:lnTo>
                <a:lnTo>
                  <a:pt x="272518" y="189533"/>
                </a:lnTo>
                <a:lnTo>
                  <a:pt x="272739" y="192237"/>
                </a:lnTo>
                <a:lnTo>
                  <a:pt x="274991" y="201476"/>
                </a:lnTo>
                <a:lnTo>
                  <a:pt x="279733" y="207797"/>
                </a:lnTo>
                <a:lnTo>
                  <a:pt x="286925" y="211326"/>
                </a:lnTo>
                <a:lnTo>
                  <a:pt x="296525" y="212186"/>
                </a:lnTo>
                <a:lnTo>
                  <a:pt x="304348" y="211628"/>
                </a:lnTo>
                <a:lnTo>
                  <a:pt x="312026" y="212441"/>
                </a:lnTo>
                <a:lnTo>
                  <a:pt x="319561" y="214624"/>
                </a:lnTo>
                <a:lnTo>
                  <a:pt x="331224" y="221916"/>
                </a:lnTo>
                <a:lnTo>
                  <a:pt x="336673" y="232633"/>
                </a:lnTo>
                <a:lnTo>
                  <a:pt x="335485" y="244596"/>
                </a:lnTo>
                <a:lnTo>
                  <a:pt x="303983" y="269460"/>
                </a:lnTo>
                <a:lnTo>
                  <a:pt x="289261" y="277618"/>
                </a:lnTo>
                <a:lnTo>
                  <a:pt x="281758" y="287119"/>
                </a:lnTo>
                <a:lnTo>
                  <a:pt x="281164" y="299139"/>
                </a:lnTo>
                <a:lnTo>
                  <a:pt x="287169" y="314853"/>
                </a:lnTo>
                <a:lnTo>
                  <a:pt x="294199" y="331422"/>
                </a:lnTo>
                <a:lnTo>
                  <a:pt x="298984" y="348471"/>
                </a:lnTo>
                <a:lnTo>
                  <a:pt x="301524" y="365999"/>
                </a:lnTo>
                <a:lnTo>
                  <a:pt x="301821" y="384007"/>
                </a:lnTo>
                <a:lnTo>
                  <a:pt x="301050" y="402160"/>
                </a:lnTo>
                <a:lnTo>
                  <a:pt x="297408" y="456619"/>
                </a:lnTo>
                <a:lnTo>
                  <a:pt x="294671" y="466727"/>
                </a:lnTo>
                <a:lnTo>
                  <a:pt x="292693" y="471729"/>
                </a:lnTo>
                <a:lnTo>
                  <a:pt x="289462" y="475705"/>
                </a:lnTo>
                <a:lnTo>
                  <a:pt x="280498" y="481605"/>
                </a:lnTo>
                <a:lnTo>
                  <a:pt x="275579" y="482993"/>
                </a:lnTo>
                <a:close/>
              </a:path>
            </a:pathLst>
          </a:custGeom>
          <a:solidFill>
            <a:srgbClr val="D08F74"/>
          </a:solidFill>
        </p:spPr>
        <p:txBody>
          <a:bodyPr wrap="square" lIns="0" tIns="0" rIns="0" bIns="0" rtlCol="0"/>
          <a:lstStyle/>
          <a:p>
            <a:endParaRPr/>
          </a:p>
        </p:txBody>
      </p:sp>
    </p:spTree>
    <p:extLst>
      <p:ext uri="{BB962C8B-B14F-4D97-AF65-F5344CB8AC3E}">
        <p14:creationId xmlns:p14="http://schemas.microsoft.com/office/powerpoint/2010/main" val="3081548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8288000" cy="10287000"/>
          </a:xfrm>
          <a:custGeom>
            <a:avLst/>
            <a:gdLst/>
            <a:ahLst/>
            <a:cxnLst/>
            <a:rect l="l" t="t" r="r" b="b"/>
            <a:pathLst>
              <a:path w="18288000" h="10287000">
                <a:moveTo>
                  <a:pt x="18287998" y="10286999"/>
                </a:moveTo>
                <a:lnTo>
                  <a:pt x="0" y="10286999"/>
                </a:lnTo>
                <a:lnTo>
                  <a:pt x="0" y="0"/>
                </a:lnTo>
                <a:lnTo>
                  <a:pt x="18287998" y="0"/>
                </a:lnTo>
                <a:lnTo>
                  <a:pt x="18287998" y="10286999"/>
                </a:lnTo>
                <a:close/>
              </a:path>
            </a:pathLst>
          </a:custGeom>
          <a:solidFill>
            <a:srgbClr val="975740"/>
          </a:solidFill>
        </p:spPr>
        <p:txBody>
          <a:bodyPr wrap="square" lIns="0" tIns="0" rIns="0" bIns="0" rtlCol="0"/>
          <a:lstStyle/>
          <a:p>
            <a:endParaRPr/>
          </a:p>
        </p:txBody>
      </p:sp>
      <p:sp>
        <p:nvSpPr>
          <p:cNvPr id="3" name="object 3"/>
          <p:cNvSpPr/>
          <p:nvPr/>
        </p:nvSpPr>
        <p:spPr>
          <a:xfrm>
            <a:off x="0" y="3"/>
            <a:ext cx="2172970" cy="1889125"/>
          </a:xfrm>
          <a:custGeom>
            <a:avLst/>
            <a:gdLst/>
            <a:ahLst/>
            <a:cxnLst/>
            <a:rect l="l" t="t" r="r" b="b"/>
            <a:pathLst>
              <a:path w="2172970" h="1889125">
                <a:moveTo>
                  <a:pt x="1078800" y="1409018"/>
                </a:moveTo>
                <a:lnTo>
                  <a:pt x="442818" y="1409018"/>
                </a:lnTo>
                <a:lnTo>
                  <a:pt x="489727" y="1402742"/>
                </a:lnTo>
                <a:lnTo>
                  <a:pt x="535668" y="1390023"/>
                </a:lnTo>
                <a:lnTo>
                  <a:pt x="580775" y="1371781"/>
                </a:lnTo>
                <a:lnTo>
                  <a:pt x="629097" y="1344515"/>
                </a:lnTo>
                <a:lnTo>
                  <a:pt x="672840" y="1311739"/>
                </a:lnTo>
                <a:lnTo>
                  <a:pt x="713600" y="1275263"/>
                </a:lnTo>
                <a:lnTo>
                  <a:pt x="752971" y="1236898"/>
                </a:lnTo>
                <a:lnTo>
                  <a:pt x="780544" y="1207590"/>
                </a:lnTo>
                <a:lnTo>
                  <a:pt x="806610" y="1177054"/>
                </a:lnTo>
                <a:lnTo>
                  <a:pt x="831169" y="1145289"/>
                </a:lnTo>
                <a:lnTo>
                  <a:pt x="854222" y="1112296"/>
                </a:lnTo>
                <a:lnTo>
                  <a:pt x="878349" y="1079099"/>
                </a:lnTo>
                <a:lnTo>
                  <a:pt x="903367" y="1046666"/>
                </a:lnTo>
                <a:lnTo>
                  <a:pt x="929831" y="1015448"/>
                </a:lnTo>
                <a:lnTo>
                  <a:pt x="958297" y="985900"/>
                </a:lnTo>
                <a:lnTo>
                  <a:pt x="992175" y="954563"/>
                </a:lnTo>
                <a:lnTo>
                  <a:pt x="1027323" y="924800"/>
                </a:lnTo>
                <a:lnTo>
                  <a:pt x="1063740" y="896609"/>
                </a:lnTo>
                <a:lnTo>
                  <a:pt x="1101426" y="869990"/>
                </a:lnTo>
                <a:lnTo>
                  <a:pt x="1129982" y="850185"/>
                </a:lnTo>
                <a:lnTo>
                  <a:pt x="1186421" y="809177"/>
                </a:lnTo>
                <a:lnTo>
                  <a:pt x="1214937" y="789061"/>
                </a:lnTo>
                <a:lnTo>
                  <a:pt x="1255589" y="761742"/>
                </a:lnTo>
                <a:lnTo>
                  <a:pt x="1296472" y="734746"/>
                </a:lnTo>
                <a:lnTo>
                  <a:pt x="1337020" y="707310"/>
                </a:lnTo>
                <a:lnTo>
                  <a:pt x="1376664" y="678671"/>
                </a:lnTo>
                <a:lnTo>
                  <a:pt x="1414076" y="648846"/>
                </a:lnTo>
                <a:lnTo>
                  <a:pt x="1449356" y="617060"/>
                </a:lnTo>
                <a:lnTo>
                  <a:pt x="1481953" y="582917"/>
                </a:lnTo>
                <a:lnTo>
                  <a:pt x="1511318" y="546020"/>
                </a:lnTo>
                <a:lnTo>
                  <a:pt x="1536903" y="505972"/>
                </a:lnTo>
                <a:lnTo>
                  <a:pt x="1558158" y="462376"/>
                </a:lnTo>
                <a:lnTo>
                  <a:pt x="1570758" y="428002"/>
                </a:lnTo>
                <a:lnTo>
                  <a:pt x="1580067" y="392925"/>
                </a:lnTo>
                <a:lnTo>
                  <a:pt x="1586153" y="357146"/>
                </a:lnTo>
                <a:lnTo>
                  <a:pt x="1589015" y="320663"/>
                </a:lnTo>
                <a:lnTo>
                  <a:pt x="1587061" y="289859"/>
                </a:lnTo>
                <a:lnTo>
                  <a:pt x="1568016" y="233062"/>
                </a:lnTo>
                <a:lnTo>
                  <a:pt x="1524726" y="165291"/>
                </a:lnTo>
                <a:lnTo>
                  <a:pt x="1493160" y="126954"/>
                </a:lnTo>
                <a:lnTo>
                  <a:pt x="1458499" y="91399"/>
                </a:lnTo>
                <a:lnTo>
                  <a:pt x="1420746" y="58626"/>
                </a:lnTo>
                <a:lnTo>
                  <a:pt x="1367219" y="22163"/>
                </a:lnTo>
                <a:lnTo>
                  <a:pt x="1326410" y="0"/>
                </a:lnTo>
                <a:lnTo>
                  <a:pt x="2112419" y="0"/>
                </a:lnTo>
                <a:lnTo>
                  <a:pt x="2135403" y="48143"/>
                </a:lnTo>
                <a:lnTo>
                  <a:pt x="2152060" y="92981"/>
                </a:lnTo>
                <a:lnTo>
                  <a:pt x="2164214" y="139465"/>
                </a:lnTo>
                <a:lnTo>
                  <a:pt x="2171174" y="187989"/>
                </a:lnTo>
                <a:lnTo>
                  <a:pt x="2172731" y="236951"/>
                </a:lnTo>
                <a:lnTo>
                  <a:pt x="2169626" y="285063"/>
                </a:lnTo>
                <a:lnTo>
                  <a:pt x="2162280" y="332358"/>
                </a:lnTo>
                <a:lnTo>
                  <a:pt x="2151118" y="378871"/>
                </a:lnTo>
                <a:lnTo>
                  <a:pt x="2136561" y="424637"/>
                </a:lnTo>
                <a:lnTo>
                  <a:pt x="2119034" y="469689"/>
                </a:lnTo>
                <a:lnTo>
                  <a:pt x="2095677" y="519262"/>
                </a:lnTo>
                <a:lnTo>
                  <a:pt x="2067940" y="565925"/>
                </a:lnTo>
                <a:lnTo>
                  <a:pt x="2035822" y="609678"/>
                </a:lnTo>
                <a:lnTo>
                  <a:pt x="1999323" y="650522"/>
                </a:lnTo>
                <a:lnTo>
                  <a:pt x="1961006" y="688012"/>
                </a:lnTo>
                <a:lnTo>
                  <a:pt x="1921896" y="724563"/>
                </a:lnTo>
                <a:lnTo>
                  <a:pt x="1881782" y="759929"/>
                </a:lnTo>
                <a:lnTo>
                  <a:pt x="1840453" y="793863"/>
                </a:lnTo>
                <a:lnTo>
                  <a:pt x="1797700" y="826120"/>
                </a:lnTo>
                <a:lnTo>
                  <a:pt x="1753310" y="856454"/>
                </a:lnTo>
                <a:lnTo>
                  <a:pt x="1707073" y="884617"/>
                </a:lnTo>
                <a:lnTo>
                  <a:pt x="1660812" y="912023"/>
                </a:lnTo>
                <a:lnTo>
                  <a:pt x="1614998" y="940114"/>
                </a:lnTo>
                <a:lnTo>
                  <a:pt x="1569632" y="968890"/>
                </a:lnTo>
                <a:lnTo>
                  <a:pt x="1524714" y="998350"/>
                </a:lnTo>
                <a:lnTo>
                  <a:pt x="1480243" y="1028495"/>
                </a:lnTo>
                <a:lnTo>
                  <a:pt x="1436219" y="1059325"/>
                </a:lnTo>
                <a:lnTo>
                  <a:pt x="1392644" y="1090839"/>
                </a:lnTo>
                <a:lnTo>
                  <a:pt x="1350571" y="1121827"/>
                </a:lnTo>
                <a:lnTo>
                  <a:pt x="1309298" y="1153694"/>
                </a:lnTo>
                <a:lnTo>
                  <a:pt x="1269155" y="1186767"/>
                </a:lnTo>
                <a:lnTo>
                  <a:pt x="1230478" y="1221375"/>
                </a:lnTo>
                <a:lnTo>
                  <a:pt x="1193599" y="1257845"/>
                </a:lnTo>
                <a:lnTo>
                  <a:pt x="1158852" y="1296507"/>
                </a:lnTo>
                <a:lnTo>
                  <a:pt x="1126570" y="1337687"/>
                </a:lnTo>
                <a:lnTo>
                  <a:pt x="1078800" y="1409018"/>
                </a:lnTo>
                <a:close/>
              </a:path>
              <a:path w="2172970" h="1889125">
                <a:moveTo>
                  <a:pt x="295429" y="1889051"/>
                </a:moveTo>
                <a:lnTo>
                  <a:pt x="244538" y="1887304"/>
                </a:lnTo>
                <a:lnTo>
                  <a:pt x="193542" y="1884265"/>
                </a:lnTo>
                <a:lnTo>
                  <a:pt x="150322" y="1879556"/>
                </a:lnTo>
                <a:lnTo>
                  <a:pt x="107470" y="1872416"/>
                </a:lnTo>
                <a:lnTo>
                  <a:pt x="64708" y="1864628"/>
                </a:lnTo>
                <a:lnTo>
                  <a:pt x="21760" y="1857979"/>
                </a:lnTo>
                <a:lnTo>
                  <a:pt x="0" y="1855262"/>
                </a:lnTo>
                <a:lnTo>
                  <a:pt x="0" y="1310805"/>
                </a:lnTo>
                <a:lnTo>
                  <a:pt x="14646" y="1317600"/>
                </a:lnTo>
                <a:lnTo>
                  <a:pt x="37188" y="1328660"/>
                </a:lnTo>
                <a:lnTo>
                  <a:pt x="63744" y="1340509"/>
                </a:lnTo>
                <a:lnTo>
                  <a:pt x="91353" y="1349927"/>
                </a:lnTo>
                <a:lnTo>
                  <a:pt x="119568" y="1357767"/>
                </a:lnTo>
                <a:lnTo>
                  <a:pt x="147945" y="1364881"/>
                </a:lnTo>
                <a:lnTo>
                  <a:pt x="156092" y="1367290"/>
                </a:lnTo>
                <a:lnTo>
                  <a:pt x="233564" y="1385308"/>
                </a:lnTo>
                <a:lnTo>
                  <a:pt x="287096" y="1394255"/>
                </a:lnTo>
                <a:lnTo>
                  <a:pt x="340842" y="1401797"/>
                </a:lnTo>
                <a:lnTo>
                  <a:pt x="394804" y="1407933"/>
                </a:lnTo>
                <a:lnTo>
                  <a:pt x="442818" y="1409018"/>
                </a:lnTo>
                <a:lnTo>
                  <a:pt x="1078800" y="1409018"/>
                </a:lnTo>
                <a:lnTo>
                  <a:pt x="1068882" y="1423827"/>
                </a:lnTo>
                <a:lnTo>
                  <a:pt x="1039062" y="1464650"/>
                </a:lnTo>
                <a:lnTo>
                  <a:pt x="1007626" y="1504183"/>
                </a:lnTo>
                <a:lnTo>
                  <a:pt x="974574" y="1542427"/>
                </a:lnTo>
                <a:lnTo>
                  <a:pt x="939907" y="1579383"/>
                </a:lnTo>
                <a:lnTo>
                  <a:pt x="870809" y="1650943"/>
                </a:lnTo>
                <a:lnTo>
                  <a:pt x="835326" y="1685737"/>
                </a:lnTo>
                <a:lnTo>
                  <a:pt x="798114" y="1718595"/>
                </a:lnTo>
                <a:lnTo>
                  <a:pt x="758344" y="1748555"/>
                </a:lnTo>
                <a:lnTo>
                  <a:pt x="717423" y="1774997"/>
                </a:lnTo>
                <a:lnTo>
                  <a:pt x="675581" y="1799145"/>
                </a:lnTo>
                <a:lnTo>
                  <a:pt x="632700" y="1820816"/>
                </a:lnTo>
                <a:lnTo>
                  <a:pt x="588660" y="1839828"/>
                </a:lnTo>
                <a:lnTo>
                  <a:pt x="543341" y="1856000"/>
                </a:lnTo>
                <a:lnTo>
                  <a:pt x="496625" y="1869148"/>
                </a:lnTo>
                <a:lnTo>
                  <a:pt x="448391" y="1879091"/>
                </a:lnTo>
                <a:lnTo>
                  <a:pt x="397263" y="1885689"/>
                </a:lnTo>
                <a:lnTo>
                  <a:pt x="346306" y="1888761"/>
                </a:lnTo>
                <a:lnTo>
                  <a:pt x="295429" y="1889051"/>
                </a:lnTo>
                <a:close/>
              </a:path>
            </a:pathLst>
          </a:custGeom>
          <a:solidFill>
            <a:srgbClr val="D08F74"/>
          </a:solidFill>
        </p:spPr>
        <p:txBody>
          <a:bodyPr wrap="square" lIns="0" tIns="0" rIns="0" bIns="0" rtlCol="0"/>
          <a:lstStyle/>
          <a:p>
            <a:endParaRPr/>
          </a:p>
        </p:txBody>
      </p:sp>
      <p:pic>
        <p:nvPicPr>
          <p:cNvPr id="4" name="object 4"/>
          <p:cNvPicPr/>
          <p:nvPr/>
        </p:nvPicPr>
        <p:blipFill>
          <a:blip r:embed="rId2" cstate="print"/>
          <a:stretch>
            <a:fillRect/>
          </a:stretch>
        </p:blipFill>
        <p:spPr>
          <a:xfrm>
            <a:off x="6406123" y="1778505"/>
            <a:ext cx="141029" cy="147377"/>
          </a:xfrm>
          <a:prstGeom prst="rect">
            <a:avLst/>
          </a:prstGeom>
        </p:spPr>
      </p:pic>
      <p:pic>
        <p:nvPicPr>
          <p:cNvPr id="5" name="object 5"/>
          <p:cNvPicPr/>
          <p:nvPr/>
        </p:nvPicPr>
        <p:blipFill>
          <a:blip r:embed="rId3" cstate="print"/>
          <a:stretch>
            <a:fillRect/>
          </a:stretch>
        </p:blipFill>
        <p:spPr>
          <a:xfrm>
            <a:off x="6063419" y="1716201"/>
            <a:ext cx="175167" cy="151186"/>
          </a:xfrm>
          <a:prstGeom prst="rect">
            <a:avLst/>
          </a:prstGeom>
        </p:spPr>
      </p:pic>
      <p:pic>
        <p:nvPicPr>
          <p:cNvPr id="6" name="object 6"/>
          <p:cNvPicPr/>
          <p:nvPr/>
        </p:nvPicPr>
        <p:blipFill>
          <a:blip r:embed="rId4" cstate="print"/>
          <a:stretch>
            <a:fillRect/>
          </a:stretch>
        </p:blipFill>
        <p:spPr>
          <a:xfrm>
            <a:off x="6164891" y="2049602"/>
            <a:ext cx="141874" cy="162722"/>
          </a:xfrm>
          <a:prstGeom prst="rect">
            <a:avLst/>
          </a:prstGeom>
        </p:spPr>
      </p:pic>
      <p:pic>
        <p:nvPicPr>
          <p:cNvPr id="7" name="object 7"/>
          <p:cNvPicPr/>
          <p:nvPr/>
        </p:nvPicPr>
        <p:blipFill>
          <a:blip r:embed="rId5" cstate="print"/>
          <a:stretch>
            <a:fillRect/>
          </a:stretch>
        </p:blipFill>
        <p:spPr>
          <a:xfrm>
            <a:off x="6323969" y="2408558"/>
            <a:ext cx="141107" cy="149806"/>
          </a:xfrm>
          <a:prstGeom prst="rect">
            <a:avLst/>
          </a:prstGeom>
        </p:spPr>
      </p:pic>
      <p:pic>
        <p:nvPicPr>
          <p:cNvPr id="8" name="object 8"/>
          <p:cNvPicPr/>
          <p:nvPr/>
        </p:nvPicPr>
        <p:blipFill>
          <a:blip r:embed="rId6" cstate="print"/>
          <a:stretch>
            <a:fillRect/>
          </a:stretch>
        </p:blipFill>
        <p:spPr>
          <a:xfrm>
            <a:off x="6711611" y="1835076"/>
            <a:ext cx="138319" cy="125985"/>
          </a:xfrm>
          <a:prstGeom prst="rect">
            <a:avLst/>
          </a:prstGeom>
        </p:spPr>
      </p:pic>
      <p:pic>
        <p:nvPicPr>
          <p:cNvPr id="9" name="object 9"/>
          <p:cNvPicPr/>
          <p:nvPr/>
        </p:nvPicPr>
        <p:blipFill>
          <a:blip r:embed="rId7" cstate="print"/>
          <a:stretch>
            <a:fillRect/>
          </a:stretch>
        </p:blipFill>
        <p:spPr>
          <a:xfrm>
            <a:off x="6887726" y="2191599"/>
            <a:ext cx="140120" cy="160020"/>
          </a:xfrm>
          <a:prstGeom prst="rect">
            <a:avLst/>
          </a:prstGeom>
        </p:spPr>
      </p:pic>
      <p:pic>
        <p:nvPicPr>
          <p:cNvPr id="10" name="object 10"/>
          <p:cNvPicPr/>
          <p:nvPr/>
        </p:nvPicPr>
        <p:blipFill>
          <a:blip r:embed="rId8" cstate="print"/>
          <a:stretch>
            <a:fillRect/>
          </a:stretch>
        </p:blipFill>
        <p:spPr>
          <a:xfrm>
            <a:off x="7233098" y="2055177"/>
            <a:ext cx="131934" cy="154475"/>
          </a:xfrm>
          <a:prstGeom prst="rect">
            <a:avLst/>
          </a:prstGeom>
        </p:spPr>
      </p:pic>
      <p:pic>
        <p:nvPicPr>
          <p:cNvPr id="11" name="object 11"/>
          <p:cNvPicPr/>
          <p:nvPr/>
        </p:nvPicPr>
        <p:blipFill>
          <a:blip r:embed="rId9" cstate="print"/>
          <a:stretch>
            <a:fillRect/>
          </a:stretch>
        </p:blipFill>
        <p:spPr>
          <a:xfrm>
            <a:off x="6437087" y="3122863"/>
            <a:ext cx="164108" cy="140505"/>
          </a:xfrm>
          <a:prstGeom prst="rect">
            <a:avLst/>
          </a:prstGeom>
        </p:spPr>
      </p:pic>
      <p:pic>
        <p:nvPicPr>
          <p:cNvPr id="12" name="object 12"/>
          <p:cNvPicPr/>
          <p:nvPr/>
        </p:nvPicPr>
        <p:blipFill>
          <a:blip r:embed="rId10" cstate="print"/>
          <a:stretch>
            <a:fillRect/>
          </a:stretch>
        </p:blipFill>
        <p:spPr>
          <a:xfrm>
            <a:off x="6669706" y="1471964"/>
            <a:ext cx="132441" cy="166724"/>
          </a:xfrm>
          <a:prstGeom prst="rect">
            <a:avLst/>
          </a:prstGeom>
        </p:spPr>
      </p:pic>
      <p:pic>
        <p:nvPicPr>
          <p:cNvPr id="13" name="object 13"/>
          <p:cNvPicPr/>
          <p:nvPr/>
        </p:nvPicPr>
        <p:blipFill>
          <a:blip r:embed="rId11" cstate="print"/>
          <a:stretch>
            <a:fillRect/>
          </a:stretch>
        </p:blipFill>
        <p:spPr>
          <a:xfrm>
            <a:off x="6525636" y="2095455"/>
            <a:ext cx="141990" cy="177261"/>
          </a:xfrm>
          <a:prstGeom prst="rect">
            <a:avLst/>
          </a:prstGeom>
        </p:spPr>
      </p:pic>
      <p:pic>
        <p:nvPicPr>
          <p:cNvPr id="14" name="object 14"/>
          <p:cNvPicPr/>
          <p:nvPr/>
        </p:nvPicPr>
        <p:blipFill>
          <a:blip r:embed="rId12" cstate="print"/>
          <a:stretch>
            <a:fillRect/>
          </a:stretch>
        </p:blipFill>
        <p:spPr>
          <a:xfrm>
            <a:off x="6316973" y="1478707"/>
            <a:ext cx="174250" cy="173191"/>
          </a:xfrm>
          <a:prstGeom prst="rect">
            <a:avLst/>
          </a:prstGeom>
        </p:spPr>
      </p:pic>
      <p:pic>
        <p:nvPicPr>
          <p:cNvPr id="15" name="object 15"/>
          <p:cNvPicPr/>
          <p:nvPr/>
        </p:nvPicPr>
        <p:blipFill>
          <a:blip r:embed="rId13" cstate="print"/>
          <a:stretch>
            <a:fillRect/>
          </a:stretch>
        </p:blipFill>
        <p:spPr>
          <a:xfrm>
            <a:off x="7354686" y="2397762"/>
            <a:ext cx="130791" cy="152002"/>
          </a:xfrm>
          <a:prstGeom prst="rect">
            <a:avLst/>
          </a:prstGeom>
        </p:spPr>
      </p:pic>
      <p:pic>
        <p:nvPicPr>
          <p:cNvPr id="16" name="object 16"/>
          <p:cNvPicPr/>
          <p:nvPr/>
        </p:nvPicPr>
        <p:blipFill>
          <a:blip r:embed="rId14" cstate="print"/>
          <a:stretch>
            <a:fillRect/>
          </a:stretch>
        </p:blipFill>
        <p:spPr>
          <a:xfrm>
            <a:off x="7521327" y="2684271"/>
            <a:ext cx="132303" cy="117614"/>
          </a:xfrm>
          <a:prstGeom prst="rect">
            <a:avLst/>
          </a:prstGeom>
        </p:spPr>
      </p:pic>
      <p:pic>
        <p:nvPicPr>
          <p:cNvPr id="17" name="object 17"/>
          <p:cNvPicPr/>
          <p:nvPr/>
        </p:nvPicPr>
        <p:blipFill>
          <a:blip r:embed="rId15" cstate="print"/>
          <a:stretch>
            <a:fillRect/>
          </a:stretch>
        </p:blipFill>
        <p:spPr>
          <a:xfrm>
            <a:off x="7127195" y="2665254"/>
            <a:ext cx="144306" cy="137635"/>
          </a:xfrm>
          <a:prstGeom prst="rect">
            <a:avLst/>
          </a:prstGeom>
        </p:spPr>
      </p:pic>
      <p:pic>
        <p:nvPicPr>
          <p:cNvPr id="18" name="object 18"/>
          <p:cNvPicPr/>
          <p:nvPr/>
        </p:nvPicPr>
        <p:blipFill>
          <a:blip r:embed="rId16" cstate="print"/>
          <a:stretch>
            <a:fillRect/>
          </a:stretch>
        </p:blipFill>
        <p:spPr>
          <a:xfrm>
            <a:off x="7247772" y="3038790"/>
            <a:ext cx="108803" cy="130404"/>
          </a:xfrm>
          <a:prstGeom prst="rect">
            <a:avLst/>
          </a:prstGeom>
        </p:spPr>
      </p:pic>
      <p:pic>
        <p:nvPicPr>
          <p:cNvPr id="19" name="object 19"/>
          <p:cNvPicPr/>
          <p:nvPr/>
        </p:nvPicPr>
        <p:blipFill>
          <a:blip r:embed="rId17" cstate="print"/>
          <a:stretch>
            <a:fillRect/>
          </a:stretch>
        </p:blipFill>
        <p:spPr>
          <a:xfrm>
            <a:off x="7076089" y="1690647"/>
            <a:ext cx="140812" cy="160592"/>
          </a:xfrm>
          <a:prstGeom prst="rect">
            <a:avLst/>
          </a:prstGeom>
        </p:spPr>
      </p:pic>
      <p:pic>
        <p:nvPicPr>
          <p:cNvPr id="20" name="object 20"/>
          <p:cNvPicPr/>
          <p:nvPr/>
        </p:nvPicPr>
        <p:blipFill>
          <a:blip r:embed="rId18" cstate="print"/>
          <a:stretch>
            <a:fillRect/>
          </a:stretch>
        </p:blipFill>
        <p:spPr>
          <a:xfrm>
            <a:off x="6770617" y="2507849"/>
            <a:ext cx="136321" cy="139184"/>
          </a:xfrm>
          <a:prstGeom prst="rect">
            <a:avLst/>
          </a:prstGeom>
        </p:spPr>
      </p:pic>
      <p:pic>
        <p:nvPicPr>
          <p:cNvPr id="21" name="object 21"/>
          <p:cNvPicPr/>
          <p:nvPr/>
        </p:nvPicPr>
        <p:blipFill>
          <a:blip r:embed="rId19" cstate="print"/>
          <a:stretch>
            <a:fillRect/>
          </a:stretch>
        </p:blipFill>
        <p:spPr>
          <a:xfrm>
            <a:off x="6639913" y="2807418"/>
            <a:ext cx="119707" cy="121885"/>
          </a:xfrm>
          <a:prstGeom prst="rect">
            <a:avLst/>
          </a:prstGeom>
        </p:spPr>
      </p:pic>
      <p:pic>
        <p:nvPicPr>
          <p:cNvPr id="22" name="object 22"/>
          <p:cNvPicPr/>
          <p:nvPr/>
        </p:nvPicPr>
        <p:blipFill>
          <a:blip r:embed="rId20" cstate="print"/>
          <a:stretch>
            <a:fillRect/>
          </a:stretch>
        </p:blipFill>
        <p:spPr>
          <a:xfrm>
            <a:off x="6891006" y="3033697"/>
            <a:ext cx="139247" cy="136940"/>
          </a:xfrm>
          <a:prstGeom prst="rect">
            <a:avLst/>
          </a:prstGeom>
        </p:spPr>
      </p:pic>
      <p:sp>
        <p:nvSpPr>
          <p:cNvPr id="34" name="object 34"/>
          <p:cNvSpPr txBox="1">
            <a:spLocks noGrp="1"/>
          </p:cNvSpPr>
          <p:nvPr>
            <p:ph type="title"/>
          </p:nvPr>
        </p:nvSpPr>
        <p:spPr>
          <a:xfrm>
            <a:off x="10057264" y="1429632"/>
            <a:ext cx="5093335" cy="2682786"/>
          </a:xfrm>
          <a:prstGeom prst="rect">
            <a:avLst/>
          </a:prstGeom>
        </p:spPr>
        <p:txBody>
          <a:bodyPr vert="horz" wrap="square" lIns="0" tIns="218440" rIns="0" bIns="0" rtlCol="0">
            <a:spAutoFit/>
          </a:bodyPr>
          <a:lstStyle/>
          <a:p>
            <a:pPr marL="12700">
              <a:lnSpc>
                <a:spcPct val="100000"/>
              </a:lnSpc>
              <a:spcBef>
                <a:spcPts val="100"/>
              </a:spcBef>
            </a:pPr>
            <a:r>
              <a:rPr lang="id-ID" sz="8000" spc="135" dirty="0">
                <a:solidFill>
                  <a:srgbClr val="F5F0E3"/>
                </a:solidFill>
                <a:latin typeface="Times New Roman"/>
                <a:cs typeface="Times New Roman"/>
              </a:rPr>
              <a:t>DAFTAR PUSTAKA</a:t>
            </a:r>
          </a:p>
        </p:txBody>
      </p:sp>
      <p:sp>
        <p:nvSpPr>
          <p:cNvPr id="39" name="object 39"/>
          <p:cNvSpPr txBox="1"/>
          <p:nvPr/>
        </p:nvSpPr>
        <p:spPr>
          <a:xfrm>
            <a:off x="2527453" y="5154882"/>
            <a:ext cx="13233094" cy="3757439"/>
          </a:xfrm>
          <a:prstGeom prst="rect">
            <a:avLst/>
          </a:prstGeom>
        </p:spPr>
        <p:txBody>
          <a:bodyPr vert="horz" wrap="square" lIns="0" tIns="12700" rIns="0" bIns="0" rtlCol="0">
            <a:spAutoFit/>
          </a:bodyPr>
          <a:lstStyle/>
          <a:p>
            <a:pPr marL="12700">
              <a:lnSpc>
                <a:spcPct val="100000"/>
              </a:lnSpc>
              <a:spcBef>
                <a:spcPts val="100"/>
              </a:spcBef>
            </a:pPr>
            <a:r>
              <a:rPr lang="id-ID" sz="3000" spc="135" dirty="0">
                <a:solidFill>
                  <a:srgbClr val="F5F0E3"/>
                </a:solidFill>
                <a:latin typeface="Times New Roman"/>
                <a:cs typeface="Times New Roman"/>
              </a:rPr>
              <a:t>Adnani, 2013. Filosofi Kebidanan. Trans Info Media. Jakarta. </a:t>
            </a:r>
          </a:p>
          <a:p>
            <a:pPr marL="12700">
              <a:lnSpc>
                <a:spcPct val="100000"/>
              </a:lnSpc>
              <a:spcBef>
                <a:spcPts val="100"/>
              </a:spcBef>
            </a:pPr>
            <a:r>
              <a:rPr lang="id-ID" sz="3000" spc="135" dirty="0">
                <a:solidFill>
                  <a:srgbClr val="F5F0E3"/>
                </a:solidFill>
                <a:latin typeface="Times New Roman"/>
                <a:cs typeface="Times New Roman"/>
              </a:rPr>
              <a:t>Notoadmojo (2012). Ilmu Perilaku dan Pendidikan Kesehatan. Rhineka Cipta. Jakarta.</a:t>
            </a:r>
          </a:p>
          <a:p>
            <a:pPr marL="12700">
              <a:lnSpc>
                <a:spcPct val="100000"/>
              </a:lnSpc>
              <a:spcBef>
                <a:spcPts val="100"/>
              </a:spcBef>
            </a:pPr>
            <a:r>
              <a:rPr lang="id-ID" sz="3000" spc="135" dirty="0">
                <a:solidFill>
                  <a:srgbClr val="F5F0E3"/>
                </a:solidFill>
                <a:latin typeface="Times New Roman"/>
                <a:cs typeface="Times New Roman"/>
              </a:rPr>
              <a:t>Sofyan, Mustika,dkk. 2007. Bidan Menyongsong Masa Depan. Jakarta: PP IBI. Hal.76.</a:t>
            </a:r>
          </a:p>
          <a:p>
            <a:pPr marL="12700">
              <a:lnSpc>
                <a:spcPct val="100000"/>
              </a:lnSpc>
              <a:spcBef>
                <a:spcPts val="100"/>
              </a:spcBef>
            </a:pPr>
            <a:r>
              <a:rPr lang="id-ID" sz="3000" spc="135" dirty="0">
                <a:solidFill>
                  <a:srgbClr val="F5F0E3"/>
                </a:solidFill>
                <a:latin typeface="Times New Roman"/>
                <a:cs typeface="Times New Roman"/>
              </a:rPr>
              <a:t>Sofyan, M. 2005. 50 Tahun IBI Bidan Menyongsong Masa Depan. Jakarta: Pengurus Pusat IBI. Hal: 5-164. </a:t>
            </a:r>
          </a:p>
          <a:p>
            <a:pPr marL="12700">
              <a:lnSpc>
                <a:spcPct val="100000"/>
              </a:lnSpc>
              <a:spcBef>
                <a:spcPts val="100"/>
              </a:spcBef>
            </a:pPr>
            <a:endParaRPr lang="id-ID" sz="3000" dirty="0">
              <a:latin typeface="Times New Roman"/>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3"/>
            <a:ext cx="18288000" cy="10287000"/>
          </a:xfrm>
          <a:custGeom>
            <a:avLst/>
            <a:gdLst/>
            <a:ahLst/>
            <a:cxnLst/>
            <a:rect l="l" t="t" r="r" b="b"/>
            <a:pathLst>
              <a:path w="18288000" h="10287000">
                <a:moveTo>
                  <a:pt x="18287998" y="10286999"/>
                </a:moveTo>
                <a:lnTo>
                  <a:pt x="0" y="10286999"/>
                </a:lnTo>
                <a:lnTo>
                  <a:pt x="0" y="0"/>
                </a:lnTo>
                <a:lnTo>
                  <a:pt x="18287998" y="0"/>
                </a:lnTo>
                <a:lnTo>
                  <a:pt x="18287998" y="10286999"/>
                </a:lnTo>
                <a:close/>
              </a:path>
            </a:pathLst>
          </a:custGeom>
          <a:solidFill>
            <a:srgbClr val="F5F0E3"/>
          </a:solidFill>
        </p:spPr>
        <p:txBody>
          <a:bodyPr wrap="square" lIns="0" tIns="0" rIns="0" bIns="0" rtlCol="0"/>
          <a:lstStyle/>
          <a:p>
            <a:endParaRPr/>
          </a:p>
        </p:txBody>
      </p:sp>
      <p:sp>
        <p:nvSpPr>
          <p:cNvPr id="3" name="object 3"/>
          <p:cNvSpPr/>
          <p:nvPr/>
        </p:nvSpPr>
        <p:spPr>
          <a:xfrm>
            <a:off x="0" y="8492981"/>
            <a:ext cx="2910205" cy="1794510"/>
          </a:xfrm>
          <a:custGeom>
            <a:avLst/>
            <a:gdLst/>
            <a:ahLst/>
            <a:cxnLst/>
            <a:rect l="l" t="t" r="r" b="b"/>
            <a:pathLst>
              <a:path w="2910205" h="1794509">
                <a:moveTo>
                  <a:pt x="0" y="200849"/>
                </a:moveTo>
                <a:lnTo>
                  <a:pt x="0" y="88636"/>
                </a:lnTo>
                <a:lnTo>
                  <a:pt x="26985" y="75777"/>
                </a:lnTo>
                <a:lnTo>
                  <a:pt x="73250" y="56855"/>
                </a:lnTo>
                <a:lnTo>
                  <a:pt x="120447" y="41042"/>
                </a:lnTo>
                <a:lnTo>
                  <a:pt x="168576" y="28339"/>
                </a:lnTo>
                <a:lnTo>
                  <a:pt x="217636" y="18745"/>
                </a:lnTo>
                <a:lnTo>
                  <a:pt x="289269" y="7504"/>
                </a:lnTo>
                <a:lnTo>
                  <a:pt x="361297" y="1274"/>
                </a:lnTo>
                <a:lnTo>
                  <a:pt x="412853" y="0"/>
                </a:lnTo>
                <a:lnTo>
                  <a:pt x="464163" y="2076"/>
                </a:lnTo>
                <a:lnTo>
                  <a:pt x="515291" y="7515"/>
                </a:lnTo>
                <a:lnTo>
                  <a:pt x="566044" y="16282"/>
                </a:lnTo>
                <a:lnTo>
                  <a:pt x="611915" y="27756"/>
                </a:lnTo>
                <a:lnTo>
                  <a:pt x="657109" y="41233"/>
                </a:lnTo>
                <a:lnTo>
                  <a:pt x="701748" y="56370"/>
                </a:lnTo>
                <a:lnTo>
                  <a:pt x="745958" y="72824"/>
                </a:lnTo>
                <a:lnTo>
                  <a:pt x="789861" y="90251"/>
                </a:lnTo>
                <a:lnTo>
                  <a:pt x="879638" y="127653"/>
                </a:lnTo>
                <a:lnTo>
                  <a:pt x="336263" y="127653"/>
                </a:lnTo>
                <a:lnTo>
                  <a:pt x="285278" y="130628"/>
                </a:lnTo>
                <a:lnTo>
                  <a:pt x="234556" y="135750"/>
                </a:lnTo>
                <a:lnTo>
                  <a:pt x="184098" y="143020"/>
                </a:lnTo>
                <a:lnTo>
                  <a:pt x="133904" y="152436"/>
                </a:lnTo>
                <a:lnTo>
                  <a:pt x="86481" y="165928"/>
                </a:lnTo>
                <a:lnTo>
                  <a:pt x="40312" y="183223"/>
                </a:lnTo>
                <a:lnTo>
                  <a:pt x="0" y="200849"/>
                </a:lnTo>
                <a:close/>
              </a:path>
              <a:path w="2910205" h="1794509">
                <a:moveTo>
                  <a:pt x="2887129" y="1794017"/>
                </a:moveTo>
                <a:lnTo>
                  <a:pt x="2804958" y="1794017"/>
                </a:lnTo>
                <a:lnTo>
                  <a:pt x="2805563" y="1792233"/>
                </a:lnTo>
                <a:lnTo>
                  <a:pt x="2814441" y="1759585"/>
                </a:lnTo>
                <a:lnTo>
                  <a:pt x="2821323" y="1726330"/>
                </a:lnTo>
                <a:lnTo>
                  <a:pt x="2826166" y="1692718"/>
                </a:lnTo>
                <a:lnTo>
                  <a:pt x="2828926" y="1659000"/>
                </a:lnTo>
                <a:lnTo>
                  <a:pt x="2829602" y="1625176"/>
                </a:lnTo>
                <a:lnTo>
                  <a:pt x="2828195" y="1591246"/>
                </a:lnTo>
                <a:lnTo>
                  <a:pt x="2822595" y="1542550"/>
                </a:lnTo>
                <a:lnTo>
                  <a:pt x="2814155" y="1494844"/>
                </a:lnTo>
                <a:lnTo>
                  <a:pt x="2803493" y="1447880"/>
                </a:lnTo>
                <a:lnTo>
                  <a:pt x="2791226" y="1401411"/>
                </a:lnTo>
                <a:lnTo>
                  <a:pt x="2777972" y="1355190"/>
                </a:lnTo>
                <a:lnTo>
                  <a:pt x="2766190" y="1315316"/>
                </a:lnTo>
                <a:lnTo>
                  <a:pt x="2754198" y="1275520"/>
                </a:lnTo>
                <a:lnTo>
                  <a:pt x="2741846" y="1235884"/>
                </a:lnTo>
                <a:lnTo>
                  <a:pt x="2728980" y="1196485"/>
                </a:lnTo>
                <a:lnTo>
                  <a:pt x="2709602" y="1143759"/>
                </a:lnTo>
                <a:lnTo>
                  <a:pt x="2686929" y="1093685"/>
                </a:lnTo>
                <a:lnTo>
                  <a:pt x="2660219" y="1046885"/>
                </a:lnTo>
                <a:lnTo>
                  <a:pt x="2628727" y="1003978"/>
                </a:lnTo>
                <a:lnTo>
                  <a:pt x="2591712" y="965586"/>
                </a:lnTo>
                <a:lnTo>
                  <a:pt x="2558500" y="936228"/>
                </a:lnTo>
                <a:lnTo>
                  <a:pt x="2524927" y="907419"/>
                </a:lnTo>
                <a:lnTo>
                  <a:pt x="2490949" y="879215"/>
                </a:lnTo>
                <a:lnTo>
                  <a:pt x="2456524" y="851676"/>
                </a:lnTo>
                <a:lnTo>
                  <a:pt x="2419832" y="823791"/>
                </a:lnTo>
                <a:lnTo>
                  <a:pt x="2382131" y="797409"/>
                </a:lnTo>
                <a:lnTo>
                  <a:pt x="2343418" y="772531"/>
                </a:lnTo>
                <a:lnTo>
                  <a:pt x="2303696" y="749157"/>
                </a:lnTo>
                <a:lnTo>
                  <a:pt x="2261725" y="726799"/>
                </a:lnTo>
                <a:lnTo>
                  <a:pt x="2219201" y="705689"/>
                </a:lnTo>
                <a:lnTo>
                  <a:pt x="2176123" y="685824"/>
                </a:lnTo>
                <a:lnTo>
                  <a:pt x="2132491" y="667205"/>
                </a:lnTo>
                <a:lnTo>
                  <a:pt x="2088304" y="649833"/>
                </a:lnTo>
                <a:lnTo>
                  <a:pt x="1952385" y="601592"/>
                </a:lnTo>
                <a:lnTo>
                  <a:pt x="1906573" y="586254"/>
                </a:lnTo>
                <a:lnTo>
                  <a:pt x="1860318" y="572328"/>
                </a:lnTo>
                <a:lnTo>
                  <a:pt x="1813397" y="560512"/>
                </a:lnTo>
                <a:lnTo>
                  <a:pt x="1750088" y="547784"/>
                </a:lnTo>
                <a:lnTo>
                  <a:pt x="1576606" y="517334"/>
                </a:lnTo>
                <a:lnTo>
                  <a:pt x="1537176" y="511831"/>
                </a:lnTo>
                <a:lnTo>
                  <a:pt x="1517753" y="508697"/>
                </a:lnTo>
                <a:lnTo>
                  <a:pt x="1499190" y="504019"/>
                </a:lnTo>
                <a:lnTo>
                  <a:pt x="1471945" y="495604"/>
                </a:lnTo>
                <a:lnTo>
                  <a:pt x="1322406" y="454702"/>
                </a:lnTo>
                <a:lnTo>
                  <a:pt x="1288519" y="446347"/>
                </a:lnTo>
                <a:lnTo>
                  <a:pt x="1222551" y="432529"/>
                </a:lnTo>
                <a:lnTo>
                  <a:pt x="1191098" y="424281"/>
                </a:lnTo>
                <a:lnTo>
                  <a:pt x="1159687" y="415457"/>
                </a:lnTo>
                <a:lnTo>
                  <a:pt x="1128212" y="406964"/>
                </a:lnTo>
                <a:lnTo>
                  <a:pt x="1105850" y="401788"/>
                </a:lnTo>
                <a:lnTo>
                  <a:pt x="1083696" y="395880"/>
                </a:lnTo>
                <a:lnTo>
                  <a:pt x="1061750" y="389242"/>
                </a:lnTo>
                <a:lnTo>
                  <a:pt x="1040012" y="381873"/>
                </a:lnTo>
                <a:lnTo>
                  <a:pt x="1016306" y="373165"/>
                </a:lnTo>
                <a:lnTo>
                  <a:pt x="968432" y="358029"/>
                </a:lnTo>
                <a:lnTo>
                  <a:pt x="916916" y="338461"/>
                </a:lnTo>
                <a:lnTo>
                  <a:pt x="861934" y="314491"/>
                </a:lnTo>
                <a:lnTo>
                  <a:pt x="807457" y="287363"/>
                </a:lnTo>
                <a:lnTo>
                  <a:pt x="779938" y="272754"/>
                </a:lnTo>
                <a:lnTo>
                  <a:pt x="752275" y="258520"/>
                </a:lnTo>
                <a:lnTo>
                  <a:pt x="634552" y="206347"/>
                </a:lnTo>
                <a:lnTo>
                  <a:pt x="589354" y="187784"/>
                </a:lnTo>
                <a:lnTo>
                  <a:pt x="543656" y="170667"/>
                </a:lnTo>
                <a:lnTo>
                  <a:pt x="497256" y="155592"/>
                </a:lnTo>
                <a:lnTo>
                  <a:pt x="457748" y="144321"/>
                </a:lnTo>
                <a:lnTo>
                  <a:pt x="417828" y="134753"/>
                </a:lnTo>
                <a:lnTo>
                  <a:pt x="377374" y="128620"/>
                </a:lnTo>
                <a:lnTo>
                  <a:pt x="336263" y="127653"/>
                </a:lnTo>
                <a:lnTo>
                  <a:pt x="879638" y="127653"/>
                </a:lnTo>
                <a:lnTo>
                  <a:pt x="926698" y="147344"/>
                </a:lnTo>
                <a:lnTo>
                  <a:pt x="976536" y="166995"/>
                </a:lnTo>
                <a:lnTo>
                  <a:pt x="1026760" y="185606"/>
                </a:lnTo>
                <a:lnTo>
                  <a:pt x="1077370" y="203176"/>
                </a:lnTo>
                <a:lnTo>
                  <a:pt x="1128366" y="219705"/>
                </a:lnTo>
                <a:lnTo>
                  <a:pt x="1179605" y="234596"/>
                </a:lnTo>
                <a:lnTo>
                  <a:pt x="1231211" y="248500"/>
                </a:lnTo>
                <a:lnTo>
                  <a:pt x="1335039" y="274351"/>
                </a:lnTo>
                <a:lnTo>
                  <a:pt x="1379873" y="285987"/>
                </a:lnTo>
                <a:lnTo>
                  <a:pt x="1469079" y="311453"/>
                </a:lnTo>
                <a:lnTo>
                  <a:pt x="1513826" y="323609"/>
                </a:lnTo>
                <a:lnTo>
                  <a:pt x="1565392" y="336035"/>
                </a:lnTo>
                <a:lnTo>
                  <a:pt x="1617149" y="347209"/>
                </a:lnTo>
                <a:lnTo>
                  <a:pt x="1772725" y="377871"/>
                </a:lnTo>
                <a:lnTo>
                  <a:pt x="1821906" y="388920"/>
                </a:lnTo>
                <a:lnTo>
                  <a:pt x="1870476" y="401820"/>
                </a:lnTo>
                <a:lnTo>
                  <a:pt x="1918437" y="416571"/>
                </a:lnTo>
                <a:lnTo>
                  <a:pt x="1965789" y="433171"/>
                </a:lnTo>
                <a:lnTo>
                  <a:pt x="2012530" y="451622"/>
                </a:lnTo>
                <a:lnTo>
                  <a:pt x="2058662" y="471924"/>
                </a:lnTo>
                <a:lnTo>
                  <a:pt x="2228326" y="547784"/>
                </a:lnTo>
                <a:lnTo>
                  <a:pt x="2270188" y="567747"/>
                </a:lnTo>
                <a:lnTo>
                  <a:pt x="2318424" y="593778"/>
                </a:lnTo>
                <a:lnTo>
                  <a:pt x="2364964" y="623143"/>
                </a:lnTo>
                <a:lnTo>
                  <a:pt x="2410218" y="655135"/>
                </a:lnTo>
                <a:lnTo>
                  <a:pt x="2454598" y="689046"/>
                </a:lnTo>
                <a:lnTo>
                  <a:pt x="2490276" y="717750"/>
                </a:lnTo>
                <a:lnTo>
                  <a:pt x="2525330" y="747165"/>
                </a:lnTo>
                <a:lnTo>
                  <a:pt x="2559763" y="777290"/>
                </a:lnTo>
                <a:lnTo>
                  <a:pt x="2593573" y="808124"/>
                </a:lnTo>
                <a:lnTo>
                  <a:pt x="2626761" y="839669"/>
                </a:lnTo>
                <a:lnTo>
                  <a:pt x="2654766" y="867591"/>
                </a:lnTo>
                <a:lnTo>
                  <a:pt x="2681015" y="896988"/>
                </a:lnTo>
                <a:lnTo>
                  <a:pt x="2705509" y="927860"/>
                </a:lnTo>
                <a:lnTo>
                  <a:pt x="2728248" y="960208"/>
                </a:lnTo>
                <a:lnTo>
                  <a:pt x="2749085" y="993811"/>
                </a:lnTo>
                <a:lnTo>
                  <a:pt x="2767874" y="1028446"/>
                </a:lnTo>
                <a:lnTo>
                  <a:pt x="2784615" y="1064115"/>
                </a:lnTo>
                <a:lnTo>
                  <a:pt x="2799309" y="1100816"/>
                </a:lnTo>
                <a:lnTo>
                  <a:pt x="2815800" y="1149643"/>
                </a:lnTo>
                <a:lnTo>
                  <a:pt x="2831131" y="1198802"/>
                </a:lnTo>
                <a:lnTo>
                  <a:pt x="2845305" y="1248291"/>
                </a:lnTo>
                <a:lnTo>
                  <a:pt x="2858320" y="1298111"/>
                </a:lnTo>
                <a:lnTo>
                  <a:pt x="2870177" y="1348263"/>
                </a:lnTo>
                <a:lnTo>
                  <a:pt x="2880804" y="1395474"/>
                </a:lnTo>
                <a:lnTo>
                  <a:pt x="2890415" y="1442902"/>
                </a:lnTo>
                <a:lnTo>
                  <a:pt x="2898602" y="1490693"/>
                </a:lnTo>
                <a:lnTo>
                  <a:pt x="2904958" y="1538990"/>
                </a:lnTo>
                <a:lnTo>
                  <a:pt x="2909078" y="1587937"/>
                </a:lnTo>
                <a:lnTo>
                  <a:pt x="2909962" y="1641250"/>
                </a:lnTo>
                <a:lnTo>
                  <a:pt x="2906367" y="1693697"/>
                </a:lnTo>
                <a:lnTo>
                  <a:pt x="2898515" y="1745323"/>
                </a:lnTo>
                <a:lnTo>
                  <a:pt x="2887129" y="1794017"/>
                </a:lnTo>
                <a:close/>
              </a:path>
              <a:path w="2910205" h="1794509">
                <a:moveTo>
                  <a:pt x="195993" y="1794017"/>
                </a:moveTo>
                <a:lnTo>
                  <a:pt x="0" y="1794017"/>
                </a:lnTo>
                <a:lnTo>
                  <a:pt x="0" y="1700077"/>
                </a:lnTo>
                <a:lnTo>
                  <a:pt x="296456" y="1616289"/>
                </a:lnTo>
                <a:lnTo>
                  <a:pt x="360450" y="1601287"/>
                </a:lnTo>
                <a:lnTo>
                  <a:pt x="464441" y="1582703"/>
                </a:lnTo>
                <a:lnTo>
                  <a:pt x="511913" y="1576611"/>
                </a:lnTo>
                <a:lnTo>
                  <a:pt x="559512" y="1572849"/>
                </a:lnTo>
                <a:lnTo>
                  <a:pt x="607238" y="1571416"/>
                </a:lnTo>
                <a:lnTo>
                  <a:pt x="655092" y="1572313"/>
                </a:lnTo>
                <a:lnTo>
                  <a:pt x="701147" y="1575965"/>
                </a:lnTo>
                <a:lnTo>
                  <a:pt x="746559" y="1583412"/>
                </a:lnTo>
                <a:lnTo>
                  <a:pt x="791406" y="1593958"/>
                </a:lnTo>
                <a:lnTo>
                  <a:pt x="835764" y="1606909"/>
                </a:lnTo>
                <a:lnTo>
                  <a:pt x="879712" y="1621571"/>
                </a:lnTo>
                <a:lnTo>
                  <a:pt x="931822" y="1642257"/>
                </a:lnTo>
                <a:lnTo>
                  <a:pt x="982596" y="1666240"/>
                </a:lnTo>
                <a:lnTo>
                  <a:pt x="1082533" y="1718010"/>
                </a:lnTo>
                <a:lnTo>
                  <a:pt x="1130073" y="1743582"/>
                </a:lnTo>
                <a:lnTo>
                  <a:pt x="1135522" y="1746734"/>
                </a:lnTo>
                <a:lnTo>
                  <a:pt x="445650" y="1746734"/>
                </a:lnTo>
                <a:lnTo>
                  <a:pt x="391339" y="1748027"/>
                </a:lnTo>
                <a:lnTo>
                  <a:pt x="322895" y="1755753"/>
                </a:lnTo>
                <a:lnTo>
                  <a:pt x="256305" y="1773349"/>
                </a:lnTo>
                <a:lnTo>
                  <a:pt x="212394" y="1788668"/>
                </a:lnTo>
                <a:lnTo>
                  <a:pt x="195993" y="1794017"/>
                </a:lnTo>
                <a:close/>
              </a:path>
              <a:path w="2910205" h="1794509">
                <a:moveTo>
                  <a:pt x="1215668" y="1794017"/>
                </a:moveTo>
                <a:lnTo>
                  <a:pt x="761537" y="1794017"/>
                </a:lnTo>
                <a:lnTo>
                  <a:pt x="743445" y="1788203"/>
                </a:lnTo>
                <a:lnTo>
                  <a:pt x="675841" y="1769953"/>
                </a:lnTo>
                <a:lnTo>
                  <a:pt x="607486" y="1756724"/>
                </a:lnTo>
                <a:lnTo>
                  <a:pt x="553695" y="1751912"/>
                </a:lnTo>
                <a:lnTo>
                  <a:pt x="499759" y="1748306"/>
                </a:lnTo>
                <a:lnTo>
                  <a:pt x="445650" y="1746734"/>
                </a:lnTo>
                <a:lnTo>
                  <a:pt x="1135522" y="1746734"/>
                </a:lnTo>
                <a:lnTo>
                  <a:pt x="1176915" y="1770681"/>
                </a:lnTo>
                <a:lnTo>
                  <a:pt x="1215668" y="1794017"/>
                </a:lnTo>
                <a:close/>
              </a:path>
            </a:pathLst>
          </a:custGeom>
          <a:solidFill>
            <a:srgbClr val="D1AF9C"/>
          </a:solidFill>
        </p:spPr>
        <p:txBody>
          <a:bodyPr wrap="square" lIns="0" tIns="0" rIns="0" bIns="0" rtlCol="0"/>
          <a:lstStyle/>
          <a:p>
            <a:endParaRPr/>
          </a:p>
        </p:txBody>
      </p:sp>
      <p:grpSp>
        <p:nvGrpSpPr>
          <p:cNvPr id="4" name="object 4"/>
          <p:cNvGrpSpPr/>
          <p:nvPr/>
        </p:nvGrpSpPr>
        <p:grpSpPr>
          <a:xfrm>
            <a:off x="4238128" y="2"/>
            <a:ext cx="3348990" cy="1282700"/>
            <a:chOff x="4238128" y="2"/>
            <a:chExt cx="3348990" cy="1282700"/>
          </a:xfrm>
        </p:grpSpPr>
        <p:sp>
          <p:nvSpPr>
            <p:cNvPr id="5" name="object 5"/>
            <p:cNvSpPr/>
            <p:nvPr/>
          </p:nvSpPr>
          <p:spPr>
            <a:xfrm>
              <a:off x="4238117" y="11"/>
              <a:ext cx="3348990" cy="1282700"/>
            </a:xfrm>
            <a:custGeom>
              <a:avLst/>
              <a:gdLst/>
              <a:ahLst/>
              <a:cxnLst/>
              <a:rect l="l" t="t" r="r" b="b"/>
              <a:pathLst>
                <a:path w="3348990" h="1282700">
                  <a:moveTo>
                    <a:pt x="23545" y="50800"/>
                  </a:moveTo>
                  <a:lnTo>
                    <a:pt x="22034" y="38100"/>
                  </a:lnTo>
                  <a:lnTo>
                    <a:pt x="19240" y="38100"/>
                  </a:lnTo>
                  <a:lnTo>
                    <a:pt x="23545" y="50800"/>
                  </a:lnTo>
                  <a:close/>
                </a:path>
                <a:path w="3348990" h="1282700">
                  <a:moveTo>
                    <a:pt x="100863" y="177596"/>
                  </a:moveTo>
                  <a:lnTo>
                    <a:pt x="84404" y="169087"/>
                  </a:lnTo>
                  <a:lnTo>
                    <a:pt x="71018" y="179730"/>
                  </a:lnTo>
                  <a:lnTo>
                    <a:pt x="99517" y="187617"/>
                  </a:lnTo>
                  <a:lnTo>
                    <a:pt x="100152" y="183121"/>
                  </a:lnTo>
                  <a:lnTo>
                    <a:pt x="100545" y="179730"/>
                  </a:lnTo>
                  <a:lnTo>
                    <a:pt x="100863" y="177596"/>
                  </a:lnTo>
                  <a:close/>
                </a:path>
                <a:path w="3348990" h="1282700">
                  <a:moveTo>
                    <a:pt x="131635" y="279400"/>
                  </a:moveTo>
                  <a:lnTo>
                    <a:pt x="123774" y="266700"/>
                  </a:lnTo>
                  <a:lnTo>
                    <a:pt x="121805" y="266700"/>
                  </a:lnTo>
                  <a:lnTo>
                    <a:pt x="120777" y="279400"/>
                  </a:lnTo>
                  <a:lnTo>
                    <a:pt x="131635" y="279400"/>
                  </a:lnTo>
                  <a:close/>
                </a:path>
                <a:path w="3348990" h="1282700">
                  <a:moveTo>
                    <a:pt x="154470" y="348399"/>
                  </a:moveTo>
                  <a:lnTo>
                    <a:pt x="154000" y="346557"/>
                  </a:lnTo>
                  <a:lnTo>
                    <a:pt x="153530" y="344436"/>
                  </a:lnTo>
                  <a:lnTo>
                    <a:pt x="152819" y="342303"/>
                  </a:lnTo>
                  <a:lnTo>
                    <a:pt x="152184" y="340182"/>
                  </a:lnTo>
                  <a:lnTo>
                    <a:pt x="149275" y="340804"/>
                  </a:lnTo>
                  <a:lnTo>
                    <a:pt x="152349" y="350901"/>
                  </a:lnTo>
                  <a:lnTo>
                    <a:pt x="153924" y="349846"/>
                  </a:lnTo>
                  <a:lnTo>
                    <a:pt x="154470" y="348399"/>
                  </a:lnTo>
                  <a:close/>
                </a:path>
                <a:path w="3348990" h="1282700">
                  <a:moveTo>
                    <a:pt x="160693" y="375335"/>
                  </a:moveTo>
                  <a:lnTo>
                    <a:pt x="157619" y="368566"/>
                  </a:lnTo>
                  <a:lnTo>
                    <a:pt x="155498" y="369900"/>
                  </a:lnTo>
                  <a:lnTo>
                    <a:pt x="156679" y="371944"/>
                  </a:lnTo>
                  <a:lnTo>
                    <a:pt x="157861" y="374078"/>
                  </a:lnTo>
                  <a:lnTo>
                    <a:pt x="159118" y="376123"/>
                  </a:lnTo>
                  <a:lnTo>
                    <a:pt x="160693" y="375335"/>
                  </a:lnTo>
                  <a:close/>
                </a:path>
                <a:path w="3348990" h="1282700">
                  <a:moveTo>
                    <a:pt x="188163" y="495579"/>
                  </a:moveTo>
                  <a:lnTo>
                    <a:pt x="163842" y="490220"/>
                  </a:lnTo>
                  <a:lnTo>
                    <a:pt x="163131" y="493445"/>
                  </a:lnTo>
                  <a:lnTo>
                    <a:pt x="163131" y="500862"/>
                  </a:lnTo>
                  <a:lnTo>
                    <a:pt x="172821" y="508749"/>
                  </a:lnTo>
                  <a:lnTo>
                    <a:pt x="188163" y="503466"/>
                  </a:lnTo>
                  <a:lnTo>
                    <a:pt x="188163" y="495579"/>
                  </a:lnTo>
                  <a:close/>
                </a:path>
                <a:path w="3348990" h="1282700">
                  <a:moveTo>
                    <a:pt x="201320" y="419493"/>
                  </a:moveTo>
                  <a:lnTo>
                    <a:pt x="199745" y="415467"/>
                  </a:lnTo>
                  <a:lnTo>
                    <a:pt x="197307" y="412318"/>
                  </a:lnTo>
                  <a:lnTo>
                    <a:pt x="198005" y="410349"/>
                  </a:lnTo>
                  <a:lnTo>
                    <a:pt x="200291" y="403567"/>
                  </a:lnTo>
                  <a:lnTo>
                    <a:pt x="191401" y="403250"/>
                  </a:lnTo>
                  <a:lnTo>
                    <a:pt x="192265" y="398360"/>
                  </a:lnTo>
                  <a:lnTo>
                    <a:pt x="190715" y="397116"/>
                  </a:lnTo>
                  <a:lnTo>
                    <a:pt x="188963" y="396544"/>
                  </a:lnTo>
                  <a:lnTo>
                    <a:pt x="186982" y="396633"/>
                  </a:lnTo>
                  <a:lnTo>
                    <a:pt x="185407" y="397103"/>
                  </a:lnTo>
                  <a:lnTo>
                    <a:pt x="183210" y="400494"/>
                  </a:lnTo>
                  <a:lnTo>
                    <a:pt x="187464" y="407670"/>
                  </a:lnTo>
                  <a:lnTo>
                    <a:pt x="187071" y="416890"/>
                  </a:lnTo>
                  <a:lnTo>
                    <a:pt x="194779" y="420751"/>
                  </a:lnTo>
                  <a:lnTo>
                    <a:pt x="196126" y="421462"/>
                  </a:lnTo>
                  <a:lnTo>
                    <a:pt x="198488" y="420128"/>
                  </a:lnTo>
                  <a:lnTo>
                    <a:pt x="201320" y="419493"/>
                  </a:lnTo>
                  <a:close/>
                </a:path>
                <a:path w="3348990" h="1282700">
                  <a:moveTo>
                    <a:pt x="204470" y="463956"/>
                  </a:moveTo>
                  <a:lnTo>
                    <a:pt x="200926" y="460413"/>
                  </a:lnTo>
                  <a:lnTo>
                    <a:pt x="197535" y="457339"/>
                  </a:lnTo>
                  <a:lnTo>
                    <a:pt x="195135" y="455498"/>
                  </a:lnTo>
                  <a:lnTo>
                    <a:pt x="193471" y="453136"/>
                  </a:lnTo>
                  <a:lnTo>
                    <a:pt x="191630" y="447357"/>
                  </a:lnTo>
                  <a:lnTo>
                    <a:pt x="191617" y="444461"/>
                  </a:lnTo>
                  <a:lnTo>
                    <a:pt x="192493" y="441566"/>
                  </a:lnTo>
                  <a:lnTo>
                    <a:pt x="193192" y="438759"/>
                  </a:lnTo>
                  <a:lnTo>
                    <a:pt x="193090" y="435978"/>
                  </a:lnTo>
                  <a:lnTo>
                    <a:pt x="191274" y="430479"/>
                  </a:lnTo>
                  <a:lnTo>
                    <a:pt x="189699" y="428193"/>
                  </a:lnTo>
                  <a:lnTo>
                    <a:pt x="187464" y="426351"/>
                  </a:lnTo>
                  <a:lnTo>
                    <a:pt x="182918" y="421132"/>
                  </a:lnTo>
                  <a:lnTo>
                    <a:pt x="179070" y="415378"/>
                  </a:lnTo>
                  <a:lnTo>
                    <a:pt x="176974" y="408876"/>
                  </a:lnTo>
                  <a:lnTo>
                    <a:pt x="177177" y="406793"/>
                  </a:lnTo>
                  <a:lnTo>
                    <a:pt x="177279" y="405701"/>
                  </a:lnTo>
                  <a:lnTo>
                    <a:pt x="177698" y="401434"/>
                  </a:lnTo>
                  <a:lnTo>
                    <a:pt x="166916" y="395363"/>
                  </a:lnTo>
                  <a:lnTo>
                    <a:pt x="168795" y="386778"/>
                  </a:lnTo>
                  <a:lnTo>
                    <a:pt x="168884" y="386384"/>
                  </a:lnTo>
                  <a:lnTo>
                    <a:pt x="161328" y="381330"/>
                  </a:lnTo>
                  <a:lnTo>
                    <a:pt x="156603" y="386778"/>
                  </a:lnTo>
                  <a:lnTo>
                    <a:pt x="149745" y="379285"/>
                  </a:lnTo>
                  <a:lnTo>
                    <a:pt x="147701" y="380619"/>
                  </a:lnTo>
                  <a:lnTo>
                    <a:pt x="151117" y="386384"/>
                  </a:lnTo>
                  <a:lnTo>
                    <a:pt x="152742" y="389458"/>
                  </a:lnTo>
                  <a:lnTo>
                    <a:pt x="156121" y="395528"/>
                  </a:lnTo>
                  <a:lnTo>
                    <a:pt x="152742" y="405701"/>
                  </a:lnTo>
                  <a:lnTo>
                    <a:pt x="141084" y="404749"/>
                  </a:lnTo>
                  <a:lnTo>
                    <a:pt x="132270" y="402463"/>
                  </a:lnTo>
                  <a:lnTo>
                    <a:pt x="129755" y="398132"/>
                  </a:lnTo>
                  <a:lnTo>
                    <a:pt x="125895" y="391579"/>
                  </a:lnTo>
                  <a:lnTo>
                    <a:pt x="119443" y="389775"/>
                  </a:lnTo>
                  <a:lnTo>
                    <a:pt x="114554" y="383692"/>
                  </a:lnTo>
                  <a:lnTo>
                    <a:pt x="110540" y="392455"/>
                  </a:lnTo>
                  <a:lnTo>
                    <a:pt x="116840" y="394258"/>
                  </a:lnTo>
                  <a:lnTo>
                    <a:pt x="119595" y="398678"/>
                  </a:lnTo>
                  <a:lnTo>
                    <a:pt x="124053" y="402869"/>
                  </a:lnTo>
                  <a:lnTo>
                    <a:pt x="129349" y="404901"/>
                  </a:lnTo>
                  <a:lnTo>
                    <a:pt x="134505" y="406768"/>
                  </a:lnTo>
                  <a:lnTo>
                    <a:pt x="138569" y="410425"/>
                  </a:lnTo>
                  <a:lnTo>
                    <a:pt x="146050" y="406793"/>
                  </a:lnTo>
                  <a:lnTo>
                    <a:pt x="149821" y="412394"/>
                  </a:lnTo>
                  <a:lnTo>
                    <a:pt x="156044" y="418312"/>
                  </a:lnTo>
                  <a:lnTo>
                    <a:pt x="158254" y="420839"/>
                  </a:lnTo>
                  <a:lnTo>
                    <a:pt x="160223" y="420839"/>
                  </a:lnTo>
                  <a:lnTo>
                    <a:pt x="168071" y="422643"/>
                  </a:lnTo>
                  <a:lnTo>
                    <a:pt x="173291" y="427215"/>
                  </a:lnTo>
                  <a:lnTo>
                    <a:pt x="177025" y="433336"/>
                  </a:lnTo>
                  <a:lnTo>
                    <a:pt x="180454" y="439750"/>
                  </a:lnTo>
                  <a:lnTo>
                    <a:pt x="184746" y="446938"/>
                  </a:lnTo>
                  <a:lnTo>
                    <a:pt x="197700" y="469011"/>
                  </a:lnTo>
                  <a:lnTo>
                    <a:pt x="204470" y="463956"/>
                  </a:lnTo>
                  <a:close/>
                </a:path>
                <a:path w="3348990" h="1282700">
                  <a:moveTo>
                    <a:pt x="237451" y="578840"/>
                  </a:moveTo>
                  <a:lnTo>
                    <a:pt x="237299" y="577342"/>
                  </a:lnTo>
                  <a:lnTo>
                    <a:pt x="236651" y="574776"/>
                  </a:lnTo>
                  <a:lnTo>
                    <a:pt x="235661" y="572350"/>
                  </a:lnTo>
                  <a:lnTo>
                    <a:pt x="234302" y="570077"/>
                  </a:lnTo>
                  <a:lnTo>
                    <a:pt x="226110" y="579704"/>
                  </a:lnTo>
                  <a:lnTo>
                    <a:pt x="228803" y="580898"/>
                  </a:lnTo>
                  <a:lnTo>
                    <a:pt x="231609" y="581609"/>
                  </a:lnTo>
                  <a:lnTo>
                    <a:pt x="234543" y="581837"/>
                  </a:lnTo>
                  <a:lnTo>
                    <a:pt x="235648" y="581837"/>
                  </a:lnTo>
                  <a:lnTo>
                    <a:pt x="237451" y="578840"/>
                  </a:lnTo>
                  <a:close/>
                </a:path>
                <a:path w="3348990" h="1282700">
                  <a:moveTo>
                    <a:pt x="237451" y="492188"/>
                  </a:moveTo>
                  <a:lnTo>
                    <a:pt x="231228" y="483438"/>
                  </a:lnTo>
                  <a:lnTo>
                    <a:pt x="225564" y="493369"/>
                  </a:lnTo>
                  <a:lnTo>
                    <a:pt x="234696" y="498805"/>
                  </a:lnTo>
                  <a:lnTo>
                    <a:pt x="237451" y="492264"/>
                  </a:lnTo>
                  <a:close/>
                </a:path>
                <a:path w="3348990" h="1282700">
                  <a:moveTo>
                    <a:pt x="285953" y="566851"/>
                  </a:moveTo>
                  <a:lnTo>
                    <a:pt x="280517" y="569683"/>
                  </a:lnTo>
                  <a:lnTo>
                    <a:pt x="277685" y="571741"/>
                  </a:lnTo>
                  <a:lnTo>
                    <a:pt x="283908" y="576630"/>
                  </a:lnTo>
                  <a:lnTo>
                    <a:pt x="284607" y="573163"/>
                  </a:lnTo>
                  <a:lnTo>
                    <a:pt x="285165" y="570636"/>
                  </a:lnTo>
                  <a:lnTo>
                    <a:pt x="285953" y="566851"/>
                  </a:lnTo>
                  <a:close/>
                </a:path>
                <a:path w="3348990" h="1282700">
                  <a:moveTo>
                    <a:pt x="311543" y="629450"/>
                  </a:moveTo>
                  <a:lnTo>
                    <a:pt x="309448" y="625830"/>
                  </a:lnTo>
                  <a:lnTo>
                    <a:pt x="306539" y="623087"/>
                  </a:lnTo>
                  <a:lnTo>
                    <a:pt x="299072" y="619340"/>
                  </a:lnTo>
                  <a:lnTo>
                    <a:pt x="295135" y="618642"/>
                  </a:lnTo>
                  <a:lnTo>
                    <a:pt x="290995" y="619125"/>
                  </a:lnTo>
                  <a:lnTo>
                    <a:pt x="289814" y="614387"/>
                  </a:lnTo>
                  <a:lnTo>
                    <a:pt x="289420" y="613130"/>
                  </a:lnTo>
                  <a:lnTo>
                    <a:pt x="274066" y="612190"/>
                  </a:lnTo>
                  <a:lnTo>
                    <a:pt x="282486" y="641756"/>
                  </a:lnTo>
                  <a:lnTo>
                    <a:pt x="296341" y="638289"/>
                  </a:lnTo>
                  <a:lnTo>
                    <a:pt x="297916" y="630402"/>
                  </a:lnTo>
                  <a:lnTo>
                    <a:pt x="298627" y="627240"/>
                  </a:lnTo>
                  <a:lnTo>
                    <a:pt x="304457" y="629221"/>
                  </a:lnTo>
                  <a:lnTo>
                    <a:pt x="307441" y="630085"/>
                  </a:lnTo>
                  <a:lnTo>
                    <a:pt x="308838" y="630034"/>
                  </a:lnTo>
                  <a:lnTo>
                    <a:pt x="310197" y="629818"/>
                  </a:lnTo>
                  <a:lnTo>
                    <a:pt x="311543" y="629450"/>
                  </a:lnTo>
                  <a:close/>
                </a:path>
                <a:path w="3348990" h="1282700">
                  <a:moveTo>
                    <a:pt x="477100" y="712558"/>
                  </a:moveTo>
                  <a:lnTo>
                    <a:pt x="471436" y="715949"/>
                  </a:lnTo>
                  <a:lnTo>
                    <a:pt x="466242" y="717042"/>
                  </a:lnTo>
                  <a:lnTo>
                    <a:pt x="471284" y="724306"/>
                  </a:lnTo>
                  <a:lnTo>
                    <a:pt x="477100" y="712558"/>
                  </a:lnTo>
                  <a:close/>
                </a:path>
                <a:path w="3348990" h="1282700">
                  <a:moveTo>
                    <a:pt x="489699" y="748195"/>
                  </a:moveTo>
                  <a:lnTo>
                    <a:pt x="485927" y="738098"/>
                  </a:lnTo>
                  <a:lnTo>
                    <a:pt x="482384" y="745274"/>
                  </a:lnTo>
                  <a:lnTo>
                    <a:pt x="479310" y="746213"/>
                  </a:lnTo>
                  <a:lnTo>
                    <a:pt x="479310" y="748195"/>
                  </a:lnTo>
                  <a:lnTo>
                    <a:pt x="489699" y="748195"/>
                  </a:lnTo>
                  <a:close/>
                </a:path>
                <a:path w="3348990" h="1282700">
                  <a:moveTo>
                    <a:pt x="604647" y="838200"/>
                  </a:moveTo>
                  <a:lnTo>
                    <a:pt x="601179" y="825500"/>
                  </a:lnTo>
                  <a:lnTo>
                    <a:pt x="597166" y="825500"/>
                  </a:lnTo>
                  <a:lnTo>
                    <a:pt x="590867" y="838200"/>
                  </a:lnTo>
                  <a:lnTo>
                    <a:pt x="604647" y="838200"/>
                  </a:lnTo>
                  <a:close/>
                </a:path>
                <a:path w="3348990" h="1282700">
                  <a:moveTo>
                    <a:pt x="674001" y="914400"/>
                  </a:moveTo>
                  <a:lnTo>
                    <a:pt x="673811" y="914069"/>
                  </a:lnTo>
                  <a:lnTo>
                    <a:pt x="673887" y="914400"/>
                  </a:lnTo>
                  <a:close/>
                </a:path>
                <a:path w="3348990" h="1282700">
                  <a:moveTo>
                    <a:pt x="769772" y="965200"/>
                  </a:moveTo>
                  <a:lnTo>
                    <a:pt x="758837" y="952500"/>
                  </a:lnTo>
                  <a:lnTo>
                    <a:pt x="745731" y="952500"/>
                  </a:lnTo>
                  <a:lnTo>
                    <a:pt x="740486" y="965200"/>
                  </a:lnTo>
                  <a:lnTo>
                    <a:pt x="717550" y="965200"/>
                  </a:lnTo>
                  <a:lnTo>
                    <a:pt x="717232" y="977900"/>
                  </a:lnTo>
                  <a:lnTo>
                    <a:pt x="733920" y="977900"/>
                  </a:lnTo>
                  <a:lnTo>
                    <a:pt x="746353" y="965200"/>
                  </a:lnTo>
                  <a:lnTo>
                    <a:pt x="754227" y="977900"/>
                  </a:lnTo>
                  <a:lnTo>
                    <a:pt x="762736" y="965200"/>
                  </a:lnTo>
                  <a:lnTo>
                    <a:pt x="769772" y="965200"/>
                  </a:lnTo>
                  <a:close/>
                </a:path>
                <a:path w="3348990" h="1282700">
                  <a:moveTo>
                    <a:pt x="817930" y="990600"/>
                  </a:moveTo>
                  <a:lnTo>
                    <a:pt x="809815" y="990600"/>
                  </a:lnTo>
                  <a:lnTo>
                    <a:pt x="809104" y="1003300"/>
                  </a:lnTo>
                  <a:lnTo>
                    <a:pt x="817930" y="990600"/>
                  </a:lnTo>
                  <a:close/>
                </a:path>
                <a:path w="3348990" h="1282700">
                  <a:moveTo>
                    <a:pt x="1009396" y="1130300"/>
                  </a:moveTo>
                  <a:lnTo>
                    <a:pt x="1002157" y="1117600"/>
                  </a:lnTo>
                  <a:lnTo>
                    <a:pt x="997737" y="1130300"/>
                  </a:lnTo>
                  <a:lnTo>
                    <a:pt x="1009396" y="1130300"/>
                  </a:lnTo>
                  <a:close/>
                </a:path>
                <a:path w="3348990" h="1282700">
                  <a:moveTo>
                    <a:pt x="3230029" y="342900"/>
                  </a:moveTo>
                  <a:lnTo>
                    <a:pt x="2605709" y="342900"/>
                  </a:lnTo>
                  <a:lnTo>
                    <a:pt x="2605709" y="774700"/>
                  </a:lnTo>
                  <a:lnTo>
                    <a:pt x="2579713" y="774700"/>
                  </a:lnTo>
                  <a:lnTo>
                    <a:pt x="2577935" y="762000"/>
                  </a:lnTo>
                  <a:lnTo>
                    <a:pt x="2573274" y="762000"/>
                  </a:lnTo>
                  <a:lnTo>
                    <a:pt x="2586024" y="749300"/>
                  </a:lnTo>
                  <a:lnTo>
                    <a:pt x="2591600" y="762000"/>
                  </a:lnTo>
                  <a:lnTo>
                    <a:pt x="2603195" y="762000"/>
                  </a:lnTo>
                  <a:lnTo>
                    <a:pt x="2605709" y="774700"/>
                  </a:lnTo>
                  <a:lnTo>
                    <a:pt x="2605709" y="342900"/>
                  </a:lnTo>
                  <a:lnTo>
                    <a:pt x="2533129" y="342900"/>
                  </a:lnTo>
                  <a:lnTo>
                    <a:pt x="2533129" y="838200"/>
                  </a:lnTo>
                  <a:lnTo>
                    <a:pt x="2526804" y="838200"/>
                  </a:lnTo>
                  <a:lnTo>
                    <a:pt x="2526042" y="825500"/>
                  </a:lnTo>
                  <a:lnTo>
                    <a:pt x="2528951" y="825500"/>
                  </a:lnTo>
                  <a:lnTo>
                    <a:pt x="2533129" y="838200"/>
                  </a:lnTo>
                  <a:lnTo>
                    <a:pt x="2533129" y="342900"/>
                  </a:lnTo>
                  <a:lnTo>
                    <a:pt x="2517140" y="342900"/>
                  </a:lnTo>
                  <a:lnTo>
                    <a:pt x="2517140" y="838200"/>
                  </a:lnTo>
                  <a:lnTo>
                    <a:pt x="2512580" y="850900"/>
                  </a:lnTo>
                  <a:lnTo>
                    <a:pt x="2510688" y="850900"/>
                  </a:lnTo>
                  <a:lnTo>
                    <a:pt x="2506040" y="838200"/>
                  </a:lnTo>
                  <a:lnTo>
                    <a:pt x="2517140" y="838200"/>
                  </a:lnTo>
                  <a:lnTo>
                    <a:pt x="2517140" y="342900"/>
                  </a:lnTo>
                  <a:lnTo>
                    <a:pt x="587171" y="342900"/>
                  </a:lnTo>
                  <a:lnTo>
                    <a:pt x="587171" y="799642"/>
                  </a:lnTo>
                  <a:lnTo>
                    <a:pt x="565670" y="787400"/>
                  </a:lnTo>
                  <a:lnTo>
                    <a:pt x="580707" y="787400"/>
                  </a:lnTo>
                  <a:lnTo>
                    <a:pt x="587171" y="799642"/>
                  </a:lnTo>
                  <a:lnTo>
                    <a:pt x="587171" y="342900"/>
                  </a:lnTo>
                  <a:lnTo>
                    <a:pt x="429945" y="342900"/>
                  </a:lnTo>
                  <a:lnTo>
                    <a:pt x="429945" y="660400"/>
                  </a:lnTo>
                  <a:lnTo>
                    <a:pt x="415620" y="660400"/>
                  </a:lnTo>
                  <a:lnTo>
                    <a:pt x="414909" y="673100"/>
                  </a:lnTo>
                  <a:lnTo>
                    <a:pt x="403720" y="673100"/>
                  </a:lnTo>
                  <a:lnTo>
                    <a:pt x="404355" y="660400"/>
                  </a:lnTo>
                  <a:lnTo>
                    <a:pt x="413181" y="660400"/>
                  </a:lnTo>
                  <a:lnTo>
                    <a:pt x="413181" y="648474"/>
                  </a:lnTo>
                  <a:lnTo>
                    <a:pt x="429945" y="660400"/>
                  </a:lnTo>
                  <a:lnTo>
                    <a:pt x="429945" y="342900"/>
                  </a:lnTo>
                  <a:lnTo>
                    <a:pt x="374205" y="342900"/>
                  </a:lnTo>
                  <a:lnTo>
                    <a:pt x="374205" y="596900"/>
                  </a:lnTo>
                  <a:lnTo>
                    <a:pt x="367080" y="609600"/>
                  </a:lnTo>
                  <a:lnTo>
                    <a:pt x="360832" y="596900"/>
                  </a:lnTo>
                  <a:lnTo>
                    <a:pt x="353644" y="596900"/>
                  </a:lnTo>
                  <a:lnTo>
                    <a:pt x="353644" y="622300"/>
                  </a:lnTo>
                  <a:lnTo>
                    <a:pt x="352082" y="622300"/>
                  </a:lnTo>
                  <a:lnTo>
                    <a:pt x="342315" y="609600"/>
                  </a:lnTo>
                  <a:lnTo>
                    <a:pt x="352552" y="609600"/>
                  </a:lnTo>
                  <a:lnTo>
                    <a:pt x="353644" y="622300"/>
                  </a:lnTo>
                  <a:lnTo>
                    <a:pt x="353644" y="596900"/>
                  </a:lnTo>
                  <a:lnTo>
                    <a:pt x="351853" y="596900"/>
                  </a:lnTo>
                  <a:lnTo>
                    <a:pt x="350393" y="584200"/>
                  </a:lnTo>
                  <a:lnTo>
                    <a:pt x="350977" y="584200"/>
                  </a:lnTo>
                  <a:lnTo>
                    <a:pt x="350901" y="571500"/>
                  </a:lnTo>
                  <a:lnTo>
                    <a:pt x="351790" y="571500"/>
                  </a:lnTo>
                  <a:lnTo>
                    <a:pt x="350977" y="584200"/>
                  </a:lnTo>
                  <a:lnTo>
                    <a:pt x="358038" y="584200"/>
                  </a:lnTo>
                  <a:lnTo>
                    <a:pt x="362762" y="596900"/>
                  </a:lnTo>
                  <a:lnTo>
                    <a:pt x="374205" y="596900"/>
                  </a:lnTo>
                  <a:lnTo>
                    <a:pt x="374205" y="342900"/>
                  </a:lnTo>
                  <a:lnTo>
                    <a:pt x="196697" y="342900"/>
                  </a:lnTo>
                  <a:lnTo>
                    <a:pt x="200139" y="355600"/>
                  </a:lnTo>
                  <a:lnTo>
                    <a:pt x="198069" y="355600"/>
                  </a:lnTo>
                  <a:lnTo>
                    <a:pt x="198386" y="368300"/>
                  </a:lnTo>
                  <a:lnTo>
                    <a:pt x="200025" y="368300"/>
                  </a:lnTo>
                  <a:lnTo>
                    <a:pt x="201942" y="381000"/>
                  </a:lnTo>
                  <a:lnTo>
                    <a:pt x="203682" y="381000"/>
                  </a:lnTo>
                  <a:lnTo>
                    <a:pt x="205409" y="393700"/>
                  </a:lnTo>
                  <a:lnTo>
                    <a:pt x="223596" y="393700"/>
                  </a:lnTo>
                  <a:lnTo>
                    <a:pt x="222961" y="406400"/>
                  </a:lnTo>
                  <a:lnTo>
                    <a:pt x="240753" y="406400"/>
                  </a:lnTo>
                  <a:lnTo>
                    <a:pt x="243433" y="393700"/>
                  </a:lnTo>
                  <a:lnTo>
                    <a:pt x="252653" y="393700"/>
                  </a:lnTo>
                  <a:lnTo>
                    <a:pt x="254533" y="406400"/>
                  </a:lnTo>
                  <a:lnTo>
                    <a:pt x="251079" y="406400"/>
                  </a:lnTo>
                  <a:lnTo>
                    <a:pt x="249580" y="419100"/>
                  </a:lnTo>
                  <a:lnTo>
                    <a:pt x="246748" y="419100"/>
                  </a:lnTo>
                  <a:lnTo>
                    <a:pt x="248793" y="431800"/>
                  </a:lnTo>
                  <a:lnTo>
                    <a:pt x="250596" y="431800"/>
                  </a:lnTo>
                  <a:lnTo>
                    <a:pt x="250761" y="432866"/>
                  </a:lnTo>
                  <a:lnTo>
                    <a:pt x="238785" y="444500"/>
                  </a:lnTo>
                  <a:lnTo>
                    <a:pt x="210997" y="444500"/>
                  </a:lnTo>
                  <a:lnTo>
                    <a:pt x="205257" y="457200"/>
                  </a:lnTo>
                  <a:lnTo>
                    <a:pt x="209029" y="457200"/>
                  </a:lnTo>
                  <a:lnTo>
                    <a:pt x="203517" y="469900"/>
                  </a:lnTo>
                  <a:lnTo>
                    <a:pt x="225374" y="469900"/>
                  </a:lnTo>
                  <a:lnTo>
                    <a:pt x="231546" y="482600"/>
                  </a:lnTo>
                  <a:lnTo>
                    <a:pt x="231000" y="469900"/>
                  </a:lnTo>
                  <a:lnTo>
                    <a:pt x="229425" y="469900"/>
                  </a:lnTo>
                  <a:lnTo>
                    <a:pt x="234073" y="457200"/>
                  </a:lnTo>
                  <a:lnTo>
                    <a:pt x="240207" y="469900"/>
                  </a:lnTo>
                  <a:lnTo>
                    <a:pt x="240207" y="457200"/>
                  </a:lnTo>
                  <a:lnTo>
                    <a:pt x="263512" y="457200"/>
                  </a:lnTo>
                  <a:lnTo>
                    <a:pt x="269189" y="469900"/>
                  </a:lnTo>
                  <a:lnTo>
                    <a:pt x="274459" y="482600"/>
                  </a:lnTo>
                  <a:lnTo>
                    <a:pt x="279311" y="495300"/>
                  </a:lnTo>
                  <a:lnTo>
                    <a:pt x="283743" y="495300"/>
                  </a:lnTo>
                  <a:lnTo>
                    <a:pt x="285686" y="508000"/>
                  </a:lnTo>
                  <a:lnTo>
                    <a:pt x="288988" y="508000"/>
                  </a:lnTo>
                  <a:lnTo>
                    <a:pt x="293662" y="520700"/>
                  </a:lnTo>
                  <a:lnTo>
                    <a:pt x="299173" y="520700"/>
                  </a:lnTo>
                  <a:lnTo>
                    <a:pt x="300431" y="533400"/>
                  </a:lnTo>
                  <a:lnTo>
                    <a:pt x="302006" y="533400"/>
                  </a:lnTo>
                  <a:lnTo>
                    <a:pt x="304787" y="546100"/>
                  </a:lnTo>
                  <a:lnTo>
                    <a:pt x="306070" y="546100"/>
                  </a:lnTo>
                  <a:lnTo>
                    <a:pt x="306857" y="558800"/>
                  </a:lnTo>
                  <a:lnTo>
                    <a:pt x="313969" y="558800"/>
                  </a:lnTo>
                  <a:lnTo>
                    <a:pt x="312762" y="546100"/>
                  </a:lnTo>
                  <a:lnTo>
                    <a:pt x="324294" y="546100"/>
                  </a:lnTo>
                  <a:lnTo>
                    <a:pt x="320509" y="558800"/>
                  </a:lnTo>
                  <a:lnTo>
                    <a:pt x="324523" y="558800"/>
                  </a:lnTo>
                  <a:lnTo>
                    <a:pt x="334137" y="558800"/>
                  </a:lnTo>
                  <a:lnTo>
                    <a:pt x="333895" y="571500"/>
                  </a:lnTo>
                  <a:lnTo>
                    <a:pt x="324523" y="558800"/>
                  </a:lnTo>
                  <a:lnTo>
                    <a:pt x="323037" y="571500"/>
                  </a:lnTo>
                  <a:lnTo>
                    <a:pt x="317919" y="571500"/>
                  </a:lnTo>
                  <a:lnTo>
                    <a:pt x="304850" y="558800"/>
                  </a:lnTo>
                  <a:lnTo>
                    <a:pt x="298157" y="571500"/>
                  </a:lnTo>
                  <a:lnTo>
                    <a:pt x="313359" y="571500"/>
                  </a:lnTo>
                  <a:lnTo>
                    <a:pt x="317779" y="584200"/>
                  </a:lnTo>
                  <a:lnTo>
                    <a:pt x="317995" y="584200"/>
                  </a:lnTo>
                  <a:lnTo>
                    <a:pt x="338074" y="596900"/>
                  </a:lnTo>
                  <a:lnTo>
                    <a:pt x="332244" y="609600"/>
                  </a:lnTo>
                  <a:lnTo>
                    <a:pt x="337680" y="609600"/>
                  </a:lnTo>
                  <a:lnTo>
                    <a:pt x="334606" y="622300"/>
                  </a:lnTo>
                  <a:lnTo>
                    <a:pt x="345313" y="622300"/>
                  </a:lnTo>
                  <a:lnTo>
                    <a:pt x="353187" y="635000"/>
                  </a:lnTo>
                  <a:lnTo>
                    <a:pt x="355625" y="635000"/>
                  </a:lnTo>
                  <a:lnTo>
                    <a:pt x="359410" y="622300"/>
                  </a:lnTo>
                  <a:lnTo>
                    <a:pt x="363499" y="622300"/>
                  </a:lnTo>
                  <a:lnTo>
                    <a:pt x="369874" y="609600"/>
                  </a:lnTo>
                  <a:lnTo>
                    <a:pt x="386867" y="609600"/>
                  </a:lnTo>
                  <a:lnTo>
                    <a:pt x="388213" y="622300"/>
                  </a:lnTo>
                  <a:lnTo>
                    <a:pt x="399465" y="622300"/>
                  </a:lnTo>
                  <a:lnTo>
                    <a:pt x="400964" y="635000"/>
                  </a:lnTo>
                  <a:lnTo>
                    <a:pt x="405561" y="635000"/>
                  </a:lnTo>
                  <a:lnTo>
                    <a:pt x="405409" y="647700"/>
                  </a:lnTo>
                  <a:lnTo>
                    <a:pt x="402475" y="647700"/>
                  </a:lnTo>
                  <a:lnTo>
                    <a:pt x="401294" y="645248"/>
                  </a:lnTo>
                  <a:lnTo>
                    <a:pt x="401294" y="647700"/>
                  </a:lnTo>
                  <a:lnTo>
                    <a:pt x="400977" y="660400"/>
                  </a:lnTo>
                  <a:lnTo>
                    <a:pt x="400418" y="660400"/>
                  </a:lnTo>
                  <a:lnTo>
                    <a:pt x="396963" y="647700"/>
                  </a:lnTo>
                  <a:lnTo>
                    <a:pt x="401294" y="647700"/>
                  </a:lnTo>
                  <a:lnTo>
                    <a:pt x="401294" y="645248"/>
                  </a:lnTo>
                  <a:lnTo>
                    <a:pt x="396379" y="635000"/>
                  </a:lnTo>
                  <a:lnTo>
                    <a:pt x="386499" y="635000"/>
                  </a:lnTo>
                  <a:lnTo>
                    <a:pt x="386880" y="633552"/>
                  </a:lnTo>
                  <a:lnTo>
                    <a:pt x="384365" y="630161"/>
                  </a:lnTo>
                  <a:lnTo>
                    <a:pt x="381609" y="627481"/>
                  </a:lnTo>
                  <a:lnTo>
                    <a:pt x="375462" y="632447"/>
                  </a:lnTo>
                  <a:lnTo>
                    <a:pt x="382181" y="635000"/>
                  </a:lnTo>
                  <a:lnTo>
                    <a:pt x="367118" y="635000"/>
                  </a:lnTo>
                  <a:lnTo>
                    <a:pt x="382231" y="647700"/>
                  </a:lnTo>
                  <a:lnTo>
                    <a:pt x="365467" y="660400"/>
                  </a:lnTo>
                  <a:lnTo>
                    <a:pt x="342950" y="647700"/>
                  </a:lnTo>
                  <a:lnTo>
                    <a:pt x="335788" y="660400"/>
                  </a:lnTo>
                  <a:lnTo>
                    <a:pt x="324840" y="647700"/>
                  </a:lnTo>
                  <a:lnTo>
                    <a:pt x="330822" y="635000"/>
                  </a:lnTo>
                  <a:lnTo>
                    <a:pt x="324612" y="635000"/>
                  </a:lnTo>
                  <a:lnTo>
                    <a:pt x="323824" y="622300"/>
                  </a:lnTo>
                  <a:lnTo>
                    <a:pt x="315468" y="622300"/>
                  </a:lnTo>
                  <a:lnTo>
                    <a:pt x="323342" y="635000"/>
                  </a:lnTo>
                  <a:lnTo>
                    <a:pt x="305714" y="635000"/>
                  </a:lnTo>
                  <a:lnTo>
                    <a:pt x="308610" y="647700"/>
                  </a:lnTo>
                  <a:lnTo>
                    <a:pt x="312318" y="660400"/>
                  </a:lnTo>
                  <a:lnTo>
                    <a:pt x="322084" y="660400"/>
                  </a:lnTo>
                  <a:lnTo>
                    <a:pt x="331927" y="673100"/>
                  </a:lnTo>
                  <a:lnTo>
                    <a:pt x="337896" y="660400"/>
                  </a:lnTo>
                  <a:lnTo>
                    <a:pt x="357987" y="660400"/>
                  </a:lnTo>
                  <a:lnTo>
                    <a:pt x="347827" y="673100"/>
                  </a:lnTo>
                  <a:lnTo>
                    <a:pt x="380822" y="673100"/>
                  </a:lnTo>
                  <a:lnTo>
                    <a:pt x="384835" y="660400"/>
                  </a:lnTo>
                  <a:lnTo>
                    <a:pt x="395071" y="673100"/>
                  </a:lnTo>
                  <a:lnTo>
                    <a:pt x="396087" y="685800"/>
                  </a:lnTo>
                  <a:lnTo>
                    <a:pt x="422465" y="685800"/>
                  </a:lnTo>
                  <a:lnTo>
                    <a:pt x="423405" y="698500"/>
                  </a:lnTo>
                  <a:lnTo>
                    <a:pt x="432625" y="698500"/>
                  </a:lnTo>
                  <a:lnTo>
                    <a:pt x="433565" y="685800"/>
                  </a:lnTo>
                  <a:lnTo>
                    <a:pt x="438061" y="685800"/>
                  </a:lnTo>
                  <a:lnTo>
                    <a:pt x="437349" y="673100"/>
                  </a:lnTo>
                  <a:lnTo>
                    <a:pt x="444271" y="685800"/>
                  </a:lnTo>
                  <a:lnTo>
                    <a:pt x="444982" y="673100"/>
                  </a:lnTo>
                  <a:lnTo>
                    <a:pt x="455066" y="673100"/>
                  </a:lnTo>
                  <a:lnTo>
                    <a:pt x="455295" y="685800"/>
                  </a:lnTo>
                  <a:lnTo>
                    <a:pt x="448373" y="685800"/>
                  </a:lnTo>
                  <a:lnTo>
                    <a:pt x="447497" y="698500"/>
                  </a:lnTo>
                  <a:lnTo>
                    <a:pt x="478129" y="698500"/>
                  </a:lnTo>
                  <a:lnTo>
                    <a:pt x="480644" y="711200"/>
                  </a:lnTo>
                  <a:lnTo>
                    <a:pt x="490143" y="711200"/>
                  </a:lnTo>
                  <a:lnTo>
                    <a:pt x="493369" y="723900"/>
                  </a:lnTo>
                  <a:lnTo>
                    <a:pt x="487730" y="723900"/>
                  </a:lnTo>
                  <a:lnTo>
                    <a:pt x="496633" y="736600"/>
                  </a:lnTo>
                  <a:lnTo>
                    <a:pt x="522998" y="736600"/>
                  </a:lnTo>
                  <a:lnTo>
                    <a:pt x="528828" y="749300"/>
                  </a:lnTo>
                  <a:lnTo>
                    <a:pt x="539000" y="749300"/>
                  </a:lnTo>
                  <a:lnTo>
                    <a:pt x="541426" y="762000"/>
                  </a:lnTo>
                  <a:lnTo>
                    <a:pt x="534898" y="762000"/>
                  </a:lnTo>
                  <a:lnTo>
                    <a:pt x="531660" y="774700"/>
                  </a:lnTo>
                  <a:lnTo>
                    <a:pt x="508749" y="774700"/>
                  </a:lnTo>
                  <a:lnTo>
                    <a:pt x="512851" y="787400"/>
                  </a:lnTo>
                  <a:lnTo>
                    <a:pt x="482688" y="787400"/>
                  </a:lnTo>
                  <a:lnTo>
                    <a:pt x="487108" y="800100"/>
                  </a:lnTo>
                  <a:lnTo>
                    <a:pt x="513956" y="800100"/>
                  </a:lnTo>
                  <a:lnTo>
                    <a:pt x="520877" y="787400"/>
                  </a:lnTo>
                  <a:lnTo>
                    <a:pt x="536651" y="787400"/>
                  </a:lnTo>
                  <a:lnTo>
                    <a:pt x="538988" y="800100"/>
                  </a:lnTo>
                  <a:lnTo>
                    <a:pt x="555294" y="800100"/>
                  </a:lnTo>
                  <a:lnTo>
                    <a:pt x="557872" y="787400"/>
                  </a:lnTo>
                  <a:lnTo>
                    <a:pt x="563600" y="800100"/>
                  </a:lnTo>
                  <a:lnTo>
                    <a:pt x="587400" y="800100"/>
                  </a:lnTo>
                  <a:lnTo>
                    <a:pt x="587959" y="800100"/>
                  </a:lnTo>
                  <a:lnTo>
                    <a:pt x="607479" y="800100"/>
                  </a:lnTo>
                  <a:lnTo>
                    <a:pt x="612368" y="812800"/>
                  </a:lnTo>
                  <a:lnTo>
                    <a:pt x="616686" y="812800"/>
                  </a:lnTo>
                  <a:lnTo>
                    <a:pt x="622122" y="825500"/>
                  </a:lnTo>
                  <a:lnTo>
                    <a:pt x="606374" y="812800"/>
                  </a:lnTo>
                  <a:lnTo>
                    <a:pt x="610031" y="825500"/>
                  </a:lnTo>
                  <a:lnTo>
                    <a:pt x="614654" y="825500"/>
                  </a:lnTo>
                  <a:lnTo>
                    <a:pt x="625856" y="838200"/>
                  </a:lnTo>
                  <a:lnTo>
                    <a:pt x="619213" y="838200"/>
                  </a:lnTo>
                  <a:lnTo>
                    <a:pt x="619213" y="850900"/>
                  </a:lnTo>
                  <a:lnTo>
                    <a:pt x="610158" y="850900"/>
                  </a:lnTo>
                  <a:lnTo>
                    <a:pt x="653846" y="863600"/>
                  </a:lnTo>
                  <a:lnTo>
                    <a:pt x="655980" y="863600"/>
                  </a:lnTo>
                  <a:lnTo>
                    <a:pt x="659993" y="850900"/>
                  </a:lnTo>
                  <a:lnTo>
                    <a:pt x="674878" y="863600"/>
                  </a:lnTo>
                  <a:lnTo>
                    <a:pt x="664641" y="863600"/>
                  </a:lnTo>
                  <a:lnTo>
                    <a:pt x="663067" y="876300"/>
                  </a:lnTo>
                  <a:lnTo>
                    <a:pt x="656767" y="876300"/>
                  </a:lnTo>
                  <a:lnTo>
                    <a:pt x="648500" y="889000"/>
                  </a:lnTo>
                  <a:lnTo>
                    <a:pt x="616877" y="889000"/>
                  </a:lnTo>
                  <a:lnTo>
                    <a:pt x="622414" y="901700"/>
                  </a:lnTo>
                  <a:lnTo>
                    <a:pt x="632701" y="901700"/>
                  </a:lnTo>
                  <a:lnTo>
                    <a:pt x="631215" y="914400"/>
                  </a:lnTo>
                  <a:lnTo>
                    <a:pt x="661568" y="914400"/>
                  </a:lnTo>
                  <a:lnTo>
                    <a:pt x="666140" y="901700"/>
                  </a:lnTo>
                  <a:lnTo>
                    <a:pt x="673811" y="914069"/>
                  </a:lnTo>
                  <a:lnTo>
                    <a:pt x="670483" y="901700"/>
                  </a:lnTo>
                  <a:lnTo>
                    <a:pt x="669518" y="901700"/>
                  </a:lnTo>
                  <a:lnTo>
                    <a:pt x="664845" y="889000"/>
                  </a:lnTo>
                  <a:lnTo>
                    <a:pt x="662990" y="889000"/>
                  </a:lnTo>
                  <a:lnTo>
                    <a:pt x="677710" y="876300"/>
                  </a:lnTo>
                  <a:lnTo>
                    <a:pt x="679678" y="889000"/>
                  </a:lnTo>
                  <a:lnTo>
                    <a:pt x="696125" y="889000"/>
                  </a:lnTo>
                  <a:lnTo>
                    <a:pt x="690778" y="901700"/>
                  </a:lnTo>
                  <a:lnTo>
                    <a:pt x="697077" y="901700"/>
                  </a:lnTo>
                  <a:lnTo>
                    <a:pt x="701408" y="914400"/>
                  </a:lnTo>
                  <a:lnTo>
                    <a:pt x="694944" y="914400"/>
                  </a:lnTo>
                  <a:lnTo>
                    <a:pt x="704519" y="927100"/>
                  </a:lnTo>
                  <a:lnTo>
                    <a:pt x="757072" y="927100"/>
                  </a:lnTo>
                  <a:lnTo>
                    <a:pt x="752741" y="914400"/>
                  </a:lnTo>
                  <a:lnTo>
                    <a:pt x="708494" y="914400"/>
                  </a:lnTo>
                  <a:lnTo>
                    <a:pt x="707466" y="901700"/>
                  </a:lnTo>
                  <a:lnTo>
                    <a:pt x="713219" y="901700"/>
                  </a:lnTo>
                  <a:lnTo>
                    <a:pt x="713219" y="889000"/>
                  </a:lnTo>
                  <a:lnTo>
                    <a:pt x="731558" y="901700"/>
                  </a:lnTo>
                  <a:lnTo>
                    <a:pt x="748068" y="901700"/>
                  </a:lnTo>
                  <a:lnTo>
                    <a:pt x="754976" y="914400"/>
                  </a:lnTo>
                  <a:lnTo>
                    <a:pt x="762025" y="914400"/>
                  </a:lnTo>
                  <a:lnTo>
                    <a:pt x="757072" y="927100"/>
                  </a:lnTo>
                  <a:lnTo>
                    <a:pt x="783971" y="927100"/>
                  </a:lnTo>
                  <a:lnTo>
                    <a:pt x="791197" y="939800"/>
                  </a:lnTo>
                  <a:lnTo>
                    <a:pt x="810361" y="939800"/>
                  </a:lnTo>
                  <a:lnTo>
                    <a:pt x="810755" y="952500"/>
                  </a:lnTo>
                  <a:lnTo>
                    <a:pt x="836193" y="952500"/>
                  </a:lnTo>
                  <a:lnTo>
                    <a:pt x="839812" y="965200"/>
                  </a:lnTo>
                  <a:lnTo>
                    <a:pt x="799998" y="965200"/>
                  </a:lnTo>
                  <a:lnTo>
                    <a:pt x="804303" y="977900"/>
                  </a:lnTo>
                  <a:lnTo>
                    <a:pt x="822731" y="977900"/>
                  </a:lnTo>
                  <a:lnTo>
                    <a:pt x="823125" y="990600"/>
                  </a:lnTo>
                  <a:lnTo>
                    <a:pt x="817930" y="990600"/>
                  </a:lnTo>
                  <a:lnTo>
                    <a:pt x="820483" y="1003300"/>
                  </a:lnTo>
                  <a:lnTo>
                    <a:pt x="840206" y="1003300"/>
                  </a:lnTo>
                  <a:lnTo>
                    <a:pt x="835240" y="990600"/>
                  </a:lnTo>
                  <a:lnTo>
                    <a:pt x="847610" y="990600"/>
                  </a:lnTo>
                  <a:lnTo>
                    <a:pt x="840206" y="1003300"/>
                  </a:lnTo>
                  <a:lnTo>
                    <a:pt x="872794" y="1003300"/>
                  </a:lnTo>
                  <a:lnTo>
                    <a:pt x="873671" y="990600"/>
                  </a:lnTo>
                  <a:lnTo>
                    <a:pt x="869022" y="990600"/>
                  </a:lnTo>
                  <a:lnTo>
                    <a:pt x="864374" y="977900"/>
                  </a:lnTo>
                  <a:lnTo>
                    <a:pt x="876503" y="977900"/>
                  </a:lnTo>
                  <a:lnTo>
                    <a:pt x="877989" y="990600"/>
                  </a:lnTo>
                  <a:lnTo>
                    <a:pt x="897280" y="990600"/>
                  </a:lnTo>
                  <a:lnTo>
                    <a:pt x="897280" y="1003300"/>
                  </a:lnTo>
                  <a:lnTo>
                    <a:pt x="926960" y="1003300"/>
                  </a:lnTo>
                  <a:lnTo>
                    <a:pt x="932637" y="1016000"/>
                  </a:lnTo>
                  <a:lnTo>
                    <a:pt x="946645" y="1016000"/>
                  </a:lnTo>
                  <a:lnTo>
                    <a:pt x="946810" y="1028700"/>
                  </a:lnTo>
                  <a:lnTo>
                    <a:pt x="975525" y="1028700"/>
                  </a:lnTo>
                  <a:lnTo>
                    <a:pt x="984440" y="1041400"/>
                  </a:lnTo>
                  <a:lnTo>
                    <a:pt x="999515" y="1041400"/>
                  </a:lnTo>
                  <a:lnTo>
                    <a:pt x="1008595" y="1054100"/>
                  </a:lnTo>
                  <a:lnTo>
                    <a:pt x="1035215" y="1054100"/>
                  </a:lnTo>
                  <a:lnTo>
                    <a:pt x="1038682" y="1066800"/>
                  </a:lnTo>
                  <a:lnTo>
                    <a:pt x="1040803" y="1066800"/>
                  </a:lnTo>
                  <a:lnTo>
                    <a:pt x="1048524" y="1079500"/>
                  </a:lnTo>
                  <a:lnTo>
                    <a:pt x="1012164" y="1079500"/>
                  </a:lnTo>
                  <a:lnTo>
                    <a:pt x="1008062" y="1092200"/>
                  </a:lnTo>
                  <a:lnTo>
                    <a:pt x="1007160" y="1092200"/>
                  </a:lnTo>
                  <a:lnTo>
                    <a:pt x="1007427" y="1104900"/>
                  </a:lnTo>
                  <a:lnTo>
                    <a:pt x="1018133" y="1104900"/>
                  </a:lnTo>
                  <a:lnTo>
                    <a:pt x="1018133" y="1130300"/>
                  </a:lnTo>
                  <a:lnTo>
                    <a:pt x="1025766" y="1130300"/>
                  </a:lnTo>
                  <a:lnTo>
                    <a:pt x="1026210" y="1117600"/>
                  </a:lnTo>
                  <a:lnTo>
                    <a:pt x="1027264" y="1117600"/>
                  </a:lnTo>
                  <a:lnTo>
                    <a:pt x="1029119" y="1104900"/>
                  </a:lnTo>
                  <a:lnTo>
                    <a:pt x="1066711" y="1104900"/>
                  </a:lnTo>
                  <a:lnTo>
                    <a:pt x="1071829" y="1092200"/>
                  </a:lnTo>
                  <a:lnTo>
                    <a:pt x="1097178" y="1092200"/>
                  </a:lnTo>
                  <a:lnTo>
                    <a:pt x="1105954" y="1104900"/>
                  </a:lnTo>
                  <a:lnTo>
                    <a:pt x="1123861" y="1104900"/>
                  </a:lnTo>
                  <a:lnTo>
                    <a:pt x="1130947" y="1117600"/>
                  </a:lnTo>
                  <a:lnTo>
                    <a:pt x="1148041" y="1117600"/>
                  </a:lnTo>
                  <a:lnTo>
                    <a:pt x="1166444" y="1130300"/>
                  </a:lnTo>
                  <a:lnTo>
                    <a:pt x="1184719" y="1130300"/>
                  </a:lnTo>
                  <a:lnTo>
                    <a:pt x="1191971" y="1143000"/>
                  </a:lnTo>
                  <a:lnTo>
                    <a:pt x="1214120" y="1143000"/>
                  </a:lnTo>
                  <a:lnTo>
                    <a:pt x="1222629" y="1155700"/>
                  </a:lnTo>
                  <a:lnTo>
                    <a:pt x="1260462" y="1155700"/>
                  </a:lnTo>
                  <a:lnTo>
                    <a:pt x="1270063" y="1168400"/>
                  </a:lnTo>
                  <a:lnTo>
                    <a:pt x="1280147" y="1168400"/>
                  </a:lnTo>
                  <a:lnTo>
                    <a:pt x="1282827" y="1181100"/>
                  </a:lnTo>
                  <a:lnTo>
                    <a:pt x="1309890" y="1181100"/>
                  </a:lnTo>
                  <a:lnTo>
                    <a:pt x="1318958" y="1193800"/>
                  </a:lnTo>
                  <a:lnTo>
                    <a:pt x="1326832" y="1193800"/>
                  </a:lnTo>
                  <a:lnTo>
                    <a:pt x="1335328" y="1181100"/>
                  </a:lnTo>
                  <a:lnTo>
                    <a:pt x="1342580" y="1193800"/>
                  </a:lnTo>
                  <a:lnTo>
                    <a:pt x="1366189" y="1193800"/>
                  </a:lnTo>
                  <a:lnTo>
                    <a:pt x="1373085" y="1206500"/>
                  </a:lnTo>
                  <a:lnTo>
                    <a:pt x="1395958" y="1206500"/>
                  </a:lnTo>
                  <a:lnTo>
                    <a:pt x="1407223" y="1219200"/>
                  </a:lnTo>
                  <a:lnTo>
                    <a:pt x="1457045" y="1219200"/>
                  </a:lnTo>
                  <a:lnTo>
                    <a:pt x="1465795" y="1231900"/>
                  </a:lnTo>
                  <a:lnTo>
                    <a:pt x="1496733" y="1231900"/>
                  </a:lnTo>
                  <a:lnTo>
                    <a:pt x="1505940" y="1244600"/>
                  </a:lnTo>
                  <a:lnTo>
                    <a:pt x="1531607" y="1244600"/>
                  </a:lnTo>
                  <a:lnTo>
                    <a:pt x="1538122" y="1257300"/>
                  </a:lnTo>
                  <a:lnTo>
                    <a:pt x="1559077" y="1257300"/>
                  </a:lnTo>
                  <a:lnTo>
                    <a:pt x="1567357" y="1244600"/>
                  </a:lnTo>
                  <a:lnTo>
                    <a:pt x="1575231" y="1257300"/>
                  </a:lnTo>
                  <a:lnTo>
                    <a:pt x="1625930" y="1257300"/>
                  </a:lnTo>
                  <a:lnTo>
                    <a:pt x="1633169" y="1270000"/>
                  </a:lnTo>
                  <a:lnTo>
                    <a:pt x="1668830" y="1270000"/>
                  </a:lnTo>
                  <a:lnTo>
                    <a:pt x="1677949" y="1282700"/>
                  </a:lnTo>
                  <a:lnTo>
                    <a:pt x="1687283" y="1282700"/>
                  </a:lnTo>
                  <a:lnTo>
                    <a:pt x="1696605" y="1270000"/>
                  </a:lnTo>
                  <a:lnTo>
                    <a:pt x="1705673" y="1282700"/>
                  </a:lnTo>
                  <a:lnTo>
                    <a:pt x="1707172" y="1282700"/>
                  </a:lnTo>
                  <a:lnTo>
                    <a:pt x="1714893" y="1270000"/>
                  </a:lnTo>
                  <a:lnTo>
                    <a:pt x="1721421" y="1270000"/>
                  </a:lnTo>
                  <a:lnTo>
                    <a:pt x="1728508" y="1282700"/>
                  </a:lnTo>
                  <a:lnTo>
                    <a:pt x="1847380" y="1282700"/>
                  </a:lnTo>
                  <a:lnTo>
                    <a:pt x="1853996" y="1270000"/>
                  </a:lnTo>
                  <a:lnTo>
                    <a:pt x="1870913" y="1270000"/>
                  </a:lnTo>
                  <a:lnTo>
                    <a:pt x="1873605" y="1257300"/>
                  </a:lnTo>
                  <a:lnTo>
                    <a:pt x="1909000" y="1257300"/>
                  </a:lnTo>
                  <a:lnTo>
                    <a:pt x="1913331" y="1244600"/>
                  </a:lnTo>
                  <a:lnTo>
                    <a:pt x="1930844" y="1244600"/>
                  </a:lnTo>
                  <a:lnTo>
                    <a:pt x="1930577" y="1231900"/>
                  </a:lnTo>
                  <a:lnTo>
                    <a:pt x="1933206" y="1231900"/>
                  </a:lnTo>
                  <a:lnTo>
                    <a:pt x="1938718" y="1219200"/>
                  </a:lnTo>
                  <a:lnTo>
                    <a:pt x="1943773" y="1219200"/>
                  </a:lnTo>
                  <a:lnTo>
                    <a:pt x="1948891" y="1206500"/>
                  </a:lnTo>
                  <a:lnTo>
                    <a:pt x="1952866" y="1206500"/>
                  </a:lnTo>
                  <a:lnTo>
                    <a:pt x="1954466" y="1193800"/>
                  </a:lnTo>
                  <a:lnTo>
                    <a:pt x="1957374" y="1181100"/>
                  </a:lnTo>
                  <a:lnTo>
                    <a:pt x="1964309" y="1181100"/>
                  </a:lnTo>
                  <a:lnTo>
                    <a:pt x="1969655" y="1168400"/>
                  </a:lnTo>
                  <a:lnTo>
                    <a:pt x="1983435" y="1168400"/>
                  </a:lnTo>
                  <a:lnTo>
                    <a:pt x="1984768" y="1155700"/>
                  </a:lnTo>
                  <a:lnTo>
                    <a:pt x="2012251" y="1155700"/>
                  </a:lnTo>
                  <a:lnTo>
                    <a:pt x="2014931" y="1143000"/>
                  </a:lnTo>
                  <a:lnTo>
                    <a:pt x="2010435" y="1130300"/>
                  </a:lnTo>
                  <a:lnTo>
                    <a:pt x="2009267" y="1130300"/>
                  </a:lnTo>
                  <a:lnTo>
                    <a:pt x="2010867" y="1117600"/>
                  </a:lnTo>
                  <a:lnTo>
                    <a:pt x="2012797" y="1117600"/>
                  </a:lnTo>
                  <a:lnTo>
                    <a:pt x="2012645" y="1104900"/>
                  </a:lnTo>
                  <a:lnTo>
                    <a:pt x="2016340" y="1104900"/>
                  </a:lnTo>
                  <a:lnTo>
                    <a:pt x="2018080" y="1092200"/>
                  </a:lnTo>
                  <a:lnTo>
                    <a:pt x="2022246" y="1092200"/>
                  </a:lnTo>
                  <a:lnTo>
                    <a:pt x="2023592" y="1079500"/>
                  </a:lnTo>
                  <a:lnTo>
                    <a:pt x="2027834" y="1079500"/>
                  </a:lnTo>
                  <a:lnTo>
                    <a:pt x="2029409" y="1066800"/>
                  </a:lnTo>
                  <a:lnTo>
                    <a:pt x="2040432" y="1066800"/>
                  </a:lnTo>
                  <a:lnTo>
                    <a:pt x="2042579" y="1054100"/>
                  </a:lnTo>
                  <a:lnTo>
                    <a:pt x="2047913" y="1054100"/>
                  </a:lnTo>
                  <a:lnTo>
                    <a:pt x="2049373" y="1041400"/>
                  </a:lnTo>
                  <a:lnTo>
                    <a:pt x="2150110" y="1041400"/>
                  </a:lnTo>
                  <a:lnTo>
                    <a:pt x="2151596" y="1028700"/>
                  </a:lnTo>
                  <a:lnTo>
                    <a:pt x="2154669" y="1041400"/>
                  </a:lnTo>
                  <a:lnTo>
                    <a:pt x="2181504" y="1041400"/>
                  </a:lnTo>
                  <a:lnTo>
                    <a:pt x="2189149" y="1028700"/>
                  </a:lnTo>
                  <a:lnTo>
                    <a:pt x="2219706" y="1028700"/>
                  </a:lnTo>
                  <a:lnTo>
                    <a:pt x="2222347" y="1016000"/>
                  </a:lnTo>
                  <a:lnTo>
                    <a:pt x="2277808" y="1016000"/>
                  </a:lnTo>
                  <a:lnTo>
                    <a:pt x="2283002" y="1003300"/>
                  </a:lnTo>
                  <a:lnTo>
                    <a:pt x="2286787" y="1003300"/>
                  </a:lnTo>
                  <a:lnTo>
                    <a:pt x="2295931" y="990600"/>
                  </a:lnTo>
                  <a:lnTo>
                    <a:pt x="2308136" y="990600"/>
                  </a:lnTo>
                  <a:lnTo>
                    <a:pt x="2357945" y="977900"/>
                  </a:lnTo>
                  <a:lnTo>
                    <a:pt x="2363978" y="977900"/>
                  </a:lnTo>
                  <a:lnTo>
                    <a:pt x="2370213" y="965200"/>
                  </a:lnTo>
                  <a:lnTo>
                    <a:pt x="2376690" y="977900"/>
                  </a:lnTo>
                  <a:lnTo>
                    <a:pt x="2395372" y="977900"/>
                  </a:lnTo>
                  <a:lnTo>
                    <a:pt x="2399436" y="965200"/>
                  </a:lnTo>
                  <a:lnTo>
                    <a:pt x="2404478" y="965200"/>
                  </a:lnTo>
                  <a:lnTo>
                    <a:pt x="2412365" y="952500"/>
                  </a:lnTo>
                  <a:lnTo>
                    <a:pt x="2420772" y="939800"/>
                  </a:lnTo>
                  <a:lnTo>
                    <a:pt x="2442426" y="939800"/>
                  </a:lnTo>
                  <a:lnTo>
                    <a:pt x="2442743" y="952500"/>
                  </a:lnTo>
                  <a:lnTo>
                    <a:pt x="2444445" y="952500"/>
                  </a:lnTo>
                  <a:lnTo>
                    <a:pt x="2445931" y="965200"/>
                  </a:lnTo>
                  <a:lnTo>
                    <a:pt x="2462111" y="965200"/>
                  </a:lnTo>
                  <a:lnTo>
                    <a:pt x="2461247" y="952500"/>
                  </a:lnTo>
                  <a:lnTo>
                    <a:pt x="2463609" y="952500"/>
                  </a:lnTo>
                  <a:lnTo>
                    <a:pt x="2446286" y="927100"/>
                  </a:lnTo>
                  <a:lnTo>
                    <a:pt x="2460294" y="914400"/>
                  </a:lnTo>
                  <a:lnTo>
                    <a:pt x="2478557" y="914400"/>
                  </a:lnTo>
                  <a:lnTo>
                    <a:pt x="2477617" y="901700"/>
                  </a:lnTo>
                  <a:lnTo>
                    <a:pt x="2494546" y="901700"/>
                  </a:lnTo>
                  <a:lnTo>
                    <a:pt x="2494699" y="889000"/>
                  </a:lnTo>
                  <a:lnTo>
                    <a:pt x="2502039" y="889000"/>
                  </a:lnTo>
                  <a:lnTo>
                    <a:pt x="2507056" y="876300"/>
                  </a:lnTo>
                  <a:lnTo>
                    <a:pt x="2520226" y="876300"/>
                  </a:lnTo>
                  <a:lnTo>
                    <a:pt x="2524683" y="889000"/>
                  </a:lnTo>
                  <a:lnTo>
                    <a:pt x="2531783" y="889000"/>
                  </a:lnTo>
                  <a:lnTo>
                    <a:pt x="2527376" y="876300"/>
                  </a:lnTo>
                  <a:lnTo>
                    <a:pt x="2528798" y="863600"/>
                  </a:lnTo>
                  <a:lnTo>
                    <a:pt x="2530056" y="863600"/>
                  </a:lnTo>
                  <a:lnTo>
                    <a:pt x="2531935" y="850900"/>
                  </a:lnTo>
                  <a:lnTo>
                    <a:pt x="2540292" y="838200"/>
                  </a:lnTo>
                  <a:lnTo>
                    <a:pt x="2545321" y="838200"/>
                  </a:lnTo>
                  <a:lnTo>
                    <a:pt x="2544140" y="825500"/>
                  </a:lnTo>
                  <a:lnTo>
                    <a:pt x="2549144" y="825500"/>
                  </a:lnTo>
                  <a:lnTo>
                    <a:pt x="2551785" y="812800"/>
                  </a:lnTo>
                  <a:lnTo>
                    <a:pt x="2556675" y="812800"/>
                  </a:lnTo>
                  <a:lnTo>
                    <a:pt x="2558783" y="800100"/>
                  </a:lnTo>
                  <a:lnTo>
                    <a:pt x="2549639" y="800100"/>
                  </a:lnTo>
                  <a:lnTo>
                    <a:pt x="2547467" y="787400"/>
                  </a:lnTo>
                  <a:lnTo>
                    <a:pt x="2555405" y="787400"/>
                  </a:lnTo>
                  <a:lnTo>
                    <a:pt x="2555405" y="774700"/>
                  </a:lnTo>
                  <a:lnTo>
                    <a:pt x="2573350" y="774700"/>
                  </a:lnTo>
                  <a:lnTo>
                    <a:pt x="2572016" y="787400"/>
                  </a:lnTo>
                  <a:lnTo>
                    <a:pt x="2571661" y="787400"/>
                  </a:lnTo>
                  <a:lnTo>
                    <a:pt x="2571661" y="800100"/>
                  </a:lnTo>
                  <a:lnTo>
                    <a:pt x="2592946" y="800100"/>
                  </a:lnTo>
                  <a:lnTo>
                    <a:pt x="2596781" y="787400"/>
                  </a:lnTo>
                  <a:lnTo>
                    <a:pt x="2623667" y="787400"/>
                  </a:lnTo>
                  <a:lnTo>
                    <a:pt x="2621457" y="800100"/>
                  </a:lnTo>
                  <a:lnTo>
                    <a:pt x="2629331" y="800100"/>
                  </a:lnTo>
                  <a:lnTo>
                    <a:pt x="2629878" y="787400"/>
                  </a:lnTo>
                  <a:lnTo>
                    <a:pt x="2635554" y="787400"/>
                  </a:lnTo>
                  <a:lnTo>
                    <a:pt x="2638145" y="800100"/>
                  </a:lnTo>
                  <a:lnTo>
                    <a:pt x="2635631" y="800100"/>
                  </a:lnTo>
                  <a:lnTo>
                    <a:pt x="2640584" y="812800"/>
                  </a:lnTo>
                  <a:lnTo>
                    <a:pt x="2646565" y="812800"/>
                  </a:lnTo>
                  <a:lnTo>
                    <a:pt x="2649016" y="800100"/>
                  </a:lnTo>
                  <a:lnTo>
                    <a:pt x="2662631" y="800100"/>
                  </a:lnTo>
                  <a:lnTo>
                    <a:pt x="2670111" y="787400"/>
                  </a:lnTo>
                  <a:lnTo>
                    <a:pt x="2704122" y="787400"/>
                  </a:lnTo>
                  <a:lnTo>
                    <a:pt x="2710967" y="800100"/>
                  </a:lnTo>
                  <a:lnTo>
                    <a:pt x="2715069" y="800100"/>
                  </a:lnTo>
                  <a:lnTo>
                    <a:pt x="2721368" y="787400"/>
                  </a:lnTo>
                  <a:lnTo>
                    <a:pt x="2731605" y="787400"/>
                  </a:lnTo>
                  <a:lnTo>
                    <a:pt x="2735923" y="800100"/>
                  </a:lnTo>
                  <a:lnTo>
                    <a:pt x="2740279" y="800100"/>
                  </a:lnTo>
                  <a:lnTo>
                    <a:pt x="2749080" y="787400"/>
                  </a:lnTo>
                  <a:lnTo>
                    <a:pt x="2856065" y="787400"/>
                  </a:lnTo>
                  <a:lnTo>
                    <a:pt x="2857474" y="774700"/>
                  </a:lnTo>
                  <a:lnTo>
                    <a:pt x="2886964" y="774700"/>
                  </a:lnTo>
                  <a:lnTo>
                    <a:pt x="2895041" y="762000"/>
                  </a:lnTo>
                  <a:lnTo>
                    <a:pt x="2910459" y="762000"/>
                  </a:lnTo>
                  <a:lnTo>
                    <a:pt x="2917596" y="749300"/>
                  </a:lnTo>
                  <a:lnTo>
                    <a:pt x="2924327" y="749300"/>
                  </a:lnTo>
                  <a:lnTo>
                    <a:pt x="2931680" y="736600"/>
                  </a:lnTo>
                  <a:lnTo>
                    <a:pt x="2938869" y="736600"/>
                  </a:lnTo>
                  <a:lnTo>
                    <a:pt x="2945981" y="723900"/>
                  </a:lnTo>
                  <a:lnTo>
                    <a:pt x="2953067" y="723900"/>
                  </a:lnTo>
                  <a:lnTo>
                    <a:pt x="2957728" y="711200"/>
                  </a:lnTo>
                  <a:lnTo>
                    <a:pt x="2964561" y="711200"/>
                  </a:lnTo>
                  <a:lnTo>
                    <a:pt x="2968548" y="698500"/>
                  </a:lnTo>
                  <a:lnTo>
                    <a:pt x="2973501" y="698500"/>
                  </a:lnTo>
                  <a:lnTo>
                    <a:pt x="2979407" y="685800"/>
                  </a:lnTo>
                  <a:lnTo>
                    <a:pt x="2993771" y="685800"/>
                  </a:lnTo>
                  <a:lnTo>
                    <a:pt x="2999790" y="673100"/>
                  </a:lnTo>
                  <a:lnTo>
                    <a:pt x="3004324" y="660400"/>
                  </a:lnTo>
                  <a:lnTo>
                    <a:pt x="3014180" y="660400"/>
                  </a:lnTo>
                  <a:lnTo>
                    <a:pt x="3017151" y="647700"/>
                  </a:lnTo>
                  <a:lnTo>
                    <a:pt x="3023616" y="647700"/>
                  </a:lnTo>
                  <a:lnTo>
                    <a:pt x="3026283" y="635000"/>
                  </a:lnTo>
                  <a:lnTo>
                    <a:pt x="3029978" y="635000"/>
                  </a:lnTo>
                  <a:lnTo>
                    <a:pt x="3033839" y="622300"/>
                  </a:lnTo>
                  <a:lnTo>
                    <a:pt x="3037852" y="622300"/>
                  </a:lnTo>
                  <a:lnTo>
                    <a:pt x="3042031" y="609600"/>
                  </a:lnTo>
                  <a:lnTo>
                    <a:pt x="3053842" y="609600"/>
                  </a:lnTo>
                  <a:lnTo>
                    <a:pt x="3059506" y="596900"/>
                  </a:lnTo>
                  <a:lnTo>
                    <a:pt x="3066885" y="596900"/>
                  </a:lnTo>
                  <a:lnTo>
                    <a:pt x="3074047" y="584200"/>
                  </a:lnTo>
                  <a:lnTo>
                    <a:pt x="3080982" y="571500"/>
                  </a:lnTo>
                  <a:lnTo>
                    <a:pt x="3087687" y="571500"/>
                  </a:lnTo>
                  <a:lnTo>
                    <a:pt x="3091891" y="558800"/>
                  </a:lnTo>
                  <a:lnTo>
                    <a:pt x="3095764" y="558800"/>
                  </a:lnTo>
                  <a:lnTo>
                    <a:pt x="3099295" y="546100"/>
                  </a:lnTo>
                  <a:lnTo>
                    <a:pt x="3102495" y="533400"/>
                  </a:lnTo>
                  <a:lnTo>
                    <a:pt x="3106547" y="533400"/>
                  </a:lnTo>
                  <a:lnTo>
                    <a:pt x="3111449" y="520700"/>
                  </a:lnTo>
                  <a:lnTo>
                    <a:pt x="3117202" y="520700"/>
                  </a:lnTo>
                  <a:lnTo>
                    <a:pt x="3123831" y="508000"/>
                  </a:lnTo>
                  <a:lnTo>
                    <a:pt x="3128391" y="508000"/>
                  </a:lnTo>
                  <a:lnTo>
                    <a:pt x="3128391" y="495300"/>
                  </a:lnTo>
                  <a:lnTo>
                    <a:pt x="3139579" y="495300"/>
                  </a:lnTo>
                  <a:lnTo>
                    <a:pt x="3145142" y="482600"/>
                  </a:lnTo>
                  <a:lnTo>
                    <a:pt x="3148317" y="482600"/>
                  </a:lnTo>
                  <a:lnTo>
                    <a:pt x="3149104" y="469900"/>
                  </a:lnTo>
                  <a:lnTo>
                    <a:pt x="3155010" y="469900"/>
                  </a:lnTo>
                  <a:lnTo>
                    <a:pt x="3161131" y="457200"/>
                  </a:lnTo>
                  <a:lnTo>
                    <a:pt x="3164751" y="457200"/>
                  </a:lnTo>
                  <a:lnTo>
                    <a:pt x="3165868" y="444500"/>
                  </a:lnTo>
                  <a:lnTo>
                    <a:pt x="3175241" y="444500"/>
                  </a:lnTo>
                  <a:lnTo>
                    <a:pt x="3175317" y="431800"/>
                  </a:lnTo>
                  <a:lnTo>
                    <a:pt x="3178937" y="431800"/>
                  </a:lnTo>
                  <a:lnTo>
                    <a:pt x="3186811" y="419100"/>
                  </a:lnTo>
                  <a:lnTo>
                    <a:pt x="3186023" y="419100"/>
                  </a:lnTo>
                  <a:lnTo>
                    <a:pt x="3188779" y="406400"/>
                  </a:lnTo>
                  <a:lnTo>
                    <a:pt x="3191179" y="406400"/>
                  </a:lnTo>
                  <a:lnTo>
                    <a:pt x="3193123" y="393700"/>
                  </a:lnTo>
                  <a:lnTo>
                    <a:pt x="3194608" y="393700"/>
                  </a:lnTo>
                  <a:lnTo>
                    <a:pt x="3204502" y="381000"/>
                  </a:lnTo>
                  <a:lnTo>
                    <a:pt x="3210445" y="381000"/>
                  </a:lnTo>
                  <a:lnTo>
                    <a:pt x="3215487" y="368300"/>
                  </a:lnTo>
                  <a:lnTo>
                    <a:pt x="3222637" y="368300"/>
                  </a:lnTo>
                  <a:lnTo>
                    <a:pt x="3217837" y="355600"/>
                  </a:lnTo>
                  <a:lnTo>
                    <a:pt x="3218853" y="355600"/>
                  </a:lnTo>
                  <a:lnTo>
                    <a:pt x="3230029" y="342900"/>
                  </a:lnTo>
                  <a:close/>
                </a:path>
                <a:path w="3348990" h="1282700">
                  <a:moveTo>
                    <a:pt x="3348444" y="0"/>
                  </a:moveTo>
                  <a:lnTo>
                    <a:pt x="190131" y="0"/>
                  </a:lnTo>
                  <a:lnTo>
                    <a:pt x="190131" y="127000"/>
                  </a:lnTo>
                  <a:lnTo>
                    <a:pt x="176834" y="127000"/>
                  </a:lnTo>
                  <a:lnTo>
                    <a:pt x="171640" y="114300"/>
                  </a:lnTo>
                  <a:lnTo>
                    <a:pt x="179514" y="101600"/>
                  </a:lnTo>
                  <a:lnTo>
                    <a:pt x="183349" y="101600"/>
                  </a:lnTo>
                  <a:lnTo>
                    <a:pt x="187274" y="114300"/>
                  </a:lnTo>
                  <a:lnTo>
                    <a:pt x="189966" y="114300"/>
                  </a:lnTo>
                  <a:lnTo>
                    <a:pt x="190131" y="127000"/>
                  </a:lnTo>
                  <a:lnTo>
                    <a:pt x="190131" y="0"/>
                  </a:lnTo>
                  <a:lnTo>
                    <a:pt x="164553" y="0"/>
                  </a:lnTo>
                  <a:lnTo>
                    <a:pt x="164553" y="304800"/>
                  </a:lnTo>
                  <a:lnTo>
                    <a:pt x="156121" y="317500"/>
                  </a:lnTo>
                  <a:lnTo>
                    <a:pt x="155079" y="304800"/>
                  </a:lnTo>
                  <a:lnTo>
                    <a:pt x="164553" y="304800"/>
                  </a:lnTo>
                  <a:lnTo>
                    <a:pt x="164553" y="0"/>
                  </a:lnTo>
                  <a:lnTo>
                    <a:pt x="61150" y="0"/>
                  </a:lnTo>
                  <a:lnTo>
                    <a:pt x="61150" y="88900"/>
                  </a:lnTo>
                  <a:lnTo>
                    <a:pt x="60909" y="101600"/>
                  </a:lnTo>
                  <a:lnTo>
                    <a:pt x="50622" y="101600"/>
                  </a:lnTo>
                  <a:lnTo>
                    <a:pt x="53543" y="88900"/>
                  </a:lnTo>
                  <a:lnTo>
                    <a:pt x="61150" y="88900"/>
                  </a:lnTo>
                  <a:lnTo>
                    <a:pt x="61150" y="0"/>
                  </a:lnTo>
                  <a:lnTo>
                    <a:pt x="0" y="0"/>
                  </a:lnTo>
                  <a:lnTo>
                    <a:pt x="1892" y="12700"/>
                  </a:lnTo>
                  <a:lnTo>
                    <a:pt x="3149" y="25400"/>
                  </a:lnTo>
                  <a:lnTo>
                    <a:pt x="14173" y="25400"/>
                  </a:lnTo>
                  <a:lnTo>
                    <a:pt x="13919" y="38100"/>
                  </a:lnTo>
                  <a:lnTo>
                    <a:pt x="18669" y="38100"/>
                  </a:lnTo>
                  <a:lnTo>
                    <a:pt x="17043" y="25400"/>
                  </a:lnTo>
                  <a:lnTo>
                    <a:pt x="20713" y="12700"/>
                  </a:lnTo>
                  <a:lnTo>
                    <a:pt x="21742" y="25400"/>
                  </a:lnTo>
                  <a:lnTo>
                    <a:pt x="43548" y="25400"/>
                  </a:lnTo>
                  <a:lnTo>
                    <a:pt x="46062" y="38100"/>
                  </a:lnTo>
                  <a:lnTo>
                    <a:pt x="47650" y="38100"/>
                  </a:lnTo>
                  <a:lnTo>
                    <a:pt x="48158" y="50800"/>
                  </a:lnTo>
                  <a:lnTo>
                    <a:pt x="49149" y="50800"/>
                  </a:lnTo>
                  <a:lnTo>
                    <a:pt x="52197" y="63500"/>
                  </a:lnTo>
                  <a:lnTo>
                    <a:pt x="54724" y="63500"/>
                  </a:lnTo>
                  <a:lnTo>
                    <a:pt x="53073" y="76200"/>
                  </a:lnTo>
                  <a:lnTo>
                    <a:pt x="39611" y="76200"/>
                  </a:lnTo>
                  <a:lnTo>
                    <a:pt x="39763" y="50800"/>
                  </a:lnTo>
                  <a:lnTo>
                    <a:pt x="24015" y="50800"/>
                  </a:lnTo>
                  <a:lnTo>
                    <a:pt x="25273" y="63500"/>
                  </a:lnTo>
                  <a:lnTo>
                    <a:pt x="34721" y="63500"/>
                  </a:lnTo>
                  <a:lnTo>
                    <a:pt x="34569" y="76200"/>
                  </a:lnTo>
                  <a:lnTo>
                    <a:pt x="35902" y="76200"/>
                  </a:lnTo>
                  <a:lnTo>
                    <a:pt x="38036" y="88900"/>
                  </a:lnTo>
                  <a:lnTo>
                    <a:pt x="40652" y="88900"/>
                  </a:lnTo>
                  <a:lnTo>
                    <a:pt x="43776" y="101600"/>
                  </a:lnTo>
                  <a:lnTo>
                    <a:pt x="37249" y="101600"/>
                  </a:lnTo>
                  <a:lnTo>
                    <a:pt x="36068" y="114300"/>
                  </a:lnTo>
                  <a:lnTo>
                    <a:pt x="44018" y="114300"/>
                  </a:lnTo>
                  <a:lnTo>
                    <a:pt x="44488" y="127000"/>
                  </a:lnTo>
                  <a:lnTo>
                    <a:pt x="49441" y="114300"/>
                  </a:lnTo>
                  <a:lnTo>
                    <a:pt x="50546" y="114300"/>
                  </a:lnTo>
                  <a:lnTo>
                    <a:pt x="51727" y="127000"/>
                  </a:lnTo>
                  <a:lnTo>
                    <a:pt x="57480" y="127000"/>
                  </a:lnTo>
                  <a:lnTo>
                    <a:pt x="60782" y="114300"/>
                  </a:lnTo>
                  <a:lnTo>
                    <a:pt x="73228" y="114300"/>
                  </a:lnTo>
                  <a:lnTo>
                    <a:pt x="77749" y="127000"/>
                  </a:lnTo>
                  <a:lnTo>
                    <a:pt x="95745" y="127000"/>
                  </a:lnTo>
                  <a:lnTo>
                    <a:pt x="97396" y="139700"/>
                  </a:lnTo>
                  <a:lnTo>
                    <a:pt x="100012" y="139700"/>
                  </a:lnTo>
                  <a:lnTo>
                    <a:pt x="102120" y="152400"/>
                  </a:lnTo>
                  <a:lnTo>
                    <a:pt x="103720" y="152400"/>
                  </a:lnTo>
                  <a:lnTo>
                    <a:pt x="104800" y="165100"/>
                  </a:lnTo>
                  <a:lnTo>
                    <a:pt x="106095" y="177800"/>
                  </a:lnTo>
                  <a:lnTo>
                    <a:pt x="107772" y="177800"/>
                  </a:lnTo>
                  <a:lnTo>
                    <a:pt x="109804" y="190500"/>
                  </a:lnTo>
                  <a:lnTo>
                    <a:pt x="96443" y="190500"/>
                  </a:lnTo>
                  <a:lnTo>
                    <a:pt x="90932" y="203200"/>
                  </a:lnTo>
                  <a:lnTo>
                    <a:pt x="83070" y="203200"/>
                  </a:lnTo>
                  <a:lnTo>
                    <a:pt x="81178" y="215900"/>
                  </a:lnTo>
                  <a:lnTo>
                    <a:pt x="83235" y="215900"/>
                  </a:lnTo>
                  <a:lnTo>
                    <a:pt x="84823" y="228600"/>
                  </a:lnTo>
                  <a:lnTo>
                    <a:pt x="89674" y="228600"/>
                  </a:lnTo>
                  <a:lnTo>
                    <a:pt x="95656" y="215900"/>
                  </a:lnTo>
                  <a:lnTo>
                    <a:pt x="103771" y="215900"/>
                  </a:lnTo>
                  <a:lnTo>
                    <a:pt x="105498" y="203200"/>
                  </a:lnTo>
                  <a:lnTo>
                    <a:pt x="128574" y="203200"/>
                  </a:lnTo>
                  <a:lnTo>
                    <a:pt x="121716" y="215900"/>
                  </a:lnTo>
                  <a:lnTo>
                    <a:pt x="130695" y="215900"/>
                  </a:lnTo>
                  <a:lnTo>
                    <a:pt x="130695" y="228600"/>
                  </a:lnTo>
                  <a:lnTo>
                    <a:pt x="140690" y="228600"/>
                  </a:lnTo>
                  <a:lnTo>
                    <a:pt x="141566" y="241300"/>
                  </a:lnTo>
                  <a:lnTo>
                    <a:pt x="145732" y="241300"/>
                  </a:lnTo>
                  <a:lnTo>
                    <a:pt x="149186" y="254000"/>
                  </a:lnTo>
                  <a:lnTo>
                    <a:pt x="150761" y="254000"/>
                  </a:lnTo>
                  <a:lnTo>
                    <a:pt x="150456" y="266700"/>
                  </a:lnTo>
                  <a:lnTo>
                    <a:pt x="150723" y="266700"/>
                  </a:lnTo>
                  <a:lnTo>
                    <a:pt x="151434" y="279400"/>
                  </a:lnTo>
                  <a:lnTo>
                    <a:pt x="152577" y="279400"/>
                  </a:lnTo>
                  <a:lnTo>
                    <a:pt x="154152" y="292100"/>
                  </a:lnTo>
                  <a:lnTo>
                    <a:pt x="153847" y="292100"/>
                  </a:lnTo>
                  <a:lnTo>
                    <a:pt x="152488" y="304800"/>
                  </a:lnTo>
                  <a:lnTo>
                    <a:pt x="149834" y="304800"/>
                  </a:lnTo>
                  <a:lnTo>
                    <a:pt x="147942" y="292100"/>
                  </a:lnTo>
                  <a:lnTo>
                    <a:pt x="113842" y="292100"/>
                  </a:lnTo>
                  <a:lnTo>
                    <a:pt x="112979" y="279400"/>
                  </a:lnTo>
                  <a:lnTo>
                    <a:pt x="118732" y="279400"/>
                  </a:lnTo>
                  <a:lnTo>
                    <a:pt x="114846" y="266700"/>
                  </a:lnTo>
                  <a:lnTo>
                    <a:pt x="112928" y="254000"/>
                  </a:lnTo>
                  <a:lnTo>
                    <a:pt x="110858" y="254000"/>
                  </a:lnTo>
                  <a:lnTo>
                    <a:pt x="99441" y="266700"/>
                  </a:lnTo>
                  <a:lnTo>
                    <a:pt x="107315" y="279400"/>
                  </a:lnTo>
                  <a:lnTo>
                    <a:pt x="104711" y="279400"/>
                  </a:lnTo>
                  <a:lnTo>
                    <a:pt x="103225" y="292100"/>
                  </a:lnTo>
                  <a:lnTo>
                    <a:pt x="91643" y="279400"/>
                  </a:lnTo>
                  <a:lnTo>
                    <a:pt x="90309" y="292100"/>
                  </a:lnTo>
                  <a:lnTo>
                    <a:pt x="89204" y="292100"/>
                  </a:lnTo>
                  <a:lnTo>
                    <a:pt x="88099" y="304800"/>
                  </a:lnTo>
                  <a:lnTo>
                    <a:pt x="99910" y="304800"/>
                  </a:lnTo>
                  <a:lnTo>
                    <a:pt x="98577" y="317500"/>
                  </a:lnTo>
                  <a:lnTo>
                    <a:pt x="111963" y="317500"/>
                  </a:lnTo>
                  <a:lnTo>
                    <a:pt x="112356" y="330200"/>
                  </a:lnTo>
                  <a:lnTo>
                    <a:pt x="122504" y="330200"/>
                  </a:lnTo>
                  <a:lnTo>
                    <a:pt x="128409" y="342900"/>
                  </a:lnTo>
                  <a:lnTo>
                    <a:pt x="143052" y="342900"/>
                  </a:lnTo>
                  <a:lnTo>
                    <a:pt x="124714" y="317500"/>
                  </a:lnTo>
                  <a:lnTo>
                    <a:pt x="148907" y="317500"/>
                  </a:lnTo>
                  <a:lnTo>
                    <a:pt x="152107" y="330200"/>
                  </a:lnTo>
                  <a:lnTo>
                    <a:pt x="156603" y="330200"/>
                  </a:lnTo>
                  <a:lnTo>
                    <a:pt x="156603" y="317500"/>
                  </a:lnTo>
                  <a:lnTo>
                    <a:pt x="164465" y="317500"/>
                  </a:lnTo>
                  <a:lnTo>
                    <a:pt x="171246" y="330200"/>
                  </a:lnTo>
                  <a:lnTo>
                    <a:pt x="183603" y="330200"/>
                  </a:lnTo>
                  <a:lnTo>
                    <a:pt x="197040" y="330200"/>
                  </a:lnTo>
                  <a:lnTo>
                    <a:pt x="3239643" y="330200"/>
                  </a:lnTo>
                  <a:lnTo>
                    <a:pt x="3242767" y="317500"/>
                  </a:lnTo>
                  <a:lnTo>
                    <a:pt x="3245383" y="317500"/>
                  </a:lnTo>
                  <a:lnTo>
                    <a:pt x="3247517" y="304800"/>
                  </a:lnTo>
                  <a:lnTo>
                    <a:pt x="3248952" y="304800"/>
                  </a:lnTo>
                  <a:lnTo>
                    <a:pt x="3251098" y="292100"/>
                  </a:lnTo>
                  <a:lnTo>
                    <a:pt x="3253968" y="279400"/>
                  </a:lnTo>
                  <a:lnTo>
                    <a:pt x="3255302" y="279400"/>
                  </a:lnTo>
                  <a:lnTo>
                    <a:pt x="3258401" y="266700"/>
                  </a:lnTo>
                  <a:lnTo>
                    <a:pt x="3270580" y="266700"/>
                  </a:lnTo>
                  <a:lnTo>
                    <a:pt x="3270656" y="254000"/>
                  </a:lnTo>
                  <a:lnTo>
                    <a:pt x="3267506" y="254000"/>
                  </a:lnTo>
                  <a:lnTo>
                    <a:pt x="3270580" y="241300"/>
                  </a:lnTo>
                  <a:lnTo>
                    <a:pt x="3276333" y="228600"/>
                  </a:lnTo>
                  <a:lnTo>
                    <a:pt x="3285223" y="241300"/>
                  </a:lnTo>
                  <a:lnTo>
                    <a:pt x="3288449" y="228600"/>
                  </a:lnTo>
                  <a:lnTo>
                    <a:pt x="3291446" y="215900"/>
                  </a:lnTo>
                  <a:lnTo>
                    <a:pt x="3293999" y="215900"/>
                  </a:lnTo>
                  <a:lnTo>
                    <a:pt x="3296081" y="203200"/>
                  </a:lnTo>
                  <a:lnTo>
                    <a:pt x="3297669" y="190500"/>
                  </a:lnTo>
                  <a:lnTo>
                    <a:pt x="3298761" y="190500"/>
                  </a:lnTo>
                  <a:lnTo>
                    <a:pt x="3299218" y="177800"/>
                  </a:lnTo>
                  <a:lnTo>
                    <a:pt x="3300641" y="177800"/>
                  </a:lnTo>
                  <a:lnTo>
                    <a:pt x="3307423" y="165100"/>
                  </a:lnTo>
                  <a:lnTo>
                    <a:pt x="3310877" y="152400"/>
                  </a:lnTo>
                  <a:lnTo>
                    <a:pt x="3313366" y="139700"/>
                  </a:lnTo>
                  <a:lnTo>
                    <a:pt x="3314903" y="127000"/>
                  </a:lnTo>
                  <a:lnTo>
                    <a:pt x="3315932" y="127000"/>
                  </a:lnTo>
                  <a:lnTo>
                    <a:pt x="3316160" y="114300"/>
                  </a:lnTo>
                  <a:lnTo>
                    <a:pt x="3325850" y="114300"/>
                  </a:lnTo>
                  <a:lnTo>
                    <a:pt x="3321989" y="101600"/>
                  </a:lnTo>
                  <a:lnTo>
                    <a:pt x="3325850" y="101600"/>
                  </a:lnTo>
                  <a:lnTo>
                    <a:pt x="3328835" y="88900"/>
                  </a:lnTo>
                  <a:lnTo>
                    <a:pt x="3332073" y="88900"/>
                  </a:lnTo>
                  <a:lnTo>
                    <a:pt x="3333204" y="76200"/>
                  </a:lnTo>
                  <a:lnTo>
                    <a:pt x="3334829" y="76200"/>
                  </a:lnTo>
                  <a:lnTo>
                    <a:pt x="3336950" y="63500"/>
                  </a:lnTo>
                  <a:lnTo>
                    <a:pt x="3339541" y="50800"/>
                  </a:lnTo>
                  <a:lnTo>
                    <a:pt x="3342398" y="38100"/>
                  </a:lnTo>
                  <a:lnTo>
                    <a:pt x="3344837" y="25400"/>
                  </a:lnTo>
                  <a:lnTo>
                    <a:pt x="3346856" y="12700"/>
                  </a:lnTo>
                  <a:lnTo>
                    <a:pt x="3348444" y="0"/>
                  </a:lnTo>
                  <a:close/>
                </a:path>
              </a:pathLst>
            </a:custGeom>
            <a:solidFill>
              <a:srgbClr val="D08F74"/>
            </a:solidFill>
          </p:spPr>
          <p:txBody>
            <a:bodyPr wrap="square" lIns="0" tIns="0" rIns="0" bIns="0" rtlCol="0"/>
            <a:lstStyle/>
            <a:p>
              <a:endParaRPr/>
            </a:p>
          </p:txBody>
        </p:sp>
        <p:pic>
          <p:nvPicPr>
            <p:cNvPr id="6" name="object 6"/>
            <p:cNvPicPr/>
            <p:nvPr/>
          </p:nvPicPr>
          <p:blipFill>
            <a:blip r:embed="rId2" cstate="print"/>
            <a:stretch>
              <a:fillRect/>
            </a:stretch>
          </p:blipFill>
          <p:spPr>
            <a:xfrm>
              <a:off x="7090102" y="378161"/>
              <a:ext cx="209956" cy="192821"/>
            </a:xfrm>
            <a:prstGeom prst="rect">
              <a:avLst/>
            </a:prstGeom>
          </p:spPr>
        </p:pic>
      </p:grpSp>
      <p:pic>
        <p:nvPicPr>
          <p:cNvPr id="7" name="object 7"/>
          <p:cNvPicPr/>
          <p:nvPr/>
        </p:nvPicPr>
        <p:blipFill>
          <a:blip r:embed="rId3" cstate="print"/>
          <a:stretch>
            <a:fillRect/>
          </a:stretch>
        </p:blipFill>
        <p:spPr>
          <a:xfrm>
            <a:off x="7736630" y="205958"/>
            <a:ext cx="154035" cy="176317"/>
          </a:xfrm>
          <a:prstGeom prst="rect">
            <a:avLst/>
          </a:prstGeom>
        </p:spPr>
      </p:pic>
      <p:pic>
        <p:nvPicPr>
          <p:cNvPr id="8" name="object 8"/>
          <p:cNvPicPr/>
          <p:nvPr/>
        </p:nvPicPr>
        <p:blipFill>
          <a:blip r:embed="rId4" cstate="print"/>
          <a:stretch>
            <a:fillRect/>
          </a:stretch>
        </p:blipFill>
        <p:spPr>
          <a:xfrm>
            <a:off x="7225476" y="781264"/>
            <a:ext cx="164315" cy="161696"/>
          </a:xfrm>
          <a:prstGeom prst="rect">
            <a:avLst/>
          </a:prstGeom>
        </p:spPr>
      </p:pic>
      <p:pic>
        <p:nvPicPr>
          <p:cNvPr id="9" name="object 9"/>
          <p:cNvPicPr/>
          <p:nvPr/>
        </p:nvPicPr>
        <p:blipFill>
          <a:blip r:embed="rId5" cstate="print"/>
          <a:stretch>
            <a:fillRect/>
          </a:stretch>
        </p:blipFill>
        <p:spPr>
          <a:xfrm>
            <a:off x="7543625" y="1509654"/>
            <a:ext cx="158742" cy="160674"/>
          </a:xfrm>
          <a:prstGeom prst="rect">
            <a:avLst/>
          </a:prstGeom>
        </p:spPr>
      </p:pic>
      <p:pic>
        <p:nvPicPr>
          <p:cNvPr id="10" name="object 10"/>
          <p:cNvPicPr/>
          <p:nvPr/>
        </p:nvPicPr>
        <p:blipFill>
          <a:blip r:embed="rId6" cstate="print"/>
          <a:stretch>
            <a:fillRect/>
          </a:stretch>
        </p:blipFill>
        <p:spPr>
          <a:xfrm>
            <a:off x="7660785" y="775190"/>
            <a:ext cx="140749" cy="176815"/>
          </a:xfrm>
          <a:prstGeom prst="rect">
            <a:avLst/>
          </a:prstGeom>
        </p:spPr>
      </p:pic>
      <p:pic>
        <p:nvPicPr>
          <p:cNvPr id="11" name="object 11"/>
          <p:cNvPicPr/>
          <p:nvPr/>
        </p:nvPicPr>
        <p:blipFill>
          <a:blip r:embed="rId7" cstate="print"/>
          <a:stretch>
            <a:fillRect/>
          </a:stretch>
        </p:blipFill>
        <p:spPr>
          <a:xfrm>
            <a:off x="6988719" y="1014556"/>
            <a:ext cx="110644" cy="183881"/>
          </a:xfrm>
          <a:prstGeom prst="rect">
            <a:avLst/>
          </a:prstGeom>
        </p:spPr>
      </p:pic>
      <p:pic>
        <p:nvPicPr>
          <p:cNvPr id="12" name="object 12"/>
          <p:cNvPicPr/>
          <p:nvPr/>
        </p:nvPicPr>
        <p:blipFill>
          <a:blip r:embed="rId8" cstate="print"/>
          <a:stretch>
            <a:fillRect/>
          </a:stretch>
        </p:blipFill>
        <p:spPr>
          <a:xfrm>
            <a:off x="7387387" y="1100969"/>
            <a:ext cx="125322" cy="140778"/>
          </a:xfrm>
          <a:prstGeom prst="rect">
            <a:avLst/>
          </a:prstGeom>
        </p:spPr>
      </p:pic>
      <p:pic>
        <p:nvPicPr>
          <p:cNvPr id="13" name="object 13"/>
          <p:cNvPicPr/>
          <p:nvPr/>
        </p:nvPicPr>
        <p:blipFill>
          <a:blip r:embed="rId9" cstate="print"/>
          <a:stretch>
            <a:fillRect/>
          </a:stretch>
        </p:blipFill>
        <p:spPr>
          <a:xfrm>
            <a:off x="7485821" y="484944"/>
            <a:ext cx="108300" cy="131998"/>
          </a:xfrm>
          <a:prstGeom prst="rect">
            <a:avLst/>
          </a:prstGeom>
        </p:spPr>
      </p:pic>
      <p:pic>
        <p:nvPicPr>
          <p:cNvPr id="14" name="object 14"/>
          <p:cNvPicPr/>
          <p:nvPr/>
        </p:nvPicPr>
        <p:blipFill>
          <a:blip r:embed="rId10" cstate="print"/>
          <a:stretch>
            <a:fillRect/>
          </a:stretch>
        </p:blipFill>
        <p:spPr>
          <a:xfrm>
            <a:off x="7780679" y="525776"/>
            <a:ext cx="115557" cy="113076"/>
          </a:xfrm>
          <a:prstGeom prst="rect">
            <a:avLst/>
          </a:prstGeom>
        </p:spPr>
      </p:pic>
      <p:pic>
        <p:nvPicPr>
          <p:cNvPr id="15" name="object 15"/>
          <p:cNvPicPr/>
          <p:nvPr/>
        </p:nvPicPr>
        <p:blipFill>
          <a:blip r:embed="rId11" cstate="print"/>
          <a:stretch>
            <a:fillRect/>
          </a:stretch>
        </p:blipFill>
        <p:spPr>
          <a:xfrm>
            <a:off x="7989640" y="931696"/>
            <a:ext cx="109796" cy="132763"/>
          </a:xfrm>
          <a:prstGeom prst="rect">
            <a:avLst/>
          </a:prstGeom>
        </p:spPr>
      </p:pic>
      <p:pic>
        <p:nvPicPr>
          <p:cNvPr id="16" name="object 16"/>
          <p:cNvPicPr/>
          <p:nvPr/>
        </p:nvPicPr>
        <p:blipFill>
          <a:blip r:embed="rId12" cstate="print"/>
          <a:stretch>
            <a:fillRect/>
          </a:stretch>
        </p:blipFill>
        <p:spPr>
          <a:xfrm>
            <a:off x="7272678" y="1376435"/>
            <a:ext cx="112035" cy="82399"/>
          </a:xfrm>
          <a:prstGeom prst="rect">
            <a:avLst/>
          </a:prstGeom>
        </p:spPr>
      </p:pic>
      <p:pic>
        <p:nvPicPr>
          <p:cNvPr id="17" name="object 17"/>
          <p:cNvPicPr/>
          <p:nvPr/>
        </p:nvPicPr>
        <p:blipFill>
          <a:blip r:embed="rId13" cstate="print"/>
          <a:stretch>
            <a:fillRect/>
          </a:stretch>
        </p:blipFill>
        <p:spPr>
          <a:xfrm>
            <a:off x="6975787" y="686767"/>
            <a:ext cx="98738" cy="89349"/>
          </a:xfrm>
          <a:prstGeom prst="rect">
            <a:avLst/>
          </a:prstGeom>
        </p:spPr>
      </p:pic>
      <p:pic>
        <p:nvPicPr>
          <p:cNvPr id="18" name="object 18"/>
          <p:cNvPicPr/>
          <p:nvPr/>
        </p:nvPicPr>
        <p:blipFill>
          <a:blip r:embed="rId14" cstate="print"/>
          <a:stretch>
            <a:fillRect/>
          </a:stretch>
        </p:blipFill>
        <p:spPr>
          <a:xfrm>
            <a:off x="7740248" y="1233786"/>
            <a:ext cx="72453" cy="95256"/>
          </a:xfrm>
          <a:prstGeom prst="rect">
            <a:avLst/>
          </a:prstGeom>
        </p:spPr>
      </p:pic>
      <p:pic>
        <p:nvPicPr>
          <p:cNvPr id="19" name="object 19"/>
          <p:cNvPicPr/>
          <p:nvPr/>
        </p:nvPicPr>
        <p:blipFill>
          <a:blip r:embed="rId15" cstate="print"/>
          <a:stretch>
            <a:fillRect/>
          </a:stretch>
        </p:blipFill>
        <p:spPr>
          <a:xfrm>
            <a:off x="8087310" y="606149"/>
            <a:ext cx="74684" cy="100580"/>
          </a:xfrm>
          <a:prstGeom prst="rect">
            <a:avLst/>
          </a:prstGeom>
        </p:spPr>
      </p:pic>
      <p:sp>
        <p:nvSpPr>
          <p:cNvPr id="20" name="object 20"/>
          <p:cNvSpPr/>
          <p:nvPr/>
        </p:nvSpPr>
        <p:spPr>
          <a:xfrm>
            <a:off x="4459657" y="7866790"/>
            <a:ext cx="328930" cy="494030"/>
          </a:xfrm>
          <a:custGeom>
            <a:avLst/>
            <a:gdLst/>
            <a:ahLst/>
            <a:cxnLst/>
            <a:rect l="l" t="t" r="r" b="b"/>
            <a:pathLst>
              <a:path w="328929" h="494029">
                <a:moveTo>
                  <a:pt x="324791" y="30969"/>
                </a:moveTo>
                <a:lnTo>
                  <a:pt x="328371" y="48405"/>
                </a:lnTo>
                <a:lnTo>
                  <a:pt x="328015" y="67022"/>
                </a:lnTo>
                <a:lnTo>
                  <a:pt x="324953" y="84980"/>
                </a:lnTo>
                <a:lnTo>
                  <a:pt x="294397" y="159215"/>
                </a:lnTo>
                <a:lnTo>
                  <a:pt x="274508" y="198279"/>
                </a:lnTo>
                <a:lnTo>
                  <a:pt x="253247" y="236598"/>
                </a:lnTo>
                <a:lnTo>
                  <a:pt x="230613" y="274173"/>
                </a:lnTo>
                <a:lnTo>
                  <a:pt x="202113" y="319317"/>
                </a:lnTo>
                <a:lnTo>
                  <a:pt x="173375" y="364264"/>
                </a:lnTo>
                <a:lnTo>
                  <a:pt x="115549" y="454003"/>
                </a:lnTo>
                <a:lnTo>
                  <a:pt x="85114" y="484076"/>
                </a:lnTo>
                <a:lnTo>
                  <a:pt x="58934" y="493643"/>
                </a:lnTo>
                <a:lnTo>
                  <a:pt x="45383" y="493158"/>
                </a:lnTo>
                <a:lnTo>
                  <a:pt x="11229" y="472868"/>
                </a:lnTo>
                <a:lnTo>
                  <a:pt x="0" y="442066"/>
                </a:lnTo>
                <a:lnTo>
                  <a:pt x="51" y="432375"/>
                </a:lnTo>
                <a:lnTo>
                  <a:pt x="12468" y="391455"/>
                </a:lnTo>
                <a:lnTo>
                  <a:pt x="54707" y="320445"/>
                </a:lnTo>
                <a:lnTo>
                  <a:pt x="80820" y="278166"/>
                </a:lnTo>
                <a:lnTo>
                  <a:pt x="106552" y="235649"/>
                </a:lnTo>
                <a:lnTo>
                  <a:pt x="131636" y="192741"/>
                </a:lnTo>
                <a:lnTo>
                  <a:pt x="155808" y="149285"/>
                </a:lnTo>
                <a:lnTo>
                  <a:pt x="180914" y="100719"/>
                </a:lnTo>
                <a:lnTo>
                  <a:pt x="205482" y="51758"/>
                </a:lnTo>
                <a:lnTo>
                  <a:pt x="212600" y="39106"/>
                </a:lnTo>
                <a:lnTo>
                  <a:pt x="243182" y="9716"/>
                </a:lnTo>
                <a:lnTo>
                  <a:pt x="255864" y="4274"/>
                </a:lnTo>
                <a:lnTo>
                  <a:pt x="262186" y="1558"/>
                </a:lnTo>
                <a:lnTo>
                  <a:pt x="268791" y="435"/>
                </a:lnTo>
                <a:lnTo>
                  <a:pt x="275407" y="0"/>
                </a:lnTo>
                <a:lnTo>
                  <a:pt x="282037" y="251"/>
                </a:lnTo>
                <a:lnTo>
                  <a:pt x="288678" y="1190"/>
                </a:lnTo>
                <a:lnTo>
                  <a:pt x="304515" y="6872"/>
                </a:lnTo>
                <a:lnTo>
                  <a:pt x="316696" y="16961"/>
                </a:lnTo>
                <a:lnTo>
                  <a:pt x="324791" y="30969"/>
                </a:lnTo>
                <a:close/>
              </a:path>
            </a:pathLst>
          </a:custGeom>
          <a:solidFill>
            <a:srgbClr val="FBD6BC"/>
          </a:solidFill>
        </p:spPr>
        <p:txBody>
          <a:bodyPr wrap="square" lIns="0" tIns="0" rIns="0" bIns="0" rtlCol="0"/>
          <a:lstStyle/>
          <a:p>
            <a:endParaRPr/>
          </a:p>
        </p:txBody>
      </p:sp>
      <p:sp>
        <p:nvSpPr>
          <p:cNvPr id="21" name="object 21"/>
          <p:cNvSpPr/>
          <p:nvPr/>
        </p:nvSpPr>
        <p:spPr>
          <a:xfrm>
            <a:off x="5420584" y="7886704"/>
            <a:ext cx="254000" cy="463550"/>
          </a:xfrm>
          <a:custGeom>
            <a:avLst/>
            <a:gdLst/>
            <a:ahLst/>
            <a:cxnLst/>
            <a:rect l="l" t="t" r="r" b="b"/>
            <a:pathLst>
              <a:path w="254000" h="463550">
                <a:moveTo>
                  <a:pt x="244215" y="343168"/>
                </a:moveTo>
                <a:lnTo>
                  <a:pt x="245363" y="348542"/>
                </a:lnTo>
                <a:lnTo>
                  <a:pt x="245881" y="354050"/>
                </a:lnTo>
                <a:lnTo>
                  <a:pt x="250381" y="381418"/>
                </a:lnTo>
                <a:lnTo>
                  <a:pt x="252407" y="395066"/>
                </a:lnTo>
                <a:lnTo>
                  <a:pt x="253943" y="408777"/>
                </a:lnTo>
                <a:lnTo>
                  <a:pt x="253376" y="423952"/>
                </a:lnTo>
                <a:lnTo>
                  <a:pt x="227149" y="456557"/>
                </a:lnTo>
                <a:lnTo>
                  <a:pt x="197617" y="463351"/>
                </a:lnTo>
                <a:lnTo>
                  <a:pt x="183394" y="460007"/>
                </a:lnTo>
                <a:lnTo>
                  <a:pt x="149243" y="429642"/>
                </a:lnTo>
                <a:lnTo>
                  <a:pt x="117053" y="361514"/>
                </a:lnTo>
                <a:lnTo>
                  <a:pt x="99682" y="319575"/>
                </a:lnTo>
                <a:lnTo>
                  <a:pt x="65181" y="235596"/>
                </a:lnTo>
                <a:lnTo>
                  <a:pt x="11673" y="103718"/>
                </a:lnTo>
                <a:lnTo>
                  <a:pt x="242" y="62345"/>
                </a:lnTo>
                <a:lnTo>
                  <a:pt x="0" y="54486"/>
                </a:lnTo>
                <a:lnTo>
                  <a:pt x="2656" y="38107"/>
                </a:lnTo>
                <a:lnTo>
                  <a:pt x="9564" y="24644"/>
                </a:lnTo>
                <a:lnTo>
                  <a:pt x="20258" y="13875"/>
                </a:lnTo>
                <a:lnTo>
                  <a:pt x="34271" y="5577"/>
                </a:lnTo>
                <a:lnTo>
                  <a:pt x="52543" y="0"/>
                </a:lnTo>
                <a:lnTo>
                  <a:pt x="69710" y="609"/>
                </a:lnTo>
                <a:lnTo>
                  <a:pt x="106664" y="28524"/>
                </a:lnTo>
                <a:lnTo>
                  <a:pt x="121443" y="56490"/>
                </a:lnTo>
                <a:lnTo>
                  <a:pt x="168305" y="163168"/>
                </a:lnTo>
                <a:lnTo>
                  <a:pt x="183741" y="198799"/>
                </a:lnTo>
                <a:lnTo>
                  <a:pt x="198593" y="233508"/>
                </a:lnTo>
                <a:lnTo>
                  <a:pt x="213302" y="268278"/>
                </a:lnTo>
                <a:lnTo>
                  <a:pt x="242439" y="337929"/>
                </a:lnTo>
                <a:lnTo>
                  <a:pt x="244215" y="343168"/>
                </a:lnTo>
                <a:close/>
              </a:path>
            </a:pathLst>
          </a:custGeom>
          <a:solidFill>
            <a:srgbClr val="FBD6BC"/>
          </a:solidFill>
        </p:spPr>
        <p:txBody>
          <a:bodyPr wrap="square" lIns="0" tIns="0" rIns="0" bIns="0" rtlCol="0"/>
          <a:lstStyle/>
          <a:p>
            <a:endParaRPr/>
          </a:p>
        </p:txBody>
      </p:sp>
      <p:sp>
        <p:nvSpPr>
          <p:cNvPr id="22" name="object 22"/>
          <p:cNvSpPr/>
          <p:nvPr/>
        </p:nvSpPr>
        <p:spPr>
          <a:xfrm>
            <a:off x="5837960" y="7633950"/>
            <a:ext cx="302260" cy="384175"/>
          </a:xfrm>
          <a:custGeom>
            <a:avLst/>
            <a:gdLst/>
            <a:ahLst/>
            <a:cxnLst/>
            <a:rect l="l" t="t" r="r" b="b"/>
            <a:pathLst>
              <a:path w="302260" h="384175">
                <a:moveTo>
                  <a:pt x="300416" y="311424"/>
                </a:moveTo>
                <a:lnTo>
                  <a:pt x="287281" y="362189"/>
                </a:lnTo>
                <a:lnTo>
                  <a:pt x="254174" y="382717"/>
                </a:lnTo>
                <a:lnTo>
                  <a:pt x="236146" y="384097"/>
                </a:lnTo>
                <a:lnTo>
                  <a:pt x="218771" y="379026"/>
                </a:lnTo>
                <a:lnTo>
                  <a:pt x="160421" y="310244"/>
                </a:lnTo>
                <a:lnTo>
                  <a:pt x="129656" y="266002"/>
                </a:lnTo>
                <a:lnTo>
                  <a:pt x="99318" y="221474"/>
                </a:lnTo>
                <a:lnTo>
                  <a:pt x="69436" y="176636"/>
                </a:lnTo>
                <a:lnTo>
                  <a:pt x="40041" y="131466"/>
                </a:lnTo>
                <a:lnTo>
                  <a:pt x="11164" y="85941"/>
                </a:lnTo>
                <a:lnTo>
                  <a:pt x="0" y="46608"/>
                </a:lnTo>
                <a:lnTo>
                  <a:pt x="2828" y="35153"/>
                </a:lnTo>
                <a:lnTo>
                  <a:pt x="8388" y="24747"/>
                </a:lnTo>
                <a:lnTo>
                  <a:pt x="16452" y="15294"/>
                </a:lnTo>
                <a:lnTo>
                  <a:pt x="31686" y="4412"/>
                </a:lnTo>
                <a:lnTo>
                  <a:pt x="48210" y="0"/>
                </a:lnTo>
                <a:lnTo>
                  <a:pt x="65238" y="1112"/>
                </a:lnTo>
                <a:lnTo>
                  <a:pt x="99417" y="18121"/>
                </a:lnTo>
                <a:lnTo>
                  <a:pt x="141207" y="64079"/>
                </a:lnTo>
                <a:lnTo>
                  <a:pt x="166606" y="96619"/>
                </a:lnTo>
                <a:lnTo>
                  <a:pt x="190505" y="130290"/>
                </a:lnTo>
                <a:lnTo>
                  <a:pt x="212905" y="165091"/>
                </a:lnTo>
                <a:lnTo>
                  <a:pt x="252612" y="229204"/>
                </a:lnTo>
                <a:lnTo>
                  <a:pt x="291911" y="293548"/>
                </a:lnTo>
                <a:lnTo>
                  <a:pt x="300416" y="311424"/>
                </a:lnTo>
                <a:close/>
              </a:path>
            </a:pathLst>
          </a:custGeom>
          <a:solidFill>
            <a:srgbClr val="FBD6BC"/>
          </a:solidFill>
        </p:spPr>
        <p:txBody>
          <a:bodyPr wrap="square" lIns="0" tIns="0" rIns="0" bIns="0" rtlCol="0"/>
          <a:lstStyle/>
          <a:p>
            <a:endParaRPr/>
          </a:p>
        </p:txBody>
      </p:sp>
      <p:sp>
        <p:nvSpPr>
          <p:cNvPr id="23" name="object 23"/>
          <p:cNvSpPr/>
          <p:nvPr/>
        </p:nvSpPr>
        <p:spPr>
          <a:xfrm>
            <a:off x="5006293" y="8052519"/>
            <a:ext cx="137160" cy="414020"/>
          </a:xfrm>
          <a:custGeom>
            <a:avLst/>
            <a:gdLst/>
            <a:ahLst/>
            <a:cxnLst/>
            <a:rect l="l" t="t" r="r" b="b"/>
            <a:pathLst>
              <a:path w="137160" h="414020">
                <a:moveTo>
                  <a:pt x="130785" y="55469"/>
                </a:moveTo>
                <a:lnTo>
                  <a:pt x="132011" y="71852"/>
                </a:lnTo>
                <a:lnTo>
                  <a:pt x="133401" y="92748"/>
                </a:lnTo>
                <a:lnTo>
                  <a:pt x="135529" y="135170"/>
                </a:lnTo>
                <a:lnTo>
                  <a:pt x="136635" y="177585"/>
                </a:lnTo>
                <a:lnTo>
                  <a:pt x="136322" y="219995"/>
                </a:lnTo>
                <a:lnTo>
                  <a:pt x="134194" y="262405"/>
                </a:lnTo>
                <a:lnTo>
                  <a:pt x="129494" y="309786"/>
                </a:lnTo>
                <a:lnTo>
                  <a:pt x="118907" y="359745"/>
                </a:lnTo>
                <a:lnTo>
                  <a:pt x="79660" y="408997"/>
                </a:lnTo>
                <a:lnTo>
                  <a:pt x="52134" y="413403"/>
                </a:lnTo>
                <a:lnTo>
                  <a:pt x="25524" y="404504"/>
                </a:lnTo>
                <a:lnTo>
                  <a:pt x="5667" y="382824"/>
                </a:lnTo>
                <a:lnTo>
                  <a:pt x="2516" y="375585"/>
                </a:lnTo>
                <a:lnTo>
                  <a:pt x="626" y="368138"/>
                </a:lnTo>
                <a:lnTo>
                  <a:pt x="0" y="360482"/>
                </a:lnTo>
                <a:lnTo>
                  <a:pt x="635" y="352618"/>
                </a:lnTo>
                <a:lnTo>
                  <a:pt x="6679" y="303896"/>
                </a:lnTo>
                <a:lnTo>
                  <a:pt x="9876" y="255025"/>
                </a:lnTo>
                <a:lnTo>
                  <a:pt x="10986" y="206047"/>
                </a:lnTo>
                <a:lnTo>
                  <a:pt x="10768" y="157000"/>
                </a:lnTo>
                <a:lnTo>
                  <a:pt x="9752" y="96047"/>
                </a:lnTo>
                <a:lnTo>
                  <a:pt x="9657" y="84147"/>
                </a:lnTo>
                <a:lnTo>
                  <a:pt x="11673" y="44023"/>
                </a:lnTo>
                <a:lnTo>
                  <a:pt x="37526" y="6930"/>
                </a:lnTo>
                <a:lnTo>
                  <a:pt x="66202" y="0"/>
                </a:lnTo>
                <a:lnTo>
                  <a:pt x="88766" y="2859"/>
                </a:lnTo>
                <a:lnTo>
                  <a:pt x="107071" y="12819"/>
                </a:lnTo>
                <a:lnTo>
                  <a:pt x="121087" y="30237"/>
                </a:lnTo>
                <a:lnTo>
                  <a:pt x="130785" y="55469"/>
                </a:lnTo>
                <a:close/>
              </a:path>
            </a:pathLst>
          </a:custGeom>
          <a:solidFill>
            <a:srgbClr val="FBD6BC"/>
          </a:solidFill>
        </p:spPr>
        <p:txBody>
          <a:bodyPr wrap="square" lIns="0" tIns="0" rIns="0" bIns="0" rtlCol="0"/>
          <a:lstStyle/>
          <a:p>
            <a:endParaRPr/>
          </a:p>
        </p:txBody>
      </p:sp>
      <p:sp>
        <p:nvSpPr>
          <p:cNvPr id="24" name="object 24"/>
          <p:cNvSpPr/>
          <p:nvPr/>
        </p:nvSpPr>
        <p:spPr>
          <a:xfrm>
            <a:off x="5419383" y="2339812"/>
            <a:ext cx="393700" cy="448309"/>
          </a:xfrm>
          <a:custGeom>
            <a:avLst/>
            <a:gdLst/>
            <a:ahLst/>
            <a:cxnLst/>
            <a:rect l="l" t="t" r="r" b="b"/>
            <a:pathLst>
              <a:path w="393700" h="448310">
                <a:moveTo>
                  <a:pt x="420" y="408168"/>
                </a:moveTo>
                <a:lnTo>
                  <a:pt x="9870" y="354991"/>
                </a:lnTo>
                <a:lnTo>
                  <a:pt x="53147" y="287376"/>
                </a:lnTo>
                <a:lnTo>
                  <a:pt x="79668" y="252474"/>
                </a:lnTo>
                <a:lnTo>
                  <a:pt x="107408" y="218549"/>
                </a:lnTo>
                <a:lnTo>
                  <a:pt x="136365" y="185600"/>
                </a:lnTo>
                <a:lnTo>
                  <a:pt x="172443" y="146247"/>
                </a:lnTo>
                <a:lnTo>
                  <a:pt x="208719" y="107130"/>
                </a:lnTo>
                <a:lnTo>
                  <a:pt x="281589" y="29111"/>
                </a:lnTo>
                <a:lnTo>
                  <a:pt x="316888" y="4932"/>
                </a:lnTo>
                <a:lnTo>
                  <a:pt x="337697" y="0"/>
                </a:lnTo>
                <a:lnTo>
                  <a:pt x="344353" y="176"/>
                </a:lnTo>
                <a:lnTo>
                  <a:pt x="379808" y="17919"/>
                </a:lnTo>
                <a:lnTo>
                  <a:pt x="393358" y="51722"/>
                </a:lnTo>
                <a:lnTo>
                  <a:pt x="393171" y="61415"/>
                </a:lnTo>
                <a:lnTo>
                  <a:pt x="371897" y="109001"/>
                </a:lnTo>
                <a:lnTo>
                  <a:pt x="317698" y="171363"/>
                </a:lnTo>
                <a:lnTo>
                  <a:pt x="284479" y="208322"/>
                </a:lnTo>
                <a:lnTo>
                  <a:pt x="251593" y="245582"/>
                </a:lnTo>
                <a:lnTo>
                  <a:pt x="219275" y="283343"/>
                </a:lnTo>
                <a:lnTo>
                  <a:pt x="187758" y="321805"/>
                </a:lnTo>
                <a:lnTo>
                  <a:pt x="154412" y="365129"/>
                </a:lnTo>
                <a:lnTo>
                  <a:pt x="121525" y="408938"/>
                </a:lnTo>
                <a:lnTo>
                  <a:pt x="112270" y="420122"/>
                </a:lnTo>
                <a:lnTo>
                  <a:pt x="76946" y="443602"/>
                </a:lnTo>
                <a:lnTo>
                  <a:pt x="63498" y="446701"/>
                </a:lnTo>
                <a:lnTo>
                  <a:pt x="56794" y="448249"/>
                </a:lnTo>
                <a:lnTo>
                  <a:pt x="16086" y="435489"/>
                </a:lnTo>
                <a:lnTo>
                  <a:pt x="5895" y="423393"/>
                </a:lnTo>
                <a:lnTo>
                  <a:pt x="420" y="408168"/>
                </a:lnTo>
                <a:close/>
              </a:path>
            </a:pathLst>
          </a:custGeom>
          <a:solidFill>
            <a:srgbClr val="FBD6BC"/>
          </a:solidFill>
        </p:spPr>
        <p:txBody>
          <a:bodyPr wrap="square" lIns="0" tIns="0" rIns="0" bIns="0" rtlCol="0"/>
          <a:lstStyle/>
          <a:p>
            <a:endParaRPr/>
          </a:p>
        </p:txBody>
      </p:sp>
      <p:sp>
        <p:nvSpPr>
          <p:cNvPr id="25" name="object 25"/>
          <p:cNvSpPr/>
          <p:nvPr/>
        </p:nvSpPr>
        <p:spPr>
          <a:xfrm>
            <a:off x="4612413" y="2153242"/>
            <a:ext cx="191770" cy="483234"/>
          </a:xfrm>
          <a:custGeom>
            <a:avLst/>
            <a:gdLst/>
            <a:ahLst/>
            <a:cxnLst/>
            <a:rect l="l" t="t" r="r" b="b"/>
            <a:pathLst>
              <a:path w="191770" h="483235">
                <a:moveTo>
                  <a:pt x="173" y="111296"/>
                </a:moveTo>
                <a:lnTo>
                  <a:pt x="0" y="105804"/>
                </a:lnTo>
                <a:lnTo>
                  <a:pt x="469" y="100292"/>
                </a:lnTo>
                <a:lnTo>
                  <a:pt x="911" y="72560"/>
                </a:lnTo>
                <a:lnTo>
                  <a:pt x="5530" y="30171"/>
                </a:lnTo>
                <a:lnTo>
                  <a:pt x="37140" y="2753"/>
                </a:lnTo>
                <a:lnTo>
                  <a:pt x="52764" y="0"/>
                </a:lnTo>
                <a:lnTo>
                  <a:pt x="67409" y="1322"/>
                </a:lnTo>
                <a:lnTo>
                  <a:pt x="101678" y="30089"/>
                </a:lnTo>
                <a:lnTo>
                  <a:pt x="118774" y="71543"/>
                </a:lnTo>
                <a:lnTo>
                  <a:pt x="128570" y="115868"/>
                </a:lnTo>
                <a:lnTo>
                  <a:pt x="138202" y="160228"/>
                </a:lnTo>
                <a:lnTo>
                  <a:pt x="157212" y="249005"/>
                </a:lnTo>
                <a:lnTo>
                  <a:pt x="186403" y="388299"/>
                </a:lnTo>
                <a:lnTo>
                  <a:pt x="191206" y="415364"/>
                </a:lnTo>
                <a:lnTo>
                  <a:pt x="190982" y="423226"/>
                </a:lnTo>
                <a:lnTo>
                  <a:pt x="174410" y="466486"/>
                </a:lnTo>
                <a:lnTo>
                  <a:pt x="127732" y="483091"/>
                </a:lnTo>
                <a:lnTo>
                  <a:pt x="110948" y="479438"/>
                </a:lnTo>
                <a:lnTo>
                  <a:pt x="79549" y="445393"/>
                </a:lnTo>
                <a:lnTo>
                  <a:pt x="69982" y="415244"/>
                </a:lnTo>
                <a:lnTo>
                  <a:pt x="42847" y="301930"/>
                </a:lnTo>
                <a:lnTo>
                  <a:pt x="33996" y="264122"/>
                </a:lnTo>
                <a:lnTo>
                  <a:pt x="25556" y="227324"/>
                </a:lnTo>
                <a:lnTo>
                  <a:pt x="17269" y="190492"/>
                </a:lnTo>
                <a:lnTo>
                  <a:pt x="989" y="116769"/>
                </a:lnTo>
                <a:lnTo>
                  <a:pt x="173" y="111296"/>
                </a:lnTo>
                <a:close/>
              </a:path>
            </a:pathLst>
          </a:custGeom>
          <a:solidFill>
            <a:srgbClr val="FBD6BC"/>
          </a:solidFill>
        </p:spPr>
        <p:txBody>
          <a:bodyPr wrap="square" lIns="0" tIns="0" rIns="0" bIns="0" rtlCol="0"/>
          <a:lstStyle/>
          <a:p>
            <a:endParaRPr/>
          </a:p>
        </p:txBody>
      </p:sp>
      <p:sp>
        <p:nvSpPr>
          <p:cNvPr id="26" name="object 26"/>
          <p:cNvSpPr/>
          <p:nvPr/>
        </p:nvSpPr>
        <p:spPr>
          <a:xfrm>
            <a:off x="4095948" y="2398314"/>
            <a:ext cx="250825" cy="413384"/>
          </a:xfrm>
          <a:custGeom>
            <a:avLst/>
            <a:gdLst/>
            <a:ahLst/>
            <a:cxnLst/>
            <a:rect l="l" t="t" r="r" b="b"/>
            <a:pathLst>
              <a:path w="250825" h="413385">
                <a:moveTo>
                  <a:pt x="0" y="61928"/>
                </a:moveTo>
                <a:lnTo>
                  <a:pt x="21957" y="14309"/>
                </a:lnTo>
                <a:lnTo>
                  <a:pt x="58188" y="0"/>
                </a:lnTo>
                <a:lnTo>
                  <a:pt x="76174" y="1849"/>
                </a:lnTo>
                <a:lnTo>
                  <a:pt x="109374" y="28854"/>
                </a:lnTo>
                <a:lnTo>
                  <a:pt x="137551" y="87996"/>
                </a:lnTo>
                <a:lnTo>
                  <a:pt x="159954" y="137006"/>
                </a:lnTo>
                <a:lnTo>
                  <a:pt x="181886" y="186221"/>
                </a:lnTo>
                <a:lnTo>
                  <a:pt x="203314" y="235660"/>
                </a:lnTo>
                <a:lnTo>
                  <a:pt x="224203" y="285339"/>
                </a:lnTo>
                <a:lnTo>
                  <a:pt x="244521" y="335276"/>
                </a:lnTo>
                <a:lnTo>
                  <a:pt x="250623" y="363547"/>
                </a:lnTo>
                <a:lnTo>
                  <a:pt x="248509" y="375967"/>
                </a:lnTo>
                <a:lnTo>
                  <a:pt x="209821" y="411852"/>
                </a:lnTo>
                <a:lnTo>
                  <a:pt x="192775" y="413255"/>
                </a:lnTo>
                <a:lnTo>
                  <a:pt x="176217" y="409130"/>
                </a:lnTo>
                <a:lnTo>
                  <a:pt x="145609" y="386312"/>
                </a:lnTo>
                <a:lnTo>
                  <a:pt x="112662" y="333652"/>
                </a:lnTo>
                <a:lnTo>
                  <a:pt x="93458" y="297112"/>
                </a:lnTo>
                <a:lnTo>
                  <a:pt x="75931" y="259727"/>
                </a:lnTo>
                <a:lnTo>
                  <a:pt x="60080" y="221496"/>
                </a:lnTo>
                <a:lnTo>
                  <a:pt x="32413" y="151341"/>
                </a:lnTo>
                <a:lnTo>
                  <a:pt x="5189" y="81032"/>
                </a:lnTo>
                <a:lnTo>
                  <a:pt x="0" y="61928"/>
                </a:lnTo>
                <a:close/>
              </a:path>
            </a:pathLst>
          </a:custGeom>
          <a:solidFill>
            <a:srgbClr val="FBD6BC"/>
          </a:solidFill>
        </p:spPr>
        <p:txBody>
          <a:bodyPr wrap="square" lIns="0" tIns="0" rIns="0" bIns="0" rtlCol="0"/>
          <a:lstStyle/>
          <a:p>
            <a:endParaRPr/>
          </a:p>
        </p:txBody>
      </p:sp>
      <p:sp>
        <p:nvSpPr>
          <p:cNvPr id="27" name="object 27"/>
          <p:cNvSpPr/>
          <p:nvPr/>
        </p:nvSpPr>
        <p:spPr>
          <a:xfrm>
            <a:off x="5110202" y="2139576"/>
            <a:ext cx="184150" cy="405765"/>
          </a:xfrm>
          <a:custGeom>
            <a:avLst/>
            <a:gdLst/>
            <a:ahLst/>
            <a:cxnLst/>
            <a:rect l="l" t="t" r="r" b="b"/>
            <a:pathLst>
              <a:path w="184150" h="405764">
                <a:moveTo>
                  <a:pt x="0" y="338791"/>
                </a:moveTo>
                <a:lnTo>
                  <a:pt x="9511" y="259518"/>
                </a:lnTo>
                <a:lnTo>
                  <a:pt x="15969" y="217583"/>
                </a:lnTo>
                <a:lnTo>
                  <a:pt x="23823" y="175905"/>
                </a:lnTo>
                <a:lnTo>
                  <a:pt x="33462" y="134550"/>
                </a:lnTo>
                <a:lnTo>
                  <a:pt x="46516" y="88761"/>
                </a:lnTo>
                <a:lnTo>
                  <a:pt x="65824" y="41484"/>
                </a:lnTo>
                <a:lnTo>
                  <a:pt x="113207" y="0"/>
                </a:lnTo>
                <a:lnTo>
                  <a:pt x="141077" y="561"/>
                </a:lnTo>
                <a:lnTo>
                  <a:pt x="165680" y="14053"/>
                </a:lnTo>
                <a:lnTo>
                  <a:pt x="181363" y="38920"/>
                </a:lnTo>
                <a:lnTo>
                  <a:pt x="183176" y="46604"/>
                </a:lnTo>
                <a:lnTo>
                  <a:pt x="183710" y="54268"/>
                </a:lnTo>
                <a:lnTo>
                  <a:pt x="182965" y="61913"/>
                </a:lnTo>
                <a:lnTo>
                  <a:pt x="180941" y="69539"/>
                </a:lnTo>
                <a:lnTo>
                  <a:pt x="166324" y="116409"/>
                </a:lnTo>
                <a:lnTo>
                  <a:pt x="154483" y="163931"/>
                </a:lnTo>
                <a:lnTo>
                  <a:pt x="144678" y="211930"/>
                </a:lnTo>
                <a:lnTo>
                  <a:pt x="136166" y="260233"/>
                </a:lnTo>
                <a:lnTo>
                  <a:pt x="126321" y="320395"/>
                </a:lnTo>
                <a:lnTo>
                  <a:pt x="124297" y="332122"/>
                </a:lnTo>
                <a:lnTo>
                  <a:pt x="115175" y="371247"/>
                </a:lnTo>
                <a:lnTo>
                  <a:pt x="83135" y="403149"/>
                </a:lnTo>
                <a:lnTo>
                  <a:pt x="69022" y="405767"/>
                </a:lnTo>
                <a:lnTo>
                  <a:pt x="53683" y="404867"/>
                </a:lnTo>
                <a:lnTo>
                  <a:pt x="31988" y="398038"/>
                </a:lnTo>
                <a:lnTo>
                  <a:pt x="15748" y="384981"/>
                </a:lnTo>
                <a:lnTo>
                  <a:pt x="5054" y="365347"/>
                </a:lnTo>
                <a:lnTo>
                  <a:pt x="0" y="338791"/>
                </a:lnTo>
                <a:close/>
              </a:path>
            </a:pathLst>
          </a:custGeom>
          <a:solidFill>
            <a:srgbClr val="FBD6BC"/>
          </a:solidFill>
        </p:spPr>
        <p:txBody>
          <a:bodyPr wrap="square" lIns="0" tIns="0" rIns="0" bIns="0" rtlCol="0"/>
          <a:lstStyle/>
          <a:p>
            <a:endParaRPr/>
          </a:p>
        </p:txBody>
      </p:sp>
      <p:sp>
        <p:nvSpPr>
          <p:cNvPr id="28" name="object 28"/>
          <p:cNvSpPr/>
          <p:nvPr/>
        </p:nvSpPr>
        <p:spPr>
          <a:xfrm>
            <a:off x="16745441" y="6818812"/>
            <a:ext cx="1543050" cy="2529840"/>
          </a:xfrm>
          <a:custGeom>
            <a:avLst/>
            <a:gdLst/>
            <a:ahLst/>
            <a:cxnLst/>
            <a:rect l="l" t="t" r="r" b="b"/>
            <a:pathLst>
              <a:path w="1543050" h="2529840">
                <a:moveTo>
                  <a:pt x="1218139" y="2529509"/>
                </a:moveTo>
                <a:lnTo>
                  <a:pt x="1167559" y="2527775"/>
                </a:lnTo>
                <a:lnTo>
                  <a:pt x="1116875" y="2524759"/>
                </a:lnTo>
                <a:lnTo>
                  <a:pt x="1073919" y="2520085"/>
                </a:lnTo>
                <a:lnTo>
                  <a:pt x="1031329" y="2512997"/>
                </a:lnTo>
                <a:lnTo>
                  <a:pt x="988829" y="2505267"/>
                </a:lnTo>
                <a:lnTo>
                  <a:pt x="946143" y="2498667"/>
                </a:lnTo>
                <a:lnTo>
                  <a:pt x="892848" y="2490700"/>
                </a:lnTo>
                <a:lnTo>
                  <a:pt x="840583" y="2477574"/>
                </a:lnTo>
                <a:lnTo>
                  <a:pt x="798670" y="2462915"/>
                </a:lnTo>
                <a:lnTo>
                  <a:pt x="757065" y="2447159"/>
                </a:lnTo>
                <a:lnTo>
                  <a:pt x="715820" y="2430414"/>
                </a:lnTo>
                <a:lnTo>
                  <a:pt x="674985" y="2412789"/>
                </a:lnTo>
                <a:lnTo>
                  <a:pt x="639782" y="2396411"/>
                </a:lnTo>
                <a:lnTo>
                  <a:pt x="605048" y="2378949"/>
                </a:lnTo>
                <a:lnTo>
                  <a:pt x="570660" y="2360755"/>
                </a:lnTo>
                <a:lnTo>
                  <a:pt x="536497" y="2342182"/>
                </a:lnTo>
                <a:lnTo>
                  <a:pt x="509191" y="2322579"/>
                </a:lnTo>
                <a:lnTo>
                  <a:pt x="495881" y="2312424"/>
                </a:lnTo>
                <a:lnTo>
                  <a:pt x="481731" y="2304105"/>
                </a:lnTo>
                <a:lnTo>
                  <a:pt x="450910" y="2287319"/>
                </a:lnTo>
                <a:lnTo>
                  <a:pt x="422721" y="2267252"/>
                </a:lnTo>
                <a:lnTo>
                  <a:pt x="371721" y="2220898"/>
                </a:lnTo>
                <a:lnTo>
                  <a:pt x="345167" y="2193047"/>
                </a:lnTo>
                <a:lnTo>
                  <a:pt x="319509" y="2164417"/>
                </a:lnTo>
                <a:lnTo>
                  <a:pt x="294748" y="2135007"/>
                </a:lnTo>
                <a:lnTo>
                  <a:pt x="270883" y="2104818"/>
                </a:lnTo>
                <a:lnTo>
                  <a:pt x="239307" y="2063785"/>
                </a:lnTo>
                <a:lnTo>
                  <a:pt x="208788" y="2022194"/>
                </a:lnTo>
                <a:lnTo>
                  <a:pt x="179778" y="1979649"/>
                </a:lnTo>
                <a:lnTo>
                  <a:pt x="152726" y="1935756"/>
                </a:lnTo>
                <a:lnTo>
                  <a:pt x="128082" y="1890122"/>
                </a:lnTo>
                <a:lnTo>
                  <a:pt x="108023" y="1847988"/>
                </a:lnTo>
                <a:lnTo>
                  <a:pt x="89712" y="1805226"/>
                </a:lnTo>
                <a:lnTo>
                  <a:pt x="73150" y="1761836"/>
                </a:lnTo>
                <a:lnTo>
                  <a:pt x="58336" y="1717818"/>
                </a:lnTo>
                <a:lnTo>
                  <a:pt x="45271" y="1673172"/>
                </a:lnTo>
                <a:lnTo>
                  <a:pt x="33954" y="1627898"/>
                </a:lnTo>
                <a:lnTo>
                  <a:pt x="22789" y="1575616"/>
                </a:lnTo>
                <a:lnTo>
                  <a:pt x="13437" y="1523181"/>
                </a:lnTo>
                <a:lnTo>
                  <a:pt x="6272" y="1470557"/>
                </a:lnTo>
                <a:lnTo>
                  <a:pt x="1668" y="1417704"/>
                </a:lnTo>
                <a:lnTo>
                  <a:pt x="0" y="1364585"/>
                </a:lnTo>
                <a:lnTo>
                  <a:pt x="1642" y="1311161"/>
                </a:lnTo>
                <a:lnTo>
                  <a:pt x="6440" y="1259739"/>
                </a:lnTo>
                <a:lnTo>
                  <a:pt x="14077" y="1208963"/>
                </a:lnTo>
                <a:lnTo>
                  <a:pt x="24194" y="1158751"/>
                </a:lnTo>
                <a:lnTo>
                  <a:pt x="36428" y="1109022"/>
                </a:lnTo>
                <a:lnTo>
                  <a:pt x="50417" y="1059691"/>
                </a:lnTo>
                <a:lnTo>
                  <a:pt x="65801" y="1010676"/>
                </a:lnTo>
                <a:lnTo>
                  <a:pt x="82216" y="961895"/>
                </a:lnTo>
                <a:lnTo>
                  <a:pt x="100461" y="913953"/>
                </a:lnTo>
                <a:lnTo>
                  <a:pt x="121254" y="867353"/>
                </a:lnTo>
                <a:lnTo>
                  <a:pt x="144126" y="821858"/>
                </a:lnTo>
                <a:lnTo>
                  <a:pt x="168609" y="777229"/>
                </a:lnTo>
                <a:lnTo>
                  <a:pt x="194234" y="733229"/>
                </a:lnTo>
                <a:lnTo>
                  <a:pt x="220533" y="689621"/>
                </a:lnTo>
                <a:lnTo>
                  <a:pt x="247038" y="646167"/>
                </a:lnTo>
                <a:lnTo>
                  <a:pt x="273279" y="602630"/>
                </a:lnTo>
                <a:lnTo>
                  <a:pt x="300724" y="559025"/>
                </a:lnTo>
                <a:lnTo>
                  <a:pt x="330047" y="516820"/>
                </a:lnTo>
                <a:lnTo>
                  <a:pt x="360949" y="475794"/>
                </a:lnTo>
                <a:lnTo>
                  <a:pt x="393128" y="435729"/>
                </a:lnTo>
                <a:lnTo>
                  <a:pt x="426285" y="396406"/>
                </a:lnTo>
                <a:lnTo>
                  <a:pt x="460118" y="357605"/>
                </a:lnTo>
                <a:lnTo>
                  <a:pt x="494327" y="319108"/>
                </a:lnTo>
                <a:lnTo>
                  <a:pt x="529566" y="280840"/>
                </a:lnTo>
                <a:lnTo>
                  <a:pt x="566027" y="244009"/>
                </a:lnTo>
                <a:lnTo>
                  <a:pt x="603952" y="208875"/>
                </a:lnTo>
                <a:lnTo>
                  <a:pt x="643584" y="175698"/>
                </a:lnTo>
                <a:lnTo>
                  <a:pt x="685162" y="144739"/>
                </a:lnTo>
                <a:lnTo>
                  <a:pt x="728929" y="116259"/>
                </a:lnTo>
                <a:lnTo>
                  <a:pt x="770516" y="92402"/>
                </a:lnTo>
                <a:lnTo>
                  <a:pt x="812820" y="70831"/>
                </a:lnTo>
                <a:lnTo>
                  <a:pt x="855915" y="51742"/>
                </a:lnTo>
                <a:lnTo>
                  <a:pt x="899875" y="35329"/>
                </a:lnTo>
                <a:lnTo>
                  <a:pt x="944775" y="21785"/>
                </a:lnTo>
                <a:lnTo>
                  <a:pt x="990691" y="11306"/>
                </a:lnTo>
                <a:lnTo>
                  <a:pt x="1037695" y="4085"/>
                </a:lnTo>
                <a:lnTo>
                  <a:pt x="1085864" y="317"/>
                </a:lnTo>
                <a:lnTo>
                  <a:pt x="1117007" y="0"/>
                </a:lnTo>
                <a:lnTo>
                  <a:pt x="1159411" y="922"/>
                </a:lnTo>
                <a:lnTo>
                  <a:pt x="1210588" y="2923"/>
                </a:lnTo>
                <a:lnTo>
                  <a:pt x="1329302" y="9524"/>
                </a:lnTo>
                <a:lnTo>
                  <a:pt x="1453232" y="18523"/>
                </a:lnTo>
                <a:lnTo>
                  <a:pt x="1510930" y="23523"/>
                </a:lnTo>
                <a:lnTo>
                  <a:pt x="1542557" y="26664"/>
                </a:lnTo>
                <a:lnTo>
                  <a:pt x="1542557" y="363001"/>
                </a:lnTo>
                <a:lnTo>
                  <a:pt x="1092759" y="363001"/>
                </a:lnTo>
                <a:lnTo>
                  <a:pt x="1069640" y="363622"/>
                </a:lnTo>
                <a:lnTo>
                  <a:pt x="1008910" y="381462"/>
                </a:lnTo>
                <a:lnTo>
                  <a:pt x="951620" y="408753"/>
                </a:lnTo>
                <a:lnTo>
                  <a:pt x="909746" y="432583"/>
                </a:lnTo>
                <a:lnTo>
                  <a:pt x="870174" y="459519"/>
                </a:lnTo>
                <a:lnTo>
                  <a:pt x="832903" y="489561"/>
                </a:lnTo>
                <a:lnTo>
                  <a:pt x="797934" y="522709"/>
                </a:lnTo>
                <a:lnTo>
                  <a:pt x="754438" y="573096"/>
                </a:lnTo>
                <a:lnTo>
                  <a:pt x="714485" y="626257"/>
                </a:lnTo>
                <a:lnTo>
                  <a:pt x="685919" y="666587"/>
                </a:lnTo>
                <a:lnTo>
                  <a:pt x="659013" y="707851"/>
                </a:lnTo>
                <a:lnTo>
                  <a:pt x="633615" y="749956"/>
                </a:lnTo>
                <a:lnTo>
                  <a:pt x="609574" y="792809"/>
                </a:lnTo>
                <a:lnTo>
                  <a:pt x="586740" y="836317"/>
                </a:lnTo>
                <a:lnTo>
                  <a:pt x="564962" y="880386"/>
                </a:lnTo>
                <a:lnTo>
                  <a:pt x="544088" y="924925"/>
                </a:lnTo>
                <a:lnTo>
                  <a:pt x="523969" y="969839"/>
                </a:lnTo>
                <a:lnTo>
                  <a:pt x="505433" y="1020362"/>
                </a:lnTo>
                <a:lnTo>
                  <a:pt x="492077" y="1072470"/>
                </a:lnTo>
                <a:lnTo>
                  <a:pt x="481967" y="1125516"/>
                </a:lnTo>
                <a:lnTo>
                  <a:pt x="473174" y="1178851"/>
                </a:lnTo>
                <a:lnTo>
                  <a:pt x="467171" y="1228243"/>
                </a:lnTo>
                <a:lnTo>
                  <a:pt x="465809" y="1277545"/>
                </a:lnTo>
                <a:lnTo>
                  <a:pt x="469088" y="1326757"/>
                </a:lnTo>
                <a:lnTo>
                  <a:pt x="477007" y="1375878"/>
                </a:lnTo>
                <a:lnTo>
                  <a:pt x="487342" y="1421301"/>
                </a:lnTo>
                <a:lnTo>
                  <a:pt x="499236" y="1466287"/>
                </a:lnTo>
                <a:lnTo>
                  <a:pt x="513187" y="1510637"/>
                </a:lnTo>
                <a:lnTo>
                  <a:pt x="529694" y="1554154"/>
                </a:lnTo>
                <a:lnTo>
                  <a:pt x="549255" y="1596640"/>
                </a:lnTo>
                <a:lnTo>
                  <a:pt x="572368" y="1637897"/>
                </a:lnTo>
                <a:lnTo>
                  <a:pt x="607478" y="1694181"/>
                </a:lnTo>
                <a:lnTo>
                  <a:pt x="647055" y="1746101"/>
                </a:lnTo>
                <a:lnTo>
                  <a:pt x="667997" y="1770962"/>
                </a:lnTo>
                <a:lnTo>
                  <a:pt x="688651" y="1796350"/>
                </a:lnTo>
                <a:lnTo>
                  <a:pt x="711525" y="1819658"/>
                </a:lnTo>
                <a:lnTo>
                  <a:pt x="739129" y="1838280"/>
                </a:lnTo>
                <a:lnTo>
                  <a:pt x="744549" y="1841101"/>
                </a:lnTo>
                <a:lnTo>
                  <a:pt x="748817" y="1845142"/>
                </a:lnTo>
                <a:lnTo>
                  <a:pt x="777480" y="1873640"/>
                </a:lnTo>
                <a:lnTo>
                  <a:pt x="797992" y="1883397"/>
                </a:lnTo>
                <a:lnTo>
                  <a:pt x="807173" y="1889008"/>
                </a:lnTo>
                <a:lnTo>
                  <a:pt x="815688" y="1895587"/>
                </a:lnTo>
                <a:lnTo>
                  <a:pt x="823537" y="1903133"/>
                </a:lnTo>
                <a:lnTo>
                  <a:pt x="833804" y="1911347"/>
                </a:lnTo>
                <a:lnTo>
                  <a:pt x="846119" y="1917686"/>
                </a:lnTo>
                <a:lnTo>
                  <a:pt x="859242" y="1923357"/>
                </a:lnTo>
                <a:lnTo>
                  <a:pt x="871936" y="1929568"/>
                </a:lnTo>
                <a:lnTo>
                  <a:pt x="893955" y="1941124"/>
                </a:lnTo>
                <a:lnTo>
                  <a:pt x="916450" y="1951800"/>
                </a:lnTo>
                <a:lnTo>
                  <a:pt x="939073" y="1962283"/>
                </a:lnTo>
                <a:lnTo>
                  <a:pt x="961478" y="1973261"/>
                </a:lnTo>
                <a:lnTo>
                  <a:pt x="987871" y="1985023"/>
                </a:lnTo>
                <a:lnTo>
                  <a:pt x="1015310" y="1994371"/>
                </a:lnTo>
                <a:lnTo>
                  <a:pt x="1043353" y="2002152"/>
                </a:lnTo>
                <a:lnTo>
                  <a:pt x="1071556" y="2009215"/>
                </a:lnTo>
                <a:lnTo>
                  <a:pt x="1079654" y="2011605"/>
                </a:lnTo>
                <a:lnTo>
                  <a:pt x="1156653" y="2029490"/>
                </a:lnTo>
                <a:lnTo>
                  <a:pt x="1209856" y="2038371"/>
                </a:lnTo>
                <a:lnTo>
                  <a:pt x="1263274" y="2045857"/>
                </a:lnTo>
                <a:lnTo>
                  <a:pt x="1316906" y="2051948"/>
                </a:lnTo>
                <a:lnTo>
                  <a:pt x="1364626" y="2053025"/>
                </a:lnTo>
                <a:lnTo>
                  <a:pt x="1542557" y="2053025"/>
                </a:lnTo>
                <a:lnTo>
                  <a:pt x="1542557" y="2466431"/>
                </a:lnTo>
                <a:lnTo>
                  <a:pt x="1464535" y="2496703"/>
                </a:lnTo>
                <a:lnTo>
                  <a:pt x="1418104" y="2509754"/>
                </a:lnTo>
                <a:lnTo>
                  <a:pt x="1370166" y="2519623"/>
                </a:lnTo>
                <a:lnTo>
                  <a:pt x="1319350" y="2526173"/>
                </a:lnTo>
                <a:lnTo>
                  <a:pt x="1268705" y="2529221"/>
                </a:lnTo>
                <a:lnTo>
                  <a:pt x="1218139" y="2529509"/>
                </a:lnTo>
                <a:close/>
              </a:path>
              <a:path w="1543050" h="2529840">
                <a:moveTo>
                  <a:pt x="1542557" y="439753"/>
                </a:moveTo>
                <a:lnTo>
                  <a:pt x="1425111" y="415674"/>
                </a:lnTo>
                <a:lnTo>
                  <a:pt x="1292940" y="390871"/>
                </a:lnTo>
                <a:lnTo>
                  <a:pt x="1231388" y="380400"/>
                </a:lnTo>
                <a:lnTo>
                  <a:pt x="1175958" y="371914"/>
                </a:lnTo>
                <a:lnTo>
                  <a:pt x="1128973" y="365940"/>
                </a:lnTo>
                <a:lnTo>
                  <a:pt x="1092759" y="363001"/>
                </a:lnTo>
                <a:lnTo>
                  <a:pt x="1542557" y="363001"/>
                </a:lnTo>
                <a:lnTo>
                  <a:pt x="1542557" y="439753"/>
                </a:lnTo>
                <a:close/>
              </a:path>
              <a:path w="1543050" h="2529840">
                <a:moveTo>
                  <a:pt x="1542557" y="2053025"/>
                </a:moveTo>
                <a:lnTo>
                  <a:pt x="1364626" y="2053025"/>
                </a:lnTo>
                <a:lnTo>
                  <a:pt x="1411249" y="2046795"/>
                </a:lnTo>
                <a:lnTo>
                  <a:pt x="1456908" y="2034170"/>
                </a:lnTo>
                <a:lnTo>
                  <a:pt x="1501740" y="2016063"/>
                </a:lnTo>
                <a:lnTo>
                  <a:pt x="1542557" y="1993061"/>
                </a:lnTo>
                <a:lnTo>
                  <a:pt x="1542557" y="2053025"/>
                </a:lnTo>
                <a:close/>
              </a:path>
            </a:pathLst>
          </a:custGeom>
          <a:solidFill>
            <a:srgbClr val="D1AF9C"/>
          </a:solidFill>
        </p:spPr>
        <p:txBody>
          <a:bodyPr wrap="square" lIns="0" tIns="0" rIns="0" bIns="0" rtlCol="0"/>
          <a:lstStyle/>
          <a:p>
            <a:endParaRPr/>
          </a:p>
        </p:txBody>
      </p:sp>
      <p:sp>
        <p:nvSpPr>
          <p:cNvPr id="29" name="object 29"/>
          <p:cNvSpPr txBox="1"/>
          <p:nvPr/>
        </p:nvSpPr>
        <p:spPr>
          <a:xfrm>
            <a:off x="1942808" y="4074745"/>
            <a:ext cx="6246495" cy="3285515"/>
          </a:xfrm>
          <a:prstGeom prst="rect">
            <a:avLst/>
          </a:prstGeom>
        </p:spPr>
        <p:txBody>
          <a:bodyPr vert="horz" wrap="square" lIns="0" tIns="218440" rIns="0" bIns="0" rtlCol="0">
            <a:spAutoFit/>
          </a:bodyPr>
          <a:lstStyle/>
          <a:p>
            <a:pPr marL="12700" marR="5080" algn="ctr">
              <a:lnSpc>
                <a:spcPts val="7350"/>
              </a:lnSpc>
              <a:spcBef>
                <a:spcPts val="1720"/>
              </a:spcBef>
            </a:pPr>
            <a:r>
              <a:rPr sz="7500" spc="670" dirty="0" err="1">
                <a:solidFill>
                  <a:srgbClr val="975740"/>
                </a:solidFill>
                <a:latin typeface="Cambria"/>
                <a:cs typeface="Cambria"/>
              </a:rPr>
              <a:t>Sekian</a:t>
            </a:r>
            <a:r>
              <a:rPr sz="7500" spc="670" dirty="0">
                <a:solidFill>
                  <a:srgbClr val="975740"/>
                </a:solidFill>
                <a:latin typeface="Cambria"/>
                <a:cs typeface="Cambria"/>
              </a:rPr>
              <a:t> Dari Kami</a:t>
            </a:r>
          </a:p>
          <a:p>
            <a:pPr marL="12700" marR="5080" algn="ctr">
              <a:lnSpc>
                <a:spcPts val="7350"/>
              </a:lnSpc>
              <a:spcBef>
                <a:spcPts val="1720"/>
              </a:spcBef>
            </a:pPr>
            <a:r>
              <a:rPr lang="id-ID" sz="7500" spc="670" dirty="0">
                <a:solidFill>
                  <a:srgbClr val="975740"/>
                </a:solidFill>
                <a:latin typeface="Cambria"/>
                <a:cs typeface="Cambria"/>
              </a:rPr>
              <a:t>Terimakasih</a:t>
            </a:r>
            <a:endParaRPr sz="7500" dirty="0">
              <a:latin typeface="Cambria"/>
              <a:cs typeface="Cambri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8419" y="-19051"/>
            <a:ext cx="18288000" cy="10287000"/>
          </a:xfrm>
          <a:custGeom>
            <a:avLst/>
            <a:gdLst/>
            <a:ahLst/>
            <a:cxnLst/>
            <a:rect l="l" t="t" r="r" b="b"/>
            <a:pathLst>
              <a:path w="18288000" h="10287000">
                <a:moveTo>
                  <a:pt x="18287998" y="10286999"/>
                </a:moveTo>
                <a:lnTo>
                  <a:pt x="0" y="10286999"/>
                </a:lnTo>
                <a:lnTo>
                  <a:pt x="0" y="0"/>
                </a:lnTo>
                <a:lnTo>
                  <a:pt x="18287998" y="0"/>
                </a:lnTo>
                <a:lnTo>
                  <a:pt x="18287998" y="10286999"/>
                </a:lnTo>
                <a:close/>
              </a:path>
            </a:pathLst>
          </a:custGeom>
          <a:solidFill>
            <a:srgbClr val="DECFBE"/>
          </a:solidFill>
        </p:spPr>
        <p:txBody>
          <a:bodyPr wrap="square" lIns="0" tIns="0" rIns="0" bIns="0" rtlCol="0"/>
          <a:lstStyle/>
          <a:p>
            <a:endParaRPr/>
          </a:p>
        </p:txBody>
      </p:sp>
      <p:sp>
        <p:nvSpPr>
          <p:cNvPr id="3" name="object 3"/>
          <p:cNvSpPr/>
          <p:nvPr/>
        </p:nvSpPr>
        <p:spPr>
          <a:xfrm>
            <a:off x="16254390" y="1254668"/>
            <a:ext cx="466090" cy="521334"/>
          </a:xfrm>
          <a:custGeom>
            <a:avLst/>
            <a:gdLst/>
            <a:ahLst/>
            <a:cxnLst/>
            <a:rect l="l" t="t" r="r" b="b"/>
            <a:pathLst>
              <a:path w="466090" h="521335">
                <a:moveTo>
                  <a:pt x="406145" y="251306"/>
                </a:moveTo>
                <a:lnTo>
                  <a:pt x="124421" y="251306"/>
                </a:lnTo>
                <a:lnTo>
                  <a:pt x="151096" y="248201"/>
                </a:lnTo>
                <a:lnTo>
                  <a:pt x="170849" y="244623"/>
                </a:lnTo>
                <a:lnTo>
                  <a:pt x="229736" y="231843"/>
                </a:lnTo>
                <a:lnTo>
                  <a:pt x="254979" y="200458"/>
                </a:lnTo>
                <a:lnTo>
                  <a:pt x="255244" y="155862"/>
                </a:lnTo>
                <a:lnTo>
                  <a:pt x="256435" y="155862"/>
                </a:lnTo>
                <a:lnTo>
                  <a:pt x="253523" y="96572"/>
                </a:lnTo>
                <a:lnTo>
                  <a:pt x="252104" y="66930"/>
                </a:lnTo>
                <a:lnTo>
                  <a:pt x="250743" y="37281"/>
                </a:lnTo>
                <a:lnTo>
                  <a:pt x="250372" y="30660"/>
                </a:lnTo>
                <a:lnTo>
                  <a:pt x="250667" y="24070"/>
                </a:lnTo>
                <a:lnTo>
                  <a:pt x="251625" y="17510"/>
                </a:lnTo>
                <a:lnTo>
                  <a:pt x="251856" y="15152"/>
                </a:lnTo>
                <a:lnTo>
                  <a:pt x="270381" y="0"/>
                </a:lnTo>
                <a:lnTo>
                  <a:pt x="278191" y="193"/>
                </a:lnTo>
                <a:lnTo>
                  <a:pt x="296656" y="33773"/>
                </a:lnTo>
                <a:lnTo>
                  <a:pt x="300573" y="82050"/>
                </a:lnTo>
                <a:lnTo>
                  <a:pt x="302457" y="138286"/>
                </a:lnTo>
                <a:lnTo>
                  <a:pt x="303390" y="166413"/>
                </a:lnTo>
                <a:lnTo>
                  <a:pt x="311157" y="206886"/>
                </a:lnTo>
                <a:lnTo>
                  <a:pt x="462830" y="206886"/>
                </a:lnTo>
                <a:lnTo>
                  <a:pt x="462480" y="207728"/>
                </a:lnTo>
                <a:lnTo>
                  <a:pt x="429687" y="236729"/>
                </a:lnTo>
                <a:lnTo>
                  <a:pt x="409724" y="249352"/>
                </a:lnTo>
                <a:lnTo>
                  <a:pt x="406145" y="251306"/>
                </a:lnTo>
                <a:close/>
              </a:path>
              <a:path w="466090" h="521335">
                <a:moveTo>
                  <a:pt x="462830" y="206886"/>
                </a:moveTo>
                <a:lnTo>
                  <a:pt x="311157" y="206886"/>
                </a:lnTo>
                <a:lnTo>
                  <a:pt x="328618" y="202926"/>
                </a:lnTo>
                <a:lnTo>
                  <a:pt x="336164" y="200827"/>
                </a:lnTo>
                <a:lnTo>
                  <a:pt x="426910" y="170773"/>
                </a:lnTo>
                <a:lnTo>
                  <a:pt x="432323" y="169546"/>
                </a:lnTo>
                <a:lnTo>
                  <a:pt x="437856" y="168851"/>
                </a:lnTo>
                <a:lnTo>
                  <a:pt x="442376" y="168112"/>
                </a:lnTo>
                <a:lnTo>
                  <a:pt x="465765" y="194296"/>
                </a:lnTo>
                <a:lnTo>
                  <a:pt x="465437" y="200458"/>
                </a:lnTo>
                <a:lnTo>
                  <a:pt x="465342" y="200827"/>
                </a:lnTo>
                <a:lnTo>
                  <a:pt x="462830" y="206886"/>
                </a:lnTo>
                <a:close/>
              </a:path>
              <a:path w="466090" h="521335">
                <a:moveTo>
                  <a:pt x="263143" y="521094"/>
                </a:moveTo>
                <a:lnTo>
                  <a:pt x="230857" y="496258"/>
                </a:lnTo>
                <a:lnTo>
                  <a:pt x="222873" y="458555"/>
                </a:lnTo>
                <a:lnTo>
                  <a:pt x="220259" y="443406"/>
                </a:lnTo>
                <a:lnTo>
                  <a:pt x="217497" y="428291"/>
                </a:lnTo>
                <a:lnTo>
                  <a:pt x="202542" y="382992"/>
                </a:lnTo>
                <a:lnTo>
                  <a:pt x="173236" y="351285"/>
                </a:lnTo>
                <a:lnTo>
                  <a:pt x="122728" y="324969"/>
                </a:lnTo>
                <a:lnTo>
                  <a:pt x="79516" y="309065"/>
                </a:lnTo>
                <a:lnTo>
                  <a:pt x="48586" y="302919"/>
                </a:lnTo>
                <a:lnTo>
                  <a:pt x="38475" y="300510"/>
                </a:lnTo>
                <a:lnTo>
                  <a:pt x="4804" y="282036"/>
                </a:lnTo>
                <a:lnTo>
                  <a:pt x="0" y="267351"/>
                </a:lnTo>
                <a:lnTo>
                  <a:pt x="1229" y="258840"/>
                </a:lnTo>
                <a:lnTo>
                  <a:pt x="32087" y="236904"/>
                </a:lnTo>
                <a:lnTo>
                  <a:pt x="38957" y="237673"/>
                </a:lnTo>
                <a:lnTo>
                  <a:pt x="45668" y="239867"/>
                </a:lnTo>
                <a:lnTo>
                  <a:pt x="71649" y="247559"/>
                </a:lnTo>
                <a:lnTo>
                  <a:pt x="97919" y="251232"/>
                </a:lnTo>
                <a:lnTo>
                  <a:pt x="406145" y="251306"/>
                </a:lnTo>
                <a:lnTo>
                  <a:pt x="388999" y="260667"/>
                </a:lnTo>
                <a:lnTo>
                  <a:pt x="382358" y="263761"/>
                </a:lnTo>
                <a:lnTo>
                  <a:pt x="310186" y="263761"/>
                </a:lnTo>
                <a:lnTo>
                  <a:pt x="306170" y="266731"/>
                </a:lnTo>
                <a:lnTo>
                  <a:pt x="304802" y="275597"/>
                </a:lnTo>
                <a:lnTo>
                  <a:pt x="303655" y="282867"/>
                </a:lnTo>
                <a:lnTo>
                  <a:pt x="303533" y="284239"/>
                </a:lnTo>
                <a:lnTo>
                  <a:pt x="235641" y="284239"/>
                </a:lnTo>
                <a:lnTo>
                  <a:pt x="232870" y="284684"/>
                </a:lnTo>
                <a:lnTo>
                  <a:pt x="195624" y="300200"/>
                </a:lnTo>
                <a:lnTo>
                  <a:pt x="248017" y="347562"/>
                </a:lnTo>
                <a:lnTo>
                  <a:pt x="299715" y="347632"/>
                </a:lnTo>
                <a:lnTo>
                  <a:pt x="299319" y="354875"/>
                </a:lnTo>
                <a:lnTo>
                  <a:pt x="295756" y="411954"/>
                </a:lnTo>
                <a:lnTo>
                  <a:pt x="291905" y="453973"/>
                </a:lnTo>
                <a:lnTo>
                  <a:pt x="289661" y="474960"/>
                </a:lnTo>
                <a:lnTo>
                  <a:pt x="287459" y="495959"/>
                </a:lnTo>
                <a:lnTo>
                  <a:pt x="270707" y="519436"/>
                </a:lnTo>
                <a:lnTo>
                  <a:pt x="263143" y="521094"/>
                </a:lnTo>
                <a:close/>
              </a:path>
              <a:path w="466090" h="521335">
                <a:moveTo>
                  <a:pt x="353404" y="273966"/>
                </a:moveTo>
                <a:lnTo>
                  <a:pt x="346273" y="273542"/>
                </a:lnTo>
                <a:lnTo>
                  <a:pt x="339092" y="271740"/>
                </a:lnTo>
                <a:lnTo>
                  <a:pt x="332207" y="269701"/>
                </a:lnTo>
                <a:lnTo>
                  <a:pt x="325764" y="267351"/>
                </a:lnTo>
                <a:lnTo>
                  <a:pt x="310186" y="263761"/>
                </a:lnTo>
                <a:lnTo>
                  <a:pt x="382358" y="263761"/>
                </a:lnTo>
                <a:lnTo>
                  <a:pt x="367512" y="270676"/>
                </a:lnTo>
                <a:lnTo>
                  <a:pt x="360483" y="273010"/>
                </a:lnTo>
                <a:lnTo>
                  <a:pt x="353404" y="273966"/>
                </a:lnTo>
                <a:close/>
              </a:path>
              <a:path w="466090" h="521335">
                <a:moveTo>
                  <a:pt x="299715" y="347632"/>
                </a:moveTo>
                <a:lnTo>
                  <a:pt x="248095" y="347632"/>
                </a:lnTo>
                <a:lnTo>
                  <a:pt x="251531" y="324969"/>
                </a:lnTo>
                <a:lnTo>
                  <a:pt x="252872" y="314911"/>
                </a:lnTo>
                <a:lnTo>
                  <a:pt x="254055" y="301604"/>
                </a:lnTo>
                <a:lnTo>
                  <a:pt x="253693" y="298882"/>
                </a:lnTo>
                <a:lnTo>
                  <a:pt x="251712" y="293606"/>
                </a:lnTo>
                <a:lnTo>
                  <a:pt x="235641" y="284239"/>
                </a:lnTo>
                <a:lnTo>
                  <a:pt x="303533" y="284239"/>
                </a:lnTo>
                <a:lnTo>
                  <a:pt x="302993" y="290314"/>
                </a:lnTo>
                <a:lnTo>
                  <a:pt x="300882" y="326320"/>
                </a:lnTo>
                <a:lnTo>
                  <a:pt x="299715" y="347632"/>
                </a:lnTo>
                <a:close/>
              </a:path>
              <a:path w="466090" h="521335">
                <a:moveTo>
                  <a:pt x="248095" y="347632"/>
                </a:moveTo>
                <a:close/>
              </a:path>
            </a:pathLst>
          </a:custGeom>
          <a:solidFill>
            <a:srgbClr val="D08F74"/>
          </a:solidFill>
        </p:spPr>
        <p:txBody>
          <a:bodyPr wrap="square" lIns="0" tIns="0" rIns="0" bIns="0" rtlCol="0"/>
          <a:lstStyle/>
          <a:p>
            <a:endParaRPr/>
          </a:p>
        </p:txBody>
      </p:sp>
      <p:sp>
        <p:nvSpPr>
          <p:cNvPr id="4" name="object 4"/>
          <p:cNvSpPr/>
          <p:nvPr/>
        </p:nvSpPr>
        <p:spPr>
          <a:xfrm>
            <a:off x="16080897" y="2333700"/>
            <a:ext cx="391160" cy="504825"/>
          </a:xfrm>
          <a:custGeom>
            <a:avLst/>
            <a:gdLst/>
            <a:ahLst/>
            <a:cxnLst/>
            <a:rect l="l" t="t" r="r" b="b"/>
            <a:pathLst>
              <a:path w="391159" h="504825">
                <a:moveTo>
                  <a:pt x="225221" y="504302"/>
                </a:moveTo>
                <a:lnTo>
                  <a:pt x="197527" y="474355"/>
                </a:lnTo>
                <a:lnTo>
                  <a:pt x="190310" y="411694"/>
                </a:lnTo>
                <a:lnTo>
                  <a:pt x="187687" y="368595"/>
                </a:lnTo>
                <a:lnTo>
                  <a:pt x="186581" y="325429"/>
                </a:lnTo>
                <a:lnTo>
                  <a:pt x="186991" y="282197"/>
                </a:lnTo>
                <a:lnTo>
                  <a:pt x="186947" y="280711"/>
                </a:lnTo>
                <a:lnTo>
                  <a:pt x="186815" y="279234"/>
                </a:lnTo>
                <a:lnTo>
                  <a:pt x="186593" y="277764"/>
                </a:lnTo>
                <a:lnTo>
                  <a:pt x="177856" y="276950"/>
                </a:lnTo>
                <a:lnTo>
                  <a:pt x="169324" y="277520"/>
                </a:lnTo>
                <a:lnTo>
                  <a:pt x="160998" y="279476"/>
                </a:lnTo>
                <a:lnTo>
                  <a:pt x="152878" y="282818"/>
                </a:lnTo>
                <a:lnTo>
                  <a:pt x="145861" y="286187"/>
                </a:lnTo>
                <a:lnTo>
                  <a:pt x="138712" y="289378"/>
                </a:lnTo>
                <a:lnTo>
                  <a:pt x="131386" y="292082"/>
                </a:lnTo>
                <a:lnTo>
                  <a:pt x="128145" y="293518"/>
                </a:lnTo>
                <a:lnTo>
                  <a:pt x="124819" y="293757"/>
                </a:lnTo>
                <a:lnTo>
                  <a:pt x="117997" y="291839"/>
                </a:lnTo>
                <a:lnTo>
                  <a:pt x="115277" y="289901"/>
                </a:lnTo>
                <a:lnTo>
                  <a:pt x="113249" y="286985"/>
                </a:lnTo>
                <a:lnTo>
                  <a:pt x="104058" y="279003"/>
                </a:lnTo>
                <a:lnTo>
                  <a:pt x="93737" y="275193"/>
                </a:lnTo>
                <a:lnTo>
                  <a:pt x="82548" y="274542"/>
                </a:lnTo>
                <a:lnTo>
                  <a:pt x="70751" y="276035"/>
                </a:lnTo>
                <a:lnTo>
                  <a:pt x="61627" y="277605"/>
                </a:lnTo>
                <a:lnTo>
                  <a:pt x="52470" y="278989"/>
                </a:lnTo>
                <a:lnTo>
                  <a:pt x="34123" y="281576"/>
                </a:lnTo>
                <a:lnTo>
                  <a:pt x="31657" y="281828"/>
                </a:lnTo>
                <a:lnTo>
                  <a:pt x="29185" y="281902"/>
                </a:lnTo>
                <a:lnTo>
                  <a:pt x="26709" y="281798"/>
                </a:lnTo>
                <a:lnTo>
                  <a:pt x="0" y="252938"/>
                </a:lnTo>
                <a:lnTo>
                  <a:pt x="1781" y="244949"/>
                </a:lnTo>
                <a:lnTo>
                  <a:pt x="42977" y="222213"/>
                </a:lnTo>
                <a:lnTo>
                  <a:pt x="96557" y="206493"/>
                </a:lnTo>
                <a:lnTo>
                  <a:pt x="147043" y="201484"/>
                </a:lnTo>
                <a:lnTo>
                  <a:pt x="172648" y="202670"/>
                </a:lnTo>
                <a:lnTo>
                  <a:pt x="177797" y="203069"/>
                </a:lnTo>
                <a:lnTo>
                  <a:pt x="182945" y="203069"/>
                </a:lnTo>
                <a:lnTo>
                  <a:pt x="205183" y="167084"/>
                </a:lnTo>
                <a:lnTo>
                  <a:pt x="207708" y="119150"/>
                </a:lnTo>
                <a:lnTo>
                  <a:pt x="209761" y="68487"/>
                </a:lnTo>
                <a:lnTo>
                  <a:pt x="210953" y="43172"/>
                </a:lnTo>
                <a:lnTo>
                  <a:pt x="222320" y="4539"/>
                </a:lnTo>
                <a:lnTo>
                  <a:pt x="236579" y="0"/>
                </a:lnTo>
                <a:lnTo>
                  <a:pt x="238260" y="212"/>
                </a:lnTo>
                <a:lnTo>
                  <a:pt x="258302" y="19517"/>
                </a:lnTo>
                <a:lnTo>
                  <a:pt x="257820" y="28587"/>
                </a:lnTo>
                <a:lnTo>
                  <a:pt x="255812" y="123707"/>
                </a:lnTo>
                <a:lnTo>
                  <a:pt x="255216" y="166630"/>
                </a:lnTo>
                <a:lnTo>
                  <a:pt x="256819" y="175812"/>
                </a:lnTo>
                <a:lnTo>
                  <a:pt x="260920" y="181375"/>
                </a:lnTo>
                <a:lnTo>
                  <a:pt x="267553" y="183355"/>
                </a:lnTo>
                <a:lnTo>
                  <a:pt x="276752" y="181790"/>
                </a:lnTo>
                <a:lnTo>
                  <a:pt x="304863" y="172320"/>
                </a:lnTo>
                <a:lnTo>
                  <a:pt x="318939" y="167671"/>
                </a:lnTo>
                <a:lnTo>
                  <a:pt x="357976" y="158469"/>
                </a:lnTo>
                <a:lnTo>
                  <a:pt x="369122" y="157678"/>
                </a:lnTo>
                <a:lnTo>
                  <a:pt x="371758" y="158019"/>
                </a:lnTo>
                <a:lnTo>
                  <a:pt x="391087" y="184200"/>
                </a:lnTo>
                <a:lnTo>
                  <a:pt x="389836" y="191781"/>
                </a:lnTo>
                <a:lnTo>
                  <a:pt x="353442" y="215109"/>
                </a:lnTo>
                <a:lnTo>
                  <a:pt x="312338" y="228037"/>
                </a:lnTo>
                <a:lnTo>
                  <a:pt x="279973" y="237335"/>
                </a:lnTo>
                <a:lnTo>
                  <a:pt x="267814" y="242397"/>
                </a:lnTo>
                <a:lnTo>
                  <a:pt x="251818" y="321141"/>
                </a:lnTo>
                <a:lnTo>
                  <a:pt x="250185" y="466165"/>
                </a:lnTo>
                <a:lnTo>
                  <a:pt x="250233" y="471356"/>
                </a:lnTo>
                <a:lnTo>
                  <a:pt x="249836" y="476513"/>
                </a:lnTo>
                <a:lnTo>
                  <a:pt x="228368" y="503825"/>
                </a:lnTo>
                <a:lnTo>
                  <a:pt x="225221" y="504302"/>
                </a:lnTo>
                <a:close/>
              </a:path>
            </a:pathLst>
          </a:custGeom>
          <a:solidFill>
            <a:srgbClr val="D08F74"/>
          </a:solidFill>
        </p:spPr>
        <p:txBody>
          <a:bodyPr wrap="square" lIns="0" tIns="0" rIns="0" bIns="0" rtlCol="0"/>
          <a:lstStyle/>
          <a:p>
            <a:endParaRPr dirty="0"/>
          </a:p>
        </p:txBody>
      </p:sp>
      <p:sp>
        <p:nvSpPr>
          <p:cNvPr id="5" name="object 5"/>
          <p:cNvSpPr/>
          <p:nvPr/>
        </p:nvSpPr>
        <p:spPr>
          <a:xfrm>
            <a:off x="17210458" y="2007759"/>
            <a:ext cx="337185" cy="483234"/>
          </a:xfrm>
          <a:custGeom>
            <a:avLst/>
            <a:gdLst/>
            <a:ahLst/>
            <a:cxnLst/>
            <a:rect l="l" t="t" r="r" b="b"/>
            <a:pathLst>
              <a:path w="337184" h="483235">
                <a:moveTo>
                  <a:pt x="275579" y="482993"/>
                </a:moveTo>
                <a:lnTo>
                  <a:pt x="270223" y="482818"/>
                </a:lnTo>
                <a:lnTo>
                  <a:pt x="264936" y="482942"/>
                </a:lnTo>
                <a:lnTo>
                  <a:pt x="260148" y="481450"/>
                </a:lnTo>
                <a:lnTo>
                  <a:pt x="242898" y="446573"/>
                </a:lnTo>
                <a:lnTo>
                  <a:pt x="232979" y="353058"/>
                </a:lnTo>
                <a:lnTo>
                  <a:pt x="232405" y="349585"/>
                </a:lnTo>
                <a:lnTo>
                  <a:pt x="231609" y="346150"/>
                </a:lnTo>
                <a:lnTo>
                  <a:pt x="225841" y="331602"/>
                </a:lnTo>
                <a:lnTo>
                  <a:pt x="216875" y="322229"/>
                </a:lnTo>
                <a:lnTo>
                  <a:pt x="204707" y="318266"/>
                </a:lnTo>
                <a:lnTo>
                  <a:pt x="189332" y="319951"/>
                </a:lnTo>
                <a:lnTo>
                  <a:pt x="172451" y="324935"/>
                </a:lnTo>
                <a:lnTo>
                  <a:pt x="155732" y="330502"/>
                </a:lnTo>
                <a:lnTo>
                  <a:pt x="122563" y="342116"/>
                </a:lnTo>
                <a:lnTo>
                  <a:pt x="93641" y="352046"/>
                </a:lnTo>
                <a:lnTo>
                  <a:pt x="56971" y="363307"/>
                </a:lnTo>
                <a:lnTo>
                  <a:pt x="41407" y="364857"/>
                </a:lnTo>
                <a:lnTo>
                  <a:pt x="41407" y="364414"/>
                </a:lnTo>
                <a:lnTo>
                  <a:pt x="37523" y="364192"/>
                </a:lnTo>
                <a:lnTo>
                  <a:pt x="33596" y="364192"/>
                </a:lnTo>
                <a:lnTo>
                  <a:pt x="29668" y="363793"/>
                </a:lnTo>
                <a:lnTo>
                  <a:pt x="0" y="333910"/>
                </a:lnTo>
                <a:lnTo>
                  <a:pt x="2108" y="321899"/>
                </a:lnTo>
                <a:lnTo>
                  <a:pt x="31545" y="295538"/>
                </a:lnTo>
                <a:lnTo>
                  <a:pt x="83921" y="278164"/>
                </a:lnTo>
                <a:lnTo>
                  <a:pt x="128829" y="269681"/>
                </a:lnTo>
                <a:lnTo>
                  <a:pt x="157039" y="266096"/>
                </a:lnTo>
                <a:lnTo>
                  <a:pt x="171141" y="264302"/>
                </a:lnTo>
                <a:lnTo>
                  <a:pt x="185184" y="262145"/>
                </a:lnTo>
                <a:lnTo>
                  <a:pt x="195895" y="258657"/>
                </a:lnTo>
                <a:lnTo>
                  <a:pt x="201997" y="252626"/>
                </a:lnTo>
                <a:lnTo>
                  <a:pt x="203665" y="244017"/>
                </a:lnTo>
                <a:lnTo>
                  <a:pt x="201071" y="232799"/>
                </a:lnTo>
                <a:lnTo>
                  <a:pt x="198448" y="224415"/>
                </a:lnTo>
                <a:lnTo>
                  <a:pt x="198495" y="218558"/>
                </a:lnTo>
                <a:lnTo>
                  <a:pt x="201760" y="213649"/>
                </a:lnTo>
                <a:lnTo>
                  <a:pt x="208794" y="208108"/>
                </a:lnTo>
                <a:lnTo>
                  <a:pt x="216340" y="201018"/>
                </a:lnTo>
                <a:lnTo>
                  <a:pt x="221111" y="192686"/>
                </a:lnTo>
                <a:lnTo>
                  <a:pt x="223607" y="183365"/>
                </a:lnTo>
                <a:lnTo>
                  <a:pt x="224327" y="173309"/>
                </a:lnTo>
                <a:lnTo>
                  <a:pt x="225507" y="81447"/>
                </a:lnTo>
                <a:lnTo>
                  <a:pt x="226049" y="50826"/>
                </a:lnTo>
                <a:lnTo>
                  <a:pt x="236466" y="10925"/>
                </a:lnTo>
                <a:lnTo>
                  <a:pt x="253138" y="0"/>
                </a:lnTo>
                <a:lnTo>
                  <a:pt x="265308" y="767"/>
                </a:lnTo>
                <a:lnTo>
                  <a:pt x="275765" y="6937"/>
                </a:lnTo>
                <a:lnTo>
                  <a:pt x="281741" y="17579"/>
                </a:lnTo>
                <a:lnTo>
                  <a:pt x="282576" y="21060"/>
                </a:lnTo>
                <a:lnTo>
                  <a:pt x="282487" y="24518"/>
                </a:lnTo>
                <a:lnTo>
                  <a:pt x="281476" y="27952"/>
                </a:lnTo>
                <a:lnTo>
                  <a:pt x="274994" y="53570"/>
                </a:lnTo>
                <a:lnTo>
                  <a:pt x="271950" y="79496"/>
                </a:lnTo>
                <a:lnTo>
                  <a:pt x="271231" y="105638"/>
                </a:lnTo>
                <a:lnTo>
                  <a:pt x="272019" y="144970"/>
                </a:lnTo>
                <a:lnTo>
                  <a:pt x="272739" y="186829"/>
                </a:lnTo>
                <a:lnTo>
                  <a:pt x="272518" y="189533"/>
                </a:lnTo>
                <a:lnTo>
                  <a:pt x="272739" y="192237"/>
                </a:lnTo>
                <a:lnTo>
                  <a:pt x="274991" y="201476"/>
                </a:lnTo>
                <a:lnTo>
                  <a:pt x="279733" y="207797"/>
                </a:lnTo>
                <a:lnTo>
                  <a:pt x="286925" y="211326"/>
                </a:lnTo>
                <a:lnTo>
                  <a:pt x="296525" y="212186"/>
                </a:lnTo>
                <a:lnTo>
                  <a:pt x="304348" y="211628"/>
                </a:lnTo>
                <a:lnTo>
                  <a:pt x="312026" y="212441"/>
                </a:lnTo>
                <a:lnTo>
                  <a:pt x="319561" y="214624"/>
                </a:lnTo>
                <a:lnTo>
                  <a:pt x="331224" y="221916"/>
                </a:lnTo>
                <a:lnTo>
                  <a:pt x="336673" y="232633"/>
                </a:lnTo>
                <a:lnTo>
                  <a:pt x="335485" y="244596"/>
                </a:lnTo>
                <a:lnTo>
                  <a:pt x="303983" y="269460"/>
                </a:lnTo>
                <a:lnTo>
                  <a:pt x="289261" y="277618"/>
                </a:lnTo>
                <a:lnTo>
                  <a:pt x="281758" y="287119"/>
                </a:lnTo>
                <a:lnTo>
                  <a:pt x="281164" y="299139"/>
                </a:lnTo>
                <a:lnTo>
                  <a:pt x="287169" y="314853"/>
                </a:lnTo>
                <a:lnTo>
                  <a:pt x="294199" y="331422"/>
                </a:lnTo>
                <a:lnTo>
                  <a:pt x="298984" y="348471"/>
                </a:lnTo>
                <a:lnTo>
                  <a:pt x="301524" y="365999"/>
                </a:lnTo>
                <a:lnTo>
                  <a:pt x="301821" y="384007"/>
                </a:lnTo>
                <a:lnTo>
                  <a:pt x="301050" y="402160"/>
                </a:lnTo>
                <a:lnTo>
                  <a:pt x="297408" y="456619"/>
                </a:lnTo>
                <a:lnTo>
                  <a:pt x="294671" y="466727"/>
                </a:lnTo>
                <a:lnTo>
                  <a:pt x="292693" y="471729"/>
                </a:lnTo>
                <a:lnTo>
                  <a:pt x="289462" y="475705"/>
                </a:lnTo>
                <a:lnTo>
                  <a:pt x="280498" y="481605"/>
                </a:lnTo>
                <a:lnTo>
                  <a:pt x="275579" y="482993"/>
                </a:lnTo>
                <a:close/>
              </a:path>
            </a:pathLst>
          </a:custGeom>
          <a:solidFill>
            <a:srgbClr val="D08F74"/>
          </a:solidFill>
        </p:spPr>
        <p:txBody>
          <a:bodyPr wrap="square" lIns="0" tIns="0" rIns="0" bIns="0" rtlCol="0"/>
          <a:lstStyle/>
          <a:p>
            <a:endParaRPr/>
          </a:p>
        </p:txBody>
      </p:sp>
      <p:sp>
        <p:nvSpPr>
          <p:cNvPr id="6" name="object 6"/>
          <p:cNvSpPr/>
          <p:nvPr/>
        </p:nvSpPr>
        <p:spPr>
          <a:xfrm>
            <a:off x="17443474" y="1028987"/>
            <a:ext cx="297180" cy="401320"/>
          </a:xfrm>
          <a:custGeom>
            <a:avLst/>
            <a:gdLst/>
            <a:ahLst/>
            <a:cxnLst/>
            <a:rect l="l" t="t" r="r" b="b"/>
            <a:pathLst>
              <a:path w="297180" h="401319">
                <a:moveTo>
                  <a:pt x="169530" y="401020"/>
                </a:moveTo>
                <a:lnTo>
                  <a:pt x="145945" y="374051"/>
                </a:lnTo>
                <a:lnTo>
                  <a:pt x="143870" y="368422"/>
                </a:lnTo>
                <a:lnTo>
                  <a:pt x="110337" y="316390"/>
                </a:lnTo>
                <a:lnTo>
                  <a:pt x="58566" y="282644"/>
                </a:lnTo>
                <a:lnTo>
                  <a:pt x="45162" y="277745"/>
                </a:lnTo>
                <a:lnTo>
                  <a:pt x="38521" y="275275"/>
                </a:lnTo>
                <a:lnTo>
                  <a:pt x="2067" y="246657"/>
                </a:lnTo>
                <a:lnTo>
                  <a:pt x="0" y="235449"/>
                </a:lnTo>
                <a:lnTo>
                  <a:pt x="2855" y="224300"/>
                </a:lnTo>
                <a:lnTo>
                  <a:pt x="41499" y="198127"/>
                </a:lnTo>
                <a:lnTo>
                  <a:pt x="85436" y="190893"/>
                </a:lnTo>
                <a:lnTo>
                  <a:pt x="117922" y="186626"/>
                </a:lnTo>
                <a:lnTo>
                  <a:pt x="129165" y="183828"/>
                </a:lnTo>
                <a:lnTo>
                  <a:pt x="136942" y="178503"/>
                </a:lnTo>
                <a:lnTo>
                  <a:pt x="141740" y="170268"/>
                </a:lnTo>
                <a:lnTo>
                  <a:pt x="144047" y="158743"/>
                </a:lnTo>
                <a:lnTo>
                  <a:pt x="146874" y="129056"/>
                </a:lnTo>
                <a:lnTo>
                  <a:pt x="149883" y="99396"/>
                </a:lnTo>
                <a:lnTo>
                  <a:pt x="156448" y="40161"/>
                </a:lnTo>
                <a:lnTo>
                  <a:pt x="164170" y="14893"/>
                </a:lnTo>
                <a:lnTo>
                  <a:pt x="165919" y="10271"/>
                </a:lnTo>
                <a:lnTo>
                  <a:pt x="168857" y="6611"/>
                </a:lnTo>
                <a:lnTo>
                  <a:pt x="177108" y="1216"/>
                </a:lnTo>
                <a:lnTo>
                  <a:pt x="181629" y="0"/>
                </a:lnTo>
                <a:lnTo>
                  <a:pt x="186545" y="264"/>
                </a:lnTo>
                <a:lnTo>
                  <a:pt x="190164" y="264"/>
                </a:lnTo>
                <a:lnTo>
                  <a:pt x="211771" y="34326"/>
                </a:lnTo>
                <a:lnTo>
                  <a:pt x="215538" y="60907"/>
                </a:lnTo>
                <a:lnTo>
                  <a:pt x="215031" y="69220"/>
                </a:lnTo>
                <a:lnTo>
                  <a:pt x="212721" y="76992"/>
                </a:lnTo>
                <a:lnTo>
                  <a:pt x="208610" y="84225"/>
                </a:lnTo>
                <a:lnTo>
                  <a:pt x="202631" y="95948"/>
                </a:lnTo>
                <a:lnTo>
                  <a:pt x="198535" y="108153"/>
                </a:lnTo>
                <a:lnTo>
                  <a:pt x="196320" y="120839"/>
                </a:lnTo>
                <a:lnTo>
                  <a:pt x="195989" y="134007"/>
                </a:lnTo>
                <a:lnTo>
                  <a:pt x="196411" y="141453"/>
                </a:lnTo>
                <a:lnTo>
                  <a:pt x="197035" y="149084"/>
                </a:lnTo>
                <a:lnTo>
                  <a:pt x="198416" y="164106"/>
                </a:lnTo>
                <a:lnTo>
                  <a:pt x="206049" y="164677"/>
                </a:lnTo>
                <a:lnTo>
                  <a:pt x="294855" y="164677"/>
                </a:lnTo>
                <a:lnTo>
                  <a:pt x="296290" y="167940"/>
                </a:lnTo>
                <a:lnTo>
                  <a:pt x="296831" y="172201"/>
                </a:lnTo>
                <a:lnTo>
                  <a:pt x="295390" y="181047"/>
                </a:lnTo>
                <a:lnTo>
                  <a:pt x="293525" y="184913"/>
                </a:lnTo>
                <a:lnTo>
                  <a:pt x="290516" y="188222"/>
                </a:lnTo>
                <a:lnTo>
                  <a:pt x="288567" y="190649"/>
                </a:lnTo>
                <a:lnTo>
                  <a:pt x="252409" y="216149"/>
                </a:lnTo>
                <a:lnTo>
                  <a:pt x="218980" y="234325"/>
                </a:lnTo>
                <a:lnTo>
                  <a:pt x="210165" y="238930"/>
                </a:lnTo>
                <a:lnTo>
                  <a:pt x="125056" y="238930"/>
                </a:lnTo>
                <a:lnTo>
                  <a:pt x="122820" y="239334"/>
                </a:lnTo>
                <a:lnTo>
                  <a:pt x="119775" y="240486"/>
                </a:lnTo>
                <a:lnTo>
                  <a:pt x="115230" y="242127"/>
                </a:lnTo>
                <a:lnTo>
                  <a:pt x="114744" y="244343"/>
                </a:lnTo>
                <a:lnTo>
                  <a:pt x="114306" y="248197"/>
                </a:lnTo>
                <a:lnTo>
                  <a:pt x="115292" y="251640"/>
                </a:lnTo>
                <a:lnTo>
                  <a:pt x="117701" y="254672"/>
                </a:lnTo>
                <a:lnTo>
                  <a:pt x="120546" y="257373"/>
                </a:lnTo>
                <a:lnTo>
                  <a:pt x="123797" y="259427"/>
                </a:lnTo>
                <a:lnTo>
                  <a:pt x="127454" y="260834"/>
                </a:lnTo>
                <a:lnTo>
                  <a:pt x="136721" y="265621"/>
                </a:lnTo>
                <a:lnTo>
                  <a:pt x="194493" y="265621"/>
                </a:lnTo>
                <a:lnTo>
                  <a:pt x="194345" y="269156"/>
                </a:lnTo>
                <a:lnTo>
                  <a:pt x="194415" y="278412"/>
                </a:lnTo>
                <a:lnTo>
                  <a:pt x="195018" y="285791"/>
                </a:lnTo>
                <a:lnTo>
                  <a:pt x="195922" y="308606"/>
                </a:lnTo>
                <a:lnTo>
                  <a:pt x="196860" y="331429"/>
                </a:lnTo>
                <a:lnTo>
                  <a:pt x="197649" y="354251"/>
                </a:lnTo>
                <a:lnTo>
                  <a:pt x="198107" y="377066"/>
                </a:lnTo>
                <a:lnTo>
                  <a:pt x="198341" y="379917"/>
                </a:lnTo>
                <a:lnTo>
                  <a:pt x="178645" y="400605"/>
                </a:lnTo>
                <a:lnTo>
                  <a:pt x="169530" y="401020"/>
                </a:lnTo>
                <a:close/>
              </a:path>
              <a:path w="297180" h="401319">
                <a:moveTo>
                  <a:pt x="190164" y="264"/>
                </a:moveTo>
                <a:lnTo>
                  <a:pt x="186545" y="264"/>
                </a:lnTo>
                <a:lnTo>
                  <a:pt x="189731" y="153"/>
                </a:lnTo>
                <a:lnTo>
                  <a:pt x="190164" y="264"/>
                </a:lnTo>
                <a:close/>
              </a:path>
              <a:path w="297180" h="401319">
                <a:moveTo>
                  <a:pt x="294855" y="164677"/>
                </a:moveTo>
                <a:lnTo>
                  <a:pt x="206049" y="164677"/>
                </a:lnTo>
                <a:lnTo>
                  <a:pt x="213558" y="164246"/>
                </a:lnTo>
                <a:lnTo>
                  <a:pt x="220943" y="162815"/>
                </a:lnTo>
                <a:lnTo>
                  <a:pt x="228204" y="160383"/>
                </a:lnTo>
                <a:lnTo>
                  <a:pt x="245883" y="153789"/>
                </a:lnTo>
                <a:lnTo>
                  <a:pt x="254759" y="150670"/>
                </a:lnTo>
                <a:lnTo>
                  <a:pt x="263729" y="147926"/>
                </a:lnTo>
                <a:lnTo>
                  <a:pt x="274070" y="146729"/>
                </a:lnTo>
                <a:lnTo>
                  <a:pt x="282716" y="149084"/>
                </a:lnTo>
                <a:lnTo>
                  <a:pt x="289557" y="154840"/>
                </a:lnTo>
                <a:lnTo>
                  <a:pt x="294488" y="163841"/>
                </a:lnTo>
                <a:lnTo>
                  <a:pt x="294855" y="164677"/>
                </a:lnTo>
                <a:close/>
              </a:path>
              <a:path w="297180" h="401319">
                <a:moveTo>
                  <a:pt x="194493" y="265621"/>
                </a:moveTo>
                <a:lnTo>
                  <a:pt x="136721" y="265621"/>
                </a:lnTo>
                <a:lnTo>
                  <a:pt x="141443" y="262562"/>
                </a:lnTo>
                <a:lnTo>
                  <a:pt x="141487" y="242791"/>
                </a:lnTo>
                <a:lnTo>
                  <a:pt x="138663" y="239777"/>
                </a:lnTo>
                <a:lnTo>
                  <a:pt x="129528" y="239334"/>
                </a:lnTo>
                <a:lnTo>
                  <a:pt x="127292" y="238930"/>
                </a:lnTo>
                <a:lnTo>
                  <a:pt x="210165" y="238930"/>
                </a:lnTo>
                <a:lnTo>
                  <a:pt x="209812" y="239115"/>
                </a:lnTo>
                <a:lnTo>
                  <a:pt x="202360" y="245385"/>
                </a:lnTo>
                <a:lnTo>
                  <a:pt x="197117" y="253450"/>
                </a:lnTo>
                <a:lnTo>
                  <a:pt x="194576" y="263626"/>
                </a:lnTo>
                <a:lnTo>
                  <a:pt x="194493" y="265621"/>
                </a:lnTo>
                <a:close/>
              </a:path>
            </a:pathLst>
          </a:custGeom>
          <a:solidFill>
            <a:srgbClr val="D08F74"/>
          </a:solidFill>
        </p:spPr>
        <p:txBody>
          <a:bodyPr wrap="square" lIns="0" tIns="0" rIns="0" bIns="0" rtlCol="0"/>
          <a:lstStyle/>
          <a:p>
            <a:endParaRPr/>
          </a:p>
        </p:txBody>
      </p:sp>
      <p:sp>
        <p:nvSpPr>
          <p:cNvPr id="7" name="object 7"/>
          <p:cNvSpPr/>
          <p:nvPr/>
        </p:nvSpPr>
        <p:spPr>
          <a:xfrm>
            <a:off x="16892333" y="1651640"/>
            <a:ext cx="250825" cy="255904"/>
          </a:xfrm>
          <a:custGeom>
            <a:avLst/>
            <a:gdLst/>
            <a:ahLst/>
            <a:cxnLst/>
            <a:rect l="l" t="t" r="r" b="b"/>
            <a:pathLst>
              <a:path w="250825" h="255905">
                <a:moveTo>
                  <a:pt x="116154" y="255314"/>
                </a:moveTo>
                <a:lnTo>
                  <a:pt x="93587" y="231044"/>
                </a:lnTo>
                <a:lnTo>
                  <a:pt x="90405" y="223526"/>
                </a:lnTo>
                <a:lnTo>
                  <a:pt x="62213" y="194597"/>
                </a:lnTo>
                <a:lnTo>
                  <a:pt x="24828" y="179772"/>
                </a:lnTo>
                <a:lnTo>
                  <a:pt x="20415" y="177895"/>
                </a:lnTo>
                <a:lnTo>
                  <a:pt x="16109" y="175766"/>
                </a:lnTo>
                <a:lnTo>
                  <a:pt x="11061" y="173472"/>
                </a:lnTo>
                <a:lnTo>
                  <a:pt x="7092" y="169951"/>
                </a:lnTo>
                <a:lnTo>
                  <a:pt x="1311" y="160456"/>
                </a:lnTo>
                <a:lnTo>
                  <a:pt x="0" y="155303"/>
                </a:lnTo>
                <a:lnTo>
                  <a:pt x="266" y="149745"/>
                </a:lnTo>
                <a:lnTo>
                  <a:pt x="25198" y="119199"/>
                </a:lnTo>
                <a:lnTo>
                  <a:pt x="64431" y="107986"/>
                </a:lnTo>
                <a:lnTo>
                  <a:pt x="71183" y="105504"/>
                </a:lnTo>
                <a:lnTo>
                  <a:pt x="85614" y="86442"/>
                </a:lnTo>
                <a:lnTo>
                  <a:pt x="85941" y="76827"/>
                </a:lnTo>
                <a:lnTo>
                  <a:pt x="86698" y="33725"/>
                </a:lnTo>
                <a:lnTo>
                  <a:pt x="111210" y="0"/>
                </a:lnTo>
                <a:lnTo>
                  <a:pt x="119586" y="1885"/>
                </a:lnTo>
                <a:lnTo>
                  <a:pt x="135069" y="78173"/>
                </a:lnTo>
                <a:lnTo>
                  <a:pt x="135452" y="82296"/>
                </a:lnTo>
                <a:lnTo>
                  <a:pt x="158473" y="105415"/>
                </a:lnTo>
                <a:lnTo>
                  <a:pt x="167977" y="104421"/>
                </a:lnTo>
                <a:lnTo>
                  <a:pt x="177444" y="103016"/>
                </a:lnTo>
                <a:lnTo>
                  <a:pt x="186902" y="101469"/>
                </a:lnTo>
                <a:lnTo>
                  <a:pt x="203555" y="98989"/>
                </a:lnTo>
                <a:lnTo>
                  <a:pt x="210748" y="98125"/>
                </a:lnTo>
                <a:lnTo>
                  <a:pt x="217963" y="97460"/>
                </a:lnTo>
                <a:lnTo>
                  <a:pt x="225199" y="96993"/>
                </a:lnTo>
                <a:lnTo>
                  <a:pt x="235541" y="98725"/>
                </a:lnTo>
                <a:lnTo>
                  <a:pt x="243496" y="104235"/>
                </a:lnTo>
                <a:lnTo>
                  <a:pt x="248613" y="113194"/>
                </a:lnTo>
                <a:lnTo>
                  <a:pt x="250441" y="125275"/>
                </a:lnTo>
                <a:lnTo>
                  <a:pt x="250441" y="133476"/>
                </a:lnTo>
                <a:lnTo>
                  <a:pt x="206008" y="155690"/>
                </a:lnTo>
                <a:lnTo>
                  <a:pt x="173301" y="163088"/>
                </a:lnTo>
                <a:lnTo>
                  <a:pt x="156715" y="168086"/>
                </a:lnTo>
                <a:lnTo>
                  <a:pt x="146459" y="176736"/>
                </a:lnTo>
                <a:lnTo>
                  <a:pt x="142011" y="189800"/>
                </a:lnTo>
                <a:lnTo>
                  <a:pt x="142851" y="208038"/>
                </a:lnTo>
                <a:lnTo>
                  <a:pt x="143853" y="215917"/>
                </a:lnTo>
                <a:lnTo>
                  <a:pt x="143797" y="223714"/>
                </a:lnTo>
                <a:lnTo>
                  <a:pt x="142683" y="231432"/>
                </a:lnTo>
                <a:lnTo>
                  <a:pt x="140512" y="239069"/>
                </a:lnTo>
                <a:lnTo>
                  <a:pt x="134544" y="248585"/>
                </a:lnTo>
                <a:lnTo>
                  <a:pt x="126098" y="254152"/>
                </a:lnTo>
                <a:lnTo>
                  <a:pt x="116154" y="255314"/>
                </a:lnTo>
                <a:close/>
              </a:path>
            </a:pathLst>
          </a:custGeom>
          <a:solidFill>
            <a:srgbClr val="D08F74"/>
          </a:solidFill>
        </p:spPr>
        <p:txBody>
          <a:bodyPr wrap="square" lIns="0" tIns="0" rIns="0" bIns="0" rtlCol="0"/>
          <a:lstStyle/>
          <a:p>
            <a:endParaRPr/>
          </a:p>
        </p:txBody>
      </p:sp>
      <p:pic>
        <p:nvPicPr>
          <p:cNvPr id="8" name="object 8"/>
          <p:cNvPicPr/>
          <p:nvPr/>
        </p:nvPicPr>
        <p:blipFill>
          <a:blip r:embed="rId2" cstate="print"/>
          <a:stretch>
            <a:fillRect/>
          </a:stretch>
        </p:blipFill>
        <p:spPr>
          <a:xfrm>
            <a:off x="17895330" y="1799310"/>
            <a:ext cx="173630" cy="196393"/>
          </a:xfrm>
          <a:prstGeom prst="rect">
            <a:avLst/>
          </a:prstGeom>
        </p:spPr>
      </p:pic>
      <p:sp>
        <p:nvSpPr>
          <p:cNvPr id="9" name="object 9"/>
          <p:cNvSpPr/>
          <p:nvPr/>
        </p:nvSpPr>
        <p:spPr>
          <a:xfrm>
            <a:off x="0" y="1"/>
            <a:ext cx="3850640" cy="1793239"/>
          </a:xfrm>
          <a:custGeom>
            <a:avLst/>
            <a:gdLst/>
            <a:ahLst/>
            <a:cxnLst/>
            <a:rect l="l" t="t" r="r" b="b"/>
            <a:pathLst>
              <a:path w="3850640" h="1793239">
                <a:moveTo>
                  <a:pt x="1000614" y="1792967"/>
                </a:moveTo>
                <a:lnTo>
                  <a:pt x="1053755" y="1792052"/>
                </a:lnTo>
                <a:lnTo>
                  <a:pt x="1106306" y="1788285"/>
                </a:lnTo>
                <a:lnTo>
                  <a:pt x="1158314" y="1781800"/>
                </a:lnTo>
                <a:lnTo>
                  <a:pt x="1209827" y="1772735"/>
                </a:lnTo>
                <a:lnTo>
                  <a:pt x="1260890" y="1761225"/>
                </a:lnTo>
                <a:lnTo>
                  <a:pt x="1311551" y="1747407"/>
                </a:lnTo>
                <a:lnTo>
                  <a:pt x="1361857" y="1731415"/>
                </a:lnTo>
                <a:lnTo>
                  <a:pt x="1411853" y="1713388"/>
                </a:lnTo>
                <a:lnTo>
                  <a:pt x="1457923" y="1694038"/>
                </a:lnTo>
                <a:lnTo>
                  <a:pt x="1502512" y="1671985"/>
                </a:lnTo>
                <a:lnTo>
                  <a:pt x="1545936" y="1647815"/>
                </a:lnTo>
                <a:lnTo>
                  <a:pt x="1588512" y="1622110"/>
                </a:lnTo>
                <a:lnTo>
                  <a:pt x="1714323" y="1541631"/>
                </a:lnTo>
                <a:lnTo>
                  <a:pt x="1756899" y="1513891"/>
                </a:lnTo>
                <a:lnTo>
                  <a:pt x="1798557" y="1484980"/>
                </a:lnTo>
                <a:lnTo>
                  <a:pt x="1839299" y="1454898"/>
                </a:lnTo>
                <a:lnTo>
                  <a:pt x="1879124" y="1423644"/>
                </a:lnTo>
                <a:lnTo>
                  <a:pt x="1918032" y="1391219"/>
                </a:lnTo>
                <a:lnTo>
                  <a:pt x="1956023" y="1357623"/>
                </a:lnTo>
                <a:lnTo>
                  <a:pt x="1993097" y="1322856"/>
                </a:lnTo>
                <a:lnTo>
                  <a:pt x="2029077" y="1288745"/>
                </a:lnTo>
                <a:lnTo>
                  <a:pt x="2066397" y="1256832"/>
                </a:lnTo>
                <a:lnTo>
                  <a:pt x="2104953" y="1226951"/>
                </a:lnTo>
                <a:lnTo>
                  <a:pt x="2144643" y="1198937"/>
                </a:lnTo>
                <a:lnTo>
                  <a:pt x="2185364" y="1172625"/>
                </a:lnTo>
                <a:lnTo>
                  <a:pt x="2227012" y="1147852"/>
                </a:lnTo>
                <a:lnTo>
                  <a:pt x="2269485" y="1124452"/>
                </a:lnTo>
                <a:lnTo>
                  <a:pt x="2312678" y="1102260"/>
                </a:lnTo>
                <a:lnTo>
                  <a:pt x="2356490" y="1081112"/>
                </a:lnTo>
                <a:lnTo>
                  <a:pt x="2400816" y="1060842"/>
                </a:lnTo>
                <a:lnTo>
                  <a:pt x="2445554" y="1041287"/>
                </a:lnTo>
                <a:lnTo>
                  <a:pt x="2539307" y="1001965"/>
                </a:lnTo>
                <a:lnTo>
                  <a:pt x="2588205" y="982180"/>
                </a:lnTo>
                <a:lnTo>
                  <a:pt x="2637294" y="962926"/>
                </a:lnTo>
                <a:lnTo>
                  <a:pt x="2686575" y="944202"/>
                </a:lnTo>
                <a:lnTo>
                  <a:pt x="2736047" y="926010"/>
                </a:lnTo>
                <a:lnTo>
                  <a:pt x="2785711" y="908348"/>
                </a:lnTo>
                <a:lnTo>
                  <a:pt x="2835567" y="891217"/>
                </a:lnTo>
                <a:lnTo>
                  <a:pt x="2885614" y="874617"/>
                </a:lnTo>
                <a:lnTo>
                  <a:pt x="3036947" y="826966"/>
                </a:lnTo>
                <a:lnTo>
                  <a:pt x="3086702" y="809132"/>
                </a:lnTo>
                <a:lnTo>
                  <a:pt x="3135622" y="789644"/>
                </a:lnTo>
                <a:lnTo>
                  <a:pt x="3183782" y="768638"/>
                </a:lnTo>
                <a:lnTo>
                  <a:pt x="3231255" y="746250"/>
                </a:lnTo>
                <a:lnTo>
                  <a:pt x="3278118" y="722615"/>
                </a:lnTo>
                <a:lnTo>
                  <a:pt x="3324444" y="697870"/>
                </a:lnTo>
                <a:lnTo>
                  <a:pt x="3370308" y="672150"/>
                </a:lnTo>
                <a:lnTo>
                  <a:pt x="3415785" y="645592"/>
                </a:lnTo>
                <a:lnTo>
                  <a:pt x="3460949" y="618331"/>
                </a:lnTo>
                <a:lnTo>
                  <a:pt x="3503529" y="589672"/>
                </a:lnTo>
                <a:lnTo>
                  <a:pt x="3543866" y="558614"/>
                </a:lnTo>
                <a:lnTo>
                  <a:pt x="3581961" y="525158"/>
                </a:lnTo>
                <a:lnTo>
                  <a:pt x="3617813" y="489303"/>
                </a:lnTo>
                <a:lnTo>
                  <a:pt x="3651422" y="451050"/>
                </a:lnTo>
                <a:lnTo>
                  <a:pt x="3682789" y="410399"/>
                </a:lnTo>
                <a:lnTo>
                  <a:pt x="3712185" y="368751"/>
                </a:lnTo>
                <a:lnTo>
                  <a:pt x="3739435" y="326040"/>
                </a:lnTo>
                <a:lnTo>
                  <a:pt x="3764323" y="282186"/>
                </a:lnTo>
                <a:lnTo>
                  <a:pt x="3786632" y="237112"/>
                </a:lnTo>
                <a:lnTo>
                  <a:pt x="3806147" y="190740"/>
                </a:lnTo>
                <a:lnTo>
                  <a:pt x="3822651" y="142991"/>
                </a:lnTo>
                <a:lnTo>
                  <a:pt x="3835929" y="93789"/>
                </a:lnTo>
                <a:lnTo>
                  <a:pt x="3845764" y="43054"/>
                </a:lnTo>
                <a:lnTo>
                  <a:pt x="3850357" y="0"/>
                </a:lnTo>
                <a:lnTo>
                  <a:pt x="3582030" y="0"/>
                </a:lnTo>
                <a:lnTo>
                  <a:pt x="3581229" y="21903"/>
                </a:lnTo>
                <a:lnTo>
                  <a:pt x="3572351" y="68173"/>
                </a:lnTo>
                <a:lnTo>
                  <a:pt x="3555741" y="121202"/>
                </a:lnTo>
                <a:lnTo>
                  <a:pt x="3535524" y="172492"/>
                </a:lnTo>
                <a:lnTo>
                  <a:pt x="3511699" y="222044"/>
                </a:lnTo>
                <a:lnTo>
                  <a:pt x="3484268" y="269857"/>
                </a:lnTo>
                <a:lnTo>
                  <a:pt x="3453229" y="315932"/>
                </a:lnTo>
                <a:lnTo>
                  <a:pt x="3422284" y="355836"/>
                </a:lnTo>
                <a:lnTo>
                  <a:pt x="3389311" y="393093"/>
                </a:lnTo>
                <a:lnTo>
                  <a:pt x="3354446" y="427861"/>
                </a:lnTo>
                <a:lnTo>
                  <a:pt x="3317825" y="460298"/>
                </a:lnTo>
                <a:lnTo>
                  <a:pt x="3279583" y="490564"/>
                </a:lnTo>
                <a:lnTo>
                  <a:pt x="3239856" y="518815"/>
                </a:lnTo>
                <a:lnTo>
                  <a:pt x="3198780" y="545211"/>
                </a:lnTo>
                <a:lnTo>
                  <a:pt x="3156491" y="569909"/>
                </a:lnTo>
                <a:lnTo>
                  <a:pt x="3113124" y="593067"/>
                </a:lnTo>
                <a:lnTo>
                  <a:pt x="3068816" y="614845"/>
                </a:lnTo>
                <a:lnTo>
                  <a:pt x="3023703" y="635399"/>
                </a:lnTo>
                <a:lnTo>
                  <a:pt x="2974937" y="656061"/>
                </a:lnTo>
                <a:lnTo>
                  <a:pt x="2925690" y="675646"/>
                </a:lnTo>
                <a:lnTo>
                  <a:pt x="2876096" y="694460"/>
                </a:lnTo>
                <a:lnTo>
                  <a:pt x="2726582" y="749313"/>
                </a:lnTo>
                <a:lnTo>
                  <a:pt x="2676951" y="768081"/>
                </a:lnTo>
                <a:lnTo>
                  <a:pt x="2627755" y="787696"/>
                </a:lnTo>
                <a:lnTo>
                  <a:pt x="2481147" y="848601"/>
                </a:lnTo>
                <a:lnTo>
                  <a:pt x="2385355" y="885900"/>
                </a:lnTo>
                <a:lnTo>
                  <a:pt x="2339300" y="905230"/>
                </a:lnTo>
                <a:lnTo>
                  <a:pt x="2293787" y="925692"/>
                </a:lnTo>
                <a:lnTo>
                  <a:pt x="2248815" y="947284"/>
                </a:lnTo>
                <a:lnTo>
                  <a:pt x="2204385" y="970007"/>
                </a:lnTo>
                <a:lnTo>
                  <a:pt x="2160497" y="993861"/>
                </a:lnTo>
                <a:lnTo>
                  <a:pt x="2117151" y="1018846"/>
                </a:lnTo>
                <a:lnTo>
                  <a:pt x="2073132" y="1046335"/>
                </a:lnTo>
                <a:lnTo>
                  <a:pt x="2030474" y="1075823"/>
                </a:lnTo>
                <a:lnTo>
                  <a:pt x="1989170" y="1106804"/>
                </a:lnTo>
                <a:lnTo>
                  <a:pt x="1948743" y="1139123"/>
                </a:lnTo>
                <a:lnTo>
                  <a:pt x="1909031" y="1172391"/>
                </a:lnTo>
                <a:lnTo>
                  <a:pt x="1869793" y="1206276"/>
                </a:lnTo>
                <a:lnTo>
                  <a:pt x="1832076" y="1240464"/>
                </a:lnTo>
                <a:lnTo>
                  <a:pt x="1793356" y="1273343"/>
                </a:lnTo>
                <a:lnTo>
                  <a:pt x="1753632" y="1304914"/>
                </a:lnTo>
                <a:lnTo>
                  <a:pt x="1712904" y="1335176"/>
                </a:lnTo>
                <a:lnTo>
                  <a:pt x="1671173" y="1364129"/>
                </a:lnTo>
                <a:lnTo>
                  <a:pt x="1628439" y="1391773"/>
                </a:lnTo>
                <a:lnTo>
                  <a:pt x="1583809" y="1418815"/>
                </a:lnTo>
                <a:lnTo>
                  <a:pt x="1538998" y="1445338"/>
                </a:lnTo>
                <a:lnTo>
                  <a:pt x="1493739" y="1470831"/>
                </a:lnTo>
                <a:lnTo>
                  <a:pt x="1447759" y="1494787"/>
                </a:lnTo>
                <a:lnTo>
                  <a:pt x="1400789" y="1516694"/>
                </a:lnTo>
                <a:lnTo>
                  <a:pt x="1352558" y="1536043"/>
                </a:lnTo>
                <a:lnTo>
                  <a:pt x="1302798" y="1552326"/>
                </a:lnTo>
                <a:lnTo>
                  <a:pt x="1251236" y="1565032"/>
                </a:lnTo>
                <a:lnTo>
                  <a:pt x="1199014" y="1574234"/>
                </a:lnTo>
                <a:lnTo>
                  <a:pt x="1147045" y="1580188"/>
                </a:lnTo>
                <a:lnTo>
                  <a:pt x="1095359" y="1582580"/>
                </a:lnTo>
                <a:lnTo>
                  <a:pt x="273732" y="1582580"/>
                </a:lnTo>
                <a:lnTo>
                  <a:pt x="300794" y="1595818"/>
                </a:lnTo>
                <a:lnTo>
                  <a:pt x="335704" y="1610839"/>
                </a:lnTo>
                <a:lnTo>
                  <a:pt x="371383" y="1624182"/>
                </a:lnTo>
                <a:lnTo>
                  <a:pt x="416546" y="1642392"/>
                </a:lnTo>
                <a:lnTo>
                  <a:pt x="505987" y="1681338"/>
                </a:lnTo>
                <a:lnTo>
                  <a:pt x="551212" y="1699703"/>
                </a:lnTo>
                <a:lnTo>
                  <a:pt x="597404" y="1715749"/>
                </a:lnTo>
                <a:lnTo>
                  <a:pt x="646386" y="1730508"/>
                </a:lnTo>
                <a:lnTo>
                  <a:pt x="695451" y="1744542"/>
                </a:lnTo>
                <a:lnTo>
                  <a:pt x="744738" y="1757482"/>
                </a:lnTo>
                <a:lnTo>
                  <a:pt x="794383" y="1768956"/>
                </a:lnTo>
                <a:lnTo>
                  <a:pt x="844523" y="1778596"/>
                </a:lnTo>
                <a:lnTo>
                  <a:pt x="895296" y="1786032"/>
                </a:lnTo>
                <a:lnTo>
                  <a:pt x="946837" y="1790893"/>
                </a:lnTo>
                <a:lnTo>
                  <a:pt x="1000614" y="1792967"/>
                </a:lnTo>
                <a:close/>
              </a:path>
              <a:path w="3850640" h="1793239">
                <a:moveTo>
                  <a:pt x="273732" y="1582580"/>
                </a:moveTo>
                <a:lnTo>
                  <a:pt x="1095359" y="1582580"/>
                </a:lnTo>
                <a:lnTo>
                  <a:pt x="1043986" y="1581095"/>
                </a:lnTo>
                <a:lnTo>
                  <a:pt x="992956" y="1575417"/>
                </a:lnTo>
                <a:lnTo>
                  <a:pt x="942300" y="1565230"/>
                </a:lnTo>
                <a:lnTo>
                  <a:pt x="892047" y="1550218"/>
                </a:lnTo>
                <a:lnTo>
                  <a:pt x="843461" y="1533042"/>
                </a:lnTo>
                <a:lnTo>
                  <a:pt x="795129" y="1515241"/>
                </a:lnTo>
                <a:lnTo>
                  <a:pt x="747050" y="1496815"/>
                </a:lnTo>
                <a:lnTo>
                  <a:pt x="699224" y="1477765"/>
                </a:lnTo>
                <a:lnTo>
                  <a:pt x="651650" y="1458089"/>
                </a:lnTo>
                <a:lnTo>
                  <a:pt x="604330" y="1437790"/>
                </a:lnTo>
                <a:lnTo>
                  <a:pt x="557263" y="1416865"/>
                </a:lnTo>
                <a:lnTo>
                  <a:pt x="510448" y="1395315"/>
                </a:lnTo>
                <a:lnTo>
                  <a:pt x="469225" y="1370558"/>
                </a:lnTo>
                <a:lnTo>
                  <a:pt x="455337" y="1362574"/>
                </a:lnTo>
                <a:lnTo>
                  <a:pt x="406039" y="1336979"/>
                </a:lnTo>
                <a:lnTo>
                  <a:pt x="357364" y="1310135"/>
                </a:lnTo>
                <a:lnTo>
                  <a:pt x="310498" y="1280634"/>
                </a:lnTo>
                <a:lnTo>
                  <a:pt x="266628" y="1247068"/>
                </a:lnTo>
                <a:lnTo>
                  <a:pt x="229816" y="1216893"/>
                </a:lnTo>
                <a:lnTo>
                  <a:pt x="192391" y="1187544"/>
                </a:lnTo>
                <a:lnTo>
                  <a:pt x="155308" y="1157791"/>
                </a:lnTo>
                <a:lnTo>
                  <a:pt x="119521" y="1126409"/>
                </a:lnTo>
                <a:lnTo>
                  <a:pt x="98745" y="1109292"/>
                </a:lnTo>
                <a:lnTo>
                  <a:pt x="76914" y="1093010"/>
                </a:lnTo>
                <a:lnTo>
                  <a:pt x="56872" y="1075823"/>
                </a:lnTo>
                <a:lnTo>
                  <a:pt x="41464" y="1055989"/>
                </a:lnTo>
                <a:lnTo>
                  <a:pt x="30160" y="1038504"/>
                </a:lnTo>
                <a:lnTo>
                  <a:pt x="17207" y="1022513"/>
                </a:lnTo>
                <a:lnTo>
                  <a:pt x="2604" y="1008017"/>
                </a:lnTo>
                <a:lnTo>
                  <a:pt x="0" y="1005933"/>
                </a:lnTo>
                <a:lnTo>
                  <a:pt x="0" y="1396462"/>
                </a:lnTo>
                <a:lnTo>
                  <a:pt x="67257" y="1447853"/>
                </a:lnTo>
                <a:lnTo>
                  <a:pt x="108012" y="1477296"/>
                </a:lnTo>
                <a:lnTo>
                  <a:pt x="149220" y="1505986"/>
                </a:lnTo>
                <a:lnTo>
                  <a:pt x="190953" y="1533831"/>
                </a:lnTo>
                <a:lnTo>
                  <a:pt x="233283" y="1560739"/>
                </a:lnTo>
                <a:lnTo>
                  <a:pt x="266654" y="1579118"/>
                </a:lnTo>
                <a:lnTo>
                  <a:pt x="273732" y="1582580"/>
                </a:lnTo>
                <a:close/>
              </a:path>
            </a:pathLst>
          </a:custGeom>
          <a:solidFill>
            <a:srgbClr val="F5F0E3"/>
          </a:solidFill>
        </p:spPr>
        <p:txBody>
          <a:bodyPr wrap="square" lIns="0" tIns="0" rIns="0" bIns="0" rtlCol="0"/>
          <a:lstStyle/>
          <a:p>
            <a:endParaRPr/>
          </a:p>
        </p:txBody>
      </p:sp>
      <p:pic>
        <p:nvPicPr>
          <p:cNvPr id="10" name="object 10"/>
          <p:cNvPicPr/>
          <p:nvPr/>
        </p:nvPicPr>
        <p:blipFill>
          <a:blip r:embed="rId3" cstate="print"/>
          <a:stretch>
            <a:fillRect/>
          </a:stretch>
        </p:blipFill>
        <p:spPr>
          <a:xfrm>
            <a:off x="497576" y="2836295"/>
            <a:ext cx="192235" cy="218709"/>
          </a:xfrm>
          <a:prstGeom prst="rect">
            <a:avLst/>
          </a:prstGeom>
        </p:spPr>
      </p:pic>
      <p:pic>
        <p:nvPicPr>
          <p:cNvPr id="11" name="object 11"/>
          <p:cNvPicPr/>
          <p:nvPr/>
        </p:nvPicPr>
        <p:blipFill>
          <a:blip r:embed="rId4" cstate="print"/>
          <a:stretch>
            <a:fillRect/>
          </a:stretch>
        </p:blipFill>
        <p:spPr>
          <a:xfrm>
            <a:off x="0" y="3564208"/>
            <a:ext cx="64721" cy="171084"/>
          </a:xfrm>
          <a:prstGeom prst="rect">
            <a:avLst/>
          </a:prstGeom>
        </p:spPr>
      </p:pic>
      <p:pic>
        <p:nvPicPr>
          <p:cNvPr id="12" name="object 12"/>
          <p:cNvPicPr/>
          <p:nvPr/>
        </p:nvPicPr>
        <p:blipFill>
          <a:blip r:embed="rId5" cstate="print"/>
          <a:stretch>
            <a:fillRect/>
          </a:stretch>
        </p:blipFill>
        <p:spPr>
          <a:xfrm>
            <a:off x="256705" y="4453437"/>
            <a:ext cx="198110" cy="199305"/>
          </a:xfrm>
          <a:prstGeom prst="rect">
            <a:avLst/>
          </a:prstGeom>
        </p:spPr>
      </p:pic>
      <p:pic>
        <p:nvPicPr>
          <p:cNvPr id="13" name="object 13"/>
          <p:cNvPicPr/>
          <p:nvPr/>
        </p:nvPicPr>
        <p:blipFill>
          <a:blip r:embed="rId6" cstate="print"/>
          <a:stretch>
            <a:fillRect/>
          </a:stretch>
        </p:blipFill>
        <p:spPr>
          <a:xfrm>
            <a:off x="402922" y="3542387"/>
            <a:ext cx="175655" cy="219327"/>
          </a:xfrm>
          <a:prstGeom prst="rect">
            <a:avLst/>
          </a:prstGeom>
        </p:spPr>
      </p:pic>
      <p:pic>
        <p:nvPicPr>
          <p:cNvPr id="14" name="object 14"/>
          <p:cNvPicPr/>
          <p:nvPr/>
        </p:nvPicPr>
        <p:blipFill>
          <a:blip r:embed="rId7" cstate="print"/>
          <a:stretch>
            <a:fillRect/>
          </a:stretch>
        </p:blipFill>
        <p:spPr>
          <a:xfrm>
            <a:off x="61721" y="3946493"/>
            <a:ext cx="156401" cy="174626"/>
          </a:xfrm>
          <a:prstGeom prst="rect">
            <a:avLst/>
          </a:prstGeom>
        </p:spPr>
      </p:pic>
      <p:pic>
        <p:nvPicPr>
          <p:cNvPr id="15" name="object 15"/>
          <p:cNvPicPr/>
          <p:nvPr/>
        </p:nvPicPr>
        <p:blipFill>
          <a:blip r:embed="rId8" cstate="print"/>
          <a:stretch>
            <a:fillRect/>
          </a:stretch>
        </p:blipFill>
        <p:spPr>
          <a:xfrm>
            <a:off x="184566" y="3182357"/>
            <a:ext cx="135159" cy="163735"/>
          </a:xfrm>
          <a:prstGeom prst="rect">
            <a:avLst/>
          </a:prstGeom>
        </p:spPr>
      </p:pic>
      <p:pic>
        <p:nvPicPr>
          <p:cNvPr id="16" name="object 16"/>
          <p:cNvPicPr/>
          <p:nvPr/>
        </p:nvPicPr>
        <p:blipFill>
          <a:blip r:embed="rId9" cstate="print"/>
          <a:stretch>
            <a:fillRect/>
          </a:stretch>
        </p:blipFill>
        <p:spPr>
          <a:xfrm>
            <a:off x="552549" y="3233006"/>
            <a:ext cx="144215" cy="139192"/>
          </a:xfrm>
          <a:prstGeom prst="rect">
            <a:avLst/>
          </a:prstGeom>
        </p:spPr>
      </p:pic>
      <p:pic>
        <p:nvPicPr>
          <p:cNvPr id="17" name="object 17"/>
          <p:cNvPicPr/>
          <p:nvPr/>
        </p:nvPicPr>
        <p:blipFill>
          <a:blip r:embed="rId10" cstate="print"/>
          <a:stretch>
            <a:fillRect/>
          </a:stretch>
        </p:blipFill>
        <p:spPr>
          <a:xfrm>
            <a:off x="813332" y="3736522"/>
            <a:ext cx="137026" cy="164683"/>
          </a:xfrm>
          <a:prstGeom prst="rect">
            <a:avLst/>
          </a:prstGeom>
        </p:spPr>
      </p:pic>
      <p:sp>
        <p:nvSpPr>
          <p:cNvPr id="18" name="object 18"/>
          <p:cNvSpPr/>
          <p:nvPr/>
        </p:nvSpPr>
        <p:spPr>
          <a:xfrm>
            <a:off x="0" y="4288189"/>
            <a:ext cx="58419" cy="98425"/>
          </a:xfrm>
          <a:custGeom>
            <a:avLst/>
            <a:gdLst/>
            <a:ahLst/>
            <a:cxnLst/>
            <a:rect l="l" t="t" r="r" b="b"/>
            <a:pathLst>
              <a:path w="58419" h="98425">
                <a:moveTo>
                  <a:pt x="0" y="98114"/>
                </a:moveTo>
                <a:lnTo>
                  <a:pt x="0" y="720"/>
                </a:lnTo>
                <a:lnTo>
                  <a:pt x="5185" y="0"/>
                </a:lnTo>
                <a:lnTo>
                  <a:pt x="45015" y="16575"/>
                </a:lnTo>
                <a:lnTo>
                  <a:pt x="56238" y="42224"/>
                </a:lnTo>
                <a:lnTo>
                  <a:pt x="58384" y="49677"/>
                </a:lnTo>
                <a:lnTo>
                  <a:pt x="36691" y="85122"/>
                </a:lnTo>
                <a:lnTo>
                  <a:pt x="5772" y="96870"/>
                </a:lnTo>
                <a:lnTo>
                  <a:pt x="0" y="98114"/>
                </a:lnTo>
                <a:close/>
              </a:path>
            </a:pathLst>
          </a:custGeom>
          <a:solidFill>
            <a:srgbClr val="D1AF9C"/>
          </a:solidFill>
        </p:spPr>
        <p:txBody>
          <a:bodyPr wrap="square" lIns="0" tIns="0" rIns="0" bIns="0" rtlCol="0"/>
          <a:lstStyle/>
          <a:p>
            <a:endParaRPr/>
          </a:p>
        </p:txBody>
      </p:sp>
      <p:pic>
        <p:nvPicPr>
          <p:cNvPr id="19" name="object 19"/>
          <p:cNvPicPr/>
          <p:nvPr/>
        </p:nvPicPr>
        <p:blipFill>
          <a:blip r:embed="rId11" cstate="print"/>
          <a:stretch>
            <a:fillRect/>
          </a:stretch>
        </p:blipFill>
        <p:spPr>
          <a:xfrm>
            <a:off x="935224" y="3332703"/>
            <a:ext cx="90489" cy="124763"/>
          </a:xfrm>
          <a:prstGeom prst="rect">
            <a:avLst/>
          </a:prstGeom>
        </p:spPr>
      </p:pic>
      <p:pic>
        <p:nvPicPr>
          <p:cNvPr id="20" name="object 20"/>
          <p:cNvPicPr/>
          <p:nvPr/>
        </p:nvPicPr>
        <p:blipFill>
          <a:blip r:embed="rId12" cstate="print"/>
          <a:stretch>
            <a:fillRect/>
          </a:stretch>
        </p:blipFill>
        <p:spPr>
          <a:xfrm>
            <a:off x="502091" y="4111243"/>
            <a:ext cx="90422" cy="118159"/>
          </a:xfrm>
          <a:prstGeom prst="rect">
            <a:avLst/>
          </a:prstGeom>
        </p:spPr>
      </p:pic>
      <p:sp>
        <p:nvSpPr>
          <p:cNvPr id="22" name="object 22"/>
          <p:cNvSpPr txBox="1"/>
          <p:nvPr/>
        </p:nvSpPr>
        <p:spPr>
          <a:xfrm>
            <a:off x="552549" y="3182357"/>
            <a:ext cx="16590609" cy="1002903"/>
          </a:xfrm>
          <a:prstGeom prst="rect">
            <a:avLst/>
          </a:prstGeom>
        </p:spPr>
        <p:txBody>
          <a:bodyPr vert="horz" wrap="square" lIns="0" tIns="77470" rIns="0" bIns="0" rtlCol="0">
            <a:spAutoFit/>
          </a:bodyPr>
          <a:lstStyle/>
          <a:p>
            <a:pPr marL="12700" marR="5080">
              <a:lnSpc>
                <a:spcPct val="115700"/>
              </a:lnSpc>
              <a:tabLst>
                <a:tab pos="819785" algn="l"/>
                <a:tab pos="1557020" algn="l"/>
                <a:tab pos="2101215" algn="l"/>
                <a:tab pos="2926715" algn="l"/>
                <a:tab pos="3051175" algn="l"/>
              </a:tabLst>
            </a:pPr>
            <a:endParaRPr lang="id-ID" sz="2700" spc="370" dirty="0">
              <a:solidFill>
                <a:srgbClr val="41332E"/>
              </a:solidFill>
              <a:latin typeface="Times New Roman"/>
              <a:cs typeface="Times New Roman"/>
            </a:endParaRPr>
          </a:p>
          <a:p>
            <a:pPr marL="12700" marR="5080">
              <a:lnSpc>
                <a:spcPct val="115700"/>
              </a:lnSpc>
              <a:tabLst>
                <a:tab pos="819785" algn="l"/>
                <a:tab pos="1557020" algn="l"/>
                <a:tab pos="2101215" algn="l"/>
                <a:tab pos="2926715" algn="l"/>
                <a:tab pos="3051175" algn="l"/>
              </a:tabLst>
            </a:pPr>
            <a:endParaRPr lang="id-ID" sz="2700" dirty="0">
              <a:latin typeface="Times New Roman"/>
              <a:cs typeface="Times New Roman"/>
            </a:endParaRPr>
          </a:p>
        </p:txBody>
      </p:sp>
      <p:sp>
        <p:nvSpPr>
          <p:cNvPr id="25" name="object 25"/>
          <p:cNvSpPr txBox="1"/>
          <p:nvPr/>
        </p:nvSpPr>
        <p:spPr>
          <a:xfrm>
            <a:off x="1685081" y="1651640"/>
            <a:ext cx="13687895" cy="628377"/>
          </a:xfrm>
          <a:prstGeom prst="rect">
            <a:avLst/>
          </a:prstGeom>
        </p:spPr>
        <p:txBody>
          <a:bodyPr vert="horz" wrap="square" lIns="0" tIns="12700" rIns="0" bIns="0" rtlCol="0">
            <a:spAutoFit/>
          </a:bodyPr>
          <a:lstStyle/>
          <a:p>
            <a:pPr marL="12700" algn="ctr">
              <a:lnSpc>
                <a:spcPct val="100000"/>
              </a:lnSpc>
              <a:spcBef>
                <a:spcPts val="100"/>
              </a:spcBef>
              <a:tabLst>
                <a:tab pos="1241425" algn="l"/>
              </a:tabLst>
            </a:pPr>
            <a:r>
              <a:rPr lang="id-ID" sz="4000" b="1" dirty="0">
                <a:solidFill>
                  <a:srgbClr val="41332E"/>
                </a:solidFill>
                <a:latin typeface="Times New Roman"/>
                <a:cs typeface="Times New Roman"/>
              </a:rPr>
              <a:t>Nama Anggota</a:t>
            </a:r>
            <a:endParaRPr lang="id-ID" sz="4000" dirty="0">
              <a:latin typeface="Times New Roman"/>
              <a:cs typeface="Times New Roman"/>
            </a:endParaRPr>
          </a:p>
        </p:txBody>
      </p:sp>
      <p:sp>
        <p:nvSpPr>
          <p:cNvPr id="23" name="object 14">
            <a:extLst>
              <a:ext uri="{FF2B5EF4-FFF2-40B4-BE49-F238E27FC236}">
                <a16:creationId xmlns:a16="http://schemas.microsoft.com/office/drawing/2014/main" id="{D2B61B5D-25E5-05FD-367D-4AB95637AF26}"/>
              </a:ext>
            </a:extLst>
          </p:cNvPr>
          <p:cNvSpPr txBox="1"/>
          <p:nvPr/>
        </p:nvSpPr>
        <p:spPr>
          <a:xfrm>
            <a:off x="4923724" y="3619643"/>
            <a:ext cx="11352753" cy="3909468"/>
          </a:xfrm>
          <a:prstGeom prst="rect">
            <a:avLst/>
          </a:prstGeom>
        </p:spPr>
        <p:txBody>
          <a:bodyPr vert="horz" wrap="square" lIns="0" tIns="12700" rIns="0" bIns="0" rtlCol="0">
            <a:spAutoFit/>
          </a:bodyPr>
          <a:lstStyle/>
          <a:p>
            <a:pPr>
              <a:lnSpc>
                <a:spcPct val="150000"/>
              </a:lnSpc>
              <a:spcAft>
                <a:spcPts val="1000"/>
              </a:spcAft>
            </a:pPr>
            <a:r>
              <a:rPr lang="id-ID" sz="2400" b="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DEBY AMNASARI			NIM. 2110101081</a:t>
            </a:r>
            <a:endParaRPr lang="id-ID" sz="24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50000"/>
              </a:lnSpc>
              <a:spcAft>
                <a:spcPts val="1000"/>
              </a:spcAft>
            </a:pPr>
            <a:r>
              <a:rPr lang="id-ID" sz="2400" b="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RISKA ARINANDA			NIM. 2110101083</a:t>
            </a:r>
            <a:endParaRPr lang="id-ID" sz="24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50000"/>
              </a:lnSpc>
              <a:spcAft>
                <a:spcPts val="1000"/>
              </a:spcAft>
            </a:pPr>
            <a:r>
              <a:rPr lang="id-ID" sz="2400" b="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LAILA OKTAVIYANA	     		NIM. 2110101084</a:t>
            </a:r>
            <a:endParaRPr lang="id-ID" sz="24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50000"/>
              </a:lnSpc>
              <a:spcAft>
                <a:spcPts val="1000"/>
              </a:spcAft>
            </a:pPr>
            <a:r>
              <a:rPr lang="id-ID" sz="2400" b="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HANANI USWATUN H		NIM. 2110101085</a:t>
            </a:r>
            <a:endParaRPr lang="id-ID" sz="24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50000"/>
              </a:lnSpc>
              <a:spcAft>
                <a:spcPts val="1000"/>
              </a:spcAft>
            </a:pPr>
            <a:r>
              <a:rPr lang="id-ID" sz="2400" b="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ANNISA LIA QURANI		NIM. 2110101086</a:t>
            </a:r>
            <a:endParaRPr lang="id-ID" sz="2400" dirty="0">
              <a:effectLst/>
              <a:latin typeface="Cambria" panose="02040503050406030204" pitchFamily="18" charset="0"/>
              <a:ea typeface="Cambria" panose="02040503050406030204" pitchFamily="18" charset="0"/>
              <a:cs typeface="Times New Roman" panose="02020603050405020304" pitchFamily="18" charset="0"/>
            </a:endParaRPr>
          </a:p>
          <a:p>
            <a:pPr>
              <a:lnSpc>
                <a:spcPct val="150000"/>
              </a:lnSpc>
              <a:spcAft>
                <a:spcPts val="1000"/>
              </a:spcAft>
            </a:pPr>
            <a:r>
              <a:rPr lang="id-ID" sz="2400" b="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NABILA DELA ALIFA		NIM. 2110101087</a:t>
            </a:r>
            <a:endParaRPr lang="id-ID" sz="2400" dirty="0">
              <a:effectLst/>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2647292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8288000" cy="10287000"/>
          </a:xfrm>
          <a:custGeom>
            <a:avLst/>
            <a:gdLst/>
            <a:ahLst/>
            <a:cxnLst/>
            <a:rect l="l" t="t" r="r" b="b"/>
            <a:pathLst>
              <a:path w="18288000" h="10287000">
                <a:moveTo>
                  <a:pt x="18287998" y="10286999"/>
                </a:moveTo>
                <a:lnTo>
                  <a:pt x="0" y="10286999"/>
                </a:lnTo>
                <a:lnTo>
                  <a:pt x="0" y="0"/>
                </a:lnTo>
                <a:lnTo>
                  <a:pt x="18287998" y="0"/>
                </a:lnTo>
                <a:lnTo>
                  <a:pt x="18287998" y="10286999"/>
                </a:lnTo>
                <a:close/>
              </a:path>
            </a:pathLst>
          </a:custGeom>
          <a:solidFill>
            <a:srgbClr val="975740"/>
          </a:solidFill>
        </p:spPr>
        <p:txBody>
          <a:bodyPr wrap="square" lIns="0" tIns="0" rIns="0" bIns="0" rtlCol="0"/>
          <a:lstStyle/>
          <a:p>
            <a:endParaRPr/>
          </a:p>
        </p:txBody>
      </p:sp>
      <p:sp>
        <p:nvSpPr>
          <p:cNvPr id="3" name="object 3"/>
          <p:cNvSpPr/>
          <p:nvPr/>
        </p:nvSpPr>
        <p:spPr>
          <a:xfrm>
            <a:off x="766826" y="8080806"/>
            <a:ext cx="2836545" cy="2197100"/>
          </a:xfrm>
          <a:custGeom>
            <a:avLst/>
            <a:gdLst/>
            <a:ahLst/>
            <a:cxnLst/>
            <a:rect l="l" t="t" r="r" b="b"/>
            <a:pathLst>
              <a:path w="2836545" h="2197100">
                <a:moveTo>
                  <a:pt x="1301965" y="1806498"/>
                </a:moveTo>
                <a:lnTo>
                  <a:pt x="1301432" y="1806206"/>
                </a:lnTo>
                <a:lnTo>
                  <a:pt x="1301432" y="1806498"/>
                </a:lnTo>
                <a:lnTo>
                  <a:pt x="1301965" y="1806498"/>
                </a:lnTo>
                <a:close/>
              </a:path>
              <a:path w="2836545" h="2197100">
                <a:moveTo>
                  <a:pt x="1493901" y="1659991"/>
                </a:moveTo>
                <a:lnTo>
                  <a:pt x="1486712" y="1663700"/>
                </a:lnTo>
                <a:lnTo>
                  <a:pt x="1492402" y="1663700"/>
                </a:lnTo>
                <a:lnTo>
                  <a:pt x="1493901" y="1659991"/>
                </a:lnTo>
                <a:close/>
              </a:path>
              <a:path w="2836545" h="2197100">
                <a:moveTo>
                  <a:pt x="1853780" y="571500"/>
                </a:moveTo>
                <a:lnTo>
                  <a:pt x="1841550" y="571500"/>
                </a:lnTo>
                <a:lnTo>
                  <a:pt x="1838579" y="584200"/>
                </a:lnTo>
                <a:lnTo>
                  <a:pt x="1853780" y="571500"/>
                </a:lnTo>
                <a:close/>
              </a:path>
              <a:path w="2836545" h="2197100">
                <a:moveTo>
                  <a:pt x="2104174" y="2082800"/>
                </a:moveTo>
                <a:lnTo>
                  <a:pt x="2091220" y="2082800"/>
                </a:lnTo>
                <a:lnTo>
                  <a:pt x="2086013" y="2095500"/>
                </a:lnTo>
                <a:lnTo>
                  <a:pt x="2097595" y="2095500"/>
                </a:lnTo>
                <a:lnTo>
                  <a:pt x="2104174" y="2082800"/>
                </a:lnTo>
                <a:close/>
              </a:path>
              <a:path w="2836545" h="2197100">
                <a:moveTo>
                  <a:pt x="2114715" y="2070100"/>
                </a:moveTo>
                <a:lnTo>
                  <a:pt x="2105266" y="2082800"/>
                </a:lnTo>
                <a:lnTo>
                  <a:pt x="2109876" y="2082800"/>
                </a:lnTo>
                <a:lnTo>
                  <a:pt x="2114715" y="2070100"/>
                </a:lnTo>
                <a:close/>
              </a:path>
              <a:path w="2836545" h="2197100">
                <a:moveTo>
                  <a:pt x="2217623" y="1993900"/>
                </a:moveTo>
                <a:lnTo>
                  <a:pt x="2205558" y="2006600"/>
                </a:lnTo>
                <a:lnTo>
                  <a:pt x="2189721" y="2006600"/>
                </a:lnTo>
                <a:lnTo>
                  <a:pt x="2183688" y="2019300"/>
                </a:lnTo>
                <a:lnTo>
                  <a:pt x="2202396" y="2019300"/>
                </a:lnTo>
                <a:lnTo>
                  <a:pt x="2209876" y="2006600"/>
                </a:lnTo>
                <a:lnTo>
                  <a:pt x="2217623" y="1993900"/>
                </a:lnTo>
                <a:close/>
              </a:path>
              <a:path w="2836545" h="2197100">
                <a:moveTo>
                  <a:pt x="2836138" y="927100"/>
                </a:moveTo>
                <a:lnTo>
                  <a:pt x="2834284" y="914400"/>
                </a:lnTo>
                <a:lnTo>
                  <a:pt x="2829991" y="914400"/>
                </a:lnTo>
                <a:lnTo>
                  <a:pt x="2823502" y="901700"/>
                </a:lnTo>
                <a:lnTo>
                  <a:pt x="2804884" y="889000"/>
                </a:lnTo>
                <a:lnTo>
                  <a:pt x="2785160" y="876300"/>
                </a:lnTo>
                <a:lnTo>
                  <a:pt x="2566505" y="876300"/>
                </a:lnTo>
                <a:lnTo>
                  <a:pt x="2529662" y="889000"/>
                </a:lnTo>
                <a:lnTo>
                  <a:pt x="2492921" y="889000"/>
                </a:lnTo>
                <a:lnTo>
                  <a:pt x="2449588" y="901700"/>
                </a:lnTo>
                <a:lnTo>
                  <a:pt x="2406243" y="901700"/>
                </a:lnTo>
                <a:lnTo>
                  <a:pt x="2362987" y="914400"/>
                </a:lnTo>
                <a:lnTo>
                  <a:pt x="2319921" y="914400"/>
                </a:lnTo>
                <a:lnTo>
                  <a:pt x="2123173" y="965200"/>
                </a:lnTo>
                <a:lnTo>
                  <a:pt x="2074075" y="965200"/>
                </a:lnTo>
                <a:lnTo>
                  <a:pt x="1781822" y="1041400"/>
                </a:lnTo>
                <a:lnTo>
                  <a:pt x="1733410" y="1066800"/>
                </a:lnTo>
                <a:lnTo>
                  <a:pt x="1541221" y="1117600"/>
                </a:lnTo>
                <a:lnTo>
                  <a:pt x="1493545" y="1143000"/>
                </a:lnTo>
                <a:lnTo>
                  <a:pt x="1398638" y="1168400"/>
                </a:lnTo>
                <a:lnTo>
                  <a:pt x="1351394" y="1193800"/>
                </a:lnTo>
                <a:lnTo>
                  <a:pt x="1304315" y="1206500"/>
                </a:lnTo>
                <a:lnTo>
                  <a:pt x="1257376" y="1231900"/>
                </a:lnTo>
                <a:lnTo>
                  <a:pt x="1210576" y="1244600"/>
                </a:lnTo>
                <a:lnTo>
                  <a:pt x="1162735" y="1270000"/>
                </a:lnTo>
                <a:lnTo>
                  <a:pt x="1114996" y="1282700"/>
                </a:lnTo>
                <a:lnTo>
                  <a:pt x="1019835" y="1333500"/>
                </a:lnTo>
                <a:lnTo>
                  <a:pt x="972400" y="1346200"/>
                </a:lnTo>
                <a:lnTo>
                  <a:pt x="925068" y="1371600"/>
                </a:lnTo>
                <a:lnTo>
                  <a:pt x="877824" y="1384300"/>
                </a:lnTo>
                <a:lnTo>
                  <a:pt x="736625" y="1460500"/>
                </a:lnTo>
                <a:lnTo>
                  <a:pt x="689724" y="1473200"/>
                </a:lnTo>
                <a:lnTo>
                  <a:pt x="596150" y="1524000"/>
                </a:lnTo>
                <a:lnTo>
                  <a:pt x="418934" y="1600200"/>
                </a:lnTo>
                <a:lnTo>
                  <a:pt x="330377" y="1651000"/>
                </a:lnTo>
                <a:lnTo>
                  <a:pt x="241858" y="1689100"/>
                </a:lnTo>
                <a:lnTo>
                  <a:pt x="197612" y="1714500"/>
                </a:lnTo>
                <a:lnTo>
                  <a:pt x="181762" y="1714500"/>
                </a:lnTo>
                <a:lnTo>
                  <a:pt x="165608" y="1727200"/>
                </a:lnTo>
                <a:lnTo>
                  <a:pt x="149148" y="1727200"/>
                </a:lnTo>
                <a:lnTo>
                  <a:pt x="132372" y="1739900"/>
                </a:lnTo>
                <a:lnTo>
                  <a:pt x="107315" y="1739900"/>
                </a:lnTo>
                <a:lnTo>
                  <a:pt x="107873" y="1727200"/>
                </a:lnTo>
                <a:lnTo>
                  <a:pt x="110350" y="1727200"/>
                </a:lnTo>
                <a:lnTo>
                  <a:pt x="113868" y="1714500"/>
                </a:lnTo>
                <a:lnTo>
                  <a:pt x="133756" y="1689100"/>
                </a:lnTo>
                <a:lnTo>
                  <a:pt x="154927" y="1663700"/>
                </a:lnTo>
                <a:lnTo>
                  <a:pt x="177380" y="1638300"/>
                </a:lnTo>
                <a:lnTo>
                  <a:pt x="201104" y="1612900"/>
                </a:lnTo>
                <a:lnTo>
                  <a:pt x="207035" y="1612900"/>
                </a:lnTo>
                <a:lnTo>
                  <a:pt x="212966" y="1600200"/>
                </a:lnTo>
                <a:lnTo>
                  <a:pt x="218490" y="1600200"/>
                </a:lnTo>
                <a:lnTo>
                  <a:pt x="250990" y="1562100"/>
                </a:lnTo>
                <a:lnTo>
                  <a:pt x="283667" y="1536700"/>
                </a:lnTo>
                <a:lnTo>
                  <a:pt x="316865" y="1498600"/>
                </a:lnTo>
                <a:lnTo>
                  <a:pt x="351002" y="1473200"/>
                </a:lnTo>
                <a:lnTo>
                  <a:pt x="386448" y="1435100"/>
                </a:lnTo>
                <a:lnTo>
                  <a:pt x="509155" y="1333500"/>
                </a:lnTo>
                <a:lnTo>
                  <a:pt x="517575" y="1333500"/>
                </a:lnTo>
                <a:lnTo>
                  <a:pt x="514553" y="1346200"/>
                </a:lnTo>
                <a:lnTo>
                  <a:pt x="531355" y="1346200"/>
                </a:lnTo>
                <a:lnTo>
                  <a:pt x="536663" y="1333500"/>
                </a:lnTo>
                <a:lnTo>
                  <a:pt x="549770" y="1333500"/>
                </a:lnTo>
                <a:lnTo>
                  <a:pt x="553808" y="1320800"/>
                </a:lnTo>
                <a:lnTo>
                  <a:pt x="668870" y="1244600"/>
                </a:lnTo>
                <a:lnTo>
                  <a:pt x="681685" y="1231900"/>
                </a:lnTo>
                <a:lnTo>
                  <a:pt x="694486" y="1219200"/>
                </a:lnTo>
                <a:lnTo>
                  <a:pt x="707301" y="1206500"/>
                </a:lnTo>
                <a:lnTo>
                  <a:pt x="724052" y="1193800"/>
                </a:lnTo>
                <a:lnTo>
                  <a:pt x="740956" y="1193800"/>
                </a:lnTo>
                <a:lnTo>
                  <a:pt x="774852" y="1168400"/>
                </a:lnTo>
                <a:lnTo>
                  <a:pt x="779233" y="1155700"/>
                </a:lnTo>
                <a:lnTo>
                  <a:pt x="752843" y="1155700"/>
                </a:lnTo>
                <a:lnTo>
                  <a:pt x="746975" y="1168400"/>
                </a:lnTo>
                <a:lnTo>
                  <a:pt x="733983" y="1168400"/>
                </a:lnTo>
                <a:lnTo>
                  <a:pt x="742848" y="1155700"/>
                </a:lnTo>
                <a:lnTo>
                  <a:pt x="751586" y="1155700"/>
                </a:lnTo>
                <a:lnTo>
                  <a:pt x="760374" y="1143000"/>
                </a:lnTo>
                <a:lnTo>
                  <a:pt x="769404" y="1130300"/>
                </a:lnTo>
                <a:lnTo>
                  <a:pt x="778637" y="1130300"/>
                </a:lnTo>
                <a:lnTo>
                  <a:pt x="788009" y="1117600"/>
                </a:lnTo>
                <a:lnTo>
                  <a:pt x="797445" y="1117600"/>
                </a:lnTo>
                <a:lnTo>
                  <a:pt x="806831" y="1104900"/>
                </a:lnTo>
                <a:lnTo>
                  <a:pt x="825563" y="1104900"/>
                </a:lnTo>
                <a:lnTo>
                  <a:pt x="854240" y="1079500"/>
                </a:lnTo>
                <a:lnTo>
                  <a:pt x="864057" y="1079500"/>
                </a:lnTo>
                <a:lnTo>
                  <a:pt x="873950" y="1066800"/>
                </a:lnTo>
                <a:lnTo>
                  <a:pt x="883564" y="1066800"/>
                </a:lnTo>
                <a:lnTo>
                  <a:pt x="892924" y="1054100"/>
                </a:lnTo>
                <a:lnTo>
                  <a:pt x="914984" y="1054100"/>
                </a:lnTo>
                <a:lnTo>
                  <a:pt x="917498" y="1066800"/>
                </a:lnTo>
                <a:lnTo>
                  <a:pt x="932776" y="1066800"/>
                </a:lnTo>
                <a:lnTo>
                  <a:pt x="941425" y="1054100"/>
                </a:lnTo>
                <a:lnTo>
                  <a:pt x="966050" y="1041400"/>
                </a:lnTo>
                <a:lnTo>
                  <a:pt x="988885" y="1028700"/>
                </a:lnTo>
                <a:lnTo>
                  <a:pt x="1522260" y="736600"/>
                </a:lnTo>
                <a:lnTo>
                  <a:pt x="1569326" y="723900"/>
                </a:lnTo>
                <a:lnTo>
                  <a:pt x="1813255" y="596900"/>
                </a:lnTo>
                <a:lnTo>
                  <a:pt x="1826450" y="596900"/>
                </a:lnTo>
                <a:lnTo>
                  <a:pt x="1832152" y="584200"/>
                </a:lnTo>
                <a:lnTo>
                  <a:pt x="1813915" y="584200"/>
                </a:lnTo>
                <a:lnTo>
                  <a:pt x="1814753" y="571500"/>
                </a:lnTo>
                <a:lnTo>
                  <a:pt x="1827911" y="571500"/>
                </a:lnTo>
                <a:lnTo>
                  <a:pt x="1834502" y="558800"/>
                </a:lnTo>
                <a:lnTo>
                  <a:pt x="1864233" y="558800"/>
                </a:lnTo>
                <a:lnTo>
                  <a:pt x="1860423" y="571500"/>
                </a:lnTo>
                <a:lnTo>
                  <a:pt x="1883232" y="571500"/>
                </a:lnTo>
                <a:lnTo>
                  <a:pt x="1897481" y="558800"/>
                </a:lnTo>
                <a:lnTo>
                  <a:pt x="1909978" y="558800"/>
                </a:lnTo>
                <a:lnTo>
                  <a:pt x="1935022" y="546100"/>
                </a:lnTo>
                <a:lnTo>
                  <a:pt x="1951380" y="533400"/>
                </a:lnTo>
                <a:lnTo>
                  <a:pt x="1957730" y="533400"/>
                </a:lnTo>
                <a:lnTo>
                  <a:pt x="1956600" y="520700"/>
                </a:lnTo>
                <a:lnTo>
                  <a:pt x="1952409" y="520700"/>
                </a:lnTo>
                <a:lnTo>
                  <a:pt x="1955533" y="508000"/>
                </a:lnTo>
                <a:lnTo>
                  <a:pt x="1968512" y="508000"/>
                </a:lnTo>
                <a:lnTo>
                  <a:pt x="1975319" y="495300"/>
                </a:lnTo>
                <a:lnTo>
                  <a:pt x="1982343" y="495300"/>
                </a:lnTo>
                <a:lnTo>
                  <a:pt x="2107311" y="444500"/>
                </a:lnTo>
                <a:lnTo>
                  <a:pt x="2114867" y="431800"/>
                </a:lnTo>
                <a:lnTo>
                  <a:pt x="2139861" y="431800"/>
                </a:lnTo>
                <a:lnTo>
                  <a:pt x="2145004" y="444500"/>
                </a:lnTo>
                <a:lnTo>
                  <a:pt x="2162048" y="444500"/>
                </a:lnTo>
                <a:lnTo>
                  <a:pt x="2193125" y="419100"/>
                </a:lnTo>
                <a:lnTo>
                  <a:pt x="2208619" y="419100"/>
                </a:lnTo>
                <a:lnTo>
                  <a:pt x="2224087" y="406400"/>
                </a:lnTo>
                <a:lnTo>
                  <a:pt x="2213521" y="406400"/>
                </a:lnTo>
                <a:lnTo>
                  <a:pt x="2207006" y="393700"/>
                </a:lnTo>
                <a:lnTo>
                  <a:pt x="2222550" y="393700"/>
                </a:lnTo>
                <a:lnTo>
                  <a:pt x="2238400" y="381000"/>
                </a:lnTo>
                <a:lnTo>
                  <a:pt x="2255113" y="368300"/>
                </a:lnTo>
                <a:lnTo>
                  <a:pt x="2273312" y="368300"/>
                </a:lnTo>
                <a:lnTo>
                  <a:pt x="2266962" y="381000"/>
                </a:lnTo>
                <a:lnTo>
                  <a:pt x="2258110" y="381000"/>
                </a:lnTo>
                <a:lnTo>
                  <a:pt x="2248725" y="393700"/>
                </a:lnTo>
                <a:lnTo>
                  <a:pt x="2265540" y="393700"/>
                </a:lnTo>
                <a:lnTo>
                  <a:pt x="2285669" y="381000"/>
                </a:lnTo>
                <a:lnTo>
                  <a:pt x="2343048" y="342900"/>
                </a:lnTo>
                <a:lnTo>
                  <a:pt x="2381681" y="304800"/>
                </a:lnTo>
                <a:lnTo>
                  <a:pt x="2390800" y="292100"/>
                </a:lnTo>
                <a:lnTo>
                  <a:pt x="2394254" y="292100"/>
                </a:lnTo>
                <a:lnTo>
                  <a:pt x="2396553" y="279400"/>
                </a:lnTo>
                <a:lnTo>
                  <a:pt x="2397722" y="266700"/>
                </a:lnTo>
                <a:lnTo>
                  <a:pt x="2396693" y="254000"/>
                </a:lnTo>
                <a:lnTo>
                  <a:pt x="2396960" y="254000"/>
                </a:lnTo>
                <a:lnTo>
                  <a:pt x="2398509" y="241300"/>
                </a:lnTo>
                <a:lnTo>
                  <a:pt x="2399728" y="228600"/>
                </a:lnTo>
                <a:lnTo>
                  <a:pt x="2397290" y="215900"/>
                </a:lnTo>
                <a:lnTo>
                  <a:pt x="2391651" y="215900"/>
                </a:lnTo>
                <a:lnTo>
                  <a:pt x="2383256" y="203200"/>
                </a:lnTo>
                <a:lnTo>
                  <a:pt x="2373084" y="203200"/>
                </a:lnTo>
                <a:lnTo>
                  <a:pt x="2362428" y="190500"/>
                </a:lnTo>
                <a:lnTo>
                  <a:pt x="2355240" y="190500"/>
                </a:lnTo>
                <a:lnTo>
                  <a:pt x="2355240" y="317500"/>
                </a:lnTo>
                <a:lnTo>
                  <a:pt x="2349703" y="330200"/>
                </a:lnTo>
                <a:lnTo>
                  <a:pt x="2334869" y="330200"/>
                </a:lnTo>
                <a:lnTo>
                  <a:pt x="2341232" y="317500"/>
                </a:lnTo>
                <a:lnTo>
                  <a:pt x="2355240" y="317500"/>
                </a:lnTo>
                <a:lnTo>
                  <a:pt x="2355240" y="190500"/>
                </a:lnTo>
                <a:lnTo>
                  <a:pt x="2315235" y="190500"/>
                </a:lnTo>
                <a:lnTo>
                  <a:pt x="2315235" y="342900"/>
                </a:lnTo>
                <a:lnTo>
                  <a:pt x="2305494" y="355600"/>
                </a:lnTo>
                <a:lnTo>
                  <a:pt x="2294661" y="355600"/>
                </a:lnTo>
                <a:lnTo>
                  <a:pt x="2282736" y="368300"/>
                </a:lnTo>
                <a:lnTo>
                  <a:pt x="2289632" y="355600"/>
                </a:lnTo>
                <a:lnTo>
                  <a:pt x="2299665" y="342900"/>
                </a:lnTo>
                <a:lnTo>
                  <a:pt x="2315235" y="342900"/>
                </a:lnTo>
                <a:lnTo>
                  <a:pt x="2315235" y="190500"/>
                </a:lnTo>
                <a:lnTo>
                  <a:pt x="2231745" y="190500"/>
                </a:lnTo>
                <a:lnTo>
                  <a:pt x="2198636" y="203200"/>
                </a:lnTo>
                <a:lnTo>
                  <a:pt x="2177821" y="203200"/>
                </a:lnTo>
                <a:lnTo>
                  <a:pt x="2177821" y="419100"/>
                </a:lnTo>
                <a:lnTo>
                  <a:pt x="2167051" y="431800"/>
                </a:lnTo>
                <a:lnTo>
                  <a:pt x="2140458" y="431800"/>
                </a:lnTo>
                <a:lnTo>
                  <a:pt x="2147506" y="419100"/>
                </a:lnTo>
                <a:lnTo>
                  <a:pt x="2177821" y="419100"/>
                </a:lnTo>
                <a:lnTo>
                  <a:pt x="2177821" y="203200"/>
                </a:lnTo>
                <a:lnTo>
                  <a:pt x="2132634" y="203200"/>
                </a:lnTo>
                <a:lnTo>
                  <a:pt x="1675485" y="321424"/>
                </a:lnTo>
                <a:lnTo>
                  <a:pt x="1675485" y="419100"/>
                </a:lnTo>
                <a:lnTo>
                  <a:pt x="1669440" y="431800"/>
                </a:lnTo>
                <a:lnTo>
                  <a:pt x="1645361" y="431800"/>
                </a:lnTo>
                <a:lnTo>
                  <a:pt x="1652574" y="419100"/>
                </a:lnTo>
                <a:lnTo>
                  <a:pt x="1675485" y="419100"/>
                </a:lnTo>
                <a:lnTo>
                  <a:pt x="1675485" y="321424"/>
                </a:lnTo>
                <a:lnTo>
                  <a:pt x="1592389" y="342900"/>
                </a:lnTo>
                <a:lnTo>
                  <a:pt x="1544205" y="368300"/>
                </a:lnTo>
                <a:lnTo>
                  <a:pt x="1400289" y="406400"/>
                </a:lnTo>
                <a:lnTo>
                  <a:pt x="1352524" y="431800"/>
                </a:lnTo>
                <a:lnTo>
                  <a:pt x="1257312" y="457200"/>
                </a:lnTo>
                <a:lnTo>
                  <a:pt x="1209865" y="482600"/>
                </a:lnTo>
                <a:lnTo>
                  <a:pt x="1205484" y="483730"/>
                </a:lnTo>
                <a:lnTo>
                  <a:pt x="1205484" y="571500"/>
                </a:lnTo>
                <a:lnTo>
                  <a:pt x="1199870" y="584200"/>
                </a:lnTo>
                <a:lnTo>
                  <a:pt x="1184998" y="584200"/>
                </a:lnTo>
                <a:lnTo>
                  <a:pt x="1190891" y="571500"/>
                </a:lnTo>
                <a:lnTo>
                  <a:pt x="1205484" y="571500"/>
                </a:lnTo>
                <a:lnTo>
                  <a:pt x="1205484" y="483730"/>
                </a:lnTo>
                <a:lnTo>
                  <a:pt x="1110856" y="508000"/>
                </a:lnTo>
                <a:lnTo>
                  <a:pt x="1061415" y="533400"/>
                </a:lnTo>
                <a:lnTo>
                  <a:pt x="1011999" y="546100"/>
                </a:lnTo>
                <a:lnTo>
                  <a:pt x="863854" y="609600"/>
                </a:lnTo>
                <a:lnTo>
                  <a:pt x="814476" y="622300"/>
                </a:lnTo>
                <a:lnTo>
                  <a:pt x="765060" y="647700"/>
                </a:lnTo>
                <a:lnTo>
                  <a:pt x="749109" y="653529"/>
                </a:lnTo>
                <a:lnTo>
                  <a:pt x="749109" y="762000"/>
                </a:lnTo>
                <a:lnTo>
                  <a:pt x="737781" y="762000"/>
                </a:lnTo>
                <a:lnTo>
                  <a:pt x="744359" y="749300"/>
                </a:lnTo>
                <a:lnTo>
                  <a:pt x="749109" y="762000"/>
                </a:lnTo>
                <a:lnTo>
                  <a:pt x="749109" y="653529"/>
                </a:lnTo>
                <a:lnTo>
                  <a:pt x="625754" y="698500"/>
                </a:lnTo>
                <a:lnTo>
                  <a:pt x="601421" y="698500"/>
                </a:lnTo>
                <a:lnTo>
                  <a:pt x="594791" y="685800"/>
                </a:lnTo>
                <a:lnTo>
                  <a:pt x="619188" y="660400"/>
                </a:lnTo>
                <a:lnTo>
                  <a:pt x="658710" y="635000"/>
                </a:lnTo>
                <a:lnTo>
                  <a:pt x="708317" y="584200"/>
                </a:lnTo>
                <a:lnTo>
                  <a:pt x="762965" y="546100"/>
                </a:lnTo>
                <a:lnTo>
                  <a:pt x="817587" y="495300"/>
                </a:lnTo>
                <a:lnTo>
                  <a:pt x="867130" y="469900"/>
                </a:lnTo>
                <a:lnTo>
                  <a:pt x="906564" y="431800"/>
                </a:lnTo>
                <a:lnTo>
                  <a:pt x="930821" y="419100"/>
                </a:lnTo>
                <a:lnTo>
                  <a:pt x="929640" y="431800"/>
                </a:lnTo>
                <a:lnTo>
                  <a:pt x="927023" y="431800"/>
                </a:lnTo>
                <a:lnTo>
                  <a:pt x="926020" y="444500"/>
                </a:lnTo>
                <a:lnTo>
                  <a:pt x="939292" y="444500"/>
                </a:lnTo>
                <a:lnTo>
                  <a:pt x="946010" y="431800"/>
                </a:lnTo>
                <a:lnTo>
                  <a:pt x="952360" y="431800"/>
                </a:lnTo>
                <a:lnTo>
                  <a:pt x="964755" y="419100"/>
                </a:lnTo>
                <a:lnTo>
                  <a:pt x="977074" y="419100"/>
                </a:lnTo>
                <a:lnTo>
                  <a:pt x="989317" y="406400"/>
                </a:lnTo>
                <a:lnTo>
                  <a:pt x="1001522" y="406400"/>
                </a:lnTo>
                <a:lnTo>
                  <a:pt x="1041984" y="368300"/>
                </a:lnTo>
                <a:lnTo>
                  <a:pt x="1144778" y="304800"/>
                </a:lnTo>
                <a:lnTo>
                  <a:pt x="1207477" y="266700"/>
                </a:lnTo>
                <a:lnTo>
                  <a:pt x="1249768" y="254000"/>
                </a:lnTo>
                <a:lnTo>
                  <a:pt x="1292428" y="228600"/>
                </a:lnTo>
                <a:lnTo>
                  <a:pt x="1378839" y="177800"/>
                </a:lnTo>
                <a:lnTo>
                  <a:pt x="1422603" y="165100"/>
                </a:lnTo>
                <a:lnTo>
                  <a:pt x="1458023" y="139700"/>
                </a:lnTo>
                <a:lnTo>
                  <a:pt x="1567840" y="101600"/>
                </a:lnTo>
                <a:lnTo>
                  <a:pt x="1585887" y="101600"/>
                </a:lnTo>
                <a:lnTo>
                  <a:pt x="1592173" y="114300"/>
                </a:lnTo>
                <a:lnTo>
                  <a:pt x="1597202" y="114300"/>
                </a:lnTo>
                <a:lnTo>
                  <a:pt x="1601673" y="127000"/>
                </a:lnTo>
                <a:lnTo>
                  <a:pt x="1619440" y="127000"/>
                </a:lnTo>
                <a:lnTo>
                  <a:pt x="1626082" y="114300"/>
                </a:lnTo>
                <a:lnTo>
                  <a:pt x="1632966" y="114300"/>
                </a:lnTo>
                <a:lnTo>
                  <a:pt x="1645119" y="101600"/>
                </a:lnTo>
                <a:lnTo>
                  <a:pt x="1660448" y="101600"/>
                </a:lnTo>
                <a:lnTo>
                  <a:pt x="1664131" y="88900"/>
                </a:lnTo>
                <a:lnTo>
                  <a:pt x="1670253" y="88900"/>
                </a:lnTo>
                <a:lnTo>
                  <a:pt x="1672450" y="76200"/>
                </a:lnTo>
                <a:lnTo>
                  <a:pt x="1675130" y="76200"/>
                </a:lnTo>
                <a:lnTo>
                  <a:pt x="1675498" y="63500"/>
                </a:lnTo>
                <a:lnTo>
                  <a:pt x="1674291" y="63500"/>
                </a:lnTo>
                <a:lnTo>
                  <a:pt x="1672767" y="50800"/>
                </a:lnTo>
                <a:lnTo>
                  <a:pt x="1670329" y="50800"/>
                </a:lnTo>
                <a:lnTo>
                  <a:pt x="1667421" y="38100"/>
                </a:lnTo>
                <a:lnTo>
                  <a:pt x="1667129" y="38100"/>
                </a:lnTo>
                <a:lnTo>
                  <a:pt x="1666938" y="25400"/>
                </a:lnTo>
                <a:lnTo>
                  <a:pt x="1664335" y="12700"/>
                </a:lnTo>
                <a:lnTo>
                  <a:pt x="1658962" y="12700"/>
                </a:lnTo>
                <a:lnTo>
                  <a:pt x="1650466" y="0"/>
                </a:lnTo>
                <a:lnTo>
                  <a:pt x="1523923" y="0"/>
                </a:lnTo>
                <a:lnTo>
                  <a:pt x="1464945" y="25400"/>
                </a:lnTo>
                <a:lnTo>
                  <a:pt x="1436179" y="38100"/>
                </a:lnTo>
                <a:lnTo>
                  <a:pt x="1393405" y="50800"/>
                </a:lnTo>
                <a:lnTo>
                  <a:pt x="1350987" y="76200"/>
                </a:lnTo>
                <a:lnTo>
                  <a:pt x="1308950" y="88900"/>
                </a:lnTo>
                <a:lnTo>
                  <a:pt x="1254290" y="122529"/>
                </a:lnTo>
                <a:lnTo>
                  <a:pt x="1254290" y="228600"/>
                </a:lnTo>
                <a:lnTo>
                  <a:pt x="1251140" y="241300"/>
                </a:lnTo>
                <a:lnTo>
                  <a:pt x="1250137" y="241300"/>
                </a:lnTo>
                <a:lnTo>
                  <a:pt x="1237030" y="228600"/>
                </a:lnTo>
                <a:lnTo>
                  <a:pt x="1254290" y="228600"/>
                </a:lnTo>
                <a:lnTo>
                  <a:pt x="1254290" y="122529"/>
                </a:lnTo>
                <a:lnTo>
                  <a:pt x="1230566" y="137121"/>
                </a:lnTo>
                <a:lnTo>
                  <a:pt x="1230566" y="241300"/>
                </a:lnTo>
                <a:lnTo>
                  <a:pt x="1225816" y="254000"/>
                </a:lnTo>
                <a:lnTo>
                  <a:pt x="1225410" y="254000"/>
                </a:lnTo>
                <a:lnTo>
                  <a:pt x="1215555" y="241300"/>
                </a:lnTo>
                <a:lnTo>
                  <a:pt x="1230566" y="241300"/>
                </a:lnTo>
                <a:lnTo>
                  <a:pt x="1230566" y="137121"/>
                </a:lnTo>
                <a:lnTo>
                  <a:pt x="1185075" y="165100"/>
                </a:lnTo>
                <a:lnTo>
                  <a:pt x="1114958" y="204800"/>
                </a:lnTo>
                <a:lnTo>
                  <a:pt x="1114958" y="304800"/>
                </a:lnTo>
                <a:lnTo>
                  <a:pt x="1106170" y="317500"/>
                </a:lnTo>
                <a:lnTo>
                  <a:pt x="1097711" y="330200"/>
                </a:lnTo>
                <a:lnTo>
                  <a:pt x="1083017" y="330200"/>
                </a:lnTo>
                <a:lnTo>
                  <a:pt x="1076312" y="342900"/>
                </a:lnTo>
                <a:lnTo>
                  <a:pt x="1049731" y="342900"/>
                </a:lnTo>
                <a:lnTo>
                  <a:pt x="1049731" y="355600"/>
                </a:lnTo>
                <a:lnTo>
                  <a:pt x="1041488" y="355600"/>
                </a:lnTo>
                <a:lnTo>
                  <a:pt x="1031875" y="368300"/>
                </a:lnTo>
                <a:lnTo>
                  <a:pt x="1022235" y="368300"/>
                </a:lnTo>
                <a:lnTo>
                  <a:pt x="1012545" y="381000"/>
                </a:lnTo>
                <a:lnTo>
                  <a:pt x="996873" y="381000"/>
                </a:lnTo>
                <a:lnTo>
                  <a:pt x="990828" y="393700"/>
                </a:lnTo>
                <a:lnTo>
                  <a:pt x="977328" y="393700"/>
                </a:lnTo>
                <a:lnTo>
                  <a:pt x="994244" y="381000"/>
                </a:lnTo>
                <a:lnTo>
                  <a:pt x="1011555" y="368300"/>
                </a:lnTo>
                <a:lnTo>
                  <a:pt x="1028052" y="355600"/>
                </a:lnTo>
                <a:lnTo>
                  <a:pt x="1042504" y="342900"/>
                </a:lnTo>
                <a:lnTo>
                  <a:pt x="1049731" y="355600"/>
                </a:lnTo>
                <a:lnTo>
                  <a:pt x="1049731" y="342900"/>
                </a:lnTo>
                <a:lnTo>
                  <a:pt x="1063078" y="330200"/>
                </a:lnTo>
                <a:lnTo>
                  <a:pt x="1076426" y="330200"/>
                </a:lnTo>
                <a:lnTo>
                  <a:pt x="1103109" y="304800"/>
                </a:lnTo>
                <a:lnTo>
                  <a:pt x="1114958" y="304800"/>
                </a:lnTo>
                <a:lnTo>
                  <a:pt x="1114958" y="204800"/>
                </a:lnTo>
                <a:lnTo>
                  <a:pt x="1050467" y="241300"/>
                </a:lnTo>
                <a:lnTo>
                  <a:pt x="972642" y="286562"/>
                </a:lnTo>
                <a:lnTo>
                  <a:pt x="972642" y="393700"/>
                </a:lnTo>
                <a:lnTo>
                  <a:pt x="969314" y="406400"/>
                </a:lnTo>
                <a:lnTo>
                  <a:pt x="963917" y="406400"/>
                </a:lnTo>
                <a:lnTo>
                  <a:pt x="951458" y="419100"/>
                </a:lnTo>
                <a:lnTo>
                  <a:pt x="953401" y="406400"/>
                </a:lnTo>
                <a:lnTo>
                  <a:pt x="957935" y="406400"/>
                </a:lnTo>
                <a:lnTo>
                  <a:pt x="964539" y="393700"/>
                </a:lnTo>
                <a:lnTo>
                  <a:pt x="972642" y="393700"/>
                </a:lnTo>
                <a:lnTo>
                  <a:pt x="972642" y="286562"/>
                </a:lnTo>
                <a:lnTo>
                  <a:pt x="919429" y="317500"/>
                </a:lnTo>
                <a:lnTo>
                  <a:pt x="876541" y="355600"/>
                </a:lnTo>
                <a:lnTo>
                  <a:pt x="791972" y="406400"/>
                </a:lnTo>
                <a:lnTo>
                  <a:pt x="750277" y="444500"/>
                </a:lnTo>
                <a:lnTo>
                  <a:pt x="708977" y="469900"/>
                </a:lnTo>
                <a:lnTo>
                  <a:pt x="668083" y="508000"/>
                </a:lnTo>
                <a:lnTo>
                  <a:pt x="627583" y="533400"/>
                </a:lnTo>
                <a:lnTo>
                  <a:pt x="590397" y="571500"/>
                </a:lnTo>
                <a:lnTo>
                  <a:pt x="554151" y="596900"/>
                </a:lnTo>
                <a:lnTo>
                  <a:pt x="519645" y="635000"/>
                </a:lnTo>
                <a:lnTo>
                  <a:pt x="487616" y="673100"/>
                </a:lnTo>
                <a:lnTo>
                  <a:pt x="481368" y="673100"/>
                </a:lnTo>
                <a:lnTo>
                  <a:pt x="476199" y="685800"/>
                </a:lnTo>
                <a:lnTo>
                  <a:pt x="472135" y="698500"/>
                </a:lnTo>
                <a:lnTo>
                  <a:pt x="469176" y="711200"/>
                </a:lnTo>
                <a:lnTo>
                  <a:pt x="466775" y="723900"/>
                </a:lnTo>
                <a:lnTo>
                  <a:pt x="464464" y="723900"/>
                </a:lnTo>
                <a:lnTo>
                  <a:pt x="462216" y="736600"/>
                </a:lnTo>
                <a:lnTo>
                  <a:pt x="459981" y="749300"/>
                </a:lnTo>
                <a:lnTo>
                  <a:pt x="459117" y="762000"/>
                </a:lnTo>
                <a:lnTo>
                  <a:pt x="461835" y="762000"/>
                </a:lnTo>
                <a:lnTo>
                  <a:pt x="463931" y="774700"/>
                </a:lnTo>
                <a:lnTo>
                  <a:pt x="476504" y="774700"/>
                </a:lnTo>
                <a:lnTo>
                  <a:pt x="486117" y="787400"/>
                </a:lnTo>
                <a:lnTo>
                  <a:pt x="495719" y="787400"/>
                </a:lnTo>
                <a:lnTo>
                  <a:pt x="505294" y="800100"/>
                </a:lnTo>
                <a:lnTo>
                  <a:pt x="512673" y="800100"/>
                </a:lnTo>
                <a:lnTo>
                  <a:pt x="520585" y="812800"/>
                </a:lnTo>
                <a:lnTo>
                  <a:pt x="604570" y="812800"/>
                </a:lnTo>
                <a:lnTo>
                  <a:pt x="623392" y="800100"/>
                </a:lnTo>
                <a:lnTo>
                  <a:pt x="660984" y="800100"/>
                </a:lnTo>
                <a:lnTo>
                  <a:pt x="679894" y="787400"/>
                </a:lnTo>
                <a:lnTo>
                  <a:pt x="702475" y="787400"/>
                </a:lnTo>
                <a:lnTo>
                  <a:pt x="724700" y="774700"/>
                </a:lnTo>
                <a:lnTo>
                  <a:pt x="746569" y="774700"/>
                </a:lnTo>
                <a:lnTo>
                  <a:pt x="768083" y="762000"/>
                </a:lnTo>
                <a:lnTo>
                  <a:pt x="778484" y="749300"/>
                </a:lnTo>
                <a:lnTo>
                  <a:pt x="771766" y="749300"/>
                </a:lnTo>
                <a:lnTo>
                  <a:pt x="772947" y="736600"/>
                </a:lnTo>
                <a:lnTo>
                  <a:pt x="783628" y="736600"/>
                </a:lnTo>
                <a:lnTo>
                  <a:pt x="783323" y="749300"/>
                </a:lnTo>
                <a:lnTo>
                  <a:pt x="799528" y="749300"/>
                </a:lnTo>
                <a:lnTo>
                  <a:pt x="810196" y="736600"/>
                </a:lnTo>
                <a:lnTo>
                  <a:pt x="843445" y="736600"/>
                </a:lnTo>
                <a:lnTo>
                  <a:pt x="854494" y="723900"/>
                </a:lnTo>
                <a:lnTo>
                  <a:pt x="870800" y="723900"/>
                </a:lnTo>
                <a:lnTo>
                  <a:pt x="877519" y="711200"/>
                </a:lnTo>
                <a:lnTo>
                  <a:pt x="885355" y="711200"/>
                </a:lnTo>
                <a:lnTo>
                  <a:pt x="888339" y="698500"/>
                </a:lnTo>
                <a:lnTo>
                  <a:pt x="943165" y="698500"/>
                </a:lnTo>
                <a:lnTo>
                  <a:pt x="988555" y="673100"/>
                </a:lnTo>
                <a:lnTo>
                  <a:pt x="1079385" y="647700"/>
                </a:lnTo>
                <a:lnTo>
                  <a:pt x="1124762" y="622300"/>
                </a:lnTo>
                <a:lnTo>
                  <a:pt x="1170076" y="609600"/>
                </a:lnTo>
                <a:lnTo>
                  <a:pt x="1217345" y="596900"/>
                </a:lnTo>
                <a:lnTo>
                  <a:pt x="1241031" y="584200"/>
                </a:lnTo>
                <a:lnTo>
                  <a:pt x="1264716" y="571500"/>
                </a:lnTo>
                <a:lnTo>
                  <a:pt x="1359776" y="546100"/>
                </a:lnTo>
                <a:lnTo>
                  <a:pt x="1407452" y="520700"/>
                </a:lnTo>
                <a:lnTo>
                  <a:pt x="1551127" y="482600"/>
                </a:lnTo>
                <a:lnTo>
                  <a:pt x="1599234" y="457200"/>
                </a:lnTo>
                <a:lnTo>
                  <a:pt x="1695767" y="431800"/>
                </a:lnTo>
                <a:lnTo>
                  <a:pt x="1744205" y="419100"/>
                </a:lnTo>
                <a:lnTo>
                  <a:pt x="1841436" y="393700"/>
                </a:lnTo>
                <a:lnTo>
                  <a:pt x="1864347" y="381000"/>
                </a:lnTo>
                <a:lnTo>
                  <a:pt x="1893328" y="381000"/>
                </a:lnTo>
                <a:lnTo>
                  <a:pt x="1898408" y="368300"/>
                </a:lnTo>
                <a:lnTo>
                  <a:pt x="1854771" y="368300"/>
                </a:lnTo>
                <a:lnTo>
                  <a:pt x="1860778" y="355600"/>
                </a:lnTo>
                <a:lnTo>
                  <a:pt x="1900618" y="355600"/>
                </a:lnTo>
                <a:lnTo>
                  <a:pt x="1913966" y="342900"/>
                </a:lnTo>
                <a:lnTo>
                  <a:pt x="1927313" y="342900"/>
                </a:lnTo>
                <a:lnTo>
                  <a:pt x="1953488" y="330200"/>
                </a:lnTo>
                <a:lnTo>
                  <a:pt x="2109724" y="330200"/>
                </a:lnTo>
                <a:lnTo>
                  <a:pt x="2116467" y="317500"/>
                </a:lnTo>
                <a:lnTo>
                  <a:pt x="2128240" y="317500"/>
                </a:lnTo>
                <a:lnTo>
                  <a:pt x="2131212" y="330200"/>
                </a:lnTo>
                <a:lnTo>
                  <a:pt x="2125751" y="330200"/>
                </a:lnTo>
                <a:lnTo>
                  <a:pt x="2092007" y="342900"/>
                </a:lnTo>
                <a:lnTo>
                  <a:pt x="2058289" y="368300"/>
                </a:lnTo>
                <a:lnTo>
                  <a:pt x="1990534" y="393700"/>
                </a:lnTo>
                <a:lnTo>
                  <a:pt x="1946236" y="419100"/>
                </a:lnTo>
                <a:lnTo>
                  <a:pt x="1944560" y="419582"/>
                </a:lnTo>
                <a:lnTo>
                  <a:pt x="1944560" y="520700"/>
                </a:lnTo>
                <a:lnTo>
                  <a:pt x="1939823" y="533400"/>
                </a:lnTo>
                <a:lnTo>
                  <a:pt x="1924761" y="533400"/>
                </a:lnTo>
                <a:lnTo>
                  <a:pt x="1925116" y="520700"/>
                </a:lnTo>
                <a:lnTo>
                  <a:pt x="1944560" y="520700"/>
                </a:lnTo>
                <a:lnTo>
                  <a:pt x="1944560" y="419582"/>
                </a:lnTo>
                <a:lnTo>
                  <a:pt x="1902002" y="431800"/>
                </a:lnTo>
                <a:lnTo>
                  <a:pt x="1883041" y="442709"/>
                </a:lnTo>
                <a:lnTo>
                  <a:pt x="1883041" y="546100"/>
                </a:lnTo>
                <a:lnTo>
                  <a:pt x="1874913" y="558800"/>
                </a:lnTo>
                <a:lnTo>
                  <a:pt x="1870875" y="558800"/>
                </a:lnTo>
                <a:lnTo>
                  <a:pt x="1866874" y="546100"/>
                </a:lnTo>
                <a:lnTo>
                  <a:pt x="1883041" y="546100"/>
                </a:lnTo>
                <a:lnTo>
                  <a:pt x="1883041" y="442709"/>
                </a:lnTo>
                <a:lnTo>
                  <a:pt x="1857844" y="457200"/>
                </a:lnTo>
                <a:lnTo>
                  <a:pt x="1813763" y="469900"/>
                </a:lnTo>
                <a:lnTo>
                  <a:pt x="1795437" y="480504"/>
                </a:lnTo>
                <a:lnTo>
                  <a:pt x="1795437" y="584200"/>
                </a:lnTo>
                <a:lnTo>
                  <a:pt x="1789201" y="596900"/>
                </a:lnTo>
                <a:lnTo>
                  <a:pt x="1782597" y="596900"/>
                </a:lnTo>
                <a:lnTo>
                  <a:pt x="1788121" y="584200"/>
                </a:lnTo>
                <a:lnTo>
                  <a:pt x="1795437" y="584200"/>
                </a:lnTo>
                <a:lnTo>
                  <a:pt x="1795437" y="480504"/>
                </a:lnTo>
                <a:lnTo>
                  <a:pt x="1725891" y="520700"/>
                </a:lnTo>
                <a:lnTo>
                  <a:pt x="1682127" y="533400"/>
                </a:lnTo>
                <a:lnTo>
                  <a:pt x="1594954" y="584200"/>
                </a:lnTo>
                <a:lnTo>
                  <a:pt x="1548841" y="609600"/>
                </a:lnTo>
                <a:lnTo>
                  <a:pt x="1502829" y="622300"/>
                </a:lnTo>
                <a:lnTo>
                  <a:pt x="1228598" y="774700"/>
                </a:lnTo>
                <a:lnTo>
                  <a:pt x="1183157" y="787400"/>
                </a:lnTo>
                <a:lnTo>
                  <a:pt x="1092441" y="838200"/>
                </a:lnTo>
                <a:lnTo>
                  <a:pt x="950455" y="922477"/>
                </a:lnTo>
                <a:lnTo>
                  <a:pt x="950455" y="1028700"/>
                </a:lnTo>
                <a:lnTo>
                  <a:pt x="947674" y="1041400"/>
                </a:lnTo>
                <a:lnTo>
                  <a:pt x="936637" y="1041400"/>
                </a:lnTo>
                <a:lnTo>
                  <a:pt x="942987" y="1028700"/>
                </a:lnTo>
                <a:lnTo>
                  <a:pt x="950455" y="1028700"/>
                </a:lnTo>
                <a:lnTo>
                  <a:pt x="950455" y="922477"/>
                </a:lnTo>
                <a:lnTo>
                  <a:pt x="878471" y="965200"/>
                </a:lnTo>
                <a:lnTo>
                  <a:pt x="713054" y="1066800"/>
                </a:lnTo>
                <a:lnTo>
                  <a:pt x="672426" y="1104900"/>
                </a:lnTo>
                <a:lnTo>
                  <a:pt x="665302" y="1109433"/>
                </a:lnTo>
                <a:lnTo>
                  <a:pt x="665302" y="1219200"/>
                </a:lnTo>
                <a:lnTo>
                  <a:pt x="663829" y="1231900"/>
                </a:lnTo>
                <a:lnTo>
                  <a:pt x="653440" y="1231900"/>
                </a:lnTo>
                <a:lnTo>
                  <a:pt x="665302" y="1219200"/>
                </a:lnTo>
                <a:lnTo>
                  <a:pt x="665302" y="1109433"/>
                </a:lnTo>
                <a:lnTo>
                  <a:pt x="552475" y="1181100"/>
                </a:lnTo>
                <a:lnTo>
                  <a:pt x="513207" y="1219200"/>
                </a:lnTo>
                <a:lnTo>
                  <a:pt x="474319" y="1244600"/>
                </a:lnTo>
                <a:lnTo>
                  <a:pt x="435825" y="1282700"/>
                </a:lnTo>
                <a:lnTo>
                  <a:pt x="397751" y="1308100"/>
                </a:lnTo>
                <a:lnTo>
                  <a:pt x="360133" y="1346200"/>
                </a:lnTo>
                <a:lnTo>
                  <a:pt x="322961" y="1371600"/>
                </a:lnTo>
                <a:lnTo>
                  <a:pt x="286270" y="1409700"/>
                </a:lnTo>
                <a:lnTo>
                  <a:pt x="233883" y="1460500"/>
                </a:lnTo>
                <a:lnTo>
                  <a:pt x="208368" y="1485900"/>
                </a:lnTo>
                <a:lnTo>
                  <a:pt x="183845" y="1511300"/>
                </a:lnTo>
                <a:lnTo>
                  <a:pt x="162572" y="1536700"/>
                </a:lnTo>
                <a:lnTo>
                  <a:pt x="141236" y="1549400"/>
                </a:lnTo>
                <a:lnTo>
                  <a:pt x="98806" y="1600200"/>
                </a:lnTo>
                <a:lnTo>
                  <a:pt x="93687" y="1612900"/>
                </a:lnTo>
                <a:lnTo>
                  <a:pt x="89090" y="1612900"/>
                </a:lnTo>
                <a:lnTo>
                  <a:pt x="85026" y="1625600"/>
                </a:lnTo>
                <a:lnTo>
                  <a:pt x="81483" y="1625600"/>
                </a:lnTo>
                <a:lnTo>
                  <a:pt x="78054" y="1638300"/>
                </a:lnTo>
                <a:lnTo>
                  <a:pt x="73240" y="1638300"/>
                </a:lnTo>
                <a:lnTo>
                  <a:pt x="67056" y="1651000"/>
                </a:lnTo>
                <a:lnTo>
                  <a:pt x="53543" y="1651000"/>
                </a:lnTo>
                <a:lnTo>
                  <a:pt x="49707" y="1663700"/>
                </a:lnTo>
                <a:lnTo>
                  <a:pt x="49161" y="1663700"/>
                </a:lnTo>
                <a:lnTo>
                  <a:pt x="49352" y="1676400"/>
                </a:lnTo>
                <a:lnTo>
                  <a:pt x="48818" y="1676400"/>
                </a:lnTo>
                <a:lnTo>
                  <a:pt x="47561" y="1689100"/>
                </a:lnTo>
                <a:lnTo>
                  <a:pt x="44716" y="1689100"/>
                </a:lnTo>
                <a:lnTo>
                  <a:pt x="38379" y="1701800"/>
                </a:lnTo>
                <a:lnTo>
                  <a:pt x="32016" y="1701800"/>
                </a:lnTo>
                <a:lnTo>
                  <a:pt x="32016" y="1765300"/>
                </a:lnTo>
                <a:lnTo>
                  <a:pt x="31902" y="1778000"/>
                </a:lnTo>
                <a:lnTo>
                  <a:pt x="31178" y="1778000"/>
                </a:lnTo>
                <a:lnTo>
                  <a:pt x="31305" y="1790700"/>
                </a:lnTo>
                <a:lnTo>
                  <a:pt x="23215" y="1790700"/>
                </a:lnTo>
                <a:lnTo>
                  <a:pt x="18961" y="1778000"/>
                </a:lnTo>
                <a:lnTo>
                  <a:pt x="18148" y="1778000"/>
                </a:lnTo>
                <a:lnTo>
                  <a:pt x="20396" y="1765300"/>
                </a:lnTo>
                <a:lnTo>
                  <a:pt x="22529" y="1765300"/>
                </a:lnTo>
                <a:lnTo>
                  <a:pt x="25260" y="1752600"/>
                </a:lnTo>
                <a:lnTo>
                  <a:pt x="30124" y="1752600"/>
                </a:lnTo>
                <a:lnTo>
                  <a:pt x="32016" y="1765300"/>
                </a:lnTo>
                <a:lnTo>
                  <a:pt x="32016" y="1701800"/>
                </a:lnTo>
                <a:lnTo>
                  <a:pt x="19507" y="1701800"/>
                </a:lnTo>
                <a:lnTo>
                  <a:pt x="14503" y="1727200"/>
                </a:lnTo>
                <a:lnTo>
                  <a:pt x="11137" y="1739900"/>
                </a:lnTo>
                <a:lnTo>
                  <a:pt x="7696" y="1752600"/>
                </a:lnTo>
                <a:lnTo>
                  <a:pt x="4203" y="1765300"/>
                </a:lnTo>
                <a:lnTo>
                  <a:pt x="1676" y="1765300"/>
                </a:lnTo>
                <a:lnTo>
                  <a:pt x="0" y="1778000"/>
                </a:lnTo>
                <a:lnTo>
                  <a:pt x="0" y="1790700"/>
                </a:lnTo>
                <a:lnTo>
                  <a:pt x="6311" y="1803400"/>
                </a:lnTo>
                <a:lnTo>
                  <a:pt x="13601" y="1803400"/>
                </a:lnTo>
                <a:lnTo>
                  <a:pt x="21856" y="1816100"/>
                </a:lnTo>
                <a:lnTo>
                  <a:pt x="44577" y="1816100"/>
                </a:lnTo>
                <a:lnTo>
                  <a:pt x="48869" y="1828800"/>
                </a:lnTo>
                <a:lnTo>
                  <a:pt x="58064" y="1841500"/>
                </a:lnTo>
                <a:lnTo>
                  <a:pt x="114833" y="1841500"/>
                </a:lnTo>
                <a:lnTo>
                  <a:pt x="157530" y="1816100"/>
                </a:lnTo>
                <a:lnTo>
                  <a:pt x="178574" y="1816100"/>
                </a:lnTo>
                <a:lnTo>
                  <a:pt x="226466" y="1790700"/>
                </a:lnTo>
                <a:lnTo>
                  <a:pt x="274180" y="1778000"/>
                </a:lnTo>
                <a:lnTo>
                  <a:pt x="321716" y="1752600"/>
                </a:lnTo>
                <a:lnTo>
                  <a:pt x="345389" y="1739900"/>
                </a:lnTo>
                <a:lnTo>
                  <a:pt x="416242" y="1701800"/>
                </a:lnTo>
                <a:lnTo>
                  <a:pt x="463232" y="1689100"/>
                </a:lnTo>
                <a:lnTo>
                  <a:pt x="553910" y="1638300"/>
                </a:lnTo>
                <a:lnTo>
                  <a:pt x="597852" y="1612900"/>
                </a:lnTo>
                <a:lnTo>
                  <a:pt x="641883" y="1600200"/>
                </a:lnTo>
                <a:lnTo>
                  <a:pt x="730186" y="1549400"/>
                </a:lnTo>
                <a:lnTo>
                  <a:pt x="774458" y="1536700"/>
                </a:lnTo>
                <a:lnTo>
                  <a:pt x="818819" y="1511300"/>
                </a:lnTo>
                <a:lnTo>
                  <a:pt x="863244" y="1498600"/>
                </a:lnTo>
                <a:lnTo>
                  <a:pt x="952360" y="1447800"/>
                </a:lnTo>
                <a:lnTo>
                  <a:pt x="997038" y="1435100"/>
                </a:lnTo>
                <a:lnTo>
                  <a:pt x="1041793" y="1409700"/>
                </a:lnTo>
                <a:lnTo>
                  <a:pt x="1088339" y="1397000"/>
                </a:lnTo>
                <a:lnTo>
                  <a:pt x="1181722" y="1346200"/>
                </a:lnTo>
                <a:lnTo>
                  <a:pt x="1228598" y="1333500"/>
                </a:lnTo>
                <a:lnTo>
                  <a:pt x="1275638" y="1308100"/>
                </a:lnTo>
                <a:lnTo>
                  <a:pt x="1370279" y="1282700"/>
                </a:lnTo>
                <a:lnTo>
                  <a:pt x="1417929" y="1257300"/>
                </a:lnTo>
                <a:lnTo>
                  <a:pt x="1481277" y="1231900"/>
                </a:lnTo>
                <a:lnTo>
                  <a:pt x="1512100" y="1231900"/>
                </a:lnTo>
                <a:lnTo>
                  <a:pt x="1527581" y="1219200"/>
                </a:lnTo>
                <a:lnTo>
                  <a:pt x="1549196" y="1219200"/>
                </a:lnTo>
                <a:lnTo>
                  <a:pt x="1542122" y="1231900"/>
                </a:lnTo>
                <a:lnTo>
                  <a:pt x="1485430" y="1244600"/>
                </a:lnTo>
                <a:lnTo>
                  <a:pt x="1436306" y="1257300"/>
                </a:lnTo>
                <a:lnTo>
                  <a:pt x="1387424" y="1282700"/>
                </a:lnTo>
                <a:lnTo>
                  <a:pt x="1338821" y="1295400"/>
                </a:lnTo>
                <a:lnTo>
                  <a:pt x="1242669" y="1346200"/>
                </a:lnTo>
                <a:lnTo>
                  <a:pt x="1271130" y="1346200"/>
                </a:lnTo>
                <a:lnTo>
                  <a:pt x="1354201" y="1308100"/>
                </a:lnTo>
                <a:lnTo>
                  <a:pt x="1437665" y="1282700"/>
                </a:lnTo>
                <a:lnTo>
                  <a:pt x="1482090" y="1257300"/>
                </a:lnTo>
                <a:lnTo>
                  <a:pt x="1570977" y="1231900"/>
                </a:lnTo>
                <a:lnTo>
                  <a:pt x="1615668" y="1206500"/>
                </a:lnTo>
                <a:lnTo>
                  <a:pt x="1706156" y="1181100"/>
                </a:lnTo>
                <a:lnTo>
                  <a:pt x="1729054" y="1181100"/>
                </a:lnTo>
                <a:lnTo>
                  <a:pt x="1739785" y="1168400"/>
                </a:lnTo>
                <a:lnTo>
                  <a:pt x="1751965" y="1168400"/>
                </a:lnTo>
                <a:lnTo>
                  <a:pt x="1753768" y="1155700"/>
                </a:lnTo>
                <a:lnTo>
                  <a:pt x="1752409" y="1155700"/>
                </a:lnTo>
                <a:lnTo>
                  <a:pt x="1656803" y="1181100"/>
                </a:lnTo>
                <a:lnTo>
                  <a:pt x="1561198" y="1219200"/>
                </a:lnTo>
                <a:lnTo>
                  <a:pt x="1559902" y="1206500"/>
                </a:lnTo>
                <a:lnTo>
                  <a:pt x="1582381" y="1206500"/>
                </a:lnTo>
                <a:lnTo>
                  <a:pt x="1629333" y="1181100"/>
                </a:lnTo>
                <a:lnTo>
                  <a:pt x="1865985" y="1117600"/>
                </a:lnTo>
                <a:lnTo>
                  <a:pt x="2032939" y="1066800"/>
                </a:lnTo>
                <a:lnTo>
                  <a:pt x="2050732" y="1066800"/>
                </a:lnTo>
                <a:lnTo>
                  <a:pt x="2052739" y="1079500"/>
                </a:lnTo>
                <a:lnTo>
                  <a:pt x="2083854" y="1079500"/>
                </a:lnTo>
                <a:lnTo>
                  <a:pt x="2099170" y="1066800"/>
                </a:lnTo>
                <a:lnTo>
                  <a:pt x="2066925" y="1066800"/>
                </a:lnTo>
                <a:lnTo>
                  <a:pt x="2068690" y="1054100"/>
                </a:lnTo>
                <a:lnTo>
                  <a:pt x="2103691" y="1054100"/>
                </a:lnTo>
                <a:lnTo>
                  <a:pt x="2125243" y="1041400"/>
                </a:lnTo>
                <a:lnTo>
                  <a:pt x="2168309" y="1041400"/>
                </a:lnTo>
                <a:lnTo>
                  <a:pt x="2189861" y="1028700"/>
                </a:lnTo>
                <a:lnTo>
                  <a:pt x="2242477" y="1016000"/>
                </a:lnTo>
                <a:lnTo>
                  <a:pt x="2295093" y="1016000"/>
                </a:lnTo>
                <a:lnTo>
                  <a:pt x="2400465" y="990600"/>
                </a:lnTo>
                <a:lnTo>
                  <a:pt x="2432735" y="977900"/>
                </a:lnTo>
                <a:lnTo>
                  <a:pt x="2497493" y="977900"/>
                </a:lnTo>
                <a:lnTo>
                  <a:pt x="2529865" y="965200"/>
                </a:lnTo>
                <a:lnTo>
                  <a:pt x="2573502" y="965200"/>
                </a:lnTo>
                <a:lnTo>
                  <a:pt x="2577312" y="952500"/>
                </a:lnTo>
                <a:lnTo>
                  <a:pt x="2567940" y="952500"/>
                </a:lnTo>
                <a:lnTo>
                  <a:pt x="2566403" y="939800"/>
                </a:lnTo>
                <a:lnTo>
                  <a:pt x="2598432" y="939800"/>
                </a:lnTo>
                <a:lnTo>
                  <a:pt x="2604363" y="952500"/>
                </a:lnTo>
                <a:lnTo>
                  <a:pt x="2709684" y="952500"/>
                </a:lnTo>
                <a:lnTo>
                  <a:pt x="2711475" y="965200"/>
                </a:lnTo>
                <a:lnTo>
                  <a:pt x="2693441" y="965200"/>
                </a:lnTo>
                <a:lnTo>
                  <a:pt x="2687091" y="977900"/>
                </a:lnTo>
                <a:lnTo>
                  <a:pt x="2680627" y="977900"/>
                </a:lnTo>
                <a:lnTo>
                  <a:pt x="2665996" y="990600"/>
                </a:lnTo>
                <a:lnTo>
                  <a:pt x="2652420" y="990600"/>
                </a:lnTo>
                <a:lnTo>
                  <a:pt x="2639872" y="1003300"/>
                </a:lnTo>
                <a:lnTo>
                  <a:pt x="2628379" y="1016000"/>
                </a:lnTo>
                <a:lnTo>
                  <a:pt x="2621635" y="1028700"/>
                </a:lnTo>
                <a:lnTo>
                  <a:pt x="2605836" y="1028700"/>
                </a:lnTo>
                <a:lnTo>
                  <a:pt x="2596769" y="1041400"/>
                </a:lnTo>
                <a:lnTo>
                  <a:pt x="2549855" y="1041400"/>
                </a:lnTo>
                <a:lnTo>
                  <a:pt x="2530691" y="1054100"/>
                </a:lnTo>
                <a:lnTo>
                  <a:pt x="2492806" y="1054100"/>
                </a:lnTo>
                <a:lnTo>
                  <a:pt x="2479230" y="1066800"/>
                </a:lnTo>
                <a:lnTo>
                  <a:pt x="2465806" y="1066800"/>
                </a:lnTo>
                <a:lnTo>
                  <a:pt x="2452535" y="1079500"/>
                </a:lnTo>
                <a:lnTo>
                  <a:pt x="2439428" y="1079500"/>
                </a:lnTo>
                <a:lnTo>
                  <a:pt x="2388133" y="1104900"/>
                </a:lnTo>
                <a:lnTo>
                  <a:pt x="2336800" y="1117600"/>
                </a:lnTo>
                <a:lnTo>
                  <a:pt x="2234514" y="1168400"/>
                </a:lnTo>
                <a:lnTo>
                  <a:pt x="2188146" y="1181100"/>
                </a:lnTo>
                <a:lnTo>
                  <a:pt x="2141880" y="1206500"/>
                </a:lnTo>
                <a:lnTo>
                  <a:pt x="2095728" y="1219200"/>
                </a:lnTo>
                <a:lnTo>
                  <a:pt x="2003831" y="1270000"/>
                </a:lnTo>
                <a:lnTo>
                  <a:pt x="1958124" y="1282700"/>
                </a:lnTo>
                <a:lnTo>
                  <a:pt x="1776310" y="1384300"/>
                </a:lnTo>
                <a:lnTo>
                  <a:pt x="1730819" y="1397000"/>
                </a:lnTo>
                <a:lnTo>
                  <a:pt x="1666532" y="1433525"/>
                </a:lnTo>
                <a:lnTo>
                  <a:pt x="1666532" y="1549400"/>
                </a:lnTo>
                <a:lnTo>
                  <a:pt x="1657819" y="1549400"/>
                </a:lnTo>
                <a:lnTo>
                  <a:pt x="1660601" y="1536700"/>
                </a:lnTo>
                <a:lnTo>
                  <a:pt x="1666532" y="1549400"/>
                </a:lnTo>
                <a:lnTo>
                  <a:pt x="1666532" y="1433525"/>
                </a:lnTo>
                <a:lnTo>
                  <a:pt x="1551940" y="1498600"/>
                </a:lnTo>
                <a:lnTo>
                  <a:pt x="1507985" y="1536700"/>
                </a:lnTo>
                <a:lnTo>
                  <a:pt x="1335214" y="1638300"/>
                </a:lnTo>
                <a:lnTo>
                  <a:pt x="1292796" y="1676400"/>
                </a:lnTo>
                <a:lnTo>
                  <a:pt x="1208862" y="1727200"/>
                </a:lnTo>
                <a:lnTo>
                  <a:pt x="1181747" y="1752600"/>
                </a:lnTo>
                <a:lnTo>
                  <a:pt x="1155623" y="1778000"/>
                </a:lnTo>
                <a:lnTo>
                  <a:pt x="1130477" y="1790700"/>
                </a:lnTo>
                <a:lnTo>
                  <a:pt x="1106309" y="1816100"/>
                </a:lnTo>
                <a:lnTo>
                  <a:pt x="1097368" y="1828800"/>
                </a:lnTo>
                <a:lnTo>
                  <a:pt x="1095349" y="1832114"/>
                </a:lnTo>
                <a:lnTo>
                  <a:pt x="1095349" y="1917700"/>
                </a:lnTo>
                <a:lnTo>
                  <a:pt x="1082179" y="1917700"/>
                </a:lnTo>
                <a:lnTo>
                  <a:pt x="1083132" y="1905000"/>
                </a:lnTo>
                <a:lnTo>
                  <a:pt x="1092492" y="1905000"/>
                </a:lnTo>
                <a:lnTo>
                  <a:pt x="1095349" y="1917700"/>
                </a:lnTo>
                <a:lnTo>
                  <a:pt x="1095349" y="1832114"/>
                </a:lnTo>
                <a:lnTo>
                  <a:pt x="1077683" y="1866900"/>
                </a:lnTo>
                <a:lnTo>
                  <a:pt x="1069657" y="1905000"/>
                </a:lnTo>
                <a:lnTo>
                  <a:pt x="1069784" y="1917700"/>
                </a:lnTo>
                <a:lnTo>
                  <a:pt x="1071245" y="1930400"/>
                </a:lnTo>
                <a:lnTo>
                  <a:pt x="1074915" y="1930400"/>
                </a:lnTo>
                <a:lnTo>
                  <a:pt x="1081557" y="1943100"/>
                </a:lnTo>
                <a:lnTo>
                  <a:pt x="1098854" y="1943100"/>
                </a:lnTo>
                <a:lnTo>
                  <a:pt x="1104150" y="1955800"/>
                </a:lnTo>
                <a:lnTo>
                  <a:pt x="1107859" y="1955800"/>
                </a:lnTo>
                <a:lnTo>
                  <a:pt x="1112913" y="1968500"/>
                </a:lnTo>
                <a:lnTo>
                  <a:pt x="1134135" y="1968500"/>
                </a:lnTo>
                <a:lnTo>
                  <a:pt x="1150785" y="1981200"/>
                </a:lnTo>
                <a:lnTo>
                  <a:pt x="1267866" y="1981200"/>
                </a:lnTo>
                <a:lnTo>
                  <a:pt x="1295819" y="1968500"/>
                </a:lnTo>
                <a:lnTo>
                  <a:pt x="1323454" y="1968500"/>
                </a:lnTo>
                <a:lnTo>
                  <a:pt x="1350530" y="1955800"/>
                </a:lnTo>
                <a:lnTo>
                  <a:pt x="1376819" y="1943100"/>
                </a:lnTo>
                <a:lnTo>
                  <a:pt x="1423428" y="1943100"/>
                </a:lnTo>
                <a:lnTo>
                  <a:pt x="1491640" y="1930400"/>
                </a:lnTo>
                <a:lnTo>
                  <a:pt x="1559839" y="1905000"/>
                </a:lnTo>
                <a:lnTo>
                  <a:pt x="1612506" y="1892300"/>
                </a:lnTo>
                <a:lnTo>
                  <a:pt x="1606105" y="1879600"/>
                </a:lnTo>
                <a:lnTo>
                  <a:pt x="1629346" y="1879600"/>
                </a:lnTo>
                <a:lnTo>
                  <a:pt x="1635277" y="1892300"/>
                </a:lnTo>
                <a:lnTo>
                  <a:pt x="1639544" y="1892300"/>
                </a:lnTo>
                <a:lnTo>
                  <a:pt x="1643227" y="1879600"/>
                </a:lnTo>
                <a:lnTo>
                  <a:pt x="1647558" y="1866900"/>
                </a:lnTo>
                <a:lnTo>
                  <a:pt x="1687233" y="1866900"/>
                </a:lnTo>
                <a:lnTo>
                  <a:pt x="1680121" y="1879600"/>
                </a:lnTo>
                <a:lnTo>
                  <a:pt x="1698675" y="1879600"/>
                </a:lnTo>
                <a:lnTo>
                  <a:pt x="1706778" y="1866900"/>
                </a:lnTo>
                <a:lnTo>
                  <a:pt x="1691436" y="1866900"/>
                </a:lnTo>
                <a:lnTo>
                  <a:pt x="1746897" y="1841500"/>
                </a:lnTo>
                <a:lnTo>
                  <a:pt x="1774190" y="1841500"/>
                </a:lnTo>
                <a:lnTo>
                  <a:pt x="1801456" y="1828800"/>
                </a:lnTo>
                <a:lnTo>
                  <a:pt x="1840433" y="1828800"/>
                </a:lnTo>
                <a:lnTo>
                  <a:pt x="1879511" y="1816100"/>
                </a:lnTo>
                <a:lnTo>
                  <a:pt x="1918614" y="1816100"/>
                </a:lnTo>
                <a:lnTo>
                  <a:pt x="1957730" y="1803400"/>
                </a:lnTo>
                <a:lnTo>
                  <a:pt x="1975192" y="1803400"/>
                </a:lnTo>
                <a:lnTo>
                  <a:pt x="1992744" y="1790700"/>
                </a:lnTo>
                <a:lnTo>
                  <a:pt x="2068499" y="1790700"/>
                </a:lnTo>
                <a:lnTo>
                  <a:pt x="2088464" y="1778000"/>
                </a:lnTo>
                <a:lnTo>
                  <a:pt x="2184069" y="1778000"/>
                </a:lnTo>
                <a:lnTo>
                  <a:pt x="2191791" y="1765300"/>
                </a:lnTo>
                <a:lnTo>
                  <a:pt x="2274379" y="1765300"/>
                </a:lnTo>
                <a:lnTo>
                  <a:pt x="2283015" y="1778000"/>
                </a:lnTo>
                <a:lnTo>
                  <a:pt x="2287041" y="1778000"/>
                </a:lnTo>
                <a:lnTo>
                  <a:pt x="2286304" y="1790700"/>
                </a:lnTo>
                <a:lnTo>
                  <a:pt x="2280666" y="1803400"/>
                </a:lnTo>
                <a:lnTo>
                  <a:pt x="2269337" y="1803400"/>
                </a:lnTo>
                <a:lnTo>
                  <a:pt x="2264003" y="1815414"/>
                </a:lnTo>
                <a:lnTo>
                  <a:pt x="2264003" y="1943100"/>
                </a:lnTo>
                <a:lnTo>
                  <a:pt x="2257958" y="1955800"/>
                </a:lnTo>
                <a:lnTo>
                  <a:pt x="2250656" y="1955800"/>
                </a:lnTo>
                <a:lnTo>
                  <a:pt x="2254161" y="1943100"/>
                </a:lnTo>
                <a:lnTo>
                  <a:pt x="2264003" y="1943100"/>
                </a:lnTo>
                <a:lnTo>
                  <a:pt x="2264003" y="1815414"/>
                </a:lnTo>
                <a:lnTo>
                  <a:pt x="2263698" y="1816100"/>
                </a:lnTo>
                <a:lnTo>
                  <a:pt x="2243810" y="1828800"/>
                </a:lnTo>
                <a:lnTo>
                  <a:pt x="2224011" y="1854200"/>
                </a:lnTo>
                <a:lnTo>
                  <a:pt x="2203996" y="1866900"/>
                </a:lnTo>
                <a:lnTo>
                  <a:pt x="2183511" y="1879600"/>
                </a:lnTo>
                <a:lnTo>
                  <a:pt x="2145080" y="1917700"/>
                </a:lnTo>
                <a:lnTo>
                  <a:pt x="2106396" y="1943100"/>
                </a:lnTo>
                <a:lnTo>
                  <a:pt x="2067471" y="1981200"/>
                </a:lnTo>
                <a:lnTo>
                  <a:pt x="2028304" y="2006600"/>
                </a:lnTo>
                <a:lnTo>
                  <a:pt x="1990153" y="2032000"/>
                </a:lnTo>
                <a:lnTo>
                  <a:pt x="1951951" y="2070100"/>
                </a:lnTo>
                <a:lnTo>
                  <a:pt x="1837207" y="2146300"/>
                </a:lnTo>
                <a:lnTo>
                  <a:pt x="1798967" y="2184400"/>
                </a:lnTo>
                <a:lnTo>
                  <a:pt x="1772437" y="2197100"/>
                </a:lnTo>
                <a:lnTo>
                  <a:pt x="1934781" y="2197100"/>
                </a:lnTo>
                <a:lnTo>
                  <a:pt x="1942985" y="2184400"/>
                </a:lnTo>
                <a:lnTo>
                  <a:pt x="1951215" y="2184400"/>
                </a:lnTo>
                <a:lnTo>
                  <a:pt x="1959597" y="2171700"/>
                </a:lnTo>
                <a:lnTo>
                  <a:pt x="1968233" y="2171700"/>
                </a:lnTo>
                <a:lnTo>
                  <a:pt x="1985149" y="2159000"/>
                </a:lnTo>
                <a:lnTo>
                  <a:pt x="2001659" y="2146300"/>
                </a:lnTo>
                <a:lnTo>
                  <a:pt x="2017763" y="2133600"/>
                </a:lnTo>
                <a:lnTo>
                  <a:pt x="2033473" y="2120900"/>
                </a:lnTo>
                <a:lnTo>
                  <a:pt x="2039099" y="2120900"/>
                </a:lnTo>
                <a:lnTo>
                  <a:pt x="2044928" y="2108200"/>
                </a:lnTo>
                <a:lnTo>
                  <a:pt x="2061159" y="2108200"/>
                </a:lnTo>
                <a:lnTo>
                  <a:pt x="2055075" y="2120900"/>
                </a:lnTo>
                <a:lnTo>
                  <a:pt x="2050148" y="2120900"/>
                </a:lnTo>
                <a:lnTo>
                  <a:pt x="2048471" y="2133600"/>
                </a:lnTo>
                <a:lnTo>
                  <a:pt x="2056409" y="2120900"/>
                </a:lnTo>
                <a:lnTo>
                  <a:pt x="2070735" y="2120900"/>
                </a:lnTo>
                <a:lnTo>
                  <a:pt x="2077123" y="2108200"/>
                </a:lnTo>
                <a:lnTo>
                  <a:pt x="2080679" y="2108200"/>
                </a:lnTo>
                <a:lnTo>
                  <a:pt x="2085022" y="2095500"/>
                </a:lnTo>
                <a:lnTo>
                  <a:pt x="2072551" y="2095500"/>
                </a:lnTo>
                <a:lnTo>
                  <a:pt x="2077770" y="2082800"/>
                </a:lnTo>
                <a:lnTo>
                  <a:pt x="2083320" y="2082800"/>
                </a:lnTo>
                <a:lnTo>
                  <a:pt x="2089213" y="2070100"/>
                </a:lnTo>
                <a:lnTo>
                  <a:pt x="2100668" y="2070100"/>
                </a:lnTo>
                <a:lnTo>
                  <a:pt x="2112200" y="2057400"/>
                </a:lnTo>
                <a:lnTo>
                  <a:pt x="2135352" y="2044700"/>
                </a:lnTo>
                <a:lnTo>
                  <a:pt x="2138337" y="2044700"/>
                </a:lnTo>
                <a:lnTo>
                  <a:pt x="2140039" y="2032000"/>
                </a:lnTo>
                <a:lnTo>
                  <a:pt x="2145563" y="2032000"/>
                </a:lnTo>
                <a:lnTo>
                  <a:pt x="2149119" y="2044700"/>
                </a:lnTo>
                <a:lnTo>
                  <a:pt x="2146744" y="2044700"/>
                </a:lnTo>
                <a:lnTo>
                  <a:pt x="2145741" y="2057400"/>
                </a:lnTo>
                <a:lnTo>
                  <a:pt x="2157387" y="2044700"/>
                </a:lnTo>
                <a:lnTo>
                  <a:pt x="2167623" y="2044700"/>
                </a:lnTo>
                <a:lnTo>
                  <a:pt x="2176183" y="2032000"/>
                </a:lnTo>
                <a:lnTo>
                  <a:pt x="2182799" y="2019300"/>
                </a:lnTo>
                <a:lnTo>
                  <a:pt x="2167318" y="2019300"/>
                </a:lnTo>
                <a:lnTo>
                  <a:pt x="2181148" y="2006600"/>
                </a:lnTo>
                <a:lnTo>
                  <a:pt x="2195271" y="1993900"/>
                </a:lnTo>
                <a:lnTo>
                  <a:pt x="2211032" y="1981200"/>
                </a:lnTo>
                <a:lnTo>
                  <a:pt x="2226983" y="1981200"/>
                </a:lnTo>
                <a:lnTo>
                  <a:pt x="2230399" y="1968500"/>
                </a:lnTo>
                <a:lnTo>
                  <a:pt x="2234336" y="1968500"/>
                </a:lnTo>
                <a:lnTo>
                  <a:pt x="2239454" y="1955800"/>
                </a:lnTo>
                <a:lnTo>
                  <a:pt x="2246439" y="1955800"/>
                </a:lnTo>
                <a:lnTo>
                  <a:pt x="2243658" y="1968500"/>
                </a:lnTo>
                <a:lnTo>
                  <a:pt x="2241334" y="1968500"/>
                </a:lnTo>
                <a:lnTo>
                  <a:pt x="2238972" y="1981200"/>
                </a:lnTo>
                <a:lnTo>
                  <a:pt x="2248344" y="1981200"/>
                </a:lnTo>
                <a:lnTo>
                  <a:pt x="2282698" y="1943100"/>
                </a:lnTo>
                <a:lnTo>
                  <a:pt x="2317318" y="1917700"/>
                </a:lnTo>
                <a:lnTo>
                  <a:pt x="2361869" y="1866900"/>
                </a:lnTo>
                <a:lnTo>
                  <a:pt x="2395778" y="1816100"/>
                </a:lnTo>
                <a:lnTo>
                  <a:pt x="2408377" y="1778000"/>
                </a:lnTo>
                <a:lnTo>
                  <a:pt x="2410409" y="1765300"/>
                </a:lnTo>
                <a:lnTo>
                  <a:pt x="2409596" y="1739900"/>
                </a:lnTo>
                <a:lnTo>
                  <a:pt x="2404986" y="1727200"/>
                </a:lnTo>
                <a:lnTo>
                  <a:pt x="2395639" y="1701800"/>
                </a:lnTo>
                <a:lnTo>
                  <a:pt x="2381262" y="1689100"/>
                </a:lnTo>
                <a:lnTo>
                  <a:pt x="2350135" y="1689100"/>
                </a:lnTo>
                <a:lnTo>
                  <a:pt x="2338565" y="1676400"/>
                </a:lnTo>
                <a:lnTo>
                  <a:pt x="2193747" y="1676400"/>
                </a:lnTo>
                <a:lnTo>
                  <a:pt x="2172449" y="1689100"/>
                </a:lnTo>
                <a:lnTo>
                  <a:pt x="2080374" y="1689100"/>
                </a:lnTo>
                <a:lnTo>
                  <a:pt x="2071611" y="1701800"/>
                </a:lnTo>
                <a:lnTo>
                  <a:pt x="1993658" y="1701800"/>
                </a:lnTo>
                <a:lnTo>
                  <a:pt x="1967801" y="1714500"/>
                </a:lnTo>
                <a:lnTo>
                  <a:pt x="1941957" y="1714500"/>
                </a:lnTo>
                <a:lnTo>
                  <a:pt x="1902460" y="1727200"/>
                </a:lnTo>
                <a:lnTo>
                  <a:pt x="1862963" y="1727200"/>
                </a:lnTo>
                <a:lnTo>
                  <a:pt x="1784311" y="1752600"/>
                </a:lnTo>
                <a:lnTo>
                  <a:pt x="1734312" y="1752600"/>
                </a:lnTo>
                <a:lnTo>
                  <a:pt x="1456842" y="1823186"/>
                </a:lnTo>
                <a:lnTo>
                  <a:pt x="1456842" y="1919401"/>
                </a:lnTo>
                <a:lnTo>
                  <a:pt x="1453959" y="1930400"/>
                </a:lnTo>
                <a:lnTo>
                  <a:pt x="1437843" y="1930400"/>
                </a:lnTo>
                <a:lnTo>
                  <a:pt x="1456842" y="1919401"/>
                </a:lnTo>
                <a:lnTo>
                  <a:pt x="1456842" y="1823186"/>
                </a:lnTo>
                <a:lnTo>
                  <a:pt x="1434757" y="1828800"/>
                </a:lnTo>
                <a:lnTo>
                  <a:pt x="1217688" y="1879600"/>
                </a:lnTo>
                <a:lnTo>
                  <a:pt x="1204175" y="1879600"/>
                </a:lnTo>
                <a:lnTo>
                  <a:pt x="1202448" y="1866900"/>
                </a:lnTo>
                <a:lnTo>
                  <a:pt x="1189164" y="1879600"/>
                </a:lnTo>
                <a:lnTo>
                  <a:pt x="1202969" y="1854200"/>
                </a:lnTo>
                <a:lnTo>
                  <a:pt x="1226096" y="1828800"/>
                </a:lnTo>
                <a:lnTo>
                  <a:pt x="1252448" y="1816100"/>
                </a:lnTo>
                <a:lnTo>
                  <a:pt x="1275930" y="1803400"/>
                </a:lnTo>
                <a:lnTo>
                  <a:pt x="1276883" y="1816100"/>
                </a:lnTo>
                <a:lnTo>
                  <a:pt x="1290891" y="1816100"/>
                </a:lnTo>
                <a:lnTo>
                  <a:pt x="1296746" y="1803400"/>
                </a:lnTo>
                <a:lnTo>
                  <a:pt x="1279309" y="1803400"/>
                </a:lnTo>
                <a:lnTo>
                  <a:pt x="1278420" y="1790700"/>
                </a:lnTo>
                <a:lnTo>
                  <a:pt x="1282928" y="1790700"/>
                </a:lnTo>
                <a:lnTo>
                  <a:pt x="1291831" y="1778000"/>
                </a:lnTo>
                <a:lnTo>
                  <a:pt x="1303337" y="1778000"/>
                </a:lnTo>
                <a:lnTo>
                  <a:pt x="1345311" y="1739900"/>
                </a:lnTo>
                <a:lnTo>
                  <a:pt x="1430845" y="1689100"/>
                </a:lnTo>
                <a:lnTo>
                  <a:pt x="1474190" y="1651000"/>
                </a:lnTo>
                <a:lnTo>
                  <a:pt x="1517789" y="1625600"/>
                </a:lnTo>
                <a:lnTo>
                  <a:pt x="1551355" y="1612900"/>
                </a:lnTo>
                <a:lnTo>
                  <a:pt x="1585074" y="1587500"/>
                </a:lnTo>
                <a:lnTo>
                  <a:pt x="1619377" y="1562100"/>
                </a:lnTo>
                <a:lnTo>
                  <a:pt x="1654670" y="1549400"/>
                </a:lnTo>
                <a:lnTo>
                  <a:pt x="1656981" y="1549400"/>
                </a:lnTo>
                <a:lnTo>
                  <a:pt x="1651393" y="1562100"/>
                </a:lnTo>
                <a:lnTo>
                  <a:pt x="1639849" y="1562100"/>
                </a:lnTo>
                <a:lnTo>
                  <a:pt x="1633918" y="1574800"/>
                </a:lnTo>
                <a:lnTo>
                  <a:pt x="1547444" y="1625600"/>
                </a:lnTo>
                <a:lnTo>
                  <a:pt x="1537322" y="1625600"/>
                </a:lnTo>
                <a:lnTo>
                  <a:pt x="1527238" y="1638300"/>
                </a:lnTo>
                <a:lnTo>
                  <a:pt x="1517243" y="1638300"/>
                </a:lnTo>
                <a:lnTo>
                  <a:pt x="1507350" y="1651000"/>
                </a:lnTo>
                <a:lnTo>
                  <a:pt x="1497545" y="1651000"/>
                </a:lnTo>
                <a:lnTo>
                  <a:pt x="1493901" y="1659991"/>
                </a:lnTo>
                <a:lnTo>
                  <a:pt x="1511338" y="1651000"/>
                </a:lnTo>
                <a:lnTo>
                  <a:pt x="1555991" y="1625600"/>
                </a:lnTo>
                <a:lnTo>
                  <a:pt x="1610410" y="1600200"/>
                </a:lnTo>
                <a:lnTo>
                  <a:pt x="1664360" y="1562100"/>
                </a:lnTo>
                <a:lnTo>
                  <a:pt x="1707591" y="1536700"/>
                </a:lnTo>
                <a:lnTo>
                  <a:pt x="1729879" y="1524000"/>
                </a:lnTo>
                <a:lnTo>
                  <a:pt x="1699094" y="1524000"/>
                </a:lnTo>
                <a:lnTo>
                  <a:pt x="1692389" y="1536700"/>
                </a:lnTo>
                <a:lnTo>
                  <a:pt x="1679905" y="1536700"/>
                </a:lnTo>
                <a:lnTo>
                  <a:pt x="1686128" y="1524000"/>
                </a:lnTo>
                <a:lnTo>
                  <a:pt x="1692694" y="1524000"/>
                </a:lnTo>
                <a:lnTo>
                  <a:pt x="1869249" y="1422400"/>
                </a:lnTo>
                <a:lnTo>
                  <a:pt x="1914194" y="1409700"/>
                </a:lnTo>
                <a:lnTo>
                  <a:pt x="2055164" y="1333500"/>
                </a:lnTo>
                <a:lnTo>
                  <a:pt x="2102446" y="1320800"/>
                </a:lnTo>
                <a:lnTo>
                  <a:pt x="2197417" y="1270000"/>
                </a:lnTo>
                <a:lnTo>
                  <a:pt x="2245080" y="1257300"/>
                </a:lnTo>
                <a:lnTo>
                  <a:pt x="2292858" y="1231900"/>
                </a:lnTo>
                <a:lnTo>
                  <a:pt x="2340724" y="1219200"/>
                </a:lnTo>
                <a:lnTo>
                  <a:pt x="2436711" y="1168400"/>
                </a:lnTo>
                <a:lnTo>
                  <a:pt x="2484805" y="1155700"/>
                </a:lnTo>
                <a:lnTo>
                  <a:pt x="2532964" y="1130300"/>
                </a:lnTo>
                <a:lnTo>
                  <a:pt x="2581173" y="1117600"/>
                </a:lnTo>
                <a:lnTo>
                  <a:pt x="2624645" y="1092200"/>
                </a:lnTo>
                <a:lnTo>
                  <a:pt x="2710967" y="1066800"/>
                </a:lnTo>
                <a:lnTo>
                  <a:pt x="2753283" y="1041400"/>
                </a:lnTo>
                <a:lnTo>
                  <a:pt x="2794673" y="1016000"/>
                </a:lnTo>
                <a:lnTo>
                  <a:pt x="2824149" y="1016000"/>
                </a:lnTo>
                <a:lnTo>
                  <a:pt x="2829064" y="1003300"/>
                </a:lnTo>
                <a:lnTo>
                  <a:pt x="2833128" y="990600"/>
                </a:lnTo>
                <a:lnTo>
                  <a:pt x="2835668" y="977900"/>
                </a:lnTo>
                <a:lnTo>
                  <a:pt x="2836011" y="977900"/>
                </a:lnTo>
                <a:lnTo>
                  <a:pt x="2834817" y="965200"/>
                </a:lnTo>
                <a:lnTo>
                  <a:pt x="2833903" y="952500"/>
                </a:lnTo>
                <a:lnTo>
                  <a:pt x="2833890" y="939800"/>
                </a:lnTo>
                <a:lnTo>
                  <a:pt x="2835364" y="927100"/>
                </a:lnTo>
                <a:lnTo>
                  <a:pt x="2836138" y="927100"/>
                </a:lnTo>
                <a:close/>
              </a:path>
            </a:pathLst>
          </a:custGeom>
          <a:solidFill>
            <a:srgbClr val="D08F74"/>
          </a:solidFill>
        </p:spPr>
        <p:txBody>
          <a:bodyPr wrap="square" lIns="0" tIns="0" rIns="0" bIns="0" rtlCol="0"/>
          <a:lstStyle/>
          <a:p>
            <a:endParaRPr/>
          </a:p>
        </p:txBody>
      </p:sp>
      <p:grpSp>
        <p:nvGrpSpPr>
          <p:cNvPr id="4" name="object 4"/>
          <p:cNvGrpSpPr/>
          <p:nvPr/>
        </p:nvGrpSpPr>
        <p:grpSpPr>
          <a:xfrm>
            <a:off x="15886915" y="0"/>
            <a:ext cx="2401570" cy="2006600"/>
            <a:chOff x="15886915" y="0"/>
            <a:chExt cx="2401570" cy="2006600"/>
          </a:xfrm>
        </p:grpSpPr>
        <p:pic>
          <p:nvPicPr>
            <p:cNvPr id="5" name="object 5"/>
            <p:cNvPicPr/>
            <p:nvPr/>
          </p:nvPicPr>
          <p:blipFill>
            <a:blip r:embed="rId2" cstate="print"/>
            <a:stretch>
              <a:fillRect/>
            </a:stretch>
          </p:blipFill>
          <p:spPr>
            <a:xfrm>
              <a:off x="16231446" y="0"/>
              <a:ext cx="2056552" cy="2006599"/>
            </a:xfrm>
            <a:prstGeom prst="rect">
              <a:avLst/>
            </a:prstGeom>
          </p:spPr>
        </p:pic>
        <p:pic>
          <p:nvPicPr>
            <p:cNvPr id="6" name="object 6"/>
            <p:cNvPicPr/>
            <p:nvPr/>
          </p:nvPicPr>
          <p:blipFill>
            <a:blip r:embed="rId3" cstate="print"/>
            <a:stretch>
              <a:fillRect/>
            </a:stretch>
          </p:blipFill>
          <p:spPr>
            <a:xfrm>
              <a:off x="16019520" y="1"/>
              <a:ext cx="243549" cy="200066"/>
            </a:xfrm>
            <a:prstGeom prst="rect">
              <a:avLst/>
            </a:prstGeom>
          </p:spPr>
        </p:pic>
        <p:pic>
          <p:nvPicPr>
            <p:cNvPr id="7" name="object 7"/>
            <p:cNvPicPr/>
            <p:nvPr/>
          </p:nvPicPr>
          <p:blipFill>
            <a:blip r:embed="rId4" cstate="print"/>
            <a:stretch>
              <a:fillRect/>
            </a:stretch>
          </p:blipFill>
          <p:spPr>
            <a:xfrm>
              <a:off x="16176553" y="441769"/>
              <a:ext cx="190606" cy="185856"/>
            </a:xfrm>
            <a:prstGeom prst="rect">
              <a:avLst/>
            </a:prstGeom>
          </p:spPr>
        </p:pic>
        <p:pic>
          <p:nvPicPr>
            <p:cNvPr id="8" name="object 8"/>
            <p:cNvPicPr/>
            <p:nvPr/>
          </p:nvPicPr>
          <p:blipFill>
            <a:blip r:embed="rId5" cstate="print"/>
            <a:stretch>
              <a:fillRect/>
            </a:stretch>
          </p:blipFill>
          <p:spPr>
            <a:xfrm>
              <a:off x="15901916" y="709920"/>
              <a:ext cx="128348" cy="211356"/>
            </a:xfrm>
            <a:prstGeom prst="rect">
              <a:avLst/>
            </a:prstGeom>
          </p:spPr>
        </p:pic>
        <p:pic>
          <p:nvPicPr>
            <p:cNvPr id="9" name="object 9"/>
            <p:cNvPicPr/>
            <p:nvPr/>
          </p:nvPicPr>
          <p:blipFill>
            <a:blip r:embed="rId6" cstate="print"/>
            <a:stretch>
              <a:fillRect/>
            </a:stretch>
          </p:blipFill>
          <p:spPr>
            <a:xfrm>
              <a:off x="15886915" y="333152"/>
              <a:ext cx="114537" cy="102700"/>
            </a:xfrm>
            <a:prstGeom prst="rect">
              <a:avLst/>
            </a:prstGeom>
          </p:spPr>
        </p:pic>
      </p:grpSp>
      <p:sp>
        <p:nvSpPr>
          <p:cNvPr id="11" name="object 11"/>
          <p:cNvSpPr/>
          <p:nvPr/>
        </p:nvSpPr>
        <p:spPr>
          <a:xfrm>
            <a:off x="599389" y="4525268"/>
            <a:ext cx="633730" cy="1090295"/>
          </a:xfrm>
          <a:custGeom>
            <a:avLst/>
            <a:gdLst/>
            <a:ahLst/>
            <a:cxnLst/>
            <a:rect l="l" t="t" r="r" b="b"/>
            <a:pathLst>
              <a:path w="633730" h="1090295">
                <a:moveTo>
                  <a:pt x="156924" y="0"/>
                </a:moveTo>
                <a:lnTo>
                  <a:pt x="180640" y="37514"/>
                </a:lnTo>
                <a:lnTo>
                  <a:pt x="186120" y="50801"/>
                </a:lnTo>
                <a:lnTo>
                  <a:pt x="189316" y="57966"/>
                </a:lnTo>
                <a:lnTo>
                  <a:pt x="221018" y="118072"/>
                </a:lnTo>
                <a:lnTo>
                  <a:pt x="224592" y="124451"/>
                </a:lnTo>
                <a:lnTo>
                  <a:pt x="232168" y="138705"/>
                </a:lnTo>
                <a:lnTo>
                  <a:pt x="235897" y="145848"/>
                </a:lnTo>
                <a:lnTo>
                  <a:pt x="239507" y="153047"/>
                </a:lnTo>
                <a:lnTo>
                  <a:pt x="240376" y="154978"/>
                </a:lnTo>
                <a:lnTo>
                  <a:pt x="242529" y="158653"/>
                </a:lnTo>
                <a:lnTo>
                  <a:pt x="243084" y="159473"/>
                </a:lnTo>
                <a:lnTo>
                  <a:pt x="243702" y="160242"/>
                </a:lnTo>
                <a:lnTo>
                  <a:pt x="244383" y="160960"/>
                </a:lnTo>
                <a:lnTo>
                  <a:pt x="250986" y="175642"/>
                </a:lnTo>
                <a:lnTo>
                  <a:pt x="251124" y="177674"/>
                </a:lnTo>
                <a:lnTo>
                  <a:pt x="251619" y="179615"/>
                </a:lnTo>
                <a:lnTo>
                  <a:pt x="252472" y="181465"/>
                </a:lnTo>
                <a:lnTo>
                  <a:pt x="253873" y="185109"/>
                </a:lnTo>
                <a:lnTo>
                  <a:pt x="255351" y="188745"/>
                </a:lnTo>
                <a:lnTo>
                  <a:pt x="259061" y="198343"/>
                </a:lnTo>
                <a:lnTo>
                  <a:pt x="263603" y="210259"/>
                </a:lnTo>
                <a:lnTo>
                  <a:pt x="269723" y="225976"/>
                </a:lnTo>
                <a:lnTo>
                  <a:pt x="304484" y="314989"/>
                </a:lnTo>
                <a:lnTo>
                  <a:pt x="324727" y="364474"/>
                </a:lnTo>
                <a:lnTo>
                  <a:pt x="402008" y="542446"/>
                </a:lnTo>
                <a:lnTo>
                  <a:pt x="408903" y="558481"/>
                </a:lnTo>
                <a:lnTo>
                  <a:pt x="428622" y="605023"/>
                </a:lnTo>
                <a:lnTo>
                  <a:pt x="447971" y="649871"/>
                </a:lnTo>
                <a:lnTo>
                  <a:pt x="467764" y="694519"/>
                </a:lnTo>
                <a:lnTo>
                  <a:pt x="509047" y="784716"/>
                </a:lnTo>
                <a:lnTo>
                  <a:pt x="542285" y="856252"/>
                </a:lnTo>
                <a:lnTo>
                  <a:pt x="589383" y="957273"/>
                </a:lnTo>
                <a:lnTo>
                  <a:pt x="596515" y="972663"/>
                </a:lnTo>
                <a:lnTo>
                  <a:pt x="614323" y="1014312"/>
                </a:lnTo>
                <a:lnTo>
                  <a:pt x="628197" y="1055726"/>
                </a:lnTo>
                <a:lnTo>
                  <a:pt x="632379" y="1074557"/>
                </a:lnTo>
                <a:lnTo>
                  <a:pt x="633535" y="1079251"/>
                </a:lnTo>
                <a:lnTo>
                  <a:pt x="632600" y="1083480"/>
                </a:lnTo>
                <a:lnTo>
                  <a:pt x="629574" y="1087243"/>
                </a:lnTo>
                <a:lnTo>
                  <a:pt x="629495" y="1087595"/>
                </a:lnTo>
                <a:lnTo>
                  <a:pt x="624608" y="1089793"/>
                </a:lnTo>
                <a:lnTo>
                  <a:pt x="623977" y="1089614"/>
                </a:lnTo>
                <a:lnTo>
                  <a:pt x="623647" y="1089592"/>
                </a:lnTo>
                <a:lnTo>
                  <a:pt x="620061" y="1089821"/>
                </a:lnTo>
                <a:lnTo>
                  <a:pt x="616528" y="1089484"/>
                </a:lnTo>
                <a:lnTo>
                  <a:pt x="613048" y="1088580"/>
                </a:lnTo>
                <a:lnTo>
                  <a:pt x="576512" y="1080585"/>
                </a:lnTo>
                <a:lnTo>
                  <a:pt x="564331" y="1077982"/>
                </a:lnTo>
                <a:lnTo>
                  <a:pt x="520244" y="1068759"/>
                </a:lnTo>
                <a:lnTo>
                  <a:pt x="498220" y="1064042"/>
                </a:lnTo>
                <a:lnTo>
                  <a:pt x="447650" y="1052213"/>
                </a:lnTo>
                <a:lnTo>
                  <a:pt x="391307" y="1035585"/>
                </a:lnTo>
                <a:lnTo>
                  <a:pt x="344901" y="1018792"/>
                </a:lnTo>
                <a:lnTo>
                  <a:pt x="307733" y="1004352"/>
                </a:lnTo>
                <a:lnTo>
                  <a:pt x="256738" y="981781"/>
                </a:lnTo>
                <a:lnTo>
                  <a:pt x="191866" y="943747"/>
                </a:lnTo>
                <a:lnTo>
                  <a:pt x="161687" y="919140"/>
                </a:lnTo>
                <a:lnTo>
                  <a:pt x="134496" y="891262"/>
                </a:lnTo>
                <a:lnTo>
                  <a:pt x="110291" y="860112"/>
                </a:lnTo>
                <a:lnTo>
                  <a:pt x="82712" y="816656"/>
                </a:lnTo>
                <a:lnTo>
                  <a:pt x="65423" y="783428"/>
                </a:lnTo>
                <a:lnTo>
                  <a:pt x="63417" y="779318"/>
                </a:lnTo>
                <a:lnTo>
                  <a:pt x="62736" y="777803"/>
                </a:lnTo>
                <a:lnTo>
                  <a:pt x="61792" y="776407"/>
                </a:lnTo>
                <a:lnTo>
                  <a:pt x="60979" y="774952"/>
                </a:lnTo>
                <a:lnTo>
                  <a:pt x="41426" y="731475"/>
                </a:lnTo>
                <a:lnTo>
                  <a:pt x="40948" y="730002"/>
                </a:lnTo>
                <a:lnTo>
                  <a:pt x="40536" y="728499"/>
                </a:lnTo>
                <a:lnTo>
                  <a:pt x="38305" y="723011"/>
                </a:lnTo>
                <a:lnTo>
                  <a:pt x="36355" y="719086"/>
                </a:lnTo>
                <a:lnTo>
                  <a:pt x="34951" y="714968"/>
                </a:lnTo>
                <a:lnTo>
                  <a:pt x="30214" y="701511"/>
                </a:lnTo>
                <a:lnTo>
                  <a:pt x="18121" y="661128"/>
                </a:lnTo>
                <a:lnTo>
                  <a:pt x="9010" y="618959"/>
                </a:lnTo>
                <a:lnTo>
                  <a:pt x="1210" y="552481"/>
                </a:lnTo>
                <a:lnTo>
                  <a:pt x="0" y="519465"/>
                </a:lnTo>
                <a:lnTo>
                  <a:pt x="490" y="486432"/>
                </a:lnTo>
                <a:lnTo>
                  <a:pt x="4929" y="431606"/>
                </a:lnTo>
                <a:lnTo>
                  <a:pt x="10963" y="388293"/>
                </a:lnTo>
                <a:lnTo>
                  <a:pt x="20869" y="333293"/>
                </a:lnTo>
                <a:lnTo>
                  <a:pt x="37189" y="267285"/>
                </a:lnTo>
                <a:lnTo>
                  <a:pt x="56823" y="207626"/>
                </a:lnTo>
                <a:lnTo>
                  <a:pt x="79387" y="154827"/>
                </a:lnTo>
                <a:lnTo>
                  <a:pt x="104066" y="107496"/>
                </a:lnTo>
                <a:lnTo>
                  <a:pt x="107914" y="100247"/>
                </a:lnTo>
                <a:lnTo>
                  <a:pt x="116239" y="83969"/>
                </a:lnTo>
                <a:lnTo>
                  <a:pt x="124254" y="67569"/>
                </a:lnTo>
                <a:lnTo>
                  <a:pt x="132091" y="51090"/>
                </a:lnTo>
                <a:lnTo>
                  <a:pt x="147425" y="18684"/>
                </a:lnTo>
                <a:lnTo>
                  <a:pt x="155002" y="2816"/>
                </a:lnTo>
                <a:lnTo>
                  <a:pt x="155325" y="1660"/>
                </a:lnTo>
                <a:lnTo>
                  <a:pt x="155965" y="721"/>
                </a:lnTo>
                <a:lnTo>
                  <a:pt x="156924" y="0"/>
                </a:lnTo>
                <a:close/>
              </a:path>
            </a:pathLst>
          </a:custGeom>
          <a:solidFill>
            <a:srgbClr val="FBD6BC"/>
          </a:solidFill>
        </p:spPr>
        <p:txBody>
          <a:bodyPr wrap="square" lIns="0" tIns="0" rIns="0" bIns="0" rtlCol="0"/>
          <a:lstStyle/>
          <a:p>
            <a:endParaRPr/>
          </a:p>
        </p:txBody>
      </p:sp>
      <p:sp>
        <p:nvSpPr>
          <p:cNvPr id="12" name="object 12"/>
          <p:cNvSpPr/>
          <p:nvPr/>
        </p:nvSpPr>
        <p:spPr>
          <a:xfrm>
            <a:off x="4419600" y="5387523"/>
            <a:ext cx="1346200" cy="989330"/>
          </a:xfrm>
          <a:custGeom>
            <a:avLst/>
            <a:gdLst/>
            <a:ahLst/>
            <a:cxnLst/>
            <a:rect l="l" t="t" r="r" b="b"/>
            <a:pathLst>
              <a:path w="1346200" h="989329">
                <a:moveTo>
                  <a:pt x="1169657" y="250469"/>
                </a:moveTo>
                <a:lnTo>
                  <a:pt x="1167091" y="249885"/>
                </a:lnTo>
                <a:lnTo>
                  <a:pt x="1166952" y="249885"/>
                </a:lnTo>
                <a:lnTo>
                  <a:pt x="1169657" y="250469"/>
                </a:lnTo>
                <a:close/>
              </a:path>
              <a:path w="1346200" h="989329">
                <a:moveTo>
                  <a:pt x="1182573" y="253288"/>
                </a:moveTo>
                <a:lnTo>
                  <a:pt x="1176172" y="251599"/>
                </a:lnTo>
                <a:lnTo>
                  <a:pt x="1169657" y="250469"/>
                </a:lnTo>
                <a:lnTo>
                  <a:pt x="1182573" y="253288"/>
                </a:lnTo>
                <a:close/>
              </a:path>
              <a:path w="1346200" h="989329">
                <a:moveTo>
                  <a:pt x="1345603" y="304546"/>
                </a:moveTo>
                <a:lnTo>
                  <a:pt x="1310665" y="278803"/>
                </a:lnTo>
                <a:lnTo>
                  <a:pt x="1189037" y="254698"/>
                </a:lnTo>
                <a:lnTo>
                  <a:pt x="1166952" y="249885"/>
                </a:lnTo>
                <a:lnTo>
                  <a:pt x="1139063" y="282168"/>
                </a:lnTo>
                <a:lnTo>
                  <a:pt x="1130846" y="314807"/>
                </a:lnTo>
                <a:lnTo>
                  <a:pt x="1115809" y="363270"/>
                </a:lnTo>
                <a:lnTo>
                  <a:pt x="1097445" y="414731"/>
                </a:lnTo>
                <a:lnTo>
                  <a:pt x="1094155" y="423976"/>
                </a:lnTo>
                <a:lnTo>
                  <a:pt x="1087856" y="442048"/>
                </a:lnTo>
                <a:lnTo>
                  <a:pt x="1082128" y="458673"/>
                </a:lnTo>
                <a:lnTo>
                  <a:pt x="1078865" y="468337"/>
                </a:lnTo>
                <a:lnTo>
                  <a:pt x="1076172" y="476542"/>
                </a:lnTo>
                <a:lnTo>
                  <a:pt x="1073391" y="484720"/>
                </a:lnTo>
                <a:lnTo>
                  <a:pt x="1053477" y="531050"/>
                </a:lnTo>
                <a:lnTo>
                  <a:pt x="1032675" y="567334"/>
                </a:lnTo>
                <a:lnTo>
                  <a:pt x="995680" y="617347"/>
                </a:lnTo>
                <a:lnTo>
                  <a:pt x="952842" y="662444"/>
                </a:lnTo>
                <a:lnTo>
                  <a:pt x="901522" y="704189"/>
                </a:lnTo>
                <a:lnTo>
                  <a:pt x="844359" y="737489"/>
                </a:lnTo>
                <a:lnTo>
                  <a:pt x="777989" y="763562"/>
                </a:lnTo>
                <a:lnTo>
                  <a:pt x="708596" y="779894"/>
                </a:lnTo>
                <a:lnTo>
                  <a:pt x="653834" y="785291"/>
                </a:lnTo>
                <a:lnTo>
                  <a:pt x="626364" y="785507"/>
                </a:lnTo>
                <a:lnTo>
                  <a:pt x="598830" y="784059"/>
                </a:lnTo>
                <a:lnTo>
                  <a:pt x="553681" y="778865"/>
                </a:lnTo>
                <a:lnTo>
                  <a:pt x="501256" y="767778"/>
                </a:lnTo>
                <a:lnTo>
                  <a:pt x="464540" y="756424"/>
                </a:lnTo>
                <a:lnTo>
                  <a:pt x="428879" y="741946"/>
                </a:lnTo>
                <a:lnTo>
                  <a:pt x="380847" y="714857"/>
                </a:lnTo>
                <a:lnTo>
                  <a:pt x="347065" y="689317"/>
                </a:lnTo>
                <a:lnTo>
                  <a:pt x="310083" y="654862"/>
                </a:lnTo>
                <a:lnTo>
                  <a:pt x="278193" y="616699"/>
                </a:lnTo>
                <a:lnTo>
                  <a:pt x="251574" y="574713"/>
                </a:lnTo>
                <a:lnTo>
                  <a:pt x="230390" y="528777"/>
                </a:lnTo>
                <a:lnTo>
                  <a:pt x="218033" y="491375"/>
                </a:lnTo>
                <a:lnTo>
                  <a:pt x="209219" y="453275"/>
                </a:lnTo>
                <a:lnTo>
                  <a:pt x="203593" y="414578"/>
                </a:lnTo>
                <a:lnTo>
                  <a:pt x="200799" y="375335"/>
                </a:lnTo>
                <a:lnTo>
                  <a:pt x="200329" y="350520"/>
                </a:lnTo>
                <a:lnTo>
                  <a:pt x="200748" y="325729"/>
                </a:lnTo>
                <a:lnTo>
                  <a:pt x="204279" y="276263"/>
                </a:lnTo>
                <a:lnTo>
                  <a:pt x="209854" y="229374"/>
                </a:lnTo>
                <a:lnTo>
                  <a:pt x="216789" y="184315"/>
                </a:lnTo>
                <a:lnTo>
                  <a:pt x="227660" y="121742"/>
                </a:lnTo>
                <a:lnTo>
                  <a:pt x="230454" y="105168"/>
                </a:lnTo>
                <a:lnTo>
                  <a:pt x="233070" y="88557"/>
                </a:lnTo>
                <a:lnTo>
                  <a:pt x="234378" y="78219"/>
                </a:lnTo>
                <a:lnTo>
                  <a:pt x="235407" y="67843"/>
                </a:lnTo>
                <a:lnTo>
                  <a:pt x="236321" y="57442"/>
                </a:lnTo>
                <a:lnTo>
                  <a:pt x="237236" y="47726"/>
                </a:lnTo>
                <a:lnTo>
                  <a:pt x="237388" y="46431"/>
                </a:lnTo>
                <a:lnTo>
                  <a:pt x="237617" y="44818"/>
                </a:lnTo>
                <a:lnTo>
                  <a:pt x="237248" y="42697"/>
                </a:lnTo>
                <a:lnTo>
                  <a:pt x="235127" y="38684"/>
                </a:lnTo>
                <a:lnTo>
                  <a:pt x="233591" y="37185"/>
                </a:lnTo>
                <a:lnTo>
                  <a:pt x="231546" y="36182"/>
                </a:lnTo>
                <a:lnTo>
                  <a:pt x="228206" y="34290"/>
                </a:lnTo>
                <a:lnTo>
                  <a:pt x="150228" y="18999"/>
                </a:lnTo>
                <a:lnTo>
                  <a:pt x="128193" y="15913"/>
                </a:lnTo>
                <a:lnTo>
                  <a:pt x="116217" y="13563"/>
                </a:lnTo>
                <a:lnTo>
                  <a:pt x="104355" y="10782"/>
                </a:lnTo>
                <a:lnTo>
                  <a:pt x="92608" y="7556"/>
                </a:lnTo>
                <a:lnTo>
                  <a:pt x="80975" y="3898"/>
                </a:lnTo>
                <a:lnTo>
                  <a:pt x="73025" y="1295"/>
                </a:lnTo>
                <a:lnTo>
                  <a:pt x="64858" y="0"/>
                </a:lnTo>
                <a:lnTo>
                  <a:pt x="56489" y="25"/>
                </a:lnTo>
                <a:lnTo>
                  <a:pt x="55041" y="228"/>
                </a:lnTo>
                <a:lnTo>
                  <a:pt x="48818" y="1041"/>
                </a:lnTo>
                <a:lnTo>
                  <a:pt x="43002" y="4038"/>
                </a:lnTo>
                <a:lnTo>
                  <a:pt x="39204" y="9575"/>
                </a:lnTo>
                <a:lnTo>
                  <a:pt x="37655" y="18237"/>
                </a:lnTo>
                <a:lnTo>
                  <a:pt x="37274" y="26035"/>
                </a:lnTo>
                <a:lnTo>
                  <a:pt x="36715" y="33858"/>
                </a:lnTo>
                <a:lnTo>
                  <a:pt x="31826" y="78968"/>
                </a:lnTo>
                <a:lnTo>
                  <a:pt x="25831" y="120053"/>
                </a:lnTo>
                <a:lnTo>
                  <a:pt x="20421" y="153936"/>
                </a:lnTo>
                <a:lnTo>
                  <a:pt x="13843" y="195605"/>
                </a:lnTo>
                <a:lnTo>
                  <a:pt x="6781" y="243306"/>
                </a:lnTo>
                <a:lnTo>
                  <a:pt x="1739" y="285826"/>
                </a:lnTo>
                <a:lnTo>
                  <a:pt x="330" y="323964"/>
                </a:lnTo>
                <a:lnTo>
                  <a:pt x="0" y="359168"/>
                </a:lnTo>
                <a:lnTo>
                  <a:pt x="254" y="384213"/>
                </a:lnTo>
                <a:lnTo>
                  <a:pt x="2527" y="434276"/>
                </a:lnTo>
                <a:lnTo>
                  <a:pt x="6946" y="475310"/>
                </a:lnTo>
                <a:lnTo>
                  <a:pt x="14706" y="515556"/>
                </a:lnTo>
                <a:lnTo>
                  <a:pt x="25831" y="555002"/>
                </a:lnTo>
                <a:lnTo>
                  <a:pt x="40297" y="593648"/>
                </a:lnTo>
                <a:lnTo>
                  <a:pt x="72428" y="660285"/>
                </a:lnTo>
                <a:lnTo>
                  <a:pt x="110413" y="723760"/>
                </a:lnTo>
                <a:lnTo>
                  <a:pt x="144919" y="771182"/>
                </a:lnTo>
                <a:lnTo>
                  <a:pt x="183832" y="815047"/>
                </a:lnTo>
                <a:lnTo>
                  <a:pt x="219151" y="847826"/>
                </a:lnTo>
                <a:lnTo>
                  <a:pt x="256946" y="877100"/>
                </a:lnTo>
                <a:lnTo>
                  <a:pt x="297192" y="902868"/>
                </a:lnTo>
                <a:lnTo>
                  <a:pt x="339915" y="925131"/>
                </a:lnTo>
                <a:lnTo>
                  <a:pt x="384683" y="944321"/>
                </a:lnTo>
                <a:lnTo>
                  <a:pt x="443318" y="963523"/>
                </a:lnTo>
                <a:lnTo>
                  <a:pt x="448487" y="964946"/>
                </a:lnTo>
                <a:lnTo>
                  <a:pt x="453605" y="966419"/>
                </a:lnTo>
                <a:lnTo>
                  <a:pt x="499719" y="976477"/>
                </a:lnTo>
                <a:lnTo>
                  <a:pt x="504901" y="977252"/>
                </a:lnTo>
                <a:lnTo>
                  <a:pt x="510082" y="978052"/>
                </a:lnTo>
                <a:lnTo>
                  <a:pt x="553999" y="983894"/>
                </a:lnTo>
                <a:lnTo>
                  <a:pt x="603592" y="987882"/>
                </a:lnTo>
                <a:lnTo>
                  <a:pt x="666369" y="989126"/>
                </a:lnTo>
                <a:lnTo>
                  <a:pt x="688428" y="988898"/>
                </a:lnTo>
                <a:lnTo>
                  <a:pt x="732409" y="986167"/>
                </a:lnTo>
                <a:lnTo>
                  <a:pt x="798118" y="975804"/>
                </a:lnTo>
                <a:lnTo>
                  <a:pt x="840854" y="964514"/>
                </a:lnTo>
                <a:lnTo>
                  <a:pt x="882535" y="949782"/>
                </a:lnTo>
                <a:lnTo>
                  <a:pt x="923150" y="931608"/>
                </a:lnTo>
                <a:lnTo>
                  <a:pt x="960424" y="911504"/>
                </a:lnTo>
                <a:lnTo>
                  <a:pt x="996276" y="889254"/>
                </a:lnTo>
                <a:lnTo>
                  <a:pt x="1030719" y="864870"/>
                </a:lnTo>
                <a:lnTo>
                  <a:pt x="1063739" y="838352"/>
                </a:lnTo>
                <a:lnTo>
                  <a:pt x="1108671" y="797928"/>
                </a:lnTo>
                <a:lnTo>
                  <a:pt x="1150429" y="754227"/>
                </a:lnTo>
                <a:lnTo>
                  <a:pt x="1183360" y="713701"/>
                </a:lnTo>
                <a:lnTo>
                  <a:pt x="1213218" y="671309"/>
                </a:lnTo>
                <a:lnTo>
                  <a:pt x="1240002" y="627049"/>
                </a:lnTo>
                <a:lnTo>
                  <a:pt x="1263726" y="580936"/>
                </a:lnTo>
                <a:lnTo>
                  <a:pt x="1284363" y="532968"/>
                </a:lnTo>
                <a:lnTo>
                  <a:pt x="1299832" y="491070"/>
                </a:lnTo>
                <a:lnTo>
                  <a:pt x="1313065" y="449046"/>
                </a:lnTo>
                <a:lnTo>
                  <a:pt x="1323644" y="410756"/>
                </a:lnTo>
                <a:lnTo>
                  <a:pt x="1324965" y="405752"/>
                </a:lnTo>
                <a:lnTo>
                  <a:pt x="1325206" y="405015"/>
                </a:lnTo>
                <a:lnTo>
                  <a:pt x="1325486" y="404291"/>
                </a:lnTo>
                <a:lnTo>
                  <a:pt x="1325791" y="403580"/>
                </a:lnTo>
                <a:lnTo>
                  <a:pt x="1338935" y="343319"/>
                </a:lnTo>
                <a:lnTo>
                  <a:pt x="1343418" y="320103"/>
                </a:lnTo>
                <a:lnTo>
                  <a:pt x="1344993" y="312737"/>
                </a:lnTo>
                <a:lnTo>
                  <a:pt x="1345603" y="304546"/>
                </a:lnTo>
                <a:close/>
              </a:path>
            </a:pathLst>
          </a:custGeom>
          <a:solidFill>
            <a:srgbClr val="D1AF9C"/>
          </a:solidFill>
        </p:spPr>
        <p:txBody>
          <a:bodyPr wrap="square" lIns="0" tIns="0" rIns="0" bIns="0" rtlCol="0"/>
          <a:lstStyle/>
          <a:p>
            <a:endParaRPr dirty="0"/>
          </a:p>
        </p:txBody>
      </p:sp>
      <p:sp>
        <p:nvSpPr>
          <p:cNvPr id="13" name="object 13"/>
          <p:cNvSpPr txBox="1"/>
          <p:nvPr/>
        </p:nvSpPr>
        <p:spPr>
          <a:xfrm>
            <a:off x="916254" y="2122086"/>
            <a:ext cx="7772399" cy="2118529"/>
          </a:xfrm>
          <a:prstGeom prst="rect">
            <a:avLst/>
          </a:prstGeom>
        </p:spPr>
        <p:txBody>
          <a:bodyPr vert="horz" wrap="square" lIns="0" tIns="218440" rIns="0" bIns="0" rtlCol="0">
            <a:spAutoFit/>
          </a:bodyPr>
          <a:lstStyle/>
          <a:p>
            <a:pPr marL="12700" marR="5080" indent="262255" algn="ctr">
              <a:lnSpc>
                <a:spcPts val="7350"/>
              </a:lnSpc>
              <a:spcBef>
                <a:spcPts val="1720"/>
              </a:spcBef>
            </a:pPr>
            <a:r>
              <a:rPr sz="7500" dirty="0" err="1">
                <a:solidFill>
                  <a:schemeClr val="bg1"/>
                </a:solidFill>
                <a:latin typeface="Times New Roman"/>
                <a:cs typeface="Times New Roman"/>
              </a:rPr>
              <a:t>Pengertian</a:t>
            </a:r>
            <a:r>
              <a:rPr sz="7500" dirty="0">
                <a:solidFill>
                  <a:schemeClr val="bg1"/>
                </a:solidFill>
                <a:latin typeface="Times New Roman"/>
                <a:cs typeface="Times New Roman"/>
              </a:rPr>
              <a:t> </a:t>
            </a:r>
            <a:r>
              <a:rPr sz="7500" dirty="0" err="1">
                <a:solidFill>
                  <a:schemeClr val="bg1"/>
                </a:solidFill>
                <a:latin typeface="Times New Roman"/>
                <a:cs typeface="Times New Roman"/>
              </a:rPr>
              <a:t>Sistem</a:t>
            </a:r>
            <a:r>
              <a:rPr sz="7500" dirty="0">
                <a:solidFill>
                  <a:schemeClr val="bg1"/>
                </a:solidFill>
                <a:latin typeface="Times New Roman"/>
                <a:cs typeface="Times New Roman"/>
              </a:rPr>
              <a:t> </a:t>
            </a:r>
            <a:r>
              <a:rPr sz="7500" dirty="0" err="1">
                <a:solidFill>
                  <a:schemeClr val="bg1"/>
                </a:solidFill>
                <a:latin typeface="Times New Roman"/>
                <a:cs typeface="Times New Roman"/>
              </a:rPr>
              <a:t>Cardiorespirasi</a:t>
            </a:r>
            <a:endParaRPr sz="7500" dirty="0">
              <a:solidFill>
                <a:schemeClr val="bg1"/>
              </a:solidFill>
              <a:latin typeface="Times New Roman"/>
              <a:cs typeface="Times New Roman"/>
            </a:endParaRPr>
          </a:p>
        </p:txBody>
      </p:sp>
      <p:sp>
        <p:nvSpPr>
          <p:cNvPr id="14" name="object 14"/>
          <p:cNvSpPr txBox="1"/>
          <p:nvPr/>
        </p:nvSpPr>
        <p:spPr>
          <a:xfrm>
            <a:off x="9579754" y="2337509"/>
            <a:ext cx="6381115" cy="6721392"/>
          </a:xfrm>
          <a:prstGeom prst="rect">
            <a:avLst/>
          </a:prstGeom>
        </p:spPr>
        <p:txBody>
          <a:bodyPr vert="horz" wrap="square" lIns="0" tIns="12700" rIns="0" bIns="0" rtlCol="0">
            <a:spAutoFit/>
          </a:bodyPr>
          <a:lstStyle/>
          <a:p>
            <a:pPr marL="12700" marR="372745">
              <a:lnSpc>
                <a:spcPct val="115700"/>
              </a:lnSpc>
              <a:spcBef>
                <a:spcPts val="100"/>
              </a:spcBef>
              <a:tabLst>
                <a:tab pos="1001394" algn="l"/>
                <a:tab pos="1809114" algn="l"/>
                <a:tab pos="2545080" algn="l"/>
                <a:tab pos="3089910" algn="l"/>
                <a:tab pos="3218815" algn="l"/>
                <a:tab pos="4040504" algn="l"/>
              </a:tabLst>
            </a:pPr>
            <a:r>
              <a:rPr lang="en-US" sz="2700" spc="175" dirty="0" err="1">
                <a:solidFill>
                  <a:srgbClr val="F5F0E3"/>
                </a:solidFill>
                <a:latin typeface="Times New Roman"/>
                <a:cs typeface="Times New Roman"/>
              </a:rPr>
              <a:t>Sistem</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cardiorespirasi</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ialah</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sistem</a:t>
            </a:r>
            <a:r>
              <a:rPr lang="en-US" sz="2700" spc="175" dirty="0">
                <a:solidFill>
                  <a:srgbClr val="F5F0E3"/>
                </a:solidFill>
                <a:latin typeface="Times New Roman"/>
                <a:cs typeface="Times New Roman"/>
              </a:rPr>
              <a:t> organ </a:t>
            </a:r>
            <a:r>
              <a:rPr lang="en-US" sz="2700" spc="175" dirty="0" err="1">
                <a:solidFill>
                  <a:srgbClr val="F5F0E3"/>
                </a:solidFill>
                <a:latin typeface="Times New Roman"/>
                <a:cs typeface="Times New Roman"/>
              </a:rPr>
              <a:t>pertama</a:t>
            </a:r>
            <a:r>
              <a:rPr lang="en-US" sz="2700" spc="175" dirty="0">
                <a:solidFill>
                  <a:srgbClr val="F5F0E3"/>
                </a:solidFill>
                <a:latin typeface="Times New Roman"/>
                <a:cs typeface="Times New Roman"/>
              </a:rPr>
              <a:t> yang </a:t>
            </a:r>
            <a:r>
              <a:rPr lang="en-US" sz="2700" spc="175" dirty="0" err="1">
                <a:solidFill>
                  <a:srgbClr val="F5F0E3"/>
                </a:solidFill>
                <a:latin typeface="Times New Roman"/>
                <a:cs typeface="Times New Roman"/>
              </a:rPr>
              <a:t>berfungsi</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dalam</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perkembangan</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manusia</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Pembentukan</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pembuluh</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darah</a:t>
            </a:r>
            <a:r>
              <a:rPr lang="en-US" sz="2700" spc="175" dirty="0">
                <a:solidFill>
                  <a:srgbClr val="F5F0E3"/>
                </a:solidFill>
                <a:latin typeface="Times New Roman"/>
                <a:cs typeface="Times New Roman"/>
              </a:rPr>
              <a:t> dan </a:t>
            </a:r>
            <a:r>
              <a:rPr lang="en-US" sz="2700" spc="175" dirty="0" err="1">
                <a:solidFill>
                  <a:srgbClr val="F5F0E3"/>
                </a:solidFill>
                <a:latin typeface="Times New Roman"/>
                <a:cs typeface="Times New Roman"/>
              </a:rPr>
              <a:t>sel</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darah</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dimulai</a:t>
            </a:r>
            <a:r>
              <a:rPr lang="en-US" sz="2700" spc="175" dirty="0">
                <a:solidFill>
                  <a:srgbClr val="F5F0E3"/>
                </a:solidFill>
                <a:latin typeface="Times New Roman"/>
                <a:cs typeface="Times New Roman"/>
              </a:rPr>
              <a:t> pada </a:t>
            </a:r>
            <a:r>
              <a:rPr lang="en-US" sz="2700" spc="175" dirty="0" err="1">
                <a:solidFill>
                  <a:srgbClr val="F5F0E3"/>
                </a:solidFill>
                <a:latin typeface="Times New Roman"/>
                <a:cs typeface="Times New Roman"/>
              </a:rPr>
              <a:t>minggu</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ketiga</a:t>
            </a:r>
            <a:r>
              <a:rPr lang="en-US" sz="2700" spc="175" dirty="0">
                <a:solidFill>
                  <a:srgbClr val="F5F0E3"/>
                </a:solidFill>
                <a:latin typeface="Times New Roman"/>
                <a:cs typeface="Times New Roman"/>
              </a:rPr>
              <a:t> dan </a:t>
            </a:r>
            <a:r>
              <a:rPr lang="en-US" sz="2700" spc="175" dirty="0" err="1">
                <a:solidFill>
                  <a:srgbClr val="F5F0E3"/>
                </a:solidFill>
                <a:latin typeface="Times New Roman"/>
                <a:cs typeface="Times New Roman"/>
              </a:rPr>
              <a:t>bertujuan</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menyuplai</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oksigen</a:t>
            </a:r>
            <a:r>
              <a:rPr lang="en-US" sz="2700" spc="175" dirty="0">
                <a:solidFill>
                  <a:srgbClr val="F5F0E3"/>
                </a:solidFill>
                <a:latin typeface="Times New Roman"/>
                <a:cs typeface="Times New Roman"/>
              </a:rPr>
              <a:t> dan </a:t>
            </a:r>
            <a:r>
              <a:rPr lang="en-US" sz="2700" spc="175" dirty="0" err="1">
                <a:solidFill>
                  <a:srgbClr val="F5F0E3"/>
                </a:solidFill>
                <a:latin typeface="Times New Roman"/>
                <a:cs typeface="Times New Roman"/>
              </a:rPr>
              <a:t>nutrien</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dari</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ibu</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kepada</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embrio</a:t>
            </a:r>
            <a:r>
              <a:rPr lang="en-US" sz="2700" spc="175" dirty="0">
                <a:solidFill>
                  <a:srgbClr val="F5F0E3"/>
                </a:solidFill>
                <a:latin typeface="Times New Roman"/>
                <a:cs typeface="Times New Roman"/>
              </a:rPr>
              <a:t>. Pada </a:t>
            </a:r>
            <a:r>
              <a:rPr lang="en-US" sz="2700" spc="175" dirty="0" err="1">
                <a:solidFill>
                  <a:srgbClr val="F5F0E3"/>
                </a:solidFill>
                <a:latin typeface="Times New Roman"/>
                <a:cs typeface="Times New Roman"/>
              </a:rPr>
              <a:t>akhir</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minggu</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ketiga</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tabung</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jantung</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mulai</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berdenyut</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Selama</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minggu</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keempat</a:t>
            </a:r>
            <a:r>
              <a:rPr lang="en-US" sz="2700" spc="175" dirty="0">
                <a:solidFill>
                  <a:srgbClr val="F5F0E3"/>
                </a:solidFill>
                <a:latin typeface="Times New Roman"/>
                <a:cs typeface="Times New Roman"/>
              </a:rPr>
              <a:t> dan </a:t>
            </a:r>
            <a:r>
              <a:rPr lang="en-US" sz="2700" spc="175" dirty="0" err="1">
                <a:solidFill>
                  <a:srgbClr val="F5F0E3"/>
                </a:solidFill>
                <a:latin typeface="Times New Roman"/>
                <a:cs typeface="Times New Roman"/>
              </a:rPr>
              <a:t>kelima</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jantung</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berkembang</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menjadi</a:t>
            </a:r>
            <a:r>
              <a:rPr lang="en-US" sz="2700" spc="175" dirty="0">
                <a:solidFill>
                  <a:srgbClr val="F5F0E3"/>
                </a:solidFill>
                <a:latin typeface="Times New Roman"/>
                <a:cs typeface="Times New Roman"/>
              </a:rPr>
              <a:t> organ </a:t>
            </a:r>
            <a:r>
              <a:rPr lang="en-US" sz="2700" spc="175" dirty="0" err="1">
                <a:solidFill>
                  <a:srgbClr val="F5F0E3"/>
                </a:solidFill>
                <a:latin typeface="Times New Roman"/>
                <a:cs typeface="Times New Roman"/>
              </a:rPr>
              <a:t>empat</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serambi</a:t>
            </a:r>
            <a:r>
              <a:rPr lang="en-US" sz="2700" spc="175" dirty="0">
                <a:solidFill>
                  <a:srgbClr val="F5F0E3"/>
                </a:solidFill>
                <a:latin typeface="Times New Roman"/>
                <a:cs typeface="Times New Roman"/>
              </a:rPr>
              <a:t>. Dan pada </a:t>
            </a:r>
            <a:r>
              <a:rPr lang="en-US" sz="2700" spc="175" dirty="0" err="1">
                <a:solidFill>
                  <a:srgbClr val="F5F0E3"/>
                </a:solidFill>
                <a:latin typeface="Times New Roman"/>
                <a:cs typeface="Times New Roman"/>
              </a:rPr>
              <a:t>tahap</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akhir</a:t>
            </a:r>
            <a:r>
              <a:rPr lang="en-US" sz="2700" spc="175" dirty="0">
                <a:solidFill>
                  <a:srgbClr val="F5F0E3"/>
                </a:solidFill>
                <a:latin typeface="Times New Roman"/>
                <a:cs typeface="Times New Roman"/>
              </a:rPr>
              <a:t> masa </a:t>
            </a:r>
            <a:r>
              <a:rPr lang="en-US" sz="2700" spc="175" dirty="0" err="1">
                <a:solidFill>
                  <a:srgbClr val="F5F0E3"/>
                </a:solidFill>
                <a:latin typeface="Times New Roman"/>
                <a:cs typeface="Times New Roman"/>
              </a:rPr>
              <a:t>embrio</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perkembangan</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jantung</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lengkap</a:t>
            </a:r>
            <a:r>
              <a:rPr lang="en-US" sz="2700" spc="175" dirty="0">
                <a:solidFill>
                  <a:srgbClr val="F5F0E3"/>
                </a:solidFill>
                <a:latin typeface="Times New Roman"/>
                <a:cs typeface="Times New Roman"/>
              </a:rPr>
              <a:t>.</a:t>
            </a:r>
            <a:endParaRPr lang="en-US" sz="2700" dirty="0">
              <a:latin typeface="Times New Roman"/>
              <a:cs typeface="Times New Roman"/>
            </a:endParaRPr>
          </a:p>
        </p:txBody>
      </p:sp>
      <p:sp>
        <p:nvSpPr>
          <p:cNvPr id="15" name="object 15"/>
          <p:cNvSpPr txBox="1">
            <a:spLocks noGrp="1"/>
          </p:cNvSpPr>
          <p:nvPr>
            <p:ph type="title"/>
          </p:nvPr>
        </p:nvSpPr>
        <p:spPr>
          <a:xfrm>
            <a:off x="9579753" y="1567013"/>
            <a:ext cx="7298309" cy="474489"/>
          </a:xfrm>
          <a:prstGeom prst="rect">
            <a:avLst/>
          </a:prstGeom>
        </p:spPr>
        <p:txBody>
          <a:bodyPr vert="horz" wrap="square" lIns="0" tIns="12700" rIns="0" bIns="0" rtlCol="0">
            <a:spAutoFit/>
          </a:bodyPr>
          <a:lstStyle/>
          <a:p>
            <a:pPr marL="12700" algn="l">
              <a:lnSpc>
                <a:spcPct val="100000"/>
              </a:lnSpc>
              <a:spcBef>
                <a:spcPts val="100"/>
              </a:spcBef>
              <a:tabLst>
                <a:tab pos="1473200" algn="l"/>
                <a:tab pos="2132330" algn="l"/>
              </a:tabLst>
            </a:pPr>
            <a:r>
              <a:rPr sz="3000" b="1" spc="10" dirty="0" err="1">
                <a:solidFill>
                  <a:srgbClr val="F5F0E3"/>
                </a:solidFill>
                <a:latin typeface="Times New Roman"/>
                <a:cs typeface="Times New Roman"/>
              </a:rPr>
              <a:t>Apa</a:t>
            </a:r>
            <a:r>
              <a:rPr sz="3000" b="1" spc="10" dirty="0">
                <a:solidFill>
                  <a:srgbClr val="F5F0E3"/>
                </a:solidFill>
                <a:latin typeface="Times New Roman"/>
                <a:cs typeface="Times New Roman"/>
              </a:rPr>
              <a:t> </a:t>
            </a:r>
            <a:r>
              <a:rPr sz="3000" b="1" spc="10" dirty="0" err="1">
                <a:solidFill>
                  <a:srgbClr val="F5F0E3"/>
                </a:solidFill>
                <a:latin typeface="Times New Roman"/>
                <a:cs typeface="Times New Roman"/>
              </a:rPr>
              <a:t>Itu</a:t>
            </a:r>
            <a:r>
              <a:rPr sz="3000" b="1" spc="10" dirty="0">
                <a:solidFill>
                  <a:srgbClr val="F5F0E3"/>
                </a:solidFill>
                <a:latin typeface="Times New Roman"/>
                <a:cs typeface="Times New Roman"/>
              </a:rPr>
              <a:t> </a:t>
            </a:r>
            <a:r>
              <a:rPr sz="3000" b="1" spc="10" dirty="0" err="1">
                <a:solidFill>
                  <a:srgbClr val="F5F0E3"/>
                </a:solidFill>
                <a:latin typeface="Times New Roman"/>
                <a:cs typeface="Times New Roman"/>
              </a:rPr>
              <a:t>Sistem</a:t>
            </a:r>
            <a:r>
              <a:rPr sz="3000" b="1" spc="10" dirty="0">
                <a:solidFill>
                  <a:srgbClr val="F5F0E3"/>
                </a:solidFill>
                <a:latin typeface="Times New Roman"/>
                <a:cs typeface="Times New Roman"/>
              </a:rPr>
              <a:t> </a:t>
            </a:r>
            <a:r>
              <a:rPr sz="3000" b="1" spc="10" dirty="0" err="1">
                <a:solidFill>
                  <a:srgbClr val="F5F0E3"/>
                </a:solidFill>
                <a:latin typeface="Times New Roman"/>
                <a:cs typeface="Times New Roman"/>
              </a:rPr>
              <a:t>Cardiorespirasi</a:t>
            </a:r>
            <a:r>
              <a:rPr sz="3000" b="1" spc="10" dirty="0">
                <a:solidFill>
                  <a:srgbClr val="F5F0E3"/>
                </a:solidFill>
                <a:latin typeface="Times New Roman"/>
                <a:cs typeface="Times New Roman"/>
              </a:rPr>
              <a:t> ?</a:t>
            </a:r>
            <a:endParaRPr sz="3000" dirty="0">
              <a:latin typeface="Times New Roman"/>
              <a:cs typeface="Times New Roman"/>
            </a:endParaRPr>
          </a:p>
        </p:txBody>
      </p:sp>
      <p:sp>
        <p:nvSpPr>
          <p:cNvPr id="17" name="object 7">
            <a:extLst>
              <a:ext uri="{FF2B5EF4-FFF2-40B4-BE49-F238E27FC236}">
                <a16:creationId xmlns:a16="http://schemas.microsoft.com/office/drawing/2014/main" id="{017CE1BA-EED1-06D4-F9AA-30108230983A}"/>
              </a:ext>
            </a:extLst>
          </p:cNvPr>
          <p:cNvSpPr/>
          <p:nvPr/>
        </p:nvSpPr>
        <p:spPr>
          <a:xfrm>
            <a:off x="1447800" y="633561"/>
            <a:ext cx="250825" cy="255904"/>
          </a:xfrm>
          <a:custGeom>
            <a:avLst/>
            <a:gdLst/>
            <a:ahLst/>
            <a:cxnLst/>
            <a:rect l="l" t="t" r="r" b="b"/>
            <a:pathLst>
              <a:path w="250825" h="255905">
                <a:moveTo>
                  <a:pt x="116154" y="255314"/>
                </a:moveTo>
                <a:lnTo>
                  <a:pt x="93587" y="231044"/>
                </a:lnTo>
                <a:lnTo>
                  <a:pt x="90405" y="223526"/>
                </a:lnTo>
                <a:lnTo>
                  <a:pt x="62213" y="194597"/>
                </a:lnTo>
                <a:lnTo>
                  <a:pt x="24828" y="179772"/>
                </a:lnTo>
                <a:lnTo>
                  <a:pt x="20415" y="177895"/>
                </a:lnTo>
                <a:lnTo>
                  <a:pt x="16109" y="175766"/>
                </a:lnTo>
                <a:lnTo>
                  <a:pt x="11061" y="173472"/>
                </a:lnTo>
                <a:lnTo>
                  <a:pt x="7092" y="169951"/>
                </a:lnTo>
                <a:lnTo>
                  <a:pt x="1311" y="160456"/>
                </a:lnTo>
                <a:lnTo>
                  <a:pt x="0" y="155303"/>
                </a:lnTo>
                <a:lnTo>
                  <a:pt x="266" y="149745"/>
                </a:lnTo>
                <a:lnTo>
                  <a:pt x="25198" y="119199"/>
                </a:lnTo>
                <a:lnTo>
                  <a:pt x="64431" y="107986"/>
                </a:lnTo>
                <a:lnTo>
                  <a:pt x="71183" y="105504"/>
                </a:lnTo>
                <a:lnTo>
                  <a:pt x="85614" y="86442"/>
                </a:lnTo>
                <a:lnTo>
                  <a:pt x="85941" y="76827"/>
                </a:lnTo>
                <a:lnTo>
                  <a:pt x="86698" y="33725"/>
                </a:lnTo>
                <a:lnTo>
                  <a:pt x="111210" y="0"/>
                </a:lnTo>
                <a:lnTo>
                  <a:pt x="119586" y="1885"/>
                </a:lnTo>
                <a:lnTo>
                  <a:pt x="135069" y="78173"/>
                </a:lnTo>
                <a:lnTo>
                  <a:pt x="135452" y="82296"/>
                </a:lnTo>
                <a:lnTo>
                  <a:pt x="158473" y="105415"/>
                </a:lnTo>
                <a:lnTo>
                  <a:pt x="167977" y="104421"/>
                </a:lnTo>
                <a:lnTo>
                  <a:pt x="177444" y="103016"/>
                </a:lnTo>
                <a:lnTo>
                  <a:pt x="186902" y="101469"/>
                </a:lnTo>
                <a:lnTo>
                  <a:pt x="203555" y="98989"/>
                </a:lnTo>
                <a:lnTo>
                  <a:pt x="210748" y="98125"/>
                </a:lnTo>
                <a:lnTo>
                  <a:pt x="217963" y="97460"/>
                </a:lnTo>
                <a:lnTo>
                  <a:pt x="225199" y="96993"/>
                </a:lnTo>
                <a:lnTo>
                  <a:pt x="235541" y="98725"/>
                </a:lnTo>
                <a:lnTo>
                  <a:pt x="243496" y="104235"/>
                </a:lnTo>
                <a:lnTo>
                  <a:pt x="248613" y="113194"/>
                </a:lnTo>
                <a:lnTo>
                  <a:pt x="250441" y="125275"/>
                </a:lnTo>
                <a:lnTo>
                  <a:pt x="250441" y="133476"/>
                </a:lnTo>
                <a:lnTo>
                  <a:pt x="206008" y="155690"/>
                </a:lnTo>
                <a:lnTo>
                  <a:pt x="173301" y="163088"/>
                </a:lnTo>
                <a:lnTo>
                  <a:pt x="156715" y="168086"/>
                </a:lnTo>
                <a:lnTo>
                  <a:pt x="146459" y="176736"/>
                </a:lnTo>
                <a:lnTo>
                  <a:pt x="142011" y="189800"/>
                </a:lnTo>
                <a:lnTo>
                  <a:pt x="142851" y="208038"/>
                </a:lnTo>
                <a:lnTo>
                  <a:pt x="143853" y="215917"/>
                </a:lnTo>
                <a:lnTo>
                  <a:pt x="143797" y="223714"/>
                </a:lnTo>
                <a:lnTo>
                  <a:pt x="142683" y="231432"/>
                </a:lnTo>
                <a:lnTo>
                  <a:pt x="140512" y="239069"/>
                </a:lnTo>
                <a:lnTo>
                  <a:pt x="134544" y="248585"/>
                </a:lnTo>
                <a:lnTo>
                  <a:pt x="126098" y="254152"/>
                </a:lnTo>
                <a:lnTo>
                  <a:pt x="116154" y="255314"/>
                </a:lnTo>
                <a:close/>
              </a:path>
            </a:pathLst>
          </a:custGeom>
          <a:solidFill>
            <a:srgbClr val="D08F74"/>
          </a:solidFill>
        </p:spPr>
        <p:txBody>
          <a:bodyPr wrap="square" lIns="0" tIns="0" rIns="0" bIns="0" rtlCol="0"/>
          <a:lstStyle/>
          <a:p>
            <a:endParaRPr/>
          </a:p>
        </p:txBody>
      </p:sp>
      <p:sp>
        <p:nvSpPr>
          <p:cNvPr id="18" name="object 7">
            <a:extLst>
              <a:ext uri="{FF2B5EF4-FFF2-40B4-BE49-F238E27FC236}">
                <a16:creationId xmlns:a16="http://schemas.microsoft.com/office/drawing/2014/main" id="{B19EB64A-E327-654C-2801-7462CF30E9E4}"/>
              </a:ext>
            </a:extLst>
          </p:cNvPr>
          <p:cNvSpPr/>
          <p:nvPr/>
        </p:nvSpPr>
        <p:spPr>
          <a:xfrm>
            <a:off x="2971800" y="875347"/>
            <a:ext cx="250825" cy="255904"/>
          </a:xfrm>
          <a:custGeom>
            <a:avLst/>
            <a:gdLst/>
            <a:ahLst/>
            <a:cxnLst/>
            <a:rect l="l" t="t" r="r" b="b"/>
            <a:pathLst>
              <a:path w="250825" h="255905">
                <a:moveTo>
                  <a:pt x="116154" y="255314"/>
                </a:moveTo>
                <a:lnTo>
                  <a:pt x="93587" y="231044"/>
                </a:lnTo>
                <a:lnTo>
                  <a:pt x="90405" y="223526"/>
                </a:lnTo>
                <a:lnTo>
                  <a:pt x="62213" y="194597"/>
                </a:lnTo>
                <a:lnTo>
                  <a:pt x="24828" y="179772"/>
                </a:lnTo>
                <a:lnTo>
                  <a:pt x="20415" y="177895"/>
                </a:lnTo>
                <a:lnTo>
                  <a:pt x="16109" y="175766"/>
                </a:lnTo>
                <a:lnTo>
                  <a:pt x="11061" y="173472"/>
                </a:lnTo>
                <a:lnTo>
                  <a:pt x="7092" y="169951"/>
                </a:lnTo>
                <a:lnTo>
                  <a:pt x="1311" y="160456"/>
                </a:lnTo>
                <a:lnTo>
                  <a:pt x="0" y="155303"/>
                </a:lnTo>
                <a:lnTo>
                  <a:pt x="266" y="149745"/>
                </a:lnTo>
                <a:lnTo>
                  <a:pt x="25198" y="119199"/>
                </a:lnTo>
                <a:lnTo>
                  <a:pt x="64431" y="107986"/>
                </a:lnTo>
                <a:lnTo>
                  <a:pt x="71183" y="105504"/>
                </a:lnTo>
                <a:lnTo>
                  <a:pt x="85614" y="86442"/>
                </a:lnTo>
                <a:lnTo>
                  <a:pt x="85941" y="76827"/>
                </a:lnTo>
                <a:lnTo>
                  <a:pt x="86698" y="33725"/>
                </a:lnTo>
                <a:lnTo>
                  <a:pt x="111210" y="0"/>
                </a:lnTo>
                <a:lnTo>
                  <a:pt x="119586" y="1885"/>
                </a:lnTo>
                <a:lnTo>
                  <a:pt x="135069" y="78173"/>
                </a:lnTo>
                <a:lnTo>
                  <a:pt x="135452" y="82296"/>
                </a:lnTo>
                <a:lnTo>
                  <a:pt x="158473" y="105415"/>
                </a:lnTo>
                <a:lnTo>
                  <a:pt x="167977" y="104421"/>
                </a:lnTo>
                <a:lnTo>
                  <a:pt x="177444" y="103016"/>
                </a:lnTo>
                <a:lnTo>
                  <a:pt x="186902" y="101469"/>
                </a:lnTo>
                <a:lnTo>
                  <a:pt x="203555" y="98989"/>
                </a:lnTo>
                <a:lnTo>
                  <a:pt x="210748" y="98125"/>
                </a:lnTo>
                <a:lnTo>
                  <a:pt x="217963" y="97460"/>
                </a:lnTo>
                <a:lnTo>
                  <a:pt x="225199" y="96993"/>
                </a:lnTo>
                <a:lnTo>
                  <a:pt x="235541" y="98725"/>
                </a:lnTo>
                <a:lnTo>
                  <a:pt x="243496" y="104235"/>
                </a:lnTo>
                <a:lnTo>
                  <a:pt x="248613" y="113194"/>
                </a:lnTo>
                <a:lnTo>
                  <a:pt x="250441" y="125275"/>
                </a:lnTo>
                <a:lnTo>
                  <a:pt x="250441" y="133476"/>
                </a:lnTo>
                <a:lnTo>
                  <a:pt x="206008" y="155690"/>
                </a:lnTo>
                <a:lnTo>
                  <a:pt x="173301" y="163088"/>
                </a:lnTo>
                <a:lnTo>
                  <a:pt x="156715" y="168086"/>
                </a:lnTo>
                <a:lnTo>
                  <a:pt x="146459" y="176736"/>
                </a:lnTo>
                <a:lnTo>
                  <a:pt x="142011" y="189800"/>
                </a:lnTo>
                <a:lnTo>
                  <a:pt x="142851" y="208038"/>
                </a:lnTo>
                <a:lnTo>
                  <a:pt x="143853" y="215917"/>
                </a:lnTo>
                <a:lnTo>
                  <a:pt x="143797" y="223714"/>
                </a:lnTo>
                <a:lnTo>
                  <a:pt x="142683" y="231432"/>
                </a:lnTo>
                <a:lnTo>
                  <a:pt x="140512" y="239069"/>
                </a:lnTo>
                <a:lnTo>
                  <a:pt x="134544" y="248585"/>
                </a:lnTo>
                <a:lnTo>
                  <a:pt x="126098" y="254152"/>
                </a:lnTo>
                <a:lnTo>
                  <a:pt x="116154" y="255314"/>
                </a:lnTo>
                <a:close/>
              </a:path>
            </a:pathLst>
          </a:custGeom>
          <a:solidFill>
            <a:srgbClr val="D08F74"/>
          </a:solidFill>
        </p:spPr>
        <p:txBody>
          <a:bodyPr wrap="square" lIns="0" tIns="0" rIns="0" bIns="0" rtlCol="0"/>
          <a:lstStyle/>
          <a:p>
            <a:endParaRPr/>
          </a:p>
        </p:txBody>
      </p:sp>
      <p:sp>
        <p:nvSpPr>
          <p:cNvPr id="19" name="object 7">
            <a:extLst>
              <a:ext uri="{FF2B5EF4-FFF2-40B4-BE49-F238E27FC236}">
                <a16:creationId xmlns:a16="http://schemas.microsoft.com/office/drawing/2014/main" id="{839FCA35-FC0B-EF5C-CBF0-FCF36846E3F2}"/>
              </a:ext>
            </a:extLst>
          </p:cNvPr>
          <p:cNvSpPr/>
          <p:nvPr/>
        </p:nvSpPr>
        <p:spPr>
          <a:xfrm>
            <a:off x="2533632" y="581968"/>
            <a:ext cx="250825" cy="255904"/>
          </a:xfrm>
          <a:custGeom>
            <a:avLst/>
            <a:gdLst/>
            <a:ahLst/>
            <a:cxnLst/>
            <a:rect l="l" t="t" r="r" b="b"/>
            <a:pathLst>
              <a:path w="250825" h="255905">
                <a:moveTo>
                  <a:pt x="116154" y="255314"/>
                </a:moveTo>
                <a:lnTo>
                  <a:pt x="93587" y="231044"/>
                </a:lnTo>
                <a:lnTo>
                  <a:pt x="90405" y="223526"/>
                </a:lnTo>
                <a:lnTo>
                  <a:pt x="62213" y="194597"/>
                </a:lnTo>
                <a:lnTo>
                  <a:pt x="24828" y="179772"/>
                </a:lnTo>
                <a:lnTo>
                  <a:pt x="20415" y="177895"/>
                </a:lnTo>
                <a:lnTo>
                  <a:pt x="16109" y="175766"/>
                </a:lnTo>
                <a:lnTo>
                  <a:pt x="11061" y="173472"/>
                </a:lnTo>
                <a:lnTo>
                  <a:pt x="7092" y="169951"/>
                </a:lnTo>
                <a:lnTo>
                  <a:pt x="1311" y="160456"/>
                </a:lnTo>
                <a:lnTo>
                  <a:pt x="0" y="155303"/>
                </a:lnTo>
                <a:lnTo>
                  <a:pt x="266" y="149745"/>
                </a:lnTo>
                <a:lnTo>
                  <a:pt x="25198" y="119199"/>
                </a:lnTo>
                <a:lnTo>
                  <a:pt x="64431" y="107986"/>
                </a:lnTo>
                <a:lnTo>
                  <a:pt x="71183" y="105504"/>
                </a:lnTo>
                <a:lnTo>
                  <a:pt x="85614" y="86442"/>
                </a:lnTo>
                <a:lnTo>
                  <a:pt x="85941" y="76827"/>
                </a:lnTo>
                <a:lnTo>
                  <a:pt x="86698" y="33725"/>
                </a:lnTo>
                <a:lnTo>
                  <a:pt x="111210" y="0"/>
                </a:lnTo>
                <a:lnTo>
                  <a:pt x="119586" y="1885"/>
                </a:lnTo>
                <a:lnTo>
                  <a:pt x="135069" y="78173"/>
                </a:lnTo>
                <a:lnTo>
                  <a:pt x="135452" y="82296"/>
                </a:lnTo>
                <a:lnTo>
                  <a:pt x="158473" y="105415"/>
                </a:lnTo>
                <a:lnTo>
                  <a:pt x="167977" y="104421"/>
                </a:lnTo>
                <a:lnTo>
                  <a:pt x="177444" y="103016"/>
                </a:lnTo>
                <a:lnTo>
                  <a:pt x="186902" y="101469"/>
                </a:lnTo>
                <a:lnTo>
                  <a:pt x="203555" y="98989"/>
                </a:lnTo>
                <a:lnTo>
                  <a:pt x="210748" y="98125"/>
                </a:lnTo>
                <a:lnTo>
                  <a:pt x="217963" y="97460"/>
                </a:lnTo>
                <a:lnTo>
                  <a:pt x="225199" y="96993"/>
                </a:lnTo>
                <a:lnTo>
                  <a:pt x="235541" y="98725"/>
                </a:lnTo>
                <a:lnTo>
                  <a:pt x="243496" y="104235"/>
                </a:lnTo>
                <a:lnTo>
                  <a:pt x="248613" y="113194"/>
                </a:lnTo>
                <a:lnTo>
                  <a:pt x="250441" y="125275"/>
                </a:lnTo>
                <a:lnTo>
                  <a:pt x="250441" y="133476"/>
                </a:lnTo>
                <a:lnTo>
                  <a:pt x="206008" y="155690"/>
                </a:lnTo>
                <a:lnTo>
                  <a:pt x="173301" y="163088"/>
                </a:lnTo>
                <a:lnTo>
                  <a:pt x="156715" y="168086"/>
                </a:lnTo>
                <a:lnTo>
                  <a:pt x="146459" y="176736"/>
                </a:lnTo>
                <a:lnTo>
                  <a:pt x="142011" y="189800"/>
                </a:lnTo>
                <a:lnTo>
                  <a:pt x="142851" y="208038"/>
                </a:lnTo>
                <a:lnTo>
                  <a:pt x="143853" y="215917"/>
                </a:lnTo>
                <a:lnTo>
                  <a:pt x="143797" y="223714"/>
                </a:lnTo>
                <a:lnTo>
                  <a:pt x="142683" y="231432"/>
                </a:lnTo>
                <a:lnTo>
                  <a:pt x="140512" y="239069"/>
                </a:lnTo>
                <a:lnTo>
                  <a:pt x="134544" y="248585"/>
                </a:lnTo>
                <a:lnTo>
                  <a:pt x="126098" y="254152"/>
                </a:lnTo>
                <a:lnTo>
                  <a:pt x="116154" y="255314"/>
                </a:lnTo>
                <a:close/>
              </a:path>
            </a:pathLst>
          </a:custGeom>
          <a:solidFill>
            <a:srgbClr val="D08F74"/>
          </a:solidFill>
        </p:spPr>
        <p:txBody>
          <a:bodyPr wrap="square" lIns="0" tIns="0" rIns="0" bIns="0" rtlCol="0"/>
          <a:lstStyle/>
          <a:p>
            <a:endParaRPr/>
          </a:p>
        </p:txBody>
      </p:sp>
      <p:sp>
        <p:nvSpPr>
          <p:cNvPr id="20" name="object 7">
            <a:extLst>
              <a:ext uri="{FF2B5EF4-FFF2-40B4-BE49-F238E27FC236}">
                <a16:creationId xmlns:a16="http://schemas.microsoft.com/office/drawing/2014/main" id="{91CFB6B5-6357-07E8-4F71-F9FD7C3EFCDE}"/>
              </a:ext>
            </a:extLst>
          </p:cNvPr>
          <p:cNvSpPr/>
          <p:nvPr/>
        </p:nvSpPr>
        <p:spPr>
          <a:xfrm>
            <a:off x="1934273" y="975178"/>
            <a:ext cx="250825" cy="255904"/>
          </a:xfrm>
          <a:custGeom>
            <a:avLst/>
            <a:gdLst/>
            <a:ahLst/>
            <a:cxnLst/>
            <a:rect l="l" t="t" r="r" b="b"/>
            <a:pathLst>
              <a:path w="250825" h="255905">
                <a:moveTo>
                  <a:pt x="116154" y="255314"/>
                </a:moveTo>
                <a:lnTo>
                  <a:pt x="93587" y="231044"/>
                </a:lnTo>
                <a:lnTo>
                  <a:pt x="90405" y="223526"/>
                </a:lnTo>
                <a:lnTo>
                  <a:pt x="62213" y="194597"/>
                </a:lnTo>
                <a:lnTo>
                  <a:pt x="24828" y="179772"/>
                </a:lnTo>
                <a:lnTo>
                  <a:pt x="20415" y="177895"/>
                </a:lnTo>
                <a:lnTo>
                  <a:pt x="16109" y="175766"/>
                </a:lnTo>
                <a:lnTo>
                  <a:pt x="11061" y="173472"/>
                </a:lnTo>
                <a:lnTo>
                  <a:pt x="7092" y="169951"/>
                </a:lnTo>
                <a:lnTo>
                  <a:pt x="1311" y="160456"/>
                </a:lnTo>
                <a:lnTo>
                  <a:pt x="0" y="155303"/>
                </a:lnTo>
                <a:lnTo>
                  <a:pt x="266" y="149745"/>
                </a:lnTo>
                <a:lnTo>
                  <a:pt x="25198" y="119199"/>
                </a:lnTo>
                <a:lnTo>
                  <a:pt x="64431" y="107986"/>
                </a:lnTo>
                <a:lnTo>
                  <a:pt x="71183" y="105504"/>
                </a:lnTo>
                <a:lnTo>
                  <a:pt x="85614" y="86442"/>
                </a:lnTo>
                <a:lnTo>
                  <a:pt x="85941" y="76827"/>
                </a:lnTo>
                <a:lnTo>
                  <a:pt x="86698" y="33725"/>
                </a:lnTo>
                <a:lnTo>
                  <a:pt x="111210" y="0"/>
                </a:lnTo>
                <a:lnTo>
                  <a:pt x="119586" y="1885"/>
                </a:lnTo>
                <a:lnTo>
                  <a:pt x="135069" y="78173"/>
                </a:lnTo>
                <a:lnTo>
                  <a:pt x="135452" y="82296"/>
                </a:lnTo>
                <a:lnTo>
                  <a:pt x="158473" y="105415"/>
                </a:lnTo>
                <a:lnTo>
                  <a:pt x="167977" y="104421"/>
                </a:lnTo>
                <a:lnTo>
                  <a:pt x="177444" y="103016"/>
                </a:lnTo>
                <a:lnTo>
                  <a:pt x="186902" y="101469"/>
                </a:lnTo>
                <a:lnTo>
                  <a:pt x="203555" y="98989"/>
                </a:lnTo>
                <a:lnTo>
                  <a:pt x="210748" y="98125"/>
                </a:lnTo>
                <a:lnTo>
                  <a:pt x="217963" y="97460"/>
                </a:lnTo>
                <a:lnTo>
                  <a:pt x="225199" y="96993"/>
                </a:lnTo>
                <a:lnTo>
                  <a:pt x="235541" y="98725"/>
                </a:lnTo>
                <a:lnTo>
                  <a:pt x="243496" y="104235"/>
                </a:lnTo>
                <a:lnTo>
                  <a:pt x="248613" y="113194"/>
                </a:lnTo>
                <a:lnTo>
                  <a:pt x="250441" y="125275"/>
                </a:lnTo>
                <a:lnTo>
                  <a:pt x="250441" y="133476"/>
                </a:lnTo>
                <a:lnTo>
                  <a:pt x="206008" y="155690"/>
                </a:lnTo>
                <a:lnTo>
                  <a:pt x="173301" y="163088"/>
                </a:lnTo>
                <a:lnTo>
                  <a:pt x="156715" y="168086"/>
                </a:lnTo>
                <a:lnTo>
                  <a:pt x="146459" y="176736"/>
                </a:lnTo>
                <a:lnTo>
                  <a:pt x="142011" y="189800"/>
                </a:lnTo>
                <a:lnTo>
                  <a:pt x="142851" y="208038"/>
                </a:lnTo>
                <a:lnTo>
                  <a:pt x="143853" y="215917"/>
                </a:lnTo>
                <a:lnTo>
                  <a:pt x="143797" y="223714"/>
                </a:lnTo>
                <a:lnTo>
                  <a:pt x="142683" y="231432"/>
                </a:lnTo>
                <a:lnTo>
                  <a:pt x="140512" y="239069"/>
                </a:lnTo>
                <a:lnTo>
                  <a:pt x="134544" y="248585"/>
                </a:lnTo>
                <a:lnTo>
                  <a:pt x="126098" y="254152"/>
                </a:lnTo>
                <a:lnTo>
                  <a:pt x="116154" y="255314"/>
                </a:lnTo>
                <a:close/>
              </a:path>
            </a:pathLst>
          </a:custGeom>
          <a:solidFill>
            <a:srgbClr val="D08F74"/>
          </a:solidFill>
        </p:spPr>
        <p:txBody>
          <a:bodyPr wrap="square" lIns="0" tIns="0" rIns="0" bIns="0" rtlCol="0"/>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18288000" cy="10287000"/>
          </a:xfrm>
          <a:custGeom>
            <a:avLst/>
            <a:gdLst/>
            <a:ahLst/>
            <a:cxnLst/>
            <a:rect l="l" t="t" r="r" b="b"/>
            <a:pathLst>
              <a:path w="18288000" h="10287000">
                <a:moveTo>
                  <a:pt x="18287998" y="10286999"/>
                </a:moveTo>
                <a:lnTo>
                  <a:pt x="0" y="10286999"/>
                </a:lnTo>
                <a:lnTo>
                  <a:pt x="0" y="0"/>
                </a:lnTo>
                <a:lnTo>
                  <a:pt x="18287998" y="0"/>
                </a:lnTo>
                <a:lnTo>
                  <a:pt x="18287998" y="10286999"/>
                </a:lnTo>
                <a:close/>
              </a:path>
            </a:pathLst>
          </a:custGeom>
          <a:solidFill>
            <a:srgbClr val="F5F0E3"/>
          </a:solidFill>
        </p:spPr>
        <p:txBody>
          <a:bodyPr wrap="square" lIns="0" tIns="0" rIns="0" bIns="0" rtlCol="0"/>
          <a:lstStyle/>
          <a:p>
            <a:endParaRPr/>
          </a:p>
        </p:txBody>
      </p:sp>
      <p:pic>
        <p:nvPicPr>
          <p:cNvPr id="3" name="object 3"/>
          <p:cNvPicPr/>
          <p:nvPr/>
        </p:nvPicPr>
        <p:blipFill>
          <a:blip r:embed="rId2" cstate="print"/>
          <a:stretch>
            <a:fillRect/>
          </a:stretch>
        </p:blipFill>
        <p:spPr>
          <a:xfrm>
            <a:off x="11680174" y="27327"/>
            <a:ext cx="5926878" cy="1587499"/>
          </a:xfrm>
          <a:prstGeom prst="rect">
            <a:avLst/>
          </a:prstGeom>
        </p:spPr>
      </p:pic>
      <p:sp>
        <p:nvSpPr>
          <p:cNvPr id="4" name="object 4"/>
          <p:cNvSpPr/>
          <p:nvPr/>
        </p:nvSpPr>
        <p:spPr>
          <a:xfrm>
            <a:off x="63992" y="9168933"/>
            <a:ext cx="254635" cy="206375"/>
          </a:xfrm>
          <a:custGeom>
            <a:avLst/>
            <a:gdLst/>
            <a:ahLst/>
            <a:cxnLst/>
            <a:rect l="l" t="t" r="r" b="b"/>
            <a:pathLst>
              <a:path w="254635" h="206375">
                <a:moveTo>
                  <a:pt x="179504" y="205791"/>
                </a:moveTo>
                <a:lnTo>
                  <a:pt x="147614" y="181574"/>
                </a:lnTo>
                <a:lnTo>
                  <a:pt x="140100" y="154756"/>
                </a:lnTo>
                <a:lnTo>
                  <a:pt x="132894" y="144653"/>
                </a:lnTo>
                <a:lnTo>
                  <a:pt x="122279" y="138083"/>
                </a:lnTo>
                <a:lnTo>
                  <a:pt x="108873" y="133784"/>
                </a:lnTo>
                <a:lnTo>
                  <a:pt x="97124" y="130639"/>
                </a:lnTo>
                <a:lnTo>
                  <a:pt x="85476" y="127097"/>
                </a:lnTo>
                <a:lnTo>
                  <a:pt x="62281" y="119652"/>
                </a:lnTo>
                <a:lnTo>
                  <a:pt x="46315" y="115480"/>
                </a:lnTo>
                <a:lnTo>
                  <a:pt x="38638" y="112933"/>
                </a:lnTo>
                <a:lnTo>
                  <a:pt x="1253" y="84239"/>
                </a:lnTo>
                <a:lnTo>
                  <a:pt x="0" y="72074"/>
                </a:lnTo>
                <a:lnTo>
                  <a:pt x="3573" y="56997"/>
                </a:lnTo>
                <a:lnTo>
                  <a:pt x="32386" y="18708"/>
                </a:lnTo>
                <a:lnTo>
                  <a:pt x="79190" y="5208"/>
                </a:lnTo>
                <a:lnTo>
                  <a:pt x="116977" y="37"/>
                </a:lnTo>
                <a:lnTo>
                  <a:pt x="138693" y="588"/>
                </a:lnTo>
                <a:lnTo>
                  <a:pt x="160395" y="1417"/>
                </a:lnTo>
                <a:lnTo>
                  <a:pt x="182129" y="0"/>
                </a:lnTo>
                <a:lnTo>
                  <a:pt x="222528" y="18035"/>
                </a:lnTo>
                <a:lnTo>
                  <a:pt x="248869" y="59797"/>
                </a:lnTo>
                <a:lnTo>
                  <a:pt x="254103" y="94830"/>
                </a:lnTo>
                <a:lnTo>
                  <a:pt x="253408" y="113276"/>
                </a:lnTo>
                <a:lnTo>
                  <a:pt x="248988" y="131444"/>
                </a:lnTo>
                <a:lnTo>
                  <a:pt x="239967" y="148791"/>
                </a:lnTo>
                <a:lnTo>
                  <a:pt x="235112" y="156328"/>
                </a:lnTo>
                <a:lnTo>
                  <a:pt x="230755" y="164124"/>
                </a:lnTo>
                <a:lnTo>
                  <a:pt x="226897" y="172177"/>
                </a:lnTo>
                <a:lnTo>
                  <a:pt x="223538" y="180488"/>
                </a:lnTo>
                <a:lnTo>
                  <a:pt x="216175" y="193583"/>
                </a:lnTo>
                <a:lnTo>
                  <a:pt x="206141" y="201619"/>
                </a:lnTo>
                <a:lnTo>
                  <a:pt x="193798" y="205415"/>
                </a:lnTo>
                <a:lnTo>
                  <a:pt x="179504" y="205791"/>
                </a:lnTo>
                <a:close/>
              </a:path>
            </a:pathLst>
          </a:custGeom>
          <a:solidFill>
            <a:srgbClr val="D08F74"/>
          </a:solidFill>
        </p:spPr>
        <p:txBody>
          <a:bodyPr wrap="square" lIns="0" tIns="0" rIns="0" bIns="0" rtlCol="0"/>
          <a:lstStyle/>
          <a:p>
            <a:endParaRPr/>
          </a:p>
        </p:txBody>
      </p:sp>
      <p:pic>
        <p:nvPicPr>
          <p:cNvPr id="5" name="object 5"/>
          <p:cNvPicPr/>
          <p:nvPr/>
        </p:nvPicPr>
        <p:blipFill>
          <a:blip r:embed="rId3" cstate="print"/>
          <a:stretch>
            <a:fillRect/>
          </a:stretch>
        </p:blipFill>
        <p:spPr>
          <a:xfrm>
            <a:off x="46924" y="8898998"/>
            <a:ext cx="118819" cy="103309"/>
          </a:xfrm>
          <a:prstGeom prst="rect">
            <a:avLst/>
          </a:prstGeom>
        </p:spPr>
      </p:pic>
      <p:pic>
        <p:nvPicPr>
          <p:cNvPr id="6" name="object 6"/>
          <p:cNvPicPr/>
          <p:nvPr/>
        </p:nvPicPr>
        <p:blipFill>
          <a:blip r:embed="rId4" cstate="print"/>
          <a:stretch>
            <a:fillRect/>
          </a:stretch>
        </p:blipFill>
        <p:spPr>
          <a:xfrm>
            <a:off x="248252" y="8731171"/>
            <a:ext cx="244454" cy="171672"/>
          </a:xfrm>
          <a:prstGeom prst="rect">
            <a:avLst/>
          </a:prstGeom>
        </p:spPr>
      </p:pic>
      <p:pic>
        <p:nvPicPr>
          <p:cNvPr id="7" name="object 7"/>
          <p:cNvPicPr/>
          <p:nvPr/>
        </p:nvPicPr>
        <p:blipFill>
          <a:blip r:embed="rId5" cstate="print"/>
          <a:stretch>
            <a:fillRect/>
          </a:stretch>
        </p:blipFill>
        <p:spPr>
          <a:xfrm>
            <a:off x="340141" y="9050039"/>
            <a:ext cx="162554" cy="164445"/>
          </a:xfrm>
          <a:prstGeom prst="rect">
            <a:avLst/>
          </a:prstGeom>
        </p:spPr>
      </p:pic>
      <p:pic>
        <p:nvPicPr>
          <p:cNvPr id="8" name="object 8"/>
          <p:cNvPicPr/>
          <p:nvPr/>
        </p:nvPicPr>
        <p:blipFill>
          <a:blip r:embed="rId6" cstate="print"/>
          <a:stretch>
            <a:fillRect/>
          </a:stretch>
        </p:blipFill>
        <p:spPr>
          <a:xfrm>
            <a:off x="434581" y="9403214"/>
            <a:ext cx="173153" cy="115070"/>
          </a:xfrm>
          <a:prstGeom prst="rect">
            <a:avLst/>
          </a:prstGeom>
        </p:spPr>
      </p:pic>
      <p:pic>
        <p:nvPicPr>
          <p:cNvPr id="9" name="object 9"/>
          <p:cNvPicPr/>
          <p:nvPr/>
        </p:nvPicPr>
        <p:blipFill>
          <a:blip r:embed="rId7" cstate="print"/>
          <a:stretch>
            <a:fillRect/>
          </a:stretch>
        </p:blipFill>
        <p:spPr>
          <a:xfrm>
            <a:off x="0" y="9390860"/>
            <a:ext cx="98585" cy="134826"/>
          </a:xfrm>
          <a:prstGeom prst="rect">
            <a:avLst/>
          </a:prstGeom>
        </p:spPr>
      </p:pic>
      <p:sp>
        <p:nvSpPr>
          <p:cNvPr id="10" name="object 10"/>
          <p:cNvSpPr/>
          <p:nvPr/>
        </p:nvSpPr>
        <p:spPr>
          <a:xfrm>
            <a:off x="1464557" y="10265594"/>
            <a:ext cx="118110" cy="21590"/>
          </a:xfrm>
          <a:custGeom>
            <a:avLst/>
            <a:gdLst/>
            <a:ahLst/>
            <a:cxnLst/>
            <a:rect l="l" t="t" r="r" b="b"/>
            <a:pathLst>
              <a:path w="118109" h="21590">
                <a:moveTo>
                  <a:pt x="118062" y="21405"/>
                </a:moveTo>
                <a:lnTo>
                  <a:pt x="0" y="21405"/>
                </a:lnTo>
                <a:lnTo>
                  <a:pt x="3801" y="15075"/>
                </a:lnTo>
                <a:lnTo>
                  <a:pt x="25838" y="3026"/>
                </a:lnTo>
                <a:lnTo>
                  <a:pt x="49887" y="0"/>
                </a:lnTo>
                <a:lnTo>
                  <a:pt x="73854" y="1226"/>
                </a:lnTo>
                <a:lnTo>
                  <a:pt x="95611" y="6414"/>
                </a:lnTo>
                <a:lnTo>
                  <a:pt x="113032" y="15274"/>
                </a:lnTo>
                <a:lnTo>
                  <a:pt x="118062" y="21405"/>
                </a:lnTo>
                <a:close/>
              </a:path>
            </a:pathLst>
          </a:custGeom>
          <a:solidFill>
            <a:srgbClr val="D08F74"/>
          </a:solidFill>
        </p:spPr>
        <p:txBody>
          <a:bodyPr wrap="square" lIns="0" tIns="0" rIns="0" bIns="0" rtlCol="0"/>
          <a:lstStyle/>
          <a:p>
            <a:endParaRPr/>
          </a:p>
        </p:txBody>
      </p:sp>
      <p:sp>
        <p:nvSpPr>
          <p:cNvPr id="11" name="object 11"/>
          <p:cNvSpPr/>
          <p:nvPr/>
        </p:nvSpPr>
        <p:spPr>
          <a:xfrm>
            <a:off x="1485747" y="9843375"/>
            <a:ext cx="260985" cy="175895"/>
          </a:xfrm>
          <a:custGeom>
            <a:avLst/>
            <a:gdLst/>
            <a:ahLst/>
            <a:cxnLst/>
            <a:rect l="l" t="t" r="r" b="b"/>
            <a:pathLst>
              <a:path w="260985" h="175895">
                <a:moveTo>
                  <a:pt x="232227" y="175508"/>
                </a:moveTo>
                <a:lnTo>
                  <a:pt x="213081" y="174466"/>
                </a:lnTo>
                <a:lnTo>
                  <a:pt x="195002" y="169948"/>
                </a:lnTo>
                <a:lnTo>
                  <a:pt x="177642" y="163196"/>
                </a:lnTo>
                <a:lnTo>
                  <a:pt x="160655" y="155454"/>
                </a:lnTo>
                <a:lnTo>
                  <a:pt x="100932" y="129713"/>
                </a:lnTo>
                <a:lnTo>
                  <a:pt x="44037" y="97915"/>
                </a:lnTo>
                <a:lnTo>
                  <a:pt x="8824" y="67284"/>
                </a:lnTo>
                <a:lnTo>
                  <a:pt x="0" y="44577"/>
                </a:lnTo>
                <a:lnTo>
                  <a:pt x="80" y="40487"/>
                </a:lnTo>
                <a:lnTo>
                  <a:pt x="21532" y="5837"/>
                </a:lnTo>
                <a:lnTo>
                  <a:pt x="46327" y="0"/>
                </a:lnTo>
                <a:lnTo>
                  <a:pt x="82311" y="1846"/>
                </a:lnTo>
                <a:lnTo>
                  <a:pt x="143775" y="29564"/>
                </a:lnTo>
                <a:lnTo>
                  <a:pt x="240374" y="112115"/>
                </a:lnTo>
                <a:lnTo>
                  <a:pt x="260983" y="150950"/>
                </a:lnTo>
                <a:lnTo>
                  <a:pt x="257518" y="163268"/>
                </a:lnTo>
                <a:lnTo>
                  <a:pt x="247704" y="171713"/>
                </a:lnTo>
                <a:lnTo>
                  <a:pt x="232227" y="175508"/>
                </a:lnTo>
                <a:close/>
              </a:path>
            </a:pathLst>
          </a:custGeom>
          <a:solidFill>
            <a:srgbClr val="D08F74"/>
          </a:solidFill>
        </p:spPr>
        <p:txBody>
          <a:bodyPr wrap="square" lIns="0" tIns="0" rIns="0" bIns="0" rtlCol="0"/>
          <a:lstStyle/>
          <a:p>
            <a:endParaRPr/>
          </a:p>
        </p:txBody>
      </p:sp>
      <p:sp>
        <p:nvSpPr>
          <p:cNvPr id="12" name="object 12"/>
          <p:cNvSpPr/>
          <p:nvPr/>
        </p:nvSpPr>
        <p:spPr>
          <a:xfrm>
            <a:off x="1052266" y="9825205"/>
            <a:ext cx="311785" cy="201930"/>
          </a:xfrm>
          <a:custGeom>
            <a:avLst/>
            <a:gdLst/>
            <a:ahLst/>
            <a:cxnLst/>
            <a:rect l="l" t="t" r="r" b="b"/>
            <a:pathLst>
              <a:path w="311784" h="201929">
                <a:moveTo>
                  <a:pt x="190232" y="201847"/>
                </a:moveTo>
                <a:lnTo>
                  <a:pt x="139050" y="196028"/>
                </a:lnTo>
                <a:lnTo>
                  <a:pt x="98883" y="186585"/>
                </a:lnTo>
                <a:lnTo>
                  <a:pt x="56969" y="169249"/>
                </a:lnTo>
                <a:lnTo>
                  <a:pt x="24449" y="139032"/>
                </a:lnTo>
                <a:lnTo>
                  <a:pt x="234" y="100759"/>
                </a:lnTo>
                <a:lnTo>
                  <a:pt x="0" y="86014"/>
                </a:lnTo>
                <a:lnTo>
                  <a:pt x="6336" y="70930"/>
                </a:lnTo>
                <a:lnTo>
                  <a:pt x="9823" y="63319"/>
                </a:lnTo>
                <a:lnTo>
                  <a:pt x="11411" y="55519"/>
                </a:lnTo>
                <a:lnTo>
                  <a:pt x="30146" y="14182"/>
                </a:lnTo>
                <a:lnTo>
                  <a:pt x="76779" y="6350"/>
                </a:lnTo>
                <a:lnTo>
                  <a:pt x="95853" y="4096"/>
                </a:lnTo>
                <a:lnTo>
                  <a:pt x="114876" y="1477"/>
                </a:lnTo>
                <a:lnTo>
                  <a:pt x="134063" y="0"/>
                </a:lnTo>
                <a:lnTo>
                  <a:pt x="170597" y="2896"/>
                </a:lnTo>
                <a:lnTo>
                  <a:pt x="236142" y="28248"/>
                </a:lnTo>
                <a:lnTo>
                  <a:pt x="274200" y="59118"/>
                </a:lnTo>
                <a:lnTo>
                  <a:pt x="288924" y="100540"/>
                </a:lnTo>
                <a:lnTo>
                  <a:pt x="291151" y="111757"/>
                </a:lnTo>
                <a:lnTo>
                  <a:pt x="294575" y="122517"/>
                </a:lnTo>
                <a:lnTo>
                  <a:pt x="299197" y="132821"/>
                </a:lnTo>
                <a:lnTo>
                  <a:pt x="305016" y="142667"/>
                </a:lnTo>
                <a:lnTo>
                  <a:pt x="311652" y="156679"/>
                </a:lnTo>
                <a:lnTo>
                  <a:pt x="310386" y="168147"/>
                </a:lnTo>
                <a:lnTo>
                  <a:pt x="301872" y="176197"/>
                </a:lnTo>
                <a:lnTo>
                  <a:pt x="286769" y="179949"/>
                </a:lnTo>
                <a:lnTo>
                  <a:pt x="268594" y="182445"/>
                </a:lnTo>
                <a:lnTo>
                  <a:pt x="250696" y="186103"/>
                </a:lnTo>
                <a:lnTo>
                  <a:pt x="233077" y="190924"/>
                </a:lnTo>
                <a:lnTo>
                  <a:pt x="215735" y="196908"/>
                </a:lnTo>
                <a:lnTo>
                  <a:pt x="190232" y="201847"/>
                </a:lnTo>
                <a:close/>
              </a:path>
            </a:pathLst>
          </a:custGeom>
          <a:solidFill>
            <a:srgbClr val="D08F74"/>
          </a:solidFill>
        </p:spPr>
        <p:txBody>
          <a:bodyPr wrap="square" lIns="0" tIns="0" rIns="0" bIns="0" rtlCol="0"/>
          <a:lstStyle/>
          <a:p>
            <a:endParaRPr/>
          </a:p>
        </p:txBody>
      </p:sp>
      <p:pic>
        <p:nvPicPr>
          <p:cNvPr id="13" name="object 13"/>
          <p:cNvPicPr/>
          <p:nvPr/>
        </p:nvPicPr>
        <p:blipFill>
          <a:blip r:embed="rId8" cstate="print"/>
          <a:stretch>
            <a:fillRect/>
          </a:stretch>
        </p:blipFill>
        <p:spPr>
          <a:xfrm>
            <a:off x="1344692" y="9110705"/>
            <a:ext cx="201857" cy="165564"/>
          </a:xfrm>
          <a:prstGeom prst="rect">
            <a:avLst/>
          </a:prstGeom>
        </p:spPr>
      </p:pic>
      <p:sp>
        <p:nvSpPr>
          <p:cNvPr id="14" name="object 14"/>
          <p:cNvSpPr/>
          <p:nvPr/>
        </p:nvSpPr>
        <p:spPr>
          <a:xfrm>
            <a:off x="853813" y="8837836"/>
            <a:ext cx="307340" cy="165735"/>
          </a:xfrm>
          <a:custGeom>
            <a:avLst/>
            <a:gdLst/>
            <a:ahLst/>
            <a:cxnLst/>
            <a:rect l="l" t="t" r="r" b="b"/>
            <a:pathLst>
              <a:path w="307340" h="165734">
                <a:moveTo>
                  <a:pt x="264243" y="165346"/>
                </a:moveTo>
                <a:lnTo>
                  <a:pt x="235726" y="160583"/>
                </a:lnTo>
                <a:lnTo>
                  <a:pt x="207348" y="154444"/>
                </a:lnTo>
                <a:lnTo>
                  <a:pt x="178970" y="148709"/>
                </a:lnTo>
                <a:lnTo>
                  <a:pt x="125318" y="141132"/>
                </a:lnTo>
                <a:lnTo>
                  <a:pt x="79668" y="123770"/>
                </a:lnTo>
                <a:lnTo>
                  <a:pt x="42830" y="105486"/>
                </a:lnTo>
                <a:lnTo>
                  <a:pt x="5827" y="74295"/>
                </a:lnTo>
                <a:lnTo>
                  <a:pt x="0" y="60563"/>
                </a:lnTo>
                <a:lnTo>
                  <a:pt x="1576" y="40907"/>
                </a:lnTo>
                <a:lnTo>
                  <a:pt x="27117" y="5193"/>
                </a:lnTo>
                <a:lnTo>
                  <a:pt x="48245" y="0"/>
                </a:lnTo>
                <a:lnTo>
                  <a:pt x="81339" y="2181"/>
                </a:lnTo>
                <a:lnTo>
                  <a:pt x="114440" y="4534"/>
                </a:lnTo>
                <a:lnTo>
                  <a:pt x="146897" y="10457"/>
                </a:lnTo>
                <a:lnTo>
                  <a:pt x="178059" y="23351"/>
                </a:lnTo>
                <a:lnTo>
                  <a:pt x="199598" y="34859"/>
                </a:lnTo>
                <a:lnTo>
                  <a:pt x="221496" y="45761"/>
                </a:lnTo>
                <a:lnTo>
                  <a:pt x="263973" y="69988"/>
                </a:lnTo>
                <a:lnTo>
                  <a:pt x="295316" y="99456"/>
                </a:lnTo>
                <a:lnTo>
                  <a:pt x="307002" y="137277"/>
                </a:lnTo>
                <a:lnTo>
                  <a:pt x="300618" y="154579"/>
                </a:lnTo>
                <a:lnTo>
                  <a:pt x="285524" y="164057"/>
                </a:lnTo>
                <a:lnTo>
                  <a:pt x="264243" y="165346"/>
                </a:lnTo>
                <a:close/>
              </a:path>
            </a:pathLst>
          </a:custGeom>
          <a:solidFill>
            <a:srgbClr val="D08F74"/>
          </a:solidFill>
        </p:spPr>
        <p:txBody>
          <a:bodyPr wrap="square" lIns="0" tIns="0" rIns="0" bIns="0" rtlCol="0"/>
          <a:lstStyle/>
          <a:p>
            <a:endParaRPr/>
          </a:p>
        </p:txBody>
      </p:sp>
      <p:pic>
        <p:nvPicPr>
          <p:cNvPr id="15" name="object 15"/>
          <p:cNvPicPr/>
          <p:nvPr/>
        </p:nvPicPr>
        <p:blipFill>
          <a:blip r:embed="rId9" cstate="print"/>
          <a:stretch>
            <a:fillRect/>
          </a:stretch>
        </p:blipFill>
        <p:spPr>
          <a:xfrm>
            <a:off x="1297737" y="9657781"/>
            <a:ext cx="153955" cy="137746"/>
          </a:xfrm>
          <a:prstGeom prst="rect">
            <a:avLst/>
          </a:prstGeom>
        </p:spPr>
      </p:pic>
      <p:pic>
        <p:nvPicPr>
          <p:cNvPr id="16" name="object 16"/>
          <p:cNvPicPr/>
          <p:nvPr/>
        </p:nvPicPr>
        <p:blipFill>
          <a:blip r:embed="rId10" cstate="print"/>
          <a:stretch>
            <a:fillRect/>
          </a:stretch>
        </p:blipFill>
        <p:spPr>
          <a:xfrm>
            <a:off x="763918" y="9201603"/>
            <a:ext cx="149451" cy="157756"/>
          </a:xfrm>
          <a:prstGeom prst="rect">
            <a:avLst/>
          </a:prstGeom>
        </p:spPr>
      </p:pic>
      <p:pic>
        <p:nvPicPr>
          <p:cNvPr id="17" name="object 17"/>
          <p:cNvPicPr/>
          <p:nvPr/>
        </p:nvPicPr>
        <p:blipFill>
          <a:blip r:embed="rId11" cstate="print"/>
          <a:stretch>
            <a:fillRect/>
          </a:stretch>
        </p:blipFill>
        <p:spPr>
          <a:xfrm>
            <a:off x="933271" y="9523965"/>
            <a:ext cx="70153" cy="109658"/>
          </a:xfrm>
          <a:prstGeom prst="rect">
            <a:avLst/>
          </a:prstGeom>
        </p:spPr>
      </p:pic>
      <p:pic>
        <p:nvPicPr>
          <p:cNvPr id="18" name="object 18"/>
          <p:cNvPicPr/>
          <p:nvPr/>
        </p:nvPicPr>
        <p:blipFill>
          <a:blip r:embed="rId12" cstate="print"/>
          <a:stretch>
            <a:fillRect/>
          </a:stretch>
        </p:blipFill>
        <p:spPr>
          <a:xfrm>
            <a:off x="1129111" y="9384697"/>
            <a:ext cx="179823" cy="207577"/>
          </a:xfrm>
          <a:prstGeom prst="rect">
            <a:avLst/>
          </a:prstGeom>
        </p:spPr>
      </p:pic>
      <p:pic>
        <p:nvPicPr>
          <p:cNvPr id="19" name="object 19"/>
          <p:cNvPicPr/>
          <p:nvPr/>
        </p:nvPicPr>
        <p:blipFill>
          <a:blip r:embed="rId13" cstate="print"/>
          <a:stretch>
            <a:fillRect/>
          </a:stretch>
        </p:blipFill>
        <p:spPr>
          <a:xfrm>
            <a:off x="1855097" y="10190691"/>
            <a:ext cx="233028" cy="96307"/>
          </a:xfrm>
          <a:prstGeom prst="rect">
            <a:avLst/>
          </a:prstGeom>
        </p:spPr>
      </p:pic>
      <p:pic>
        <p:nvPicPr>
          <p:cNvPr id="20" name="object 20"/>
          <p:cNvPicPr/>
          <p:nvPr/>
        </p:nvPicPr>
        <p:blipFill>
          <a:blip r:embed="rId14" cstate="print"/>
          <a:stretch>
            <a:fillRect/>
          </a:stretch>
        </p:blipFill>
        <p:spPr>
          <a:xfrm>
            <a:off x="654840" y="9686088"/>
            <a:ext cx="244323" cy="187965"/>
          </a:xfrm>
          <a:prstGeom prst="rect">
            <a:avLst/>
          </a:prstGeom>
        </p:spPr>
      </p:pic>
      <p:pic>
        <p:nvPicPr>
          <p:cNvPr id="21" name="object 21"/>
          <p:cNvPicPr/>
          <p:nvPr/>
        </p:nvPicPr>
        <p:blipFill>
          <a:blip r:embed="rId15" cstate="print"/>
          <a:stretch>
            <a:fillRect/>
          </a:stretch>
        </p:blipFill>
        <p:spPr>
          <a:xfrm>
            <a:off x="1570492" y="9618596"/>
            <a:ext cx="220519" cy="170689"/>
          </a:xfrm>
          <a:prstGeom prst="rect">
            <a:avLst/>
          </a:prstGeom>
        </p:spPr>
      </p:pic>
      <p:pic>
        <p:nvPicPr>
          <p:cNvPr id="22" name="object 22"/>
          <p:cNvPicPr/>
          <p:nvPr/>
        </p:nvPicPr>
        <p:blipFill>
          <a:blip r:embed="rId16" cstate="print"/>
          <a:stretch>
            <a:fillRect/>
          </a:stretch>
        </p:blipFill>
        <p:spPr>
          <a:xfrm>
            <a:off x="990731" y="10192804"/>
            <a:ext cx="217419" cy="94194"/>
          </a:xfrm>
          <a:prstGeom prst="rect">
            <a:avLst/>
          </a:prstGeom>
        </p:spPr>
      </p:pic>
      <p:pic>
        <p:nvPicPr>
          <p:cNvPr id="23" name="object 23"/>
          <p:cNvPicPr/>
          <p:nvPr/>
        </p:nvPicPr>
        <p:blipFill>
          <a:blip r:embed="rId17" cstate="print"/>
          <a:stretch>
            <a:fillRect/>
          </a:stretch>
        </p:blipFill>
        <p:spPr>
          <a:xfrm>
            <a:off x="591112" y="10112364"/>
            <a:ext cx="150736" cy="167982"/>
          </a:xfrm>
          <a:prstGeom prst="rect">
            <a:avLst/>
          </a:prstGeom>
        </p:spPr>
      </p:pic>
      <p:pic>
        <p:nvPicPr>
          <p:cNvPr id="24" name="object 24"/>
          <p:cNvPicPr/>
          <p:nvPr/>
        </p:nvPicPr>
        <p:blipFill>
          <a:blip r:embed="rId18" cstate="print"/>
          <a:stretch>
            <a:fillRect/>
          </a:stretch>
        </p:blipFill>
        <p:spPr>
          <a:xfrm>
            <a:off x="0" y="9917156"/>
            <a:ext cx="144086" cy="157608"/>
          </a:xfrm>
          <a:prstGeom prst="rect">
            <a:avLst/>
          </a:prstGeom>
        </p:spPr>
      </p:pic>
      <p:pic>
        <p:nvPicPr>
          <p:cNvPr id="25" name="object 25"/>
          <p:cNvPicPr/>
          <p:nvPr/>
        </p:nvPicPr>
        <p:blipFill>
          <a:blip r:embed="rId19" cstate="print"/>
          <a:stretch>
            <a:fillRect/>
          </a:stretch>
        </p:blipFill>
        <p:spPr>
          <a:xfrm>
            <a:off x="302892" y="9855220"/>
            <a:ext cx="163183" cy="166894"/>
          </a:xfrm>
          <a:prstGeom prst="rect">
            <a:avLst/>
          </a:prstGeom>
        </p:spPr>
      </p:pic>
      <p:pic>
        <p:nvPicPr>
          <p:cNvPr id="26" name="object 26"/>
          <p:cNvPicPr/>
          <p:nvPr/>
        </p:nvPicPr>
        <p:blipFill>
          <a:blip r:embed="rId20" cstate="print"/>
          <a:stretch>
            <a:fillRect/>
          </a:stretch>
        </p:blipFill>
        <p:spPr>
          <a:xfrm>
            <a:off x="0" y="10174584"/>
            <a:ext cx="149566" cy="112415"/>
          </a:xfrm>
          <a:prstGeom prst="rect">
            <a:avLst/>
          </a:prstGeom>
        </p:spPr>
      </p:pic>
      <p:pic>
        <p:nvPicPr>
          <p:cNvPr id="27" name="object 27"/>
          <p:cNvPicPr/>
          <p:nvPr/>
        </p:nvPicPr>
        <p:blipFill>
          <a:blip r:embed="rId21" cstate="print"/>
          <a:stretch>
            <a:fillRect/>
          </a:stretch>
        </p:blipFill>
        <p:spPr>
          <a:xfrm>
            <a:off x="146785" y="9621891"/>
            <a:ext cx="175487" cy="178961"/>
          </a:xfrm>
          <a:prstGeom prst="rect">
            <a:avLst/>
          </a:prstGeom>
        </p:spPr>
      </p:pic>
      <p:sp>
        <p:nvSpPr>
          <p:cNvPr id="28" name="object 28"/>
          <p:cNvSpPr txBox="1">
            <a:spLocks noGrp="1"/>
          </p:cNvSpPr>
          <p:nvPr>
            <p:ph type="title"/>
          </p:nvPr>
        </p:nvSpPr>
        <p:spPr>
          <a:xfrm>
            <a:off x="622183" y="653377"/>
            <a:ext cx="6427470" cy="3048912"/>
          </a:xfrm>
          <a:prstGeom prst="rect">
            <a:avLst/>
          </a:prstGeom>
        </p:spPr>
        <p:txBody>
          <a:bodyPr vert="horz" wrap="square" lIns="0" tIns="12700" rIns="0" bIns="0" rtlCol="0">
            <a:spAutoFit/>
          </a:bodyPr>
          <a:lstStyle/>
          <a:p>
            <a:pPr marL="12700">
              <a:lnSpc>
                <a:spcPts val="8175"/>
              </a:lnSpc>
              <a:spcBef>
                <a:spcPts val="100"/>
              </a:spcBef>
            </a:pPr>
            <a:r>
              <a:rPr lang="id-ID" sz="4800" spc="570" dirty="0">
                <a:solidFill>
                  <a:srgbClr val="975740"/>
                </a:solidFill>
                <a:latin typeface="Times New Roman"/>
                <a:cs typeface="Times New Roman"/>
              </a:rPr>
              <a:t>Pembentukan Jantung dalam Embryogenesis</a:t>
            </a:r>
            <a:endParaRPr lang="id-ID" sz="4800" dirty="0">
              <a:latin typeface="Times New Roman"/>
              <a:cs typeface="Times New Roman"/>
            </a:endParaRPr>
          </a:p>
        </p:txBody>
      </p:sp>
      <p:sp>
        <p:nvSpPr>
          <p:cNvPr id="30" name="object 30"/>
          <p:cNvSpPr txBox="1"/>
          <p:nvPr/>
        </p:nvSpPr>
        <p:spPr>
          <a:xfrm>
            <a:off x="6516330" y="2171431"/>
            <a:ext cx="7002780" cy="7267502"/>
          </a:xfrm>
          <a:prstGeom prst="rect">
            <a:avLst/>
          </a:prstGeom>
        </p:spPr>
        <p:txBody>
          <a:bodyPr vert="horz" wrap="square" lIns="0" tIns="12700" rIns="0" bIns="0" rtlCol="0">
            <a:spAutoFit/>
          </a:bodyPr>
          <a:lstStyle/>
          <a:p>
            <a:pPr marL="12700" marR="5080">
              <a:lnSpc>
                <a:spcPct val="115700"/>
              </a:lnSpc>
              <a:spcBef>
                <a:spcPts val="100"/>
              </a:spcBef>
              <a:tabLst>
                <a:tab pos="819785" algn="l"/>
                <a:tab pos="1557020" algn="l"/>
                <a:tab pos="2101215" algn="l"/>
                <a:tab pos="2545080" algn="l"/>
                <a:tab pos="3051175" algn="l"/>
                <a:tab pos="3218815" algn="l"/>
                <a:tab pos="3530600" algn="l"/>
                <a:tab pos="6132830" algn="l"/>
              </a:tabLst>
            </a:pPr>
            <a:r>
              <a:rPr lang="id-ID" sz="2700" spc="175" dirty="0">
                <a:solidFill>
                  <a:srgbClr val="41332E"/>
                </a:solidFill>
                <a:latin typeface="Times New Roman"/>
                <a:cs typeface="Times New Roman"/>
              </a:rPr>
              <a:t>B</a:t>
            </a:r>
            <a:r>
              <a:rPr lang="en-US" sz="2700" spc="175" dirty="0" err="1">
                <a:solidFill>
                  <a:srgbClr val="41332E"/>
                </a:solidFill>
                <a:latin typeface="Times New Roman"/>
                <a:cs typeface="Times New Roman"/>
              </a:rPr>
              <a:t>erlangsung</a:t>
            </a:r>
            <a:r>
              <a:rPr lang="en-US" sz="2700" spc="175" dirty="0">
                <a:solidFill>
                  <a:srgbClr val="41332E"/>
                </a:solidFill>
                <a:latin typeface="Times New Roman"/>
                <a:cs typeface="Times New Roman"/>
              </a:rPr>
              <a:t> pada </a:t>
            </a:r>
            <a:r>
              <a:rPr lang="en-US" sz="2700" spc="175" dirty="0" err="1">
                <a:solidFill>
                  <a:srgbClr val="41332E"/>
                </a:solidFill>
                <a:latin typeface="Times New Roman"/>
                <a:cs typeface="Times New Roman"/>
              </a:rPr>
              <a:t>minggu</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ke</a:t>
            </a:r>
            <a:r>
              <a:rPr lang="en-US" sz="2700" spc="175" dirty="0">
                <a:solidFill>
                  <a:srgbClr val="41332E"/>
                </a:solidFill>
                <a:latin typeface="Times New Roman"/>
                <a:cs typeface="Times New Roman"/>
              </a:rPr>
              <a:t> 3 </a:t>
            </a:r>
            <a:r>
              <a:rPr lang="en-US" sz="2700" spc="175" dirty="0" err="1">
                <a:solidFill>
                  <a:srgbClr val="41332E"/>
                </a:solidFill>
                <a:latin typeface="Times New Roman"/>
                <a:cs typeface="Times New Roman"/>
              </a:rPr>
              <a:t>sampai</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dengan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minggu</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ke</a:t>
            </a:r>
            <a:r>
              <a:rPr lang="en-US" sz="2700" spc="175" dirty="0">
                <a:solidFill>
                  <a:srgbClr val="41332E"/>
                </a:solidFill>
                <a:latin typeface="Times New Roman"/>
                <a:cs typeface="Times New Roman"/>
              </a:rPr>
              <a:t> 8 </a:t>
            </a:r>
            <a:r>
              <a:rPr lang="en-US" sz="2700" spc="175" dirty="0" err="1">
                <a:solidFill>
                  <a:srgbClr val="41332E"/>
                </a:solidFill>
                <a:latin typeface="Times New Roman"/>
                <a:cs typeface="Times New Roman"/>
              </a:rPr>
              <a:t>gestasi</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Sistem</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kardiovaskuler</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terbentuk</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dari</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jaringan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angioblastik</a:t>
            </a:r>
            <a:r>
              <a:rPr lang="en-US" sz="2700" spc="175" dirty="0">
                <a:solidFill>
                  <a:srgbClr val="41332E"/>
                </a:solidFill>
                <a:latin typeface="Times New Roman"/>
                <a:cs typeface="Times New Roman"/>
              </a:rPr>
              <a:t> yang </a:t>
            </a:r>
            <a:r>
              <a:rPr lang="en-US" sz="2700" spc="175" dirty="0" err="1">
                <a:solidFill>
                  <a:srgbClr val="41332E"/>
                </a:solidFill>
                <a:latin typeface="Times New Roman"/>
                <a:cs typeface="Times New Roman"/>
              </a:rPr>
              <a:t>berasal</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dari</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sel-sel</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mesenkim</a:t>
            </a:r>
            <a:r>
              <a:rPr lang="en-US" sz="2700" spc="175" dirty="0">
                <a:solidFill>
                  <a:srgbClr val="41332E"/>
                </a:solidFill>
                <a:latin typeface="Times New Roman"/>
                <a:cs typeface="Times New Roman"/>
              </a:rPr>
              <a:t> mesoderm. </a:t>
            </a:r>
            <a:endParaRPr lang="id-ID" sz="2700" spc="175" dirty="0">
              <a:solidFill>
                <a:srgbClr val="41332E"/>
              </a:solidFill>
              <a:latin typeface="Times New Roman"/>
              <a:cs typeface="Times New Roman"/>
            </a:endParaRPr>
          </a:p>
          <a:p>
            <a:pPr marL="12700" marR="5080">
              <a:lnSpc>
                <a:spcPct val="115700"/>
              </a:lnSpc>
              <a:spcBef>
                <a:spcPts val="100"/>
              </a:spcBef>
              <a:tabLst>
                <a:tab pos="819785" algn="l"/>
                <a:tab pos="1557020" algn="l"/>
                <a:tab pos="2101215" algn="l"/>
                <a:tab pos="2545080" algn="l"/>
                <a:tab pos="3051175" algn="l"/>
                <a:tab pos="3218815" algn="l"/>
                <a:tab pos="3530600" algn="l"/>
                <a:tab pos="6132830" algn="l"/>
              </a:tabLst>
            </a:pPr>
            <a:r>
              <a:rPr lang="en-US" sz="2700" spc="175" dirty="0" err="1">
                <a:solidFill>
                  <a:srgbClr val="41332E"/>
                </a:solidFill>
                <a:latin typeface="Times New Roman"/>
                <a:cs typeface="Times New Roman"/>
              </a:rPr>
              <a:t>Secara</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umum</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embriogenesis</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jantung</a:t>
            </a:r>
            <a:r>
              <a:rPr lang="en-US" sz="2700" spc="175" dirty="0">
                <a:solidFill>
                  <a:srgbClr val="41332E"/>
                </a:solidFill>
                <a:latin typeface="Times New Roman"/>
                <a:cs typeface="Times New Roman"/>
              </a:rPr>
              <a:t> normal </a:t>
            </a:r>
            <a:r>
              <a:rPr lang="en-US" sz="2700" spc="175" dirty="0" err="1">
                <a:solidFill>
                  <a:srgbClr val="41332E"/>
                </a:solidFill>
                <a:latin typeface="Times New Roman"/>
                <a:cs typeface="Times New Roman"/>
              </a:rPr>
              <a:t>terdiri</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dari</a:t>
            </a:r>
            <a:r>
              <a:rPr lang="en-US" sz="2700" spc="175" dirty="0">
                <a:solidFill>
                  <a:srgbClr val="41332E"/>
                </a:solidFill>
                <a:latin typeface="Times New Roman"/>
                <a:cs typeface="Times New Roman"/>
              </a:rPr>
              <a:t> 4 </a:t>
            </a:r>
            <a:r>
              <a:rPr lang="en-US" sz="2700" spc="175" dirty="0" err="1">
                <a:solidFill>
                  <a:srgbClr val="41332E"/>
                </a:solidFill>
                <a:latin typeface="Times New Roman"/>
                <a:cs typeface="Times New Roman"/>
              </a:rPr>
              <a:t>tahapan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yaitu</a:t>
            </a:r>
            <a:r>
              <a:rPr lang="en-US" sz="2700" spc="175" dirty="0">
                <a:solidFill>
                  <a:srgbClr val="41332E"/>
                </a:solidFill>
                <a:latin typeface="Times New Roman"/>
                <a:cs typeface="Times New Roman"/>
              </a:rPr>
              <a:t> </a:t>
            </a:r>
            <a:r>
              <a:rPr lang="id-ID" sz="2700" spc="175" dirty="0">
                <a:solidFill>
                  <a:srgbClr val="41332E"/>
                </a:solidFill>
                <a:latin typeface="Times New Roman"/>
                <a:cs typeface="Times New Roman"/>
              </a:rPr>
              <a:t>:</a:t>
            </a:r>
          </a:p>
          <a:p>
            <a:pPr marL="527050" marR="5080" indent="-514350">
              <a:lnSpc>
                <a:spcPct val="115700"/>
              </a:lnSpc>
              <a:spcBef>
                <a:spcPts val="100"/>
              </a:spcBef>
              <a:buAutoNum type="arabicParenR"/>
              <a:tabLst>
                <a:tab pos="819785" algn="l"/>
                <a:tab pos="1557020" algn="l"/>
                <a:tab pos="2101215" algn="l"/>
                <a:tab pos="2545080" algn="l"/>
                <a:tab pos="3051175" algn="l"/>
                <a:tab pos="3218815" algn="l"/>
                <a:tab pos="3530600" algn="l"/>
                <a:tab pos="6132830" algn="l"/>
              </a:tabLst>
            </a:pPr>
            <a:r>
              <a:rPr lang="en-US" sz="2700" spc="175" dirty="0" err="1">
                <a:solidFill>
                  <a:srgbClr val="41332E"/>
                </a:solidFill>
                <a:latin typeface="Times New Roman"/>
                <a:cs typeface="Times New Roman"/>
              </a:rPr>
              <a:t>Pembentukkan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buluh</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jantung</a:t>
            </a:r>
            <a:r>
              <a:rPr lang="en-US" sz="2700" spc="175" dirty="0">
                <a:solidFill>
                  <a:srgbClr val="41332E"/>
                </a:solidFill>
                <a:latin typeface="Times New Roman"/>
                <a:cs typeface="Times New Roman"/>
              </a:rPr>
              <a:t> (tubing), </a:t>
            </a:r>
            <a:endParaRPr lang="id-ID" sz="2700" spc="175" dirty="0">
              <a:solidFill>
                <a:srgbClr val="41332E"/>
              </a:solidFill>
              <a:latin typeface="Times New Roman"/>
              <a:cs typeface="Times New Roman"/>
            </a:endParaRPr>
          </a:p>
          <a:p>
            <a:pPr marL="527050" marR="5080" indent="-514350">
              <a:lnSpc>
                <a:spcPct val="115700"/>
              </a:lnSpc>
              <a:spcBef>
                <a:spcPts val="100"/>
              </a:spcBef>
              <a:buAutoNum type="arabicParenR"/>
              <a:tabLst>
                <a:tab pos="819785" algn="l"/>
                <a:tab pos="1557020" algn="l"/>
                <a:tab pos="2101215" algn="l"/>
                <a:tab pos="2545080" algn="l"/>
                <a:tab pos="3051175" algn="l"/>
                <a:tab pos="3218815" algn="l"/>
                <a:tab pos="3530600" algn="l"/>
                <a:tab pos="6132830" algn="l"/>
              </a:tabLst>
            </a:pPr>
            <a:r>
              <a:rPr lang="en-US" sz="2700" spc="175" dirty="0" err="1">
                <a:solidFill>
                  <a:srgbClr val="41332E"/>
                </a:solidFill>
                <a:latin typeface="Times New Roman"/>
                <a:cs typeface="Times New Roman"/>
              </a:rPr>
              <a:t>Pembentukan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jerat</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jantung</a:t>
            </a:r>
            <a:r>
              <a:rPr lang="en-US" sz="2700" spc="175" dirty="0">
                <a:solidFill>
                  <a:srgbClr val="41332E"/>
                </a:solidFill>
                <a:latin typeface="Times New Roman"/>
                <a:cs typeface="Times New Roman"/>
              </a:rPr>
              <a:t>/</a:t>
            </a:r>
            <a:r>
              <a:rPr lang="en-US" sz="2700" spc="175" dirty="0" err="1">
                <a:solidFill>
                  <a:srgbClr val="41332E"/>
                </a:solidFill>
                <a:latin typeface="Times New Roman"/>
                <a:cs typeface="Times New Roman"/>
              </a:rPr>
              <a:t>perputaran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bagian-bagian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bakal</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jantung</a:t>
            </a:r>
            <a:r>
              <a:rPr lang="en-US" sz="2700" spc="175" dirty="0">
                <a:solidFill>
                  <a:srgbClr val="41332E"/>
                </a:solidFill>
                <a:latin typeface="Times New Roman"/>
                <a:cs typeface="Times New Roman"/>
              </a:rPr>
              <a:t> dan </a:t>
            </a:r>
            <a:r>
              <a:rPr lang="en-US" sz="2700" spc="175" dirty="0" err="1">
                <a:solidFill>
                  <a:srgbClr val="41332E"/>
                </a:solidFill>
                <a:latin typeface="Times New Roman"/>
                <a:cs typeface="Times New Roman"/>
              </a:rPr>
              <a:t>arteri</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besar</a:t>
            </a:r>
            <a:r>
              <a:rPr lang="en-US" sz="2700" spc="175" dirty="0">
                <a:solidFill>
                  <a:srgbClr val="41332E"/>
                </a:solidFill>
                <a:latin typeface="Times New Roman"/>
                <a:cs typeface="Times New Roman"/>
              </a:rPr>
              <a:t> (looping), </a:t>
            </a:r>
            <a:endParaRPr lang="id-ID" sz="2700" spc="175" dirty="0">
              <a:solidFill>
                <a:srgbClr val="41332E"/>
              </a:solidFill>
              <a:latin typeface="Times New Roman"/>
              <a:cs typeface="Times New Roman"/>
            </a:endParaRPr>
          </a:p>
          <a:p>
            <a:pPr marL="527050" marR="5080" indent="-514350">
              <a:lnSpc>
                <a:spcPct val="115700"/>
              </a:lnSpc>
              <a:spcBef>
                <a:spcPts val="100"/>
              </a:spcBef>
              <a:buAutoNum type="arabicParenR"/>
              <a:tabLst>
                <a:tab pos="819785" algn="l"/>
                <a:tab pos="1557020" algn="l"/>
                <a:tab pos="2101215" algn="l"/>
                <a:tab pos="2545080" algn="l"/>
                <a:tab pos="3051175" algn="l"/>
                <a:tab pos="3218815" algn="l"/>
                <a:tab pos="3530600" algn="l"/>
                <a:tab pos="6132830" algn="l"/>
              </a:tabLst>
            </a:pPr>
            <a:r>
              <a:rPr lang="en-US" sz="2700" spc="175" dirty="0" err="1">
                <a:solidFill>
                  <a:srgbClr val="41332E"/>
                </a:solidFill>
                <a:latin typeface="Times New Roman"/>
                <a:cs typeface="Times New Roman"/>
              </a:rPr>
              <a:t>Pembentukan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sekat</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jantung</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septasi</a:t>
            </a:r>
            <a:r>
              <a:rPr lang="en-US" sz="2700" spc="175" dirty="0">
                <a:solidFill>
                  <a:srgbClr val="41332E"/>
                </a:solidFill>
                <a:latin typeface="Times New Roman"/>
                <a:cs typeface="Times New Roman"/>
              </a:rPr>
              <a:t>), </a:t>
            </a:r>
            <a:endParaRPr lang="id-ID" sz="2700" spc="175" dirty="0">
              <a:solidFill>
                <a:srgbClr val="41332E"/>
              </a:solidFill>
              <a:latin typeface="Times New Roman"/>
              <a:cs typeface="Times New Roman"/>
            </a:endParaRPr>
          </a:p>
          <a:p>
            <a:pPr marL="527050" marR="5080" indent="-514350">
              <a:lnSpc>
                <a:spcPct val="115700"/>
              </a:lnSpc>
              <a:spcBef>
                <a:spcPts val="100"/>
              </a:spcBef>
              <a:buAutoNum type="arabicParenR"/>
              <a:tabLst>
                <a:tab pos="819785" algn="l"/>
                <a:tab pos="1557020" algn="l"/>
                <a:tab pos="2101215" algn="l"/>
                <a:tab pos="2545080" algn="l"/>
                <a:tab pos="3051175" algn="l"/>
                <a:tab pos="3218815" algn="l"/>
                <a:tab pos="3530600" algn="l"/>
                <a:tab pos="6132830" algn="l"/>
              </a:tabLst>
            </a:pPr>
            <a:r>
              <a:rPr lang="id-ID" sz="2700" spc="175" dirty="0">
                <a:solidFill>
                  <a:srgbClr val="41332E"/>
                </a:solidFill>
                <a:latin typeface="Times New Roman"/>
                <a:cs typeface="Times New Roman"/>
              </a:rPr>
              <a:t>P</a:t>
            </a:r>
            <a:r>
              <a:rPr lang="en-US" sz="2700" spc="175" dirty="0" err="1">
                <a:solidFill>
                  <a:srgbClr val="41332E"/>
                </a:solidFill>
                <a:latin typeface="Times New Roman"/>
                <a:cs typeface="Times New Roman"/>
              </a:rPr>
              <a:t>ergeseran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bagian-bagian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jantung</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sebelum</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mencapai</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bentuk</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akhirnya</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migrasi</a:t>
            </a:r>
            <a:r>
              <a:rPr lang="en-US" sz="2700" spc="175" dirty="0">
                <a:solidFill>
                  <a:srgbClr val="41332E"/>
                </a:solidFill>
                <a:latin typeface="Times New Roman"/>
                <a:cs typeface="Times New Roman"/>
              </a:rPr>
              <a:t>).</a:t>
            </a:r>
            <a:endParaRPr lang="en-US" sz="2700" dirty="0">
              <a:latin typeface="Times New Roman"/>
              <a:cs typeface="Times New Roman"/>
            </a:endParaRPr>
          </a:p>
        </p:txBody>
      </p:sp>
      <p:sp>
        <p:nvSpPr>
          <p:cNvPr id="33" name="object 33"/>
          <p:cNvSpPr txBox="1"/>
          <p:nvPr/>
        </p:nvSpPr>
        <p:spPr>
          <a:xfrm>
            <a:off x="6096000" y="1533592"/>
            <a:ext cx="8083471" cy="443711"/>
          </a:xfrm>
          <a:prstGeom prst="rect">
            <a:avLst/>
          </a:prstGeom>
        </p:spPr>
        <p:txBody>
          <a:bodyPr vert="horz" wrap="square" lIns="0" tIns="12700" rIns="0" bIns="0" rtlCol="0">
            <a:spAutoFit/>
          </a:bodyPr>
          <a:lstStyle/>
          <a:p>
            <a:pPr marL="12700">
              <a:lnSpc>
                <a:spcPct val="100000"/>
              </a:lnSpc>
              <a:spcBef>
                <a:spcPts val="100"/>
              </a:spcBef>
              <a:tabLst>
                <a:tab pos="1682114" algn="l"/>
                <a:tab pos="3688715" algn="l"/>
              </a:tabLst>
            </a:pPr>
            <a:r>
              <a:rPr lang="id-ID" sz="2800" b="1" spc="175" dirty="0">
                <a:solidFill>
                  <a:srgbClr val="41332E"/>
                </a:solidFill>
                <a:latin typeface="Times New Roman"/>
                <a:cs typeface="Times New Roman"/>
              </a:rPr>
              <a:t>1. </a:t>
            </a:r>
            <a:r>
              <a:rPr lang="en-US" sz="2800" b="1" spc="175" dirty="0" err="1">
                <a:solidFill>
                  <a:srgbClr val="41332E"/>
                </a:solidFill>
                <a:latin typeface="Times New Roman"/>
                <a:cs typeface="Times New Roman"/>
              </a:rPr>
              <a:t>Struktur</a:t>
            </a:r>
            <a:r>
              <a:rPr lang="en-US" sz="2800" b="1" spc="175" dirty="0">
                <a:solidFill>
                  <a:srgbClr val="41332E"/>
                </a:solidFill>
                <a:latin typeface="Times New Roman"/>
                <a:cs typeface="Times New Roman"/>
              </a:rPr>
              <a:t> primer </a:t>
            </a:r>
            <a:r>
              <a:rPr lang="en-US" sz="2800" b="1" spc="175" dirty="0" err="1">
                <a:solidFill>
                  <a:srgbClr val="41332E"/>
                </a:solidFill>
                <a:latin typeface="Times New Roman"/>
                <a:cs typeface="Times New Roman"/>
              </a:rPr>
              <a:t>pembentukan</a:t>
            </a:r>
            <a:r>
              <a:rPr lang="en-US" sz="2800" b="1" spc="175" dirty="0">
                <a:solidFill>
                  <a:srgbClr val="41332E"/>
                </a:solidFill>
                <a:latin typeface="Times New Roman"/>
                <a:cs typeface="Times New Roman"/>
              </a:rPr>
              <a:t> </a:t>
            </a:r>
            <a:r>
              <a:rPr lang="en-US" sz="2800" b="1" spc="175" dirty="0" err="1">
                <a:solidFill>
                  <a:srgbClr val="41332E"/>
                </a:solidFill>
                <a:latin typeface="Times New Roman"/>
                <a:cs typeface="Times New Roman"/>
              </a:rPr>
              <a:t>jantung</a:t>
            </a:r>
            <a:endParaRPr lang="id-ID" sz="2800" b="1" dirty="0">
              <a:latin typeface="Times New Roman"/>
              <a:cs typeface="Times New Roman"/>
            </a:endParaRPr>
          </a:p>
        </p:txBody>
      </p:sp>
      <p:sp>
        <p:nvSpPr>
          <p:cNvPr id="35" name="object 5">
            <a:extLst>
              <a:ext uri="{FF2B5EF4-FFF2-40B4-BE49-F238E27FC236}">
                <a16:creationId xmlns:a16="http://schemas.microsoft.com/office/drawing/2014/main" id="{44AA65DA-6470-D56A-327E-616550AA4145}"/>
              </a:ext>
            </a:extLst>
          </p:cNvPr>
          <p:cNvSpPr/>
          <p:nvPr/>
        </p:nvSpPr>
        <p:spPr>
          <a:xfrm>
            <a:off x="16821670" y="9286800"/>
            <a:ext cx="337185" cy="483234"/>
          </a:xfrm>
          <a:custGeom>
            <a:avLst/>
            <a:gdLst/>
            <a:ahLst/>
            <a:cxnLst/>
            <a:rect l="l" t="t" r="r" b="b"/>
            <a:pathLst>
              <a:path w="337184" h="483235">
                <a:moveTo>
                  <a:pt x="275579" y="482993"/>
                </a:moveTo>
                <a:lnTo>
                  <a:pt x="270223" y="482818"/>
                </a:lnTo>
                <a:lnTo>
                  <a:pt x="264936" y="482942"/>
                </a:lnTo>
                <a:lnTo>
                  <a:pt x="260148" y="481450"/>
                </a:lnTo>
                <a:lnTo>
                  <a:pt x="242898" y="446573"/>
                </a:lnTo>
                <a:lnTo>
                  <a:pt x="232979" y="353058"/>
                </a:lnTo>
                <a:lnTo>
                  <a:pt x="232405" y="349585"/>
                </a:lnTo>
                <a:lnTo>
                  <a:pt x="231609" y="346150"/>
                </a:lnTo>
                <a:lnTo>
                  <a:pt x="225841" y="331602"/>
                </a:lnTo>
                <a:lnTo>
                  <a:pt x="216875" y="322229"/>
                </a:lnTo>
                <a:lnTo>
                  <a:pt x="204707" y="318266"/>
                </a:lnTo>
                <a:lnTo>
                  <a:pt x="189332" y="319951"/>
                </a:lnTo>
                <a:lnTo>
                  <a:pt x="172451" y="324935"/>
                </a:lnTo>
                <a:lnTo>
                  <a:pt x="155732" y="330502"/>
                </a:lnTo>
                <a:lnTo>
                  <a:pt x="122563" y="342116"/>
                </a:lnTo>
                <a:lnTo>
                  <a:pt x="93641" y="352046"/>
                </a:lnTo>
                <a:lnTo>
                  <a:pt x="56971" y="363307"/>
                </a:lnTo>
                <a:lnTo>
                  <a:pt x="41407" y="364857"/>
                </a:lnTo>
                <a:lnTo>
                  <a:pt x="41407" y="364414"/>
                </a:lnTo>
                <a:lnTo>
                  <a:pt x="37523" y="364192"/>
                </a:lnTo>
                <a:lnTo>
                  <a:pt x="33596" y="364192"/>
                </a:lnTo>
                <a:lnTo>
                  <a:pt x="29668" y="363793"/>
                </a:lnTo>
                <a:lnTo>
                  <a:pt x="0" y="333910"/>
                </a:lnTo>
                <a:lnTo>
                  <a:pt x="2108" y="321899"/>
                </a:lnTo>
                <a:lnTo>
                  <a:pt x="31545" y="295538"/>
                </a:lnTo>
                <a:lnTo>
                  <a:pt x="83921" y="278164"/>
                </a:lnTo>
                <a:lnTo>
                  <a:pt x="128829" y="269681"/>
                </a:lnTo>
                <a:lnTo>
                  <a:pt x="157039" y="266096"/>
                </a:lnTo>
                <a:lnTo>
                  <a:pt x="171141" y="264302"/>
                </a:lnTo>
                <a:lnTo>
                  <a:pt x="185184" y="262145"/>
                </a:lnTo>
                <a:lnTo>
                  <a:pt x="195895" y="258657"/>
                </a:lnTo>
                <a:lnTo>
                  <a:pt x="201997" y="252626"/>
                </a:lnTo>
                <a:lnTo>
                  <a:pt x="203665" y="244017"/>
                </a:lnTo>
                <a:lnTo>
                  <a:pt x="201071" y="232799"/>
                </a:lnTo>
                <a:lnTo>
                  <a:pt x="198448" y="224415"/>
                </a:lnTo>
                <a:lnTo>
                  <a:pt x="198495" y="218558"/>
                </a:lnTo>
                <a:lnTo>
                  <a:pt x="201760" y="213649"/>
                </a:lnTo>
                <a:lnTo>
                  <a:pt x="208794" y="208108"/>
                </a:lnTo>
                <a:lnTo>
                  <a:pt x="216340" y="201018"/>
                </a:lnTo>
                <a:lnTo>
                  <a:pt x="221111" y="192686"/>
                </a:lnTo>
                <a:lnTo>
                  <a:pt x="223607" y="183365"/>
                </a:lnTo>
                <a:lnTo>
                  <a:pt x="224327" y="173309"/>
                </a:lnTo>
                <a:lnTo>
                  <a:pt x="225507" y="81447"/>
                </a:lnTo>
                <a:lnTo>
                  <a:pt x="226049" y="50826"/>
                </a:lnTo>
                <a:lnTo>
                  <a:pt x="236466" y="10925"/>
                </a:lnTo>
                <a:lnTo>
                  <a:pt x="253138" y="0"/>
                </a:lnTo>
                <a:lnTo>
                  <a:pt x="265308" y="767"/>
                </a:lnTo>
                <a:lnTo>
                  <a:pt x="275765" y="6937"/>
                </a:lnTo>
                <a:lnTo>
                  <a:pt x="281741" y="17579"/>
                </a:lnTo>
                <a:lnTo>
                  <a:pt x="282576" y="21060"/>
                </a:lnTo>
                <a:lnTo>
                  <a:pt x="282487" y="24518"/>
                </a:lnTo>
                <a:lnTo>
                  <a:pt x="281476" y="27952"/>
                </a:lnTo>
                <a:lnTo>
                  <a:pt x="274994" y="53570"/>
                </a:lnTo>
                <a:lnTo>
                  <a:pt x="271950" y="79496"/>
                </a:lnTo>
                <a:lnTo>
                  <a:pt x="271231" y="105638"/>
                </a:lnTo>
                <a:lnTo>
                  <a:pt x="272019" y="144970"/>
                </a:lnTo>
                <a:lnTo>
                  <a:pt x="272739" y="186829"/>
                </a:lnTo>
                <a:lnTo>
                  <a:pt x="272518" y="189533"/>
                </a:lnTo>
                <a:lnTo>
                  <a:pt x="272739" y="192237"/>
                </a:lnTo>
                <a:lnTo>
                  <a:pt x="274991" y="201476"/>
                </a:lnTo>
                <a:lnTo>
                  <a:pt x="279733" y="207797"/>
                </a:lnTo>
                <a:lnTo>
                  <a:pt x="286925" y="211326"/>
                </a:lnTo>
                <a:lnTo>
                  <a:pt x="296525" y="212186"/>
                </a:lnTo>
                <a:lnTo>
                  <a:pt x="304348" y="211628"/>
                </a:lnTo>
                <a:lnTo>
                  <a:pt x="312026" y="212441"/>
                </a:lnTo>
                <a:lnTo>
                  <a:pt x="319561" y="214624"/>
                </a:lnTo>
                <a:lnTo>
                  <a:pt x="331224" y="221916"/>
                </a:lnTo>
                <a:lnTo>
                  <a:pt x="336673" y="232633"/>
                </a:lnTo>
                <a:lnTo>
                  <a:pt x="335485" y="244596"/>
                </a:lnTo>
                <a:lnTo>
                  <a:pt x="303983" y="269460"/>
                </a:lnTo>
                <a:lnTo>
                  <a:pt x="289261" y="277618"/>
                </a:lnTo>
                <a:lnTo>
                  <a:pt x="281758" y="287119"/>
                </a:lnTo>
                <a:lnTo>
                  <a:pt x="281164" y="299139"/>
                </a:lnTo>
                <a:lnTo>
                  <a:pt x="287169" y="314853"/>
                </a:lnTo>
                <a:lnTo>
                  <a:pt x="294199" y="331422"/>
                </a:lnTo>
                <a:lnTo>
                  <a:pt x="298984" y="348471"/>
                </a:lnTo>
                <a:lnTo>
                  <a:pt x="301524" y="365999"/>
                </a:lnTo>
                <a:lnTo>
                  <a:pt x="301821" y="384007"/>
                </a:lnTo>
                <a:lnTo>
                  <a:pt x="301050" y="402160"/>
                </a:lnTo>
                <a:lnTo>
                  <a:pt x="297408" y="456619"/>
                </a:lnTo>
                <a:lnTo>
                  <a:pt x="294671" y="466727"/>
                </a:lnTo>
                <a:lnTo>
                  <a:pt x="292693" y="471729"/>
                </a:lnTo>
                <a:lnTo>
                  <a:pt x="289462" y="475705"/>
                </a:lnTo>
                <a:lnTo>
                  <a:pt x="280498" y="481605"/>
                </a:lnTo>
                <a:lnTo>
                  <a:pt x="275579" y="482993"/>
                </a:lnTo>
                <a:close/>
              </a:path>
            </a:pathLst>
          </a:custGeom>
          <a:solidFill>
            <a:srgbClr val="D08F74"/>
          </a:solidFill>
        </p:spPr>
        <p:txBody>
          <a:bodyPr wrap="square" lIns="0" tIns="0" rIns="0" bIns="0" rtlCol="0"/>
          <a:lstStyle/>
          <a:p>
            <a:endParaRPr/>
          </a:p>
        </p:txBody>
      </p:sp>
      <p:sp>
        <p:nvSpPr>
          <p:cNvPr id="36" name="object 5">
            <a:extLst>
              <a:ext uri="{FF2B5EF4-FFF2-40B4-BE49-F238E27FC236}">
                <a16:creationId xmlns:a16="http://schemas.microsoft.com/office/drawing/2014/main" id="{44937B12-26D2-FF05-8AE6-2BA60F2BC65B}"/>
              </a:ext>
            </a:extLst>
          </p:cNvPr>
          <p:cNvSpPr/>
          <p:nvPr/>
        </p:nvSpPr>
        <p:spPr>
          <a:xfrm rot="20188892" flipH="1">
            <a:off x="16102461" y="8972867"/>
            <a:ext cx="675058" cy="483234"/>
          </a:xfrm>
          <a:custGeom>
            <a:avLst/>
            <a:gdLst/>
            <a:ahLst/>
            <a:cxnLst/>
            <a:rect l="l" t="t" r="r" b="b"/>
            <a:pathLst>
              <a:path w="337184" h="483235">
                <a:moveTo>
                  <a:pt x="275579" y="482993"/>
                </a:moveTo>
                <a:lnTo>
                  <a:pt x="270223" y="482818"/>
                </a:lnTo>
                <a:lnTo>
                  <a:pt x="264936" y="482942"/>
                </a:lnTo>
                <a:lnTo>
                  <a:pt x="260148" y="481450"/>
                </a:lnTo>
                <a:lnTo>
                  <a:pt x="242898" y="446573"/>
                </a:lnTo>
                <a:lnTo>
                  <a:pt x="232979" y="353058"/>
                </a:lnTo>
                <a:lnTo>
                  <a:pt x="232405" y="349585"/>
                </a:lnTo>
                <a:lnTo>
                  <a:pt x="231609" y="346150"/>
                </a:lnTo>
                <a:lnTo>
                  <a:pt x="225841" y="331602"/>
                </a:lnTo>
                <a:lnTo>
                  <a:pt x="216875" y="322229"/>
                </a:lnTo>
                <a:lnTo>
                  <a:pt x="204707" y="318266"/>
                </a:lnTo>
                <a:lnTo>
                  <a:pt x="189332" y="319951"/>
                </a:lnTo>
                <a:lnTo>
                  <a:pt x="172451" y="324935"/>
                </a:lnTo>
                <a:lnTo>
                  <a:pt x="155732" y="330502"/>
                </a:lnTo>
                <a:lnTo>
                  <a:pt x="122563" y="342116"/>
                </a:lnTo>
                <a:lnTo>
                  <a:pt x="93641" y="352046"/>
                </a:lnTo>
                <a:lnTo>
                  <a:pt x="56971" y="363307"/>
                </a:lnTo>
                <a:lnTo>
                  <a:pt x="41407" y="364857"/>
                </a:lnTo>
                <a:lnTo>
                  <a:pt x="41407" y="364414"/>
                </a:lnTo>
                <a:lnTo>
                  <a:pt x="37523" y="364192"/>
                </a:lnTo>
                <a:lnTo>
                  <a:pt x="33596" y="364192"/>
                </a:lnTo>
                <a:lnTo>
                  <a:pt x="29668" y="363793"/>
                </a:lnTo>
                <a:lnTo>
                  <a:pt x="0" y="333910"/>
                </a:lnTo>
                <a:lnTo>
                  <a:pt x="2108" y="321899"/>
                </a:lnTo>
                <a:lnTo>
                  <a:pt x="31545" y="295538"/>
                </a:lnTo>
                <a:lnTo>
                  <a:pt x="83921" y="278164"/>
                </a:lnTo>
                <a:lnTo>
                  <a:pt x="128829" y="269681"/>
                </a:lnTo>
                <a:lnTo>
                  <a:pt x="157039" y="266096"/>
                </a:lnTo>
                <a:lnTo>
                  <a:pt x="171141" y="264302"/>
                </a:lnTo>
                <a:lnTo>
                  <a:pt x="185184" y="262145"/>
                </a:lnTo>
                <a:lnTo>
                  <a:pt x="195895" y="258657"/>
                </a:lnTo>
                <a:lnTo>
                  <a:pt x="201997" y="252626"/>
                </a:lnTo>
                <a:lnTo>
                  <a:pt x="203665" y="244017"/>
                </a:lnTo>
                <a:lnTo>
                  <a:pt x="201071" y="232799"/>
                </a:lnTo>
                <a:lnTo>
                  <a:pt x="198448" y="224415"/>
                </a:lnTo>
                <a:lnTo>
                  <a:pt x="198495" y="218558"/>
                </a:lnTo>
                <a:lnTo>
                  <a:pt x="201760" y="213649"/>
                </a:lnTo>
                <a:lnTo>
                  <a:pt x="208794" y="208108"/>
                </a:lnTo>
                <a:lnTo>
                  <a:pt x="216340" y="201018"/>
                </a:lnTo>
                <a:lnTo>
                  <a:pt x="221111" y="192686"/>
                </a:lnTo>
                <a:lnTo>
                  <a:pt x="223607" y="183365"/>
                </a:lnTo>
                <a:lnTo>
                  <a:pt x="224327" y="173309"/>
                </a:lnTo>
                <a:lnTo>
                  <a:pt x="225507" y="81447"/>
                </a:lnTo>
                <a:lnTo>
                  <a:pt x="226049" y="50826"/>
                </a:lnTo>
                <a:lnTo>
                  <a:pt x="236466" y="10925"/>
                </a:lnTo>
                <a:lnTo>
                  <a:pt x="253138" y="0"/>
                </a:lnTo>
                <a:lnTo>
                  <a:pt x="265308" y="767"/>
                </a:lnTo>
                <a:lnTo>
                  <a:pt x="275765" y="6937"/>
                </a:lnTo>
                <a:lnTo>
                  <a:pt x="281741" y="17579"/>
                </a:lnTo>
                <a:lnTo>
                  <a:pt x="282576" y="21060"/>
                </a:lnTo>
                <a:lnTo>
                  <a:pt x="282487" y="24518"/>
                </a:lnTo>
                <a:lnTo>
                  <a:pt x="281476" y="27952"/>
                </a:lnTo>
                <a:lnTo>
                  <a:pt x="274994" y="53570"/>
                </a:lnTo>
                <a:lnTo>
                  <a:pt x="271950" y="79496"/>
                </a:lnTo>
                <a:lnTo>
                  <a:pt x="271231" y="105638"/>
                </a:lnTo>
                <a:lnTo>
                  <a:pt x="272019" y="144970"/>
                </a:lnTo>
                <a:lnTo>
                  <a:pt x="272739" y="186829"/>
                </a:lnTo>
                <a:lnTo>
                  <a:pt x="272518" y="189533"/>
                </a:lnTo>
                <a:lnTo>
                  <a:pt x="272739" y="192237"/>
                </a:lnTo>
                <a:lnTo>
                  <a:pt x="274991" y="201476"/>
                </a:lnTo>
                <a:lnTo>
                  <a:pt x="279733" y="207797"/>
                </a:lnTo>
                <a:lnTo>
                  <a:pt x="286925" y="211326"/>
                </a:lnTo>
                <a:lnTo>
                  <a:pt x="296525" y="212186"/>
                </a:lnTo>
                <a:lnTo>
                  <a:pt x="304348" y="211628"/>
                </a:lnTo>
                <a:lnTo>
                  <a:pt x="312026" y="212441"/>
                </a:lnTo>
                <a:lnTo>
                  <a:pt x="319561" y="214624"/>
                </a:lnTo>
                <a:lnTo>
                  <a:pt x="331224" y="221916"/>
                </a:lnTo>
                <a:lnTo>
                  <a:pt x="336673" y="232633"/>
                </a:lnTo>
                <a:lnTo>
                  <a:pt x="335485" y="244596"/>
                </a:lnTo>
                <a:lnTo>
                  <a:pt x="303983" y="269460"/>
                </a:lnTo>
                <a:lnTo>
                  <a:pt x="289261" y="277618"/>
                </a:lnTo>
                <a:lnTo>
                  <a:pt x="281758" y="287119"/>
                </a:lnTo>
                <a:lnTo>
                  <a:pt x="281164" y="299139"/>
                </a:lnTo>
                <a:lnTo>
                  <a:pt x="287169" y="314853"/>
                </a:lnTo>
                <a:lnTo>
                  <a:pt x="294199" y="331422"/>
                </a:lnTo>
                <a:lnTo>
                  <a:pt x="298984" y="348471"/>
                </a:lnTo>
                <a:lnTo>
                  <a:pt x="301524" y="365999"/>
                </a:lnTo>
                <a:lnTo>
                  <a:pt x="301821" y="384007"/>
                </a:lnTo>
                <a:lnTo>
                  <a:pt x="301050" y="402160"/>
                </a:lnTo>
                <a:lnTo>
                  <a:pt x="297408" y="456619"/>
                </a:lnTo>
                <a:lnTo>
                  <a:pt x="294671" y="466727"/>
                </a:lnTo>
                <a:lnTo>
                  <a:pt x="292693" y="471729"/>
                </a:lnTo>
                <a:lnTo>
                  <a:pt x="289462" y="475705"/>
                </a:lnTo>
                <a:lnTo>
                  <a:pt x="280498" y="481605"/>
                </a:lnTo>
                <a:lnTo>
                  <a:pt x="275579" y="482993"/>
                </a:lnTo>
                <a:close/>
              </a:path>
            </a:pathLst>
          </a:custGeom>
          <a:solidFill>
            <a:srgbClr val="D08F74"/>
          </a:solidFill>
        </p:spPr>
        <p:txBody>
          <a:bodyPr wrap="square" lIns="0" tIns="0" rIns="0" bIns="0" rtlCol="0"/>
          <a:lstStyle/>
          <a:p>
            <a:endParaRPr/>
          </a:p>
        </p:txBody>
      </p:sp>
      <p:sp>
        <p:nvSpPr>
          <p:cNvPr id="37" name="object 5">
            <a:extLst>
              <a:ext uri="{FF2B5EF4-FFF2-40B4-BE49-F238E27FC236}">
                <a16:creationId xmlns:a16="http://schemas.microsoft.com/office/drawing/2014/main" id="{DC7AAA54-CC6A-3A0A-35C6-D5A73AB35F02}"/>
              </a:ext>
            </a:extLst>
          </p:cNvPr>
          <p:cNvSpPr/>
          <p:nvPr/>
        </p:nvSpPr>
        <p:spPr>
          <a:xfrm>
            <a:off x="16653077" y="8489554"/>
            <a:ext cx="337185" cy="483234"/>
          </a:xfrm>
          <a:custGeom>
            <a:avLst/>
            <a:gdLst/>
            <a:ahLst/>
            <a:cxnLst/>
            <a:rect l="l" t="t" r="r" b="b"/>
            <a:pathLst>
              <a:path w="337184" h="483235">
                <a:moveTo>
                  <a:pt x="275579" y="482993"/>
                </a:moveTo>
                <a:lnTo>
                  <a:pt x="270223" y="482818"/>
                </a:lnTo>
                <a:lnTo>
                  <a:pt x="264936" y="482942"/>
                </a:lnTo>
                <a:lnTo>
                  <a:pt x="260148" y="481450"/>
                </a:lnTo>
                <a:lnTo>
                  <a:pt x="242898" y="446573"/>
                </a:lnTo>
                <a:lnTo>
                  <a:pt x="232979" y="353058"/>
                </a:lnTo>
                <a:lnTo>
                  <a:pt x="232405" y="349585"/>
                </a:lnTo>
                <a:lnTo>
                  <a:pt x="231609" y="346150"/>
                </a:lnTo>
                <a:lnTo>
                  <a:pt x="225841" y="331602"/>
                </a:lnTo>
                <a:lnTo>
                  <a:pt x="216875" y="322229"/>
                </a:lnTo>
                <a:lnTo>
                  <a:pt x="204707" y="318266"/>
                </a:lnTo>
                <a:lnTo>
                  <a:pt x="189332" y="319951"/>
                </a:lnTo>
                <a:lnTo>
                  <a:pt x="172451" y="324935"/>
                </a:lnTo>
                <a:lnTo>
                  <a:pt x="155732" y="330502"/>
                </a:lnTo>
                <a:lnTo>
                  <a:pt x="122563" y="342116"/>
                </a:lnTo>
                <a:lnTo>
                  <a:pt x="93641" y="352046"/>
                </a:lnTo>
                <a:lnTo>
                  <a:pt x="56971" y="363307"/>
                </a:lnTo>
                <a:lnTo>
                  <a:pt x="41407" y="364857"/>
                </a:lnTo>
                <a:lnTo>
                  <a:pt x="41407" y="364414"/>
                </a:lnTo>
                <a:lnTo>
                  <a:pt x="37523" y="364192"/>
                </a:lnTo>
                <a:lnTo>
                  <a:pt x="33596" y="364192"/>
                </a:lnTo>
                <a:lnTo>
                  <a:pt x="29668" y="363793"/>
                </a:lnTo>
                <a:lnTo>
                  <a:pt x="0" y="333910"/>
                </a:lnTo>
                <a:lnTo>
                  <a:pt x="2108" y="321899"/>
                </a:lnTo>
                <a:lnTo>
                  <a:pt x="31545" y="295538"/>
                </a:lnTo>
                <a:lnTo>
                  <a:pt x="83921" y="278164"/>
                </a:lnTo>
                <a:lnTo>
                  <a:pt x="128829" y="269681"/>
                </a:lnTo>
                <a:lnTo>
                  <a:pt x="157039" y="266096"/>
                </a:lnTo>
                <a:lnTo>
                  <a:pt x="171141" y="264302"/>
                </a:lnTo>
                <a:lnTo>
                  <a:pt x="185184" y="262145"/>
                </a:lnTo>
                <a:lnTo>
                  <a:pt x="195895" y="258657"/>
                </a:lnTo>
                <a:lnTo>
                  <a:pt x="201997" y="252626"/>
                </a:lnTo>
                <a:lnTo>
                  <a:pt x="203665" y="244017"/>
                </a:lnTo>
                <a:lnTo>
                  <a:pt x="201071" y="232799"/>
                </a:lnTo>
                <a:lnTo>
                  <a:pt x="198448" y="224415"/>
                </a:lnTo>
                <a:lnTo>
                  <a:pt x="198495" y="218558"/>
                </a:lnTo>
                <a:lnTo>
                  <a:pt x="201760" y="213649"/>
                </a:lnTo>
                <a:lnTo>
                  <a:pt x="208794" y="208108"/>
                </a:lnTo>
                <a:lnTo>
                  <a:pt x="216340" y="201018"/>
                </a:lnTo>
                <a:lnTo>
                  <a:pt x="221111" y="192686"/>
                </a:lnTo>
                <a:lnTo>
                  <a:pt x="223607" y="183365"/>
                </a:lnTo>
                <a:lnTo>
                  <a:pt x="224327" y="173309"/>
                </a:lnTo>
                <a:lnTo>
                  <a:pt x="225507" y="81447"/>
                </a:lnTo>
                <a:lnTo>
                  <a:pt x="226049" y="50826"/>
                </a:lnTo>
                <a:lnTo>
                  <a:pt x="236466" y="10925"/>
                </a:lnTo>
                <a:lnTo>
                  <a:pt x="253138" y="0"/>
                </a:lnTo>
                <a:lnTo>
                  <a:pt x="265308" y="767"/>
                </a:lnTo>
                <a:lnTo>
                  <a:pt x="275765" y="6937"/>
                </a:lnTo>
                <a:lnTo>
                  <a:pt x="281741" y="17579"/>
                </a:lnTo>
                <a:lnTo>
                  <a:pt x="282576" y="21060"/>
                </a:lnTo>
                <a:lnTo>
                  <a:pt x="282487" y="24518"/>
                </a:lnTo>
                <a:lnTo>
                  <a:pt x="281476" y="27952"/>
                </a:lnTo>
                <a:lnTo>
                  <a:pt x="274994" y="53570"/>
                </a:lnTo>
                <a:lnTo>
                  <a:pt x="271950" y="79496"/>
                </a:lnTo>
                <a:lnTo>
                  <a:pt x="271231" y="105638"/>
                </a:lnTo>
                <a:lnTo>
                  <a:pt x="272019" y="144970"/>
                </a:lnTo>
                <a:lnTo>
                  <a:pt x="272739" y="186829"/>
                </a:lnTo>
                <a:lnTo>
                  <a:pt x="272518" y="189533"/>
                </a:lnTo>
                <a:lnTo>
                  <a:pt x="272739" y="192237"/>
                </a:lnTo>
                <a:lnTo>
                  <a:pt x="274991" y="201476"/>
                </a:lnTo>
                <a:lnTo>
                  <a:pt x="279733" y="207797"/>
                </a:lnTo>
                <a:lnTo>
                  <a:pt x="286925" y="211326"/>
                </a:lnTo>
                <a:lnTo>
                  <a:pt x="296525" y="212186"/>
                </a:lnTo>
                <a:lnTo>
                  <a:pt x="304348" y="211628"/>
                </a:lnTo>
                <a:lnTo>
                  <a:pt x="312026" y="212441"/>
                </a:lnTo>
                <a:lnTo>
                  <a:pt x="319561" y="214624"/>
                </a:lnTo>
                <a:lnTo>
                  <a:pt x="331224" y="221916"/>
                </a:lnTo>
                <a:lnTo>
                  <a:pt x="336673" y="232633"/>
                </a:lnTo>
                <a:lnTo>
                  <a:pt x="335485" y="244596"/>
                </a:lnTo>
                <a:lnTo>
                  <a:pt x="303983" y="269460"/>
                </a:lnTo>
                <a:lnTo>
                  <a:pt x="289261" y="277618"/>
                </a:lnTo>
                <a:lnTo>
                  <a:pt x="281758" y="287119"/>
                </a:lnTo>
                <a:lnTo>
                  <a:pt x="281164" y="299139"/>
                </a:lnTo>
                <a:lnTo>
                  <a:pt x="287169" y="314853"/>
                </a:lnTo>
                <a:lnTo>
                  <a:pt x="294199" y="331422"/>
                </a:lnTo>
                <a:lnTo>
                  <a:pt x="298984" y="348471"/>
                </a:lnTo>
                <a:lnTo>
                  <a:pt x="301524" y="365999"/>
                </a:lnTo>
                <a:lnTo>
                  <a:pt x="301821" y="384007"/>
                </a:lnTo>
                <a:lnTo>
                  <a:pt x="301050" y="402160"/>
                </a:lnTo>
                <a:lnTo>
                  <a:pt x="297408" y="456619"/>
                </a:lnTo>
                <a:lnTo>
                  <a:pt x="294671" y="466727"/>
                </a:lnTo>
                <a:lnTo>
                  <a:pt x="292693" y="471729"/>
                </a:lnTo>
                <a:lnTo>
                  <a:pt x="289462" y="475705"/>
                </a:lnTo>
                <a:lnTo>
                  <a:pt x="280498" y="481605"/>
                </a:lnTo>
                <a:lnTo>
                  <a:pt x="275579" y="482993"/>
                </a:lnTo>
                <a:close/>
              </a:path>
            </a:pathLst>
          </a:custGeom>
          <a:solidFill>
            <a:srgbClr val="D08F74"/>
          </a:solidFill>
        </p:spPr>
        <p:txBody>
          <a:bodyPr wrap="square" lIns="0" tIns="0" rIns="0" bIns="0" rtlCol="0"/>
          <a:lstStyle/>
          <a:p>
            <a:endParaRPr/>
          </a:p>
        </p:txBody>
      </p:sp>
    </p:spTree>
    <p:extLst>
      <p:ext uri="{BB962C8B-B14F-4D97-AF65-F5344CB8AC3E}">
        <p14:creationId xmlns:p14="http://schemas.microsoft.com/office/powerpoint/2010/main" val="84078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
            <a:ext cx="18288000" cy="10287000"/>
          </a:xfrm>
          <a:custGeom>
            <a:avLst/>
            <a:gdLst/>
            <a:ahLst/>
            <a:cxnLst/>
            <a:rect l="l" t="t" r="r" b="b"/>
            <a:pathLst>
              <a:path w="18288000" h="10287000">
                <a:moveTo>
                  <a:pt x="18287998" y="10286999"/>
                </a:moveTo>
                <a:lnTo>
                  <a:pt x="0" y="10286999"/>
                </a:lnTo>
                <a:lnTo>
                  <a:pt x="0" y="0"/>
                </a:lnTo>
                <a:lnTo>
                  <a:pt x="18287998" y="0"/>
                </a:lnTo>
                <a:lnTo>
                  <a:pt x="18287998" y="10286999"/>
                </a:lnTo>
                <a:close/>
              </a:path>
            </a:pathLst>
          </a:custGeom>
          <a:solidFill>
            <a:srgbClr val="DECFBE"/>
          </a:solidFill>
        </p:spPr>
        <p:txBody>
          <a:bodyPr wrap="square" lIns="0" tIns="0" rIns="0" bIns="0" rtlCol="0"/>
          <a:lstStyle/>
          <a:p>
            <a:endParaRPr/>
          </a:p>
        </p:txBody>
      </p:sp>
      <p:sp>
        <p:nvSpPr>
          <p:cNvPr id="3" name="object 3"/>
          <p:cNvSpPr/>
          <p:nvPr/>
        </p:nvSpPr>
        <p:spPr>
          <a:xfrm>
            <a:off x="16254390" y="1254668"/>
            <a:ext cx="466090" cy="521334"/>
          </a:xfrm>
          <a:custGeom>
            <a:avLst/>
            <a:gdLst/>
            <a:ahLst/>
            <a:cxnLst/>
            <a:rect l="l" t="t" r="r" b="b"/>
            <a:pathLst>
              <a:path w="466090" h="521335">
                <a:moveTo>
                  <a:pt x="406145" y="251306"/>
                </a:moveTo>
                <a:lnTo>
                  <a:pt x="124421" y="251306"/>
                </a:lnTo>
                <a:lnTo>
                  <a:pt x="151096" y="248201"/>
                </a:lnTo>
                <a:lnTo>
                  <a:pt x="170849" y="244623"/>
                </a:lnTo>
                <a:lnTo>
                  <a:pt x="229736" y="231843"/>
                </a:lnTo>
                <a:lnTo>
                  <a:pt x="254979" y="200458"/>
                </a:lnTo>
                <a:lnTo>
                  <a:pt x="255244" y="155862"/>
                </a:lnTo>
                <a:lnTo>
                  <a:pt x="256435" y="155862"/>
                </a:lnTo>
                <a:lnTo>
                  <a:pt x="253523" y="96572"/>
                </a:lnTo>
                <a:lnTo>
                  <a:pt x="252104" y="66930"/>
                </a:lnTo>
                <a:lnTo>
                  <a:pt x="250743" y="37281"/>
                </a:lnTo>
                <a:lnTo>
                  <a:pt x="250372" y="30660"/>
                </a:lnTo>
                <a:lnTo>
                  <a:pt x="250667" y="24070"/>
                </a:lnTo>
                <a:lnTo>
                  <a:pt x="251625" y="17510"/>
                </a:lnTo>
                <a:lnTo>
                  <a:pt x="251856" y="15152"/>
                </a:lnTo>
                <a:lnTo>
                  <a:pt x="270381" y="0"/>
                </a:lnTo>
                <a:lnTo>
                  <a:pt x="278191" y="193"/>
                </a:lnTo>
                <a:lnTo>
                  <a:pt x="296656" y="33773"/>
                </a:lnTo>
                <a:lnTo>
                  <a:pt x="300573" y="82050"/>
                </a:lnTo>
                <a:lnTo>
                  <a:pt x="302457" y="138286"/>
                </a:lnTo>
                <a:lnTo>
                  <a:pt x="303390" y="166413"/>
                </a:lnTo>
                <a:lnTo>
                  <a:pt x="311157" y="206886"/>
                </a:lnTo>
                <a:lnTo>
                  <a:pt x="462830" y="206886"/>
                </a:lnTo>
                <a:lnTo>
                  <a:pt x="462480" y="207728"/>
                </a:lnTo>
                <a:lnTo>
                  <a:pt x="429687" y="236729"/>
                </a:lnTo>
                <a:lnTo>
                  <a:pt x="409724" y="249352"/>
                </a:lnTo>
                <a:lnTo>
                  <a:pt x="406145" y="251306"/>
                </a:lnTo>
                <a:close/>
              </a:path>
              <a:path w="466090" h="521335">
                <a:moveTo>
                  <a:pt x="462830" y="206886"/>
                </a:moveTo>
                <a:lnTo>
                  <a:pt x="311157" y="206886"/>
                </a:lnTo>
                <a:lnTo>
                  <a:pt x="328618" y="202926"/>
                </a:lnTo>
                <a:lnTo>
                  <a:pt x="336164" y="200827"/>
                </a:lnTo>
                <a:lnTo>
                  <a:pt x="426910" y="170773"/>
                </a:lnTo>
                <a:lnTo>
                  <a:pt x="432323" y="169546"/>
                </a:lnTo>
                <a:lnTo>
                  <a:pt x="437856" y="168851"/>
                </a:lnTo>
                <a:lnTo>
                  <a:pt x="442376" y="168112"/>
                </a:lnTo>
                <a:lnTo>
                  <a:pt x="465765" y="194296"/>
                </a:lnTo>
                <a:lnTo>
                  <a:pt x="465437" y="200458"/>
                </a:lnTo>
                <a:lnTo>
                  <a:pt x="465342" y="200827"/>
                </a:lnTo>
                <a:lnTo>
                  <a:pt x="462830" y="206886"/>
                </a:lnTo>
                <a:close/>
              </a:path>
              <a:path w="466090" h="521335">
                <a:moveTo>
                  <a:pt x="263143" y="521094"/>
                </a:moveTo>
                <a:lnTo>
                  <a:pt x="230857" y="496258"/>
                </a:lnTo>
                <a:lnTo>
                  <a:pt x="222873" y="458555"/>
                </a:lnTo>
                <a:lnTo>
                  <a:pt x="220259" y="443406"/>
                </a:lnTo>
                <a:lnTo>
                  <a:pt x="217497" y="428291"/>
                </a:lnTo>
                <a:lnTo>
                  <a:pt x="202542" y="382992"/>
                </a:lnTo>
                <a:lnTo>
                  <a:pt x="173236" y="351285"/>
                </a:lnTo>
                <a:lnTo>
                  <a:pt x="122728" y="324969"/>
                </a:lnTo>
                <a:lnTo>
                  <a:pt x="79516" y="309065"/>
                </a:lnTo>
                <a:lnTo>
                  <a:pt x="48586" y="302919"/>
                </a:lnTo>
                <a:lnTo>
                  <a:pt x="38475" y="300510"/>
                </a:lnTo>
                <a:lnTo>
                  <a:pt x="4804" y="282036"/>
                </a:lnTo>
                <a:lnTo>
                  <a:pt x="0" y="267351"/>
                </a:lnTo>
                <a:lnTo>
                  <a:pt x="1229" y="258840"/>
                </a:lnTo>
                <a:lnTo>
                  <a:pt x="32087" y="236904"/>
                </a:lnTo>
                <a:lnTo>
                  <a:pt x="38957" y="237673"/>
                </a:lnTo>
                <a:lnTo>
                  <a:pt x="45668" y="239867"/>
                </a:lnTo>
                <a:lnTo>
                  <a:pt x="71649" y="247559"/>
                </a:lnTo>
                <a:lnTo>
                  <a:pt x="97919" y="251232"/>
                </a:lnTo>
                <a:lnTo>
                  <a:pt x="406145" y="251306"/>
                </a:lnTo>
                <a:lnTo>
                  <a:pt x="388999" y="260667"/>
                </a:lnTo>
                <a:lnTo>
                  <a:pt x="382358" y="263761"/>
                </a:lnTo>
                <a:lnTo>
                  <a:pt x="310186" y="263761"/>
                </a:lnTo>
                <a:lnTo>
                  <a:pt x="306170" y="266731"/>
                </a:lnTo>
                <a:lnTo>
                  <a:pt x="304802" y="275597"/>
                </a:lnTo>
                <a:lnTo>
                  <a:pt x="303655" y="282867"/>
                </a:lnTo>
                <a:lnTo>
                  <a:pt x="303533" y="284239"/>
                </a:lnTo>
                <a:lnTo>
                  <a:pt x="235641" y="284239"/>
                </a:lnTo>
                <a:lnTo>
                  <a:pt x="232870" y="284684"/>
                </a:lnTo>
                <a:lnTo>
                  <a:pt x="195624" y="300200"/>
                </a:lnTo>
                <a:lnTo>
                  <a:pt x="248017" y="347562"/>
                </a:lnTo>
                <a:lnTo>
                  <a:pt x="299715" y="347632"/>
                </a:lnTo>
                <a:lnTo>
                  <a:pt x="299319" y="354875"/>
                </a:lnTo>
                <a:lnTo>
                  <a:pt x="295756" y="411954"/>
                </a:lnTo>
                <a:lnTo>
                  <a:pt x="291905" y="453973"/>
                </a:lnTo>
                <a:lnTo>
                  <a:pt x="289661" y="474960"/>
                </a:lnTo>
                <a:lnTo>
                  <a:pt x="287459" y="495959"/>
                </a:lnTo>
                <a:lnTo>
                  <a:pt x="270707" y="519436"/>
                </a:lnTo>
                <a:lnTo>
                  <a:pt x="263143" y="521094"/>
                </a:lnTo>
                <a:close/>
              </a:path>
              <a:path w="466090" h="521335">
                <a:moveTo>
                  <a:pt x="353404" y="273966"/>
                </a:moveTo>
                <a:lnTo>
                  <a:pt x="346273" y="273542"/>
                </a:lnTo>
                <a:lnTo>
                  <a:pt x="339092" y="271740"/>
                </a:lnTo>
                <a:lnTo>
                  <a:pt x="332207" y="269701"/>
                </a:lnTo>
                <a:lnTo>
                  <a:pt x="325764" y="267351"/>
                </a:lnTo>
                <a:lnTo>
                  <a:pt x="310186" y="263761"/>
                </a:lnTo>
                <a:lnTo>
                  <a:pt x="382358" y="263761"/>
                </a:lnTo>
                <a:lnTo>
                  <a:pt x="367512" y="270676"/>
                </a:lnTo>
                <a:lnTo>
                  <a:pt x="360483" y="273010"/>
                </a:lnTo>
                <a:lnTo>
                  <a:pt x="353404" y="273966"/>
                </a:lnTo>
                <a:close/>
              </a:path>
              <a:path w="466090" h="521335">
                <a:moveTo>
                  <a:pt x="299715" y="347632"/>
                </a:moveTo>
                <a:lnTo>
                  <a:pt x="248095" y="347632"/>
                </a:lnTo>
                <a:lnTo>
                  <a:pt x="251531" y="324969"/>
                </a:lnTo>
                <a:lnTo>
                  <a:pt x="252872" y="314911"/>
                </a:lnTo>
                <a:lnTo>
                  <a:pt x="254055" y="301604"/>
                </a:lnTo>
                <a:lnTo>
                  <a:pt x="253693" y="298882"/>
                </a:lnTo>
                <a:lnTo>
                  <a:pt x="251712" y="293606"/>
                </a:lnTo>
                <a:lnTo>
                  <a:pt x="235641" y="284239"/>
                </a:lnTo>
                <a:lnTo>
                  <a:pt x="303533" y="284239"/>
                </a:lnTo>
                <a:lnTo>
                  <a:pt x="302993" y="290314"/>
                </a:lnTo>
                <a:lnTo>
                  <a:pt x="300882" y="326320"/>
                </a:lnTo>
                <a:lnTo>
                  <a:pt x="299715" y="347632"/>
                </a:lnTo>
                <a:close/>
              </a:path>
              <a:path w="466090" h="521335">
                <a:moveTo>
                  <a:pt x="248095" y="347632"/>
                </a:moveTo>
                <a:close/>
              </a:path>
            </a:pathLst>
          </a:custGeom>
          <a:solidFill>
            <a:srgbClr val="D08F74"/>
          </a:solidFill>
        </p:spPr>
        <p:txBody>
          <a:bodyPr wrap="square" lIns="0" tIns="0" rIns="0" bIns="0" rtlCol="0"/>
          <a:lstStyle/>
          <a:p>
            <a:endParaRPr/>
          </a:p>
        </p:txBody>
      </p:sp>
      <p:sp>
        <p:nvSpPr>
          <p:cNvPr id="4" name="object 4"/>
          <p:cNvSpPr/>
          <p:nvPr/>
        </p:nvSpPr>
        <p:spPr>
          <a:xfrm>
            <a:off x="16080897" y="2333700"/>
            <a:ext cx="391160" cy="504825"/>
          </a:xfrm>
          <a:custGeom>
            <a:avLst/>
            <a:gdLst/>
            <a:ahLst/>
            <a:cxnLst/>
            <a:rect l="l" t="t" r="r" b="b"/>
            <a:pathLst>
              <a:path w="391159" h="504825">
                <a:moveTo>
                  <a:pt x="225221" y="504302"/>
                </a:moveTo>
                <a:lnTo>
                  <a:pt x="197527" y="474355"/>
                </a:lnTo>
                <a:lnTo>
                  <a:pt x="190310" y="411694"/>
                </a:lnTo>
                <a:lnTo>
                  <a:pt x="187687" y="368595"/>
                </a:lnTo>
                <a:lnTo>
                  <a:pt x="186581" y="325429"/>
                </a:lnTo>
                <a:lnTo>
                  <a:pt x="186991" y="282197"/>
                </a:lnTo>
                <a:lnTo>
                  <a:pt x="186947" y="280711"/>
                </a:lnTo>
                <a:lnTo>
                  <a:pt x="186815" y="279234"/>
                </a:lnTo>
                <a:lnTo>
                  <a:pt x="186593" y="277764"/>
                </a:lnTo>
                <a:lnTo>
                  <a:pt x="177856" y="276950"/>
                </a:lnTo>
                <a:lnTo>
                  <a:pt x="169324" y="277520"/>
                </a:lnTo>
                <a:lnTo>
                  <a:pt x="160998" y="279476"/>
                </a:lnTo>
                <a:lnTo>
                  <a:pt x="152878" y="282818"/>
                </a:lnTo>
                <a:lnTo>
                  <a:pt x="145861" y="286187"/>
                </a:lnTo>
                <a:lnTo>
                  <a:pt x="138712" y="289378"/>
                </a:lnTo>
                <a:lnTo>
                  <a:pt x="131386" y="292082"/>
                </a:lnTo>
                <a:lnTo>
                  <a:pt x="128145" y="293518"/>
                </a:lnTo>
                <a:lnTo>
                  <a:pt x="124819" y="293757"/>
                </a:lnTo>
                <a:lnTo>
                  <a:pt x="117997" y="291839"/>
                </a:lnTo>
                <a:lnTo>
                  <a:pt x="115277" y="289901"/>
                </a:lnTo>
                <a:lnTo>
                  <a:pt x="113249" y="286985"/>
                </a:lnTo>
                <a:lnTo>
                  <a:pt x="104058" y="279003"/>
                </a:lnTo>
                <a:lnTo>
                  <a:pt x="93737" y="275193"/>
                </a:lnTo>
                <a:lnTo>
                  <a:pt x="82548" y="274542"/>
                </a:lnTo>
                <a:lnTo>
                  <a:pt x="70751" y="276035"/>
                </a:lnTo>
                <a:lnTo>
                  <a:pt x="61627" y="277605"/>
                </a:lnTo>
                <a:lnTo>
                  <a:pt x="52470" y="278989"/>
                </a:lnTo>
                <a:lnTo>
                  <a:pt x="34123" y="281576"/>
                </a:lnTo>
                <a:lnTo>
                  <a:pt x="31657" y="281828"/>
                </a:lnTo>
                <a:lnTo>
                  <a:pt x="29185" y="281902"/>
                </a:lnTo>
                <a:lnTo>
                  <a:pt x="26709" y="281798"/>
                </a:lnTo>
                <a:lnTo>
                  <a:pt x="0" y="252938"/>
                </a:lnTo>
                <a:lnTo>
                  <a:pt x="1781" y="244949"/>
                </a:lnTo>
                <a:lnTo>
                  <a:pt x="42977" y="222213"/>
                </a:lnTo>
                <a:lnTo>
                  <a:pt x="96557" y="206493"/>
                </a:lnTo>
                <a:lnTo>
                  <a:pt x="147043" y="201484"/>
                </a:lnTo>
                <a:lnTo>
                  <a:pt x="172648" y="202670"/>
                </a:lnTo>
                <a:lnTo>
                  <a:pt x="177797" y="203069"/>
                </a:lnTo>
                <a:lnTo>
                  <a:pt x="182945" y="203069"/>
                </a:lnTo>
                <a:lnTo>
                  <a:pt x="205183" y="167084"/>
                </a:lnTo>
                <a:lnTo>
                  <a:pt x="207708" y="119150"/>
                </a:lnTo>
                <a:lnTo>
                  <a:pt x="209761" y="68487"/>
                </a:lnTo>
                <a:lnTo>
                  <a:pt x="210953" y="43172"/>
                </a:lnTo>
                <a:lnTo>
                  <a:pt x="222320" y="4539"/>
                </a:lnTo>
                <a:lnTo>
                  <a:pt x="236579" y="0"/>
                </a:lnTo>
                <a:lnTo>
                  <a:pt x="238260" y="212"/>
                </a:lnTo>
                <a:lnTo>
                  <a:pt x="258302" y="19517"/>
                </a:lnTo>
                <a:lnTo>
                  <a:pt x="257820" y="28587"/>
                </a:lnTo>
                <a:lnTo>
                  <a:pt x="255812" y="123707"/>
                </a:lnTo>
                <a:lnTo>
                  <a:pt x="255216" y="166630"/>
                </a:lnTo>
                <a:lnTo>
                  <a:pt x="256819" y="175812"/>
                </a:lnTo>
                <a:lnTo>
                  <a:pt x="260920" y="181375"/>
                </a:lnTo>
                <a:lnTo>
                  <a:pt x="267553" y="183355"/>
                </a:lnTo>
                <a:lnTo>
                  <a:pt x="276752" y="181790"/>
                </a:lnTo>
                <a:lnTo>
                  <a:pt x="304863" y="172320"/>
                </a:lnTo>
                <a:lnTo>
                  <a:pt x="318939" y="167671"/>
                </a:lnTo>
                <a:lnTo>
                  <a:pt x="357976" y="158469"/>
                </a:lnTo>
                <a:lnTo>
                  <a:pt x="369122" y="157678"/>
                </a:lnTo>
                <a:lnTo>
                  <a:pt x="371758" y="158019"/>
                </a:lnTo>
                <a:lnTo>
                  <a:pt x="391087" y="184200"/>
                </a:lnTo>
                <a:lnTo>
                  <a:pt x="389836" y="191781"/>
                </a:lnTo>
                <a:lnTo>
                  <a:pt x="353442" y="215109"/>
                </a:lnTo>
                <a:lnTo>
                  <a:pt x="312338" y="228037"/>
                </a:lnTo>
                <a:lnTo>
                  <a:pt x="279973" y="237335"/>
                </a:lnTo>
                <a:lnTo>
                  <a:pt x="267814" y="242397"/>
                </a:lnTo>
                <a:lnTo>
                  <a:pt x="251818" y="321141"/>
                </a:lnTo>
                <a:lnTo>
                  <a:pt x="250185" y="466165"/>
                </a:lnTo>
                <a:lnTo>
                  <a:pt x="250233" y="471356"/>
                </a:lnTo>
                <a:lnTo>
                  <a:pt x="249836" y="476513"/>
                </a:lnTo>
                <a:lnTo>
                  <a:pt x="228368" y="503825"/>
                </a:lnTo>
                <a:lnTo>
                  <a:pt x="225221" y="504302"/>
                </a:lnTo>
                <a:close/>
              </a:path>
            </a:pathLst>
          </a:custGeom>
          <a:solidFill>
            <a:srgbClr val="D08F74"/>
          </a:solidFill>
        </p:spPr>
        <p:txBody>
          <a:bodyPr wrap="square" lIns="0" tIns="0" rIns="0" bIns="0" rtlCol="0"/>
          <a:lstStyle/>
          <a:p>
            <a:endParaRPr dirty="0"/>
          </a:p>
        </p:txBody>
      </p:sp>
      <p:sp>
        <p:nvSpPr>
          <p:cNvPr id="5" name="object 5"/>
          <p:cNvSpPr/>
          <p:nvPr/>
        </p:nvSpPr>
        <p:spPr>
          <a:xfrm>
            <a:off x="17210458" y="2007759"/>
            <a:ext cx="337185" cy="483234"/>
          </a:xfrm>
          <a:custGeom>
            <a:avLst/>
            <a:gdLst/>
            <a:ahLst/>
            <a:cxnLst/>
            <a:rect l="l" t="t" r="r" b="b"/>
            <a:pathLst>
              <a:path w="337184" h="483235">
                <a:moveTo>
                  <a:pt x="275579" y="482993"/>
                </a:moveTo>
                <a:lnTo>
                  <a:pt x="270223" y="482818"/>
                </a:lnTo>
                <a:lnTo>
                  <a:pt x="264936" y="482942"/>
                </a:lnTo>
                <a:lnTo>
                  <a:pt x="260148" y="481450"/>
                </a:lnTo>
                <a:lnTo>
                  <a:pt x="242898" y="446573"/>
                </a:lnTo>
                <a:lnTo>
                  <a:pt x="232979" y="353058"/>
                </a:lnTo>
                <a:lnTo>
                  <a:pt x="232405" y="349585"/>
                </a:lnTo>
                <a:lnTo>
                  <a:pt x="231609" y="346150"/>
                </a:lnTo>
                <a:lnTo>
                  <a:pt x="225841" y="331602"/>
                </a:lnTo>
                <a:lnTo>
                  <a:pt x="216875" y="322229"/>
                </a:lnTo>
                <a:lnTo>
                  <a:pt x="204707" y="318266"/>
                </a:lnTo>
                <a:lnTo>
                  <a:pt x="189332" y="319951"/>
                </a:lnTo>
                <a:lnTo>
                  <a:pt x="172451" y="324935"/>
                </a:lnTo>
                <a:lnTo>
                  <a:pt x="155732" y="330502"/>
                </a:lnTo>
                <a:lnTo>
                  <a:pt x="122563" y="342116"/>
                </a:lnTo>
                <a:lnTo>
                  <a:pt x="93641" y="352046"/>
                </a:lnTo>
                <a:lnTo>
                  <a:pt x="56971" y="363307"/>
                </a:lnTo>
                <a:lnTo>
                  <a:pt x="41407" y="364857"/>
                </a:lnTo>
                <a:lnTo>
                  <a:pt x="41407" y="364414"/>
                </a:lnTo>
                <a:lnTo>
                  <a:pt x="37523" y="364192"/>
                </a:lnTo>
                <a:lnTo>
                  <a:pt x="33596" y="364192"/>
                </a:lnTo>
                <a:lnTo>
                  <a:pt x="29668" y="363793"/>
                </a:lnTo>
                <a:lnTo>
                  <a:pt x="0" y="333910"/>
                </a:lnTo>
                <a:lnTo>
                  <a:pt x="2108" y="321899"/>
                </a:lnTo>
                <a:lnTo>
                  <a:pt x="31545" y="295538"/>
                </a:lnTo>
                <a:lnTo>
                  <a:pt x="83921" y="278164"/>
                </a:lnTo>
                <a:lnTo>
                  <a:pt x="128829" y="269681"/>
                </a:lnTo>
                <a:lnTo>
                  <a:pt x="157039" y="266096"/>
                </a:lnTo>
                <a:lnTo>
                  <a:pt x="171141" y="264302"/>
                </a:lnTo>
                <a:lnTo>
                  <a:pt x="185184" y="262145"/>
                </a:lnTo>
                <a:lnTo>
                  <a:pt x="195895" y="258657"/>
                </a:lnTo>
                <a:lnTo>
                  <a:pt x="201997" y="252626"/>
                </a:lnTo>
                <a:lnTo>
                  <a:pt x="203665" y="244017"/>
                </a:lnTo>
                <a:lnTo>
                  <a:pt x="201071" y="232799"/>
                </a:lnTo>
                <a:lnTo>
                  <a:pt x="198448" y="224415"/>
                </a:lnTo>
                <a:lnTo>
                  <a:pt x="198495" y="218558"/>
                </a:lnTo>
                <a:lnTo>
                  <a:pt x="201760" y="213649"/>
                </a:lnTo>
                <a:lnTo>
                  <a:pt x="208794" y="208108"/>
                </a:lnTo>
                <a:lnTo>
                  <a:pt x="216340" y="201018"/>
                </a:lnTo>
                <a:lnTo>
                  <a:pt x="221111" y="192686"/>
                </a:lnTo>
                <a:lnTo>
                  <a:pt x="223607" y="183365"/>
                </a:lnTo>
                <a:lnTo>
                  <a:pt x="224327" y="173309"/>
                </a:lnTo>
                <a:lnTo>
                  <a:pt x="225507" y="81447"/>
                </a:lnTo>
                <a:lnTo>
                  <a:pt x="226049" y="50826"/>
                </a:lnTo>
                <a:lnTo>
                  <a:pt x="236466" y="10925"/>
                </a:lnTo>
                <a:lnTo>
                  <a:pt x="253138" y="0"/>
                </a:lnTo>
                <a:lnTo>
                  <a:pt x="265308" y="767"/>
                </a:lnTo>
                <a:lnTo>
                  <a:pt x="275765" y="6937"/>
                </a:lnTo>
                <a:lnTo>
                  <a:pt x="281741" y="17579"/>
                </a:lnTo>
                <a:lnTo>
                  <a:pt x="282576" y="21060"/>
                </a:lnTo>
                <a:lnTo>
                  <a:pt x="282487" y="24518"/>
                </a:lnTo>
                <a:lnTo>
                  <a:pt x="281476" y="27952"/>
                </a:lnTo>
                <a:lnTo>
                  <a:pt x="274994" y="53570"/>
                </a:lnTo>
                <a:lnTo>
                  <a:pt x="271950" y="79496"/>
                </a:lnTo>
                <a:lnTo>
                  <a:pt x="271231" y="105638"/>
                </a:lnTo>
                <a:lnTo>
                  <a:pt x="272019" y="144970"/>
                </a:lnTo>
                <a:lnTo>
                  <a:pt x="272739" y="186829"/>
                </a:lnTo>
                <a:lnTo>
                  <a:pt x="272518" y="189533"/>
                </a:lnTo>
                <a:lnTo>
                  <a:pt x="272739" y="192237"/>
                </a:lnTo>
                <a:lnTo>
                  <a:pt x="274991" y="201476"/>
                </a:lnTo>
                <a:lnTo>
                  <a:pt x="279733" y="207797"/>
                </a:lnTo>
                <a:lnTo>
                  <a:pt x="286925" y="211326"/>
                </a:lnTo>
                <a:lnTo>
                  <a:pt x="296525" y="212186"/>
                </a:lnTo>
                <a:lnTo>
                  <a:pt x="304348" y="211628"/>
                </a:lnTo>
                <a:lnTo>
                  <a:pt x="312026" y="212441"/>
                </a:lnTo>
                <a:lnTo>
                  <a:pt x="319561" y="214624"/>
                </a:lnTo>
                <a:lnTo>
                  <a:pt x="331224" y="221916"/>
                </a:lnTo>
                <a:lnTo>
                  <a:pt x="336673" y="232633"/>
                </a:lnTo>
                <a:lnTo>
                  <a:pt x="335485" y="244596"/>
                </a:lnTo>
                <a:lnTo>
                  <a:pt x="303983" y="269460"/>
                </a:lnTo>
                <a:lnTo>
                  <a:pt x="289261" y="277618"/>
                </a:lnTo>
                <a:lnTo>
                  <a:pt x="281758" y="287119"/>
                </a:lnTo>
                <a:lnTo>
                  <a:pt x="281164" y="299139"/>
                </a:lnTo>
                <a:lnTo>
                  <a:pt x="287169" y="314853"/>
                </a:lnTo>
                <a:lnTo>
                  <a:pt x="294199" y="331422"/>
                </a:lnTo>
                <a:lnTo>
                  <a:pt x="298984" y="348471"/>
                </a:lnTo>
                <a:lnTo>
                  <a:pt x="301524" y="365999"/>
                </a:lnTo>
                <a:lnTo>
                  <a:pt x="301821" y="384007"/>
                </a:lnTo>
                <a:lnTo>
                  <a:pt x="301050" y="402160"/>
                </a:lnTo>
                <a:lnTo>
                  <a:pt x="297408" y="456619"/>
                </a:lnTo>
                <a:lnTo>
                  <a:pt x="294671" y="466727"/>
                </a:lnTo>
                <a:lnTo>
                  <a:pt x="292693" y="471729"/>
                </a:lnTo>
                <a:lnTo>
                  <a:pt x="289462" y="475705"/>
                </a:lnTo>
                <a:lnTo>
                  <a:pt x="280498" y="481605"/>
                </a:lnTo>
                <a:lnTo>
                  <a:pt x="275579" y="482993"/>
                </a:lnTo>
                <a:close/>
              </a:path>
            </a:pathLst>
          </a:custGeom>
          <a:solidFill>
            <a:srgbClr val="D08F74"/>
          </a:solidFill>
        </p:spPr>
        <p:txBody>
          <a:bodyPr wrap="square" lIns="0" tIns="0" rIns="0" bIns="0" rtlCol="0"/>
          <a:lstStyle/>
          <a:p>
            <a:endParaRPr/>
          </a:p>
        </p:txBody>
      </p:sp>
      <p:sp>
        <p:nvSpPr>
          <p:cNvPr id="6" name="object 6"/>
          <p:cNvSpPr/>
          <p:nvPr/>
        </p:nvSpPr>
        <p:spPr>
          <a:xfrm>
            <a:off x="17443474" y="1028987"/>
            <a:ext cx="297180" cy="401320"/>
          </a:xfrm>
          <a:custGeom>
            <a:avLst/>
            <a:gdLst/>
            <a:ahLst/>
            <a:cxnLst/>
            <a:rect l="l" t="t" r="r" b="b"/>
            <a:pathLst>
              <a:path w="297180" h="401319">
                <a:moveTo>
                  <a:pt x="169530" y="401020"/>
                </a:moveTo>
                <a:lnTo>
                  <a:pt x="145945" y="374051"/>
                </a:lnTo>
                <a:lnTo>
                  <a:pt x="143870" y="368422"/>
                </a:lnTo>
                <a:lnTo>
                  <a:pt x="110337" y="316390"/>
                </a:lnTo>
                <a:lnTo>
                  <a:pt x="58566" y="282644"/>
                </a:lnTo>
                <a:lnTo>
                  <a:pt x="45162" y="277745"/>
                </a:lnTo>
                <a:lnTo>
                  <a:pt x="38521" y="275275"/>
                </a:lnTo>
                <a:lnTo>
                  <a:pt x="2067" y="246657"/>
                </a:lnTo>
                <a:lnTo>
                  <a:pt x="0" y="235449"/>
                </a:lnTo>
                <a:lnTo>
                  <a:pt x="2855" y="224300"/>
                </a:lnTo>
                <a:lnTo>
                  <a:pt x="41499" y="198127"/>
                </a:lnTo>
                <a:lnTo>
                  <a:pt x="85436" y="190893"/>
                </a:lnTo>
                <a:lnTo>
                  <a:pt x="117922" y="186626"/>
                </a:lnTo>
                <a:lnTo>
                  <a:pt x="129165" y="183828"/>
                </a:lnTo>
                <a:lnTo>
                  <a:pt x="136942" y="178503"/>
                </a:lnTo>
                <a:lnTo>
                  <a:pt x="141740" y="170268"/>
                </a:lnTo>
                <a:lnTo>
                  <a:pt x="144047" y="158743"/>
                </a:lnTo>
                <a:lnTo>
                  <a:pt x="146874" y="129056"/>
                </a:lnTo>
                <a:lnTo>
                  <a:pt x="149883" y="99396"/>
                </a:lnTo>
                <a:lnTo>
                  <a:pt x="156448" y="40161"/>
                </a:lnTo>
                <a:lnTo>
                  <a:pt x="164170" y="14893"/>
                </a:lnTo>
                <a:lnTo>
                  <a:pt x="165919" y="10271"/>
                </a:lnTo>
                <a:lnTo>
                  <a:pt x="168857" y="6611"/>
                </a:lnTo>
                <a:lnTo>
                  <a:pt x="177108" y="1216"/>
                </a:lnTo>
                <a:lnTo>
                  <a:pt x="181629" y="0"/>
                </a:lnTo>
                <a:lnTo>
                  <a:pt x="186545" y="264"/>
                </a:lnTo>
                <a:lnTo>
                  <a:pt x="190164" y="264"/>
                </a:lnTo>
                <a:lnTo>
                  <a:pt x="211771" y="34326"/>
                </a:lnTo>
                <a:lnTo>
                  <a:pt x="215538" y="60907"/>
                </a:lnTo>
                <a:lnTo>
                  <a:pt x="215031" y="69220"/>
                </a:lnTo>
                <a:lnTo>
                  <a:pt x="212721" y="76992"/>
                </a:lnTo>
                <a:lnTo>
                  <a:pt x="208610" y="84225"/>
                </a:lnTo>
                <a:lnTo>
                  <a:pt x="202631" y="95948"/>
                </a:lnTo>
                <a:lnTo>
                  <a:pt x="198535" y="108153"/>
                </a:lnTo>
                <a:lnTo>
                  <a:pt x="196320" y="120839"/>
                </a:lnTo>
                <a:lnTo>
                  <a:pt x="195989" y="134007"/>
                </a:lnTo>
                <a:lnTo>
                  <a:pt x="196411" y="141453"/>
                </a:lnTo>
                <a:lnTo>
                  <a:pt x="197035" y="149084"/>
                </a:lnTo>
                <a:lnTo>
                  <a:pt x="198416" y="164106"/>
                </a:lnTo>
                <a:lnTo>
                  <a:pt x="206049" y="164677"/>
                </a:lnTo>
                <a:lnTo>
                  <a:pt x="294855" y="164677"/>
                </a:lnTo>
                <a:lnTo>
                  <a:pt x="296290" y="167940"/>
                </a:lnTo>
                <a:lnTo>
                  <a:pt x="296831" y="172201"/>
                </a:lnTo>
                <a:lnTo>
                  <a:pt x="295390" y="181047"/>
                </a:lnTo>
                <a:lnTo>
                  <a:pt x="293525" y="184913"/>
                </a:lnTo>
                <a:lnTo>
                  <a:pt x="290516" y="188222"/>
                </a:lnTo>
                <a:lnTo>
                  <a:pt x="288567" y="190649"/>
                </a:lnTo>
                <a:lnTo>
                  <a:pt x="252409" y="216149"/>
                </a:lnTo>
                <a:lnTo>
                  <a:pt x="218980" y="234325"/>
                </a:lnTo>
                <a:lnTo>
                  <a:pt x="210165" y="238930"/>
                </a:lnTo>
                <a:lnTo>
                  <a:pt x="125056" y="238930"/>
                </a:lnTo>
                <a:lnTo>
                  <a:pt x="122820" y="239334"/>
                </a:lnTo>
                <a:lnTo>
                  <a:pt x="119775" y="240486"/>
                </a:lnTo>
                <a:lnTo>
                  <a:pt x="115230" y="242127"/>
                </a:lnTo>
                <a:lnTo>
                  <a:pt x="114744" y="244343"/>
                </a:lnTo>
                <a:lnTo>
                  <a:pt x="114306" y="248197"/>
                </a:lnTo>
                <a:lnTo>
                  <a:pt x="115292" y="251640"/>
                </a:lnTo>
                <a:lnTo>
                  <a:pt x="117701" y="254672"/>
                </a:lnTo>
                <a:lnTo>
                  <a:pt x="120546" y="257373"/>
                </a:lnTo>
                <a:lnTo>
                  <a:pt x="123797" y="259427"/>
                </a:lnTo>
                <a:lnTo>
                  <a:pt x="127454" y="260834"/>
                </a:lnTo>
                <a:lnTo>
                  <a:pt x="136721" y="265621"/>
                </a:lnTo>
                <a:lnTo>
                  <a:pt x="194493" y="265621"/>
                </a:lnTo>
                <a:lnTo>
                  <a:pt x="194345" y="269156"/>
                </a:lnTo>
                <a:lnTo>
                  <a:pt x="194415" y="278412"/>
                </a:lnTo>
                <a:lnTo>
                  <a:pt x="195018" y="285791"/>
                </a:lnTo>
                <a:lnTo>
                  <a:pt x="195922" y="308606"/>
                </a:lnTo>
                <a:lnTo>
                  <a:pt x="196860" y="331429"/>
                </a:lnTo>
                <a:lnTo>
                  <a:pt x="197649" y="354251"/>
                </a:lnTo>
                <a:lnTo>
                  <a:pt x="198107" y="377066"/>
                </a:lnTo>
                <a:lnTo>
                  <a:pt x="198341" y="379917"/>
                </a:lnTo>
                <a:lnTo>
                  <a:pt x="178645" y="400605"/>
                </a:lnTo>
                <a:lnTo>
                  <a:pt x="169530" y="401020"/>
                </a:lnTo>
                <a:close/>
              </a:path>
              <a:path w="297180" h="401319">
                <a:moveTo>
                  <a:pt x="190164" y="264"/>
                </a:moveTo>
                <a:lnTo>
                  <a:pt x="186545" y="264"/>
                </a:lnTo>
                <a:lnTo>
                  <a:pt x="189731" y="153"/>
                </a:lnTo>
                <a:lnTo>
                  <a:pt x="190164" y="264"/>
                </a:lnTo>
                <a:close/>
              </a:path>
              <a:path w="297180" h="401319">
                <a:moveTo>
                  <a:pt x="294855" y="164677"/>
                </a:moveTo>
                <a:lnTo>
                  <a:pt x="206049" y="164677"/>
                </a:lnTo>
                <a:lnTo>
                  <a:pt x="213558" y="164246"/>
                </a:lnTo>
                <a:lnTo>
                  <a:pt x="220943" y="162815"/>
                </a:lnTo>
                <a:lnTo>
                  <a:pt x="228204" y="160383"/>
                </a:lnTo>
                <a:lnTo>
                  <a:pt x="245883" y="153789"/>
                </a:lnTo>
                <a:lnTo>
                  <a:pt x="254759" y="150670"/>
                </a:lnTo>
                <a:lnTo>
                  <a:pt x="263729" y="147926"/>
                </a:lnTo>
                <a:lnTo>
                  <a:pt x="274070" y="146729"/>
                </a:lnTo>
                <a:lnTo>
                  <a:pt x="282716" y="149084"/>
                </a:lnTo>
                <a:lnTo>
                  <a:pt x="289557" y="154840"/>
                </a:lnTo>
                <a:lnTo>
                  <a:pt x="294488" y="163841"/>
                </a:lnTo>
                <a:lnTo>
                  <a:pt x="294855" y="164677"/>
                </a:lnTo>
                <a:close/>
              </a:path>
              <a:path w="297180" h="401319">
                <a:moveTo>
                  <a:pt x="194493" y="265621"/>
                </a:moveTo>
                <a:lnTo>
                  <a:pt x="136721" y="265621"/>
                </a:lnTo>
                <a:lnTo>
                  <a:pt x="141443" y="262562"/>
                </a:lnTo>
                <a:lnTo>
                  <a:pt x="141487" y="242791"/>
                </a:lnTo>
                <a:lnTo>
                  <a:pt x="138663" y="239777"/>
                </a:lnTo>
                <a:lnTo>
                  <a:pt x="129528" y="239334"/>
                </a:lnTo>
                <a:lnTo>
                  <a:pt x="127292" y="238930"/>
                </a:lnTo>
                <a:lnTo>
                  <a:pt x="210165" y="238930"/>
                </a:lnTo>
                <a:lnTo>
                  <a:pt x="209812" y="239115"/>
                </a:lnTo>
                <a:lnTo>
                  <a:pt x="202360" y="245385"/>
                </a:lnTo>
                <a:lnTo>
                  <a:pt x="197117" y="253450"/>
                </a:lnTo>
                <a:lnTo>
                  <a:pt x="194576" y="263626"/>
                </a:lnTo>
                <a:lnTo>
                  <a:pt x="194493" y="265621"/>
                </a:lnTo>
                <a:close/>
              </a:path>
            </a:pathLst>
          </a:custGeom>
          <a:solidFill>
            <a:srgbClr val="D08F74"/>
          </a:solidFill>
        </p:spPr>
        <p:txBody>
          <a:bodyPr wrap="square" lIns="0" tIns="0" rIns="0" bIns="0" rtlCol="0"/>
          <a:lstStyle/>
          <a:p>
            <a:endParaRPr/>
          </a:p>
        </p:txBody>
      </p:sp>
      <p:sp>
        <p:nvSpPr>
          <p:cNvPr id="7" name="object 7"/>
          <p:cNvSpPr/>
          <p:nvPr/>
        </p:nvSpPr>
        <p:spPr>
          <a:xfrm>
            <a:off x="16892333" y="1651640"/>
            <a:ext cx="250825" cy="255904"/>
          </a:xfrm>
          <a:custGeom>
            <a:avLst/>
            <a:gdLst/>
            <a:ahLst/>
            <a:cxnLst/>
            <a:rect l="l" t="t" r="r" b="b"/>
            <a:pathLst>
              <a:path w="250825" h="255905">
                <a:moveTo>
                  <a:pt x="116154" y="255314"/>
                </a:moveTo>
                <a:lnTo>
                  <a:pt x="93587" y="231044"/>
                </a:lnTo>
                <a:lnTo>
                  <a:pt x="90405" y="223526"/>
                </a:lnTo>
                <a:lnTo>
                  <a:pt x="62213" y="194597"/>
                </a:lnTo>
                <a:lnTo>
                  <a:pt x="24828" y="179772"/>
                </a:lnTo>
                <a:lnTo>
                  <a:pt x="20415" y="177895"/>
                </a:lnTo>
                <a:lnTo>
                  <a:pt x="16109" y="175766"/>
                </a:lnTo>
                <a:lnTo>
                  <a:pt x="11061" y="173472"/>
                </a:lnTo>
                <a:lnTo>
                  <a:pt x="7092" y="169951"/>
                </a:lnTo>
                <a:lnTo>
                  <a:pt x="1311" y="160456"/>
                </a:lnTo>
                <a:lnTo>
                  <a:pt x="0" y="155303"/>
                </a:lnTo>
                <a:lnTo>
                  <a:pt x="266" y="149745"/>
                </a:lnTo>
                <a:lnTo>
                  <a:pt x="25198" y="119199"/>
                </a:lnTo>
                <a:lnTo>
                  <a:pt x="64431" y="107986"/>
                </a:lnTo>
                <a:lnTo>
                  <a:pt x="71183" y="105504"/>
                </a:lnTo>
                <a:lnTo>
                  <a:pt x="85614" y="86442"/>
                </a:lnTo>
                <a:lnTo>
                  <a:pt x="85941" y="76827"/>
                </a:lnTo>
                <a:lnTo>
                  <a:pt x="86698" y="33725"/>
                </a:lnTo>
                <a:lnTo>
                  <a:pt x="111210" y="0"/>
                </a:lnTo>
                <a:lnTo>
                  <a:pt x="119586" y="1885"/>
                </a:lnTo>
                <a:lnTo>
                  <a:pt x="135069" y="78173"/>
                </a:lnTo>
                <a:lnTo>
                  <a:pt x="135452" y="82296"/>
                </a:lnTo>
                <a:lnTo>
                  <a:pt x="158473" y="105415"/>
                </a:lnTo>
                <a:lnTo>
                  <a:pt x="167977" y="104421"/>
                </a:lnTo>
                <a:lnTo>
                  <a:pt x="177444" y="103016"/>
                </a:lnTo>
                <a:lnTo>
                  <a:pt x="186902" y="101469"/>
                </a:lnTo>
                <a:lnTo>
                  <a:pt x="203555" y="98989"/>
                </a:lnTo>
                <a:lnTo>
                  <a:pt x="210748" y="98125"/>
                </a:lnTo>
                <a:lnTo>
                  <a:pt x="217963" y="97460"/>
                </a:lnTo>
                <a:lnTo>
                  <a:pt x="225199" y="96993"/>
                </a:lnTo>
                <a:lnTo>
                  <a:pt x="235541" y="98725"/>
                </a:lnTo>
                <a:lnTo>
                  <a:pt x="243496" y="104235"/>
                </a:lnTo>
                <a:lnTo>
                  <a:pt x="248613" y="113194"/>
                </a:lnTo>
                <a:lnTo>
                  <a:pt x="250441" y="125275"/>
                </a:lnTo>
                <a:lnTo>
                  <a:pt x="250441" y="133476"/>
                </a:lnTo>
                <a:lnTo>
                  <a:pt x="206008" y="155690"/>
                </a:lnTo>
                <a:lnTo>
                  <a:pt x="173301" y="163088"/>
                </a:lnTo>
                <a:lnTo>
                  <a:pt x="156715" y="168086"/>
                </a:lnTo>
                <a:lnTo>
                  <a:pt x="146459" y="176736"/>
                </a:lnTo>
                <a:lnTo>
                  <a:pt x="142011" y="189800"/>
                </a:lnTo>
                <a:lnTo>
                  <a:pt x="142851" y="208038"/>
                </a:lnTo>
                <a:lnTo>
                  <a:pt x="143853" y="215917"/>
                </a:lnTo>
                <a:lnTo>
                  <a:pt x="143797" y="223714"/>
                </a:lnTo>
                <a:lnTo>
                  <a:pt x="142683" y="231432"/>
                </a:lnTo>
                <a:lnTo>
                  <a:pt x="140512" y="239069"/>
                </a:lnTo>
                <a:lnTo>
                  <a:pt x="134544" y="248585"/>
                </a:lnTo>
                <a:lnTo>
                  <a:pt x="126098" y="254152"/>
                </a:lnTo>
                <a:lnTo>
                  <a:pt x="116154" y="255314"/>
                </a:lnTo>
                <a:close/>
              </a:path>
            </a:pathLst>
          </a:custGeom>
          <a:solidFill>
            <a:srgbClr val="D08F74"/>
          </a:solidFill>
        </p:spPr>
        <p:txBody>
          <a:bodyPr wrap="square" lIns="0" tIns="0" rIns="0" bIns="0" rtlCol="0"/>
          <a:lstStyle/>
          <a:p>
            <a:endParaRPr/>
          </a:p>
        </p:txBody>
      </p:sp>
      <p:pic>
        <p:nvPicPr>
          <p:cNvPr id="8" name="object 8"/>
          <p:cNvPicPr/>
          <p:nvPr/>
        </p:nvPicPr>
        <p:blipFill>
          <a:blip r:embed="rId2" cstate="print"/>
          <a:stretch>
            <a:fillRect/>
          </a:stretch>
        </p:blipFill>
        <p:spPr>
          <a:xfrm>
            <a:off x="17895330" y="1799310"/>
            <a:ext cx="173630" cy="196393"/>
          </a:xfrm>
          <a:prstGeom prst="rect">
            <a:avLst/>
          </a:prstGeom>
        </p:spPr>
      </p:pic>
      <p:sp>
        <p:nvSpPr>
          <p:cNvPr id="9" name="object 9"/>
          <p:cNvSpPr/>
          <p:nvPr/>
        </p:nvSpPr>
        <p:spPr>
          <a:xfrm>
            <a:off x="0" y="1"/>
            <a:ext cx="3850640" cy="1793239"/>
          </a:xfrm>
          <a:custGeom>
            <a:avLst/>
            <a:gdLst/>
            <a:ahLst/>
            <a:cxnLst/>
            <a:rect l="l" t="t" r="r" b="b"/>
            <a:pathLst>
              <a:path w="3850640" h="1793239">
                <a:moveTo>
                  <a:pt x="1000614" y="1792967"/>
                </a:moveTo>
                <a:lnTo>
                  <a:pt x="1053755" y="1792052"/>
                </a:lnTo>
                <a:lnTo>
                  <a:pt x="1106306" y="1788285"/>
                </a:lnTo>
                <a:lnTo>
                  <a:pt x="1158314" y="1781800"/>
                </a:lnTo>
                <a:lnTo>
                  <a:pt x="1209827" y="1772735"/>
                </a:lnTo>
                <a:lnTo>
                  <a:pt x="1260890" y="1761225"/>
                </a:lnTo>
                <a:lnTo>
                  <a:pt x="1311551" y="1747407"/>
                </a:lnTo>
                <a:lnTo>
                  <a:pt x="1361857" y="1731415"/>
                </a:lnTo>
                <a:lnTo>
                  <a:pt x="1411853" y="1713388"/>
                </a:lnTo>
                <a:lnTo>
                  <a:pt x="1457923" y="1694038"/>
                </a:lnTo>
                <a:lnTo>
                  <a:pt x="1502512" y="1671985"/>
                </a:lnTo>
                <a:lnTo>
                  <a:pt x="1545936" y="1647815"/>
                </a:lnTo>
                <a:lnTo>
                  <a:pt x="1588512" y="1622110"/>
                </a:lnTo>
                <a:lnTo>
                  <a:pt x="1714323" y="1541631"/>
                </a:lnTo>
                <a:lnTo>
                  <a:pt x="1756899" y="1513891"/>
                </a:lnTo>
                <a:lnTo>
                  <a:pt x="1798557" y="1484980"/>
                </a:lnTo>
                <a:lnTo>
                  <a:pt x="1839299" y="1454898"/>
                </a:lnTo>
                <a:lnTo>
                  <a:pt x="1879124" y="1423644"/>
                </a:lnTo>
                <a:lnTo>
                  <a:pt x="1918032" y="1391219"/>
                </a:lnTo>
                <a:lnTo>
                  <a:pt x="1956023" y="1357623"/>
                </a:lnTo>
                <a:lnTo>
                  <a:pt x="1993097" y="1322856"/>
                </a:lnTo>
                <a:lnTo>
                  <a:pt x="2029077" y="1288745"/>
                </a:lnTo>
                <a:lnTo>
                  <a:pt x="2066397" y="1256832"/>
                </a:lnTo>
                <a:lnTo>
                  <a:pt x="2104953" y="1226951"/>
                </a:lnTo>
                <a:lnTo>
                  <a:pt x="2144643" y="1198937"/>
                </a:lnTo>
                <a:lnTo>
                  <a:pt x="2185364" y="1172625"/>
                </a:lnTo>
                <a:lnTo>
                  <a:pt x="2227012" y="1147852"/>
                </a:lnTo>
                <a:lnTo>
                  <a:pt x="2269485" y="1124452"/>
                </a:lnTo>
                <a:lnTo>
                  <a:pt x="2312678" y="1102260"/>
                </a:lnTo>
                <a:lnTo>
                  <a:pt x="2356490" y="1081112"/>
                </a:lnTo>
                <a:lnTo>
                  <a:pt x="2400816" y="1060842"/>
                </a:lnTo>
                <a:lnTo>
                  <a:pt x="2445554" y="1041287"/>
                </a:lnTo>
                <a:lnTo>
                  <a:pt x="2539307" y="1001965"/>
                </a:lnTo>
                <a:lnTo>
                  <a:pt x="2588205" y="982180"/>
                </a:lnTo>
                <a:lnTo>
                  <a:pt x="2637294" y="962926"/>
                </a:lnTo>
                <a:lnTo>
                  <a:pt x="2686575" y="944202"/>
                </a:lnTo>
                <a:lnTo>
                  <a:pt x="2736047" y="926010"/>
                </a:lnTo>
                <a:lnTo>
                  <a:pt x="2785711" y="908348"/>
                </a:lnTo>
                <a:lnTo>
                  <a:pt x="2835567" y="891217"/>
                </a:lnTo>
                <a:lnTo>
                  <a:pt x="2885614" y="874617"/>
                </a:lnTo>
                <a:lnTo>
                  <a:pt x="3036947" y="826966"/>
                </a:lnTo>
                <a:lnTo>
                  <a:pt x="3086702" y="809132"/>
                </a:lnTo>
                <a:lnTo>
                  <a:pt x="3135622" y="789644"/>
                </a:lnTo>
                <a:lnTo>
                  <a:pt x="3183782" y="768638"/>
                </a:lnTo>
                <a:lnTo>
                  <a:pt x="3231255" y="746250"/>
                </a:lnTo>
                <a:lnTo>
                  <a:pt x="3278118" y="722615"/>
                </a:lnTo>
                <a:lnTo>
                  <a:pt x="3324444" y="697870"/>
                </a:lnTo>
                <a:lnTo>
                  <a:pt x="3370308" y="672150"/>
                </a:lnTo>
                <a:lnTo>
                  <a:pt x="3415785" y="645592"/>
                </a:lnTo>
                <a:lnTo>
                  <a:pt x="3460949" y="618331"/>
                </a:lnTo>
                <a:lnTo>
                  <a:pt x="3503529" y="589672"/>
                </a:lnTo>
                <a:lnTo>
                  <a:pt x="3543866" y="558614"/>
                </a:lnTo>
                <a:lnTo>
                  <a:pt x="3581961" y="525158"/>
                </a:lnTo>
                <a:lnTo>
                  <a:pt x="3617813" y="489303"/>
                </a:lnTo>
                <a:lnTo>
                  <a:pt x="3651422" y="451050"/>
                </a:lnTo>
                <a:lnTo>
                  <a:pt x="3682789" y="410399"/>
                </a:lnTo>
                <a:lnTo>
                  <a:pt x="3712185" y="368751"/>
                </a:lnTo>
                <a:lnTo>
                  <a:pt x="3739435" y="326040"/>
                </a:lnTo>
                <a:lnTo>
                  <a:pt x="3764323" y="282186"/>
                </a:lnTo>
                <a:lnTo>
                  <a:pt x="3786632" y="237112"/>
                </a:lnTo>
                <a:lnTo>
                  <a:pt x="3806147" y="190740"/>
                </a:lnTo>
                <a:lnTo>
                  <a:pt x="3822651" y="142991"/>
                </a:lnTo>
                <a:lnTo>
                  <a:pt x="3835929" y="93789"/>
                </a:lnTo>
                <a:lnTo>
                  <a:pt x="3845764" y="43054"/>
                </a:lnTo>
                <a:lnTo>
                  <a:pt x="3850357" y="0"/>
                </a:lnTo>
                <a:lnTo>
                  <a:pt x="3582030" y="0"/>
                </a:lnTo>
                <a:lnTo>
                  <a:pt x="3581229" y="21903"/>
                </a:lnTo>
                <a:lnTo>
                  <a:pt x="3572351" y="68173"/>
                </a:lnTo>
                <a:lnTo>
                  <a:pt x="3555741" y="121202"/>
                </a:lnTo>
                <a:lnTo>
                  <a:pt x="3535524" y="172492"/>
                </a:lnTo>
                <a:lnTo>
                  <a:pt x="3511699" y="222044"/>
                </a:lnTo>
                <a:lnTo>
                  <a:pt x="3484268" y="269857"/>
                </a:lnTo>
                <a:lnTo>
                  <a:pt x="3453229" y="315932"/>
                </a:lnTo>
                <a:lnTo>
                  <a:pt x="3422284" y="355836"/>
                </a:lnTo>
                <a:lnTo>
                  <a:pt x="3389311" y="393093"/>
                </a:lnTo>
                <a:lnTo>
                  <a:pt x="3354446" y="427861"/>
                </a:lnTo>
                <a:lnTo>
                  <a:pt x="3317825" y="460298"/>
                </a:lnTo>
                <a:lnTo>
                  <a:pt x="3279583" y="490564"/>
                </a:lnTo>
                <a:lnTo>
                  <a:pt x="3239856" y="518815"/>
                </a:lnTo>
                <a:lnTo>
                  <a:pt x="3198780" y="545211"/>
                </a:lnTo>
                <a:lnTo>
                  <a:pt x="3156491" y="569909"/>
                </a:lnTo>
                <a:lnTo>
                  <a:pt x="3113124" y="593067"/>
                </a:lnTo>
                <a:lnTo>
                  <a:pt x="3068816" y="614845"/>
                </a:lnTo>
                <a:lnTo>
                  <a:pt x="3023703" y="635399"/>
                </a:lnTo>
                <a:lnTo>
                  <a:pt x="2974937" y="656061"/>
                </a:lnTo>
                <a:lnTo>
                  <a:pt x="2925690" y="675646"/>
                </a:lnTo>
                <a:lnTo>
                  <a:pt x="2876096" y="694460"/>
                </a:lnTo>
                <a:lnTo>
                  <a:pt x="2726582" y="749313"/>
                </a:lnTo>
                <a:lnTo>
                  <a:pt x="2676951" y="768081"/>
                </a:lnTo>
                <a:lnTo>
                  <a:pt x="2627755" y="787696"/>
                </a:lnTo>
                <a:lnTo>
                  <a:pt x="2481147" y="848601"/>
                </a:lnTo>
                <a:lnTo>
                  <a:pt x="2385355" y="885900"/>
                </a:lnTo>
                <a:lnTo>
                  <a:pt x="2339300" y="905230"/>
                </a:lnTo>
                <a:lnTo>
                  <a:pt x="2293787" y="925692"/>
                </a:lnTo>
                <a:lnTo>
                  <a:pt x="2248815" y="947284"/>
                </a:lnTo>
                <a:lnTo>
                  <a:pt x="2204385" y="970007"/>
                </a:lnTo>
                <a:lnTo>
                  <a:pt x="2160497" y="993861"/>
                </a:lnTo>
                <a:lnTo>
                  <a:pt x="2117151" y="1018846"/>
                </a:lnTo>
                <a:lnTo>
                  <a:pt x="2073132" y="1046335"/>
                </a:lnTo>
                <a:lnTo>
                  <a:pt x="2030474" y="1075823"/>
                </a:lnTo>
                <a:lnTo>
                  <a:pt x="1989170" y="1106804"/>
                </a:lnTo>
                <a:lnTo>
                  <a:pt x="1948743" y="1139123"/>
                </a:lnTo>
                <a:lnTo>
                  <a:pt x="1909031" y="1172391"/>
                </a:lnTo>
                <a:lnTo>
                  <a:pt x="1869793" y="1206276"/>
                </a:lnTo>
                <a:lnTo>
                  <a:pt x="1832076" y="1240464"/>
                </a:lnTo>
                <a:lnTo>
                  <a:pt x="1793356" y="1273343"/>
                </a:lnTo>
                <a:lnTo>
                  <a:pt x="1753632" y="1304914"/>
                </a:lnTo>
                <a:lnTo>
                  <a:pt x="1712904" y="1335176"/>
                </a:lnTo>
                <a:lnTo>
                  <a:pt x="1671173" y="1364129"/>
                </a:lnTo>
                <a:lnTo>
                  <a:pt x="1628439" y="1391773"/>
                </a:lnTo>
                <a:lnTo>
                  <a:pt x="1583809" y="1418815"/>
                </a:lnTo>
                <a:lnTo>
                  <a:pt x="1538998" y="1445338"/>
                </a:lnTo>
                <a:lnTo>
                  <a:pt x="1493739" y="1470831"/>
                </a:lnTo>
                <a:lnTo>
                  <a:pt x="1447759" y="1494787"/>
                </a:lnTo>
                <a:lnTo>
                  <a:pt x="1400789" y="1516694"/>
                </a:lnTo>
                <a:lnTo>
                  <a:pt x="1352558" y="1536043"/>
                </a:lnTo>
                <a:lnTo>
                  <a:pt x="1302798" y="1552326"/>
                </a:lnTo>
                <a:lnTo>
                  <a:pt x="1251236" y="1565032"/>
                </a:lnTo>
                <a:lnTo>
                  <a:pt x="1199014" y="1574234"/>
                </a:lnTo>
                <a:lnTo>
                  <a:pt x="1147045" y="1580188"/>
                </a:lnTo>
                <a:lnTo>
                  <a:pt x="1095359" y="1582580"/>
                </a:lnTo>
                <a:lnTo>
                  <a:pt x="273732" y="1582580"/>
                </a:lnTo>
                <a:lnTo>
                  <a:pt x="300794" y="1595818"/>
                </a:lnTo>
                <a:lnTo>
                  <a:pt x="335704" y="1610839"/>
                </a:lnTo>
                <a:lnTo>
                  <a:pt x="371383" y="1624182"/>
                </a:lnTo>
                <a:lnTo>
                  <a:pt x="416546" y="1642392"/>
                </a:lnTo>
                <a:lnTo>
                  <a:pt x="505987" y="1681338"/>
                </a:lnTo>
                <a:lnTo>
                  <a:pt x="551212" y="1699703"/>
                </a:lnTo>
                <a:lnTo>
                  <a:pt x="597404" y="1715749"/>
                </a:lnTo>
                <a:lnTo>
                  <a:pt x="646386" y="1730508"/>
                </a:lnTo>
                <a:lnTo>
                  <a:pt x="695451" y="1744542"/>
                </a:lnTo>
                <a:lnTo>
                  <a:pt x="744738" y="1757482"/>
                </a:lnTo>
                <a:lnTo>
                  <a:pt x="794383" y="1768956"/>
                </a:lnTo>
                <a:lnTo>
                  <a:pt x="844523" y="1778596"/>
                </a:lnTo>
                <a:lnTo>
                  <a:pt x="895296" y="1786032"/>
                </a:lnTo>
                <a:lnTo>
                  <a:pt x="946837" y="1790893"/>
                </a:lnTo>
                <a:lnTo>
                  <a:pt x="1000614" y="1792967"/>
                </a:lnTo>
                <a:close/>
              </a:path>
              <a:path w="3850640" h="1793239">
                <a:moveTo>
                  <a:pt x="273732" y="1582580"/>
                </a:moveTo>
                <a:lnTo>
                  <a:pt x="1095359" y="1582580"/>
                </a:lnTo>
                <a:lnTo>
                  <a:pt x="1043986" y="1581095"/>
                </a:lnTo>
                <a:lnTo>
                  <a:pt x="992956" y="1575417"/>
                </a:lnTo>
                <a:lnTo>
                  <a:pt x="942300" y="1565230"/>
                </a:lnTo>
                <a:lnTo>
                  <a:pt x="892047" y="1550218"/>
                </a:lnTo>
                <a:lnTo>
                  <a:pt x="843461" y="1533042"/>
                </a:lnTo>
                <a:lnTo>
                  <a:pt x="795129" y="1515241"/>
                </a:lnTo>
                <a:lnTo>
                  <a:pt x="747050" y="1496815"/>
                </a:lnTo>
                <a:lnTo>
                  <a:pt x="699224" y="1477765"/>
                </a:lnTo>
                <a:lnTo>
                  <a:pt x="651650" y="1458089"/>
                </a:lnTo>
                <a:lnTo>
                  <a:pt x="604330" y="1437790"/>
                </a:lnTo>
                <a:lnTo>
                  <a:pt x="557263" y="1416865"/>
                </a:lnTo>
                <a:lnTo>
                  <a:pt x="510448" y="1395315"/>
                </a:lnTo>
                <a:lnTo>
                  <a:pt x="469225" y="1370558"/>
                </a:lnTo>
                <a:lnTo>
                  <a:pt x="455337" y="1362574"/>
                </a:lnTo>
                <a:lnTo>
                  <a:pt x="406039" y="1336979"/>
                </a:lnTo>
                <a:lnTo>
                  <a:pt x="357364" y="1310135"/>
                </a:lnTo>
                <a:lnTo>
                  <a:pt x="310498" y="1280634"/>
                </a:lnTo>
                <a:lnTo>
                  <a:pt x="266628" y="1247068"/>
                </a:lnTo>
                <a:lnTo>
                  <a:pt x="229816" y="1216893"/>
                </a:lnTo>
                <a:lnTo>
                  <a:pt x="192391" y="1187544"/>
                </a:lnTo>
                <a:lnTo>
                  <a:pt x="155308" y="1157791"/>
                </a:lnTo>
                <a:lnTo>
                  <a:pt x="119521" y="1126409"/>
                </a:lnTo>
                <a:lnTo>
                  <a:pt x="98745" y="1109292"/>
                </a:lnTo>
                <a:lnTo>
                  <a:pt x="76914" y="1093010"/>
                </a:lnTo>
                <a:lnTo>
                  <a:pt x="56872" y="1075823"/>
                </a:lnTo>
                <a:lnTo>
                  <a:pt x="41464" y="1055989"/>
                </a:lnTo>
                <a:lnTo>
                  <a:pt x="30160" y="1038504"/>
                </a:lnTo>
                <a:lnTo>
                  <a:pt x="17207" y="1022513"/>
                </a:lnTo>
                <a:lnTo>
                  <a:pt x="2604" y="1008017"/>
                </a:lnTo>
                <a:lnTo>
                  <a:pt x="0" y="1005933"/>
                </a:lnTo>
                <a:lnTo>
                  <a:pt x="0" y="1396462"/>
                </a:lnTo>
                <a:lnTo>
                  <a:pt x="67257" y="1447853"/>
                </a:lnTo>
                <a:lnTo>
                  <a:pt x="108012" y="1477296"/>
                </a:lnTo>
                <a:lnTo>
                  <a:pt x="149220" y="1505986"/>
                </a:lnTo>
                <a:lnTo>
                  <a:pt x="190953" y="1533831"/>
                </a:lnTo>
                <a:lnTo>
                  <a:pt x="233283" y="1560739"/>
                </a:lnTo>
                <a:lnTo>
                  <a:pt x="266654" y="1579118"/>
                </a:lnTo>
                <a:lnTo>
                  <a:pt x="273732" y="1582580"/>
                </a:lnTo>
                <a:close/>
              </a:path>
            </a:pathLst>
          </a:custGeom>
          <a:solidFill>
            <a:srgbClr val="F5F0E3"/>
          </a:solidFill>
        </p:spPr>
        <p:txBody>
          <a:bodyPr wrap="square" lIns="0" tIns="0" rIns="0" bIns="0" rtlCol="0"/>
          <a:lstStyle/>
          <a:p>
            <a:endParaRPr/>
          </a:p>
        </p:txBody>
      </p:sp>
      <p:pic>
        <p:nvPicPr>
          <p:cNvPr id="10" name="object 10"/>
          <p:cNvPicPr/>
          <p:nvPr/>
        </p:nvPicPr>
        <p:blipFill>
          <a:blip r:embed="rId3" cstate="print"/>
          <a:stretch>
            <a:fillRect/>
          </a:stretch>
        </p:blipFill>
        <p:spPr>
          <a:xfrm>
            <a:off x="497576" y="2836295"/>
            <a:ext cx="192235" cy="218709"/>
          </a:xfrm>
          <a:prstGeom prst="rect">
            <a:avLst/>
          </a:prstGeom>
        </p:spPr>
      </p:pic>
      <p:pic>
        <p:nvPicPr>
          <p:cNvPr id="11" name="object 11"/>
          <p:cNvPicPr/>
          <p:nvPr/>
        </p:nvPicPr>
        <p:blipFill>
          <a:blip r:embed="rId4" cstate="print"/>
          <a:stretch>
            <a:fillRect/>
          </a:stretch>
        </p:blipFill>
        <p:spPr>
          <a:xfrm>
            <a:off x="0" y="3564208"/>
            <a:ext cx="64721" cy="171084"/>
          </a:xfrm>
          <a:prstGeom prst="rect">
            <a:avLst/>
          </a:prstGeom>
        </p:spPr>
      </p:pic>
      <p:pic>
        <p:nvPicPr>
          <p:cNvPr id="12" name="object 12"/>
          <p:cNvPicPr/>
          <p:nvPr/>
        </p:nvPicPr>
        <p:blipFill>
          <a:blip r:embed="rId5" cstate="print"/>
          <a:stretch>
            <a:fillRect/>
          </a:stretch>
        </p:blipFill>
        <p:spPr>
          <a:xfrm>
            <a:off x="256705" y="4453437"/>
            <a:ext cx="198110" cy="199305"/>
          </a:xfrm>
          <a:prstGeom prst="rect">
            <a:avLst/>
          </a:prstGeom>
        </p:spPr>
      </p:pic>
      <p:pic>
        <p:nvPicPr>
          <p:cNvPr id="13" name="object 13"/>
          <p:cNvPicPr/>
          <p:nvPr/>
        </p:nvPicPr>
        <p:blipFill>
          <a:blip r:embed="rId6" cstate="print"/>
          <a:stretch>
            <a:fillRect/>
          </a:stretch>
        </p:blipFill>
        <p:spPr>
          <a:xfrm>
            <a:off x="402922" y="3542387"/>
            <a:ext cx="175655" cy="219327"/>
          </a:xfrm>
          <a:prstGeom prst="rect">
            <a:avLst/>
          </a:prstGeom>
        </p:spPr>
      </p:pic>
      <p:pic>
        <p:nvPicPr>
          <p:cNvPr id="14" name="object 14"/>
          <p:cNvPicPr/>
          <p:nvPr/>
        </p:nvPicPr>
        <p:blipFill>
          <a:blip r:embed="rId7" cstate="print"/>
          <a:stretch>
            <a:fillRect/>
          </a:stretch>
        </p:blipFill>
        <p:spPr>
          <a:xfrm>
            <a:off x="61721" y="3946493"/>
            <a:ext cx="156401" cy="174626"/>
          </a:xfrm>
          <a:prstGeom prst="rect">
            <a:avLst/>
          </a:prstGeom>
        </p:spPr>
      </p:pic>
      <p:pic>
        <p:nvPicPr>
          <p:cNvPr id="15" name="object 15"/>
          <p:cNvPicPr/>
          <p:nvPr/>
        </p:nvPicPr>
        <p:blipFill>
          <a:blip r:embed="rId8" cstate="print"/>
          <a:stretch>
            <a:fillRect/>
          </a:stretch>
        </p:blipFill>
        <p:spPr>
          <a:xfrm>
            <a:off x="184566" y="3182357"/>
            <a:ext cx="135159" cy="163735"/>
          </a:xfrm>
          <a:prstGeom prst="rect">
            <a:avLst/>
          </a:prstGeom>
        </p:spPr>
      </p:pic>
      <p:pic>
        <p:nvPicPr>
          <p:cNvPr id="16" name="object 16"/>
          <p:cNvPicPr/>
          <p:nvPr/>
        </p:nvPicPr>
        <p:blipFill>
          <a:blip r:embed="rId9" cstate="print"/>
          <a:stretch>
            <a:fillRect/>
          </a:stretch>
        </p:blipFill>
        <p:spPr>
          <a:xfrm>
            <a:off x="552549" y="3233006"/>
            <a:ext cx="144215" cy="139192"/>
          </a:xfrm>
          <a:prstGeom prst="rect">
            <a:avLst/>
          </a:prstGeom>
        </p:spPr>
      </p:pic>
      <p:pic>
        <p:nvPicPr>
          <p:cNvPr id="17" name="object 17"/>
          <p:cNvPicPr/>
          <p:nvPr/>
        </p:nvPicPr>
        <p:blipFill>
          <a:blip r:embed="rId10" cstate="print"/>
          <a:stretch>
            <a:fillRect/>
          </a:stretch>
        </p:blipFill>
        <p:spPr>
          <a:xfrm>
            <a:off x="813332" y="3736522"/>
            <a:ext cx="137026" cy="164683"/>
          </a:xfrm>
          <a:prstGeom prst="rect">
            <a:avLst/>
          </a:prstGeom>
        </p:spPr>
      </p:pic>
      <p:sp>
        <p:nvSpPr>
          <p:cNvPr id="18" name="object 18"/>
          <p:cNvSpPr/>
          <p:nvPr/>
        </p:nvSpPr>
        <p:spPr>
          <a:xfrm>
            <a:off x="0" y="4288189"/>
            <a:ext cx="58419" cy="98425"/>
          </a:xfrm>
          <a:custGeom>
            <a:avLst/>
            <a:gdLst/>
            <a:ahLst/>
            <a:cxnLst/>
            <a:rect l="l" t="t" r="r" b="b"/>
            <a:pathLst>
              <a:path w="58419" h="98425">
                <a:moveTo>
                  <a:pt x="0" y="98114"/>
                </a:moveTo>
                <a:lnTo>
                  <a:pt x="0" y="720"/>
                </a:lnTo>
                <a:lnTo>
                  <a:pt x="5185" y="0"/>
                </a:lnTo>
                <a:lnTo>
                  <a:pt x="45015" y="16575"/>
                </a:lnTo>
                <a:lnTo>
                  <a:pt x="56238" y="42224"/>
                </a:lnTo>
                <a:lnTo>
                  <a:pt x="58384" y="49677"/>
                </a:lnTo>
                <a:lnTo>
                  <a:pt x="36691" y="85122"/>
                </a:lnTo>
                <a:lnTo>
                  <a:pt x="5772" y="96870"/>
                </a:lnTo>
                <a:lnTo>
                  <a:pt x="0" y="98114"/>
                </a:lnTo>
                <a:close/>
              </a:path>
            </a:pathLst>
          </a:custGeom>
          <a:solidFill>
            <a:srgbClr val="D1AF9C"/>
          </a:solidFill>
        </p:spPr>
        <p:txBody>
          <a:bodyPr wrap="square" lIns="0" tIns="0" rIns="0" bIns="0" rtlCol="0"/>
          <a:lstStyle/>
          <a:p>
            <a:endParaRPr/>
          </a:p>
        </p:txBody>
      </p:sp>
      <p:pic>
        <p:nvPicPr>
          <p:cNvPr id="19" name="object 19"/>
          <p:cNvPicPr/>
          <p:nvPr/>
        </p:nvPicPr>
        <p:blipFill>
          <a:blip r:embed="rId11" cstate="print"/>
          <a:stretch>
            <a:fillRect/>
          </a:stretch>
        </p:blipFill>
        <p:spPr>
          <a:xfrm>
            <a:off x="935224" y="3332703"/>
            <a:ext cx="90489" cy="124763"/>
          </a:xfrm>
          <a:prstGeom prst="rect">
            <a:avLst/>
          </a:prstGeom>
        </p:spPr>
      </p:pic>
      <p:pic>
        <p:nvPicPr>
          <p:cNvPr id="20" name="object 20"/>
          <p:cNvPicPr/>
          <p:nvPr/>
        </p:nvPicPr>
        <p:blipFill>
          <a:blip r:embed="rId12" cstate="print"/>
          <a:stretch>
            <a:fillRect/>
          </a:stretch>
        </p:blipFill>
        <p:spPr>
          <a:xfrm>
            <a:off x="502091" y="4111243"/>
            <a:ext cx="90422" cy="118159"/>
          </a:xfrm>
          <a:prstGeom prst="rect">
            <a:avLst/>
          </a:prstGeom>
        </p:spPr>
      </p:pic>
      <p:sp>
        <p:nvSpPr>
          <p:cNvPr id="22" name="object 22"/>
          <p:cNvSpPr txBox="1"/>
          <p:nvPr/>
        </p:nvSpPr>
        <p:spPr>
          <a:xfrm>
            <a:off x="2334410" y="3182357"/>
            <a:ext cx="14277190" cy="4858831"/>
          </a:xfrm>
          <a:prstGeom prst="rect">
            <a:avLst/>
          </a:prstGeom>
        </p:spPr>
        <p:txBody>
          <a:bodyPr vert="horz" wrap="square" lIns="0" tIns="77470" rIns="0" bIns="0" rtlCol="0">
            <a:spAutoFit/>
          </a:bodyPr>
          <a:lstStyle/>
          <a:p>
            <a:pPr marL="12700" marR="5080">
              <a:lnSpc>
                <a:spcPct val="115700"/>
              </a:lnSpc>
              <a:tabLst>
                <a:tab pos="819785" algn="l"/>
                <a:tab pos="1557020" algn="l"/>
                <a:tab pos="2101215" algn="l"/>
                <a:tab pos="2926715" algn="l"/>
                <a:tab pos="3051175" algn="l"/>
              </a:tabLst>
            </a:pPr>
            <a:r>
              <a:rPr lang="id-ID" sz="2700" spc="370" dirty="0">
                <a:solidFill>
                  <a:srgbClr val="41332E"/>
                </a:solidFill>
                <a:latin typeface="Times New Roman"/>
                <a:cs typeface="Times New Roman"/>
              </a:rPr>
              <a:t>Pembentukan pembuluh darah terjadi melalui dua mekanisme, yaitu:</a:t>
            </a:r>
          </a:p>
          <a:p>
            <a:pPr marL="12700" marR="5080">
              <a:lnSpc>
                <a:spcPct val="115700"/>
              </a:lnSpc>
              <a:tabLst>
                <a:tab pos="819785" algn="l"/>
                <a:tab pos="1557020" algn="l"/>
                <a:tab pos="2101215" algn="l"/>
                <a:tab pos="2926715" algn="l"/>
                <a:tab pos="3051175" algn="l"/>
              </a:tabLst>
            </a:pPr>
            <a:r>
              <a:rPr lang="id-ID" sz="2700" spc="370" dirty="0">
                <a:solidFill>
                  <a:srgbClr val="41332E"/>
                </a:solidFill>
                <a:latin typeface="Times New Roman"/>
                <a:cs typeface="Times New Roman"/>
              </a:rPr>
              <a:t>a.	Vaskulogenesis yaitu pembuluh darah terbentuk dari penggabungan angioblast.</a:t>
            </a:r>
          </a:p>
          <a:p>
            <a:pPr marL="527050" marR="5080" indent="-514350">
              <a:lnSpc>
                <a:spcPct val="115700"/>
              </a:lnSpc>
              <a:buAutoNum type="alphaLcPeriod" startAt="2"/>
              <a:tabLst>
                <a:tab pos="819785" algn="l"/>
                <a:tab pos="1557020" algn="l"/>
                <a:tab pos="2101215" algn="l"/>
                <a:tab pos="2926715" algn="l"/>
                <a:tab pos="3051175" algn="l"/>
              </a:tabLst>
            </a:pPr>
            <a:r>
              <a:rPr lang="id-ID" sz="2700" spc="370" dirty="0">
                <a:solidFill>
                  <a:srgbClr val="41332E"/>
                </a:solidFill>
                <a:latin typeface="Times New Roman"/>
                <a:cs typeface="Times New Roman"/>
              </a:rPr>
              <a:t>Angiogenesis yaitu pembuluh darah menyebar dari pembuluh darah yang sudah ada.</a:t>
            </a:r>
          </a:p>
          <a:p>
            <a:pPr marL="12700" marR="5080">
              <a:lnSpc>
                <a:spcPct val="115700"/>
              </a:lnSpc>
              <a:tabLst>
                <a:tab pos="819785" algn="l"/>
                <a:tab pos="1557020" algn="l"/>
                <a:tab pos="2101215" algn="l"/>
                <a:tab pos="2926715" algn="l"/>
                <a:tab pos="3051175" algn="l"/>
              </a:tabLst>
            </a:pPr>
            <a:endParaRPr lang="id-ID" sz="2700" spc="370" dirty="0">
              <a:solidFill>
                <a:srgbClr val="41332E"/>
              </a:solidFill>
              <a:latin typeface="Times New Roman"/>
              <a:cs typeface="Times New Roman"/>
            </a:endParaRPr>
          </a:p>
          <a:p>
            <a:pPr marL="12700" marR="5080">
              <a:lnSpc>
                <a:spcPct val="115700"/>
              </a:lnSpc>
              <a:tabLst>
                <a:tab pos="819785" algn="l"/>
                <a:tab pos="1557020" algn="l"/>
                <a:tab pos="2101215" algn="l"/>
                <a:tab pos="2926715" algn="l"/>
                <a:tab pos="3051175" algn="l"/>
              </a:tabLst>
            </a:pPr>
            <a:r>
              <a:rPr lang="id-ID" sz="2700" spc="370" dirty="0">
                <a:solidFill>
                  <a:srgbClr val="41332E"/>
                </a:solidFill>
                <a:latin typeface="Times New Roman"/>
                <a:cs typeface="Times New Roman"/>
              </a:rPr>
              <a:t>Pembuluh darah mayor termasuk aorta dorsal dan vena cardinal dibentuk melalui mekanisme vaskulogenesis, sedangkan sistem pembuluh darah lainnya melalui mekanisme angiogenesis.</a:t>
            </a:r>
          </a:p>
          <a:p>
            <a:pPr marL="12700" marR="5080">
              <a:lnSpc>
                <a:spcPct val="115700"/>
              </a:lnSpc>
              <a:tabLst>
                <a:tab pos="819785" algn="l"/>
                <a:tab pos="1557020" algn="l"/>
                <a:tab pos="2101215" algn="l"/>
                <a:tab pos="2926715" algn="l"/>
                <a:tab pos="3051175" algn="l"/>
              </a:tabLst>
            </a:pPr>
            <a:endParaRPr lang="id-ID" sz="2700" dirty="0">
              <a:latin typeface="Times New Roman"/>
              <a:cs typeface="Times New Roman"/>
            </a:endParaRPr>
          </a:p>
        </p:txBody>
      </p:sp>
      <p:sp>
        <p:nvSpPr>
          <p:cNvPr id="25" name="object 25"/>
          <p:cNvSpPr txBox="1"/>
          <p:nvPr/>
        </p:nvSpPr>
        <p:spPr>
          <a:xfrm>
            <a:off x="2327457" y="2315246"/>
            <a:ext cx="9242276" cy="948978"/>
          </a:xfrm>
          <a:prstGeom prst="rect">
            <a:avLst/>
          </a:prstGeom>
        </p:spPr>
        <p:txBody>
          <a:bodyPr vert="horz" wrap="square" lIns="0" tIns="12700" rIns="0" bIns="0" rtlCol="0">
            <a:spAutoFit/>
          </a:bodyPr>
          <a:lstStyle/>
          <a:p>
            <a:pPr marL="12700">
              <a:lnSpc>
                <a:spcPct val="100000"/>
              </a:lnSpc>
              <a:spcBef>
                <a:spcPts val="100"/>
              </a:spcBef>
              <a:tabLst>
                <a:tab pos="1241425" algn="l"/>
              </a:tabLst>
            </a:pPr>
            <a:r>
              <a:rPr lang="id-ID" sz="3000" b="1" dirty="0">
                <a:solidFill>
                  <a:srgbClr val="41332E"/>
                </a:solidFill>
                <a:latin typeface="Times New Roman"/>
                <a:cs typeface="Times New Roman"/>
              </a:rPr>
              <a:t>2. Perkembangan Pembuluh Darah</a:t>
            </a:r>
          </a:p>
          <a:p>
            <a:pPr marL="12700">
              <a:lnSpc>
                <a:spcPct val="100000"/>
              </a:lnSpc>
              <a:spcBef>
                <a:spcPts val="100"/>
              </a:spcBef>
              <a:tabLst>
                <a:tab pos="1241425" algn="l"/>
              </a:tabLst>
            </a:pPr>
            <a:endParaRPr lang="id-ID" sz="3000" dirty="0">
              <a:latin typeface="Times New Roman"/>
              <a:cs typeface="Times New Roman"/>
            </a:endParaRPr>
          </a:p>
        </p:txBody>
      </p:sp>
    </p:spTree>
    <p:extLst>
      <p:ext uri="{BB962C8B-B14F-4D97-AF65-F5344CB8AC3E}">
        <p14:creationId xmlns:p14="http://schemas.microsoft.com/office/powerpoint/2010/main" val="940571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709" y="-30144"/>
            <a:ext cx="18288000" cy="10287000"/>
          </a:xfrm>
          <a:custGeom>
            <a:avLst/>
            <a:gdLst/>
            <a:ahLst/>
            <a:cxnLst/>
            <a:rect l="l" t="t" r="r" b="b"/>
            <a:pathLst>
              <a:path w="18288000" h="10287000">
                <a:moveTo>
                  <a:pt x="18287998" y="10286999"/>
                </a:moveTo>
                <a:lnTo>
                  <a:pt x="0" y="10286999"/>
                </a:lnTo>
                <a:lnTo>
                  <a:pt x="0" y="0"/>
                </a:lnTo>
                <a:lnTo>
                  <a:pt x="18287998" y="0"/>
                </a:lnTo>
                <a:lnTo>
                  <a:pt x="18287998" y="10286999"/>
                </a:lnTo>
                <a:close/>
              </a:path>
            </a:pathLst>
          </a:custGeom>
          <a:solidFill>
            <a:srgbClr val="975740"/>
          </a:solidFill>
        </p:spPr>
        <p:txBody>
          <a:bodyPr wrap="square" lIns="0" tIns="0" rIns="0" bIns="0" rtlCol="0"/>
          <a:lstStyle/>
          <a:p>
            <a:endParaRPr/>
          </a:p>
        </p:txBody>
      </p:sp>
      <p:sp>
        <p:nvSpPr>
          <p:cNvPr id="3" name="object 3"/>
          <p:cNvSpPr/>
          <p:nvPr/>
        </p:nvSpPr>
        <p:spPr>
          <a:xfrm>
            <a:off x="766826" y="8080806"/>
            <a:ext cx="2836545" cy="2197100"/>
          </a:xfrm>
          <a:custGeom>
            <a:avLst/>
            <a:gdLst/>
            <a:ahLst/>
            <a:cxnLst/>
            <a:rect l="l" t="t" r="r" b="b"/>
            <a:pathLst>
              <a:path w="2836545" h="2197100">
                <a:moveTo>
                  <a:pt x="1301965" y="1806498"/>
                </a:moveTo>
                <a:lnTo>
                  <a:pt x="1301432" y="1806206"/>
                </a:lnTo>
                <a:lnTo>
                  <a:pt x="1301432" y="1806498"/>
                </a:lnTo>
                <a:lnTo>
                  <a:pt x="1301965" y="1806498"/>
                </a:lnTo>
                <a:close/>
              </a:path>
              <a:path w="2836545" h="2197100">
                <a:moveTo>
                  <a:pt x="1493901" y="1659991"/>
                </a:moveTo>
                <a:lnTo>
                  <a:pt x="1486712" y="1663700"/>
                </a:lnTo>
                <a:lnTo>
                  <a:pt x="1492402" y="1663700"/>
                </a:lnTo>
                <a:lnTo>
                  <a:pt x="1493901" y="1659991"/>
                </a:lnTo>
                <a:close/>
              </a:path>
              <a:path w="2836545" h="2197100">
                <a:moveTo>
                  <a:pt x="1853780" y="571500"/>
                </a:moveTo>
                <a:lnTo>
                  <a:pt x="1841550" y="571500"/>
                </a:lnTo>
                <a:lnTo>
                  <a:pt x="1838579" y="584200"/>
                </a:lnTo>
                <a:lnTo>
                  <a:pt x="1853780" y="571500"/>
                </a:lnTo>
                <a:close/>
              </a:path>
              <a:path w="2836545" h="2197100">
                <a:moveTo>
                  <a:pt x="2104174" y="2082800"/>
                </a:moveTo>
                <a:lnTo>
                  <a:pt x="2091220" y="2082800"/>
                </a:lnTo>
                <a:lnTo>
                  <a:pt x="2086013" y="2095500"/>
                </a:lnTo>
                <a:lnTo>
                  <a:pt x="2097595" y="2095500"/>
                </a:lnTo>
                <a:lnTo>
                  <a:pt x="2104174" y="2082800"/>
                </a:lnTo>
                <a:close/>
              </a:path>
              <a:path w="2836545" h="2197100">
                <a:moveTo>
                  <a:pt x="2114715" y="2070100"/>
                </a:moveTo>
                <a:lnTo>
                  <a:pt x="2105266" y="2082800"/>
                </a:lnTo>
                <a:lnTo>
                  <a:pt x="2109876" y="2082800"/>
                </a:lnTo>
                <a:lnTo>
                  <a:pt x="2114715" y="2070100"/>
                </a:lnTo>
                <a:close/>
              </a:path>
              <a:path w="2836545" h="2197100">
                <a:moveTo>
                  <a:pt x="2217623" y="1993900"/>
                </a:moveTo>
                <a:lnTo>
                  <a:pt x="2205558" y="2006600"/>
                </a:lnTo>
                <a:lnTo>
                  <a:pt x="2189721" y="2006600"/>
                </a:lnTo>
                <a:lnTo>
                  <a:pt x="2183688" y="2019300"/>
                </a:lnTo>
                <a:lnTo>
                  <a:pt x="2202396" y="2019300"/>
                </a:lnTo>
                <a:lnTo>
                  <a:pt x="2209876" y="2006600"/>
                </a:lnTo>
                <a:lnTo>
                  <a:pt x="2217623" y="1993900"/>
                </a:lnTo>
                <a:close/>
              </a:path>
              <a:path w="2836545" h="2197100">
                <a:moveTo>
                  <a:pt x="2836138" y="927100"/>
                </a:moveTo>
                <a:lnTo>
                  <a:pt x="2834284" y="914400"/>
                </a:lnTo>
                <a:lnTo>
                  <a:pt x="2829991" y="914400"/>
                </a:lnTo>
                <a:lnTo>
                  <a:pt x="2823502" y="901700"/>
                </a:lnTo>
                <a:lnTo>
                  <a:pt x="2804884" y="889000"/>
                </a:lnTo>
                <a:lnTo>
                  <a:pt x="2785160" y="876300"/>
                </a:lnTo>
                <a:lnTo>
                  <a:pt x="2566505" y="876300"/>
                </a:lnTo>
                <a:lnTo>
                  <a:pt x="2529662" y="889000"/>
                </a:lnTo>
                <a:lnTo>
                  <a:pt x="2492921" y="889000"/>
                </a:lnTo>
                <a:lnTo>
                  <a:pt x="2449588" y="901700"/>
                </a:lnTo>
                <a:lnTo>
                  <a:pt x="2406243" y="901700"/>
                </a:lnTo>
                <a:lnTo>
                  <a:pt x="2362987" y="914400"/>
                </a:lnTo>
                <a:lnTo>
                  <a:pt x="2319921" y="914400"/>
                </a:lnTo>
                <a:lnTo>
                  <a:pt x="2123173" y="965200"/>
                </a:lnTo>
                <a:lnTo>
                  <a:pt x="2074075" y="965200"/>
                </a:lnTo>
                <a:lnTo>
                  <a:pt x="1781822" y="1041400"/>
                </a:lnTo>
                <a:lnTo>
                  <a:pt x="1733410" y="1066800"/>
                </a:lnTo>
                <a:lnTo>
                  <a:pt x="1541221" y="1117600"/>
                </a:lnTo>
                <a:lnTo>
                  <a:pt x="1493545" y="1143000"/>
                </a:lnTo>
                <a:lnTo>
                  <a:pt x="1398638" y="1168400"/>
                </a:lnTo>
                <a:lnTo>
                  <a:pt x="1351394" y="1193800"/>
                </a:lnTo>
                <a:lnTo>
                  <a:pt x="1304315" y="1206500"/>
                </a:lnTo>
                <a:lnTo>
                  <a:pt x="1257376" y="1231900"/>
                </a:lnTo>
                <a:lnTo>
                  <a:pt x="1210576" y="1244600"/>
                </a:lnTo>
                <a:lnTo>
                  <a:pt x="1162735" y="1270000"/>
                </a:lnTo>
                <a:lnTo>
                  <a:pt x="1114996" y="1282700"/>
                </a:lnTo>
                <a:lnTo>
                  <a:pt x="1019835" y="1333500"/>
                </a:lnTo>
                <a:lnTo>
                  <a:pt x="972400" y="1346200"/>
                </a:lnTo>
                <a:lnTo>
                  <a:pt x="925068" y="1371600"/>
                </a:lnTo>
                <a:lnTo>
                  <a:pt x="877824" y="1384300"/>
                </a:lnTo>
                <a:lnTo>
                  <a:pt x="736625" y="1460500"/>
                </a:lnTo>
                <a:lnTo>
                  <a:pt x="689724" y="1473200"/>
                </a:lnTo>
                <a:lnTo>
                  <a:pt x="596150" y="1524000"/>
                </a:lnTo>
                <a:lnTo>
                  <a:pt x="418934" y="1600200"/>
                </a:lnTo>
                <a:lnTo>
                  <a:pt x="330377" y="1651000"/>
                </a:lnTo>
                <a:lnTo>
                  <a:pt x="241858" y="1689100"/>
                </a:lnTo>
                <a:lnTo>
                  <a:pt x="197612" y="1714500"/>
                </a:lnTo>
                <a:lnTo>
                  <a:pt x="181762" y="1714500"/>
                </a:lnTo>
                <a:lnTo>
                  <a:pt x="165608" y="1727200"/>
                </a:lnTo>
                <a:lnTo>
                  <a:pt x="149148" y="1727200"/>
                </a:lnTo>
                <a:lnTo>
                  <a:pt x="132372" y="1739900"/>
                </a:lnTo>
                <a:lnTo>
                  <a:pt x="107315" y="1739900"/>
                </a:lnTo>
                <a:lnTo>
                  <a:pt x="107873" y="1727200"/>
                </a:lnTo>
                <a:lnTo>
                  <a:pt x="110350" y="1727200"/>
                </a:lnTo>
                <a:lnTo>
                  <a:pt x="113868" y="1714500"/>
                </a:lnTo>
                <a:lnTo>
                  <a:pt x="133756" y="1689100"/>
                </a:lnTo>
                <a:lnTo>
                  <a:pt x="154927" y="1663700"/>
                </a:lnTo>
                <a:lnTo>
                  <a:pt x="177380" y="1638300"/>
                </a:lnTo>
                <a:lnTo>
                  <a:pt x="201104" y="1612900"/>
                </a:lnTo>
                <a:lnTo>
                  <a:pt x="207035" y="1612900"/>
                </a:lnTo>
                <a:lnTo>
                  <a:pt x="212966" y="1600200"/>
                </a:lnTo>
                <a:lnTo>
                  <a:pt x="218490" y="1600200"/>
                </a:lnTo>
                <a:lnTo>
                  <a:pt x="250990" y="1562100"/>
                </a:lnTo>
                <a:lnTo>
                  <a:pt x="283667" y="1536700"/>
                </a:lnTo>
                <a:lnTo>
                  <a:pt x="316865" y="1498600"/>
                </a:lnTo>
                <a:lnTo>
                  <a:pt x="351002" y="1473200"/>
                </a:lnTo>
                <a:lnTo>
                  <a:pt x="386448" y="1435100"/>
                </a:lnTo>
                <a:lnTo>
                  <a:pt x="509155" y="1333500"/>
                </a:lnTo>
                <a:lnTo>
                  <a:pt x="517575" y="1333500"/>
                </a:lnTo>
                <a:lnTo>
                  <a:pt x="514553" y="1346200"/>
                </a:lnTo>
                <a:lnTo>
                  <a:pt x="531355" y="1346200"/>
                </a:lnTo>
                <a:lnTo>
                  <a:pt x="536663" y="1333500"/>
                </a:lnTo>
                <a:lnTo>
                  <a:pt x="549770" y="1333500"/>
                </a:lnTo>
                <a:lnTo>
                  <a:pt x="553808" y="1320800"/>
                </a:lnTo>
                <a:lnTo>
                  <a:pt x="668870" y="1244600"/>
                </a:lnTo>
                <a:lnTo>
                  <a:pt x="681685" y="1231900"/>
                </a:lnTo>
                <a:lnTo>
                  <a:pt x="694486" y="1219200"/>
                </a:lnTo>
                <a:lnTo>
                  <a:pt x="707301" y="1206500"/>
                </a:lnTo>
                <a:lnTo>
                  <a:pt x="724052" y="1193800"/>
                </a:lnTo>
                <a:lnTo>
                  <a:pt x="740956" y="1193800"/>
                </a:lnTo>
                <a:lnTo>
                  <a:pt x="774852" y="1168400"/>
                </a:lnTo>
                <a:lnTo>
                  <a:pt x="779233" y="1155700"/>
                </a:lnTo>
                <a:lnTo>
                  <a:pt x="752843" y="1155700"/>
                </a:lnTo>
                <a:lnTo>
                  <a:pt x="746975" y="1168400"/>
                </a:lnTo>
                <a:lnTo>
                  <a:pt x="733983" y="1168400"/>
                </a:lnTo>
                <a:lnTo>
                  <a:pt x="742848" y="1155700"/>
                </a:lnTo>
                <a:lnTo>
                  <a:pt x="751586" y="1155700"/>
                </a:lnTo>
                <a:lnTo>
                  <a:pt x="760374" y="1143000"/>
                </a:lnTo>
                <a:lnTo>
                  <a:pt x="769404" y="1130300"/>
                </a:lnTo>
                <a:lnTo>
                  <a:pt x="778637" y="1130300"/>
                </a:lnTo>
                <a:lnTo>
                  <a:pt x="788009" y="1117600"/>
                </a:lnTo>
                <a:lnTo>
                  <a:pt x="797445" y="1117600"/>
                </a:lnTo>
                <a:lnTo>
                  <a:pt x="806831" y="1104900"/>
                </a:lnTo>
                <a:lnTo>
                  <a:pt x="825563" y="1104900"/>
                </a:lnTo>
                <a:lnTo>
                  <a:pt x="854240" y="1079500"/>
                </a:lnTo>
                <a:lnTo>
                  <a:pt x="864057" y="1079500"/>
                </a:lnTo>
                <a:lnTo>
                  <a:pt x="873950" y="1066800"/>
                </a:lnTo>
                <a:lnTo>
                  <a:pt x="883564" y="1066800"/>
                </a:lnTo>
                <a:lnTo>
                  <a:pt x="892924" y="1054100"/>
                </a:lnTo>
                <a:lnTo>
                  <a:pt x="914984" y="1054100"/>
                </a:lnTo>
                <a:lnTo>
                  <a:pt x="917498" y="1066800"/>
                </a:lnTo>
                <a:lnTo>
                  <a:pt x="932776" y="1066800"/>
                </a:lnTo>
                <a:lnTo>
                  <a:pt x="941425" y="1054100"/>
                </a:lnTo>
                <a:lnTo>
                  <a:pt x="966050" y="1041400"/>
                </a:lnTo>
                <a:lnTo>
                  <a:pt x="988885" y="1028700"/>
                </a:lnTo>
                <a:lnTo>
                  <a:pt x="1522260" y="736600"/>
                </a:lnTo>
                <a:lnTo>
                  <a:pt x="1569326" y="723900"/>
                </a:lnTo>
                <a:lnTo>
                  <a:pt x="1813255" y="596900"/>
                </a:lnTo>
                <a:lnTo>
                  <a:pt x="1826450" y="596900"/>
                </a:lnTo>
                <a:lnTo>
                  <a:pt x="1832152" y="584200"/>
                </a:lnTo>
                <a:lnTo>
                  <a:pt x="1813915" y="584200"/>
                </a:lnTo>
                <a:lnTo>
                  <a:pt x="1814753" y="571500"/>
                </a:lnTo>
                <a:lnTo>
                  <a:pt x="1827911" y="571500"/>
                </a:lnTo>
                <a:lnTo>
                  <a:pt x="1834502" y="558800"/>
                </a:lnTo>
                <a:lnTo>
                  <a:pt x="1864233" y="558800"/>
                </a:lnTo>
                <a:lnTo>
                  <a:pt x="1860423" y="571500"/>
                </a:lnTo>
                <a:lnTo>
                  <a:pt x="1883232" y="571500"/>
                </a:lnTo>
                <a:lnTo>
                  <a:pt x="1897481" y="558800"/>
                </a:lnTo>
                <a:lnTo>
                  <a:pt x="1909978" y="558800"/>
                </a:lnTo>
                <a:lnTo>
                  <a:pt x="1935022" y="546100"/>
                </a:lnTo>
                <a:lnTo>
                  <a:pt x="1951380" y="533400"/>
                </a:lnTo>
                <a:lnTo>
                  <a:pt x="1957730" y="533400"/>
                </a:lnTo>
                <a:lnTo>
                  <a:pt x="1956600" y="520700"/>
                </a:lnTo>
                <a:lnTo>
                  <a:pt x="1952409" y="520700"/>
                </a:lnTo>
                <a:lnTo>
                  <a:pt x="1955533" y="508000"/>
                </a:lnTo>
                <a:lnTo>
                  <a:pt x="1968512" y="508000"/>
                </a:lnTo>
                <a:lnTo>
                  <a:pt x="1975319" y="495300"/>
                </a:lnTo>
                <a:lnTo>
                  <a:pt x="1982343" y="495300"/>
                </a:lnTo>
                <a:lnTo>
                  <a:pt x="2107311" y="444500"/>
                </a:lnTo>
                <a:lnTo>
                  <a:pt x="2114867" y="431800"/>
                </a:lnTo>
                <a:lnTo>
                  <a:pt x="2139861" y="431800"/>
                </a:lnTo>
                <a:lnTo>
                  <a:pt x="2145004" y="444500"/>
                </a:lnTo>
                <a:lnTo>
                  <a:pt x="2162048" y="444500"/>
                </a:lnTo>
                <a:lnTo>
                  <a:pt x="2193125" y="419100"/>
                </a:lnTo>
                <a:lnTo>
                  <a:pt x="2208619" y="419100"/>
                </a:lnTo>
                <a:lnTo>
                  <a:pt x="2224087" y="406400"/>
                </a:lnTo>
                <a:lnTo>
                  <a:pt x="2213521" y="406400"/>
                </a:lnTo>
                <a:lnTo>
                  <a:pt x="2207006" y="393700"/>
                </a:lnTo>
                <a:lnTo>
                  <a:pt x="2222550" y="393700"/>
                </a:lnTo>
                <a:lnTo>
                  <a:pt x="2238400" y="381000"/>
                </a:lnTo>
                <a:lnTo>
                  <a:pt x="2255113" y="368300"/>
                </a:lnTo>
                <a:lnTo>
                  <a:pt x="2273312" y="368300"/>
                </a:lnTo>
                <a:lnTo>
                  <a:pt x="2266962" y="381000"/>
                </a:lnTo>
                <a:lnTo>
                  <a:pt x="2258110" y="381000"/>
                </a:lnTo>
                <a:lnTo>
                  <a:pt x="2248725" y="393700"/>
                </a:lnTo>
                <a:lnTo>
                  <a:pt x="2265540" y="393700"/>
                </a:lnTo>
                <a:lnTo>
                  <a:pt x="2285669" y="381000"/>
                </a:lnTo>
                <a:lnTo>
                  <a:pt x="2343048" y="342900"/>
                </a:lnTo>
                <a:lnTo>
                  <a:pt x="2381681" y="304800"/>
                </a:lnTo>
                <a:lnTo>
                  <a:pt x="2390800" y="292100"/>
                </a:lnTo>
                <a:lnTo>
                  <a:pt x="2394254" y="292100"/>
                </a:lnTo>
                <a:lnTo>
                  <a:pt x="2396553" y="279400"/>
                </a:lnTo>
                <a:lnTo>
                  <a:pt x="2397722" y="266700"/>
                </a:lnTo>
                <a:lnTo>
                  <a:pt x="2396693" y="254000"/>
                </a:lnTo>
                <a:lnTo>
                  <a:pt x="2396960" y="254000"/>
                </a:lnTo>
                <a:lnTo>
                  <a:pt x="2398509" y="241300"/>
                </a:lnTo>
                <a:lnTo>
                  <a:pt x="2399728" y="228600"/>
                </a:lnTo>
                <a:lnTo>
                  <a:pt x="2397290" y="215900"/>
                </a:lnTo>
                <a:lnTo>
                  <a:pt x="2391651" y="215900"/>
                </a:lnTo>
                <a:lnTo>
                  <a:pt x="2383256" y="203200"/>
                </a:lnTo>
                <a:lnTo>
                  <a:pt x="2373084" y="203200"/>
                </a:lnTo>
                <a:lnTo>
                  <a:pt x="2362428" y="190500"/>
                </a:lnTo>
                <a:lnTo>
                  <a:pt x="2355240" y="190500"/>
                </a:lnTo>
                <a:lnTo>
                  <a:pt x="2355240" y="317500"/>
                </a:lnTo>
                <a:lnTo>
                  <a:pt x="2349703" y="330200"/>
                </a:lnTo>
                <a:lnTo>
                  <a:pt x="2334869" y="330200"/>
                </a:lnTo>
                <a:lnTo>
                  <a:pt x="2341232" y="317500"/>
                </a:lnTo>
                <a:lnTo>
                  <a:pt x="2355240" y="317500"/>
                </a:lnTo>
                <a:lnTo>
                  <a:pt x="2355240" y="190500"/>
                </a:lnTo>
                <a:lnTo>
                  <a:pt x="2315235" y="190500"/>
                </a:lnTo>
                <a:lnTo>
                  <a:pt x="2315235" y="342900"/>
                </a:lnTo>
                <a:lnTo>
                  <a:pt x="2305494" y="355600"/>
                </a:lnTo>
                <a:lnTo>
                  <a:pt x="2294661" y="355600"/>
                </a:lnTo>
                <a:lnTo>
                  <a:pt x="2282736" y="368300"/>
                </a:lnTo>
                <a:lnTo>
                  <a:pt x="2289632" y="355600"/>
                </a:lnTo>
                <a:lnTo>
                  <a:pt x="2299665" y="342900"/>
                </a:lnTo>
                <a:lnTo>
                  <a:pt x="2315235" y="342900"/>
                </a:lnTo>
                <a:lnTo>
                  <a:pt x="2315235" y="190500"/>
                </a:lnTo>
                <a:lnTo>
                  <a:pt x="2231745" y="190500"/>
                </a:lnTo>
                <a:lnTo>
                  <a:pt x="2198636" y="203200"/>
                </a:lnTo>
                <a:lnTo>
                  <a:pt x="2177821" y="203200"/>
                </a:lnTo>
                <a:lnTo>
                  <a:pt x="2177821" y="419100"/>
                </a:lnTo>
                <a:lnTo>
                  <a:pt x="2167051" y="431800"/>
                </a:lnTo>
                <a:lnTo>
                  <a:pt x="2140458" y="431800"/>
                </a:lnTo>
                <a:lnTo>
                  <a:pt x="2147506" y="419100"/>
                </a:lnTo>
                <a:lnTo>
                  <a:pt x="2177821" y="419100"/>
                </a:lnTo>
                <a:lnTo>
                  <a:pt x="2177821" y="203200"/>
                </a:lnTo>
                <a:lnTo>
                  <a:pt x="2132634" y="203200"/>
                </a:lnTo>
                <a:lnTo>
                  <a:pt x="1675485" y="321424"/>
                </a:lnTo>
                <a:lnTo>
                  <a:pt x="1675485" y="419100"/>
                </a:lnTo>
                <a:lnTo>
                  <a:pt x="1669440" y="431800"/>
                </a:lnTo>
                <a:lnTo>
                  <a:pt x="1645361" y="431800"/>
                </a:lnTo>
                <a:lnTo>
                  <a:pt x="1652574" y="419100"/>
                </a:lnTo>
                <a:lnTo>
                  <a:pt x="1675485" y="419100"/>
                </a:lnTo>
                <a:lnTo>
                  <a:pt x="1675485" y="321424"/>
                </a:lnTo>
                <a:lnTo>
                  <a:pt x="1592389" y="342900"/>
                </a:lnTo>
                <a:lnTo>
                  <a:pt x="1544205" y="368300"/>
                </a:lnTo>
                <a:lnTo>
                  <a:pt x="1400289" y="406400"/>
                </a:lnTo>
                <a:lnTo>
                  <a:pt x="1352524" y="431800"/>
                </a:lnTo>
                <a:lnTo>
                  <a:pt x="1257312" y="457200"/>
                </a:lnTo>
                <a:lnTo>
                  <a:pt x="1209865" y="482600"/>
                </a:lnTo>
                <a:lnTo>
                  <a:pt x="1205484" y="483730"/>
                </a:lnTo>
                <a:lnTo>
                  <a:pt x="1205484" y="571500"/>
                </a:lnTo>
                <a:lnTo>
                  <a:pt x="1199870" y="584200"/>
                </a:lnTo>
                <a:lnTo>
                  <a:pt x="1184998" y="584200"/>
                </a:lnTo>
                <a:lnTo>
                  <a:pt x="1190891" y="571500"/>
                </a:lnTo>
                <a:lnTo>
                  <a:pt x="1205484" y="571500"/>
                </a:lnTo>
                <a:lnTo>
                  <a:pt x="1205484" y="483730"/>
                </a:lnTo>
                <a:lnTo>
                  <a:pt x="1110856" y="508000"/>
                </a:lnTo>
                <a:lnTo>
                  <a:pt x="1061415" y="533400"/>
                </a:lnTo>
                <a:lnTo>
                  <a:pt x="1011999" y="546100"/>
                </a:lnTo>
                <a:lnTo>
                  <a:pt x="863854" y="609600"/>
                </a:lnTo>
                <a:lnTo>
                  <a:pt x="814476" y="622300"/>
                </a:lnTo>
                <a:lnTo>
                  <a:pt x="765060" y="647700"/>
                </a:lnTo>
                <a:lnTo>
                  <a:pt x="749109" y="653529"/>
                </a:lnTo>
                <a:lnTo>
                  <a:pt x="749109" y="762000"/>
                </a:lnTo>
                <a:lnTo>
                  <a:pt x="737781" y="762000"/>
                </a:lnTo>
                <a:lnTo>
                  <a:pt x="744359" y="749300"/>
                </a:lnTo>
                <a:lnTo>
                  <a:pt x="749109" y="762000"/>
                </a:lnTo>
                <a:lnTo>
                  <a:pt x="749109" y="653529"/>
                </a:lnTo>
                <a:lnTo>
                  <a:pt x="625754" y="698500"/>
                </a:lnTo>
                <a:lnTo>
                  <a:pt x="601421" y="698500"/>
                </a:lnTo>
                <a:lnTo>
                  <a:pt x="594791" y="685800"/>
                </a:lnTo>
                <a:lnTo>
                  <a:pt x="619188" y="660400"/>
                </a:lnTo>
                <a:lnTo>
                  <a:pt x="658710" y="635000"/>
                </a:lnTo>
                <a:lnTo>
                  <a:pt x="708317" y="584200"/>
                </a:lnTo>
                <a:lnTo>
                  <a:pt x="762965" y="546100"/>
                </a:lnTo>
                <a:lnTo>
                  <a:pt x="817587" y="495300"/>
                </a:lnTo>
                <a:lnTo>
                  <a:pt x="867130" y="469900"/>
                </a:lnTo>
                <a:lnTo>
                  <a:pt x="906564" y="431800"/>
                </a:lnTo>
                <a:lnTo>
                  <a:pt x="930821" y="419100"/>
                </a:lnTo>
                <a:lnTo>
                  <a:pt x="929640" y="431800"/>
                </a:lnTo>
                <a:lnTo>
                  <a:pt x="927023" y="431800"/>
                </a:lnTo>
                <a:lnTo>
                  <a:pt x="926020" y="444500"/>
                </a:lnTo>
                <a:lnTo>
                  <a:pt x="939292" y="444500"/>
                </a:lnTo>
                <a:lnTo>
                  <a:pt x="946010" y="431800"/>
                </a:lnTo>
                <a:lnTo>
                  <a:pt x="952360" y="431800"/>
                </a:lnTo>
                <a:lnTo>
                  <a:pt x="964755" y="419100"/>
                </a:lnTo>
                <a:lnTo>
                  <a:pt x="977074" y="419100"/>
                </a:lnTo>
                <a:lnTo>
                  <a:pt x="989317" y="406400"/>
                </a:lnTo>
                <a:lnTo>
                  <a:pt x="1001522" y="406400"/>
                </a:lnTo>
                <a:lnTo>
                  <a:pt x="1041984" y="368300"/>
                </a:lnTo>
                <a:lnTo>
                  <a:pt x="1144778" y="304800"/>
                </a:lnTo>
                <a:lnTo>
                  <a:pt x="1207477" y="266700"/>
                </a:lnTo>
                <a:lnTo>
                  <a:pt x="1249768" y="254000"/>
                </a:lnTo>
                <a:lnTo>
                  <a:pt x="1292428" y="228600"/>
                </a:lnTo>
                <a:lnTo>
                  <a:pt x="1378839" y="177800"/>
                </a:lnTo>
                <a:lnTo>
                  <a:pt x="1422603" y="165100"/>
                </a:lnTo>
                <a:lnTo>
                  <a:pt x="1458023" y="139700"/>
                </a:lnTo>
                <a:lnTo>
                  <a:pt x="1567840" y="101600"/>
                </a:lnTo>
                <a:lnTo>
                  <a:pt x="1585887" y="101600"/>
                </a:lnTo>
                <a:lnTo>
                  <a:pt x="1592173" y="114300"/>
                </a:lnTo>
                <a:lnTo>
                  <a:pt x="1597202" y="114300"/>
                </a:lnTo>
                <a:lnTo>
                  <a:pt x="1601673" y="127000"/>
                </a:lnTo>
                <a:lnTo>
                  <a:pt x="1619440" y="127000"/>
                </a:lnTo>
                <a:lnTo>
                  <a:pt x="1626082" y="114300"/>
                </a:lnTo>
                <a:lnTo>
                  <a:pt x="1632966" y="114300"/>
                </a:lnTo>
                <a:lnTo>
                  <a:pt x="1645119" y="101600"/>
                </a:lnTo>
                <a:lnTo>
                  <a:pt x="1660448" y="101600"/>
                </a:lnTo>
                <a:lnTo>
                  <a:pt x="1664131" y="88900"/>
                </a:lnTo>
                <a:lnTo>
                  <a:pt x="1670253" y="88900"/>
                </a:lnTo>
                <a:lnTo>
                  <a:pt x="1672450" y="76200"/>
                </a:lnTo>
                <a:lnTo>
                  <a:pt x="1675130" y="76200"/>
                </a:lnTo>
                <a:lnTo>
                  <a:pt x="1675498" y="63500"/>
                </a:lnTo>
                <a:lnTo>
                  <a:pt x="1674291" y="63500"/>
                </a:lnTo>
                <a:lnTo>
                  <a:pt x="1672767" y="50800"/>
                </a:lnTo>
                <a:lnTo>
                  <a:pt x="1670329" y="50800"/>
                </a:lnTo>
                <a:lnTo>
                  <a:pt x="1667421" y="38100"/>
                </a:lnTo>
                <a:lnTo>
                  <a:pt x="1667129" y="38100"/>
                </a:lnTo>
                <a:lnTo>
                  <a:pt x="1666938" y="25400"/>
                </a:lnTo>
                <a:lnTo>
                  <a:pt x="1664335" y="12700"/>
                </a:lnTo>
                <a:lnTo>
                  <a:pt x="1658962" y="12700"/>
                </a:lnTo>
                <a:lnTo>
                  <a:pt x="1650466" y="0"/>
                </a:lnTo>
                <a:lnTo>
                  <a:pt x="1523923" y="0"/>
                </a:lnTo>
                <a:lnTo>
                  <a:pt x="1464945" y="25400"/>
                </a:lnTo>
                <a:lnTo>
                  <a:pt x="1436179" y="38100"/>
                </a:lnTo>
                <a:lnTo>
                  <a:pt x="1393405" y="50800"/>
                </a:lnTo>
                <a:lnTo>
                  <a:pt x="1350987" y="76200"/>
                </a:lnTo>
                <a:lnTo>
                  <a:pt x="1308950" y="88900"/>
                </a:lnTo>
                <a:lnTo>
                  <a:pt x="1254290" y="122529"/>
                </a:lnTo>
                <a:lnTo>
                  <a:pt x="1254290" y="228600"/>
                </a:lnTo>
                <a:lnTo>
                  <a:pt x="1251140" y="241300"/>
                </a:lnTo>
                <a:lnTo>
                  <a:pt x="1250137" y="241300"/>
                </a:lnTo>
                <a:lnTo>
                  <a:pt x="1237030" y="228600"/>
                </a:lnTo>
                <a:lnTo>
                  <a:pt x="1254290" y="228600"/>
                </a:lnTo>
                <a:lnTo>
                  <a:pt x="1254290" y="122529"/>
                </a:lnTo>
                <a:lnTo>
                  <a:pt x="1230566" y="137121"/>
                </a:lnTo>
                <a:lnTo>
                  <a:pt x="1230566" y="241300"/>
                </a:lnTo>
                <a:lnTo>
                  <a:pt x="1225816" y="254000"/>
                </a:lnTo>
                <a:lnTo>
                  <a:pt x="1225410" y="254000"/>
                </a:lnTo>
                <a:lnTo>
                  <a:pt x="1215555" y="241300"/>
                </a:lnTo>
                <a:lnTo>
                  <a:pt x="1230566" y="241300"/>
                </a:lnTo>
                <a:lnTo>
                  <a:pt x="1230566" y="137121"/>
                </a:lnTo>
                <a:lnTo>
                  <a:pt x="1185075" y="165100"/>
                </a:lnTo>
                <a:lnTo>
                  <a:pt x="1114958" y="204800"/>
                </a:lnTo>
                <a:lnTo>
                  <a:pt x="1114958" y="304800"/>
                </a:lnTo>
                <a:lnTo>
                  <a:pt x="1106170" y="317500"/>
                </a:lnTo>
                <a:lnTo>
                  <a:pt x="1097711" y="330200"/>
                </a:lnTo>
                <a:lnTo>
                  <a:pt x="1083017" y="330200"/>
                </a:lnTo>
                <a:lnTo>
                  <a:pt x="1076312" y="342900"/>
                </a:lnTo>
                <a:lnTo>
                  <a:pt x="1049731" y="342900"/>
                </a:lnTo>
                <a:lnTo>
                  <a:pt x="1049731" y="355600"/>
                </a:lnTo>
                <a:lnTo>
                  <a:pt x="1041488" y="355600"/>
                </a:lnTo>
                <a:lnTo>
                  <a:pt x="1031875" y="368300"/>
                </a:lnTo>
                <a:lnTo>
                  <a:pt x="1022235" y="368300"/>
                </a:lnTo>
                <a:lnTo>
                  <a:pt x="1012545" y="381000"/>
                </a:lnTo>
                <a:lnTo>
                  <a:pt x="996873" y="381000"/>
                </a:lnTo>
                <a:lnTo>
                  <a:pt x="990828" y="393700"/>
                </a:lnTo>
                <a:lnTo>
                  <a:pt x="977328" y="393700"/>
                </a:lnTo>
                <a:lnTo>
                  <a:pt x="994244" y="381000"/>
                </a:lnTo>
                <a:lnTo>
                  <a:pt x="1011555" y="368300"/>
                </a:lnTo>
                <a:lnTo>
                  <a:pt x="1028052" y="355600"/>
                </a:lnTo>
                <a:lnTo>
                  <a:pt x="1042504" y="342900"/>
                </a:lnTo>
                <a:lnTo>
                  <a:pt x="1049731" y="355600"/>
                </a:lnTo>
                <a:lnTo>
                  <a:pt x="1049731" y="342900"/>
                </a:lnTo>
                <a:lnTo>
                  <a:pt x="1063078" y="330200"/>
                </a:lnTo>
                <a:lnTo>
                  <a:pt x="1076426" y="330200"/>
                </a:lnTo>
                <a:lnTo>
                  <a:pt x="1103109" y="304800"/>
                </a:lnTo>
                <a:lnTo>
                  <a:pt x="1114958" y="304800"/>
                </a:lnTo>
                <a:lnTo>
                  <a:pt x="1114958" y="204800"/>
                </a:lnTo>
                <a:lnTo>
                  <a:pt x="1050467" y="241300"/>
                </a:lnTo>
                <a:lnTo>
                  <a:pt x="972642" y="286562"/>
                </a:lnTo>
                <a:lnTo>
                  <a:pt x="972642" y="393700"/>
                </a:lnTo>
                <a:lnTo>
                  <a:pt x="969314" y="406400"/>
                </a:lnTo>
                <a:lnTo>
                  <a:pt x="963917" y="406400"/>
                </a:lnTo>
                <a:lnTo>
                  <a:pt x="951458" y="419100"/>
                </a:lnTo>
                <a:lnTo>
                  <a:pt x="953401" y="406400"/>
                </a:lnTo>
                <a:lnTo>
                  <a:pt x="957935" y="406400"/>
                </a:lnTo>
                <a:lnTo>
                  <a:pt x="964539" y="393700"/>
                </a:lnTo>
                <a:lnTo>
                  <a:pt x="972642" y="393700"/>
                </a:lnTo>
                <a:lnTo>
                  <a:pt x="972642" y="286562"/>
                </a:lnTo>
                <a:lnTo>
                  <a:pt x="919429" y="317500"/>
                </a:lnTo>
                <a:lnTo>
                  <a:pt x="876541" y="355600"/>
                </a:lnTo>
                <a:lnTo>
                  <a:pt x="791972" y="406400"/>
                </a:lnTo>
                <a:lnTo>
                  <a:pt x="750277" y="444500"/>
                </a:lnTo>
                <a:lnTo>
                  <a:pt x="708977" y="469900"/>
                </a:lnTo>
                <a:lnTo>
                  <a:pt x="668083" y="508000"/>
                </a:lnTo>
                <a:lnTo>
                  <a:pt x="627583" y="533400"/>
                </a:lnTo>
                <a:lnTo>
                  <a:pt x="590397" y="571500"/>
                </a:lnTo>
                <a:lnTo>
                  <a:pt x="554151" y="596900"/>
                </a:lnTo>
                <a:lnTo>
                  <a:pt x="519645" y="635000"/>
                </a:lnTo>
                <a:lnTo>
                  <a:pt x="487616" y="673100"/>
                </a:lnTo>
                <a:lnTo>
                  <a:pt x="481368" y="673100"/>
                </a:lnTo>
                <a:lnTo>
                  <a:pt x="476199" y="685800"/>
                </a:lnTo>
                <a:lnTo>
                  <a:pt x="472135" y="698500"/>
                </a:lnTo>
                <a:lnTo>
                  <a:pt x="469176" y="711200"/>
                </a:lnTo>
                <a:lnTo>
                  <a:pt x="466775" y="723900"/>
                </a:lnTo>
                <a:lnTo>
                  <a:pt x="464464" y="723900"/>
                </a:lnTo>
                <a:lnTo>
                  <a:pt x="462216" y="736600"/>
                </a:lnTo>
                <a:lnTo>
                  <a:pt x="459981" y="749300"/>
                </a:lnTo>
                <a:lnTo>
                  <a:pt x="459117" y="762000"/>
                </a:lnTo>
                <a:lnTo>
                  <a:pt x="461835" y="762000"/>
                </a:lnTo>
                <a:lnTo>
                  <a:pt x="463931" y="774700"/>
                </a:lnTo>
                <a:lnTo>
                  <a:pt x="476504" y="774700"/>
                </a:lnTo>
                <a:lnTo>
                  <a:pt x="486117" y="787400"/>
                </a:lnTo>
                <a:lnTo>
                  <a:pt x="495719" y="787400"/>
                </a:lnTo>
                <a:lnTo>
                  <a:pt x="505294" y="800100"/>
                </a:lnTo>
                <a:lnTo>
                  <a:pt x="512673" y="800100"/>
                </a:lnTo>
                <a:lnTo>
                  <a:pt x="520585" y="812800"/>
                </a:lnTo>
                <a:lnTo>
                  <a:pt x="604570" y="812800"/>
                </a:lnTo>
                <a:lnTo>
                  <a:pt x="623392" y="800100"/>
                </a:lnTo>
                <a:lnTo>
                  <a:pt x="660984" y="800100"/>
                </a:lnTo>
                <a:lnTo>
                  <a:pt x="679894" y="787400"/>
                </a:lnTo>
                <a:lnTo>
                  <a:pt x="702475" y="787400"/>
                </a:lnTo>
                <a:lnTo>
                  <a:pt x="724700" y="774700"/>
                </a:lnTo>
                <a:lnTo>
                  <a:pt x="746569" y="774700"/>
                </a:lnTo>
                <a:lnTo>
                  <a:pt x="768083" y="762000"/>
                </a:lnTo>
                <a:lnTo>
                  <a:pt x="778484" y="749300"/>
                </a:lnTo>
                <a:lnTo>
                  <a:pt x="771766" y="749300"/>
                </a:lnTo>
                <a:lnTo>
                  <a:pt x="772947" y="736600"/>
                </a:lnTo>
                <a:lnTo>
                  <a:pt x="783628" y="736600"/>
                </a:lnTo>
                <a:lnTo>
                  <a:pt x="783323" y="749300"/>
                </a:lnTo>
                <a:lnTo>
                  <a:pt x="799528" y="749300"/>
                </a:lnTo>
                <a:lnTo>
                  <a:pt x="810196" y="736600"/>
                </a:lnTo>
                <a:lnTo>
                  <a:pt x="843445" y="736600"/>
                </a:lnTo>
                <a:lnTo>
                  <a:pt x="854494" y="723900"/>
                </a:lnTo>
                <a:lnTo>
                  <a:pt x="870800" y="723900"/>
                </a:lnTo>
                <a:lnTo>
                  <a:pt x="877519" y="711200"/>
                </a:lnTo>
                <a:lnTo>
                  <a:pt x="885355" y="711200"/>
                </a:lnTo>
                <a:lnTo>
                  <a:pt x="888339" y="698500"/>
                </a:lnTo>
                <a:lnTo>
                  <a:pt x="943165" y="698500"/>
                </a:lnTo>
                <a:lnTo>
                  <a:pt x="988555" y="673100"/>
                </a:lnTo>
                <a:lnTo>
                  <a:pt x="1079385" y="647700"/>
                </a:lnTo>
                <a:lnTo>
                  <a:pt x="1124762" y="622300"/>
                </a:lnTo>
                <a:lnTo>
                  <a:pt x="1170076" y="609600"/>
                </a:lnTo>
                <a:lnTo>
                  <a:pt x="1217345" y="596900"/>
                </a:lnTo>
                <a:lnTo>
                  <a:pt x="1241031" y="584200"/>
                </a:lnTo>
                <a:lnTo>
                  <a:pt x="1264716" y="571500"/>
                </a:lnTo>
                <a:lnTo>
                  <a:pt x="1359776" y="546100"/>
                </a:lnTo>
                <a:lnTo>
                  <a:pt x="1407452" y="520700"/>
                </a:lnTo>
                <a:lnTo>
                  <a:pt x="1551127" y="482600"/>
                </a:lnTo>
                <a:lnTo>
                  <a:pt x="1599234" y="457200"/>
                </a:lnTo>
                <a:lnTo>
                  <a:pt x="1695767" y="431800"/>
                </a:lnTo>
                <a:lnTo>
                  <a:pt x="1744205" y="419100"/>
                </a:lnTo>
                <a:lnTo>
                  <a:pt x="1841436" y="393700"/>
                </a:lnTo>
                <a:lnTo>
                  <a:pt x="1864347" y="381000"/>
                </a:lnTo>
                <a:lnTo>
                  <a:pt x="1893328" y="381000"/>
                </a:lnTo>
                <a:lnTo>
                  <a:pt x="1898408" y="368300"/>
                </a:lnTo>
                <a:lnTo>
                  <a:pt x="1854771" y="368300"/>
                </a:lnTo>
                <a:lnTo>
                  <a:pt x="1860778" y="355600"/>
                </a:lnTo>
                <a:lnTo>
                  <a:pt x="1900618" y="355600"/>
                </a:lnTo>
                <a:lnTo>
                  <a:pt x="1913966" y="342900"/>
                </a:lnTo>
                <a:lnTo>
                  <a:pt x="1927313" y="342900"/>
                </a:lnTo>
                <a:lnTo>
                  <a:pt x="1953488" y="330200"/>
                </a:lnTo>
                <a:lnTo>
                  <a:pt x="2109724" y="330200"/>
                </a:lnTo>
                <a:lnTo>
                  <a:pt x="2116467" y="317500"/>
                </a:lnTo>
                <a:lnTo>
                  <a:pt x="2128240" y="317500"/>
                </a:lnTo>
                <a:lnTo>
                  <a:pt x="2131212" y="330200"/>
                </a:lnTo>
                <a:lnTo>
                  <a:pt x="2125751" y="330200"/>
                </a:lnTo>
                <a:lnTo>
                  <a:pt x="2092007" y="342900"/>
                </a:lnTo>
                <a:lnTo>
                  <a:pt x="2058289" y="368300"/>
                </a:lnTo>
                <a:lnTo>
                  <a:pt x="1990534" y="393700"/>
                </a:lnTo>
                <a:lnTo>
                  <a:pt x="1946236" y="419100"/>
                </a:lnTo>
                <a:lnTo>
                  <a:pt x="1944560" y="419582"/>
                </a:lnTo>
                <a:lnTo>
                  <a:pt x="1944560" y="520700"/>
                </a:lnTo>
                <a:lnTo>
                  <a:pt x="1939823" y="533400"/>
                </a:lnTo>
                <a:lnTo>
                  <a:pt x="1924761" y="533400"/>
                </a:lnTo>
                <a:lnTo>
                  <a:pt x="1925116" y="520700"/>
                </a:lnTo>
                <a:lnTo>
                  <a:pt x="1944560" y="520700"/>
                </a:lnTo>
                <a:lnTo>
                  <a:pt x="1944560" y="419582"/>
                </a:lnTo>
                <a:lnTo>
                  <a:pt x="1902002" y="431800"/>
                </a:lnTo>
                <a:lnTo>
                  <a:pt x="1883041" y="442709"/>
                </a:lnTo>
                <a:lnTo>
                  <a:pt x="1883041" y="546100"/>
                </a:lnTo>
                <a:lnTo>
                  <a:pt x="1874913" y="558800"/>
                </a:lnTo>
                <a:lnTo>
                  <a:pt x="1870875" y="558800"/>
                </a:lnTo>
                <a:lnTo>
                  <a:pt x="1866874" y="546100"/>
                </a:lnTo>
                <a:lnTo>
                  <a:pt x="1883041" y="546100"/>
                </a:lnTo>
                <a:lnTo>
                  <a:pt x="1883041" y="442709"/>
                </a:lnTo>
                <a:lnTo>
                  <a:pt x="1857844" y="457200"/>
                </a:lnTo>
                <a:lnTo>
                  <a:pt x="1813763" y="469900"/>
                </a:lnTo>
                <a:lnTo>
                  <a:pt x="1795437" y="480504"/>
                </a:lnTo>
                <a:lnTo>
                  <a:pt x="1795437" y="584200"/>
                </a:lnTo>
                <a:lnTo>
                  <a:pt x="1789201" y="596900"/>
                </a:lnTo>
                <a:lnTo>
                  <a:pt x="1782597" y="596900"/>
                </a:lnTo>
                <a:lnTo>
                  <a:pt x="1788121" y="584200"/>
                </a:lnTo>
                <a:lnTo>
                  <a:pt x="1795437" y="584200"/>
                </a:lnTo>
                <a:lnTo>
                  <a:pt x="1795437" y="480504"/>
                </a:lnTo>
                <a:lnTo>
                  <a:pt x="1725891" y="520700"/>
                </a:lnTo>
                <a:lnTo>
                  <a:pt x="1682127" y="533400"/>
                </a:lnTo>
                <a:lnTo>
                  <a:pt x="1594954" y="584200"/>
                </a:lnTo>
                <a:lnTo>
                  <a:pt x="1548841" y="609600"/>
                </a:lnTo>
                <a:lnTo>
                  <a:pt x="1502829" y="622300"/>
                </a:lnTo>
                <a:lnTo>
                  <a:pt x="1228598" y="774700"/>
                </a:lnTo>
                <a:lnTo>
                  <a:pt x="1183157" y="787400"/>
                </a:lnTo>
                <a:lnTo>
                  <a:pt x="1092441" y="838200"/>
                </a:lnTo>
                <a:lnTo>
                  <a:pt x="950455" y="922477"/>
                </a:lnTo>
                <a:lnTo>
                  <a:pt x="950455" y="1028700"/>
                </a:lnTo>
                <a:lnTo>
                  <a:pt x="947674" y="1041400"/>
                </a:lnTo>
                <a:lnTo>
                  <a:pt x="936637" y="1041400"/>
                </a:lnTo>
                <a:lnTo>
                  <a:pt x="942987" y="1028700"/>
                </a:lnTo>
                <a:lnTo>
                  <a:pt x="950455" y="1028700"/>
                </a:lnTo>
                <a:lnTo>
                  <a:pt x="950455" y="922477"/>
                </a:lnTo>
                <a:lnTo>
                  <a:pt x="878471" y="965200"/>
                </a:lnTo>
                <a:lnTo>
                  <a:pt x="713054" y="1066800"/>
                </a:lnTo>
                <a:lnTo>
                  <a:pt x="672426" y="1104900"/>
                </a:lnTo>
                <a:lnTo>
                  <a:pt x="665302" y="1109433"/>
                </a:lnTo>
                <a:lnTo>
                  <a:pt x="665302" y="1219200"/>
                </a:lnTo>
                <a:lnTo>
                  <a:pt x="663829" y="1231900"/>
                </a:lnTo>
                <a:lnTo>
                  <a:pt x="653440" y="1231900"/>
                </a:lnTo>
                <a:lnTo>
                  <a:pt x="665302" y="1219200"/>
                </a:lnTo>
                <a:lnTo>
                  <a:pt x="665302" y="1109433"/>
                </a:lnTo>
                <a:lnTo>
                  <a:pt x="552475" y="1181100"/>
                </a:lnTo>
                <a:lnTo>
                  <a:pt x="513207" y="1219200"/>
                </a:lnTo>
                <a:lnTo>
                  <a:pt x="474319" y="1244600"/>
                </a:lnTo>
                <a:lnTo>
                  <a:pt x="435825" y="1282700"/>
                </a:lnTo>
                <a:lnTo>
                  <a:pt x="397751" y="1308100"/>
                </a:lnTo>
                <a:lnTo>
                  <a:pt x="360133" y="1346200"/>
                </a:lnTo>
                <a:lnTo>
                  <a:pt x="322961" y="1371600"/>
                </a:lnTo>
                <a:lnTo>
                  <a:pt x="286270" y="1409700"/>
                </a:lnTo>
                <a:lnTo>
                  <a:pt x="233883" y="1460500"/>
                </a:lnTo>
                <a:lnTo>
                  <a:pt x="208368" y="1485900"/>
                </a:lnTo>
                <a:lnTo>
                  <a:pt x="183845" y="1511300"/>
                </a:lnTo>
                <a:lnTo>
                  <a:pt x="162572" y="1536700"/>
                </a:lnTo>
                <a:lnTo>
                  <a:pt x="141236" y="1549400"/>
                </a:lnTo>
                <a:lnTo>
                  <a:pt x="98806" y="1600200"/>
                </a:lnTo>
                <a:lnTo>
                  <a:pt x="93687" y="1612900"/>
                </a:lnTo>
                <a:lnTo>
                  <a:pt x="89090" y="1612900"/>
                </a:lnTo>
                <a:lnTo>
                  <a:pt x="85026" y="1625600"/>
                </a:lnTo>
                <a:lnTo>
                  <a:pt x="81483" y="1625600"/>
                </a:lnTo>
                <a:lnTo>
                  <a:pt x="78054" y="1638300"/>
                </a:lnTo>
                <a:lnTo>
                  <a:pt x="73240" y="1638300"/>
                </a:lnTo>
                <a:lnTo>
                  <a:pt x="67056" y="1651000"/>
                </a:lnTo>
                <a:lnTo>
                  <a:pt x="53543" y="1651000"/>
                </a:lnTo>
                <a:lnTo>
                  <a:pt x="49707" y="1663700"/>
                </a:lnTo>
                <a:lnTo>
                  <a:pt x="49161" y="1663700"/>
                </a:lnTo>
                <a:lnTo>
                  <a:pt x="49352" y="1676400"/>
                </a:lnTo>
                <a:lnTo>
                  <a:pt x="48818" y="1676400"/>
                </a:lnTo>
                <a:lnTo>
                  <a:pt x="47561" y="1689100"/>
                </a:lnTo>
                <a:lnTo>
                  <a:pt x="44716" y="1689100"/>
                </a:lnTo>
                <a:lnTo>
                  <a:pt x="38379" y="1701800"/>
                </a:lnTo>
                <a:lnTo>
                  <a:pt x="32016" y="1701800"/>
                </a:lnTo>
                <a:lnTo>
                  <a:pt x="32016" y="1765300"/>
                </a:lnTo>
                <a:lnTo>
                  <a:pt x="31902" y="1778000"/>
                </a:lnTo>
                <a:lnTo>
                  <a:pt x="31178" y="1778000"/>
                </a:lnTo>
                <a:lnTo>
                  <a:pt x="31305" y="1790700"/>
                </a:lnTo>
                <a:lnTo>
                  <a:pt x="23215" y="1790700"/>
                </a:lnTo>
                <a:lnTo>
                  <a:pt x="18961" y="1778000"/>
                </a:lnTo>
                <a:lnTo>
                  <a:pt x="18148" y="1778000"/>
                </a:lnTo>
                <a:lnTo>
                  <a:pt x="20396" y="1765300"/>
                </a:lnTo>
                <a:lnTo>
                  <a:pt x="22529" y="1765300"/>
                </a:lnTo>
                <a:lnTo>
                  <a:pt x="25260" y="1752600"/>
                </a:lnTo>
                <a:lnTo>
                  <a:pt x="30124" y="1752600"/>
                </a:lnTo>
                <a:lnTo>
                  <a:pt x="32016" y="1765300"/>
                </a:lnTo>
                <a:lnTo>
                  <a:pt x="32016" y="1701800"/>
                </a:lnTo>
                <a:lnTo>
                  <a:pt x="19507" y="1701800"/>
                </a:lnTo>
                <a:lnTo>
                  <a:pt x="14503" y="1727200"/>
                </a:lnTo>
                <a:lnTo>
                  <a:pt x="11137" y="1739900"/>
                </a:lnTo>
                <a:lnTo>
                  <a:pt x="7696" y="1752600"/>
                </a:lnTo>
                <a:lnTo>
                  <a:pt x="4203" y="1765300"/>
                </a:lnTo>
                <a:lnTo>
                  <a:pt x="1676" y="1765300"/>
                </a:lnTo>
                <a:lnTo>
                  <a:pt x="0" y="1778000"/>
                </a:lnTo>
                <a:lnTo>
                  <a:pt x="0" y="1790700"/>
                </a:lnTo>
                <a:lnTo>
                  <a:pt x="6311" y="1803400"/>
                </a:lnTo>
                <a:lnTo>
                  <a:pt x="13601" y="1803400"/>
                </a:lnTo>
                <a:lnTo>
                  <a:pt x="21856" y="1816100"/>
                </a:lnTo>
                <a:lnTo>
                  <a:pt x="44577" y="1816100"/>
                </a:lnTo>
                <a:lnTo>
                  <a:pt x="48869" y="1828800"/>
                </a:lnTo>
                <a:lnTo>
                  <a:pt x="58064" y="1841500"/>
                </a:lnTo>
                <a:lnTo>
                  <a:pt x="114833" y="1841500"/>
                </a:lnTo>
                <a:lnTo>
                  <a:pt x="157530" y="1816100"/>
                </a:lnTo>
                <a:lnTo>
                  <a:pt x="178574" y="1816100"/>
                </a:lnTo>
                <a:lnTo>
                  <a:pt x="226466" y="1790700"/>
                </a:lnTo>
                <a:lnTo>
                  <a:pt x="274180" y="1778000"/>
                </a:lnTo>
                <a:lnTo>
                  <a:pt x="321716" y="1752600"/>
                </a:lnTo>
                <a:lnTo>
                  <a:pt x="345389" y="1739900"/>
                </a:lnTo>
                <a:lnTo>
                  <a:pt x="416242" y="1701800"/>
                </a:lnTo>
                <a:lnTo>
                  <a:pt x="463232" y="1689100"/>
                </a:lnTo>
                <a:lnTo>
                  <a:pt x="553910" y="1638300"/>
                </a:lnTo>
                <a:lnTo>
                  <a:pt x="597852" y="1612900"/>
                </a:lnTo>
                <a:lnTo>
                  <a:pt x="641883" y="1600200"/>
                </a:lnTo>
                <a:lnTo>
                  <a:pt x="730186" y="1549400"/>
                </a:lnTo>
                <a:lnTo>
                  <a:pt x="774458" y="1536700"/>
                </a:lnTo>
                <a:lnTo>
                  <a:pt x="818819" y="1511300"/>
                </a:lnTo>
                <a:lnTo>
                  <a:pt x="863244" y="1498600"/>
                </a:lnTo>
                <a:lnTo>
                  <a:pt x="952360" y="1447800"/>
                </a:lnTo>
                <a:lnTo>
                  <a:pt x="997038" y="1435100"/>
                </a:lnTo>
                <a:lnTo>
                  <a:pt x="1041793" y="1409700"/>
                </a:lnTo>
                <a:lnTo>
                  <a:pt x="1088339" y="1397000"/>
                </a:lnTo>
                <a:lnTo>
                  <a:pt x="1181722" y="1346200"/>
                </a:lnTo>
                <a:lnTo>
                  <a:pt x="1228598" y="1333500"/>
                </a:lnTo>
                <a:lnTo>
                  <a:pt x="1275638" y="1308100"/>
                </a:lnTo>
                <a:lnTo>
                  <a:pt x="1370279" y="1282700"/>
                </a:lnTo>
                <a:lnTo>
                  <a:pt x="1417929" y="1257300"/>
                </a:lnTo>
                <a:lnTo>
                  <a:pt x="1481277" y="1231900"/>
                </a:lnTo>
                <a:lnTo>
                  <a:pt x="1512100" y="1231900"/>
                </a:lnTo>
                <a:lnTo>
                  <a:pt x="1527581" y="1219200"/>
                </a:lnTo>
                <a:lnTo>
                  <a:pt x="1549196" y="1219200"/>
                </a:lnTo>
                <a:lnTo>
                  <a:pt x="1542122" y="1231900"/>
                </a:lnTo>
                <a:lnTo>
                  <a:pt x="1485430" y="1244600"/>
                </a:lnTo>
                <a:lnTo>
                  <a:pt x="1436306" y="1257300"/>
                </a:lnTo>
                <a:lnTo>
                  <a:pt x="1387424" y="1282700"/>
                </a:lnTo>
                <a:lnTo>
                  <a:pt x="1338821" y="1295400"/>
                </a:lnTo>
                <a:lnTo>
                  <a:pt x="1242669" y="1346200"/>
                </a:lnTo>
                <a:lnTo>
                  <a:pt x="1271130" y="1346200"/>
                </a:lnTo>
                <a:lnTo>
                  <a:pt x="1354201" y="1308100"/>
                </a:lnTo>
                <a:lnTo>
                  <a:pt x="1437665" y="1282700"/>
                </a:lnTo>
                <a:lnTo>
                  <a:pt x="1482090" y="1257300"/>
                </a:lnTo>
                <a:lnTo>
                  <a:pt x="1570977" y="1231900"/>
                </a:lnTo>
                <a:lnTo>
                  <a:pt x="1615668" y="1206500"/>
                </a:lnTo>
                <a:lnTo>
                  <a:pt x="1706156" y="1181100"/>
                </a:lnTo>
                <a:lnTo>
                  <a:pt x="1729054" y="1181100"/>
                </a:lnTo>
                <a:lnTo>
                  <a:pt x="1739785" y="1168400"/>
                </a:lnTo>
                <a:lnTo>
                  <a:pt x="1751965" y="1168400"/>
                </a:lnTo>
                <a:lnTo>
                  <a:pt x="1753768" y="1155700"/>
                </a:lnTo>
                <a:lnTo>
                  <a:pt x="1752409" y="1155700"/>
                </a:lnTo>
                <a:lnTo>
                  <a:pt x="1656803" y="1181100"/>
                </a:lnTo>
                <a:lnTo>
                  <a:pt x="1561198" y="1219200"/>
                </a:lnTo>
                <a:lnTo>
                  <a:pt x="1559902" y="1206500"/>
                </a:lnTo>
                <a:lnTo>
                  <a:pt x="1582381" y="1206500"/>
                </a:lnTo>
                <a:lnTo>
                  <a:pt x="1629333" y="1181100"/>
                </a:lnTo>
                <a:lnTo>
                  <a:pt x="1865985" y="1117600"/>
                </a:lnTo>
                <a:lnTo>
                  <a:pt x="2032939" y="1066800"/>
                </a:lnTo>
                <a:lnTo>
                  <a:pt x="2050732" y="1066800"/>
                </a:lnTo>
                <a:lnTo>
                  <a:pt x="2052739" y="1079500"/>
                </a:lnTo>
                <a:lnTo>
                  <a:pt x="2083854" y="1079500"/>
                </a:lnTo>
                <a:lnTo>
                  <a:pt x="2099170" y="1066800"/>
                </a:lnTo>
                <a:lnTo>
                  <a:pt x="2066925" y="1066800"/>
                </a:lnTo>
                <a:lnTo>
                  <a:pt x="2068690" y="1054100"/>
                </a:lnTo>
                <a:lnTo>
                  <a:pt x="2103691" y="1054100"/>
                </a:lnTo>
                <a:lnTo>
                  <a:pt x="2125243" y="1041400"/>
                </a:lnTo>
                <a:lnTo>
                  <a:pt x="2168309" y="1041400"/>
                </a:lnTo>
                <a:lnTo>
                  <a:pt x="2189861" y="1028700"/>
                </a:lnTo>
                <a:lnTo>
                  <a:pt x="2242477" y="1016000"/>
                </a:lnTo>
                <a:lnTo>
                  <a:pt x="2295093" y="1016000"/>
                </a:lnTo>
                <a:lnTo>
                  <a:pt x="2400465" y="990600"/>
                </a:lnTo>
                <a:lnTo>
                  <a:pt x="2432735" y="977900"/>
                </a:lnTo>
                <a:lnTo>
                  <a:pt x="2497493" y="977900"/>
                </a:lnTo>
                <a:lnTo>
                  <a:pt x="2529865" y="965200"/>
                </a:lnTo>
                <a:lnTo>
                  <a:pt x="2573502" y="965200"/>
                </a:lnTo>
                <a:lnTo>
                  <a:pt x="2577312" y="952500"/>
                </a:lnTo>
                <a:lnTo>
                  <a:pt x="2567940" y="952500"/>
                </a:lnTo>
                <a:lnTo>
                  <a:pt x="2566403" y="939800"/>
                </a:lnTo>
                <a:lnTo>
                  <a:pt x="2598432" y="939800"/>
                </a:lnTo>
                <a:lnTo>
                  <a:pt x="2604363" y="952500"/>
                </a:lnTo>
                <a:lnTo>
                  <a:pt x="2709684" y="952500"/>
                </a:lnTo>
                <a:lnTo>
                  <a:pt x="2711475" y="965200"/>
                </a:lnTo>
                <a:lnTo>
                  <a:pt x="2693441" y="965200"/>
                </a:lnTo>
                <a:lnTo>
                  <a:pt x="2687091" y="977900"/>
                </a:lnTo>
                <a:lnTo>
                  <a:pt x="2680627" y="977900"/>
                </a:lnTo>
                <a:lnTo>
                  <a:pt x="2665996" y="990600"/>
                </a:lnTo>
                <a:lnTo>
                  <a:pt x="2652420" y="990600"/>
                </a:lnTo>
                <a:lnTo>
                  <a:pt x="2639872" y="1003300"/>
                </a:lnTo>
                <a:lnTo>
                  <a:pt x="2628379" y="1016000"/>
                </a:lnTo>
                <a:lnTo>
                  <a:pt x="2621635" y="1028700"/>
                </a:lnTo>
                <a:lnTo>
                  <a:pt x="2605836" y="1028700"/>
                </a:lnTo>
                <a:lnTo>
                  <a:pt x="2596769" y="1041400"/>
                </a:lnTo>
                <a:lnTo>
                  <a:pt x="2549855" y="1041400"/>
                </a:lnTo>
                <a:lnTo>
                  <a:pt x="2530691" y="1054100"/>
                </a:lnTo>
                <a:lnTo>
                  <a:pt x="2492806" y="1054100"/>
                </a:lnTo>
                <a:lnTo>
                  <a:pt x="2479230" y="1066800"/>
                </a:lnTo>
                <a:lnTo>
                  <a:pt x="2465806" y="1066800"/>
                </a:lnTo>
                <a:lnTo>
                  <a:pt x="2452535" y="1079500"/>
                </a:lnTo>
                <a:lnTo>
                  <a:pt x="2439428" y="1079500"/>
                </a:lnTo>
                <a:lnTo>
                  <a:pt x="2388133" y="1104900"/>
                </a:lnTo>
                <a:lnTo>
                  <a:pt x="2336800" y="1117600"/>
                </a:lnTo>
                <a:lnTo>
                  <a:pt x="2234514" y="1168400"/>
                </a:lnTo>
                <a:lnTo>
                  <a:pt x="2188146" y="1181100"/>
                </a:lnTo>
                <a:lnTo>
                  <a:pt x="2141880" y="1206500"/>
                </a:lnTo>
                <a:lnTo>
                  <a:pt x="2095728" y="1219200"/>
                </a:lnTo>
                <a:lnTo>
                  <a:pt x="2003831" y="1270000"/>
                </a:lnTo>
                <a:lnTo>
                  <a:pt x="1958124" y="1282700"/>
                </a:lnTo>
                <a:lnTo>
                  <a:pt x="1776310" y="1384300"/>
                </a:lnTo>
                <a:lnTo>
                  <a:pt x="1730819" y="1397000"/>
                </a:lnTo>
                <a:lnTo>
                  <a:pt x="1666532" y="1433525"/>
                </a:lnTo>
                <a:lnTo>
                  <a:pt x="1666532" y="1549400"/>
                </a:lnTo>
                <a:lnTo>
                  <a:pt x="1657819" y="1549400"/>
                </a:lnTo>
                <a:lnTo>
                  <a:pt x="1660601" y="1536700"/>
                </a:lnTo>
                <a:lnTo>
                  <a:pt x="1666532" y="1549400"/>
                </a:lnTo>
                <a:lnTo>
                  <a:pt x="1666532" y="1433525"/>
                </a:lnTo>
                <a:lnTo>
                  <a:pt x="1551940" y="1498600"/>
                </a:lnTo>
                <a:lnTo>
                  <a:pt x="1507985" y="1536700"/>
                </a:lnTo>
                <a:lnTo>
                  <a:pt x="1335214" y="1638300"/>
                </a:lnTo>
                <a:lnTo>
                  <a:pt x="1292796" y="1676400"/>
                </a:lnTo>
                <a:lnTo>
                  <a:pt x="1208862" y="1727200"/>
                </a:lnTo>
                <a:lnTo>
                  <a:pt x="1181747" y="1752600"/>
                </a:lnTo>
                <a:lnTo>
                  <a:pt x="1155623" y="1778000"/>
                </a:lnTo>
                <a:lnTo>
                  <a:pt x="1130477" y="1790700"/>
                </a:lnTo>
                <a:lnTo>
                  <a:pt x="1106309" y="1816100"/>
                </a:lnTo>
                <a:lnTo>
                  <a:pt x="1097368" y="1828800"/>
                </a:lnTo>
                <a:lnTo>
                  <a:pt x="1095349" y="1832114"/>
                </a:lnTo>
                <a:lnTo>
                  <a:pt x="1095349" y="1917700"/>
                </a:lnTo>
                <a:lnTo>
                  <a:pt x="1082179" y="1917700"/>
                </a:lnTo>
                <a:lnTo>
                  <a:pt x="1083132" y="1905000"/>
                </a:lnTo>
                <a:lnTo>
                  <a:pt x="1092492" y="1905000"/>
                </a:lnTo>
                <a:lnTo>
                  <a:pt x="1095349" y="1917700"/>
                </a:lnTo>
                <a:lnTo>
                  <a:pt x="1095349" y="1832114"/>
                </a:lnTo>
                <a:lnTo>
                  <a:pt x="1077683" y="1866900"/>
                </a:lnTo>
                <a:lnTo>
                  <a:pt x="1069657" y="1905000"/>
                </a:lnTo>
                <a:lnTo>
                  <a:pt x="1069784" y="1917700"/>
                </a:lnTo>
                <a:lnTo>
                  <a:pt x="1071245" y="1930400"/>
                </a:lnTo>
                <a:lnTo>
                  <a:pt x="1074915" y="1930400"/>
                </a:lnTo>
                <a:lnTo>
                  <a:pt x="1081557" y="1943100"/>
                </a:lnTo>
                <a:lnTo>
                  <a:pt x="1098854" y="1943100"/>
                </a:lnTo>
                <a:lnTo>
                  <a:pt x="1104150" y="1955800"/>
                </a:lnTo>
                <a:lnTo>
                  <a:pt x="1107859" y="1955800"/>
                </a:lnTo>
                <a:lnTo>
                  <a:pt x="1112913" y="1968500"/>
                </a:lnTo>
                <a:lnTo>
                  <a:pt x="1134135" y="1968500"/>
                </a:lnTo>
                <a:lnTo>
                  <a:pt x="1150785" y="1981200"/>
                </a:lnTo>
                <a:lnTo>
                  <a:pt x="1267866" y="1981200"/>
                </a:lnTo>
                <a:lnTo>
                  <a:pt x="1295819" y="1968500"/>
                </a:lnTo>
                <a:lnTo>
                  <a:pt x="1323454" y="1968500"/>
                </a:lnTo>
                <a:lnTo>
                  <a:pt x="1350530" y="1955800"/>
                </a:lnTo>
                <a:lnTo>
                  <a:pt x="1376819" y="1943100"/>
                </a:lnTo>
                <a:lnTo>
                  <a:pt x="1423428" y="1943100"/>
                </a:lnTo>
                <a:lnTo>
                  <a:pt x="1491640" y="1930400"/>
                </a:lnTo>
                <a:lnTo>
                  <a:pt x="1559839" y="1905000"/>
                </a:lnTo>
                <a:lnTo>
                  <a:pt x="1612506" y="1892300"/>
                </a:lnTo>
                <a:lnTo>
                  <a:pt x="1606105" y="1879600"/>
                </a:lnTo>
                <a:lnTo>
                  <a:pt x="1629346" y="1879600"/>
                </a:lnTo>
                <a:lnTo>
                  <a:pt x="1635277" y="1892300"/>
                </a:lnTo>
                <a:lnTo>
                  <a:pt x="1639544" y="1892300"/>
                </a:lnTo>
                <a:lnTo>
                  <a:pt x="1643227" y="1879600"/>
                </a:lnTo>
                <a:lnTo>
                  <a:pt x="1647558" y="1866900"/>
                </a:lnTo>
                <a:lnTo>
                  <a:pt x="1687233" y="1866900"/>
                </a:lnTo>
                <a:lnTo>
                  <a:pt x="1680121" y="1879600"/>
                </a:lnTo>
                <a:lnTo>
                  <a:pt x="1698675" y="1879600"/>
                </a:lnTo>
                <a:lnTo>
                  <a:pt x="1706778" y="1866900"/>
                </a:lnTo>
                <a:lnTo>
                  <a:pt x="1691436" y="1866900"/>
                </a:lnTo>
                <a:lnTo>
                  <a:pt x="1746897" y="1841500"/>
                </a:lnTo>
                <a:lnTo>
                  <a:pt x="1774190" y="1841500"/>
                </a:lnTo>
                <a:lnTo>
                  <a:pt x="1801456" y="1828800"/>
                </a:lnTo>
                <a:lnTo>
                  <a:pt x="1840433" y="1828800"/>
                </a:lnTo>
                <a:lnTo>
                  <a:pt x="1879511" y="1816100"/>
                </a:lnTo>
                <a:lnTo>
                  <a:pt x="1918614" y="1816100"/>
                </a:lnTo>
                <a:lnTo>
                  <a:pt x="1957730" y="1803400"/>
                </a:lnTo>
                <a:lnTo>
                  <a:pt x="1975192" y="1803400"/>
                </a:lnTo>
                <a:lnTo>
                  <a:pt x="1992744" y="1790700"/>
                </a:lnTo>
                <a:lnTo>
                  <a:pt x="2068499" y="1790700"/>
                </a:lnTo>
                <a:lnTo>
                  <a:pt x="2088464" y="1778000"/>
                </a:lnTo>
                <a:lnTo>
                  <a:pt x="2184069" y="1778000"/>
                </a:lnTo>
                <a:lnTo>
                  <a:pt x="2191791" y="1765300"/>
                </a:lnTo>
                <a:lnTo>
                  <a:pt x="2274379" y="1765300"/>
                </a:lnTo>
                <a:lnTo>
                  <a:pt x="2283015" y="1778000"/>
                </a:lnTo>
                <a:lnTo>
                  <a:pt x="2287041" y="1778000"/>
                </a:lnTo>
                <a:lnTo>
                  <a:pt x="2286304" y="1790700"/>
                </a:lnTo>
                <a:lnTo>
                  <a:pt x="2280666" y="1803400"/>
                </a:lnTo>
                <a:lnTo>
                  <a:pt x="2269337" y="1803400"/>
                </a:lnTo>
                <a:lnTo>
                  <a:pt x="2264003" y="1815414"/>
                </a:lnTo>
                <a:lnTo>
                  <a:pt x="2264003" y="1943100"/>
                </a:lnTo>
                <a:lnTo>
                  <a:pt x="2257958" y="1955800"/>
                </a:lnTo>
                <a:lnTo>
                  <a:pt x="2250656" y="1955800"/>
                </a:lnTo>
                <a:lnTo>
                  <a:pt x="2254161" y="1943100"/>
                </a:lnTo>
                <a:lnTo>
                  <a:pt x="2264003" y="1943100"/>
                </a:lnTo>
                <a:lnTo>
                  <a:pt x="2264003" y="1815414"/>
                </a:lnTo>
                <a:lnTo>
                  <a:pt x="2263698" y="1816100"/>
                </a:lnTo>
                <a:lnTo>
                  <a:pt x="2243810" y="1828800"/>
                </a:lnTo>
                <a:lnTo>
                  <a:pt x="2224011" y="1854200"/>
                </a:lnTo>
                <a:lnTo>
                  <a:pt x="2203996" y="1866900"/>
                </a:lnTo>
                <a:lnTo>
                  <a:pt x="2183511" y="1879600"/>
                </a:lnTo>
                <a:lnTo>
                  <a:pt x="2145080" y="1917700"/>
                </a:lnTo>
                <a:lnTo>
                  <a:pt x="2106396" y="1943100"/>
                </a:lnTo>
                <a:lnTo>
                  <a:pt x="2067471" y="1981200"/>
                </a:lnTo>
                <a:lnTo>
                  <a:pt x="2028304" y="2006600"/>
                </a:lnTo>
                <a:lnTo>
                  <a:pt x="1990153" y="2032000"/>
                </a:lnTo>
                <a:lnTo>
                  <a:pt x="1951951" y="2070100"/>
                </a:lnTo>
                <a:lnTo>
                  <a:pt x="1837207" y="2146300"/>
                </a:lnTo>
                <a:lnTo>
                  <a:pt x="1798967" y="2184400"/>
                </a:lnTo>
                <a:lnTo>
                  <a:pt x="1772437" y="2197100"/>
                </a:lnTo>
                <a:lnTo>
                  <a:pt x="1934781" y="2197100"/>
                </a:lnTo>
                <a:lnTo>
                  <a:pt x="1942985" y="2184400"/>
                </a:lnTo>
                <a:lnTo>
                  <a:pt x="1951215" y="2184400"/>
                </a:lnTo>
                <a:lnTo>
                  <a:pt x="1959597" y="2171700"/>
                </a:lnTo>
                <a:lnTo>
                  <a:pt x="1968233" y="2171700"/>
                </a:lnTo>
                <a:lnTo>
                  <a:pt x="1985149" y="2159000"/>
                </a:lnTo>
                <a:lnTo>
                  <a:pt x="2001659" y="2146300"/>
                </a:lnTo>
                <a:lnTo>
                  <a:pt x="2017763" y="2133600"/>
                </a:lnTo>
                <a:lnTo>
                  <a:pt x="2033473" y="2120900"/>
                </a:lnTo>
                <a:lnTo>
                  <a:pt x="2039099" y="2120900"/>
                </a:lnTo>
                <a:lnTo>
                  <a:pt x="2044928" y="2108200"/>
                </a:lnTo>
                <a:lnTo>
                  <a:pt x="2061159" y="2108200"/>
                </a:lnTo>
                <a:lnTo>
                  <a:pt x="2055075" y="2120900"/>
                </a:lnTo>
                <a:lnTo>
                  <a:pt x="2050148" y="2120900"/>
                </a:lnTo>
                <a:lnTo>
                  <a:pt x="2048471" y="2133600"/>
                </a:lnTo>
                <a:lnTo>
                  <a:pt x="2056409" y="2120900"/>
                </a:lnTo>
                <a:lnTo>
                  <a:pt x="2070735" y="2120900"/>
                </a:lnTo>
                <a:lnTo>
                  <a:pt x="2077123" y="2108200"/>
                </a:lnTo>
                <a:lnTo>
                  <a:pt x="2080679" y="2108200"/>
                </a:lnTo>
                <a:lnTo>
                  <a:pt x="2085022" y="2095500"/>
                </a:lnTo>
                <a:lnTo>
                  <a:pt x="2072551" y="2095500"/>
                </a:lnTo>
                <a:lnTo>
                  <a:pt x="2077770" y="2082800"/>
                </a:lnTo>
                <a:lnTo>
                  <a:pt x="2083320" y="2082800"/>
                </a:lnTo>
                <a:lnTo>
                  <a:pt x="2089213" y="2070100"/>
                </a:lnTo>
                <a:lnTo>
                  <a:pt x="2100668" y="2070100"/>
                </a:lnTo>
                <a:lnTo>
                  <a:pt x="2112200" y="2057400"/>
                </a:lnTo>
                <a:lnTo>
                  <a:pt x="2135352" y="2044700"/>
                </a:lnTo>
                <a:lnTo>
                  <a:pt x="2138337" y="2044700"/>
                </a:lnTo>
                <a:lnTo>
                  <a:pt x="2140039" y="2032000"/>
                </a:lnTo>
                <a:lnTo>
                  <a:pt x="2145563" y="2032000"/>
                </a:lnTo>
                <a:lnTo>
                  <a:pt x="2149119" y="2044700"/>
                </a:lnTo>
                <a:lnTo>
                  <a:pt x="2146744" y="2044700"/>
                </a:lnTo>
                <a:lnTo>
                  <a:pt x="2145741" y="2057400"/>
                </a:lnTo>
                <a:lnTo>
                  <a:pt x="2157387" y="2044700"/>
                </a:lnTo>
                <a:lnTo>
                  <a:pt x="2167623" y="2044700"/>
                </a:lnTo>
                <a:lnTo>
                  <a:pt x="2176183" y="2032000"/>
                </a:lnTo>
                <a:lnTo>
                  <a:pt x="2182799" y="2019300"/>
                </a:lnTo>
                <a:lnTo>
                  <a:pt x="2167318" y="2019300"/>
                </a:lnTo>
                <a:lnTo>
                  <a:pt x="2181148" y="2006600"/>
                </a:lnTo>
                <a:lnTo>
                  <a:pt x="2195271" y="1993900"/>
                </a:lnTo>
                <a:lnTo>
                  <a:pt x="2211032" y="1981200"/>
                </a:lnTo>
                <a:lnTo>
                  <a:pt x="2226983" y="1981200"/>
                </a:lnTo>
                <a:lnTo>
                  <a:pt x="2230399" y="1968500"/>
                </a:lnTo>
                <a:lnTo>
                  <a:pt x="2234336" y="1968500"/>
                </a:lnTo>
                <a:lnTo>
                  <a:pt x="2239454" y="1955800"/>
                </a:lnTo>
                <a:lnTo>
                  <a:pt x="2246439" y="1955800"/>
                </a:lnTo>
                <a:lnTo>
                  <a:pt x="2243658" y="1968500"/>
                </a:lnTo>
                <a:lnTo>
                  <a:pt x="2241334" y="1968500"/>
                </a:lnTo>
                <a:lnTo>
                  <a:pt x="2238972" y="1981200"/>
                </a:lnTo>
                <a:lnTo>
                  <a:pt x="2248344" y="1981200"/>
                </a:lnTo>
                <a:lnTo>
                  <a:pt x="2282698" y="1943100"/>
                </a:lnTo>
                <a:lnTo>
                  <a:pt x="2317318" y="1917700"/>
                </a:lnTo>
                <a:lnTo>
                  <a:pt x="2361869" y="1866900"/>
                </a:lnTo>
                <a:lnTo>
                  <a:pt x="2395778" y="1816100"/>
                </a:lnTo>
                <a:lnTo>
                  <a:pt x="2408377" y="1778000"/>
                </a:lnTo>
                <a:lnTo>
                  <a:pt x="2410409" y="1765300"/>
                </a:lnTo>
                <a:lnTo>
                  <a:pt x="2409596" y="1739900"/>
                </a:lnTo>
                <a:lnTo>
                  <a:pt x="2404986" y="1727200"/>
                </a:lnTo>
                <a:lnTo>
                  <a:pt x="2395639" y="1701800"/>
                </a:lnTo>
                <a:lnTo>
                  <a:pt x="2381262" y="1689100"/>
                </a:lnTo>
                <a:lnTo>
                  <a:pt x="2350135" y="1689100"/>
                </a:lnTo>
                <a:lnTo>
                  <a:pt x="2338565" y="1676400"/>
                </a:lnTo>
                <a:lnTo>
                  <a:pt x="2193747" y="1676400"/>
                </a:lnTo>
                <a:lnTo>
                  <a:pt x="2172449" y="1689100"/>
                </a:lnTo>
                <a:lnTo>
                  <a:pt x="2080374" y="1689100"/>
                </a:lnTo>
                <a:lnTo>
                  <a:pt x="2071611" y="1701800"/>
                </a:lnTo>
                <a:lnTo>
                  <a:pt x="1993658" y="1701800"/>
                </a:lnTo>
                <a:lnTo>
                  <a:pt x="1967801" y="1714500"/>
                </a:lnTo>
                <a:lnTo>
                  <a:pt x="1941957" y="1714500"/>
                </a:lnTo>
                <a:lnTo>
                  <a:pt x="1902460" y="1727200"/>
                </a:lnTo>
                <a:lnTo>
                  <a:pt x="1862963" y="1727200"/>
                </a:lnTo>
                <a:lnTo>
                  <a:pt x="1784311" y="1752600"/>
                </a:lnTo>
                <a:lnTo>
                  <a:pt x="1734312" y="1752600"/>
                </a:lnTo>
                <a:lnTo>
                  <a:pt x="1456842" y="1823186"/>
                </a:lnTo>
                <a:lnTo>
                  <a:pt x="1456842" y="1919401"/>
                </a:lnTo>
                <a:lnTo>
                  <a:pt x="1453959" y="1930400"/>
                </a:lnTo>
                <a:lnTo>
                  <a:pt x="1437843" y="1930400"/>
                </a:lnTo>
                <a:lnTo>
                  <a:pt x="1456842" y="1919401"/>
                </a:lnTo>
                <a:lnTo>
                  <a:pt x="1456842" y="1823186"/>
                </a:lnTo>
                <a:lnTo>
                  <a:pt x="1434757" y="1828800"/>
                </a:lnTo>
                <a:lnTo>
                  <a:pt x="1217688" y="1879600"/>
                </a:lnTo>
                <a:lnTo>
                  <a:pt x="1204175" y="1879600"/>
                </a:lnTo>
                <a:lnTo>
                  <a:pt x="1202448" y="1866900"/>
                </a:lnTo>
                <a:lnTo>
                  <a:pt x="1189164" y="1879600"/>
                </a:lnTo>
                <a:lnTo>
                  <a:pt x="1202969" y="1854200"/>
                </a:lnTo>
                <a:lnTo>
                  <a:pt x="1226096" y="1828800"/>
                </a:lnTo>
                <a:lnTo>
                  <a:pt x="1252448" y="1816100"/>
                </a:lnTo>
                <a:lnTo>
                  <a:pt x="1275930" y="1803400"/>
                </a:lnTo>
                <a:lnTo>
                  <a:pt x="1276883" y="1816100"/>
                </a:lnTo>
                <a:lnTo>
                  <a:pt x="1290891" y="1816100"/>
                </a:lnTo>
                <a:lnTo>
                  <a:pt x="1296746" y="1803400"/>
                </a:lnTo>
                <a:lnTo>
                  <a:pt x="1279309" y="1803400"/>
                </a:lnTo>
                <a:lnTo>
                  <a:pt x="1278420" y="1790700"/>
                </a:lnTo>
                <a:lnTo>
                  <a:pt x="1282928" y="1790700"/>
                </a:lnTo>
                <a:lnTo>
                  <a:pt x="1291831" y="1778000"/>
                </a:lnTo>
                <a:lnTo>
                  <a:pt x="1303337" y="1778000"/>
                </a:lnTo>
                <a:lnTo>
                  <a:pt x="1345311" y="1739900"/>
                </a:lnTo>
                <a:lnTo>
                  <a:pt x="1430845" y="1689100"/>
                </a:lnTo>
                <a:lnTo>
                  <a:pt x="1474190" y="1651000"/>
                </a:lnTo>
                <a:lnTo>
                  <a:pt x="1517789" y="1625600"/>
                </a:lnTo>
                <a:lnTo>
                  <a:pt x="1551355" y="1612900"/>
                </a:lnTo>
                <a:lnTo>
                  <a:pt x="1585074" y="1587500"/>
                </a:lnTo>
                <a:lnTo>
                  <a:pt x="1619377" y="1562100"/>
                </a:lnTo>
                <a:lnTo>
                  <a:pt x="1654670" y="1549400"/>
                </a:lnTo>
                <a:lnTo>
                  <a:pt x="1656981" y="1549400"/>
                </a:lnTo>
                <a:lnTo>
                  <a:pt x="1651393" y="1562100"/>
                </a:lnTo>
                <a:lnTo>
                  <a:pt x="1639849" y="1562100"/>
                </a:lnTo>
                <a:lnTo>
                  <a:pt x="1633918" y="1574800"/>
                </a:lnTo>
                <a:lnTo>
                  <a:pt x="1547444" y="1625600"/>
                </a:lnTo>
                <a:lnTo>
                  <a:pt x="1537322" y="1625600"/>
                </a:lnTo>
                <a:lnTo>
                  <a:pt x="1527238" y="1638300"/>
                </a:lnTo>
                <a:lnTo>
                  <a:pt x="1517243" y="1638300"/>
                </a:lnTo>
                <a:lnTo>
                  <a:pt x="1507350" y="1651000"/>
                </a:lnTo>
                <a:lnTo>
                  <a:pt x="1497545" y="1651000"/>
                </a:lnTo>
                <a:lnTo>
                  <a:pt x="1493901" y="1659991"/>
                </a:lnTo>
                <a:lnTo>
                  <a:pt x="1511338" y="1651000"/>
                </a:lnTo>
                <a:lnTo>
                  <a:pt x="1555991" y="1625600"/>
                </a:lnTo>
                <a:lnTo>
                  <a:pt x="1610410" y="1600200"/>
                </a:lnTo>
                <a:lnTo>
                  <a:pt x="1664360" y="1562100"/>
                </a:lnTo>
                <a:lnTo>
                  <a:pt x="1707591" y="1536700"/>
                </a:lnTo>
                <a:lnTo>
                  <a:pt x="1729879" y="1524000"/>
                </a:lnTo>
                <a:lnTo>
                  <a:pt x="1699094" y="1524000"/>
                </a:lnTo>
                <a:lnTo>
                  <a:pt x="1692389" y="1536700"/>
                </a:lnTo>
                <a:lnTo>
                  <a:pt x="1679905" y="1536700"/>
                </a:lnTo>
                <a:lnTo>
                  <a:pt x="1686128" y="1524000"/>
                </a:lnTo>
                <a:lnTo>
                  <a:pt x="1692694" y="1524000"/>
                </a:lnTo>
                <a:lnTo>
                  <a:pt x="1869249" y="1422400"/>
                </a:lnTo>
                <a:lnTo>
                  <a:pt x="1914194" y="1409700"/>
                </a:lnTo>
                <a:lnTo>
                  <a:pt x="2055164" y="1333500"/>
                </a:lnTo>
                <a:lnTo>
                  <a:pt x="2102446" y="1320800"/>
                </a:lnTo>
                <a:lnTo>
                  <a:pt x="2197417" y="1270000"/>
                </a:lnTo>
                <a:lnTo>
                  <a:pt x="2245080" y="1257300"/>
                </a:lnTo>
                <a:lnTo>
                  <a:pt x="2292858" y="1231900"/>
                </a:lnTo>
                <a:lnTo>
                  <a:pt x="2340724" y="1219200"/>
                </a:lnTo>
                <a:lnTo>
                  <a:pt x="2436711" y="1168400"/>
                </a:lnTo>
                <a:lnTo>
                  <a:pt x="2484805" y="1155700"/>
                </a:lnTo>
                <a:lnTo>
                  <a:pt x="2532964" y="1130300"/>
                </a:lnTo>
                <a:lnTo>
                  <a:pt x="2581173" y="1117600"/>
                </a:lnTo>
                <a:lnTo>
                  <a:pt x="2624645" y="1092200"/>
                </a:lnTo>
                <a:lnTo>
                  <a:pt x="2710967" y="1066800"/>
                </a:lnTo>
                <a:lnTo>
                  <a:pt x="2753283" y="1041400"/>
                </a:lnTo>
                <a:lnTo>
                  <a:pt x="2794673" y="1016000"/>
                </a:lnTo>
                <a:lnTo>
                  <a:pt x="2824149" y="1016000"/>
                </a:lnTo>
                <a:lnTo>
                  <a:pt x="2829064" y="1003300"/>
                </a:lnTo>
                <a:lnTo>
                  <a:pt x="2833128" y="990600"/>
                </a:lnTo>
                <a:lnTo>
                  <a:pt x="2835668" y="977900"/>
                </a:lnTo>
                <a:lnTo>
                  <a:pt x="2836011" y="977900"/>
                </a:lnTo>
                <a:lnTo>
                  <a:pt x="2834817" y="965200"/>
                </a:lnTo>
                <a:lnTo>
                  <a:pt x="2833903" y="952500"/>
                </a:lnTo>
                <a:lnTo>
                  <a:pt x="2833890" y="939800"/>
                </a:lnTo>
                <a:lnTo>
                  <a:pt x="2835364" y="927100"/>
                </a:lnTo>
                <a:lnTo>
                  <a:pt x="2836138" y="927100"/>
                </a:lnTo>
                <a:close/>
              </a:path>
            </a:pathLst>
          </a:custGeom>
          <a:solidFill>
            <a:srgbClr val="D08F74"/>
          </a:solidFill>
        </p:spPr>
        <p:txBody>
          <a:bodyPr wrap="square" lIns="0" tIns="0" rIns="0" bIns="0" rtlCol="0"/>
          <a:lstStyle/>
          <a:p>
            <a:endParaRPr/>
          </a:p>
        </p:txBody>
      </p:sp>
      <p:grpSp>
        <p:nvGrpSpPr>
          <p:cNvPr id="4" name="object 4"/>
          <p:cNvGrpSpPr/>
          <p:nvPr/>
        </p:nvGrpSpPr>
        <p:grpSpPr>
          <a:xfrm>
            <a:off x="15886915" y="0"/>
            <a:ext cx="2401570" cy="2006600"/>
            <a:chOff x="15886915" y="0"/>
            <a:chExt cx="2401570" cy="2006600"/>
          </a:xfrm>
        </p:grpSpPr>
        <p:pic>
          <p:nvPicPr>
            <p:cNvPr id="5" name="object 5"/>
            <p:cNvPicPr/>
            <p:nvPr/>
          </p:nvPicPr>
          <p:blipFill>
            <a:blip r:embed="rId2" cstate="print"/>
            <a:stretch>
              <a:fillRect/>
            </a:stretch>
          </p:blipFill>
          <p:spPr>
            <a:xfrm>
              <a:off x="16231446" y="0"/>
              <a:ext cx="2056552" cy="2006599"/>
            </a:xfrm>
            <a:prstGeom prst="rect">
              <a:avLst/>
            </a:prstGeom>
          </p:spPr>
        </p:pic>
        <p:pic>
          <p:nvPicPr>
            <p:cNvPr id="6" name="object 6"/>
            <p:cNvPicPr/>
            <p:nvPr/>
          </p:nvPicPr>
          <p:blipFill>
            <a:blip r:embed="rId3" cstate="print"/>
            <a:stretch>
              <a:fillRect/>
            </a:stretch>
          </p:blipFill>
          <p:spPr>
            <a:xfrm>
              <a:off x="16019520" y="1"/>
              <a:ext cx="243549" cy="200066"/>
            </a:xfrm>
            <a:prstGeom prst="rect">
              <a:avLst/>
            </a:prstGeom>
          </p:spPr>
        </p:pic>
        <p:pic>
          <p:nvPicPr>
            <p:cNvPr id="7" name="object 7"/>
            <p:cNvPicPr/>
            <p:nvPr/>
          </p:nvPicPr>
          <p:blipFill>
            <a:blip r:embed="rId4" cstate="print"/>
            <a:stretch>
              <a:fillRect/>
            </a:stretch>
          </p:blipFill>
          <p:spPr>
            <a:xfrm>
              <a:off x="16176553" y="441769"/>
              <a:ext cx="190606" cy="185856"/>
            </a:xfrm>
            <a:prstGeom prst="rect">
              <a:avLst/>
            </a:prstGeom>
          </p:spPr>
        </p:pic>
        <p:pic>
          <p:nvPicPr>
            <p:cNvPr id="8" name="object 8"/>
            <p:cNvPicPr/>
            <p:nvPr/>
          </p:nvPicPr>
          <p:blipFill>
            <a:blip r:embed="rId5" cstate="print"/>
            <a:stretch>
              <a:fillRect/>
            </a:stretch>
          </p:blipFill>
          <p:spPr>
            <a:xfrm>
              <a:off x="15901916" y="709920"/>
              <a:ext cx="128348" cy="211356"/>
            </a:xfrm>
            <a:prstGeom prst="rect">
              <a:avLst/>
            </a:prstGeom>
          </p:spPr>
        </p:pic>
        <p:pic>
          <p:nvPicPr>
            <p:cNvPr id="9" name="object 9"/>
            <p:cNvPicPr/>
            <p:nvPr/>
          </p:nvPicPr>
          <p:blipFill>
            <a:blip r:embed="rId6" cstate="print"/>
            <a:stretch>
              <a:fillRect/>
            </a:stretch>
          </p:blipFill>
          <p:spPr>
            <a:xfrm>
              <a:off x="15886915" y="333152"/>
              <a:ext cx="114537" cy="102700"/>
            </a:xfrm>
            <a:prstGeom prst="rect">
              <a:avLst/>
            </a:prstGeom>
          </p:spPr>
        </p:pic>
      </p:grpSp>
      <p:sp>
        <p:nvSpPr>
          <p:cNvPr id="11" name="object 11"/>
          <p:cNvSpPr/>
          <p:nvPr/>
        </p:nvSpPr>
        <p:spPr>
          <a:xfrm>
            <a:off x="979925" y="4907197"/>
            <a:ext cx="633730" cy="1090295"/>
          </a:xfrm>
          <a:custGeom>
            <a:avLst/>
            <a:gdLst/>
            <a:ahLst/>
            <a:cxnLst/>
            <a:rect l="l" t="t" r="r" b="b"/>
            <a:pathLst>
              <a:path w="633730" h="1090295">
                <a:moveTo>
                  <a:pt x="156924" y="0"/>
                </a:moveTo>
                <a:lnTo>
                  <a:pt x="180640" y="37514"/>
                </a:lnTo>
                <a:lnTo>
                  <a:pt x="186120" y="50801"/>
                </a:lnTo>
                <a:lnTo>
                  <a:pt x="189316" y="57966"/>
                </a:lnTo>
                <a:lnTo>
                  <a:pt x="221018" y="118072"/>
                </a:lnTo>
                <a:lnTo>
                  <a:pt x="224592" y="124451"/>
                </a:lnTo>
                <a:lnTo>
                  <a:pt x="232168" y="138705"/>
                </a:lnTo>
                <a:lnTo>
                  <a:pt x="235897" y="145848"/>
                </a:lnTo>
                <a:lnTo>
                  <a:pt x="239507" y="153047"/>
                </a:lnTo>
                <a:lnTo>
                  <a:pt x="240376" y="154978"/>
                </a:lnTo>
                <a:lnTo>
                  <a:pt x="242529" y="158653"/>
                </a:lnTo>
                <a:lnTo>
                  <a:pt x="243084" y="159473"/>
                </a:lnTo>
                <a:lnTo>
                  <a:pt x="243702" y="160242"/>
                </a:lnTo>
                <a:lnTo>
                  <a:pt x="244383" y="160960"/>
                </a:lnTo>
                <a:lnTo>
                  <a:pt x="250986" y="175642"/>
                </a:lnTo>
                <a:lnTo>
                  <a:pt x="251124" y="177674"/>
                </a:lnTo>
                <a:lnTo>
                  <a:pt x="251619" y="179615"/>
                </a:lnTo>
                <a:lnTo>
                  <a:pt x="252472" y="181465"/>
                </a:lnTo>
                <a:lnTo>
                  <a:pt x="253873" y="185109"/>
                </a:lnTo>
                <a:lnTo>
                  <a:pt x="255351" y="188745"/>
                </a:lnTo>
                <a:lnTo>
                  <a:pt x="259061" y="198343"/>
                </a:lnTo>
                <a:lnTo>
                  <a:pt x="263603" y="210259"/>
                </a:lnTo>
                <a:lnTo>
                  <a:pt x="269723" y="225976"/>
                </a:lnTo>
                <a:lnTo>
                  <a:pt x="304484" y="314989"/>
                </a:lnTo>
                <a:lnTo>
                  <a:pt x="324727" y="364474"/>
                </a:lnTo>
                <a:lnTo>
                  <a:pt x="402008" y="542446"/>
                </a:lnTo>
                <a:lnTo>
                  <a:pt x="408903" y="558481"/>
                </a:lnTo>
                <a:lnTo>
                  <a:pt x="428622" y="605023"/>
                </a:lnTo>
                <a:lnTo>
                  <a:pt x="447971" y="649871"/>
                </a:lnTo>
                <a:lnTo>
                  <a:pt x="467764" y="694519"/>
                </a:lnTo>
                <a:lnTo>
                  <a:pt x="509047" y="784716"/>
                </a:lnTo>
                <a:lnTo>
                  <a:pt x="542285" y="856252"/>
                </a:lnTo>
                <a:lnTo>
                  <a:pt x="589383" y="957273"/>
                </a:lnTo>
                <a:lnTo>
                  <a:pt x="596515" y="972663"/>
                </a:lnTo>
                <a:lnTo>
                  <a:pt x="614323" y="1014312"/>
                </a:lnTo>
                <a:lnTo>
                  <a:pt x="628197" y="1055726"/>
                </a:lnTo>
                <a:lnTo>
                  <a:pt x="632379" y="1074557"/>
                </a:lnTo>
                <a:lnTo>
                  <a:pt x="633535" y="1079251"/>
                </a:lnTo>
                <a:lnTo>
                  <a:pt x="632600" y="1083480"/>
                </a:lnTo>
                <a:lnTo>
                  <a:pt x="629574" y="1087243"/>
                </a:lnTo>
                <a:lnTo>
                  <a:pt x="629495" y="1087595"/>
                </a:lnTo>
                <a:lnTo>
                  <a:pt x="624608" y="1089793"/>
                </a:lnTo>
                <a:lnTo>
                  <a:pt x="623977" y="1089614"/>
                </a:lnTo>
                <a:lnTo>
                  <a:pt x="623647" y="1089592"/>
                </a:lnTo>
                <a:lnTo>
                  <a:pt x="620061" y="1089821"/>
                </a:lnTo>
                <a:lnTo>
                  <a:pt x="616528" y="1089484"/>
                </a:lnTo>
                <a:lnTo>
                  <a:pt x="613048" y="1088580"/>
                </a:lnTo>
                <a:lnTo>
                  <a:pt x="576512" y="1080585"/>
                </a:lnTo>
                <a:lnTo>
                  <a:pt x="564331" y="1077982"/>
                </a:lnTo>
                <a:lnTo>
                  <a:pt x="520244" y="1068759"/>
                </a:lnTo>
                <a:lnTo>
                  <a:pt x="498220" y="1064042"/>
                </a:lnTo>
                <a:lnTo>
                  <a:pt x="447650" y="1052213"/>
                </a:lnTo>
                <a:lnTo>
                  <a:pt x="391307" y="1035585"/>
                </a:lnTo>
                <a:lnTo>
                  <a:pt x="344901" y="1018792"/>
                </a:lnTo>
                <a:lnTo>
                  <a:pt x="307733" y="1004352"/>
                </a:lnTo>
                <a:lnTo>
                  <a:pt x="256738" y="981781"/>
                </a:lnTo>
                <a:lnTo>
                  <a:pt x="191866" y="943747"/>
                </a:lnTo>
                <a:lnTo>
                  <a:pt x="161687" y="919140"/>
                </a:lnTo>
                <a:lnTo>
                  <a:pt x="134496" y="891262"/>
                </a:lnTo>
                <a:lnTo>
                  <a:pt x="110291" y="860112"/>
                </a:lnTo>
                <a:lnTo>
                  <a:pt x="82712" y="816656"/>
                </a:lnTo>
                <a:lnTo>
                  <a:pt x="65423" y="783428"/>
                </a:lnTo>
                <a:lnTo>
                  <a:pt x="63417" y="779318"/>
                </a:lnTo>
                <a:lnTo>
                  <a:pt x="62736" y="777803"/>
                </a:lnTo>
                <a:lnTo>
                  <a:pt x="61792" y="776407"/>
                </a:lnTo>
                <a:lnTo>
                  <a:pt x="60979" y="774952"/>
                </a:lnTo>
                <a:lnTo>
                  <a:pt x="41426" y="731475"/>
                </a:lnTo>
                <a:lnTo>
                  <a:pt x="40948" y="730002"/>
                </a:lnTo>
                <a:lnTo>
                  <a:pt x="40536" y="728499"/>
                </a:lnTo>
                <a:lnTo>
                  <a:pt x="38305" y="723011"/>
                </a:lnTo>
                <a:lnTo>
                  <a:pt x="36355" y="719086"/>
                </a:lnTo>
                <a:lnTo>
                  <a:pt x="34951" y="714968"/>
                </a:lnTo>
                <a:lnTo>
                  <a:pt x="30214" y="701511"/>
                </a:lnTo>
                <a:lnTo>
                  <a:pt x="18121" y="661128"/>
                </a:lnTo>
                <a:lnTo>
                  <a:pt x="9010" y="618959"/>
                </a:lnTo>
                <a:lnTo>
                  <a:pt x="1210" y="552481"/>
                </a:lnTo>
                <a:lnTo>
                  <a:pt x="0" y="519465"/>
                </a:lnTo>
                <a:lnTo>
                  <a:pt x="490" y="486432"/>
                </a:lnTo>
                <a:lnTo>
                  <a:pt x="4929" y="431606"/>
                </a:lnTo>
                <a:lnTo>
                  <a:pt x="10963" y="388293"/>
                </a:lnTo>
                <a:lnTo>
                  <a:pt x="20869" y="333293"/>
                </a:lnTo>
                <a:lnTo>
                  <a:pt x="37189" y="267285"/>
                </a:lnTo>
                <a:lnTo>
                  <a:pt x="56823" y="207626"/>
                </a:lnTo>
                <a:lnTo>
                  <a:pt x="79387" y="154827"/>
                </a:lnTo>
                <a:lnTo>
                  <a:pt x="104066" y="107496"/>
                </a:lnTo>
                <a:lnTo>
                  <a:pt x="107914" y="100247"/>
                </a:lnTo>
                <a:lnTo>
                  <a:pt x="116239" y="83969"/>
                </a:lnTo>
                <a:lnTo>
                  <a:pt x="124254" y="67569"/>
                </a:lnTo>
                <a:lnTo>
                  <a:pt x="132091" y="51090"/>
                </a:lnTo>
                <a:lnTo>
                  <a:pt x="147425" y="18684"/>
                </a:lnTo>
                <a:lnTo>
                  <a:pt x="155002" y="2816"/>
                </a:lnTo>
                <a:lnTo>
                  <a:pt x="155325" y="1660"/>
                </a:lnTo>
                <a:lnTo>
                  <a:pt x="155965" y="721"/>
                </a:lnTo>
                <a:lnTo>
                  <a:pt x="156924" y="0"/>
                </a:lnTo>
                <a:close/>
              </a:path>
            </a:pathLst>
          </a:custGeom>
          <a:solidFill>
            <a:srgbClr val="FBD6BC"/>
          </a:solidFill>
        </p:spPr>
        <p:txBody>
          <a:bodyPr wrap="square" lIns="0" tIns="0" rIns="0" bIns="0" rtlCol="0"/>
          <a:lstStyle/>
          <a:p>
            <a:endParaRPr/>
          </a:p>
        </p:txBody>
      </p:sp>
      <p:sp>
        <p:nvSpPr>
          <p:cNvPr id="12" name="object 12"/>
          <p:cNvSpPr/>
          <p:nvPr/>
        </p:nvSpPr>
        <p:spPr>
          <a:xfrm>
            <a:off x="16214029" y="8855901"/>
            <a:ext cx="1346200" cy="989330"/>
          </a:xfrm>
          <a:custGeom>
            <a:avLst/>
            <a:gdLst/>
            <a:ahLst/>
            <a:cxnLst/>
            <a:rect l="l" t="t" r="r" b="b"/>
            <a:pathLst>
              <a:path w="1346200" h="989329">
                <a:moveTo>
                  <a:pt x="1169657" y="250469"/>
                </a:moveTo>
                <a:lnTo>
                  <a:pt x="1167091" y="249885"/>
                </a:lnTo>
                <a:lnTo>
                  <a:pt x="1166952" y="249885"/>
                </a:lnTo>
                <a:lnTo>
                  <a:pt x="1169657" y="250469"/>
                </a:lnTo>
                <a:close/>
              </a:path>
              <a:path w="1346200" h="989329">
                <a:moveTo>
                  <a:pt x="1182573" y="253288"/>
                </a:moveTo>
                <a:lnTo>
                  <a:pt x="1176172" y="251599"/>
                </a:lnTo>
                <a:lnTo>
                  <a:pt x="1169657" y="250469"/>
                </a:lnTo>
                <a:lnTo>
                  <a:pt x="1182573" y="253288"/>
                </a:lnTo>
                <a:close/>
              </a:path>
              <a:path w="1346200" h="989329">
                <a:moveTo>
                  <a:pt x="1345603" y="304546"/>
                </a:moveTo>
                <a:lnTo>
                  <a:pt x="1310665" y="278803"/>
                </a:lnTo>
                <a:lnTo>
                  <a:pt x="1189037" y="254698"/>
                </a:lnTo>
                <a:lnTo>
                  <a:pt x="1166952" y="249885"/>
                </a:lnTo>
                <a:lnTo>
                  <a:pt x="1139063" y="282168"/>
                </a:lnTo>
                <a:lnTo>
                  <a:pt x="1130846" y="314807"/>
                </a:lnTo>
                <a:lnTo>
                  <a:pt x="1115809" y="363270"/>
                </a:lnTo>
                <a:lnTo>
                  <a:pt x="1097445" y="414731"/>
                </a:lnTo>
                <a:lnTo>
                  <a:pt x="1094155" y="423976"/>
                </a:lnTo>
                <a:lnTo>
                  <a:pt x="1087856" y="442048"/>
                </a:lnTo>
                <a:lnTo>
                  <a:pt x="1082128" y="458673"/>
                </a:lnTo>
                <a:lnTo>
                  <a:pt x="1078865" y="468337"/>
                </a:lnTo>
                <a:lnTo>
                  <a:pt x="1076172" y="476542"/>
                </a:lnTo>
                <a:lnTo>
                  <a:pt x="1073391" y="484720"/>
                </a:lnTo>
                <a:lnTo>
                  <a:pt x="1053477" y="531050"/>
                </a:lnTo>
                <a:lnTo>
                  <a:pt x="1032675" y="567334"/>
                </a:lnTo>
                <a:lnTo>
                  <a:pt x="995680" y="617347"/>
                </a:lnTo>
                <a:lnTo>
                  <a:pt x="952842" y="662444"/>
                </a:lnTo>
                <a:lnTo>
                  <a:pt x="901522" y="704189"/>
                </a:lnTo>
                <a:lnTo>
                  <a:pt x="844359" y="737489"/>
                </a:lnTo>
                <a:lnTo>
                  <a:pt x="777989" y="763562"/>
                </a:lnTo>
                <a:lnTo>
                  <a:pt x="708596" y="779894"/>
                </a:lnTo>
                <a:lnTo>
                  <a:pt x="653834" y="785291"/>
                </a:lnTo>
                <a:lnTo>
                  <a:pt x="626364" y="785507"/>
                </a:lnTo>
                <a:lnTo>
                  <a:pt x="598830" y="784059"/>
                </a:lnTo>
                <a:lnTo>
                  <a:pt x="553681" y="778865"/>
                </a:lnTo>
                <a:lnTo>
                  <a:pt x="501256" y="767778"/>
                </a:lnTo>
                <a:lnTo>
                  <a:pt x="464540" y="756424"/>
                </a:lnTo>
                <a:lnTo>
                  <a:pt x="428879" y="741946"/>
                </a:lnTo>
                <a:lnTo>
                  <a:pt x="380847" y="714857"/>
                </a:lnTo>
                <a:lnTo>
                  <a:pt x="347065" y="689317"/>
                </a:lnTo>
                <a:lnTo>
                  <a:pt x="310083" y="654862"/>
                </a:lnTo>
                <a:lnTo>
                  <a:pt x="278193" y="616699"/>
                </a:lnTo>
                <a:lnTo>
                  <a:pt x="251574" y="574713"/>
                </a:lnTo>
                <a:lnTo>
                  <a:pt x="230390" y="528777"/>
                </a:lnTo>
                <a:lnTo>
                  <a:pt x="218033" y="491375"/>
                </a:lnTo>
                <a:lnTo>
                  <a:pt x="209219" y="453275"/>
                </a:lnTo>
                <a:lnTo>
                  <a:pt x="203593" y="414578"/>
                </a:lnTo>
                <a:lnTo>
                  <a:pt x="200799" y="375335"/>
                </a:lnTo>
                <a:lnTo>
                  <a:pt x="200329" y="350520"/>
                </a:lnTo>
                <a:lnTo>
                  <a:pt x="200748" y="325729"/>
                </a:lnTo>
                <a:lnTo>
                  <a:pt x="204279" y="276263"/>
                </a:lnTo>
                <a:lnTo>
                  <a:pt x="209854" y="229374"/>
                </a:lnTo>
                <a:lnTo>
                  <a:pt x="216789" y="184315"/>
                </a:lnTo>
                <a:lnTo>
                  <a:pt x="227660" y="121742"/>
                </a:lnTo>
                <a:lnTo>
                  <a:pt x="230454" y="105168"/>
                </a:lnTo>
                <a:lnTo>
                  <a:pt x="233070" y="88557"/>
                </a:lnTo>
                <a:lnTo>
                  <a:pt x="234378" y="78219"/>
                </a:lnTo>
                <a:lnTo>
                  <a:pt x="235407" y="67843"/>
                </a:lnTo>
                <a:lnTo>
                  <a:pt x="236321" y="57442"/>
                </a:lnTo>
                <a:lnTo>
                  <a:pt x="237236" y="47726"/>
                </a:lnTo>
                <a:lnTo>
                  <a:pt x="237388" y="46431"/>
                </a:lnTo>
                <a:lnTo>
                  <a:pt x="237617" y="44818"/>
                </a:lnTo>
                <a:lnTo>
                  <a:pt x="237248" y="42697"/>
                </a:lnTo>
                <a:lnTo>
                  <a:pt x="235127" y="38684"/>
                </a:lnTo>
                <a:lnTo>
                  <a:pt x="233591" y="37185"/>
                </a:lnTo>
                <a:lnTo>
                  <a:pt x="231546" y="36182"/>
                </a:lnTo>
                <a:lnTo>
                  <a:pt x="228206" y="34290"/>
                </a:lnTo>
                <a:lnTo>
                  <a:pt x="150228" y="18999"/>
                </a:lnTo>
                <a:lnTo>
                  <a:pt x="128193" y="15913"/>
                </a:lnTo>
                <a:lnTo>
                  <a:pt x="116217" y="13563"/>
                </a:lnTo>
                <a:lnTo>
                  <a:pt x="104355" y="10782"/>
                </a:lnTo>
                <a:lnTo>
                  <a:pt x="92608" y="7556"/>
                </a:lnTo>
                <a:lnTo>
                  <a:pt x="80975" y="3898"/>
                </a:lnTo>
                <a:lnTo>
                  <a:pt x="73025" y="1295"/>
                </a:lnTo>
                <a:lnTo>
                  <a:pt x="64858" y="0"/>
                </a:lnTo>
                <a:lnTo>
                  <a:pt x="56489" y="25"/>
                </a:lnTo>
                <a:lnTo>
                  <a:pt x="55041" y="228"/>
                </a:lnTo>
                <a:lnTo>
                  <a:pt x="48818" y="1041"/>
                </a:lnTo>
                <a:lnTo>
                  <a:pt x="43002" y="4038"/>
                </a:lnTo>
                <a:lnTo>
                  <a:pt x="39204" y="9575"/>
                </a:lnTo>
                <a:lnTo>
                  <a:pt x="37655" y="18237"/>
                </a:lnTo>
                <a:lnTo>
                  <a:pt x="37274" y="26035"/>
                </a:lnTo>
                <a:lnTo>
                  <a:pt x="36715" y="33858"/>
                </a:lnTo>
                <a:lnTo>
                  <a:pt x="31826" y="78968"/>
                </a:lnTo>
                <a:lnTo>
                  <a:pt x="25831" y="120053"/>
                </a:lnTo>
                <a:lnTo>
                  <a:pt x="20421" y="153936"/>
                </a:lnTo>
                <a:lnTo>
                  <a:pt x="13843" y="195605"/>
                </a:lnTo>
                <a:lnTo>
                  <a:pt x="6781" y="243306"/>
                </a:lnTo>
                <a:lnTo>
                  <a:pt x="1739" y="285826"/>
                </a:lnTo>
                <a:lnTo>
                  <a:pt x="330" y="323964"/>
                </a:lnTo>
                <a:lnTo>
                  <a:pt x="0" y="359168"/>
                </a:lnTo>
                <a:lnTo>
                  <a:pt x="254" y="384213"/>
                </a:lnTo>
                <a:lnTo>
                  <a:pt x="2527" y="434276"/>
                </a:lnTo>
                <a:lnTo>
                  <a:pt x="6946" y="475310"/>
                </a:lnTo>
                <a:lnTo>
                  <a:pt x="14706" y="515556"/>
                </a:lnTo>
                <a:lnTo>
                  <a:pt x="25831" y="555002"/>
                </a:lnTo>
                <a:lnTo>
                  <a:pt x="40297" y="593648"/>
                </a:lnTo>
                <a:lnTo>
                  <a:pt x="72428" y="660285"/>
                </a:lnTo>
                <a:lnTo>
                  <a:pt x="110413" y="723760"/>
                </a:lnTo>
                <a:lnTo>
                  <a:pt x="144919" y="771182"/>
                </a:lnTo>
                <a:lnTo>
                  <a:pt x="183832" y="815047"/>
                </a:lnTo>
                <a:lnTo>
                  <a:pt x="219151" y="847826"/>
                </a:lnTo>
                <a:lnTo>
                  <a:pt x="256946" y="877100"/>
                </a:lnTo>
                <a:lnTo>
                  <a:pt x="297192" y="902868"/>
                </a:lnTo>
                <a:lnTo>
                  <a:pt x="339915" y="925131"/>
                </a:lnTo>
                <a:lnTo>
                  <a:pt x="384683" y="944321"/>
                </a:lnTo>
                <a:lnTo>
                  <a:pt x="443318" y="963523"/>
                </a:lnTo>
                <a:lnTo>
                  <a:pt x="448487" y="964946"/>
                </a:lnTo>
                <a:lnTo>
                  <a:pt x="453605" y="966419"/>
                </a:lnTo>
                <a:lnTo>
                  <a:pt x="499719" y="976477"/>
                </a:lnTo>
                <a:lnTo>
                  <a:pt x="504901" y="977252"/>
                </a:lnTo>
                <a:lnTo>
                  <a:pt x="510082" y="978052"/>
                </a:lnTo>
                <a:lnTo>
                  <a:pt x="553999" y="983894"/>
                </a:lnTo>
                <a:lnTo>
                  <a:pt x="603592" y="987882"/>
                </a:lnTo>
                <a:lnTo>
                  <a:pt x="666369" y="989126"/>
                </a:lnTo>
                <a:lnTo>
                  <a:pt x="688428" y="988898"/>
                </a:lnTo>
                <a:lnTo>
                  <a:pt x="732409" y="986167"/>
                </a:lnTo>
                <a:lnTo>
                  <a:pt x="798118" y="975804"/>
                </a:lnTo>
                <a:lnTo>
                  <a:pt x="840854" y="964514"/>
                </a:lnTo>
                <a:lnTo>
                  <a:pt x="882535" y="949782"/>
                </a:lnTo>
                <a:lnTo>
                  <a:pt x="923150" y="931608"/>
                </a:lnTo>
                <a:lnTo>
                  <a:pt x="960424" y="911504"/>
                </a:lnTo>
                <a:lnTo>
                  <a:pt x="996276" y="889254"/>
                </a:lnTo>
                <a:lnTo>
                  <a:pt x="1030719" y="864870"/>
                </a:lnTo>
                <a:lnTo>
                  <a:pt x="1063739" y="838352"/>
                </a:lnTo>
                <a:lnTo>
                  <a:pt x="1108671" y="797928"/>
                </a:lnTo>
                <a:lnTo>
                  <a:pt x="1150429" y="754227"/>
                </a:lnTo>
                <a:lnTo>
                  <a:pt x="1183360" y="713701"/>
                </a:lnTo>
                <a:lnTo>
                  <a:pt x="1213218" y="671309"/>
                </a:lnTo>
                <a:lnTo>
                  <a:pt x="1240002" y="627049"/>
                </a:lnTo>
                <a:lnTo>
                  <a:pt x="1263726" y="580936"/>
                </a:lnTo>
                <a:lnTo>
                  <a:pt x="1284363" y="532968"/>
                </a:lnTo>
                <a:lnTo>
                  <a:pt x="1299832" y="491070"/>
                </a:lnTo>
                <a:lnTo>
                  <a:pt x="1313065" y="449046"/>
                </a:lnTo>
                <a:lnTo>
                  <a:pt x="1323644" y="410756"/>
                </a:lnTo>
                <a:lnTo>
                  <a:pt x="1324965" y="405752"/>
                </a:lnTo>
                <a:lnTo>
                  <a:pt x="1325206" y="405015"/>
                </a:lnTo>
                <a:lnTo>
                  <a:pt x="1325486" y="404291"/>
                </a:lnTo>
                <a:lnTo>
                  <a:pt x="1325791" y="403580"/>
                </a:lnTo>
                <a:lnTo>
                  <a:pt x="1338935" y="343319"/>
                </a:lnTo>
                <a:lnTo>
                  <a:pt x="1343418" y="320103"/>
                </a:lnTo>
                <a:lnTo>
                  <a:pt x="1344993" y="312737"/>
                </a:lnTo>
                <a:lnTo>
                  <a:pt x="1345603" y="304546"/>
                </a:lnTo>
                <a:close/>
              </a:path>
            </a:pathLst>
          </a:custGeom>
          <a:solidFill>
            <a:srgbClr val="D1AF9C"/>
          </a:solidFill>
        </p:spPr>
        <p:txBody>
          <a:bodyPr wrap="square" lIns="0" tIns="0" rIns="0" bIns="0" rtlCol="0"/>
          <a:lstStyle/>
          <a:p>
            <a:endParaRPr/>
          </a:p>
        </p:txBody>
      </p:sp>
      <p:sp>
        <p:nvSpPr>
          <p:cNvPr id="14" name="object 14"/>
          <p:cNvSpPr txBox="1"/>
          <p:nvPr/>
        </p:nvSpPr>
        <p:spPr>
          <a:xfrm>
            <a:off x="3585750" y="3672044"/>
            <a:ext cx="12525064" cy="3360279"/>
          </a:xfrm>
          <a:prstGeom prst="rect">
            <a:avLst/>
          </a:prstGeom>
        </p:spPr>
        <p:txBody>
          <a:bodyPr vert="horz" wrap="square" lIns="0" tIns="12700" rIns="0" bIns="0" rtlCol="0">
            <a:spAutoFit/>
          </a:bodyPr>
          <a:lstStyle/>
          <a:p>
            <a:pPr marL="12700" marR="372745" algn="ctr">
              <a:lnSpc>
                <a:spcPct val="115700"/>
              </a:lnSpc>
              <a:spcBef>
                <a:spcPts val="100"/>
              </a:spcBef>
              <a:tabLst>
                <a:tab pos="1001394" algn="l"/>
                <a:tab pos="1809114" algn="l"/>
                <a:tab pos="2545080" algn="l"/>
                <a:tab pos="3089910" algn="l"/>
                <a:tab pos="3218815" algn="l"/>
                <a:tab pos="4040504" algn="l"/>
              </a:tabLst>
            </a:pPr>
            <a:r>
              <a:rPr lang="en-US" sz="2700" spc="175" dirty="0" err="1">
                <a:solidFill>
                  <a:srgbClr val="F5F0E3"/>
                </a:solidFill>
                <a:latin typeface="Times New Roman"/>
                <a:cs typeface="Times New Roman"/>
              </a:rPr>
              <a:t>Arteri-arteri</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disebut</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lengkung</a:t>
            </a:r>
            <a:r>
              <a:rPr lang="en-US" sz="2700" spc="175" dirty="0">
                <a:solidFill>
                  <a:srgbClr val="F5F0E3"/>
                </a:solidFill>
                <a:latin typeface="Times New Roman"/>
                <a:cs typeface="Times New Roman"/>
              </a:rPr>
              <a:t> aorta dan </a:t>
            </a:r>
            <a:r>
              <a:rPr lang="en-US" sz="2700" spc="175" dirty="0" err="1">
                <a:solidFill>
                  <a:srgbClr val="F5F0E3"/>
                </a:solidFill>
                <a:latin typeface="Times New Roman"/>
                <a:cs typeface="Times New Roman"/>
              </a:rPr>
              <a:t>berasal</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dari</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sakus</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aortikus</a:t>
            </a:r>
            <a:r>
              <a:rPr lang="en-US" sz="2700" spc="175" dirty="0">
                <a:solidFill>
                  <a:srgbClr val="F5F0E3"/>
                </a:solidFill>
                <a:latin typeface="Times New Roman"/>
                <a:cs typeface="Times New Roman"/>
              </a:rPr>
              <a:t>. Bagian lain </a:t>
            </a:r>
            <a:r>
              <a:rPr lang="en-US" sz="2700" spc="175" dirty="0" err="1">
                <a:solidFill>
                  <a:srgbClr val="F5F0E3"/>
                </a:solidFill>
                <a:latin typeface="Times New Roman"/>
                <a:cs typeface="Times New Roman"/>
              </a:rPr>
              <a:t>dari</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carotis</a:t>
            </a:r>
            <a:r>
              <a:rPr lang="en-US" sz="2700" spc="175" dirty="0">
                <a:solidFill>
                  <a:srgbClr val="F5F0E3"/>
                </a:solidFill>
                <a:latin typeface="Times New Roman"/>
                <a:cs typeface="Times New Roman"/>
              </a:rPr>
              <a:t> interna </a:t>
            </a:r>
            <a:r>
              <a:rPr lang="en-US" sz="2700" spc="175" dirty="0" err="1">
                <a:solidFill>
                  <a:srgbClr val="F5F0E3"/>
                </a:solidFill>
                <a:latin typeface="Times New Roman"/>
                <a:cs typeface="Times New Roman"/>
              </a:rPr>
              <a:t>berasal</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dari</a:t>
            </a:r>
            <a:r>
              <a:rPr lang="en-US" sz="2700" spc="175" dirty="0">
                <a:solidFill>
                  <a:srgbClr val="F5F0E3"/>
                </a:solidFill>
                <a:latin typeface="Times New Roman"/>
                <a:cs typeface="Times New Roman"/>
              </a:rPr>
              <a:t> dorsal aorta, </a:t>
            </a:r>
            <a:r>
              <a:rPr lang="en-US" sz="2700" spc="175" dirty="0" err="1">
                <a:solidFill>
                  <a:srgbClr val="F5F0E3"/>
                </a:solidFill>
                <a:latin typeface="Times New Roman"/>
                <a:cs typeface="Times New Roman"/>
              </a:rPr>
              <a:t>carotis</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eksterna</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terbentuk</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melalui</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penyebaran</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lengkung</a:t>
            </a:r>
            <a:r>
              <a:rPr lang="en-US" sz="2700" spc="175" dirty="0">
                <a:solidFill>
                  <a:srgbClr val="F5F0E3"/>
                </a:solidFill>
                <a:latin typeface="Times New Roman"/>
                <a:cs typeface="Times New Roman"/>
              </a:rPr>
              <a:t> aorta </a:t>
            </a:r>
            <a:r>
              <a:rPr lang="en-US" sz="2700" spc="175" dirty="0" err="1">
                <a:solidFill>
                  <a:srgbClr val="F5F0E3"/>
                </a:solidFill>
                <a:latin typeface="Times New Roman"/>
                <a:cs typeface="Times New Roman"/>
              </a:rPr>
              <a:t>ke</a:t>
            </a:r>
            <a:r>
              <a:rPr lang="en-US" sz="2700" spc="175" dirty="0">
                <a:solidFill>
                  <a:srgbClr val="F5F0E3"/>
                </a:solidFill>
                <a:latin typeface="Times New Roman"/>
                <a:cs typeface="Times New Roman"/>
              </a:rPr>
              <a:t> 3. Bagian </a:t>
            </a:r>
            <a:r>
              <a:rPr lang="en-US" sz="2700" spc="175" dirty="0" err="1">
                <a:solidFill>
                  <a:srgbClr val="F5F0E3"/>
                </a:solidFill>
                <a:latin typeface="Times New Roman"/>
                <a:cs typeface="Times New Roman"/>
              </a:rPr>
              <a:t>proksimal</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arkus</a:t>
            </a:r>
            <a:r>
              <a:rPr lang="en-US" sz="2700" spc="175" dirty="0">
                <a:solidFill>
                  <a:srgbClr val="F5F0E3"/>
                </a:solidFill>
                <a:latin typeface="Times New Roman"/>
                <a:cs typeface="Times New Roman"/>
              </a:rPr>
              <a:t> aorta </a:t>
            </a:r>
            <a:r>
              <a:rPr lang="en-US" sz="2700" spc="175" dirty="0" err="1">
                <a:solidFill>
                  <a:srgbClr val="F5F0E3"/>
                </a:solidFill>
                <a:latin typeface="Times New Roman"/>
                <a:cs typeface="Times New Roman"/>
              </a:rPr>
              <a:t>berasal</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dari</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ujung</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kanan</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sakus</a:t>
            </a:r>
            <a:r>
              <a:rPr lang="en-US" sz="2700" spc="175" dirty="0">
                <a:solidFill>
                  <a:srgbClr val="F5F0E3"/>
                </a:solidFill>
                <a:latin typeface="Times New Roman"/>
                <a:cs typeface="Times New Roman"/>
              </a:rPr>
              <a:t> aorta, </a:t>
            </a:r>
            <a:r>
              <a:rPr lang="en-US" sz="2700" spc="175" dirty="0" err="1">
                <a:solidFill>
                  <a:srgbClr val="F5F0E3"/>
                </a:solidFill>
                <a:latin typeface="Times New Roman"/>
                <a:cs typeface="Times New Roman"/>
              </a:rPr>
              <a:t>sedangkan</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ujung</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kiri</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sakus</a:t>
            </a:r>
            <a:r>
              <a:rPr lang="en-US" sz="2700" spc="175" dirty="0">
                <a:solidFill>
                  <a:srgbClr val="F5F0E3"/>
                </a:solidFill>
                <a:latin typeface="Times New Roman"/>
                <a:cs typeface="Times New Roman"/>
              </a:rPr>
              <a:t> aorta </a:t>
            </a:r>
            <a:r>
              <a:rPr lang="en-US" sz="2700" spc="175" dirty="0" err="1">
                <a:solidFill>
                  <a:srgbClr val="F5F0E3"/>
                </a:solidFill>
                <a:latin typeface="Times New Roman"/>
                <a:cs typeface="Times New Roman"/>
              </a:rPr>
              <a:t>akan</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membentuk</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brakiosefalika</a:t>
            </a:r>
            <a:r>
              <a:rPr lang="en-US" sz="2700" spc="175" dirty="0">
                <a:solidFill>
                  <a:srgbClr val="F5F0E3"/>
                </a:solidFill>
                <a:latin typeface="Times New Roman"/>
                <a:cs typeface="Times New Roman"/>
              </a:rPr>
              <a:t>. Bagian distal </a:t>
            </a:r>
            <a:r>
              <a:rPr lang="en-US" sz="2700" spc="175" dirty="0" err="1">
                <a:solidFill>
                  <a:srgbClr val="F5F0E3"/>
                </a:solidFill>
                <a:latin typeface="Times New Roman"/>
                <a:cs typeface="Times New Roman"/>
              </a:rPr>
              <a:t>subklavia</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kanan</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berasal</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dari</a:t>
            </a:r>
            <a:r>
              <a:rPr lang="en-US" sz="2700" spc="175" dirty="0">
                <a:solidFill>
                  <a:srgbClr val="F5F0E3"/>
                </a:solidFill>
                <a:latin typeface="Times New Roman"/>
                <a:cs typeface="Times New Roman"/>
              </a:rPr>
              <a:t> </a:t>
            </a:r>
            <a:r>
              <a:rPr lang="en-US" sz="2700" spc="175" dirty="0" err="1">
                <a:solidFill>
                  <a:srgbClr val="F5F0E3"/>
                </a:solidFill>
                <a:latin typeface="Times New Roman"/>
                <a:cs typeface="Times New Roman"/>
              </a:rPr>
              <a:t>arteri</a:t>
            </a:r>
            <a:r>
              <a:rPr lang="en-US" sz="2700" spc="175" dirty="0">
                <a:solidFill>
                  <a:srgbClr val="F5F0E3"/>
                </a:solidFill>
                <a:latin typeface="Times New Roman"/>
                <a:cs typeface="Times New Roman"/>
              </a:rPr>
              <a:t> intersegment 7 pada </a:t>
            </a:r>
            <a:r>
              <a:rPr lang="en-US" sz="2700" spc="175" dirty="0" err="1">
                <a:solidFill>
                  <a:srgbClr val="F5F0E3"/>
                </a:solidFill>
                <a:latin typeface="Times New Roman"/>
                <a:cs typeface="Times New Roman"/>
              </a:rPr>
              <a:t>posisi</a:t>
            </a:r>
            <a:r>
              <a:rPr lang="en-US" sz="2700" spc="175" dirty="0">
                <a:solidFill>
                  <a:srgbClr val="F5F0E3"/>
                </a:solidFill>
                <a:latin typeface="Times New Roman"/>
                <a:cs typeface="Times New Roman"/>
              </a:rPr>
              <a:t> yang </a:t>
            </a:r>
            <a:r>
              <a:rPr lang="en-US" sz="2700" spc="175" dirty="0" err="1">
                <a:solidFill>
                  <a:srgbClr val="F5F0E3"/>
                </a:solidFill>
                <a:latin typeface="Times New Roman"/>
                <a:cs typeface="Times New Roman"/>
              </a:rPr>
              <a:t>berurutan</a:t>
            </a:r>
            <a:r>
              <a:rPr lang="en-US" sz="2700" spc="175" dirty="0">
                <a:solidFill>
                  <a:srgbClr val="F5F0E3"/>
                </a:solidFill>
                <a:latin typeface="Times New Roman"/>
                <a:cs typeface="Times New Roman"/>
              </a:rPr>
              <a:t>.</a:t>
            </a:r>
          </a:p>
          <a:p>
            <a:pPr marL="12700" marR="372745" algn="ctr">
              <a:lnSpc>
                <a:spcPct val="115700"/>
              </a:lnSpc>
              <a:spcBef>
                <a:spcPts val="100"/>
              </a:spcBef>
              <a:tabLst>
                <a:tab pos="1001394" algn="l"/>
                <a:tab pos="1809114" algn="l"/>
                <a:tab pos="2545080" algn="l"/>
                <a:tab pos="3089910" algn="l"/>
                <a:tab pos="3218815" algn="l"/>
                <a:tab pos="4040504" algn="l"/>
              </a:tabLst>
            </a:pPr>
            <a:endParaRPr lang="en-US" sz="2700" dirty="0">
              <a:latin typeface="Times New Roman"/>
              <a:cs typeface="Times New Roman"/>
            </a:endParaRPr>
          </a:p>
        </p:txBody>
      </p:sp>
      <p:sp>
        <p:nvSpPr>
          <p:cNvPr id="15" name="object 15"/>
          <p:cNvSpPr txBox="1">
            <a:spLocks noGrp="1"/>
          </p:cNvSpPr>
          <p:nvPr>
            <p:ph type="title"/>
          </p:nvPr>
        </p:nvSpPr>
        <p:spPr>
          <a:xfrm>
            <a:off x="3810000" y="2527633"/>
            <a:ext cx="7298309" cy="1120820"/>
          </a:xfrm>
          <a:prstGeom prst="rect">
            <a:avLst/>
          </a:prstGeom>
        </p:spPr>
        <p:txBody>
          <a:bodyPr vert="horz" wrap="square" lIns="0" tIns="12700" rIns="0" bIns="0" rtlCol="0">
            <a:spAutoFit/>
          </a:bodyPr>
          <a:lstStyle/>
          <a:p>
            <a:pPr marL="12700" algn="l">
              <a:lnSpc>
                <a:spcPct val="100000"/>
              </a:lnSpc>
              <a:spcBef>
                <a:spcPts val="100"/>
              </a:spcBef>
              <a:tabLst>
                <a:tab pos="1473200" algn="l"/>
                <a:tab pos="2132330" algn="l"/>
              </a:tabLst>
            </a:pPr>
            <a:r>
              <a:rPr lang="id-ID" sz="4000" b="1" spc="10" dirty="0">
                <a:solidFill>
                  <a:srgbClr val="F5F0E3"/>
                </a:solidFill>
                <a:latin typeface="Times New Roman"/>
                <a:cs typeface="Times New Roman"/>
              </a:rPr>
              <a:t>3. Sistem Arteri</a:t>
            </a:r>
            <a:br>
              <a:rPr lang="id-ID" sz="3000" b="1" spc="10" dirty="0">
                <a:solidFill>
                  <a:srgbClr val="F5F0E3"/>
                </a:solidFill>
                <a:latin typeface="Times New Roman"/>
                <a:cs typeface="Times New Roman"/>
              </a:rPr>
            </a:br>
            <a:endParaRPr lang="id-ID" sz="3200" dirty="0">
              <a:latin typeface="Times New Roman"/>
              <a:cs typeface="Times New Roman"/>
            </a:endParaRPr>
          </a:p>
        </p:txBody>
      </p:sp>
    </p:spTree>
    <p:extLst>
      <p:ext uri="{BB962C8B-B14F-4D97-AF65-F5344CB8AC3E}">
        <p14:creationId xmlns:p14="http://schemas.microsoft.com/office/powerpoint/2010/main" val="2597316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18288000" cy="10287000"/>
          </a:xfrm>
          <a:custGeom>
            <a:avLst/>
            <a:gdLst/>
            <a:ahLst/>
            <a:cxnLst/>
            <a:rect l="l" t="t" r="r" b="b"/>
            <a:pathLst>
              <a:path w="18288000" h="10287000">
                <a:moveTo>
                  <a:pt x="18287998" y="10286999"/>
                </a:moveTo>
                <a:lnTo>
                  <a:pt x="0" y="10286999"/>
                </a:lnTo>
                <a:lnTo>
                  <a:pt x="0" y="0"/>
                </a:lnTo>
                <a:lnTo>
                  <a:pt x="18287998" y="0"/>
                </a:lnTo>
                <a:lnTo>
                  <a:pt x="18287998" y="10286999"/>
                </a:lnTo>
                <a:close/>
              </a:path>
            </a:pathLst>
          </a:custGeom>
          <a:solidFill>
            <a:srgbClr val="F5F0E3"/>
          </a:solidFill>
        </p:spPr>
        <p:txBody>
          <a:bodyPr wrap="square" lIns="0" tIns="0" rIns="0" bIns="0" rtlCol="0"/>
          <a:lstStyle/>
          <a:p>
            <a:endParaRPr/>
          </a:p>
        </p:txBody>
      </p:sp>
      <p:pic>
        <p:nvPicPr>
          <p:cNvPr id="3" name="object 3"/>
          <p:cNvPicPr/>
          <p:nvPr/>
        </p:nvPicPr>
        <p:blipFill>
          <a:blip r:embed="rId2" cstate="print"/>
          <a:stretch>
            <a:fillRect/>
          </a:stretch>
        </p:blipFill>
        <p:spPr>
          <a:xfrm>
            <a:off x="11734800" y="0"/>
            <a:ext cx="5926878" cy="1587499"/>
          </a:xfrm>
          <a:prstGeom prst="rect">
            <a:avLst/>
          </a:prstGeom>
        </p:spPr>
      </p:pic>
      <p:sp>
        <p:nvSpPr>
          <p:cNvPr id="4" name="object 4"/>
          <p:cNvSpPr/>
          <p:nvPr/>
        </p:nvSpPr>
        <p:spPr>
          <a:xfrm>
            <a:off x="63992" y="9168933"/>
            <a:ext cx="254635" cy="206375"/>
          </a:xfrm>
          <a:custGeom>
            <a:avLst/>
            <a:gdLst/>
            <a:ahLst/>
            <a:cxnLst/>
            <a:rect l="l" t="t" r="r" b="b"/>
            <a:pathLst>
              <a:path w="254635" h="206375">
                <a:moveTo>
                  <a:pt x="179504" y="205791"/>
                </a:moveTo>
                <a:lnTo>
                  <a:pt x="147614" y="181574"/>
                </a:lnTo>
                <a:lnTo>
                  <a:pt x="140100" y="154756"/>
                </a:lnTo>
                <a:lnTo>
                  <a:pt x="132894" y="144653"/>
                </a:lnTo>
                <a:lnTo>
                  <a:pt x="122279" y="138083"/>
                </a:lnTo>
                <a:lnTo>
                  <a:pt x="108873" y="133784"/>
                </a:lnTo>
                <a:lnTo>
                  <a:pt x="97124" y="130639"/>
                </a:lnTo>
                <a:lnTo>
                  <a:pt x="85476" y="127097"/>
                </a:lnTo>
                <a:lnTo>
                  <a:pt x="62281" y="119652"/>
                </a:lnTo>
                <a:lnTo>
                  <a:pt x="46315" y="115480"/>
                </a:lnTo>
                <a:lnTo>
                  <a:pt x="38638" y="112933"/>
                </a:lnTo>
                <a:lnTo>
                  <a:pt x="1253" y="84239"/>
                </a:lnTo>
                <a:lnTo>
                  <a:pt x="0" y="72074"/>
                </a:lnTo>
                <a:lnTo>
                  <a:pt x="3573" y="56997"/>
                </a:lnTo>
                <a:lnTo>
                  <a:pt x="32386" y="18708"/>
                </a:lnTo>
                <a:lnTo>
                  <a:pt x="79190" y="5208"/>
                </a:lnTo>
                <a:lnTo>
                  <a:pt x="116977" y="37"/>
                </a:lnTo>
                <a:lnTo>
                  <a:pt x="138693" y="588"/>
                </a:lnTo>
                <a:lnTo>
                  <a:pt x="160395" y="1417"/>
                </a:lnTo>
                <a:lnTo>
                  <a:pt x="182129" y="0"/>
                </a:lnTo>
                <a:lnTo>
                  <a:pt x="222528" y="18035"/>
                </a:lnTo>
                <a:lnTo>
                  <a:pt x="248869" y="59797"/>
                </a:lnTo>
                <a:lnTo>
                  <a:pt x="254103" y="94830"/>
                </a:lnTo>
                <a:lnTo>
                  <a:pt x="253408" y="113276"/>
                </a:lnTo>
                <a:lnTo>
                  <a:pt x="248988" y="131444"/>
                </a:lnTo>
                <a:lnTo>
                  <a:pt x="239967" y="148791"/>
                </a:lnTo>
                <a:lnTo>
                  <a:pt x="235112" y="156328"/>
                </a:lnTo>
                <a:lnTo>
                  <a:pt x="230755" y="164124"/>
                </a:lnTo>
                <a:lnTo>
                  <a:pt x="226897" y="172177"/>
                </a:lnTo>
                <a:lnTo>
                  <a:pt x="223538" y="180488"/>
                </a:lnTo>
                <a:lnTo>
                  <a:pt x="216175" y="193583"/>
                </a:lnTo>
                <a:lnTo>
                  <a:pt x="206141" y="201619"/>
                </a:lnTo>
                <a:lnTo>
                  <a:pt x="193798" y="205415"/>
                </a:lnTo>
                <a:lnTo>
                  <a:pt x="179504" y="205791"/>
                </a:lnTo>
                <a:close/>
              </a:path>
            </a:pathLst>
          </a:custGeom>
          <a:solidFill>
            <a:srgbClr val="D08F74"/>
          </a:solidFill>
        </p:spPr>
        <p:txBody>
          <a:bodyPr wrap="square" lIns="0" tIns="0" rIns="0" bIns="0" rtlCol="0"/>
          <a:lstStyle/>
          <a:p>
            <a:endParaRPr/>
          </a:p>
        </p:txBody>
      </p:sp>
      <p:pic>
        <p:nvPicPr>
          <p:cNvPr id="5" name="object 5"/>
          <p:cNvPicPr/>
          <p:nvPr/>
        </p:nvPicPr>
        <p:blipFill>
          <a:blip r:embed="rId3" cstate="print"/>
          <a:stretch>
            <a:fillRect/>
          </a:stretch>
        </p:blipFill>
        <p:spPr>
          <a:xfrm>
            <a:off x="46924" y="8898998"/>
            <a:ext cx="118819" cy="103309"/>
          </a:xfrm>
          <a:prstGeom prst="rect">
            <a:avLst/>
          </a:prstGeom>
        </p:spPr>
      </p:pic>
      <p:pic>
        <p:nvPicPr>
          <p:cNvPr id="6" name="object 6"/>
          <p:cNvPicPr/>
          <p:nvPr/>
        </p:nvPicPr>
        <p:blipFill>
          <a:blip r:embed="rId4" cstate="print"/>
          <a:stretch>
            <a:fillRect/>
          </a:stretch>
        </p:blipFill>
        <p:spPr>
          <a:xfrm>
            <a:off x="248252" y="8731171"/>
            <a:ext cx="244454" cy="171672"/>
          </a:xfrm>
          <a:prstGeom prst="rect">
            <a:avLst/>
          </a:prstGeom>
        </p:spPr>
      </p:pic>
      <p:pic>
        <p:nvPicPr>
          <p:cNvPr id="7" name="object 7"/>
          <p:cNvPicPr/>
          <p:nvPr/>
        </p:nvPicPr>
        <p:blipFill>
          <a:blip r:embed="rId5" cstate="print"/>
          <a:stretch>
            <a:fillRect/>
          </a:stretch>
        </p:blipFill>
        <p:spPr>
          <a:xfrm>
            <a:off x="340141" y="9050039"/>
            <a:ext cx="162554" cy="164445"/>
          </a:xfrm>
          <a:prstGeom prst="rect">
            <a:avLst/>
          </a:prstGeom>
        </p:spPr>
      </p:pic>
      <p:pic>
        <p:nvPicPr>
          <p:cNvPr id="8" name="object 8"/>
          <p:cNvPicPr/>
          <p:nvPr/>
        </p:nvPicPr>
        <p:blipFill>
          <a:blip r:embed="rId6" cstate="print"/>
          <a:stretch>
            <a:fillRect/>
          </a:stretch>
        </p:blipFill>
        <p:spPr>
          <a:xfrm>
            <a:off x="434581" y="9403214"/>
            <a:ext cx="173153" cy="115070"/>
          </a:xfrm>
          <a:prstGeom prst="rect">
            <a:avLst/>
          </a:prstGeom>
        </p:spPr>
      </p:pic>
      <p:pic>
        <p:nvPicPr>
          <p:cNvPr id="9" name="object 9"/>
          <p:cNvPicPr/>
          <p:nvPr/>
        </p:nvPicPr>
        <p:blipFill>
          <a:blip r:embed="rId7" cstate="print"/>
          <a:stretch>
            <a:fillRect/>
          </a:stretch>
        </p:blipFill>
        <p:spPr>
          <a:xfrm>
            <a:off x="0" y="9390860"/>
            <a:ext cx="98585" cy="134826"/>
          </a:xfrm>
          <a:prstGeom prst="rect">
            <a:avLst/>
          </a:prstGeom>
        </p:spPr>
      </p:pic>
      <p:sp>
        <p:nvSpPr>
          <p:cNvPr id="10" name="object 10"/>
          <p:cNvSpPr/>
          <p:nvPr/>
        </p:nvSpPr>
        <p:spPr>
          <a:xfrm>
            <a:off x="1464557" y="10265594"/>
            <a:ext cx="118110" cy="21590"/>
          </a:xfrm>
          <a:custGeom>
            <a:avLst/>
            <a:gdLst/>
            <a:ahLst/>
            <a:cxnLst/>
            <a:rect l="l" t="t" r="r" b="b"/>
            <a:pathLst>
              <a:path w="118109" h="21590">
                <a:moveTo>
                  <a:pt x="118062" y="21405"/>
                </a:moveTo>
                <a:lnTo>
                  <a:pt x="0" y="21405"/>
                </a:lnTo>
                <a:lnTo>
                  <a:pt x="3801" y="15075"/>
                </a:lnTo>
                <a:lnTo>
                  <a:pt x="25838" y="3026"/>
                </a:lnTo>
                <a:lnTo>
                  <a:pt x="49887" y="0"/>
                </a:lnTo>
                <a:lnTo>
                  <a:pt x="73854" y="1226"/>
                </a:lnTo>
                <a:lnTo>
                  <a:pt x="95611" y="6414"/>
                </a:lnTo>
                <a:lnTo>
                  <a:pt x="113032" y="15274"/>
                </a:lnTo>
                <a:lnTo>
                  <a:pt x="118062" y="21405"/>
                </a:lnTo>
                <a:close/>
              </a:path>
            </a:pathLst>
          </a:custGeom>
          <a:solidFill>
            <a:srgbClr val="D08F74"/>
          </a:solidFill>
        </p:spPr>
        <p:txBody>
          <a:bodyPr wrap="square" lIns="0" tIns="0" rIns="0" bIns="0" rtlCol="0"/>
          <a:lstStyle/>
          <a:p>
            <a:endParaRPr/>
          </a:p>
        </p:txBody>
      </p:sp>
      <p:sp>
        <p:nvSpPr>
          <p:cNvPr id="11" name="object 11"/>
          <p:cNvSpPr/>
          <p:nvPr/>
        </p:nvSpPr>
        <p:spPr>
          <a:xfrm>
            <a:off x="1485747" y="9843375"/>
            <a:ext cx="260985" cy="175895"/>
          </a:xfrm>
          <a:custGeom>
            <a:avLst/>
            <a:gdLst/>
            <a:ahLst/>
            <a:cxnLst/>
            <a:rect l="l" t="t" r="r" b="b"/>
            <a:pathLst>
              <a:path w="260985" h="175895">
                <a:moveTo>
                  <a:pt x="232227" y="175508"/>
                </a:moveTo>
                <a:lnTo>
                  <a:pt x="213081" y="174466"/>
                </a:lnTo>
                <a:lnTo>
                  <a:pt x="195002" y="169948"/>
                </a:lnTo>
                <a:lnTo>
                  <a:pt x="177642" y="163196"/>
                </a:lnTo>
                <a:lnTo>
                  <a:pt x="160655" y="155454"/>
                </a:lnTo>
                <a:lnTo>
                  <a:pt x="100932" y="129713"/>
                </a:lnTo>
                <a:lnTo>
                  <a:pt x="44037" y="97915"/>
                </a:lnTo>
                <a:lnTo>
                  <a:pt x="8824" y="67284"/>
                </a:lnTo>
                <a:lnTo>
                  <a:pt x="0" y="44577"/>
                </a:lnTo>
                <a:lnTo>
                  <a:pt x="80" y="40487"/>
                </a:lnTo>
                <a:lnTo>
                  <a:pt x="21532" y="5837"/>
                </a:lnTo>
                <a:lnTo>
                  <a:pt x="46327" y="0"/>
                </a:lnTo>
                <a:lnTo>
                  <a:pt x="82311" y="1846"/>
                </a:lnTo>
                <a:lnTo>
                  <a:pt x="143775" y="29564"/>
                </a:lnTo>
                <a:lnTo>
                  <a:pt x="240374" y="112115"/>
                </a:lnTo>
                <a:lnTo>
                  <a:pt x="260983" y="150950"/>
                </a:lnTo>
                <a:lnTo>
                  <a:pt x="257518" y="163268"/>
                </a:lnTo>
                <a:lnTo>
                  <a:pt x="247704" y="171713"/>
                </a:lnTo>
                <a:lnTo>
                  <a:pt x="232227" y="175508"/>
                </a:lnTo>
                <a:close/>
              </a:path>
            </a:pathLst>
          </a:custGeom>
          <a:solidFill>
            <a:srgbClr val="D08F74"/>
          </a:solidFill>
        </p:spPr>
        <p:txBody>
          <a:bodyPr wrap="square" lIns="0" tIns="0" rIns="0" bIns="0" rtlCol="0"/>
          <a:lstStyle/>
          <a:p>
            <a:endParaRPr/>
          </a:p>
        </p:txBody>
      </p:sp>
      <p:sp>
        <p:nvSpPr>
          <p:cNvPr id="12" name="object 12"/>
          <p:cNvSpPr/>
          <p:nvPr/>
        </p:nvSpPr>
        <p:spPr>
          <a:xfrm>
            <a:off x="1052266" y="9825205"/>
            <a:ext cx="311785" cy="201930"/>
          </a:xfrm>
          <a:custGeom>
            <a:avLst/>
            <a:gdLst/>
            <a:ahLst/>
            <a:cxnLst/>
            <a:rect l="l" t="t" r="r" b="b"/>
            <a:pathLst>
              <a:path w="311784" h="201929">
                <a:moveTo>
                  <a:pt x="190232" y="201847"/>
                </a:moveTo>
                <a:lnTo>
                  <a:pt x="139050" y="196028"/>
                </a:lnTo>
                <a:lnTo>
                  <a:pt x="98883" y="186585"/>
                </a:lnTo>
                <a:lnTo>
                  <a:pt x="56969" y="169249"/>
                </a:lnTo>
                <a:lnTo>
                  <a:pt x="24449" y="139032"/>
                </a:lnTo>
                <a:lnTo>
                  <a:pt x="234" y="100759"/>
                </a:lnTo>
                <a:lnTo>
                  <a:pt x="0" y="86014"/>
                </a:lnTo>
                <a:lnTo>
                  <a:pt x="6336" y="70930"/>
                </a:lnTo>
                <a:lnTo>
                  <a:pt x="9823" y="63319"/>
                </a:lnTo>
                <a:lnTo>
                  <a:pt x="11411" y="55519"/>
                </a:lnTo>
                <a:lnTo>
                  <a:pt x="30146" y="14182"/>
                </a:lnTo>
                <a:lnTo>
                  <a:pt x="76779" y="6350"/>
                </a:lnTo>
                <a:lnTo>
                  <a:pt x="95853" y="4096"/>
                </a:lnTo>
                <a:lnTo>
                  <a:pt x="114876" y="1477"/>
                </a:lnTo>
                <a:lnTo>
                  <a:pt x="134063" y="0"/>
                </a:lnTo>
                <a:lnTo>
                  <a:pt x="170597" y="2896"/>
                </a:lnTo>
                <a:lnTo>
                  <a:pt x="236142" y="28248"/>
                </a:lnTo>
                <a:lnTo>
                  <a:pt x="274200" y="59118"/>
                </a:lnTo>
                <a:lnTo>
                  <a:pt x="288924" y="100540"/>
                </a:lnTo>
                <a:lnTo>
                  <a:pt x="291151" y="111757"/>
                </a:lnTo>
                <a:lnTo>
                  <a:pt x="294575" y="122517"/>
                </a:lnTo>
                <a:lnTo>
                  <a:pt x="299197" y="132821"/>
                </a:lnTo>
                <a:lnTo>
                  <a:pt x="305016" y="142667"/>
                </a:lnTo>
                <a:lnTo>
                  <a:pt x="311652" y="156679"/>
                </a:lnTo>
                <a:lnTo>
                  <a:pt x="310386" y="168147"/>
                </a:lnTo>
                <a:lnTo>
                  <a:pt x="301872" y="176197"/>
                </a:lnTo>
                <a:lnTo>
                  <a:pt x="286769" y="179949"/>
                </a:lnTo>
                <a:lnTo>
                  <a:pt x="268594" y="182445"/>
                </a:lnTo>
                <a:lnTo>
                  <a:pt x="250696" y="186103"/>
                </a:lnTo>
                <a:lnTo>
                  <a:pt x="233077" y="190924"/>
                </a:lnTo>
                <a:lnTo>
                  <a:pt x="215735" y="196908"/>
                </a:lnTo>
                <a:lnTo>
                  <a:pt x="190232" y="201847"/>
                </a:lnTo>
                <a:close/>
              </a:path>
            </a:pathLst>
          </a:custGeom>
          <a:solidFill>
            <a:srgbClr val="D08F74"/>
          </a:solidFill>
        </p:spPr>
        <p:txBody>
          <a:bodyPr wrap="square" lIns="0" tIns="0" rIns="0" bIns="0" rtlCol="0"/>
          <a:lstStyle/>
          <a:p>
            <a:endParaRPr/>
          </a:p>
        </p:txBody>
      </p:sp>
      <p:pic>
        <p:nvPicPr>
          <p:cNvPr id="13" name="object 13"/>
          <p:cNvPicPr/>
          <p:nvPr/>
        </p:nvPicPr>
        <p:blipFill>
          <a:blip r:embed="rId8" cstate="print"/>
          <a:stretch>
            <a:fillRect/>
          </a:stretch>
        </p:blipFill>
        <p:spPr>
          <a:xfrm>
            <a:off x="1344692" y="9110705"/>
            <a:ext cx="201857" cy="165564"/>
          </a:xfrm>
          <a:prstGeom prst="rect">
            <a:avLst/>
          </a:prstGeom>
        </p:spPr>
      </p:pic>
      <p:sp>
        <p:nvSpPr>
          <p:cNvPr id="14" name="object 14"/>
          <p:cNvSpPr/>
          <p:nvPr/>
        </p:nvSpPr>
        <p:spPr>
          <a:xfrm>
            <a:off x="853813" y="8837836"/>
            <a:ext cx="307340" cy="165735"/>
          </a:xfrm>
          <a:custGeom>
            <a:avLst/>
            <a:gdLst/>
            <a:ahLst/>
            <a:cxnLst/>
            <a:rect l="l" t="t" r="r" b="b"/>
            <a:pathLst>
              <a:path w="307340" h="165734">
                <a:moveTo>
                  <a:pt x="264243" y="165346"/>
                </a:moveTo>
                <a:lnTo>
                  <a:pt x="235726" y="160583"/>
                </a:lnTo>
                <a:lnTo>
                  <a:pt x="207348" y="154444"/>
                </a:lnTo>
                <a:lnTo>
                  <a:pt x="178970" y="148709"/>
                </a:lnTo>
                <a:lnTo>
                  <a:pt x="125318" y="141132"/>
                </a:lnTo>
                <a:lnTo>
                  <a:pt x="79668" y="123770"/>
                </a:lnTo>
                <a:lnTo>
                  <a:pt x="42830" y="105486"/>
                </a:lnTo>
                <a:lnTo>
                  <a:pt x="5827" y="74295"/>
                </a:lnTo>
                <a:lnTo>
                  <a:pt x="0" y="60563"/>
                </a:lnTo>
                <a:lnTo>
                  <a:pt x="1576" y="40907"/>
                </a:lnTo>
                <a:lnTo>
                  <a:pt x="27117" y="5193"/>
                </a:lnTo>
                <a:lnTo>
                  <a:pt x="48245" y="0"/>
                </a:lnTo>
                <a:lnTo>
                  <a:pt x="81339" y="2181"/>
                </a:lnTo>
                <a:lnTo>
                  <a:pt x="114440" y="4534"/>
                </a:lnTo>
                <a:lnTo>
                  <a:pt x="146897" y="10457"/>
                </a:lnTo>
                <a:lnTo>
                  <a:pt x="178059" y="23351"/>
                </a:lnTo>
                <a:lnTo>
                  <a:pt x="199598" y="34859"/>
                </a:lnTo>
                <a:lnTo>
                  <a:pt x="221496" y="45761"/>
                </a:lnTo>
                <a:lnTo>
                  <a:pt x="263973" y="69988"/>
                </a:lnTo>
                <a:lnTo>
                  <a:pt x="295316" y="99456"/>
                </a:lnTo>
                <a:lnTo>
                  <a:pt x="307002" y="137277"/>
                </a:lnTo>
                <a:lnTo>
                  <a:pt x="300618" y="154579"/>
                </a:lnTo>
                <a:lnTo>
                  <a:pt x="285524" y="164057"/>
                </a:lnTo>
                <a:lnTo>
                  <a:pt x="264243" y="165346"/>
                </a:lnTo>
                <a:close/>
              </a:path>
            </a:pathLst>
          </a:custGeom>
          <a:solidFill>
            <a:srgbClr val="D08F74"/>
          </a:solidFill>
        </p:spPr>
        <p:txBody>
          <a:bodyPr wrap="square" lIns="0" tIns="0" rIns="0" bIns="0" rtlCol="0"/>
          <a:lstStyle/>
          <a:p>
            <a:endParaRPr/>
          </a:p>
        </p:txBody>
      </p:sp>
      <p:pic>
        <p:nvPicPr>
          <p:cNvPr id="15" name="object 15"/>
          <p:cNvPicPr/>
          <p:nvPr/>
        </p:nvPicPr>
        <p:blipFill>
          <a:blip r:embed="rId9" cstate="print"/>
          <a:stretch>
            <a:fillRect/>
          </a:stretch>
        </p:blipFill>
        <p:spPr>
          <a:xfrm>
            <a:off x="1297737" y="9657781"/>
            <a:ext cx="153955" cy="137746"/>
          </a:xfrm>
          <a:prstGeom prst="rect">
            <a:avLst/>
          </a:prstGeom>
        </p:spPr>
      </p:pic>
      <p:pic>
        <p:nvPicPr>
          <p:cNvPr id="16" name="object 16"/>
          <p:cNvPicPr/>
          <p:nvPr/>
        </p:nvPicPr>
        <p:blipFill>
          <a:blip r:embed="rId10" cstate="print"/>
          <a:stretch>
            <a:fillRect/>
          </a:stretch>
        </p:blipFill>
        <p:spPr>
          <a:xfrm>
            <a:off x="763918" y="9201603"/>
            <a:ext cx="149451" cy="157756"/>
          </a:xfrm>
          <a:prstGeom prst="rect">
            <a:avLst/>
          </a:prstGeom>
        </p:spPr>
      </p:pic>
      <p:pic>
        <p:nvPicPr>
          <p:cNvPr id="17" name="object 17"/>
          <p:cNvPicPr/>
          <p:nvPr/>
        </p:nvPicPr>
        <p:blipFill>
          <a:blip r:embed="rId11" cstate="print"/>
          <a:stretch>
            <a:fillRect/>
          </a:stretch>
        </p:blipFill>
        <p:spPr>
          <a:xfrm>
            <a:off x="933271" y="9523965"/>
            <a:ext cx="70153" cy="109658"/>
          </a:xfrm>
          <a:prstGeom prst="rect">
            <a:avLst/>
          </a:prstGeom>
        </p:spPr>
      </p:pic>
      <p:pic>
        <p:nvPicPr>
          <p:cNvPr id="18" name="object 18"/>
          <p:cNvPicPr/>
          <p:nvPr/>
        </p:nvPicPr>
        <p:blipFill>
          <a:blip r:embed="rId12" cstate="print"/>
          <a:stretch>
            <a:fillRect/>
          </a:stretch>
        </p:blipFill>
        <p:spPr>
          <a:xfrm>
            <a:off x="1129111" y="9384697"/>
            <a:ext cx="179823" cy="207577"/>
          </a:xfrm>
          <a:prstGeom prst="rect">
            <a:avLst/>
          </a:prstGeom>
        </p:spPr>
      </p:pic>
      <p:pic>
        <p:nvPicPr>
          <p:cNvPr id="19" name="object 19"/>
          <p:cNvPicPr/>
          <p:nvPr/>
        </p:nvPicPr>
        <p:blipFill>
          <a:blip r:embed="rId13" cstate="print"/>
          <a:stretch>
            <a:fillRect/>
          </a:stretch>
        </p:blipFill>
        <p:spPr>
          <a:xfrm>
            <a:off x="1855097" y="10190691"/>
            <a:ext cx="233028" cy="96307"/>
          </a:xfrm>
          <a:prstGeom prst="rect">
            <a:avLst/>
          </a:prstGeom>
        </p:spPr>
      </p:pic>
      <p:pic>
        <p:nvPicPr>
          <p:cNvPr id="20" name="object 20"/>
          <p:cNvPicPr/>
          <p:nvPr/>
        </p:nvPicPr>
        <p:blipFill>
          <a:blip r:embed="rId14" cstate="print"/>
          <a:stretch>
            <a:fillRect/>
          </a:stretch>
        </p:blipFill>
        <p:spPr>
          <a:xfrm>
            <a:off x="654840" y="9686088"/>
            <a:ext cx="244323" cy="187965"/>
          </a:xfrm>
          <a:prstGeom prst="rect">
            <a:avLst/>
          </a:prstGeom>
        </p:spPr>
      </p:pic>
      <p:pic>
        <p:nvPicPr>
          <p:cNvPr id="21" name="object 21"/>
          <p:cNvPicPr/>
          <p:nvPr/>
        </p:nvPicPr>
        <p:blipFill>
          <a:blip r:embed="rId15" cstate="print"/>
          <a:stretch>
            <a:fillRect/>
          </a:stretch>
        </p:blipFill>
        <p:spPr>
          <a:xfrm>
            <a:off x="1570492" y="9618596"/>
            <a:ext cx="220519" cy="170689"/>
          </a:xfrm>
          <a:prstGeom prst="rect">
            <a:avLst/>
          </a:prstGeom>
        </p:spPr>
      </p:pic>
      <p:pic>
        <p:nvPicPr>
          <p:cNvPr id="22" name="object 22"/>
          <p:cNvPicPr/>
          <p:nvPr/>
        </p:nvPicPr>
        <p:blipFill>
          <a:blip r:embed="rId16" cstate="print"/>
          <a:stretch>
            <a:fillRect/>
          </a:stretch>
        </p:blipFill>
        <p:spPr>
          <a:xfrm>
            <a:off x="990731" y="10192804"/>
            <a:ext cx="217419" cy="94194"/>
          </a:xfrm>
          <a:prstGeom prst="rect">
            <a:avLst/>
          </a:prstGeom>
        </p:spPr>
      </p:pic>
      <p:pic>
        <p:nvPicPr>
          <p:cNvPr id="23" name="object 23"/>
          <p:cNvPicPr/>
          <p:nvPr/>
        </p:nvPicPr>
        <p:blipFill>
          <a:blip r:embed="rId17" cstate="print"/>
          <a:stretch>
            <a:fillRect/>
          </a:stretch>
        </p:blipFill>
        <p:spPr>
          <a:xfrm>
            <a:off x="591112" y="10112364"/>
            <a:ext cx="150736" cy="167982"/>
          </a:xfrm>
          <a:prstGeom prst="rect">
            <a:avLst/>
          </a:prstGeom>
        </p:spPr>
      </p:pic>
      <p:pic>
        <p:nvPicPr>
          <p:cNvPr id="24" name="object 24"/>
          <p:cNvPicPr/>
          <p:nvPr/>
        </p:nvPicPr>
        <p:blipFill>
          <a:blip r:embed="rId18" cstate="print"/>
          <a:stretch>
            <a:fillRect/>
          </a:stretch>
        </p:blipFill>
        <p:spPr>
          <a:xfrm>
            <a:off x="0" y="9917156"/>
            <a:ext cx="144086" cy="157608"/>
          </a:xfrm>
          <a:prstGeom prst="rect">
            <a:avLst/>
          </a:prstGeom>
        </p:spPr>
      </p:pic>
      <p:pic>
        <p:nvPicPr>
          <p:cNvPr id="25" name="object 25"/>
          <p:cNvPicPr/>
          <p:nvPr/>
        </p:nvPicPr>
        <p:blipFill>
          <a:blip r:embed="rId19" cstate="print"/>
          <a:stretch>
            <a:fillRect/>
          </a:stretch>
        </p:blipFill>
        <p:spPr>
          <a:xfrm>
            <a:off x="302892" y="9855220"/>
            <a:ext cx="163183" cy="166894"/>
          </a:xfrm>
          <a:prstGeom prst="rect">
            <a:avLst/>
          </a:prstGeom>
        </p:spPr>
      </p:pic>
      <p:pic>
        <p:nvPicPr>
          <p:cNvPr id="26" name="object 26"/>
          <p:cNvPicPr/>
          <p:nvPr/>
        </p:nvPicPr>
        <p:blipFill>
          <a:blip r:embed="rId20" cstate="print"/>
          <a:stretch>
            <a:fillRect/>
          </a:stretch>
        </p:blipFill>
        <p:spPr>
          <a:xfrm>
            <a:off x="0" y="10174584"/>
            <a:ext cx="149566" cy="112415"/>
          </a:xfrm>
          <a:prstGeom prst="rect">
            <a:avLst/>
          </a:prstGeom>
        </p:spPr>
      </p:pic>
      <p:pic>
        <p:nvPicPr>
          <p:cNvPr id="27" name="object 27"/>
          <p:cNvPicPr/>
          <p:nvPr/>
        </p:nvPicPr>
        <p:blipFill>
          <a:blip r:embed="rId21" cstate="print"/>
          <a:stretch>
            <a:fillRect/>
          </a:stretch>
        </p:blipFill>
        <p:spPr>
          <a:xfrm>
            <a:off x="146785" y="9621891"/>
            <a:ext cx="175487" cy="178961"/>
          </a:xfrm>
          <a:prstGeom prst="rect">
            <a:avLst/>
          </a:prstGeom>
        </p:spPr>
      </p:pic>
      <p:sp>
        <p:nvSpPr>
          <p:cNvPr id="30" name="object 30"/>
          <p:cNvSpPr txBox="1"/>
          <p:nvPr/>
        </p:nvSpPr>
        <p:spPr>
          <a:xfrm>
            <a:off x="3325305" y="2258184"/>
            <a:ext cx="11624885" cy="6772688"/>
          </a:xfrm>
          <a:prstGeom prst="rect">
            <a:avLst/>
          </a:prstGeom>
        </p:spPr>
        <p:txBody>
          <a:bodyPr vert="horz" wrap="square" lIns="0" tIns="12700" rIns="0" bIns="0" rtlCol="0">
            <a:spAutoFit/>
          </a:bodyPr>
          <a:lstStyle/>
          <a:p>
            <a:pPr marL="12700" marR="5080">
              <a:lnSpc>
                <a:spcPct val="115700"/>
              </a:lnSpc>
              <a:spcBef>
                <a:spcPts val="100"/>
              </a:spcBef>
              <a:tabLst>
                <a:tab pos="819785" algn="l"/>
                <a:tab pos="1557020" algn="l"/>
                <a:tab pos="2101215" algn="l"/>
                <a:tab pos="2545080" algn="l"/>
                <a:tab pos="3051175" algn="l"/>
                <a:tab pos="3218815" algn="l"/>
                <a:tab pos="3530600" algn="l"/>
                <a:tab pos="6132830" algn="l"/>
              </a:tabLst>
            </a:pPr>
            <a:r>
              <a:rPr lang="en-US" sz="2700" spc="175" dirty="0">
                <a:solidFill>
                  <a:srgbClr val="41332E"/>
                </a:solidFill>
                <a:latin typeface="Times New Roman"/>
                <a:cs typeface="Times New Roman"/>
              </a:rPr>
              <a:t>Pada </a:t>
            </a:r>
            <a:r>
              <a:rPr lang="en-US" sz="2700" spc="175" dirty="0" err="1">
                <a:solidFill>
                  <a:srgbClr val="41332E"/>
                </a:solidFill>
                <a:latin typeface="Times New Roman"/>
                <a:cs typeface="Times New Roman"/>
              </a:rPr>
              <a:t>minggu</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kelima</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terdapat</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tiga</a:t>
            </a:r>
            <a:r>
              <a:rPr lang="en-US" sz="2700" spc="175" dirty="0">
                <a:solidFill>
                  <a:srgbClr val="41332E"/>
                </a:solidFill>
                <a:latin typeface="Times New Roman"/>
                <a:cs typeface="Times New Roman"/>
              </a:rPr>
              <a:t> pasang </a:t>
            </a:r>
            <a:r>
              <a:rPr lang="en-US" sz="2700" spc="175" dirty="0" err="1">
                <a:solidFill>
                  <a:srgbClr val="41332E"/>
                </a:solidFill>
                <a:latin typeface="Times New Roman"/>
                <a:cs typeface="Times New Roman"/>
              </a:rPr>
              <a:t>pembuluh</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darah</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balik</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utama</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yaitu</a:t>
            </a:r>
            <a:r>
              <a:rPr lang="en-US" sz="2700" spc="175" dirty="0">
                <a:solidFill>
                  <a:srgbClr val="41332E"/>
                </a:solidFill>
                <a:latin typeface="Times New Roman"/>
                <a:cs typeface="Times New Roman"/>
              </a:rPr>
              <a:t>:</a:t>
            </a:r>
          </a:p>
          <a:p>
            <a:pPr marL="12700" marR="5080">
              <a:lnSpc>
                <a:spcPct val="115700"/>
              </a:lnSpc>
              <a:spcBef>
                <a:spcPts val="100"/>
              </a:spcBef>
              <a:tabLst>
                <a:tab pos="819785" algn="l"/>
                <a:tab pos="1557020" algn="l"/>
                <a:tab pos="2101215" algn="l"/>
                <a:tab pos="2545080" algn="l"/>
                <a:tab pos="3051175" algn="l"/>
                <a:tab pos="3218815" algn="l"/>
                <a:tab pos="3530600" algn="l"/>
                <a:tab pos="6132830" algn="l"/>
              </a:tabLst>
            </a:pPr>
            <a:r>
              <a:rPr lang="en-US" sz="2700" spc="175" dirty="0">
                <a:solidFill>
                  <a:srgbClr val="41332E"/>
                </a:solidFill>
                <a:latin typeface="Times New Roman"/>
                <a:cs typeface="Times New Roman"/>
              </a:rPr>
              <a:t>a.	Vena </a:t>
            </a:r>
            <a:r>
              <a:rPr lang="en-US" sz="2700" spc="175" dirty="0" err="1">
                <a:solidFill>
                  <a:srgbClr val="41332E"/>
                </a:solidFill>
                <a:latin typeface="Times New Roman"/>
                <a:cs typeface="Times New Roman"/>
              </a:rPr>
              <a:t>vitelina</a:t>
            </a:r>
            <a:r>
              <a:rPr lang="en-US" sz="2700" spc="175" dirty="0">
                <a:solidFill>
                  <a:srgbClr val="41332E"/>
                </a:solidFill>
                <a:latin typeface="Times New Roman"/>
                <a:cs typeface="Times New Roman"/>
              </a:rPr>
              <a:t> (vena </a:t>
            </a:r>
            <a:r>
              <a:rPr lang="en-US" sz="2700" spc="175" dirty="0" err="1">
                <a:solidFill>
                  <a:srgbClr val="41332E"/>
                </a:solidFill>
                <a:latin typeface="Times New Roman"/>
                <a:cs typeface="Times New Roman"/>
              </a:rPr>
              <a:t>omfalomesentrika</a:t>
            </a:r>
            <a:r>
              <a:rPr lang="en-US" sz="2700" spc="175" dirty="0">
                <a:solidFill>
                  <a:srgbClr val="41332E"/>
                </a:solidFill>
                <a:latin typeface="Times New Roman"/>
                <a:cs typeface="Times New Roman"/>
              </a:rPr>
              <a:t>) yang </a:t>
            </a:r>
            <a:r>
              <a:rPr lang="en-US" sz="2700" spc="175" dirty="0" err="1">
                <a:solidFill>
                  <a:srgbClr val="41332E"/>
                </a:solidFill>
                <a:latin typeface="Times New Roman"/>
                <a:cs typeface="Times New Roman"/>
              </a:rPr>
              <a:t>mengangkut</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darah</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dari</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kantung</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kuning</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ke</a:t>
            </a:r>
            <a:r>
              <a:rPr lang="en-US" sz="2700" spc="175" dirty="0">
                <a:solidFill>
                  <a:srgbClr val="41332E"/>
                </a:solidFill>
                <a:latin typeface="Times New Roman"/>
                <a:cs typeface="Times New Roman"/>
              </a:rPr>
              <a:t> sinus venosus. Vena </a:t>
            </a:r>
            <a:r>
              <a:rPr lang="en-US" sz="2700" spc="175" dirty="0" err="1">
                <a:solidFill>
                  <a:srgbClr val="41332E"/>
                </a:solidFill>
                <a:latin typeface="Times New Roman"/>
                <a:cs typeface="Times New Roman"/>
              </a:rPr>
              <a:t>vitelina</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kemudian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akan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berkembang</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menjadi</a:t>
            </a:r>
            <a:r>
              <a:rPr lang="en-US" sz="2700" spc="175" dirty="0">
                <a:solidFill>
                  <a:srgbClr val="41332E"/>
                </a:solidFill>
                <a:latin typeface="Times New Roman"/>
                <a:cs typeface="Times New Roman"/>
              </a:rPr>
              <a:t> sinusoid </a:t>
            </a:r>
            <a:r>
              <a:rPr lang="en-US" sz="2700" spc="175" dirty="0" err="1">
                <a:solidFill>
                  <a:srgbClr val="41332E"/>
                </a:solidFill>
                <a:latin typeface="Times New Roman"/>
                <a:cs typeface="Times New Roman"/>
              </a:rPr>
              <a:t>hati</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bagian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hepatokardial</a:t>
            </a:r>
            <a:r>
              <a:rPr lang="en-US" sz="2700" spc="175" dirty="0">
                <a:solidFill>
                  <a:srgbClr val="41332E"/>
                </a:solidFill>
                <a:latin typeface="Times New Roman"/>
                <a:cs typeface="Times New Roman"/>
              </a:rPr>
              <a:t>, vena cava inferior, vena porta, dan vena </a:t>
            </a:r>
            <a:r>
              <a:rPr lang="en-US" sz="2700" spc="175" dirty="0" err="1">
                <a:solidFill>
                  <a:srgbClr val="41332E"/>
                </a:solidFill>
                <a:latin typeface="Times New Roman"/>
                <a:cs typeface="Times New Roman"/>
              </a:rPr>
              <a:t>mesentrika</a:t>
            </a:r>
            <a:r>
              <a:rPr lang="en-US" sz="2700" spc="175" dirty="0">
                <a:solidFill>
                  <a:srgbClr val="41332E"/>
                </a:solidFill>
                <a:latin typeface="Times New Roman"/>
                <a:cs typeface="Times New Roman"/>
              </a:rPr>
              <a:t> superior.</a:t>
            </a:r>
          </a:p>
          <a:p>
            <a:pPr marL="12700" marR="5080">
              <a:lnSpc>
                <a:spcPct val="115700"/>
              </a:lnSpc>
              <a:spcBef>
                <a:spcPts val="100"/>
              </a:spcBef>
              <a:tabLst>
                <a:tab pos="819785" algn="l"/>
                <a:tab pos="1557020" algn="l"/>
                <a:tab pos="2101215" algn="l"/>
                <a:tab pos="2545080" algn="l"/>
                <a:tab pos="3051175" algn="l"/>
                <a:tab pos="3218815" algn="l"/>
                <a:tab pos="3530600" algn="l"/>
                <a:tab pos="6132830" algn="l"/>
              </a:tabLst>
            </a:pPr>
            <a:r>
              <a:rPr lang="en-US" sz="2700" spc="175" dirty="0">
                <a:solidFill>
                  <a:srgbClr val="41332E"/>
                </a:solidFill>
                <a:latin typeface="Times New Roman"/>
                <a:cs typeface="Times New Roman"/>
              </a:rPr>
              <a:t>b.	Vena </a:t>
            </a:r>
            <a:r>
              <a:rPr lang="en-US" sz="2700" spc="175" dirty="0" err="1">
                <a:solidFill>
                  <a:srgbClr val="41332E"/>
                </a:solidFill>
                <a:latin typeface="Times New Roman"/>
                <a:cs typeface="Times New Roman"/>
              </a:rPr>
              <a:t>umbilikalis</a:t>
            </a:r>
            <a:r>
              <a:rPr lang="en-US" sz="2700" spc="175" dirty="0">
                <a:solidFill>
                  <a:srgbClr val="41332E"/>
                </a:solidFill>
                <a:latin typeface="Times New Roman"/>
                <a:cs typeface="Times New Roman"/>
              </a:rPr>
              <a:t> yang </a:t>
            </a:r>
            <a:r>
              <a:rPr lang="en-US" sz="2700" spc="175" dirty="0" err="1">
                <a:solidFill>
                  <a:srgbClr val="41332E"/>
                </a:solidFill>
                <a:latin typeface="Times New Roman"/>
                <a:cs typeface="Times New Roman"/>
              </a:rPr>
              <a:t>berasal</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dari</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vili-vili</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korion</a:t>
            </a:r>
            <a:r>
              <a:rPr lang="en-US" sz="2700" spc="175" dirty="0">
                <a:solidFill>
                  <a:srgbClr val="41332E"/>
                </a:solidFill>
                <a:latin typeface="Times New Roman"/>
                <a:cs typeface="Times New Roman"/>
              </a:rPr>
              <a:t> dan </a:t>
            </a:r>
            <a:r>
              <a:rPr lang="en-US" sz="2700" spc="175" dirty="0" err="1">
                <a:solidFill>
                  <a:srgbClr val="41332E"/>
                </a:solidFill>
                <a:latin typeface="Times New Roman"/>
                <a:cs typeface="Times New Roman"/>
              </a:rPr>
              <a:t>mengangkut</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darah</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dengan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oksigen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tinggi</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ke</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janin</a:t>
            </a:r>
            <a:r>
              <a:rPr lang="en-US" sz="2700" spc="175" dirty="0">
                <a:solidFill>
                  <a:srgbClr val="41332E"/>
                </a:solidFill>
                <a:latin typeface="Times New Roman"/>
                <a:cs typeface="Times New Roman"/>
              </a:rPr>
              <a:t>. Vena </a:t>
            </a:r>
            <a:r>
              <a:rPr lang="en-US" sz="2700" spc="175" dirty="0" err="1">
                <a:solidFill>
                  <a:srgbClr val="41332E"/>
                </a:solidFill>
                <a:latin typeface="Times New Roman"/>
                <a:cs typeface="Times New Roman"/>
              </a:rPr>
              <a:t>umbilikalis</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kemudian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akan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menjadi</a:t>
            </a:r>
            <a:r>
              <a:rPr lang="en-US" sz="2700" spc="175" dirty="0">
                <a:solidFill>
                  <a:srgbClr val="41332E"/>
                </a:solidFill>
                <a:latin typeface="Times New Roman"/>
                <a:cs typeface="Times New Roman"/>
              </a:rPr>
              <a:t> ligamentum teres hepatis </a:t>
            </a:r>
            <a:r>
              <a:rPr lang="en-US" sz="2700" spc="175" dirty="0" err="1">
                <a:solidFill>
                  <a:srgbClr val="41332E"/>
                </a:solidFill>
                <a:latin typeface="Times New Roman"/>
                <a:cs typeface="Times New Roman"/>
              </a:rPr>
              <a:t>setelah</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bayi</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lahir</a:t>
            </a:r>
            <a:r>
              <a:rPr lang="en-US" sz="2700" spc="175" dirty="0">
                <a:solidFill>
                  <a:srgbClr val="41332E"/>
                </a:solidFill>
                <a:latin typeface="Times New Roman"/>
                <a:cs typeface="Times New Roman"/>
              </a:rPr>
              <a:t>.</a:t>
            </a:r>
          </a:p>
          <a:p>
            <a:pPr marL="12700" marR="5080">
              <a:lnSpc>
                <a:spcPct val="115700"/>
              </a:lnSpc>
              <a:spcBef>
                <a:spcPts val="100"/>
              </a:spcBef>
              <a:tabLst>
                <a:tab pos="819785" algn="l"/>
                <a:tab pos="1557020" algn="l"/>
                <a:tab pos="2101215" algn="l"/>
                <a:tab pos="2545080" algn="l"/>
                <a:tab pos="3051175" algn="l"/>
                <a:tab pos="3218815" algn="l"/>
                <a:tab pos="3530600" algn="l"/>
                <a:tab pos="6132830" algn="l"/>
              </a:tabLst>
            </a:pPr>
            <a:r>
              <a:rPr lang="en-US" sz="2700" spc="175" dirty="0">
                <a:solidFill>
                  <a:srgbClr val="41332E"/>
                </a:solidFill>
                <a:latin typeface="Times New Roman"/>
                <a:cs typeface="Times New Roman"/>
              </a:rPr>
              <a:t>c.	Vena </a:t>
            </a:r>
            <a:r>
              <a:rPr lang="en-US" sz="2700" spc="175" dirty="0" err="1">
                <a:solidFill>
                  <a:srgbClr val="41332E"/>
                </a:solidFill>
                <a:latin typeface="Times New Roman"/>
                <a:cs typeface="Times New Roman"/>
              </a:rPr>
              <a:t>kardinalis</a:t>
            </a:r>
            <a:r>
              <a:rPr lang="en-US" sz="2700" spc="175" dirty="0">
                <a:solidFill>
                  <a:srgbClr val="41332E"/>
                </a:solidFill>
                <a:latin typeface="Times New Roman"/>
                <a:cs typeface="Times New Roman"/>
              </a:rPr>
              <a:t> yang </a:t>
            </a:r>
            <a:r>
              <a:rPr lang="en-US" sz="2700" spc="175" dirty="0" err="1">
                <a:solidFill>
                  <a:srgbClr val="41332E"/>
                </a:solidFill>
                <a:latin typeface="Times New Roman"/>
                <a:cs typeface="Times New Roman"/>
              </a:rPr>
              <a:t>mengembalikan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darah</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dari</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tubuh</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janin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ke</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jantungnya</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sendiri</a:t>
            </a:r>
            <a:r>
              <a:rPr lang="en-US" sz="2700" spc="175" dirty="0">
                <a:solidFill>
                  <a:srgbClr val="41332E"/>
                </a:solidFill>
                <a:latin typeface="Times New Roman"/>
                <a:cs typeface="Times New Roman"/>
              </a:rPr>
              <a:t>. Vena </a:t>
            </a:r>
            <a:r>
              <a:rPr lang="en-US" sz="2700" spc="175" dirty="0" err="1">
                <a:solidFill>
                  <a:srgbClr val="41332E"/>
                </a:solidFill>
                <a:latin typeface="Times New Roman"/>
                <a:cs typeface="Times New Roman"/>
              </a:rPr>
              <a:t>kardinalis</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kemudian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akan</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menjadi</a:t>
            </a:r>
            <a:r>
              <a:rPr lang="en-US" sz="2700" spc="175" dirty="0">
                <a:solidFill>
                  <a:srgbClr val="41332E"/>
                </a:solidFill>
                <a:latin typeface="Times New Roman"/>
                <a:cs typeface="Times New Roman"/>
              </a:rPr>
              <a:t> vena cava inferior, vena cava superior, vena </a:t>
            </a:r>
            <a:r>
              <a:rPr lang="en-US" sz="2700" spc="175" dirty="0" err="1">
                <a:solidFill>
                  <a:srgbClr val="41332E"/>
                </a:solidFill>
                <a:latin typeface="Times New Roman"/>
                <a:cs typeface="Times New Roman"/>
              </a:rPr>
              <a:t>azigos</a:t>
            </a:r>
            <a:r>
              <a:rPr lang="en-US" sz="2700" spc="175" dirty="0">
                <a:solidFill>
                  <a:srgbClr val="41332E"/>
                </a:solidFill>
                <a:latin typeface="Times New Roman"/>
                <a:cs typeface="Times New Roman"/>
              </a:rPr>
              <a:t>, dan vena hemi </a:t>
            </a:r>
            <a:r>
              <a:rPr lang="en-US" sz="2700" spc="175" dirty="0" err="1">
                <a:solidFill>
                  <a:srgbClr val="41332E"/>
                </a:solidFill>
                <a:latin typeface="Times New Roman"/>
                <a:cs typeface="Times New Roman"/>
              </a:rPr>
              <a:t>azigos</a:t>
            </a:r>
            <a:r>
              <a:rPr lang="en-US" sz="2700" spc="175" dirty="0">
                <a:solidFill>
                  <a:srgbClr val="41332E"/>
                </a:solidFill>
                <a:latin typeface="Times New Roman"/>
                <a:cs typeface="Times New Roman"/>
              </a:rPr>
              <a:t>, vena </a:t>
            </a:r>
            <a:r>
              <a:rPr lang="en-US" sz="2700" spc="175" dirty="0" err="1">
                <a:solidFill>
                  <a:srgbClr val="41332E"/>
                </a:solidFill>
                <a:latin typeface="Times New Roman"/>
                <a:cs typeface="Times New Roman"/>
              </a:rPr>
              <a:t>renalis</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kiri</a:t>
            </a:r>
            <a:r>
              <a:rPr lang="en-US" sz="2700" spc="175" dirty="0">
                <a:solidFill>
                  <a:srgbClr val="41332E"/>
                </a:solidFill>
                <a:latin typeface="Times New Roman"/>
                <a:cs typeface="Times New Roman"/>
              </a:rPr>
              <a:t>, dan vena </a:t>
            </a:r>
            <a:r>
              <a:rPr lang="en-US" sz="2700" spc="175" dirty="0" err="1">
                <a:solidFill>
                  <a:srgbClr val="41332E"/>
                </a:solidFill>
                <a:latin typeface="Times New Roman"/>
                <a:cs typeface="Times New Roman"/>
              </a:rPr>
              <a:t>iliaka</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komunis</a:t>
            </a:r>
            <a:r>
              <a:rPr lang="en-US" sz="2700" spc="175" dirty="0">
                <a:solidFill>
                  <a:srgbClr val="41332E"/>
                </a:solidFill>
                <a:latin typeface="Times New Roman"/>
                <a:cs typeface="Times New Roman"/>
              </a:rPr>
              <a:t> </a:t>
            </a:r>
            <a:r>
              <a:rPr lang="en-US" sz="2700" spc="175" dirty="0" err="1">
                <a:solidFill>
                  <a:srgbClr val="41332E"/>
                </a:solidFill>
                <a:latin typeface="Times New Roman"/>
                <a:cs typeface="Times New Roman"/>
              </a:rPr>
              <a:t>kiri</a:t>
            </a:r>
            <a:r>
              <a:rPr lang="en-US" sz="2700" spc="175" dirty="0">
                <a:solidFill>
                  <a:srgbClr val="41332E"/>
                </a:solidFill>
                <a:latin typeface="Times New Roman"/>
                <a:cs typeface="Times New Roman"/>
              </a:rPr>
              <a:t>.</a:t>
            </a:r>
          </a:p>
          <a:p>
            <a:pPr marL="12700" marR="5080">
              <a:lnSpc>
                <a:spcPct val="115700"/>
              </a:lnSpc>
              <a:spcBef>
                <a:spcPts val="100"/>
              </a:spcBef>
              <a:tabLst>
                <a:tab pos="819785" algn="l"/>
                <a:tab pos="1557020" algn="l"/>
                <a:tab pos="2101215" algn="l"/>
                <a:tab pos="2545080" algn="l"/>
                <a:tab pos="3051175" algn="l"/>
                <a:tab pos="3218815" algn="l"/>
                <a:tab pos="3530600" algn="l"/>
                <a:tab pos="6132830" algn="l"/>
              </a:tabLst>
            </a:pPr>
            <a:endParaRPr lang="en-US" sz="2700" dirty="0">
              <a:latin typeface="Times New Roman"/>
              <a:cs typeface="Times New Roman"/>
            </a:endParaRPr>
          </a:p>
        </p:txBody>
      </p:sp>
      <p:sp>
        <p:nvSpPr>
          <p:cNvPr id="33" name="object 33"/>
          <p:cNvSpPr txBox="1"/>
          <p:nvPr/>
        </p:nvSpPr>
        <p:spPr>
          <a:xfrm>
            <a:off x="3323128" y="1268448"/>
            <a:ext cx="8083471" cy="979755"/>
          </a:xfrm>
          <a:prstGeom prst="rect">
            <a:avLst/>
          </a:prstGeom>
        </p:spPr>
        <p:txBody>
          <a:bodyPr vert="horz" wrap="square" lIns="0" tIns="12700" rIns="0" bIns="0" rtlCol="0">
            <a:spAutoFit/>
          </a:bodyPr>
          <a:lstStyle/>
          <a:p>
            <a:pPr marL="12700">
              <a:lnSpc>
                <a:spcPct val="100000"/>
              </a:lnSpc>
              <a:spcBef>
                <a:spcPts val="100"/>
              </a:spcBef>
              <a:tabLst>
                <a:tab pos="1682114" algn="l"/>
                <a:tab pos="3688715" algn="l"/>
              </a:tabLst>
            </a:pPr>
            <a:r>
              <a:rPr lang="id-ID" sz="3200" b="1" spc="175" dirty="0">
                <a:solidFill>
                  <a:srgbClr val="41332E"/>
                </a:solidFill>
                <a:latin typeface="Times New Roman"/>
                <a:cs typeface="Times New Roman"/>
              </a:rPr>
              <a:t>4. </a:t>
            </a:r>
            <a:r>
              <a:rPr lang="en-US" sz="3200" b="1" spc="175" dirty="0" err="1">
                <a:solidFill>
                  <a:srgbClr val="41332E"/>
                </a:solidFill>
                <a:latin typeface="Times New Roman"/>
                <a:cs typeface="Times New Roman"/>
              </a:rPr>
              <a:t>Sistem</a:t>
            </a:r>
            <a:r>
              <a:rPr lang="en-US" sz="3200" b="1" spc="175" dirty="0">
                <a:solidFill>
                  <a:srgbClr val="41332E"/>
                </a:solidFill>
                <a:latin typeface="Times New Roman"/>
                <a:cs typeface="Times New Roman"/>
              </a:rPr>
              <a:t> </a:t>
            </a:r>
            <a:r>
              <a:rPr lang="en-US" sz="3200" b="1" spc="175" dirty="0" err="1">
                <a:solidFill>
                  <a:srgbClr val="41332E"/>
                </a:solidFill>
                <a:latin typeface="Times New Roman"/>
                <a:cs typeface="Times New Roman"/>
              </a:rPr>
              <a:t>Pembuluh</a:t>
            </a:r>
            <a:r>
              <a:rPr lang="en-US" sz="3200" b="1" spc="175" dirty="0">
                <a:solidFill>
                  <a:srgbClr val="41332E"/>
                </a:solidFill>
                <a:latin typeface="Times New Roman"/>
                <a:cs typeface="Times New Roman"/>
              </a:rPr>
              <a:t> Darah </a:t>
            </a:r>
            <a:r>
              <a:rPr lang="en-US" sz="3200" b="1" spc="175" dirty="0" err="1">
                <a:solidFill>
                  <a:srgbClr val="41332E"/>
                </a:solidFill>
                <a:latin typeface="Times New Roman"/>
                <a:cs typeface="Times New Roman"/>
              </a:rPr>
              <a:t>Balik</a:t>
            </a:r>
            <a:r>
              <a:rPr lang="en-US" sz="3200" b="1" spc="175" dirty="0">
                <a:solidFill>
                  <a:srgbClr val="41332E"/>
                </a:solidFill>
                <a:latin typeface="Times New Roman"/>
                <a:cs typeface="Times New Roman"/>
              </a:rPr>
              <a:t> (Vena)</a:t>
            </a:r>
          </a:p>
          <a:p>
            <a:pPr marL="12700">
              <a:lnSpc>
                <a:spcPct val="100000"/>
              </a:lnSpc>
              <a:spcBef>
                <a:spcPts val="100"/>
              </a:spcBef>
              <a:tabLst>
                <a:tab pos="1682114" algn="l"/>
                <a:tab pos="3688715" algn="l"/>
              </a:tabLst>
            </a:pPr>
            <a:endParaRPr lang="id-ID" sz="3000" b="1" dirty="0">
              <a:latin typeface="Times New Roman"/>
              <a:cs typeface="Times New Roman"/>
            </a:endParaRPr>
          </a:p>
        </p:txBody>
      </p:sp>
      <p:sp>
        <p:nvSpPr>
          <p:cNvPr id="35" name="object 5">
            <a:extLst>
              <a:ext uri="{FF2B5EF4-FFF2-40B4-BE49-F238E27FC236}">
                <a16:creationId xmlns:a16="http://schemas.microsoft.com/office/drawing/2014/main" id="{44AA65DA-6470-D56A-327E-616550AA4145}"/>
              </a:ext>
            </a:extLst>
          </p:cNvPr>
          <p:cNvSpPr/>
          <p:nvPr/>
        </p:nvSpPr>
        <p:spPr>
          <a:xfrm>
            <a:off x="16821670" y="9286800"/>
            <a:ext cx="337185" cy="483234"/>
          </a:xfrm>
          <a:custGeom>
            <a:avLst/>
            <a:gdLst/>
            <a:ahLst/>
            <a:cxnLst/>
            <a:rect l="l" t="t" r="r" b="b"/>
            <a:pathLst>
              <a:path w="337184" h="483235">
                <a:moveTo>
                  <a:pt x="275579" y="482993"/>
                </a:moveTo>
                <a:lnTo>
                  <a:pt x="270223" y="482818"/>
                </a:lnTo>
                <a:lnTo>
                  <a:pt x="264936" y="482942"/>
                </a:lnTo>
                <a:lnTo>
                  <a:pt x="260148" y="481450"/>
                </a:lnTo>
                <a:lnTo>
                  <a:pt x="242898" y="446573"/>
                </a:lnTo>
                <a:lnTo>
                  <a:pt x="232979" y="353058"/>
                </a:lnTo>
                <a:lnTo>
                  <a:pt x="232405" y="349585"/>
                </a:lnTo>
                <a:lnTo>
                  <a:pt x="231609" y="346150"/>
                </a:lnTo>
                <a:lnTo>
                  <a:pt x="225841" y="331602"/>
                </a:lnTo>
                <a:lnTo>
                  <a:pt x="216875" y="322229"/>
                </a:lnTo>
                <a:lnTo>
                  <a:pt x="204707" y="318266"/>
                </a:lnTo>
                <a:lnTo>
                  <a:pt x="189332" y="319951"/>
                </a:lnTo>
                <a:lnTo>
                  <a:pt x="172451" y="324935"/>
                </a:lnTo>
                <a:lnTo>
                  <a:pt x="155732" y="330502"/>
                </a:lnTo>
                <a:lnTo>
                  <a:pt x="122563" y="342116"/>
                </a:lnTo>
                <a:lnTo>
                  <a:pt x="93641" y="352046"/>
                </a:lnTo>
                <a:lnTo>
                  <a:pt x="56971" y="363307"/>
                </a:lnTo>
                <a:lnTo>
                  <a:pt x="41407" y="364857"/>
                </a:lnTo>
                <a:lnTo>
                  <a:pt x="41407" y="364414"/>
                </a:lnTo>
                <a:lnTo>
                  <a:pt x="37523" y="364192"/>
                </a:lnTo>
                <a:lnTo>
                  <a:pt x="33596" y="364192"/>
                </a:lnTo>
                <a:lnTo>
                  <a:pt x="29668" y="363793"/>
                </a:lnTo>
                <a:lnTo>
                  <a:pt x="0" y="333910"/>
                </a:lnTo>
                <a:lnTo>
                  <a:pt x="2108" y="321899"/>
                </a:lnTo>
                <a:lnTo>
                  <a:pt x="31545" y="295538"/>
                </a:lnTo>
                <a:lnTo>
                  <a:pt x="83921" y="278164"/>
                </a:lnTo>
                <a:lnTo>
                  <a:pt x="128829" y="269681"/>
                </a:lnTo>
                <a:lnTo>
                  <a:pt x="157039" y="266096"/>
                </a:lnTo>
                <a:lnTo>
                  <a:pt x="171141" y="264302"/>
                </a:lnTo>
                <a:lnTo>
                  <a:pt x="185184" y="262145"/>
                </a:lnTo>
                <a:lnTo>
                  <a:pt x="195895" y="258657"/>
                </a:lnTo>
                <a:lnTo>
                  <a:pt x="201997" y="252626"/>
                </a:lnTo>
                <a:lnTo>
                  <a:pt x="203665" y="244017"/>
                </a:lnTo>
                <a:lnTo>
                  <a:pt x="201071" y="232799"/>
                </a:lnTo>
                <a:lnTo>
                  <a:pt x="198448" y="224415"/>
                </a:lnTo>
                <a:lnTo>
                  <a:pt x="198495" y="218558"/>
                </a:lnTo>
                <a:lnTo>
                  <a:pt x="201760" y="213649"/>
                </a:lnTo>
                <a:lnTo>
                  <a:pt x="208794" y="208108"/>
                </a:lnTo>
                <a:lnTo>
                  <a:pt x="216340" y="201018"/>
                </a:lnTo>
                <a:lnTo>
                  <a:pt x="221111" y="192686"/>
                </a:lnTo>
                <a:lnTo>
                  <a:pt x="223607" y="183365"/>
                </a:lnTo>
                <a:lnTo>
                  <a:pt x="224327" y="173309"/>
                </a:lnTo>
                <a:lnTo>
                  <a:pt x="225507" y="81447"/>
                </a:lnTo>
                <a:lnTo>
                  <a:pt x="226049" y="50826"/>
                </a:lnTo>
                <a:lnTo>
                  <a:pt x="236466" y="10925"/>
                </a:lnTo>
                <a:lnTo>
                  <a:pt x="253138" y="0"/>
                </a:lnTo>
                <a:lnTo>
                  <a:pt x="265308" y="767"/>
                </a:lnTo>
                <a:lnTo>
                  <a:pt x="275765" y="6937"/>
                </a:lnTo>
                <a:lnTo>
                  <a:pt x="281741" y="17579"/>
                </a:lnTo>
                <a:lnTo>
                  <a:pt x="282576" y="21060"/>
                </a:lnTo>
                <a:lnTo>
                  <a:pt x="282487" y="24518"/>
                </a:lnTo>
                <a:lnTo>
                  <a:pt x="281476" y="27952"/>
                </a:lnTo>
                <a:lnTo>
                  <a:pt x="274994" y="53570"/>
                </a:lnTo>
                <a:lnTo>
                  <a:pt x="271950" y="79496"/>
                </a:lnTo>
                <a:lnTo>
                  <a:pt x="271231" y="105638"/>
                </a:lnTo>
                <a:lnTo>
                  <a:pt x="272019" y="144970"/>
                </a:lnTo>
                <a:lnTo>
                  <a:pt x="272739" y="186829"/>
                </a:lnTo>
                <a:lnTo>
                  <a:pt x="272518" y="189533"/>
                </a:lnTo>
                <a:lnTo>
                  <a:pt x="272739" y="192237"/>
                </a:lnTo>
                <a:lnTo>
                  <a:pt x="274991" y="201476"/>
                </a:lnTo>
                <a:lnTo>
                  <a:pt x="279733" y="207797"/>
                </a:lnTo>
                <a:lnTo>
                  <a:pt x="286925" y="211326"/>
                </a:lnTo>
                <a:lnTo>
                  <a:pt x="296525" y="212186"/>
                </a:lnTo>
                <a:lnTo>
                  <a:pt x="304348" y="211628"/>
                </a:lnTo>
                <a:lnTo>
                  <a:pt x="312026" y="212441"/>
                </a:lnTo>
                <a:lnTo>
                  <a:pt x="319561" y="214624"/>
                </a:lnTo>
                <a:lnTo>
                  <a:pt x="331224" y="221916"/>
                </a:lnTo>
                <a:lnTo>
                  <a:pt x="336673" y="232633"/>
                </a:lnTo>
                <a:lnTo>
                  <a:pt x="335485" y="244596"/>
                </a:lnTo>
                <a:lnTo>
                  <a:pt x="303983" y="269460"/>
                </a:lnTo>
                <a:lnTo>
                  <a:pt x="289261" y="277618"/>
                </a:lnTo>
                <a:lnTo>
                  <a:pt x="281758" y="287119"/>
                </a:lnTo>
                <a:lnTo>
                  <a:pt x="281164" y="299139"/>
                </a:lnTo>
                <a:lnTo>
                  <a:pt x="287169" y="314853"/>
                </a:lnTo>
                <a:lnTo>
                  <a:pt x="294199" y="331422"/>
                </a:lnTo>
                <a:lnTo>
                  <a:pt x="298984" y="348471"/>
                </a:lnTo>
                <a:lnTo>
                  <a:pt x="301524" y="365999"/>
                </a:lnTo>
                <a:lnTo>
                  <a:pt x="301821" y="384007"/>
                </a:lnTo>
                <a:lnTo>
                  <a:pt x="301050" y="402160"/>
                </a:lnTo>
                <a:lnTo>
                  <a:pt x="297408" y="456619"/>
                </a:lnTo>
                <a:lnTo>
                  <a:pt x="294671" y="466727"/>
                </a:lnTo>
                <a:lnTo>
                  <a:pt x="292693" y="471729"/>
                </a:lnTo>
                <a:lnTo>
                  <a:pt x="289462" y="475705"/>
                </a:lnTo>
                <a:lnTo>
                  <a:pt x="280498" y="481605"/>
                </a:lnTo>
                <a:lnTo>
                  <a:pt x="275579" y="482993"/>
                </a:lnTo>
                <a:close/>
              </a:path>
            </a:pathLst>
          </a:custGeom>
          <a:solidFill>
            <a:srgbClr val="D08F74"/>
          </a:solidFill>
        </p:spPr>
        <p:txBody>
          <a:bodyPr wrap="square" lIns="0" tIns="0" rIns="0" bIns="0" rtlCol="0"/>
          <a:lstStyle/>
          <a:p>
            <a:endParaRPr/>
          </a:p>
        </p:txBody>
      </p:sp>
      <p:sp>
        <p:nvSpPr>
          <p:cNvPr id="36" name="object 5">
            <a:extLst>
              <a:ext uri="{FF2B5EF4-FFF2-40B4-BE49-F238E27FC236}">
                <a16:creationId xmlns:a16="http://schemas.microsoft.com/office/drawing/2014/main" id="{44937B12-26D2-FF05-8AE6-2BA60F2BC65B}"/>
              </a:ext>
            </a:extLst>
          </p:cNvPr>
          <p:cNvSpPr/>
          <p:nvPr/>
        </p:nvSpPr>
        <p:spPr>
          <a:xfrm rot="20188892" flipH="1">
            <a:off x="16102461" y="8972867"/>
            <a:ext cx="675058" cy="483234"/>
          </a:xfrm>
          <a:custGeom>
            <a:avLst/>
            <a:gdLst/>
            <a:ahLst/>
            <a:cxnLst/>
            <a:rect l="l" t="t" r="r" b="b"/>
            <a:pathLst>
              <a:path w="337184" h="483235">
                <a:moveTo>
                  <a:pt x="275579" y="482993"/>
                </a:moveTo>
                <a:lnTo>
                  <a:pt x="270223" y="482818"/>
                </a:lnTo>
                <a:lnTo>
                  <a:pt x="264936" y="482942"/>
                </a:lnTo>
                <a:lnTo>
                  <a:pt x="260148" y="481450"/>
                </a:lnTo>
                <a:lnTo>
                  <a:pt x="242898" y="446573"/>
                </a:lnTo>
                <a:lnTo>
                  <a:pt x="232979" y="353058"/>
                </a:lnTo>
                <a:lnTo>
                  <a:pt x="232405" y="349585"/>
                </a:lnTo>
                <a:lnTo>
                  <a:pt x="231609" y="346150"/>
                </a:lnTo>
                <a:lnTo>
                  <a:pt x="225841" y="331602"/>
                </a:lnTo>
                <a:lnTo>
                  <a:pt x="216875" y="322229"/>
                </a:lnTo>
                <a:lnTo>
                  <a:pt x="204707" y="318266"/>
                </a:lnTo>
                <a:lnTo>
                  <a:pt x="189332" y="319951"/>
                </a:lnTo>
                <a:lnTo>
                  <a:pt x="172451" y="324935"/>
                </a:lnTo>
                <a:lnTo>
                  <a:pt x="155732" y="330502"/>
                </a:lnTo>
                <a:lnTo>
                  <a:pt x="122563" y="342116"/>
                </a:lnTo>
                <a:lnTo>
                  <a:pt x="93641" y="352046"/>
                </a:lnTo>
                <a:lnTo>
                  <a:pt x="56971" y="363307"/>
                </a:lnTo>
                <a:lnTo>
                  <a:pt x="41407" y="364857"/>
                </a:lnTo>
                <a:lnTo>
                  <a:pt x="41407" y="364414"/>
                </a:lnTo>
                <a:lnTo>
                  <a:pt x="37523" y="364192"/>
                </a:lnTo>
                <a:lnTo>
                  <a:pt x="33596" y="364192"/>
                </a:lnTo>
                <a:lnTo>
                  <a:pt x="29668" y="363793"/>
                </a:lnTo>
                <a:lnTo>
                  <a:pt x="0" y="333910"/>
                </a:lnTo>
                <a:lnTo>
                  <a:pt x="2108" y="321899"/>
                </a:lnTo>
                <a:lnTo>
                  <a:pt x="31545" y="295538"/>
                </a:lnTo>
                <a:lnTo>
                  <a:pt x="83921" y="278164"/>
                </a:lnTo>
                <a:lnTo>
                  <a:pt x="128829" y="269681"/>
                </a:lnTo>
                <a:lnTo>
                  <a:pt x="157039" y="266096"/>
                </a:lnTo>
                <a:lnTo>
                  <a:pt x="171141" y="264302"/>
                </a:lnTo>
                <a:lnTo>
                  <a:pt x="185184" y="262145"/>
                </a:lnTo>
                <a:lnTo>
                  <a:pt x="195895" y="258657"/>
                </a:lnTo>
                <a:lnTo>
                  <a:pt x="201997" y="252626"/>
                </a:lnTo>
                <a:lnTo>
                  <a:pt x="203665" y="244017"/>
                </a:lnTo>
                <a:lnTo>
                  <a:pt x="201071" y="232799"/>
                </a:lnTo>
                <a:lnTo>
                  <a:pt x="198448" y="224415"/>
                </a:lnTo>
                <a:lnTo>
                  <a:pt x="198495" y="218558"/>
                </a:lnTo>
                <a:lnTo>
                  <a:pt x="201760" y="213649"/>
                </a:lnTo>
                <a:lnTo>
                  <a:pt x="208794" y="208108"/>
                </a:lnTo>
                <a:lnTo>
                  <a:pt x="216340" y="201018"/>
                </a:lnTo>
                <a:lnTo>
                  <a:pt x="221111" y="192686"/>
                </a:lnTo>
                <a:lnTo>
                  <a:pt x="223607" y="183365"/>
                </a:lnTo>
                <a:lnTo>
                  <a:pt x="224327" y="173309"/>
                </a:lnTo>
                <a:lnTo>
                  <a:pt x="225507" y="81447"/>
                </a:lnTo>
                <a:lnTo>
                  <a:pt x="226049" y="50826"/>
                </a:lnTo>
                <a:lnTo>
                  <a:pt x="236466" y="10925"/>
                </a:lnTo>
                <a:lnTo>
                  <a:pt x="253138" y="0"/>
                </a:lnTo>
                <a:lnTo>
                  <a:pt x="265308" y="767"/>
                </a:lnTo>
                <a:lnTo>
                  <a:pt x="275765" y="6937"/>
                </a:lnTo>
                <a:lnTo>
                  <a:pt x="281741" y="17579"/>
                </a:lnTo>
                <a:lnTo>
                  <a:pt x="282576" y="21060"/>
                </a:lnTo>
                <a:lnTo>
                  <a:pt x="282487" y="24518"/>
                </a:lnTo>
                <a:lnTo>
                  <a:pt x="281476" y="27952"/>
                </a:lnTo>
                <a:lnTo>
                  <a:pt x="274994" y="53570"/>
                </a:lnTo>
                <a:lnTo>
                  <a:pt x="271950" y="79496"/>
                </a:lnTo>
                <a:lnTo>
                  <a:pt x="271231" y="105638"/>
                </a:lnTo>
                <a:lnTo>
                  <a:pt x="272019" y="144970"/>
                </a:lnTo>
                <a:lnTo>
                  <a:pt x="272739" y="186829"/>
                </a:lnTo>
                <a:lnTo>
                  <a:pt x="272518" y="189533"/>
                </a:lnTo>
                <a:lnTo>
                  <a:pt x="272739" y="192237"/>
                </a:lnTo>
                <a:lnTo>
                  <a:pt x="274991" y="201476"/>
                </a:lnTo>
                <a:lnTo>
                  <a:pt x="279733" y="207797"/>
                </a:lnTo>
                <a:lnTo>
                  <a:pt x="286925" y="211326"/>
                </a:lnTo>
                <a:lnTo>
                  <a:pt x="296525" y="212186"/>
                </a:lnTo>
                <a:lnTo>
                  <a:pt x="304348" y="211628"/>
                </a:lnTo>
                <a:lnTo>
                  <a:pt x="312026" y="212441"/>
                </a:lnTo>
                <a:lnTo>
                  <a:pt x="319561" y="214624"/>
                </a:lnTo>
                <a:lnTo>
                  <a:pt x="331224" y="221916"/>
                </a:lnTo>
                <a:lnTo>
                  <a:pt x="336673" y="232633"/>
                </a:lnTo>
                <a:lnTo>
                  <a:pt x="335485" y="244596"/>
                </a:lnTo>
                <a:lnTo>
                  <a:pt x="303983" y="269460"/>
                </a:lnTo>
                <a:lnTo>
                  <a:pt x="289261" y="277618"/>
                </a:lnTo>
                <a:lnTo>
                  <a:pt x="281758" y="287119"/>
                </a:lnTo>
                <a:lnTo>
                  <a:pt x="281164" y="299139"/>
                </a:lnTo>
                <a:lnTo>
                  <a:pt x="287169" y="314853"/>
                </a:lnTo>
                <a:lnTo>
                  <a:pt x="294199" y="331422"/>
                </a:lnTo>
                <a:lnTo>
                  <a:pt x="298984" y="348471"/>
                </a:lnTo>
                <a:lnTo>
                  <a:pt x="301524" y="365999"/>
                </a:lnTo>
                <a:lnTo>
                  <a:pt x="301821" y="384007"/>
                </a:lnTo>
                <a:lnTo>
                  <a:pt x="301050" y="402160"/>
                </a:lnTo>
                <a:lnTo>
                  <a:pt x="297408" y="456619"/>
                </a:lnTo>
                <a:lnTo>
                  <a:pt x="294671" y="466727"/>
                </a:lnTo>
                <a:lnTo>
                  <a:pt x="292693" y="471729"/>
                </a:lnTo>
                <a:lnTo>
                  <a:pt x="289462" y="475705"/>
                </a:lnTo>
                <a:lnTo>
                  <a:pt x="280498" y="481605"/>
                </a:lnTo>
                <a:lnTo>
                  <a:pt x="275579" y="482993"/>
                </a:lnTo>
                <a:close/>
              </a:path>
            </a:pathLst>
          </a:custGeom>
          <a:solidFill>
            <a:srgbClr val="D08F74"/>
          </a:solidFill>
        </p:spPr>
        <p:txBody>
          <a:bodyPr wrap="square" lIns="0" tIns="0" rIns="0" bIns="0" rtlCol="0"/>
          <a:lstStyle/>
          <a:p>
            <a:endParaRPr/>
          </a:p>
        </p:txBody>
      </p:sp>
      <p:sp>
        <p:nvSpPr>
          <p:cNvPr id="37" name="object 5">
            <a:extLst>
              <a:ext uri="{FF2B5EF4-FFF2-40B4-BE49-F238E27FC236}">
                <a16:creationId xmlns:a16="http://schemas.microsoft.com/office/drawing/2014/main" id="{DC7AAA54-CC6A-3A0A-35C6-D5A73AB35F02}"/>
              </a:ext>
            </a:extLst>
          </p:cNvPr>
          <p:cNvSpPr/>
          <p:nvPr/>
        </p:nvSpPr>
        <p:spPr>
          <a:xfrm>
            <a:off x="16653077" y="8489554"/>
            <a:ext cx="337185" cy="483234"/>
          </a:xfrm>
          <a:custGeom>
            <a:avLst/>
            <a:gdLst/>
            <a:ahLst/>
            <a:cxnLst/>
            <a:rect l="l" t="t" r="r" b="b"/>
            <a:pathLst>
              <a:path w="337184" h="483235">
                <a:moveTo>
                  <a:pt x="275579" y="482993"/>
                </a:moveTo>
                <a:lnTo>
                  <a:pt x="270223" y="482818"/>
                </a:lnTo>
                <a:lnTo>
                  <a:pt x="264936" y="482942"/>
                </a:lnTo>
                <a:lnTo>
                  <a:pt x="260148" y="481450"/>
                </a:lnTo>
                <a:lnTo>
                  <a:pt x="242898" y="446573"/>
                </a:lnTo>
                <a:lnTo>
                  <a:pt x="232979" y="353058"/>
                </a:lnTo>
                <a:lnTo>
                  <a:pt x="232405" y="349585"/>
                </a:lnTo>
                <a:lnTo>
                  <a:pt x="231609" y="346150"/>
                </a:lnTo>
                <a:lnTo>
                  <a:pt x="225841" y="331602"/>
                </a:lnTo>
                <a:lnTo>
                  <a:pt x="216875" y="322229"/>
                </a:lnTo>
                <a:lnTo>
                  <a:pt x="204707" y="318266"/>
                </a:lnTo>
                <a:lnTo>
                  <a:pt x="189332" y="319951"/>
                </a:lnTo>
                <a:lnTo>
                  <a:pt x="172451" y="324935"/>
                </a:lnTo>
                <a:lnTo>
                  <a:pt x="155732" y="330502"/>
                </a:lnTo>
                <a:lnTo>
                  <a:pt x="122563" y="342116"/>
                </a:lnTo>
                <a:lnTo>
                  <a:pt x="93641" y="352046"/>
                </a:lnTo>
                <a:lnTo>
                  <a:pt x="56971" y="363307"/>
                </a:lnTo>
                <a:lnTo>
                  <a:pt x="41407" y="364857"/>
                </a:lnTo>
                <a:lnTo>
                  <a:pt x="41407" y="364414"/>
                </a:lnTo>
                <a:lnTo>
                  <a:pt x="37523" y="364192"/>
                </a:lnTo>
                <a:lnTo>
                  <a:pt x="33596" y="364192"/>
                </a:lnTo>
                <a:lnTo>
                  <a:pt x="29668" y="363793"/>
                </a:lnTo>
                <a:lnTo>
                  <a:pt x="0" y="333910"/>
                </a:lnTo>
                <a:lnTo>
                  <a:pt x="2108" y="321899"/>
                </a:lnTo>
                <a:lnTo>
                  <a:pt x="31545" y="295538"/>
                </a:lnTo>
                <a:lnTo>
                  <a:pt x="83921" y="278164"/>
                </a:lnTo>
                <a:lnTo>
                  <a:pt x="128829" y="269681"/>
                </a:lnTo>
                <a:lnTo>
                  <a:pt x="157039" y="266096"/>
                </a:lnTo>
                <a:lnTo>
                  <a:pt x="171141" y="264302"/>
                </a:lnTo>
                <a:lnTo>
                  <a:pt x="185184" y="262145"/>
                </a:lnTo>
                <a:lnTo>
                  <a:pt x="195895" y="258657"/>
                </a:lnTo>
                <a:lnTo>
                  <a:pt x="201997" y="252626"/>
                </a:lnTo>
                <a:lnTo>
                  <a:pt x="203665" y="244017"/>
                </a:lnTo>
                <a:lnTo>
                  <a:pt x="201071" y="232799"/>
                </a:lnTo>
                <a:lnTo>
                  <a:pt x="198448" y="224415"/>
                </a:lnTo>
                <a:lnTo>
                  <a:pt x="198495" y="218558"/>
                </a:lnTo>
                <a:lnTo>
                  <a:pt x="201760" y="213649"/>
                </a:lnTo>
                <a:lnTo>
                  <a:pt x="208794" y="208108"/>
                </a:lnTo>
                <a:lnTo>
                  <a:pt x="216340" y="201018"/>
                </a:lnTo>
                <a:lnTo>
                  <a:pt x="221111" y="192686"/>
                </a:lnTo>
                <a:lnTo>
                  <a:pt x="223607" y="183365"/>
                </a:lnTo>
                <a:lnTo>
                  <a:pt x="224327" y="173309"/>
                </a:lnTo>
                <a:lnTo>
                  <a:pt x="225507" y="81447"/>
                </a:lnTo>
                <a:lnTo>
                  <a:pt x="226049" y="50826"/>
                </a:lnTo>
                <a:lnTo>
                  <a:pt x="236466" y="10925"/>
                </a:lnTo>
                <a:lnTo>
                  <a:pt x="253138" y="0"/>
                </a:lnTo>
                <a:lnTo>
                  <a:pt x="265308" y="767"/>
                </a:lnTo>
                <a:lnTo>
                  <a:pt x="275765" y="6937"/>
                </a:lnTo>
                <a:lnTo>
                  <a:pt x="281741" y="17579"/>
                </a:lnTo>
                <a:lnTo>
                  <a:pt x="282576" y="21060"/>
                </a:lnTo>
                <a:lnTo>
                  <a:pt x="282487" y="24518"/>
                </a:lnTo>
                <a:lnTo>
                  <a:pt x="281476" y="27952"/>
                </a:lnTo>
                <a:lnTo>
                  <a:pt x="274994" y="53570"/>
                </a:lnTo>
                <a:lnTo>
                  <a:pt x="271950" y="79496"/>
                </a:lnTo>
                <a:lnTo>
                  <a:pt x="271231" y="105638"/>
                </a:lnTo>
                <a:lnTo>
                  <a:pt x="272019" y="144970"/>
                </a:lnTo>
                <a:lnTo>
                  <a:pt x="272739" y="186829"/>
                </a:lnTo>
                <a:lnTo>
                  <a:pt x="272518" y="189533"/>
                </a:lnTo>
                <a:lnTo>
                  <a:pt x="272739" y="192237"/>
                </a:lnTo>
                <a:lnTo>
                  <a:pt x="274991" y="201476"/>
                </a:lnTo>
                <a:lnTo>
                  <a:pt x="279733" y="207797"/>
                </a:lnTo>
                <a:lnTo>
                  <a:pt x="286925" y="211326"/>
                </a:lnTo>
                <a:lnTo>
                  <a:pt x="296525" y="212186"/>
                </a:lnTo>
                <a:lnTo>
                  <a:pt x="304348" y="211628"/>
                </a:lnTo>
                <a:lnTo>
                  <a:pt x="312026" y="212441"/>
                </a:lnTo>
                <a:lnTo>
                  <a:pt x="319561" y="214624"/>
                </a:lnTo>
                <a:lnTo>
                  <a:pt x="331224" y="221916"/>
                </a:lnTo>
                <a:lnTo>
                  <a:pt x="336673" y="232633"/>
                </a:lnTo>
                <a:lnTo>
                  <a:pt x="335485" y="244596"/>
                </a:lnTo>
                <a:lnTo>
                  <a:pt x="303983" y="269460"/>
                </a:lnTo>
                <a:lnTo>
                  <a:pt x="289261" y="277618"/>
                </a:lnTo>
                <a:lnTo>
                  <a:pt x="281758" y="287119"/>
                </a:lnTo>
                <a:lnTo>
                  <a:pt x="281164" y="299139"/>
                </a:lnTo>
                <a:lnTo>
                  <a:pt x="287169" y="314853"/>
                </a:lnTo>
                <a:lnTo>
                  <a:pt x="294199" y="331422"/>
                </a:lnTo>
                <a:lnTo>
                  <a:pt x="298984" y="348471"/>
                </a:lnTo>
                <a:lnTo>
                  <a:pt x="301524" y="365999"/>
                </a:lnTo>
                <a:lnTo>
                  <a:pt x="301821" y="384007"/>
                </a:lnTo>
                <a:lnTo>
                  <a:pt x="301050" y="402160"/>
                </a:lnTo>
                <a:lnTo>
                  <a:pt x="297408" y="456619"/>
                </a:lnTo>
                <a:lnTo>
                  <a:pt x="294671" y="466727"/>
                </a:lnTo>
                <a:lnTo>
                  <a:pt x="292693" y="471729"/>
                </a:lnTo>
                <a:lnTo>
                  <a:pt x="289462" y="475705"/>
                </a:lnTo>
                <a:lnTo>
                  <a:pt x="280498" y="481605"/>
                </a:lnTo>
                <a:lnTo>
                  <a:pt x="275579" y="482993"/>
                </a:lnTo>
                <a:close/>
              </a:path>
            </a:pathLst>
          </a:custGeom>
          <a:solidFill>
            <a:srgbClr val="D08F74"/>
          </a:solidFill>
        </p:spPr>
        <p:txBody>
          <a:bodyPr wrap="square" lIns="0" tIns="0" rIns="0" bIns="0" rtlCol="0"/>
          <a:lstStyle/>
          <a:p>
            <a:endParaRPr/>
          </a:p>
        </p:txBody>
      </p:sp>
    </p:spTree>
    <p:extLst>
      <p:ext uri="{BB962C8B-B14F-4D97-AF65-F5344CB8AC3E}">
        <p14:creationId xmlns:p14="http://schemas.microsoft.com/office/powerpoint/2010/main" val="1965695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1721" y="0"/>
            <a:ext cx="18288000" cy="10287000"/>
          </a:xfrm>
          <a:custGeom>
            <a:avLst/>
            <a:gdLst/>
            <a:ahLst/>
            <a:cxnLst/>
            <a:rect l="l" t="t" r="r" b="b"/>
            <a:pathLst>
              <a:path w="18288000" h="10287000">
                <a:moveTo>
                  <a:pt x="18287998" y="10286999"/>
                </a:moveTo>
                <a:lnTo>
                  <a:pt x="0" y="10286999"/>
                </a:lnTo>
                <a:lnTo>
                  <a:pt x="0" y="0"/>
                </a:lnTo>
                <a:lnTo>
                  <a:pt x="18287998" y="0"/>
                </a:lnTo>
                <a:lnTo>
                  <a:pt x="18287998" y="10286999"/>
                </a:lnTo>
                <a:close/>
              </a:path>
            </a:pathLst>
          </a:custGeom>
          <a:solidFill>
            <a:srgbClr val="DECFBE"/>
          </a:solidFill>
        </p:spPr>
        <p:txBody>
          <a:bodyPr wrap="square" lIns="0" tIns="0" rIns="0" bIns="0" rtlCol="0"/>
          <a:lstStyle/>
          <a:p>
            <a:endParaRPr/>
          </a:p>
        </p:txBody>
      </p:sp>
      <p:sp>
        <p:nvSpPr>
          <p:cNvPr id="3" name="object 3"/>
          <p:cNvSpPr/>
          <p:nvPr/>
        </p:nvSpPr>
        <p:spPr>
          <a:xfrm>
            <a:off x="16254390" y="1254668"/>
            <a:ext cx="466090" cy="521334"/>
          </a:xfrm>
          <a:custGeom>
            <a:avLst/>
            <a:gdLst/>
            <a:ahLst/>
            <a:cxnLst/>
            <a:rect l="l" t="t" r="r" b="b"/>
            <a:pathLst>
              <a:path w="466090" h="521335">
                <a:moveTo>
                  <a:pt x="406145" y="251306"/>
                </a:moveTo>
                <a:lnTo>
                  <a:pt x="124421" y="251306"/>
                </a:lnTo>
                <a:lnTo>
                  <a:pt x="151096" y="248201"/>
                </a:lnTo>
                <a:lnTo>
                  <a:pt x="170849" y="244623"/>
                </a:lnTo>
                <a:lnTo>
                  <a:pt x="229736" y="231843"/>
                </a:lnTo>
                <a:lnTo>
                  <a:pt x="254979" y="200458"/>
                </a:lnTo>
                <a:lnTo>
                  <a:pt x="255244" y="155862"/>
                </a:lnTo>
                <a:lnTo>
                  <a:pt x="256435" y="155862"/>
                </a:lnTo>
                <a:lnTo>
                  <a:pt x="253523" y="96572"/>
                </a:lnTo>
                <a:lnTo>
                  <a:pt x="252104" y="66930"/>
                </a:lnTo>
                <a:lnTo>
                  <a:pt x="250743" y="37281"/>
                </a:lnTo>
                <a:lnTo>
                  <a:pt x="250372" y="30660"/>
                </a:lnTo>
                <a:lnTo>
                  <a:pt x="250667" y="24070"/>
                </a:lnTo>
                <a:lnTo>
                  <a:pt x="251625" y="17510"/>
                </a:lnTo>
                <a:lnTo>
                  <a:pt x="251856" y="15152"/>
                </a:lnTo>
                <a:lnTo>
                  <a:pt x="270381" y="0"/>
                </a:lnTo>
                <a:lnTo>
                  <a:pt x="278191" y="193"/>
                </a:lnTo>
                <a:lnTo>
                  <a:pt x="296656" y="33773"/>
                </a:lnTo>
                <a:lnTo>
                  <a:pt x="300573" y="82050"/>
                </a:lnTo>
                <a:lnTo>
                  <a:pt x="302457" y="138286"/>
                </a:lnTo>
                <a:lnTo>
                  <a:pt x="303390" y="166413"/>
                </a:lnTo>
                <a:lnTo>
                  <a:pt x="311157" y="206886"/>
                </a:lnTo>
                <a:lnTo>
                  <a:pt x="462830" y="206886"/>
                </a:lnTo>
                <a:lnTo>
                  <a:pt x="462480" y="207728"/>
                </a:lnTo>
                <a:lnTo>
                  <a:pt x="429687" y="236729"/>
                </a:lnTo>
                <a:lnTo>
                  <a:pt x="409724" y="249352"/>
                </a:lnTo>
                <a:lnTo>
                  <a:pt x="406145" y="251306"/>
                </a:lnTo>
                <a:close/>
              </a:path>
              <a:path w="466090" h="521335">
                <a:moveTo>
                  <a:pt x="462830" y="206886"/>
                </a:moveTo>
                <a:lnTo>
                  <a:pt x="311157" y="206886"/>
                </a:lnTo>
                <a:lnTo>
                  <a:pt x="328618" y="202926"/>
                </a:lnTo>
                <a:lnTo>
                  <a:pt x="336164" y="200827"/>
                </a:lnTo>
                <a:lnTo>
                  <a:pt x="426910" y="170773"/>
                </a:lnTo>
                <a:lnTo>
                  <a:pt x="432323" y="169546"/>
                </a:lnTo>
                <a:lnTo>
                  <a:pt x="437856" y="168851"/>
                </a:lnTo>
                <a:lnTo>
                  <a:pt x="442376" y="168112"/>
                </a:lnTo>
                <a:lnTo>
                  <a:pt x="465765" y="194296"/>
                </a:lnTo>
                <a:lnTo>
                  <a:pt x="465437" y="200458"/>
                </a:lnTo>
                <a:lnTo>
                  <a:pt x="465342" y="200827"/>
                </a:lnTo>
                <a:lnTo>
                  <a:pt x="462830" y="206886"/>
                </a:lnTo>
                <a:close/>
              </a:path>
              <a:path w="466090" h="521335">
                <a:moveTo>
                  <a:pt x="263143" y="521094"/>
                </a:moveTo>
                <a:lnTo>
                  <a:pt x="230857" y="496258"/>
                </a:lnTo>
                <a:lnTo>
                  <a:pt x="222873" y="458555"/>
                </a:lnTo>
                <a:lnTo>
                  <a:pt x="220259" y="443406"/>
                </a:lnTo>
                <a:lnTo>
                  <a:pt x="217497" y="428291"/>
                </a:lnTo>
                <a:lnTo>
                  <a:pt x="202542" y="382992"/>
                </a:lnTo>
                <a:lnTo>
                  <a:pt x="173236" y="351285"/>
                </a:lnTo>
                <a:lnTo>
                  <a:pt x="122728" y="324969"/>
                </a:lnTo>
                <a:lnTo>
                  <a:pt x="79516" y="309065"/>
                </a:lnTo>
                <a:lnTo>
                  <a:pt x="48586" y="302919"/>
                </a:lnTo>
                <a:lnTo>
                  <a:pt x="38475" y="300510"/>
                </a:lnTo>
                <a:lnTo>
                  <a:pt x="4804" y="282036"/>
                </a:lnTo>
                <a:lnTo>
                  <a:pt x="0" y="267351"/>
                </a:lnTo>
                <a:lnTo>
                  <a:pt x="1229" y="258840"/>
                </a:lnTo>
                <a:lnTo>
                  <a:pt x="32087" y="236904"/>
                </a:lnTo>
                <a:lnTo>
                  <a:pt x="38957" y="237673"/>
                </a:lnTo>
                <a:lnTo>
                  <a:pt x="45668" y="239867"/>
                </a:lnTo>
                <a:lnTo>
                  <a:pt x="71649" y="247559"/>
                </a:lnTo>
                <a:lnTo>
                  <a:pt x="97919" y="251232"/>
                </a:lnTo>
                <a:lnTo>
                  <a:pt x="406145" y="251306"/>
                </a:lnTo>
                <a:lnTo>
                  <a:pt x="388999" y="260667"/>
                </a:lnTo>
                <a:lnTo>
                  <a:pt x="382358" y="263761"/>
                </a:lnTo>
                <a:lnTo>
                  <a:pt x="310186" y="263761"/>
                </a:lnTo>
                <a:lnTo>
                  <a:pt x="306170" y="266731"/>
                </a:lnTo>
                <a:lnTo>
                  <a:pt x="304802" y="275597"/>
                </a:lnTo>
                <a:lnTo>
                  <a:pt x="303655" y="282867"/>
                </a:lnTo>
                <a:lnTo>
                  <a:pt x="303533" y="284239"/>
                </a:lnTo>
                <a:lnTo>
                  <a:pt x="235641" y="284239"/>
                </a:lnTo>
                <a:lnTo>
                  <a:pt x="232870" y="284684"/>
                </a:lnTo>
                <a:lnTo>
                  <a:pt x="195624" y="300200"/>
                </a:lnTo>
                <a:lnTo>
                  <a:pt x="248017" y="347562"/>
                </a:lnTo>
                <a:lnTo>
                  <a:pt x="299715" y="347632"/>
                </a:lnTo>
                <a:lnTo>
                  <a:pt x="299319" y="354875"/>
                </a:lnTo>
                <a:lnTo>
                  <a:pt x="295756" y="411954"/>
                </a:lnTo>
                <a:lnTo>
                  <a:pt x="291905" y="453973"/>
                </a:lnTo>
                <a:lnTo>
                  <a:pt x="289661" y="474960"/>
                </a:lnTo>
                <a:lnTo>
                  <a:pt x="287459" y="495959"/>
                </a:lnTo>
                <a:lnTo>
                  <a:pt x="270707" y="519436"/>
                </a:lnTo>
                <a:lnTo>
                  <a:pt x="263143" y="521094"/>
                </a:lnTo>
                <a:close/>
              </a:path>
              <a:path w="466090" h="521335">
                <a:moveTo>
                  <a:pt x="353404" y="273966"/>
                </a:moveTo>
                <a:lnTo>
                  <a:pt x="346273" y="273542"/>
                </a:lnTo>
                <a:lnTo>
                  <a:pt x="339092" y="271740"/>
                </a:lnTo>
                <a:lnTo>
                  <a:pt x="332207" y="269701"/>
                </a:lnTo>
                <a:lnTo>
                  <a:pt x="325764" y="267351"/>
                </a:lnTo>
                <a:lnTo>
                  <a:pt x="310186" y="263761"/>
                </a:lnTo>
                <a:lnTo>
                  <a:pt x="382358" y="263761"/>
                </a:lnTo>
                <a:lnTo>
                  <a:pt x="367512" y="270676"/>
                </a:lnTo>
                <a:lnTo>
                  <a:pt x="360483" y="273010"/>
                </a:lnTo>
                <a:lnTo>
                  <a:pt x="353404" y="273966"/>
                </a:lnTo>
                <a:close/>
              </a:path>
              <a:path w="466090" h="521335">
                <a:moveTo>
                  <a:pt x="299715" y="347632"/>
                </a:moveTo>
                <a:lnTo>
                  <a:pt x="248095" y="347632"/>
                </a:lnTo>
                <a:lnTo>
                  <a:pt x="251531" y="324969"/>
                </a:lnTo>
                <a:lnTo>
                  <a:pt x="252872" y="314911"/>
                </a:lnTo>
                <a:lnTo>
                  <a:pt x="254055" y="301604"/>
                </a:lnTo>
                <a:lnTo>
                  <a:pt x="253693" y="298882"/>
                </a:lnTo>
                <a:lnTo>
                  <a:pt x="251712" y="293606"/>
                </a:lnTo>
                <a:lnTo>
                  <a:pt x="235641" y="284239"/>
                </a:lnTo>
                <a:lnTo>
                  <a:pt x="303533" y="284239"/>
                </a:lnTo>
                <a:lnTo>
                  <a:pt x="302993" y="290314"/>
                </a:lnTo>
                <a:lnTo>
                  <a:pt x="300882" y="326320"/>
                </a:lnTo>
                <a:lnTo>
                  <a:pt x="299715" y="347632"/>
                </a:lnTo>
                <a:close/>
              </a:path>
              <a:path w="466090" h="521335">
                <a:moveTo>
                  <a:pt x="248095" y="347632"/>
                </a:moveTo>
                <a:close/>
              </a:path>
            </a:pathLst>
          </a:custGeom>
          <a:solidFill>
            <a:srgbClr val="D08F74"/>
          </a:solidFill>
        </p:spPr>
        <p:txBody>
          <a:bodyPr wrap="square" lIns="0" tIns="0" rIns="0" bIns="0" rtlCol="0"/>
          <a:lstStyle/>
          <a:p>
            <a:endParaRPr/>
          </a:p>
        </p:txBody>
      </p:sp>
      <p:sp>
        <p:nvSpPr>
          <p:cNvPr id="4" name="object 4"/>
          <p:cNvSpPr/>
          <p:nvPr/>
        </p:nvSpPr>
        <p:spPr>
          <a:xfrm>
            <a:off x="16080897" y="2333700"/>
            <a:ext cx="391160" cy="504825"/>
          </a:xfrm>
          <a:custGeom>
            <a:avLst/>
            <a:gdLst/>
            <a:ahLst/>
            <a:cxnLst/>
            <a:rect l="l" t="t" r="r" b="b"/>
            <a:pathLst>
              <a:path w="391159" h="504825">
                <a:moveTo>
                  <a:pt x="225221" y="504302"/>
                </a:moveTo>
                <a:lnTo>
                  <a:pt x="197527" y="474355"/>
                </a:lnTo>
                <a:lnTo>
                  <a:pt x="190310" y="411694"/>
                </a:lnTo>
                <a:lnTo>
                  <a:pt x="187687" y="368595"/>
                </a:lnTo>
                <a:lnTo>
                  <a:pt x="186581" y="325429"/>
                </a:lnTo>
                <a:lnTo>
                  <a:pt x="186991" y="282197"/>
                </a:lnTo>
                <a:lnTo>
                  <a:pt x="186947" y="280711"/>
                </a:lnTo>
                <a:lnTo>
                  <a:pt x="186815" y="279234"/>
                </a:lnTo>
                <a:lnTo>
                  <a:pt x="186593" y="277764"/>
                </a:lnTo>
                <a:lnTo>
                  <a:pt x="177856" y="276950"/>
                </a:lnTo>
                <a:lnTo>
                  <a:pt x="169324" y="277520"/>
                </a:lnTo>
                <a:lnTo>
                  <a:pt x="160998" y="279476"/>
                </a:lnTo>
                <a:lnTo>
                  <a:pt x="152878" y="282818"/>
                </a:lnTo>
                <a:lnTo>
                  <a:pt x="145861" y="286187"/>
                </a:lnTo>
                <a:lnTo>
                  <a:pt x="138712" y="289378"/>
                </a:lnTo>
                <a:lnTo>
                  <a:pt x="131386" y="292082"/>
                </a:lnTo>
                <a:lnTo>
                  <a:pt x="128145" y="293518"/>
                </a:lnTo>
                <a:lnTo>
                  <a:pt x="124819" y="293757"/>
                </a:lnTo>
                <a:lnTo>
                  <a:pt x="117997" y="291839"/>
                </a:lnTo>
                <a:lnTo>
                  <a:pt x="115277" y="289901"/>
                </a:lnTo>
                <a:lnTo>
                  <a:pt x="113249" y="286985"/>
                </a:lnTo>
                <a:lnTo>
                  <a:pt x="104058" y="279003"/>
                </a:lnTo>
                <a:lnTo>
                  <a:pt x="93737" y="275193"/>
                </a:lnTo>
                <a:lnTo>
                  <a:pt x="82548" y="274542"/>
                </a:lnTo>
                <a:lnTo>
                  <a:pt x="70751" y="276035"/>
                </a:lnTo>
                <a:lnTo>
                  <a:pt x="61627" y="277605"/>
                </a:lnTo>
                <a:lnTo>
                  <a:pt x="52470" y="278989"/>
                </a:lnTo>
                <a:lnTo>
                  <a:pt x="34123" y="281576"/>
                </a:lnTo>
                <a:lnTo>
                  <a:pt x="31657" y="281828"/>
                </a:lnTo>
                <a:lnTo>
                  <a:pt x="29185" y="281902"/>
                </a:lnTo>
                <a:lnTo>
                  <a:pt x="26709" y="281798"/>
                </a:lnTo>
                <a:lnTo>
                  <a:pt x="0" y="252938"/>
                </a:lnTo>
                <a:lnTo>
                  <a:pt x="1781" y="244949"/>
                </a:lnTo>
                <a:lnTo>
                  <a:pt x="42977" y="222213"/>
                </a:lnTo>
                <a:lnTo>
                  <a:pt x="96557" y="206493"/>
                </a:lnTo>
                <a:lnTo>
                  <a:pt x="147043" y="201484"/>
                </a:lnTo>
                <a:lnTo>
                  <a:pt x="172648" y="202670"/>
                </a:lnTo>
                <a:lnTo>
                  <a:pt x="177797" y="203069"/>
                </a:lnTo>
                <a:lnTo>
                  <a:pt x="182945" y="203069"/>
                </a:lnTo>
                <a:lnTo>
                  <a:pt x="205183" y="167084"/>
                </a:lnTo>
                <a:lnTo>
                  <a:pt x="207708" y="119150"/>
                </a:lnTo>
                <a:lnTo>
                  <a:pt x="209761" y="68487"/>
                </a:lnTo>
                <a:lnTo>
                  <a:pt x="210953" y="43172"/>
                </a:lnTo>
                <a:lnTo>
                  <a:pt x="222320" y="4539"/>
                </a:lnTo>
                <a:lnTo>
                  <a:pt x="236579" y="0"/>
                </a:lnTo>
                <a:lnTo>
                  <a:pt x="238260" y="212"/>
                </a:lnTo>
                <a:lnTo>
                  <a:pt x="258302" y="19517"/>
                </a:lnTo>
                <a:lnTo>
                  <a:pt x="257820" y="28587"/>
                </a:lnTo>
                <a:lnTo>
                  <a:pt x="255812" y="123707"/>
                </a:lnTo>
                <a:lnTo>
                  <a:pt x="255216" y="166630"/>
                </a:lnTo>
                <a:lnTo>
                  <a:pt x="256819" y="175812"/>
                </a:lnTo>
                <a:lnTo>
                  <a:pt x="260920" y="181375"/>
                </a:lnTo>
                <a:lnTo>
                  <a:pt x="267553" y="183355"/>
                </a:lnTo>
                <a:lnTo>
                  <a:pt x="276752" y="181790"/>
                </a:lnTo>
                <a:lnTo>
                  <a:pt x="304863" y="172320"/>
                </a:lnTo>
                <a:lnTo>
                  <a:pt x="318939" y="167671"/>
                </a:lnTo>
                <a:lnTo>
                  <a:pt x="357976" y="158469"/>
                </a:lnTo>
                <a:lnTo>
                  <a:pt x="369122" y="157678"/>
                </a:lnTo>
                <a:lnTo>
                  <a:pt x="371758" y="158019"/>
                </a:lnTo>
                <a:lnTo>
                  <a:pt x="391087" y="184200"/>
                </a:lnTo>
                <a:lnTo>
                  <a:pt x="389836" y="191781"/>
                </a:lnTo>
                <a:lnTo>
                  <a:pt x="353442" y="215109"/>
                </a:lnTo>
                <a:lnTo>
                  <a:pt x="312338" y="228037"/>
                </a:lnTo>
                <a:lnTo>
                  <a:pt x="279973" y="237335"/>
                </a:lnTo>
                <a:lnTo>
                  <a:pt x="267814" y="242397"/>
                </a:lnTo>
                <a:lnTo>
                  <a:pt x="251818" y="321141"/>
                </a:lnTo>
                <a:lnTo>
                  <a:pt x="250185" y="466165"/>
                </a:lnTo>
                <a:lnTo>
                  <a:pt x="250233" y="471356"/>
                </a:lnTo>
                <a:lnTo>
                  <a:pt x="249836" y="476513"/>
                </a:lnTo>
                <a:lnTo>
                  <a:pt x="228368" y="503825"/>
                </a:lnTo>
                <a:lnTo>
                  <a:pt x="225221" y="504302"/>
                </a:lnTo>
                <a:close/>
              </a:path>
            </a:pathLst>
          </a:custGeom>
          <a:solidFill>
            <a:srgbClr val="D08F74"/>
          </a:solidFill>
        </p:spPr>
        <p:txBody>
          <a:bodyPr wrap="square" lIns="0" tIns="0" rIns="0" bIns="0" rtlCol="0"/>
          <a:lstStyle/>
          <a:p>
            <a:endParaRPr dirty="0"/>
          </a:p>
        </p:txBody>
      </p:sp>
      <p:sp>
        <p:nvSpPr>
          <p:cNvPr id="5" name="object 5"/>
          <p:cNvSpPr/>
          <p:nvPr/>
        </p:nvSpPr>
        <p:spPr>
          <a:xfrm>
            <a:off x="17210458" y="2007759"/>
            <a:ext cx="337185" cy="483234"/>
          </a:xfrm>
          <a:custGeom>
            <a:avLst/>
            <a:gdLst/>
            <a:ahLst/>
            <a:cxnLst/>
            <a:rect l="l" t="t" r="r" b="b"/>
            <a:pathLst>
              <a:path w="337184" h="483235">
                <a:moveTo>
                  <a:pt x="275579" y="482993"/>
                </a:moveTo>
                <a:lnTo>
                  <a:pt x="270223" y="482818"/>
                </a:lnTo>
                <a:lnTo>
                  <a:pt x="264936" y="482942"/>
                </a:lnTo>
                <a:lnTo>
                  <a:pt x="260148" y="481450"/>
                </a:lnTo>
                <a:lnTo>
                  <a:pt x="242898" y="446573"/>
                </a:lnTo>
                <a:lnTo>
                  <a:pt x="232979" y="353058"/>
                </a:lnTo>
                <a:lnTo>
                  <a:pt x="232405" y="349585"/>
                </a:lnTo>
                <a:lnTo>
                  <a:pt x="231609" y="346150"/>
                </a:lnTo>
                <a:lnTo>
                  <a:pt x="225841" y="331602"/>
                </a:lnTo>
                <a:lnTo>
                  <a:pt x="216875" y="322229"/>
                </a:lnTo>
                <a:lnTo>
                  <a:pt x="204707" y="318266"/>
                </a:lnTo>
                <a:lnTo>
                  <a:pt x="189332" y="319951"/>
                </a:lnTo>
                <a:lnTo>
                  <a:pt x="172451" y="324935"/>
                </a:lnTo>
                <a:lnTo>
                  <a:pt x="155732" y="330502"/>
                </a:lnTo>
                <a:lnTo>
                  <a:pt x="122563" y="342116"/>
                </a:lnTo>
                <a:lnTo>
                  <a:pt x="93641" y="352046"/>
                </a:lnTo>
                <a:lnTo>
                  <a:pt x="56971" y="363307"/>
                </a:lnTo>
                <a:lnTo>
                  <a:pt x="41407" y="364857"/>
                </a:lnTo>
                <a:lnTo>
                  <a:pt x="41407" y="364414"/>
                </a:lnTo>
                <a:lnTo>
                  <a:pt x="37523" y="364192"/>
                </a:lnTo>
                <a:lnTo>
                  <a:pt x="33596" y="364192"/>
                </a:lnTo>
                <a:lnTo>
                  <a:pt x="29668" y="363793"/>
                </a:lnTo>
                <a:lnTo>
                  <a:pt x="0" y="333910"/>
                </a:lnTo>
                <a:lnTo>
                  <a:pt x="2108" y="321899"/>
                </a:lnTo>
                <a:lnTo>
                  <a:pt x="31545" y="295538"/>
                </a:lnTo>
                <a:lnTo>
                  <a:pt x="83921" y="278164"/>
                </a:lnTo>
                <a:lnTo>
                  <a:pt x="128829" y="269681"/>
                </a:lnTo>
                <a:lnTo>
                  <a:pt x="157039" y="266096"/>
                </a:lnTo>
                <a:lnTo>
                  <a:pt x="171141" y="264302"/>
                </a:lnTo>
                <a:lnTo>
                  <a:pt x="185184" y="262145"/>
                </a:lnTo>
                <a:lnTo>
                  <a:pt x="195895" y="258657"/>
                </a:lnTo>
                <a:lnTo>
                  <a:pt x="201997" y="252626"/>
                </a:lnTo>
                <a:lnTo>
                  <a:pt x="203665" y="244017"/>
                </a:lnTo>
                <a:lnTo>
                  <a:pt x="201071" y="232799"/>
                </a:lnTo>
                <a:lnTo>
                  <a:pt x="198448" y="224415"/>
                </a:lnTo>
                <a:lnTo>
                  <a:pt x="198495" y="218558"/>
                </a:lnTo>
                <a:lnTo>
                  <a:pt x="201760" y="213649"/>
                </a:lnTo>
                <a:lnTo>
                  <a:pt x="208794" y="208108"/>
                </a:lnTo>
                <a:lnTo>
                  <a:pt x="216340" y="201018"/>
                </a:lnTo>
                <a:lnTo>
                  <a:pt x="221111" y="192686"/>
                </a:lnTo>
                <a:lnTo>
                  <a:pt x="223607" y="183365"/>
                </a:lnTo>
                <a:lnTo>
                  <a:pt x="224327" y="173309"/>
                </a:lnTo>
                <a:lnTo>
                  <a:pt x="225507" y="81447"/>
                </a:lnTo>
                <a:lnTo>
                  <a:pt x="226049" y="50826"/>
                </a:lnTo>
                <a:lnTo>
                  <a:pt x="236466" y="10925"/>
                </a:lnTo>
                <a:lnTo>
                  <a:pt x="253138" y="0"/>
                </a:lnTo>
                <a:lnTo>
                  <a:pt x="265308" y="767"/>
                </a:lnTo>
                <a:lnTo>
                  <a:pt x="275765" y="6937"/>
                </a:lnTo>
                <a:lnTo>
                  <a:pt x="281741" y="17579"/>
                </a:lnTo>
                <a:lnTo>
                  <a:pt x="282576" y="21060"/>
                </a:lnTo>
                <a:lnTo>
                  <a:pt x="282487" y="24518"/>
                </a:lnTo>
                <a:lnTo>
                  <a:pt x="281476" y="27952"/>
                </a:lnTo>
                <a:lnTo>
                  <a:pt x="274994" y="53570"/>
                </a:lnTo>
                <a:lnTo>
                  <a:pt x="271950" y="79496"/>
                </a:lnTo>
                <a:lnTo>
                  <a:pt x="271231" y="105638"/>
                </a:lnTo>
                <a:lnTo>
                  <a:pt x="272019" y="144970"/>
                </a:lnTo>
                <a:lnTo>
                  <a:pt x="272739" y="186829"/>
                </a:lnTo>
                <a:lnTo>
                  <a:pt x="272518" y="189533"/>
                </a:lnTo>
                <a:lnTo>
                  <a:pt x="272739" y="192237"/>
                </a:lnTo>
                <a:lnTo>
                  <a:pt x="274991" y="201476"/>
                </a:lnTo>
                <a:lnTo>
                  <a:pt x="279733" y="207797"/>
                </a:lnTo>
                <a:lnTo>
                  <a:pt x="286925" y="211326"/>
                </a:lnTo>
                <a:lnTo>
                  <a:pt x="296525" y="212186"/>
                </a:lnTo>
                <a:lnTo>
                  <a:pt x="304348" y="211628"/>
                </a:lnTo>
                <a:lnTo>
                  <a:pt x="312026" y="212441"/>
                </a:lnTo>
                <a:lnTo>
                  <a:pt x="319561" y="214624"/>
                </a:lnTo>
                <a:lnTo>
                  <a:pt x="331224" y="221916"/>
                </a:lnTo>
                <a:lnTo>
                  <a:pt x="336673" y="232633"/>
                </a:lnTo>
                <a:lnTo>
                  <a:pt x="335485" y="244596"/>
                </a:lnTo>
                <a:lnTo>
                  <a:pt x="303983" y="269460"/>
                </a:lnTo>
                <a:lnTo>
                  <a:pt x="289261" y="277618"/>
                </a:lnTo>
                <a:lnTo>
                  <a:pt x="281758" y="287119"/>
                </a:lnTo>
                <a:lnTo>
                  <a:pt x="281164" y="299139"/>
                </a:lnTo>
                <a:lnTo>
                  <a:pt x="287169" y="314853"/>
                </a:lnTo>
                <a:lnTo>
                  <a:pt x="294199" y="331422"/>
                </a:lnTo>
                <a:lnTo>
                  <a:pt x="298984" y="348471"/>
                </a:lnTo>
                <a:lnTo>
                  <a:pt x="301524" y="365999"/>
                </a:lnTo>
                <a:lnTo>
                  <a:pt x="301821" y="384007"/>
                </a:lnTo>
                <a:lnTo>
                  <a:pt x="301050" y="402160"/>
                </a:lnTo>
                <a:lnTo>
                  <a:pt x="297408" y="456619"/>
                </a:lnTo>
                <a:lnTo>
                  <a:pt x="294671" y="466727"/>
                </a:lnTo>
                <a:lnTo>
                  <a:pt x="292693" y="471729"/>
                </a:lnTo>
                <a:lnTo>
                  <a:pt x="289462" y="475705"/>
                </a:lnTo>
                <a:lnTo>
                  <a:pt x="280498" y="481605"/>
                </a:lnTo>
                <a:lnTo>
                  <a:pt x="275579" y="482993"/>
                </a:lnTo>
                <a:close/>
              </a:path>
            </a:pathLst>
          </a:custGeom>
          <a:solidFill>
            <a:srgbClr val="D08F74"/>
          </a:solidFill>
        </p:spPr>
        <p:txBody>
          <a:bodyPr wrap="square" lIns="0" tIns="0" rIns="0" bIns="0" rtlCol="0"/>
          <a:lstStyle/>
          <a:p>
            <a:endParaRPr/>
          </a:p>
        </p:txBody>
      </p:sp>
      <p:sp>
        <p:nvSpPr>
          <p:cNvPr id="6" name="object 6"/>
          <p:cNvSpPr/>
          <p:nvPr/>
        </p:nvSpPr>
        <p:spPr>
          <a:xfrm>
            <a:off x="17443474" y="1028987"/>
            <a:ext cx="297180" cy="401320"/>
          </a:xfrm>
          <a:custGeom>
            <a:avLst/>
            <a:gdLst/>
            <a:ahLst/>
            <a:cxnLst/>
            <a:rect l="l" t="t" r="r" b="b"/>
            <a:pathLst>
              <a:path w="297180" h="401319">
                <a:moveTo>
                  <a:pt x="169530" y="401020"/>
                </a:moveTo>
                <a:lnTo>
                  <a:pt x="145945" y="374051"/>
                </a:lnTo>
                <a:lnTo>
                  <a:pt x="143870" y="368422"/>
                </a:lnTo>
                <a:lnTo>
                  <a:pt x="110337" y="316390"/>
                </a:lnTo>
                <a:lnTo>
                  <a:pt x="58566" y="282644"/>
                </a:lnTo>
                <a:lnTo>
                  <a:pt x="45162" y="277745"/>
                </a:lnTo>
                <a:lnTo>
                  <a:pt x="38521" y="275275"/>
                </a:lnTo>
                <a:lnTo>
                  <a:pt x="2067" y="246657"/>
                </a:lnTo>
                <a:lnTo>
                  <a:pt x="0" y="235449"/>
                </a:lnTo>
                <a:lnTo>
                  <a:pt x="2855" y="224300"/>
                </a:lnTo>
                <a:lnTo>
                  <a:pt x="41499" y="198127"/>
                </a:lnTo>
                <a:lnTo>
                  <a:pt x="85436" y="190893"/>
                </a:lnTo>
                <a:lnTo>
                  <a:pt x="117922" y="186626"/>
                </a:lnTo>
                <a:lnTo>
                  <a:pt x="129165" y="183828"/>
                </a:lnTo>
                <a:lnTo>
                  <a:pt x="136942" y="178503"/>
                </a:lnTo>
                <a:lnTo>
                  <a:pt x="141740" y="170268"/>
                </a:lnTo>
                <a:lnTo>
                  <a:pt x="144047" y="158743"/>
                </a:lnTo>
                <a:lnTo>
                  <a:pt x="146874" y="129056"/>
                </a:lnTo>
                <a:lnTo>
                  <a:pt x="149883" y="99396"/>
                </a:lnTo>
                <a:lnTo>
                  <a:pt x="156448" y="40161"/>
                </a:lnTo>
                <a:lnTo>
                  <a:pt x="164170" y="14893"/>
                </a:lnTo>
                <a:lnTo>
                  <a:pt x="165919" y="10271"/>
                </a:lnTo>
                <a:lnTo>
                  <a:pt x="168857" y="6611"/>
                </a:lnTo>
                <a:lnTo>
                  <a:pt x="177108" y="1216"/>
                </a:lnTo>
                <a:lnTo>
                  <a:pt x="181629" y="0"/>
                </a:lnTo>
                <a:lnTo>
                  <a:pt x="186545" y="264"/>
                </a:lnTo>
                <a:lnTo>
                  <a:pt x="190164" y="264"/>
                </a:lnTo>
                <a:lnTo>
                  <a:pt x="211771" y="34326"/>
                </a:lnTo>
                <a:lnTo>
                  <a:pt x="215538" y="60907"/>
                </a:lnTo>
                <a:lnTo>
                  <a:pt x="215031" y="69220"/>
                </a:lnTo>
                <a:lnTo>
                  <a:pt x="212721" y="76992"/>
                </a:lnTo>
                <a:lnTo>
                  <a:pt x="208610" y="84225"/>
                </a:lnTo>
                <a:lnTo>
                  <a:pt x="202631" y="95948"/>
                </a:lnTo>
                <a:lnTo>
                  <a:pt x="198535" y="108153"/>
                </a:lnTo>
                <a:lnTo>
                  <a:pt x="196320" y="120839"/>
                </a:lnTo>
                <a:lnTo>
                  <a:pt x="195989" y="134007"/>
                </a:lnTo>
                <a:lnTo>
                  <a:pt x="196411" y="141453"/>
                </a:lnTo>
                <a:lnTo>
                  <a:pt x="197035" y="149084"/>
                </a:lnTo>
                <a:lnTo>
                  <a:pt x="198416" y="164106"/>
                </a:lnTo>
                <a:lnTo>
                  <a:pt x="206049" y="164677"/>
                </a:lnTo>
                <a:lnTo>
                  <a:pt x="294855" y="164677"/>
                </a:lnTo>
                <a:lnTo>
                  <a:pt x="296290" y="167940"/>
                </a:lnTo>
                <a:lnTo>
                  <a:pt x="296831" y="172201"/>
                </a:lnTo>
                <a:lnTo>
                  <a:pt x="295390" y="181047"/>
                </a:lnTo>
                <a:lnTo>
                  <a:pt x="293525" y="184913"/>
                </a:lnTo>
                <a:lnTo>
                  <a:pt x="290516" y="188222"/>
                </a:lnTo>
                <a:lnTo>
                  <a:pt x="288567" y="190649"/>
                </a:lnTo>
                <a:lnTo>
                  <a:pt x="252409" y="216149"/>
                </a:lnTo>
                <a:lnTo>
                  <a:pt x="218980" y="234325"/>
                </a:lnTo>
                <a:lnTo>
                  <a:pt x="210165" y="238930"/>
                </a:lnTo>
                <a:lnTo>
                  <a:pt x="125056" y="238930"/>
                </a:lnTo>
                <a:lnTo>
                  <a:pt x="122820" y="239334"/>
                </a:lnTo>
                <a:lnTo>
                  <a:pt x="119775" y="240486"/>
                </a:lnTo>
                <a:lnTo>
                  <a:pt x="115230" y="242127"/>
                </a:lnTo>
                <a:lnTo>
                  <a:pt x="114744" y="244343"/>
                </a:lnTo>
                <a:lnTo>
                  <a:pt x="114306" y="248197"/>
                </a:lnTo>
                <a:lnTo>
                  <a:pt x="115292" y="251640"/>
                </a:lnTo>
                <a:lnTo>
                  <a:pt x="117701" y="254672"/>
                </a:lnTo>
                <a:lnTo>
                  <a:pt x="120546" y="257373"/>
                </a:lnTo>
                <a:lnTo>
                  <a:pt x="123797" y="259427"/>
                </a:lnTo>
                <a:lnTo>
                  <a:pt x="127454" y="260834"/>
                </a:lnTo>
                <a:lnTo>
                  <a:pt x="136721" y="265621"/>
                </a:lnTo>
                <a:lnTo>
                  <a:pt x="194493" y="265621"/>
                </a:lnTo>
                <a:lnTo>
                  <a:pt x="194345" y="269156"/>
                </a:lnTo>
                <a:lnTo>
                  <a:pt x="194415" y="278412"/>
                </a:lnTo>
                <a:lnTo>
                  <a:pt x="195018" y="285791"/>
                </a:lnTo>
                <a:lnTo>
                  <a:pt x="195922" y="308606"/>
                </a:lnTo>
                <a:lnTo>
                  <a:pt x="196860" y="331429"/>
                </a:lnTo>
                <a:lnTo>
                  <a:pt x="197649" y="354251"/>
                </a:lnTo>
                <a:lnTo>
                  <a:pt x="198107" y="377066"/>
                </a:lnTo>
                <a:lnTo>
                  <a:pt x="198341" y="379917"/>
                </a:lnTo>
                <a:lnTo>
                  <a:pt x="178645" y="400605"/>
                </a:lnTo>
                <a:lnTo>
                  <a:pt x="169530" y="401020"/>
                </a:lnTo>
                <a:close/>
              </a:path>
              <a:path w="297180" h="401319">
                <a:moveTo>
                  <a:pt x="190164" y="264"/>
                </a:moveTo>
                <a:lnTo>
                  <a:pt x="186545" y="264"/>
                </a:lnTo>
                <a:lnTo>
                  <a:pt x="189731" y="153"/>
                </a:lnTo>
                <a:lnTo>
                  <a:pt x="190164" y="264"/>
                </a:lnTo>
                <a:close/>
              </a:path>
              <a:path w="297180" h="401319">
                <a:moveTo>
                  <a:pt x="294855" y="164677"/>
                </a:moveTo>
                <a:lnTo>
                  <a:pt x="206049" y="164677"/>
                </a:lnTo>
                <a:lnTo>
                  <a:pt x="213558" y="164246"/>
                </a:lnTo>
                <a:lnTo>
                  <a:pt x="220943" y="162815"/>
                </a:lnTo>
                <a:lnTo>
                  <a:pt x="228204" y="160383"/>
                </a:lnTo>
                <a:lnTo>
                  <a:pt x="245883" y="153789"/>
                </a:lnTo>
                <a:lnTo>
                  <a:pt x="254759" y="150670"/>
                </a:lnTo>
                <a:lnTo>
                  <a:pt x="263729" y="147926"/>
                </a:lnTo>
                <a:lnTo>
                  <a:pt x="274070" y="146729"/>
                </a:lnTo>
                <a:lnTo>
                  <a:pt x="282716" y="149084"/>
                </a:lnTo>
                <a:lnTo>
                  <a:pt x="289557" y="154840"/>
                </a:lnTo>
                <a:lnTo>
                  <a:pt x="294488" y="163841"/>
                </a:lnTo>
                <a:lnTo>
                  <a:pt x="294855" y="164677"/>
                </a:lnTo>
                <a:close/>
              </a:path>
              <a:path w="297180" h="401319">
                <a:moveTo>
                  <a:pt x="194493" y="265621"/>
                </a:moveTo>
                <a:lnTo>
                  <a:pt x="136721" y="265621"/>
                </a:lnTo>
                <a:lnTo>
                  <a:pt x="141443" y="262562"/>
                </a:lnTo>
                <a:lnTo>
                  <a:pt x="141487" y="242791"/>
                </a:lnTo>
                <a:lnTo>
                  <a:pt x="138663" y="239777"/>
                </a:lnTo>
                <a:lnTo>
                  <a:pt x="129528" y="239334"/>
                </a:lnTo>
                <a:lnTo>
                  <a:pt x="127292" y="238930"/>
                </a:lnTo>
                <a:lnTo>
                  <a:pt x="210165" y="238930"/>
                </a:lnTo>
                <a:lnTo>
                  <a:pt x="209812" y="239115"/>
                </a:lnTo>
                <a:lnTo>
                  <a:pt x="202360" y="245385"/>
                </a:lnTo>
                <a:lnTo>
                  <a:pt x="197117" y="253450"/>
                </a:lnTo>
                <a:lnTo>
                  <a:pt x="194576" y="263626"/>
                </a:lnTo>
                <a:lnTo>
                  <a:pt x="194493" y="265621"/>
                </a:lnTo>
                <a:close/>
              </a:path>
            </a:pathLst>
          </a:custGeom>
          <a:solidFill>
            <a:srgbClr val="D08F74"/>
          </a:solidFill>
        </p:spPr>
        <p:txBody>
          <a:bodyPr wrap="square" lIns="0" tIns="0" rIns="0" bIns="0" rtlCol="0"/>
          <a:lstStyle/>
          <a:p>
            <a:endParaRPr/>
          </a:p>
        </p:txBody>
      </p:sp>
      <p:sp>
        <p:nvSpPr>
          <p:cNvPr id="7" name="object 7"/>
          <p:cNvSpPr/>
          <p:nvPr/>
        </p:nvSpPr>
        <p:spPr>
          <a:xfrm>
            <a:off x="16892333" y="1651640"/>
            <a:ext cx="250825" cy="255904"/>
          </a:xfrm>
          <a:custGeom>
            <a:avLst/>
            <a:gdLst/>
            <a:ahLst/>
            <a:cxnLst/>
            <a:rect l="l" t="t" r="r" b="b"/>
            <a:pathLst>
              <a:path w="250825" h="255905">
                <a:moveTo>
                  <a:pt x="116154" y="255314"/>
                </a:moveTo>
                <a:lnTo>
                  <a:pt x="93587" y="231044"/>
                </a:lnTo>
                <a:lnTo>
                  <a:pt x="90405" y="223526"/>
                </a:lnTo>
                <a:lnTo>
                  <a:pt x="62213" y="194597"/>
                </a:lnTo>
                <a:lnTo>
                  <a:pt x="24828" y="179772"/>
                </a:lnTo>
                <a:lnTo>
                  <a:pt x="20415" y="177895"/>
                </a:lnTo>
                <a:lnTo>
                  <a:pt x="16109" y="175766"/>
                </a:lnTo>
                <a:lnTo>
                  <a:pt x="11061" y="173472"/>
                </a:lnTo>
                <a:lnTo>
                  <a:pt x="7092" y="169951"/>
                </a:lnTo>
                <a:lnTo>
                  <a:pt x="1311" y="160456"/>
                </a:lnTo>
                <a:lnTo>
                  <a:pt x="0" y="155303"/>
                </a:lnTo>
                <a:lnTo>
                  <a:pt x="266" y="149745"/>
                </a:lnTo>
                <a:lnTo>
                  <a:pt x="25198" y="119199"/>
                </a:lnTo>
                <a:lnTo>
                  <a:pt x="64431" y="107986"/>
                </a:lnTo>
                <a:lnTo>
                  <a:pt x="71183" y="105504"/>
                </a:lnTo>
                <a:lnTo>
                  <a:pt x="85614" y="86442"/>
                </a:lnTo>
                <a:lnTo>
                  <a:pt x="85941" y="76827"/>
                </a:lnTo>
                <a:lnTo>
                  <a:pt x="86698" y="33725"/>
                </a:lnTo>
                <a:lnTo>
                  <a:pt x="111210" y="0"/>
                </a:lnTo>
                <a:lnTo>
                  <a:pt x="119586" y="1885"/>
                </a:lnTo>
                <a:lnTo>
                  <a:pt x="135069" y="78173"/>
                </a:lnTo>
                <a:lnTo>
                  <a:pt x="135452" y="82296"/>
                </a:lnTo>
                <a:lnTo>
                  <a:pt x="158473" y="105415"/>
                </a:lnTo>
                <a:lnTo>
                  <a:pt x="167977" y="104421"/>
                </a:lnTo>
                <a:lnTo>
                  <a:pt x="177444" y="103016"/>
                </a:lnTo>
                <a:lnTo>
                  <a:pt x="186902" y="101469"/>
                </a:lnTo>
                <a:lnTo>
                  <a:pt x="203555" y="98989"/>
                </a:lnTo>
                <a:lnTo>
                  <a:pt x="210748" y="98125"/>
                </a:lnTo>
                <a:lnTo>
                  <a:pt x="217963" y="97460"/>
                </a:lnTo>
                <a:lnTo>
                  <a:pt x="225199" y="96993"/>
                </a:lnTo>
                <a:lnTo>
                  <a:pt x="235541" y="98725"/>
                </a:lnTo>
                <a:lnTo>
                  <a:pt x="243496" y="104235"/>
                </a:lnTo>
                <a:lnTo>
                  <a:pt x="248613" y="113194"/>
                </a:lnTo>
                <a:lnTo>
                  <a:pt x="250441" y="125275"/>
                </a:lnTo>
                <a:lnTo>
                  <a:pt x="250441" y="133476"/>
                </a:lnTo>
                <a:lnTo>
                  <a:pt x="206008" y="155690"/>
                </a:lnTo>
                <a:lnTo>
                  <a:pt x="173301" y="163088"/>
                </a:lnTo>
                <a:lnTo>
                  <a:pt x="156715" y="168086"/>
                </a:lnTo>
                <a:lnTo>
                  <a:pt x="146459" y="176736"/>
                </a:lnTo>
                <a:lnTo>
                  <a:pt x="142011" y="189800"/>
                </a:lnTo>
                <a:lnTo>
                  <a:pt x="142851" y="208038"/>
                </a:lnTo>
                <a:lnTo>
                  <a:pt x="143853" y="215917"/>
                </a:lnTo>
                <a:lnTo>
                  <a:pt x="143797" y="223714"/>
                </a:lnTo>
                <a:lnTo>
                  <a:pt x="142683" y="231432"/>
                </a:lnTo>
                <a:lnTo>
                  <a:pt x="140512" y="239069"/>
                </a:lnTo>
                <a:lnTo>
                  <a:pt x="134544" y="248585"/>
                </a:lnTo>
                <a:lnTo>
                  <a:pt x="126098" y="254152"/>
                </a:lnTo>
                <a:lnTo>
                  <a:pt x="116154" y="255314"/>
                </a:lnTo>
                <a:close/>
              </a:path>
            </a:pathLst>
          </a:custGeom>
          <a:solidFill>
            <a:srgbClr val="D08F74"/>
          </a:solidFill>
        </p:spPr>
        <p:txBody>
          <a:bodyPr wrap="square" lIns="0" tIns="0" rIns="0" bIns="0" rtlCol="0"/>
          <a:lstStyle/>
          <a:p>
            <a:endParaRPr/>
          </a:p>
        </p:txBody>
      </p:sp>
      <p:pic>
        <p:nvPicPr>
          <p:cNvPr id="8" name="object 8"/>
          <p:cNvPicPr/>
          <p:nvPr/>
        </p:nvPicPr>
        <p:blipFill>
          <a:blip r:embed="rId2" cstate="print"/>
          <a:stretch>
            <a:fillRect/>
          </a:stretch>
        </p:blipFill>
        <p:spPr>
          <a:xfrm>
            <a:off x="17895330" y="1799310"/>
            <a:ext cx="173630" cy="196393"/>
          </a:xfrm>
          <a:prstGeom prst="rect">
            <a:avLst/>
          </a:prstGeom>
        </p:spPr>
      </p:pic>
      <p:sp>
        <p:nvSpPr>
          <p:cNvPr id="9" name="object 9"/>
          <p:cNvSpPr/>
          <p:nvPr/>
        </p:nvSpPr>
        <p:spPr>
          <a:xfrm>
            <a:off x="0" y="1"/>
            <a:ext cx="3850640" cy="1793239"/>
          </a:xfrm>
          <a:custGeom>
            <a:avLst/>
            <a:gdLst/>
            <a:ahLst/>
            <a:cxnLst/>
            <a:rect l="l" t="t" r="r" b="b"/>
            <a:pathLst>
              <a:path w="3850640" h="1793239">
                <a:moveTo>
                  <a:pt x="1000614" y="1792967"/>
                </a:moveTo>
                <a:lnTo>
                  <a:pt x="1053755" y="1792052"/>
                </a:lnTo>
                <a:lnTo>
                  <a:pt x="1106306" y="1788285"/>
                </a:lnTo>
                <a:lnTo>
                  <a:pt x="1158314" y="1781800"/>
                </a:lnTo>
                <a:lnTo>
                  <a:pt x="1209827" y="1772735"/>
                </a:lnTo>
                <a:lnTo>
                  <a:pt x="1260890" y="1761225"/>
                </a:lnTo>
                <a:lnTo>
                  <a:pt x="1311551" y="1747407"/>
                </a:lnTo>
                <a:lnTo>
                  <a:pt x="1361857" y="1731415"/>
                </a:lnTo>
                <a:lnTo>
                  <a:pt x="1411853" y="1713388"/>
                </a:lnTo>
                <a:lnTo>
                  <a:pt x="1457923" y="1694038"/>
                </a:lnTo>
                <a:lnTo>
                  <a:pt x="1502512" y="1671985"/>
                </a:lnTo>
                <a:lnTo>
                  <a:pt x="1545936" y="1647815"/>
                </a:lnTo>
                <a:lnTo>
                  <a:pt x="1588512" y="1622110"/>
                </a:lnTo>
                <a:lnTo>
                  <a:pt x="1714323" y="1541631"/>
                </a:lnTo>
                <a:lnTo>
                  <a:pt x="1756899" y="1513891"/>
                </a:lnTo>
                <a:lnTo>
                  <a:pt x="1798557" y="1484980"/>
                </a:lnTo>
                <a:lnTo>
                  <a:pt x="1839299" y="1454898"/>
                </a:lnTo>
                <a:lnTo>
                  <a:pt x="1879124" y="1423644"/>
                </a:lnTo>
                <a:lnTo>
                  <a:pt x="1918032" y="1391219"/>
                </a:lnTo>
                <a:lnTo>
                  <a:pt x="1956023" y="1357623"/>
                </a:lnTo>
                <a:lnTo>
                  <a:pt x="1993097" y="1322856"/>
                </a:lnTo>
                <a:lnTo>
                  <a:pt x="2029077" y="1288745"/>
                </a:lnTo>
                <a:lnTo>
                  <a:pt x="2066397" y="1256832"/>
                </a:lnTo>
                <a:lnTo>
                  <a:pt x="2104953" y="1226951"/>
                </a:lnTo>
                <a:lnTo>
                  <a:pt x="2144643" y="1198937"/>
                </a:lnTo>
                <a:lnTo>
                  <a:pt x="2185364" y="1172625"/>
                </a:lnTo>
                <a:lnTo>
                  <a:pt x="2227012" y="1147852"/>
                </a:lnTo>
                <a:lnTo>
                  <a:pt x="2269485" y="1124452"/>
                </a:lnTo>
                <a:lnTo>
                  <a:pt x="2312678" y="1102260"/>
                </a:lnTo>
                <a:lnTo>
                  <a:pt x="2356490" y="1081112"/>
                </a:lnTo>
                <a:lnTo>
                  <a:pt x="2400816" y="1060842"/>
                </a:lnTo>
                <a:lnTo>
                  <a:pt x="2445554" y="1041287"/>
                </a:lnTo>
                <a:lnTo>
                  <a:pt x="2539307" y="1001965"/>
                </a:lnTo>
                <a:lnTo>
                  <a:pt x="2588205" y="982180"/>
                </a:lnTo>
                <a:lnTo>
                  <a:pt x="2637294" y="962926"/>
                </a:lnTo>
                <a:lnTo>
                  <a:pt x="2686575" y="944202"/>
                </a:lnTo>
                <a:lnTo>
                  <a:pt x="2736047" y="926010"/>
                </a:lnTo>
                <a:lnTo>
                  <a:pt x="2785711" y="908348"/>
                </a:lnTo>
                <a:lnTo>
                  <a:pt x="2835567" y="891217"/>
                </a:lnTo>
                <a:lnTo>
                  <a:pt x="2885614" y="874617"/>
                </a:lnTo>
                <a:lnTo>
                  <a:pt x="3036947" y="826966"/>
                </a:lnTo>
                <a:lnTo>
                  <a:pt x="3086702" y="809132"/>
                </a:lnTo>
                <a:lnTo>
                  <a:pt x="3135622" y="789644"/>
                </a:lnTo>
                <a:lnTo>
                  <a:pt x="3183782" y="768638"/>
                </a:lnTo>
                <a:lnTo>
                  <a:pt x="3231255" y="746250"/>
                </a:lnTo>
                <a:lnTo>
                  <a:pt x="3278118" y="722615"/>
                </a:lnTo>
                <a:lnTo>
                  <a:pt x="3324444" y="697870"/>
                </a:lnTo>
                <a:lnTo>
                  <a:pt x="3370308" y="672150"/>
                </a:lnTo>
                <a:lnTo>
                  <a:pt x="3415785" y="645592"/>
                </a:lnTo>
                <a:lnTo>
                  <a:pt x="3460949" y="618331"/>
                </a:lnTo>
                <a:lnTo>
                  <a:pt x="3503529" y="589672"/>
                </a:lnTo>
                <a:lnTo>
                  <a:pt x="3543866" y="558614"/>
                </a:lnTo>
                <a:lnTo>
                  <a:pt x="3581961" y="525158"/>
                </a:lnTo>
                <a:lnTo>
                  <a:pt x="3617813" y="489303"/>
                </a:lnTo>
                <a:lnTo>
                  <a:pt x="3651422" y="451050"/>
                </a:lnTo>
                <a:lnTo>
                  <a:pt x="3682789" y="410399"/>
                </a:lnTo>
                <a:lnTo>
                  <a:pt x="3712185" y="368751"/>
                </a:lnTo>
                <a:lnTo>
                  <a:pt x="3739435" y="326040"/>
                </a:lnTo>
                <a:lnTo>
                  <a:pt x="3764323" y="282186"/>
                </a:lnTo>
                <a:lnTo>
                  <a:pt x="3786632" y="237112"/>
                </a:lnTo>
                <a:lnTo>
                  <a:pt x="3806147" y="190740"/>
                </a:lnTo>
                <a:lnTo>
                  <a:pt x="3822651" y="142991"/>
                </a:lnTo>
                <a:lnTo>
                  <a:pt x="3835929" y="93789"/>
                </a:lnTo>
                <a:lnTo>
                  <a:pt x="3845764" y="43054"/>
                </a:lnTo>
                <a:lnTo>
                  <a:pt x="3850357" y="0"/>
                </a:lnTo>
                <a:lnTo>
                  <a:pt x="3582030" y="0"/>
                </a:lnTo>
                <a:lnTo>
                  <a:pt x="3581229" y="21903"/>
                </a:lnTo>
                <a:lnTo>
                  <a:pt x="3572351" y="68173"/>
                </a:lnTo>
                <a:lnTo>
                  <a:pt x="3555741" y="121202"/>
                </a:lnTo>
                <a:lnTo>
                  <a:pt x="3535524" y="172492"/>
                </a:lnTo>
                <a:lnTo>
                  <a:pt x="3511699" y="222044"/>
                </a:lnTo>
                <a:lnTo>
                  <a:pt x="3484268" y="269857"/>
                </a:lnTo>
                <a:lnTo>
                  <a:pt x="3453229" y="315932"/>
                </a:lnTo>
                <a:lnTo>
                  <a:pt x="3422284" y="355836"/>
                </a:lnTo>
                <a:lnTo>
                  <a:pt x="3389311" y="393093"/>
                </a:lnTo>
                <a:lnTo>
                  <a:pt x="3354446" y="427861"/>
                </a:lnTo>
                <a:lnTo>
                  <a:pt x="3317825" y="460298"/>
                </a:lnTo>
                <a:lnTo>
                  <a:pt x="3279583" y="490564"/>
                </a:lnTo>
                <a:lnTo>
                  <a:pt x="3239856" y="518815"/>
                </a:lnTo>
                <a:lnTo>
                  <a:pt x="3198780" y="545211"/>
                </a:lnTo>
                <a:lnTo>
                  <a:pt x="3156491" y="569909"/>
                </a:lnTo>
                <a:lnTo>
                  <a:pt x="3113124" y="593067"/>
                </a:lnTo>
                <a:lnTo>
                  <a:pt x="3068816" y="614845"/>
                </a:lnTo>
                <a:lnTo>
                  <a:pt x="3023703" y="635399"/>
                </a:lnTo>
                <a:lnTo>
                  <a:pt x="2974937" y="656061"/>
                </a:lnTo>
                <a:lnTo>
                  <a:pt x="2925690" y="675646"/>
                </a:lnTo>
                <a:lnTo>
                  <a:pt x="2876096" y="694460"/>
                </a:lnTo>
                <a:lnTo>
                  <a:pt x="2726582" y="749313"/>
                </a:lnTo>
                <a:lnTo>
                  <a:pt x="2676951" y="768081"/>
                </a:lnTo>
                <a:lnTo>
                  <a:pt x="2627755" y="787696"/>
                </a:lnTo>
                <a:lnTo>
                  <a:pt x="2481147" y="848601"/>
                </a:lnTo>
                <a:lnTo>
                  <a:pt x="2385355" y="885900"/>
                </a:lnTo>
                <a:lnTo>
                  <a:pt x="2339300" y="905230"/>
                </a:lnTo>
                <a:lnTo>
                  <a:pt x="2293787" y="925692"/>
                </a:lnTo>
                <a:lnTo>
                  <a:pt x="2248815" y="947284"/>
                </a:lnTo>
                <a:lnTo>
                  <a:pt x="2204385" y="970007"/>
                </a:lnTo>
                <a:lnTo>
                  <a:pt x="2160497" y="993861"/>
                </a:lnTo>
                <a:lnTo>
                  <a:pt x="2117151" y="1018846"/>
                </a:lnTo>
                <a:lnTo>
                  <a:pt x="2073132" y="1046335"/>
                </a:lnTo>
                <a:lnTo>
                  <a:pt x="2030474" y="1075823"/>
                </a:lnTo>
                <a:lnTo>
                  <a:pt x="1989170" y="1106804"/>
                </a:lnTo>
                <a:lnTo>
                  <a:pt x="1948743" y="1139123"/>
                </a:lnTo>
                <a:lnTo>
                  <a:pt x="1909031" y="1172391"/>
                </a:lnTo>
                <a:lnTo>
                  <a:pt x="1869793" y="1206276"/>
                </a:lnTo>
                <a:lnTo>
                  <a:pt x="1832076" y="1240464"/>
                </a:lnTo>
                <a:lnTo>
                  <a:pt x="1793356" y="1273343"/>
                </a:lnTo>
                <a:lnTo>
                  <a:pt x="1753632" y="1304914"/>
                </a:lnTo>
                <a:lnTo>
                  <a:pt x="1712904" y="1335176"/>
                </a:lnTo>
                <a:lnTo>
                  <a:pt x="1671173" y="1364129"/>
                </a:lnTo>
                <a:lnTo>
                  <a:pt x="1628439" y="1391773"/>
                </a:lnTo>
                <a:lnTo>
                  <a:pt x="1583809" y="1418815"/>
                </a:lnTo>
                <a:lnTo>
                  <a:pt x="1538998" y="1445338"/>
                </a:lnTo>
                <a:lnTo>
                  <a:pt x="1493739" y="1470831"/>
                </a:lnTo>
                <a:lnTo>
                  <a:pt x="1447759" y="1494787"/>
                </a:lnTo>
                <a:lnTo>
                  <a:pt x="1400789" y="1516694"/>
                </a:lnTo>
                <a:lnTo>
                  <a:pt x="1352558" y="1536043"/>
                </a:lnTo>
                <a:lnTo>
                  <a:pt x="1302798" y="1552326"/>
                </a:lnTo>
                <a:lnTo>
                  <a:pt x="1251236" y="1565032"/>
                </a:lnTo>
                <a:lnTo>
                  <a:pt x="1199014" y="1574234"/>
                </a:lnTo>
                <a:lnTo>
                  <a:pt x="1147045" y="1580188"/>
                </a:lnTo>
                <a:lnTo>
                  <a:pt x="1095359" y="1582580"/>
                </a:lnTo>
                <a:lnTo>
                  <a:pt x="273732" y="1582580"/>
                </a:lnTo>
                <a:lnTo>
                  <a:pt x="300794" y="1595818"/>
                </a:lnTo>
                <a:lnTo>
                  <a:pt x="335704" y="1610839"/>
                </a:lnTo>
                <a:lnTo>
                  <a:pt x="371383" y="1624182"/>
                </a:lnTo>
                <a:lnTo>
                  <a:pt x="416546" y="1642392"/>
                </a:lnTo>
                <a:lnTo>
                  <a:pt x="505987" y="1681338"/>
                </a:lnTo>
                <a:lnTo>
                  <a:pt x="551212" y="1699703"/>
                </a:lnTo>
                <a:lnTo>
                  <a:pt x="597404" y="1715749"/>
                </a:lnTo>
                <a:lnTo>
                  <a:pt x="646386" y="1730508"/>
                </a:lnTo>
                <a:lnTo>
                  <a:pt x="695451" y="1744542"/>
                </a:lnTo>
                <a:lnTo>
                  <a:pt x="744738" y="1757482"/>
                </a:lnTo>
                <a:lnTo>
                  <a:pt x="794383" y="1768956"/>
                </a:lnTo>
                <a:lnTo>
                  <a:pt x="844523" y="1778596"/>
                </a:lnTo>
                <a:lnTo>
                  <a:pt x="895296" y="1786032"/>
                </a:lnTo>
                <a:lnTo>
                  <a:pt x="946837" y="1790893"/>
                </a:lnTo>
                <a:lnTo>
                  <a:pt x="1000614" y="1792967"/>
                </a:lnTo>
                <a:close/>
              </a:path>
              <a:path w="3850640" h="1793239">
                <a:moveTo>
                  <a:pt x="273732" y="1582580"/>
                </a:moveTo>
                <a:lnTo>
                  <a:pt x="1095359" y="1582580"/>
                </a:lnTo>
                <a:lnTo>
                  <a:pt x="1043986" y="1581095"/>
                </a:lnTo>
                <a:lnTo>
                  <a:pt x="992956" y="1575417"/>
                </a:lnTo>
                <a:lnTo>
                  <a:pt x="942300" y="1565230"/>
                </a:lnTo>
                <a:lnTo>
                  <a:pt x="892047" y="1550218"/>
                </a:lnTo>
                <a:lnTo>
                  <a:pt x="843461" y="1533042"/>
                </a:lnTo>
                <a:lnTo>
                  <a:pt x="795129" y="1515241"/>
                </a:lnTo>
                <a:lnTo>
                  <a:pt x="747050" y="1496815"/>
                </a:lnTo>
                <a:lnTo>
                  <a:pt x="699224" y="1477765"/>
                </a:lnTo>
                <a:lnTo>
                  <a:pt x="651650" y="1458089"/>
                </a:lnTo>
                <a:lnTo>
                  <a:pt x="604330" y="1437790"/>
                </a:lnTo>
                <a:lnTo>
                  <a:pt x="557263" y="1416865"/>
                </a:lnTo>
                <a:lnTo>
                  <a:pt x="510448" y="1395315"/>
                </a:lnTo>
                <a:lnTo>
                  <a:pt x="469225" y="1370558"/>
                </a:lnTo>
                <a:lnTo>
                  <a:pt x="455337" y="1362574"/>
                </a:lnTo>
                <a:lnTo>
                  <a:pt x="406039" y="1336979"/>
                </a:lnTo>
                <a:lnTo>
                  <a:pt x="357364" y="1310135"/>
                </a:lnTo>
                <a:lnTo>
                  <a:pt x="310498" y="1280634"/>
                </a:lnTo>
                <a:lnTo>
                  <a:pt x="266628" y="1247068"/>
                </a:lnTo>
                <a:lnTo>
                  <a:pt x="229816" y="1216893"/>
                </a:lnTo>
                <a:lnTo>
                  <a:pt x="192391" y="1187544"/>
                </a:lnTo>
                <a:lnTo>
                  <a:pt x="155308" y="1157791"/>
                </a:lnTo>
                <a:lnTo>
                  <a:pt x="119521" y="1126409"/>
                </a:lnTo>
                <a:lnTo>
                  <a:pt x="98745" y="1109292"/>
                </a:lnTo>
                <a:lnTo>
                  <a:pt x="76914" y="1093010"/>
                </a:lnTo>
                <a:lnTo>
                  <a:pt x="56872" y="1075823"/>
                </a:lnTo>
                <a:lnTo>
                  <a:pt x="41464" y="1055989"/>
                </a:lnTo>
                <a:lnTo>
                  <a:pt x="30160" y="1038504"/>
                </a:lnTo>
                <a:lnTo>
                  <a:pt x="17207" y="1022513"/>
                </a:lnTo>
                <a:lnTo>
                  <a:pt x="2604" y="1008017"/>
                </a:lnTo>
                <a:lnTo>
                  <a:pt x="0" y="1005933"/>
                </a:lnTo>
                <a:lnTo>
                  <a:pt x="0" y="1396462"/>
                </a:lnTo>
                <a:lnTo>
                  <a:pt x="67257" y="1447853"/>
                </a:lnTo>
                <a:lnTo>
                  <a:pt x="108012" y="1477296"/>
                </a:lnTo>
                <a:lnTo>
                  <a:pt x="149220" y="1505986"/>
                </a:lnTo>
                <a:lnTo>
                  <a:pt x="190953" y="1533831"/>
                </a:lnTo>
                <a:lnTo>
                  <a:pt x="233283" y="1560739"/>
                </a:lnTo>
                <a:lnTo>
                  <a:pt x="266654" y="1579118"/>
                </a:lnTo>
                <a:lnTo>
                  <a:pt x="273732" y="1582580"/>
                </a:lnTo>
                <a:close/>
              </a:path>
            </a:pathLst>
          </a:custGeom>
          <a:solidFill>
            <a:srgbClr val="F5F0E3"/>
          </a:solidFill>
        </p:spPr>
        <p:txBody>
          <a:bodyPr wrap="square" lIns="0" tIns="0" rIns="0" bIns="0" rtlCol="0"/>
          <a:lstStyle/>
          <a:p>
            <a:endParaRPr/>
          </a:p>
        </p:txBody>
      </p:sp>
      <p:pic>
        <p:nvPicPr>
          <p:cNvPr id="10" name="object 10"/>
          <p:cNvPicPr/>
          <p:nvPr/>
        </p:nvPicPr>
        <p:blipFill>
          <a:blip r:embed="rId3" cstate="print"/>
          <a:stretch>
            <a:fillRect/>
          </a:stretch>
        </p:blipFill>
        <p:spPr>
          <a:xfrm>
            <a:off x="497576" y="2836295"/>
            <a:ext cx="192235" cy="218709"/>
          </a:xfrm>
          <a:prstGeom prst="rect">
            <a:avLst/>
          </a:prstGeom>
        </p:spPr>
      </p:pic>
      <p:pic>
        <p:nvPicPr>
          <p:cNvPr id="11" name="object 11"/>
          <p:cNvPicPr/>
          <p:nvPr/>
        </p:nvPicPr>
        <p:blipFill>
          <a:blip r:embed="rId4" cstate="print"/>
          <a:stretch>
            <a:fillRect/>
          </a:stretch>
        </p:blipFill>
        <p:spPr>
          <a:xfrm>
            <a:off x="0" y="3564208"/>
            <a:ext cx="64721" cy="171084"/>
          </a:xfrm>
          <a:prstGeom prst="rect">
            <a:avLst/>
          </a:prstGeom>
        </p:spPr>
      </p:pic>
      <p:pic>
        <p:nvPicPr>
          <p:cNvPr id="12" name="object 12"/>
          <p:cNvPicPr/>
          <p:nvPr/>
        </p:nvPicPr>
        <p:blipFill>
          <a:blip r:embed="rId5" cstate="print"/>
          <a:stretch>
            <a:fillRect/>
          </a:stretch>
        </p:blipFill>
        <p:spPr>
          <a:xfrm>
            <a:off x="256705" y="4453437"/>
            <a:ext cx="198110" cy="199305"/>
          </a:xfrm>
          <a:prstGeom prst="rect">
            <a:avLst/>
          </a:prstGeom>
        </p:spPr>
      </p:pic>
      <p:pic>
        <p:nvPicPr>
          <p:cNvPr id="13" name="object 13"/>
          <p:cNvPicPr/>
          <p:nvPr/>
        </p:nvPicPr>
        <p:blipFill>
          <a:blip r:embed="rId6" cstate="print"/>
          <a:stretch>
            <a:fillRect/>
          </a:stretch>
        </p:blipFill>
        <p:spPr>
          <a:xfrm>
            <a:off x="402922" y="3542387"/>
            <a:ext cx="175655" cy="219327"/>
          </a:xfrm>
          <a:prstGeom prst="rect">
            <a:avLst/>
          </a:prstGeom>
        </p:spPr>
      </p:pic>
      <p:pic>
        <p:nvPicPr>
          <p:cNvPr id="14" name="object 14"/>
          <p:cNvPicPr/>
          <p:nvPr/>
        </p:nvPicPr>
        <p:blipFill>
          <a:blip r:embed="rId7" cstate="print"/>
          <a:stretch>
            <a:fillRect/>
          </a:stretch>
        </p:blipFill>
        <p:spPr>
          <a:xfrm>
            <a:off x="61721" y="3946493"/>
            <a:ext cx="156401" cy="174626"/>
          </a:xfrm>
          <a:prstGeom prst="rect">
            <a:avLst/>
          </a:prstGeom>
        </p:spPr>
      </p:pic>
      <p:pic>
        <p:nvPicPr>
          <p:cNvPr id="15" name="object 15"/>
          <p:cNvPicPr/>
          <p:nvPr/>
        </p:nvPicPr>
        <p:blipFill>
          <a:blip r:embed="rId8" cstate="print"/>
          <a:stretch>
            <a:fillRect/>
          </a:stretch>
        </p:blipFill>
        <p:spPr>
          <a:xfrm>
            <a:off x="184566" y="3182357"/>
            <a:ext cx="135159" cy="163735"/>
          </a:xfrm>
          <a:prstGeom prst="rect">
            <a:avLst/>
          </a:prstGeom>
        </p:spPr>
      </p:pic>
      <p:pic>
        <p:nvPicPr>
          <p:cNvPr id="16" name="object 16"/>
          <p:cNvPicPr/>
          <p:nvPr/>
        </p:nvPicPr>
        <p:blipFill>
          <a:blip r:embed="rId9" cstate="print"/>
          <a:stretch>
            <a:fillRect/>
          </a:stretch>
        </p:blipFill>
        <p:spPr>
          <a:xfrm>
            <a:off x="552549" y="3233006"/>
            <a:ext cx="144215" cy="139192"/>
          </a:xfrm>
          <a:prstGeom prst="rect">
            <a:avLst/>
          </a:prstGeom>
        </p:spPr>
      </p:pic>
      <p:pic>
        <p:nvPicPr>
          <p:cNvPr id="17" name="object 17"/>
          <p:cNvPicPr/>
          <p:nvPr/>
        </p:nvPicPr>
        <p:blipFill>
          <a:blip r:embed="rId10" cstate="print"/>
          <a:stretch>
            <a:fillRect/>
          </a:stretch>
        </p:blipFill>
        <p:spPr>
          <a:xfrm>
            <a:off x="813332" y="3736522"/>
            <a:ext cx="137026" cy="164683"/>
          </a:xfrm>
          <a:prstGeom prst="rect">
            <a:avLst/>
          </a:prstGeom>
        </p:spPr>
      </p:pic>
      <p:sp>
        <p:nvSpPr>
          <p:cNvPr id="18" name="object 18"/>
          <p:cNvSpPr/>
          <p:nvPr/>
        </p:nvSpPr>
        <p:spPr>
          <a:xfrm>
            <a:off x="0" y="4288189"/>
            <a:ext cx="58419" cy="98425"/>
          </a:xfrm>
          <a:custGeom>
            <a:avLst/>
            <a:gdLst/>
            <a:ahLst/>
            <a:cxnLst/>
            <a:rect l="l" t="t" r="r" b="b"/>
            <a:pathLst>
              <a:path w="58419" h="98425">
                <a:moveTo>
                  <a:pt x="0" y="98114"/>
                </a:moveTo>
                <a:lnTo>
                  <a:pt x="0" y="720"/>
                </a:lnTo>
                <a:lnTo>
                  <a:pt x="5185" y="0"/>
                </a:lnTo>
                <a:lnTo>
                  <a:pt x="45015" y="16575"/>
                </a:lnTo>
                <a:lnTo>
                  <a:pt x="56238" y="42224"/>
                </a:lnTo>
                <a:lnTo>
                  <a:pt x="58384" y="49677"/>
                </a:lnTo>
                <a:lnTo>
                  <a:pt x="36691" y="85122"/>
                </a:lnTo>
                <a:lnTo>
                  <a:pt x="5772" y="96870"/>
                </a:lnTo>
                <a:lnTo>
                  <a:pt x="0" y="98114"/>
                </a:lnTo>
                <a:close/>
              </a:path>
            </a:pathLst>
          </a:custGeom>
          <a:solidFill>
            <a:srgbClr val="D1AF9C"/>
          </a:solidFill>
        </p:spPr>
        <p:txBody>
          <a:bodyPr wrap="square" lIns="0" tIns="0" rIns="0" bIns="0" rtlCol="0"/>
          <a:lstStyle/>
          <a:p>
            <a:endParaRPr/>
          </a:p>
        </p:txBody>
      </p:sp>
      <p:pic>
        <p:nvPicPr>
          <p:cNvPr id="19" name="object 19"/>
          <p:cNvPicPr/>
          <p:nvPr/>
        </p:nvPicPr>
        <p:blipFill>
          <a:blip r:embed="rId11" cstate="print"/>
          <a:stretch>
            <a:fillRect/>
          </a:stretch>
        </p:blipFill>
        <p:spPr>
          <a:xfrm>
            <a:off x="935224" y="3332703"/>
            <a:ext cx="90489" cy="124763"/>
          </a:xfrm>
          <a:prstGeom prst="rect">
            <a:avLst/>
          </a:prstGeom>
        </p:spPr>
      </p:pic>
      <p:pic>
        <p:nvPicPr>
          <p:cNvPr id="20" name="object 20"/>
          <p:cNvPicPr/>
          <p:nvPr/>
        </p:nvPicPr>
        <p:blipFill>
          <a:blip r:embed="rId12" cstate="print"/>
          <a:stretch>
            <a:fillRect/>
          </a:stretch>
        </p:blipFill>
        <p:spPr>
          <a:xfrm>
            <a:off x="502091" y="4111243"/>
            <a:ext cx="90422" cy="118159"/>
          </a:xfrm>
          <a:prstGeom prst="rect">
            <a:avLst/>
          </a:prstGeom>
        </p:spPr>
      </p:pic>
      <p:sp>
        <p:nvSpPr>
          <p:cNvPr id="22" name="object 22"/>
          <p:cNvSpPr txBox="1"/>
          <p:nvPr/>
        </p:nvSpPr>
        <p:spPr>
          <a:xfrm>
            <a:off x="552549" y="3182357"/>
            <a:ext cx="16590609" cy="7268785"/>
          </a:xfrm>
          <a:prstGeom prst="rect">
            <a:avLst/>
          </a:prstGeom>
        </p:spPr>
        <p:txBody>
          <a:bodyPr vert="horz" wrap="square" lIns="0" tIns="77470" rIns="0" bIns="0" rtlCol="0">
            <a:spAutoFit/>
          </a:bodyPr>
          <a:lstStyle/>
          <a:p>
            <a:pPr marL="12700" marR="5080">
              <a:lnSpc>
                <a:spcPct val="115700"/>
              </a:lnSpc>
              <a:tabLst>
                <a:tab pos="819785" algn="l"/>
                <a:tab pos="1557020" algn="l"/>
                <a:tab pos="2101215" algn="l"/>
                <a:tab pos="2926715" algn="l"/>
                <a:tab pos="3051175" algn="l"/>
              </a:tabLst>
            </a:pPr>
            <a:r>
              <a:rPr lang="id-ID" sz="2700" spc="370" dirty="0">
                <a:solidFill>
                  <a:srgbClr val="41332E"/>
                </a:solidFill>
                <a:latin typeface="Times New Roman"/>
                <a:cs typeface="Times New Roman"/>
              </a:rPr>
              <a:t>Berikut ini ada terdapat perbedaan antara sistem cardiorespirasi dalam embryogenesis dan bayi setelah lahir, sebagai berikut:</a:t>
            </a:r>
          </a:p>
          <a:p>
            <a:pPr marL="12700" marR="5080">
              <a:lnSpc>
                <a:spcPct val="115700"/>
              </a:lnSpc>
              <a:tabLst>
                <a:tab pos="819785" algn="l"/>
                <a:tab pos="1557020" algn="l"/>
                <a:tab pos="2101215" algn="l"/>
                <a:tab pos="2926715" algn="l"/>
                <a:tab pos="3051175" algn="l"/>
              </a:tabLst>
            </a:pPr>
            <a:r>
              <a:rPr lang="id-ID" sz="2700" spc="370" dirty="0">
                <a:solidFill>
                  <a:srgbClr val="41332E"/>
                </a:solidFill>
                <a:latin typeface="Times New Roman"/>
                <a:cs typeface="Times New Roman"/>
              </a:rPr>
              <a:t>1.	Pada janin terdapat pirau intrakardiak (foramen ovale) dan pirau ekstrakardiak (duktus arteriosus Botalli, duktus venosus Arantii) yang efektif. Arah pirau adalah dari atrium kanan ke atrium kiri melalui foramen ovale, dan dari arteri pulmonalis menuju ke aorta melalui duktus arteriosus. Pada sirkulasi setelah lahir pirau intrakardiak maupun intrakardiak ini tidak ada.</a:t>
            </a:r>
          </a:p>
          <a:p>
            <a:pPr marL="12700" marR="5080">
              <a:lnSpc>
                <a:spcPct val="115700"/>
              </a:lnSpc>
              <a:tabLst>
                <a:tab pos="819785" algn="l"/>
                <a:tab pos="1557020" algn="l"/>
                <a:tab pos="2101215" algn="l"/>
                <a:tab pos="2926715" algn="l"/>
                <a:tab pos="3051175" algn="l"/>
              </a:tabLst>
            </a:pPr>
            <a:r>
              <a:rPr lang="id-ID" sz="2700" spc="370" dirty="0">
                <a:solidFill>
                  <a:srgbClr val="41332E"/>
                </a:solidFill>
                <a:latin typeface="Times New Roman"/>
                <a:cs typeface="Times New Roman"/>
              </a:rPr>
              <a:t>2.	Pada janin, ventrikel kiri dan kanan bekerja serentak, sedangkan pada keadaan setelah lahir ventrikel kiri berkontraksi sedikit lebih awal dari ventrikel kanan.</a:t>
            </a:r>
          </a:p>
          <a:p>
            <a:pPr marL="12700" marR="5080">
              <a:lnSpc>
                <a:spcPct val="115700"/>
              </a:lnSpc>
              <a:tabLst>
                <a:tab pos="819785" algn="l"/>
                <a:tab pos="1557020" algn="l"/>
                <a:tab pos="2101215" algn="l"/>
                <a:tab pos="2926715" algn="l"/>
                <a:tab pos="3051175" algn="l"/>
              </a:tabLst>
            </a:pPr>
            <a:r>
              <a:rPr lang="id-ID" sz="2700" spc="370" dirty="0">
                <a:solidFill>
                  <a:srgbClr val="41332E"/>
                </a:solidFill>
                <a:latin typeface="Times New Roman"/>
                <a:cs typeface="Times New Roman"/>
              </a:rPr>
              <a:t>3.	Pada janin ventrikel kanan memompa darah ke sistemik yang tahanannya tinggi, sedangkan ventrikel kiri melawan tahanan yang rendah yaitu plasenta. Pada keadaan setelah lahir, ventrikel kanan akan memompa darah ke paru yang tahannnya jauh lebih rendah daripada tahanan sistemik yang dibawa oleh ventrikel kiri.</a:t>
            </a:r>
          </a:p>
          <a:p>
            <a:pPr marL="12700" marR="5080">
              <a:lnSpc>
                <a:spcPct val="115700"/>
              </a:lnSpc>
              <a:tabLst>
                <a:tab pos="819785" algn="l"/>
                <a:tab pos="1557020" algn="l"/>
                <a:tab pos="2101215" algn="l"/>
                <a:tab pos="2926715" algn="l"/>
                <a:tab pos="3051175" algn="l"/>
              </a:tabLst>
            </a:pPr>
            <a:endParaRPr lang="id-ID" sz="2700" spc="370" dirty="0">
              <a:solidFill>
                <a:srgbClr val="41332E"/>
              </a:solidFill>
              <a:latin typeface="Times New Roman"/>
              <a:cs typeface="Times New Roman"/>
            </a:endParaRPr>
          </a:p>
          <a:p>
            <a:pPr marL="12700" marR="5080">
              <a:lnSpc>
                <a:spcPct val="115700"/>
              </a:lnSpc>
              <a:tabLst>
                <a:tab pos="819785" algn="l"/>
                <a:tab pos="1557020" algn="l"/>
                <a:tab pos="2101215" algn="l"/>
                <a:tab pos="2926715" algn="l"/>
                <a:tab pos="3051175" algn="l"/>
              </a:tabLst>
            </a:pPr>
            <a:endParaRPr lang="id-ID" sz="2700" dirty="0">
              <a:latin typeface="Times New Roman"/>
              <a:cs typeface="Times New Roman"/>
            </a:endParaRPr>
          </a:p>
        </p:txBody>
      </p:sp>
      <p:sp>
        <p:nvSpPr>
          <p:cNvPr id="25" name="object 25"/>
          <p:cNvSpPr txBox="1"/>
          <p:nvPr/>
        </p:nvSpPr>
        <p:spPr>
          <a:xfrm>
            <a:off x="1685081" y="1651640"/>
            <a:ext cx="13687895" cy="1243930"/>
          </a:xfrm>
          <a:prstGeom prst="rect">
            <a:avLst/>
          </a:prstGeom>
        </p:spPr>
        <p:txBody>
          <a:bodyPr vert="horz" wrap="square" lIns="0" tIns="12700" rIns="0" bIns="0" rtlCol="0">
            <a:spAutoFit/>
          </a:bodyPr>
          <a:lstStyle/>
          <a:p>
            <a:pPr marL="12700" algn="ctr">
              <a:lnSpc>
                <a:spcPct val="100000"/>
              </a:lnSpc>
              <a:spcBef>
                <a:spcPts val="100"/>
              </a:spcBef>
              <a:tabLst>
                <a:tab pos="1241425" algn="l"/>
              </a:tabLst>
            </a:pPr>
            <a:r>
              <a:rPr lang="id-ID" sz="4000" b="1" dirty="0">
                <a:solidFill>
                  <a:srgbClr val="41332E"/>
                </a:solidFill>
                <a:latin typeface="Times New Roman"/>
                <a:cs typeface="Times New Roman"/>
              </a:rPr>
              <a:t>Perbedaan Sistem Cardiorespirasi dalam Embryogenesis dengan Bayi Baru Lahir</a:t>
            </a:r>
            <a:endParaRPr lang="id-ID" sz="4000" dirty="0">
              <a:latin typeface="Times New Roman"/>
              <a:cs typeface="Times New Roman"/>
            </a:endParaRPr>
          </a:p>
        </p:txBody>
      </p:sp>
    </p:spTree>
    <p:extLst>
      <p:ext uri="{BB962C8B-B14F-4D97-AF65-F5344CB8AC3E}">
        <p14:creationId xmlns:p14="http://schemas.microsoft.com/office/powerpoint/2010/main" val="2894277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 y="6420"/>
            <a:ext cx="18288000" cy="10287000"/>
          </a:xfrm>
          <a:custGeom>
            <a:avLst/>
            <a:gdLst/>
            <a:ahLst/>
            <a:cxnLst/>
            <a:rect l="l" t="t" r="r" b="b"/>
            <a:pathLst>
              <a:path w="18288000" h="10287000">
                <a:moveTo>
                  <a:pt x="18287998" y="10286999"/>
                </a:moveTo>
                <a:lnTo>
                  <a:pt x="0" y="10286999"/>
                </a:lnTo>
                <a:lnTo>
                  <a:pt x="0" y="0"/>
                </a:lnTo>
                <a:lnTo>
                  <a:pt x="18287998" y="0"/>
                </a:lnTo>
                <a:lnTo>
                  <a:pt x="18287998" y="10286999"/>
                </a:lnTo>
                <a:close/>
              </a:path>
            </a:pathLst>
          </a:custGeom>
          <a:solidFill>
            <a:srgbClr val="975740"/>
          </a:solidFill>
        </p:spPr>
        <p:txBody>
          <a:bodyPr wrap="square" lIns="0" tIns="0" rIns="0" bIns="0" rtlCol="0"/>
          <a:lstStyle/>
          <a:p>
            <a:endParaRPr/>
          </a:p>
        </p:txBody>
      </p:sp>
      <p:sp>
        <p:nvSpPr>
          <p:cNvPr id="3" name="object 3"/>
          <p:cNvSpPr/>
          <p:nvPr/>
        </p:nvSpPr>
        <p:spPr>
          <a:xfrm>
            <a:off x="195382" y="7917786"/>
            <a:ext cx="2836545" cy="2197100"/>
          </a:xfrm>
          <a:custGeom>
            <a:avLst/>
            <a:gdLst/>
            <a:ahLst/>
            <a:cxnLst/>
            <a:rect l="l" t="t" r="r" b="b"/>
            <a:pathLst>
              <a:path w="2836545" h="2197100">
                <a:moveTo>
                  <a:pt x="1301965" y="1806498"/>
                </a:moveTo>
                <a:lnTo>
                  <a:pt x="1301432" y="1806206"/>
                </a:lnTo>
                <a:lnTo>
                  <a:pt x="1301432" y="1806498"/>
                </a:lnTo>
                <a:lnTo>
                  <a:pt x="1301965" y="1806498"/>
                </a:lnTo>
                <a:close/>
              </a:path>
              <a:path w="2836545" h="2197100">
                <a:moveTo>
                  <a:pt x="1493901" y="1659991"/>
                </a:moveTo>
                <a:lnTo>
                  <a:pt x="1486712" y="1663700"/>
                </a:lnTo>
                <a:lnTo>
                  <a:pt x="1492402" y="1663700"/>
                </a:lnTo>
                <a:lnTo>
                  <a:pt x="1493901" y="1659991"/>
                </a:lnTo>
                <a:close/>
              </a:path>
              <a:path w="2836545" h="2197100">
                <a:moveTo>
                  <a:pt x="1853780" y="571500"/>
                </a:moveTo>
                <a:lnTo>
                  <a:pt x="1841550" y="571500"/>
                </a:lnTo>
                <a:lnTo>
                  <a:pt x="1838579" y="584200"/>
                </a:lnTo>
                <a:lnTo>
                  <a:pt x="1853780" y="571500"/>
                </a:lnTo>
                <a:close/>
              </a:path>
              <a:path w="2836545" h="2197100">
                <a:moveTo>
                  <a:pt x="2104174" y="2082800"/>
                </a:moveTo>
                <a:lnTo>
                  <a:pt x="2091220" y="2082800"/>
                </a:lnTo>
                <a:lnTo>
                  <a:pt x="2086013" y="2095500"/>
                </a:lnTo>
                <a:lnTo>
                  <a:pt x="2097595" y="2095500"/>
                </a:lnTo>
                <a:lnTo>
                  <a:pt x="2104174" y="2082800"/>
                </a:lnTo>
                <a:close/>
              </a:path>
              <a:path w="2836545" h="2197100">
                <a:moveTo>
                  <a:pt x="2114715" y="2070100"/>
                </a:moveTo>
                <a:lnTo>
                  <a:pt x="2105266" y="2082800"/>
                </a:lnTo>
                <a:lnTo>
                  <a:pt x="2109876" y="2082800"/>
                </a:lnTo>
                <a:lnTo>
                  <a:pt x="2114715" y="2070100"/>
                </a:lnTo>
                <a:close/>
              </a:path>
              <a:path w="2836545" h="2197100">
                <a:moveTo>
                  <a:pt x="2217623" y="1993900"/>
                </a:moveTo>
                <a:lnTo>
                  <a:pt x="2205558" y="2006600"/>
                </a:lnTo>
                <a:lnTo>
                  <a:pt x="2189721" y="2006600"/>
                </a:lnTo>
                <a:lnTo>
                  <a:pt x="2183688" y="2019300"/>
                </a:lnTo>
                <a:lnTo>
                  <a:pt x="2202396" y="2019300"/>
                </a:lnTo>
                <a:lnTo>
                  <a:pt x="2209876" y="2006600"/>
                </a:lnTo>
                <a:lnTo>
                  <a:pt x="2217623" y="1993900"/>
                </a:lnTo>
                <a:close/>
              </a:path>
              <a:path w="2836545" h="2197100">
                <a:moveTo>
                  <a:pt x="2836138" y="927100"/>
                </a:moveTo>
                <a:lnTo>
                  <a:pt x="2834284" y="914400"/>
                </a:lnTo>
                <a:lnTo>
                  <a:pt x="2829991" y="914400"/>
                </a:lnTo>
                <a:lnTo>
                  <a:pt x="2823502" y="901700"/>
                </a:lnTo>
                <a:lnTo>
                  <a:pt x="2804884" y="889000"/>
                </a:lnTo>
                <a:lnTo>
                  <a:pt x="2785160" y="876300"/>
                </a:lnTo>
                <a:lnTo>
                  <a:pt x="2566505" y="876300"/>
                </a:lnTo>
                <a:lnTo>
                  <a:pt x="2529662" y="889000"/>
                </a:lnTo>
                <a:lnTo>
                  <a:pt x="2492921" y="889000"/>
                </a:lnTo>
                <a:lnTo>
                  <a:pt x="2449588" y="901700"/>
                </a:lnTo>
                <a:lnTo>
                  <a:pt x="2406243" y="901700"/>
                </a:lnTo>
                <a:lnTo>
                  <a:pt x="2362987" y="914400"/>
                </a:lnTo>
                <a:lnTo>
                  <a:pt x="2319921" y="914400"/>
                </a:lnTo>
                <a:lnTo>
                  <a:pt x="2123173" y="965200"/>
                </a:lnTo>
                <a:lnTo>
                  <a:pt x="2074075" y="965200"/>
                </a:lnTo>
                <a:lnTo>
                  <a:pt x="1781822" y="1041400"/>
                </a:lnTo>
                <a:lnTo>
                  <a:pt x="1733410" y="1066800"/>
                </a:lnTo>
                <a:lnTo>
                  <a:pt x="1541221" y="1117600"/>
                </a:lnTo>
                <a:lnTo>
                  <a:pt x="1493545" y="1143000"/>
                </a:lnTo>
                <a:lnTo>
                  <a:pt x="1398638" y="1168400"/>
                </a:lnTo>
                <a:lnTo>
                  <a:pt x="1351394" y="1193800"/>
                </a:lnTo>
                <a:lnTo>
                  <a:pt x="1304315" y="1206500"/>
                </a:lnTo>
                <a:lnTo>
                  <a:pt x="1257376" y="1231900"/>
                </a:lnTo>
                <a:lnTo>
                  <a:pt x="1210576" y="1244600"/>
                </a:lnTo>
                <a:lnTo>
                  <a:pt x="1162735" y="1270000"/>
                </a:lnTo>
                <a:lnTo>
                  <a:pt x="1114996" y="1282700"/>
                </a:lnTo>
                <a:lnTo>
                  <a:pt x="1019835" y="1333500"/>
                </a:lnTo>
                <a:lnTo>
                  <a:pt x="972400" y="1346200"/>
                </a:lnTo>
                <a:lnTo>
                  <a:pt x="925068" y="1371600"/>
                </a:lnTo>
                <a:lnTo>
                  <a:pt x="877824" y="1384300"/>
                </a:lnTo>
                <a:lnTo>
                  <a:pt x="736625" y="1460500"/>
                </a:lnTo>
                <a:lnTo>
                  <a:pt x="689724" y="1473200"/>
                </a:lnTo>
                <a:lnTo>
                  <a:pt x="596150" y="1524000"/>
                </a:lnTo>
                <a:lnTo>
                  <a:pt x="418934" y="1600200"/>
                </a:lnTo>
                <a:lnTo>
                  <a:pt x="330377" y="1651000"/>
                </a:lnTo>
                <a:lnTo>
                  <a:pt x="241858" y="1689100"/>
                </a:lnTo>
                <a:lnTo>
                  <a:pt x="197612" y="1714500"/>
                </a:lnTo>
                <a:lnTo>
                  <a:pt x="181762" y="1714500"/>
                </a:lnTo>
                <a:lnTo>
                  <a:pt x="165608" y="1727200"/>
                </a:lnTo>
                <a:lnTo>
                  <a:pt x="149148" y="1727200"/>
                </a:lnTo>
                <a:lnTo>
                  <a:pt x="132372" y="1739900"/>
                </a:lnTo>
                <a:lnTo>
                  <a:pt x="107315" y="1739900"/>
                </a:lnTo>
                <a:lnTo>
                  <a:pt x="107873" y="1727200"/>
                </a:lnTo>
                <a:lnTo>
                  <a:pt x="110350" y="1727200"/>
                </a:lnTo>
                <a:lnTo>
                  <a:pt x="113868" y="1714500"/>
                </a:lnTo>
                <a:lnTo>
                  <a:pt x="133756" y="1689100"/>
                </a:lnTo>
                <a:lnTo>
                  <a:pt x="154927" y="1663700"/>
                </a:lnTo>
                <a:lnTo>
                  <a:pt x="177380" y="1638300"/>
                </a:lnTo>
                <a:lnTo>
                  <a:pt x="201104" y="1612900"/>
                </a:lnTo>
                <a:lnTo>
                  <a:pt x="207035" y="1612900"/>
                </a:lnTo>
                <a:lnTo>
                  <a:pt x="212966" y="1600200"/>
                </a:lnTo>
                <a:lnTo>
                  <a:pt x="218490" y="1600200"/>
                </a:lnTo>
                <a:lnTo>
                  <a:pt x="250990" y="1562100"/>
                </a:lnTo>
                <a:lnTo>
                  <a:pt x="283667" y="1536700"/>
                </a:lnTo>
                <a:lnTo>
                  <a:pt x="316865" y="1498600"/>
                </a:lnTo>
                <a:lnTo>
                  <a:pt x="351002" y="1473200"/>
                </a:lnTo>
                <a:lnTo>
                  <a:pt x="386448" y="1435100"/>
                </a:lnTo>
                <a:lnTo>
                  <a:pt x="509155" y="1333500"/>
                </a:lnTo>
                <a:lnTo>
                  <a:pt x="517575" y="1333500"/>
                </a:lnTo>
                <a:lnTo>
                  <a:pt x="514553" y="1346200"/>
                </a:lnTo>
                <a:lnTo>
                  <a:pt x="531355" y="1346200"/>
                </a:lnTo>
                <a:lnTo>
                  <a:pt x="536663" y="1333500"/>
                </a:lnTo>
                <a:lnTo>
                  <a:pt x="549770" y="1333500"/>
                </a:lnTo>
                <a:lnTo>
                  <a:pt x="553808" y="1320800"/>
                </a:lnTo>
                <a:lnTo>
                  <a:pt x="668870" y="1244600"/>
                </a:lnTo>
                <a:lnTo>
                  <a:pt x="681685" y="1231900"/>
                </a:lnTo>
                <a:lnTo>
                  <a:pt x="694486" y="1219200"/>
                </a:lnTo>
                <a:lnTo>
                  <a:pt x="707301" y="1206500"/>
                </a:lnTo>
                <a:lnTo>
                  <a:pt x="724052" y="1193800"/>
                </a:lnTo>
                <a:lnTo>
                  <a:pt x="740956" y="1193800"/>
                </a:lnTo>
                <a:lnTo>
                  <a:pt x="774852" y="1168400"/>
                </a:lnTo>
                <a:lnTo>
                  <a:pt x="779233" y="1155700"/>
                </a:lnTo>
                <a:lnTo>
                  <a:pt x="752843" y="1155700"/>
                </a:lnTo>
                <a:lnTo>
                  <a:pt x="746975" y="1168400"/>
                </a:lnTo>
                <a:lnTo>
                  <a:pt x="733983" y="1168400"/>
                </a:lnTo>
                <a:lnTo>
                  <a:pt x="742848" y="1155700"/>
                </a:lnTo>
                <a:lnTo>
                  <a:pt x="751586" y="1155700"/>
                </a:lnTo>
                <a:lnTo>
                  <a:pt x="760374" y="1143000"/>
                </a:lnTo>
                <a:lnTo>
                  <a:pt x="769404" y="1130300"/>
                </a:lnTo>
                <a:lnTo>
                  <a:pt x="778637" y="1130300"/>
                </a:lnTo>
                <a:lnTo>
                  <a:pt x="788009" y="1117600"/>
                </a:lnTo>
                <a:lnTo>
                  <a:pt x="797445" y="1117600"/>
                </a:lnTo>
                <a:lnTo>
                  <a:pt x="806831" y="1104900"/>
                </a:lnTo>
                <a:lnTo>
                  <a:pt x="825563" y="1104900"/>
                </a:lnTo>
                <a:lnTo>
                  <a:pt x="854240" y="1079500"/>
                </a:lnTo>
                <a:lnTo>
                  <a:pt x="864057" y="1079500"/>
                </a:lnTo>
                <a:lnTo>
                  <a:pt x="873950" y="1066800"/>
                </a:lnTo>
                <a:lnTo>
                  <a:pt x="883564" y="1066800"/>
                </a:lnTo>
                <a:lnTo>
                  <a:pt x="892924" y="1054100"/>
                </a:lnTo>
                <a:lnTo>
                  <a:pt x="914984" y="1054100"/>
                </a:lnTo>
                <a:lnTo>
                  <a:pt x="917498" y="1066800"/>
                </a:lnTo>
                <a:lnTo>
                  <a:pt x="932776" y="1066800"/>
                </a:lnTo>
                <a:lnTo>
                  <a:pt x="941425" y="1054100"/>
                </a:lnTo>
                <a:lnTo>
                  <a:pt x="966050" y="1041400"/>
                </a:lnTo>
                <a:lnTo>
                  <a:pt x="988885" y="1028700"/>
                </a:lnTo>
                <a:lnTo>
                  <a:pt x="1522260" y="736600"/>
                </a:lnTo>
                <a:lnTo>
                  <a:pt x="1569326" y="723900"/>
                </a:lnTo>
                <a:lnTo>
                  <a:pt x="1813255" y="596900"/>
                </a:lnTo>
                <a:lnTo>
                  <a:pt x="1826450" y="596900"/>
                </a:lnTo>
                <a:lnTo>
                  <a:pt x="1832152" y="584200"/>
                </a:lnTo>
                <a:lnTo>
                  <a:pt x="1813915" y="584200"/>
                </a:lnTo>
                <a:lnTo>
                  <a:pt x="1814753" y="571500"/>
                </a:lnTo>
                <a:lnTo>
                  <a:pt x="1827911" y="571500"/>
                </a:lnTo>
                <a:lnTo>
                  <a:pt x="1834502" y="558800"/>
                </a:lnTo>
                <a:lnTo>
                  <a:pt x="1864233" y="558800"/>
                </a:lnTo>
                <a:lnTo>
                  <a:pt x="1860423" y="571500"/>
                </a:lnTo>
                <a:lnTo>
                  <a:pt x="1883232" y="571500"/>
                </a:lnTo>
                <a:lnTo>
                  <a:pt x="1897481" y="558800"/>
                </a:lnTo>
                <a:lnTo>
                  <a:pt x="1909978" y="558800"/>
                </a:lnTo>
                <a:lnTo>
                  <a:pt x="1935022" y="546100"/>
                </a:lnTo>
                <a:lnTo>
                  <a:pt x="1951380" y="533400"/>
                </a:lnTo>
                <a:lnTo>
                  <a:pt x="1957730" y="533400"/>
                </a:lnTo>
                <a:lnTo>
                  <a:pt x="1956600" y="520700"/>
                </a:lnTo>
                <a:lnTo>
                  <a:pt x="1952409" y="520700"/>
                </a:lnTo>
                <a:lnTo>
                  <a:pt x="1955533" y="508000"/>
                </a:lnTo>
                <a:lnTo>
                  <a:pt x="1968512" y="508000"/>
                </a:lnTo>
                <a:lnTo>
                  <a:pt x="1975319" y="495300"/>
                </a:lnTo>
                <a:lnTo>
                  <a:pt x="1982343" y="495300"/>
                </a:lnTo>
                <a:lnTo>
                  <a:pt x="2107311" y="444500"/>
                </a:lnTo>
                <a:lnTo>
                  <a:pt x="2114867" y="431800"/>
                </a:lnTo>
                <a:lnTo>
                  <a:pt x="2139861" y="431800"/>
                </a:lnTo>
                <a:lnTo>
                  <a:pt x="2145004" y="444500"/>
                </a:lnTo>
                <a:lnTo>
                  <a:pt x="2162048" y="444500"/>
                </a:lnTo>
                <a:lnTo>
                  <a:pt x="2193125" y="419100"/>
                </a:lnTo>
                <a:lnTo>
                  <a:pt x="2208619" y="419100"/>
                </a:lnTo>
                <a:lnTo>
                  <a:pt x="2224087" y="406400"/>
                </a:lnTo>
                <a:lnTo>
                  <a:pt x="2213521" y="406400"/>
                </a:lnTo>
                <a:lnTo>
                  <a:pt x="2207006" y="393700"/>
                </a:lnTo>
                <a:lnTo>
                  <a:pt x="2222550" y="393700"/>
                </a:lnTo>
                <a:lnTo>
                  <a:pt x="2238400" y="381000"/>
                </a:lnTo>
                <a:lnTo>
                  <a:pt x="2255113" y="368300"/>
                </a:lnTo>
                <a:lnTo>
                  <a:pt x="2273312" y="368300"/>
                </a:lnTo>
                <a:lnTo>
                  <a:pt x="2266962" y="381000"/>
                </a:lnTo>
                <a:lnTo>
                  <a:pt x="2258110" y="381000"/>
                </a:lnTo>
                <a:lnTo>
                  <a:pt x="2248725" y="393700"/>
                </a:lnTo>
                <a:lnTo>
                  <a:pt x="2265540" y="393700"/>
                </a:lnTo>
                <a:lnTo>
                  <a:pt x="2285669" y="381000"/>
                </a:lnTo>
                <a:lnTo>
                  <a:pt x="2343048" y="342900"/>
                </a:lnTo>
                <a:lnTo>
                  <a:pt x="2381681" y="304800"/>
                </a:lnTo>
                <a:lnTo>
                  <a:pt x="2390800" y="292100"/>
                </a:lnTo>
                <a:lnTo>
                  <a:pt x="2394254" y="292100"/>
                </a:lnTo>
                <a:lnTo>
                  <a:pt x="2396553" y="279400"/>
                </a:lnTo>
                <a:lnTo>
                  <a:pt x="2397722" y="266700"/>
                </a:lnTo>
                <a:lnTo>
                  <a:pt x="2396693" y="254000"/>
                </a:lnTo>
                <a:lnTo>
                  <a:pt x="2396960" y="254000"/>
                </a:lnTo>
                <a:lnTo>
                  <a:pt x="2398509" y="241300"/>
                </a:lnTo>
                <a:lnTo>
                  <a:pt x="2399728" y="228600"/>
                </a:lnTo>
                <a:lnTo>
                  <a:pt x="2397290" y="215900"/>
                </a:lnTo>
                <a:lnTo>
                  <a:pt x="2391651" y="215900"/>
                </a:lnTo>
                <a:lnTo>
                  <a:pt x="2383256" y="203200"/>
                </a:lnTo>
                <a:lnTo>
                  <a:pt x="2373084" y="203200"/>
                </a:lnTo>
                <a:lnTo>
                  <a:pt x="2362428" y="190500"/>
                </a:lnTo>
                <a:lnTo>
                  <a:pt x="2355240" y="190500"/>
                </a:lnTo>
                <a:lnTo>
                  <a:pt x="2355240" y="317500"/>
                </a:lnTo>
                <a:lnTo>
                  <a:pt x="2349703" y="330200"/>
                </a:lnTo>
                <a:lnTo>
                  <a:pt x="2334869" y="330200"/>
                </a:lnTo>
                <a:lnTo>
                  <a:pt x="2341232" y="317500"/>
                </a:lnTo>
                <a:lnTo>
                  <a:pt x="2355240" y="317500"/>
                </a:lnTo>
                <a:lnTo>
                  <a:pt x="2355240" y="190500"/>
                </a:lnTo>
                <a:lnTo>
                  <a:pt x="2315235" y="190500"/>
                </a:lnTo>
                <a:lnTo>
                  <a:pt x="2315235" y="342900"/>
                </a:lnTo>
                <a:lnTo>
                  <a:pt x="2305494" y="355600"/>
                </a:lnTo>
                <a:lnTo>
                  <a:pt x="2294661" y="355600"/>
                </a:lnTo>
                <a:lnTo>
                  <a:pt x="2282736" y="368300"/>
                </a:lnTo>
                <a:lnTo>
                  <a:pt x="2289632" y="355600"/>
                </a:lnTo>
                <a:lnTo>
                  <a:pt x="2299665" y="342900"/>
                </a:lnTo>
                <a:lnTo>
                  <a:pt x="2315235" y="342900"/>
                </a:lnTo>
                <a:lnTo>
                  <a:pt x="2315235" y="190500"/>
                </a:lnTo>
                <a:lnTo>
                  <a:pt x="2231745" y="190500"/>
                </a:lnTo>
                <a:lnTo>
                  <a:pt x="2198636" y="203200"/>
                </a:lnTo>
                <a:lnTo>
                  <a:pt x="2177821" y="203200"/>
                </a:lnTo>
                <a:lnTo>
                  <a:pt x="2177821" y="419100"/>
                </a:lnTo>
                <a:lnTo>
                  <a:pt x="2167051" y="431800"/>
                </a:lnTo>
                <a:lnTo>
                  <a:pt x="2140458" y="431800"/>
                </a:lnTo>
                <a:lnTo>
                  <a:pt x="2147506" y="419100"/>
                </a:lnTo>
                <a:lnTo>
                  <a:pt x="2177821" y="419100"/>
                </a:lnTo>
                <a:lnTo>
                  <a:pt x="2177821" y="203200"/>
                </a:lnTo>
                <a:lnTo>
                  <a:pt x="2132634" y="203200"/>
                </a:lnTo>
                <a:lnTo>
                  <a:pt x="1675485" y="321424"/>
                </a:lnTo>
                <a:lnTo>
                  <a:pt x="1675485" y="419100"/>
                </a:lnTo>
                <a:lnTo>
                  <a:pt x="1669440" y="431800"/>
                </a:lnTo>
                <a:lnTo>
                  <a:pt x="1645361" y="431800"/>
                </a:lnTo>
                <a:lnTo>
                  <a:pt x="1652574" y="419100"/>
                </a:lnTo>
                <a:lnTo>
                  <a:pt x="1675485" y="419100"/>
                </a:lnTo>
                <a:lnTo>
                  <a:pt x="1675485" y="321424"/>
                </a:lnTo>
                <a:lnTo>
                  <a:pt x="1592389" y="342900"/>
                </a:lnTo>
                <a:lnTo>
                  <a:pt x="1544205" y="368300"/>
                </a:lnTo>
                <a:lnTo>
                  <a:pt x="1400289" y="406400"/>
                </a:lnTo>
                <a:lnTo>
                  <a:pt x="1352524" y="431800"/>
                </a:lnTo>
                <a:lnTo>
                  <a:pt x="1257312" y="457200"/>
                </a:lnTo>
                <a:lnTo>
                  <a:pt x="1209865" y="482600"/>
                </a:lnTo>
                <a:lnTo>
                  <a:pt x="1205484" y="483730"/>
                </a:lnTo>
                <a:lnTo>
                  <a:pt x="1205484" y="571500"/>
                </a:lnTo>
                <a:lnTo>
                  <a:pt x="1199870" y="584200"/>
                </a:lnTo>
                <a:lnTo>
                  <a:pt x="1184998" y="584200"/>
                </a:lnTo>
                <a:lnTo>
                  <a:pt x="1190891" y="571500"/>
                </a:lnTo>
                <a:lnTo>
                  <a:pt x="1205484" y="571500"/>
                </a:lnTo>
                <a:lnTo>
                  <a:pt x="1205484" y="483730"/>
                </a:lnTo>
                <a:lnTo>
                  <a:pt x="1110856" y="508000"/>
                </a:lnTo>
                <a:lnTo>
                  <a:pt x="1061415" y="533400"/>
                </a:lnTo>
                <a:lnTo>
                  <a:pt x="1011999" y="546100"/>
                </a:lnTo>
                <a:lnTo>
                  <a:pt x="863854" y="609600"/>
                </a:lnTo>
                <a:lnTo>
                  <a:pt x="814476" y="622300"/>
                </a:lnTo>
                <a:lnTo>
                  <a:pt x="765060" y="647700"/>
                </a:lnTo>
                <a:lnTo>
                  <a:pt x="749109" y="653529"/>
                </a:lnTo>
                <a:lnTo>
                  <a:pt x="749109" y="762000"/>
                </a:lnTo>
                <a:lnTo>
                  <a:pt x="737781" y="762000"/>
                </a:lnTo>
                <a:lnTo>
                  <a:pt x="744359" y="749300"/>
                </a:lnTo>
                <a:lnTo>
                  <a:pt x="749109" y="762000"/>
                </a:lnTo>
                <a:lnTo>
                  <a:pt x="749109" y="653529"/>
                </a:lnTo>
                <a:lnTo>
                  <a:pt x="625754" y="698500"/>
                </a:lnTo>
                <a:lnTo>
                  <a:pt x="601421" y="698500"/>
                </a:lnTo>
                <a:lnTo>
                  <a:pt x="594791" y="685800"/>
                </a:lnTo>
                <a:lnTo>
                  <a:pt x="619188" y="660400"/>
                </a:lnTo>
                <a:lnTo>
                  <a:pt x="658710" y="635000"/>
                </a:lnTo>
                <a:lnTo>
                  <a:pt x="708317" y="584200"/>
                </a:lnTo>
                <a:lnTo>
                  <a:pt x="762965" y="546100"/>
                </a:lnTo>
                <a:lnTo>
                  <a:pt x="817587" y="495300"/>
                </a:lnTo>
                <a:lnTo>
                  <a:pt x="867130" y="469900"/>
                </a:lnTo>
                <a:lnTo>
                  <a:pt x="906564" y="431800"/>
                </a:lnTo>
                <a:lnTo>
                  <a:pt x="930821" y="419100"/>
                </a:lnTo>
                <a:lnTo>
                  <a:pt x="929640" y="431800"/>
                </a:lnTo>
                <a:lnTo>
                  <a:pt x="927023" y="431800"/>
                </a:lnTo>
                <a:lnTo>
                  <a:pt x="926020" y="444500"/>
                </a:lnTo>
                <a:lnTo>
                  <a:pt x="939292" y="444500"/>
                </a:lnTo>
                <a:lnTo>
                  <a:pt x="946010" y="431800"/>
                </a:lnTo>
                <a:lnTo>
                  <a:pt x="952360" y="431800"/>
                </a:lnTo>
                <a:lnTo>
                  <a:pt x="964755" y="419100"/>
                </a:lnTo>
                <a:lnTo>
                  <a:pt x="977074" y="419100"/>
                </a:lnTo>
                <a:lnTo>
                  <a:pt x="989317" y="406400"/>
                </a:lnTo>
                <a:lnTo>
                  <a:pt x="1001522" y="406400"/>
                </a:lnTo>
                <a:lnTo>
                  <a:pt x="1041984" y="368300"/>
                </a:lnTo>
                <a:lnTo>
                  <a:pt x="1144778" y="304800"/>
                </a:lnTo>
                <a:lnTo>
                  <a:pt x="1207477" y="266700"/>
                </a:lnTo>
                <a:lnTo>
                  <a:pt x="1249768" y="254000"/>
                </a:lnTo>
                <a:lnTo>
                  <a:pt x="1292428" y="228600"/>
                </a:lnTo>
                <a:lnTo>
                  <a:pt x="1378839" y="177800"/>
                </a:lnTo>
                <a:lnTo>
                  <a:pt x="1422603" y="165100"/>
                </a:lnTo>
                <a:lnTo>
                  <a:pt x="1458023" y="139700"/>
                </a:lnTo>
                <a:lnTo>
                  <a:pt x="1567840" y="101600"/>
                </a:lnTo>
                <a:lnTo>
                  <a:pt x="1585887" y="101600"/>
                </a:lnTo>
                <a:lnTo>
                  <a:pt x="1592173" y="114300"/>
                </a:lnTo>
                <a:lnTo>
                  <a:pt x="1597202" y="114300"/>
                </a:lnTo>
                <a:lnTo>
                  <a:pt x="1601673" y="127000"/>
                </a:lnTo>
                <a:lnTo>
                  <a:pt x="1619440" y="127000"/>
                </a:lnTo>
                <a:lnTo>
                  <a:pt x="1626082" y="114300"/>
                </a:lnTo>
                <a:lnTo>
                  <a:pt x="1632966" y="114300"/>
                </a:lnTo>
                <a:lnTo>
                  <a:pt x="1645119" y="101600"/>
                </a:lnTo>
                <a:lnTo>
                  <a:pt x="1660448" y="101600"/>
                </a:lnTo>
                <a:lnTo>
                  <a:pt x="1664131" y="88900"/>
                </a:lnTo>
                <a:lnTo>
                  <a:pt x="1670253" y="88900"/>
                </a:lnTo>
                <a:lnTo>
                  <a:pt x="1672450" y="76200"/>
                </a:lnTo>
                <a:lnTo>
                  <a:pt x="1675130" y="76200"/>
                </a:lnTo>
                <a:lnTo>
                  <a:pt x="1675498" y="63500"/>
                </a:lnTo>
                <a:lnTo>
                  <a:pt x="1674291" y="63500"/>
                </a:lnTo>
                <a:lnTo>
                  <a:pt x="1672767" y="50800"/>
                </a:lnTo>
                <a:lnTo>
                  <a:pt x="1670329" y="50800"/>
                </a:lnTo>
                <a:lnTo>
                  <a:pt x="1667421" y="38100"/>
                </a:lnTo>
                <a:lnTo>
                  <a:pt x="1667129" y="38100"/>
                </a:lnTo>
                <a:lnTo>
                  <a:pt x="1666938" y="25400"/>
                </a:lnTo>
                <a:lnTo>
                  <a:pt x="1664335" y="12700"/>
                </a:lnTo>
                <a:lnTo>
                  <a:pt x="1658962" y="12700"/>
                </a:lnTo>
                <a:lnTo>
                  <a:pt x="1650466" y="0"/>
                </a:lnTo>
                <a:lnTo>
                  <a:pt x="1523923" y="0"/>
                </a:lnTo>
                <a:lnTo>
                  <a:pt x="1464945" y="25400"/>
                </a:lnTo>
                <a:lnTo>
                  <a:pt x="1436179" y="38100"/>
                </a:lnTo>
                <a:lnTo>
                  <a:pt x="1393405" y="50800"/>
                </a:lnTo>
                <a:lnTo>
                  <a:pt x="1350987" y="76200"/>
                </a:lnTo>
                <a:lnTo>
                  <a:pt x="1308950" y="88900"/>
                </a:lnTo>
                <a:lnTo>
                  <a:pt x="1254290" y="122529"/>
                </a:lnTo>
                <a:lnTo>
                  <a:pt x="1254290" y="228600"/>
                </a:lnTo>
                <a:lnTo>
                  <a:pt x="1251140" y="241300"/>
                </a:lnTo>
                <a:lnTo>
                  <a:pt x="1250137" y="241300"/>
                </a:lnTo>
                <a:lnTo>
                  <a:pt x="1237030" y="228600"/>
                </a:lnTo>
                <a:lnTo>
                  <a:pt x="1254290" y="228600"/>
                </a:lnTo>
                <a:lnTo>
                  <a:pt x="1254290" y="122529"/>
                </a:lnTo>
                <a:lnTo>
                  <a:pt x="1230566" y="137121"/>
                </a:lnTo>
                <a:lnTo>
                  <a:pt x="1230566" y="241300"/>
                </a:lnTo>
                <a:lnTo>
                  <a:pt x="1225816" y="254000"/>
                </a:lnTo>
                <a:lnTo>
                  <a:pt x="1225410" y="254000"/>
                </a:lnTo>
                <a:lnTo>
                  <a:pt x="1215555" y="241300"/>
                </a:lnTo>
                <a:lnTo>
                  <a:pt x="1230566" y="241300"/>
                </a:lnTo>
                <a:lnTo>
                  <a:pt x="1230566" y="137121"/>
                </a:lnTo>
                <a:lnTo>
                  <a:pt x="1185075" y="165100"/>
                </a:lnTo>
                <a:lnTo>
                  <a:pt x="1114958" y="204800"/>
                </a:lnTo>
                <a:lnTo>
                  <a:pt x="1114958" y="304800"/>
                </a:lnTo>
                <a:lnTo>
                  <a:pt x="1106170" y="317500"/>
                </a:lnTo>
                <a:lnTo>
                  <a:pt x="1097711" y="330200"/>
                </a:lnTo>
                <a:lnTo>
                  <a:pt x="1083017" y="330200"/>
                </a:lnTo>
                <a:lnTo>
                  <a:pt x="1076312" y="342900"/>
                </a:lnTo>
                <a:lnTo>
                  <a:pt x="1049731" y="342900"/>
                </a:lnTo>
                <a:lnTo>
                  <a:pt x="1049731" y="355600"/>
                </a:lnTo>
                <a:lnTo>
                  <a:pt x="1041488" y="355600"/>
                </a:lnTo>
                <a:lnTo>
                  <a:pt x="1031875" y="368300"/>
                </a:lnTo>
                <a:lnTo>
                  <a:pt x="1022235" y="368300"/>
                </a:lnTo>
                <a:lnTo>
                  <a:pt x="1012545" y="381000"/>
                </a:lnTo>
                <a:lnTo>
                  <a:pt x="996873" y="381000"/>
                </a:lnTo>
                <a:lnTo>
                  <a:pt x="990828" y="393700"/>
                </a:lnTo>
                <a:lnTo>
                  <a:pt x="977328" y="393700"/>
                </a:lnTo>
                <a:lnTo>
                  <a:pt x="994244" y="381000"/>
                </a:lnTo>
                <a:lnTo>
                  <a:pt x="1011555" y="368300"/>
                </a:lnTo>
                <a:lnTo>
                  <a:pt x="1028052" y="355600"/>
                </a:lnTo>
                <a:lnTo>
                  <a:pt x="1042504" y="342900"/>
                </a:lnTo>
                <a:lnTo>
                  <a:pt x="1049731" y="355600"/>
                </a:lnTo>
                <a:lnTo>
                  <a:pt x="1049731" y="342900"/>
                </a:lnTo>
                <a:lnTo>
                  <a:pt x="1063078" y="330200"/>
                </a:lnTo>
                <a:lnTo>
                  <a:pt x="1076426" y="330200"/>
                </a:lnTo>
                <a:lnTo>
                  <a:pt x="1103109" y="304800"/>
                </a:lnTo>
                <a:lnTo>
                  <a:pt x="1114958" y="304800"/>
                </a:lnTo>
                <a:lnTo>
                  <a:pt x="1114958" y="204800"/>
                </a:lnTo>
                <a:lnTo>
                  <a:pt x="1050467" y="241300"/>
                </a:lnTo>
                <a:lnTo>
                  <a:pt x="972642" y="286562"/>
                </a:lnTo>
                <a:lnTo>
                  <a:pt x="972642" y="393700"/>
                </a:lnTo>
                <a:lnTo>
                  <a:pt x="969314" y="406400"/>
                </a:lnTo>
                <a:lnTo>
                  <a:pt x="963917" y="406400"/>
                </a:lnTo>
                <a:lnTo>
                  <a:pt x="951458" y="419100"/>
                </a:lnTo>
                <a:lnTo>
                  <a:pt x="953401" y="406400"/>
                </a:lnTo>
                <a:lnTo>
                  <a:pt x="957935" y="406400"/>
                </a:lnTo>
                <a:lnTo>
                  <a:pt x="964539" y="393700"/>
                </a:lnTo>
                <a:lnTo>
                  <a:pt x="972642" y="393700"/>
                </a:lnTo>
                <a:lnTo>
                  <a:pt x="972642" y="286562"/>
                </a:lnTo>
                <a:lnTo>
                  <a:pt x="919429" y="317500"/>
                </a:lnTo>
                <a:lnTo>
                  <a:pt x="876541" y="355600"/>
                </a:lnTo>
                <a:lnTo>
                  <a:pt x="791972" y="406400"/>
                </a:lnTo>
                <a:lnTo>
                  <a:pt x="750277" y="444500"/>
                </a:lnTo>
                <a:lnTo>
                  <a:pt x="708977" y="469900"/>
                </a:lnTo>
                <a:lnTo>
                  <a:pt x="668083" y="508000"/>
                </a:lnTo>
                <a:lnTo>
                  <a:pt x="627583" y="533400"/>
                </a:lnTo>
                <a:lnTo>
                  <a:pt x="590397" y="571500"/>
                </a:lnTo>
                <a:lnTo>
                  <a:pt x="554151" y="596900"/>
                </a:lnTo>
                <a:lnTo>
                  <a:pt x="519645" y="635000"/>
                </a:lnTo>
                <a:lnTo>
                  <a:pt x="487616" y="673100"/>
                </a:lnTo>
                <a:lnTo>
                  <a:pt x="481368" y="673100"/>
                </a:lnTo>
                <a:lnTo>
                  <a:pt x="476199" y="685800"/>
                </a:lnTo>
                <a:lnTo>
                  <a:pt x="472135" y="698500"/>
                </a:lnTo>
                <a:lnTo>
                  <a:pt x="469176" y="711200"/>
                </a:lnTo>
                <a:lnTo>
                  <a:pt x="466775" y="723900"/>
                </a:lnTo>
                <a:lnTo>
                  <a:pt x="464464" y="723900"/>
                </a:lnTo>
                <a:lnTo>
                  <a:pt x="462216" y="736600"/>
                </a:lnTo>
                <a:lnTo>
                  <a:pt x="459981" y="749300"/>
                </a:lnTo>
                <a:lnTo>
                  <a:pt x="459117" y="762000"/>
                </a:lnTo>
                <a:lnTo>
                  <a:pt x="461835" y="762000"/>
                </a:lnTo>
                <a:lnTo>
                  <a:pt x="463931" y="774700"/>
                </a:lnTo>
                <a:lnTo>
                  <a:pt x="476504" y="774700"/>
                </a:lnTo>
                <a:lnTo>
                  <a:pt x="486117" y="787400"/>
                </a:lnTo>
                <a:lnTo>
                  <a:pt x="495719" y="787400"/>
                </a:lnTo>
                <a:lnTo>
                  <a:pt x="505294" y="800100"/>
                </a:lnTo>
                <a:lnTo>
                  <a:pt x="512673" y="800100"/>
                </a:lnTo>
                <a:lnTo>
                  <a:pt x="520585" y="812800"/>
                </a:lnTo>
                <a:lnTo>
                  <a:pt x="604570" y="812800"/>
                </a:lnTo>
                <a:lnTo>
                  <a:pt x="623392" y="800100"/>
                </a:lnTo>
                <a:lnTo>
                  <a:pt x="660984" y="800100"/>
                </a:lnTo>
                <a:lnTo>
                  <a:pt x="679894" y="787400"/>
                </a:lnTo>
                <a:lnTo>
                  <a:pt x="702475" y="787400"/>
                </a:lnTo>
                <a:lnTo>
                  <a:pt x="724700" y="774700"/>
                </a:lnTo>
                <a:lnTo>
                  <a:pt x="746569" y="774700"/>
                </a:lnTo>
                <a:lnTo>
                  <a:pt x="768083" y="762000"/>
                </a:lnTo>
                <a:lnTo>
                  <a:pt x="778484" y="749300"/>
                </a:lnTo>
                <a:lnTo>
                  <a:pt x="771766" y="749300"/>
                </a:lnTo>
                <a:lnTo>
                  <a:pt x="772947" y="736600"/>
                </a:lnTo>
                <a:lnTo>
                  <a:pt x="783628" y="736600"/>
                </a:lnTo>
                <a:lnTo>
                  <a:pt x="783323" y="749300"/>
                </a:lnTo>
                <a:lnTo>
                  <a:pt x="799528" y="749300"/>
                </a:lnTo>
                <a:lnTo>
                  <a:pt x="810196" y="736600"/>
                </a:lnTo>
                <a:lnTo>
                  <a:pt x="843445" y="736600"/>
                </a:lnTo>
                <a:lnTo>
                  <a:pt x="854494" y="723900"/>
                </a:lnTo>
                <a:lnTo>
                  <a:pt x="870800" y="723900"/>
                </a:lnTo>
                <a:lnTo>
                  <a:pt x="877519" y="711200"/>
                </a:lnTo>
                <a:lnTo>
                  <a:pt x="885355" y="711200"/>
                </a:lnTo>
                <a:lnTo>
                  <a:pt x="888339" y="698500"/>
                </a:lnTo>
                <a:lnTo>
                  <a:pt x="943165" y="698500"/>
                </a:lnTo>
                <a:lnTo>
                  <a:pt x="988555" y="673100"/>
                </a:lnTo>
                <a:lnTo>
                  <a:pt x="1079385" y="647700"/>
                </a:lnTo>
                <a:lnTo>
                  <a:pt x="1124762" y="622300"/>
                </a:lnTo>
                <a:lnTo>
                  <a:pt x="1170076" y="609600"/>
                </a:lnTo>
                <a:lnTo>
                  <a:pt x="1217345" y="596900"/>
                </a:lnTo>
                <a:lnTo>
                  <a:pt x="1241031" y="584200"/>
                </a:lnTo>
                <a:lnTo>
                  <a:pt x="1264716" y="571500"/>
                </a:lnTo>
                <a:lnTo>
                  <a:pt x="1359776" y="546100"/>
                </a:lnTo>
                <a:lnTo>
                  <a:pt x="1407452" y="520700"/>
                </a:lnTo>
                <a:lnTo>
                  <a:pt x="1551127" y="482600"/>
                </a:lnTo>
                <a:lnTo>
                  <a:pt x="1599234" y="457200"/>
                </a:lnTo>
                <a:lnTo>
                  <a:pt x="1695767" y="431800"/>
                </a:lnTo>
                <a:lnTo>
                  <a:pt x="1744205" y="419100"/>
                </a:lnTo>
                <a:lnTo>
                  <a:pt x="1841436" y="393700"/>
                </a:lnTo>
                <a:lnTo>
                  <a:pt x="1864347" y="381000"/>
                </a:lnTo>
                <a:lnTo>
                  <a:pt x="1893328" y="381000"/>
                </a:lnTo>
                <a:lnTo>
                  <a:pt x="1898408" y="368300"/>
                </a:lnTo>
                <a:lnTo>
                  <a:pt x="1854771" y="368300"/>
                </a:lnTo>
                <a:lnTo>
                  <a:pt x="1860778" y="355600"/>
                </a:lnTo>
                <a:lnTo>
                  <a:pt x="1900618" y="355600"/>
                </a:lnTo>
                <a:lnTo>
                  <a:pt x="1913966" y="342900"/>
                </a:lnTo>
                <a:lnTo>
                  <a:pt x="1927313" y="342900"/>
                </a:lnTo>
                <a:lnTo>
                  <a:pt x="1953488" y="330200"/>
                </a:lnTo>
                <a:lnTo>
                  <a:pt x="2109724" y="330200"/>
                </a:lnTo>
                <a:lnTo>
                  <a:pt x="2116467" y="317500"/>
                </a:lnTo>
                <a:lnTo>
                  <a:pt x="2128240" y="317500"/>
                </a:lnTo>
                <a:lnTo>
                  <a:pt x="2131212" y="330200"/>
                </a:lnTo>
                <a:lnTo>
                  <a:pt x="2125751" y="330200"/>
                </a:lnTo>
                <a:lnTo>
                  <a:pt x="2092007" y="342900"/>
                </a:lnTo>
                <a:lnTo>
                  <a:pt x="2058289" y="368300"/>
                </a:lnTo>
                <a:lnTo>
                  <a:pt x="1990534" y="393700"/>
                </a:lnTo>
                <a:lnTo>
                  <a:pt x="1946236" y="419100"/>
                </a:lnTo>
                <a:lnTo>
                  <a:pt x="1944560" y="419582"/>
                </a:lnTo>
                <a:lnTo>
                  <a:pt x="1944560" y="520700"/>
                </a:lnTo>
                <a:lnTo>
                  <a:pt x="1939823" y="533400"/>
                </a:lnTo>
                <a:lnTo>
                  <a:pt x="1924761" y="533400"/>
                </a:lnTo>
                <a:lnTo>
                  <a:pt x="1925116" y="520700"/>
                </a:lnTo>
                <a:lnTo>
                  <a:pt x="1944560" y="520700"/>
                </a:lnTo>
                <a:lnTo>
                  <a:pt x="1944560" y="419582"/>
                </a:lnTo>
                <a:lnTo>
                  <a:pt x="1902002" y="431800"/>
                </a:lnTo>
                <a:lnTo>
                  <a:pt x="1883041" y="442709"/>
                </a:lnTo>
                <a:lnTo>
                  <a:pt x="1883041" y="546100"/>
                </a:lnTo>
                <a:lnTo>
                  <a:pt x="1874913" y="558800"/>
                </a:lnTo>
                <a:lnTo>
                  <a:pt x="1870875" y="558800"/>
                </a:lnTo>
                <a:lnTo>
                  <a:pt x="1866874" y="546100"/>
                </a:lnTo>
                <a:lnTo>
                  <a:pt x="1883041" y="546100"/>
                </a:lnTo>
                <a:lnTo>
                  <a:pt x="1883041" y="442709"/>
                </a:lnTo>
                <a:lnTo>
                  <a:pt x="1857844" y="457200"/>
                </a:lnTo>
                <a:lnTo>
                  <a:pt x="1813763" y="469900"/>
                </a:lnTo>
                <a:lnTo>
                  <a:pt x="1795437" y="480504"/>
                </a:lnTo>
                <a:lnTo>
                  <a:pt x="1795437" y="584200"/>
                </a:lnTo>
                <a:lnTo>
                  <a:pt x="1789201" y="596900"/>
                </a:lnTo>
                <a:lnTo>
                  <a:pt x="1782597" y="596900"/>
                </a:lnTo>
                <a:lnTo>
                  <a:pt x="1788121" y="584200"/>
                </a:lnTo>
                <a:lnTo>
                  <a:pt x="1795437" y="584200"/>
                </a:lnTo>
                <a:lnTo>
                  <a:pt x="1795437" y="480504"/>
                </a:lnTo>
                <a:lnTo>
                  <a:pt x="1725891" y="520700"/>
                </a:lnTo>
                <a:lnTo>
                  <a:pt x="1682127" y="533400"/>
                </a:lnTo>
                <a:lnTo>
                  <a:pt x="1594954" y="584200"/>
                </a:lnTo>
                <a:lnTo>
                  <a:pt x="1548841" y="609600"/>
                </a:lnTo>
                <a:lnTo>
                  <a:pt x="1502829" y="622300"/>
                </a:lnTo>
                <a:lnTo>
                  <a:pt x="1228598" y="774700"/>
                </a:lnTo>
                <a:lnTo>
                  <a:pt x="1183157" y="787400"/>
                </a:lnTo>
                <a:lnTo>
                  <a:pt x="1092441" y="838200"/>
                </a:lnTo>
                <a:lnTo>
                  <a:pt x="950455" y="922477"/>
                </a:lnTo>
                <a:lnTo>
                  <a:pt x="950455" y="1028700"/>
                </a:lnTo>
                <a:lnTo>
                  <a:pt x="947674" y="1041400"/>
                </a:lnTo>
                <a:lnTo>
                  <a:pt x="936637" y="1041400"/>
                </a:lnTo>
                <a:lnTo>
                  <a:pt x="942987" y="1028700"/>
                </a:lnTo>
                <a:lnTo>
                  <a:pt x="950455" y="1028700"/>
                </a:lnTo>
                <a:lnTo>
                  <a:pt x="950455" y="922477"/>
                </a:lnTo>
                <a:lnTo>
                  <a:pt x="878471" y="965200"/>
                </a:lnTo>
                <a:lnTo>
                  <a:pt x="713054" y="1066800"/>
                </a:lnTo>
                <a:lnTo>
                  <a:pt x="672426" y="1104900"/>
                </a:lnTo>
                <a:lnTo>
                  <a:pt x="665302" y="1109433"/>
                </a:lnTo>
                <a:lnTo>
                  <a:pt x="665302" y="1219200"/>
                </a:lnTo>
                <a:lnTo>
                  <a:pt x="663829" y="1231900"/>
                </a:lnTo>
                <a:lnTo>
                  <a:pt x="653440" y="1231900"/>
                </a:lnTo>
                <a:lnTo>
                  <a:pt x="665302" y="1219200"/>
                </a:lnTo>
                <a:lnTo>
                  <a:pt x="665302" y="1109433"/>
                </a:lnTo>
                <a:lnTo>
                  <a:pt x="552475" y="1181100"/>
                </a:lnTo>
                <a:lnTo>
                  <a:pt x="513207" y="1219200"/>
                </a:lnTo>
                <a:lnTo>
                  <a:pt x="474319" y="1244600"/>
                </a:lnTo>
                <a:lnTo>
                  <a:pt x="435825" y="1282700"/>
                </a:lnTo>
                <a:lnTo>
                  <a:pt x="397751" y="1308100"/>
                </a:lnTo>
                <a:lnTo>
                  <a:pt x="360133" y="1346200"/>
                </a:lnTo>
                <a:lnTo>
                  <a:pt x="322961" y="1371600"/>
                </a:lnTo>
                <a:lnTo>
                  <a:pt x="286270" y="1409700"/>
                </a:lnTo>
                <a:lnTo>
                  <a:pt x="233883" y="1460500"/>
                </a:lnTo>
                <a:lnTo>
                  <a:pt x="208368" y="1485900"/>
                </a:lnTo>
                <a:lnTo>
                  <a:pt x="183845" y="1511300"/>
                </a:lnTo>
                <a:lnTo>
                  <a:pt x="162572" y="1536700"/>
                </a:lnTo>
                <a:lnTo>
                  <a:pt x="141236" y="1549400"/>
                </a:lnTo>
                <a:lnTo>
                  <a:pt x="98806" y="1600200"/>
                </a:lnTo>
                <a:lnTo>
                  <a:pt x="93687" y="1612900"/>
                </a:lnTo>
                <a:lnTo>
                  <a:pt x="89090" y="1612900"/>
                </a:lnTo>
                <a:lnTo>
                  <a:pt x="85026" y="1625600"/>
                </a:lnTo>
                <a:lnTo>
                  <a:pt x="81483" y="1625600"/>
                </a:lnTo>
                <a:lnTo>
                  <a:pt x="78054" y="1638300"/>
                </a:lnTo>
                <a:lnTo>
                  <a:pt x="73240" y="1638300"/>
                </a:lnTo>
                <a:lnTo>
                  <a:pt x="67056" y="1651000"/>
                </a:lnTo>
                <a:lnTo>
                  <a:pt x="53543" y="1651000"/>
                </a:lnTo>
                <a:lnTo>
                  <a:pt x="49707" y="1663700"/>
                </a:lnTo>
                <a:lnTo>
                  <a:pt x="49161" y="1663700"/>
                </a:lnTo>
                <a:lnTo>
                  <a:pt x="49352" y="1676400"/>
                </a:lnTo>
                <a:lnTo>
                  <a:pt x="48818" y="1676400"/>
                </a:lnTo>
                <a:lnTo>
                  <a:pt x="47561" y="1689100"/>
                </a:lnTo>
                <a:lnTo>
                  <a:pt x="44716" y="1689100"/>
                </a:lnTo>
                <a:lnTo>
                  <a:pt x="38379" y="1701800"/>
                </a:lnTo>
                <a:lnTo>
                  <a:pt x="32016" y="1701800"/>
                </a:lnTo>
                <a:lnTo>
                  <a:pt x="32016" y="1765300"/>
                </a:lnTo>
                <a:lnTo>
                  <a:pt x="31902" y="1778000"/>
                </a:lnTo>
                <a:lnTo>
                  <a:pt x="31178" y="1778000"/>
                </a:lnTo>
                <a:lnTo>
                  <a:pt x="31305" y="1790700"/>
                </a:lnTo>
                <a:lnTo>
                  <a:pt x="23215" y="1790700"/>
                </a:lnTo>
                <a:lnTo>
                  <a:pt x="18961" y="1778000"/>
                </a:lnTo>
                <a:lnTo>
                  <a:pt x="18148" y="1778000"/>
                </a:lnTo>
                <a:lnTo>
                  <a:pt x="20396" y="1765300"/>
                </a:lnTo>
                <a:lnTo>
                  <a:pt x="22529" y="1765300"/>
                </a:lnTo>
                <a:lnTo>
                  <a:pt x="25260" y="1752600"/>
                </a:lnTo>
                <a:lnTo>
                  <a:pt x="30124" y="1752600"/>
                </a:lnTo>
                <a:lnTo>
                  <a:pt x="32016" y="1765300"/>
                </a:lnTo>
                <a:lnTo>
                  <a:pt x="32016" y="1701800"/>
                </a:lnTo>
                <a:lnTo>
                  <a:pt x="19507" y="1701800"/>
                </a:lnTo>
                <a:lnTo>
                  <a:pt x="14503" y="1727200"/>
                </a:lnTo>
                <a:lnTo>
                  <a:pt x="11137" y="1739900"/>
                </a:lnTo>
                <a:lnTo>
                  <a:pt x="7696" y="1752600"/>
                </a:lnTo>
                <a:lnTo>
                  <a:pt x="4203" y="1765300"/>
                </a:lnTo>
                <a:lnTo>
                  <a:pt x="1676" y="1765300"/>
                </a:lnTo>
                <a:lnTo>
                  <a:pt x="0" y="1778000"/>
                </a:lnTo>
                <a:lnTo>
                  <a:pt x="0" y="1790700"/>
                </a:lnTo>
                <a:lnTo>
                  <a:pt x="6311" y="1803400"/>
                </a:lnTo>
                <a:lnTo>
                  <a:pt x="13601" y="1803400"/>
                </a:lnTo>
                <a:lnTo>
                  <a:pt x="21856" y="1816100"/>
                </a:lnTo>
                <a:lnTo>
                  <a:pt x="44577" y="1816100"/>
                </a:lnTo>
                <a:lnTo>
                  <a:pt x="48869" y="1828800"/>
                </a:lnTo>
                <a:lnTo>
                  <a:pt x="58064" y="1841500"/>
                </a:lnTo>
                <a:lnTo>
                  <a:pt x="114833" y="1841500"/>
                </a:lnTo>
                <a:lnTo>
                  <a:pt x="157530" y="1816100"/>
                </a:lnTo>
                <a:lnTo>
                  <a:pt x="178574" y="1816100"/>
                </a:lnTo>
                <a:lnTo>
                  <a:pt x="226466" y="1790700"/>
                </a:lnTo>
                <a:lnTo>
                  <a:pt x="274180" y="1778000"/>
                </a:lnTo>
                <a:lnTo>
                  <a:pt x="321716" y="1752600"/>
                </a:lnTo>
                <a:lnTo>
                  <a:pt x="345389" y="1739900"/>
                </a:lnTo>
                <a:lnTo>
                  <a:pt x="416242" y="1701800"/>
                </a:lnTo>
                <a:lnTo>
                  <a:pt x="463232" y="1689100"/>
                </a:lnTo>
                <a:lnTo>
                  <a:pt x="553910" y="1638300"/>
                </a:lnTo>
                <a:lnTo>
                  <a:pt x="597852" y="1612900"/>
                </a:lnTo>
                <a:lnTo>
                  <a:pt x="641883" y="1600200"/>
                </a:lnTo>
                <a:lnTo>
                  <a:pt x="730186" y="1549400"/>
                </a:lnTo>
                <a:lnTo>
                  <a:pt x="774458" y="1536700"/>
                </a:lnTo>
                <a:lnTo>
                  <a:pt x="818819" y="1511300"/>
                </a:lnTo>
                <a:lnTo>
                  <a:pt x="863244" y="1498600"/>
                </a:lnTo>
                <a:lnTo>
                  <a:pt x="952360" y="1447800"/>
                </a:lnTo>
                <a:lnTo>
                  <a:pt x="997038" y="1435100"/>
                </a:lnTo>
                <a:lnTo>
                  <a:pt x="1041793" y="1409700"/>
                </a:lnTo>
                <a:lnTo>
                  <a:pt x="1088339" y="1397000"/>
                </a:lnTo>
                <a:lnTo>
                  <a:pt x="1181722" y="1346200"/>
                </a:lnTo>
                <a:lnTo>
                  <a:pt x="1228598" y="1333500"/>
                </a:lnTo>
                <a:lnTo>
                  <a:pt x="1275638" y="1308100"/>
                </a:lnTo>
                <a:lnTo>
                  <a:pt x="1370279" y="1282700"/>
                </a:lnTo>
                <a:lnTo>
                  <a:pt x="1417929" y="1257300"/>
                </a:lnTo>
                <a:lnTo>
                  <a:pt x="1481277" y="1231900"/>
                </a:lnTo>
                <a:lnTo>
                  <a:pt x="1512100" y="1231900"/>
                </a:lnTo>
                <a:lnTo>
                  <a:pt x="1527581" y="1219200"/>
                </a:lnTo>
                <a:lnTo>
                  <a:pt x="1549196" y="1219200"/>
                </a:lnTo>
                <a:lnTo>
                  <a:pt x="1542122" y="1231900"/>
                </a:lnTo>
                <a:lnTo>
                  <a:pt x="1485430" y="1244600"/>
                </a:lnTo>
                <a:lnTo>
                  <a:pt x="1436306" y="1257300"/>
                </a:lnTo>
                <a:lnTo>
                  <a:pt x="1387424" y="1282700"/>
                </a:lnTo>
                <a:lnTo>
                  <a:pt x="1338821" y="1295400"/>
                </a:lnTo>
                <a:lnTo>
                  <a:pt x="1242669" y="1346200"/>
                </a:lnTo>
                <a:lnTo>
                  <a:pt x="1271130" y="1346200"/>
                </a:lnTo>
                <a:lnTo>
                  <a:pt x="1354201" y="1308100"/>
                </a:lnTo>
                <a:lnTo>
                  <a:pt x="1437665" y="1282700"/>
                </a:lnTo>
                <a:lnTo>
                  <a:pt x="1482090" y="1257300"/>
                </a:lnTo>
                <a:lnTo>
                  <a:pt x="1570977" y="1231900"/>
                </a:lnTo>
                <a:lnTo>
                  <a:pt x="1615668" y="1206500"/>
                </a:lnTo>
                <a:lnTo>
                  <a:pt x="1706156" y="1181100"/>
                </a:lnTo>
                <a:lnTo>
                  <a:pt x="1729054" y="1181100"/>
                </a:lnTo>
                <a:lnTo>
                  <a:pt x="1739785" y="1168400"/>
                </a:lnTo>
                <a:lnTo>
                  <a:pt x="1751965" y="1168400"/>
                </a:lnTo>
                <a:lnTo>
                  <a:pt x="1753768" y="1155700"/>
                </a:lnTo>
                <a:lnTo>
                  <a:pt x="1752409" y="1155700"/>
                </a:lnTo>
                <a:lnTo>
                  <a:pt x="1656803" y="1181100"/>
                </a:lnTo>
                <a:lnTo>
                  <a:pt x="1561198" y="1219200"/>
                </a:lnTo>
                <a:lnTo>
                  <a:pt x="1559902" y="1206500"/>
                </a:lnTo>
                <a:lnTo>
                  <a:pt x="1582381" y="1206500"/>
                </a:lnTo>
                <a:lnTo>
                  <a:pt x="1629333" y="1181100"/>
                </a:lnTo>
                <a:lnTo>
                  <a:pt x="1865985" y="1117600"/>
                </a:lnTo>
                <a:lnTo>
                  <a:pt x="2032939" y="1066800"/>
                </a:lnTo>
                <a:lnTo>
                  <a:pt x="2050732" y="1066800"/>
                </a:lnTo>
                <a:lnTo>
                  <a:pt x="2052739" y="1079500"/>
                </a:lnTo>
                <a:lnTo>
                  <a:pt x="2083854" y="1079500"/>
                </a:lnTo>
                <a:lnTo>
                  <a:pt x="2099170" y="1066800"/>
                </a:lnTo>
                <a:lnTo>
                  <a:pt x="2066925" y="1066800"/>
                </a:lnTo>
                <a:lnTo>
                  <a:pt x="2068690" y="1054100"/>
                </a:lnTo>
                <a:lnTo>
                  <a:pt x="2103691" y="1054100"/>
                </a:lnTo>
                <a:lnTo>
                  <a:pt x="2125243" y="1041400"/>
                </a:lnTo>
                <a:lnTo>
                  <a:pt x="2168309" y="1041400"/>
                </a:lnTo>
                <a:lnTo>
                  <a:pt x="2189861" y="1028700"/>
                </a:lnTo>
                <a:lnTo>
                  <a:pt x="2242477" y="1016000"/>
                </a:lnTo>
                <a:lnTo>
                  <a:pt x="2295093" y="1016000"/>
                </a:lnTo>
                <a:lnTo>
                  <a:pt x="2400465" y="990600"/>
                </a:lnTo>
                <a:lnTo>
                  <a:pt x="2432735" y="977900"/>
                </a:lnTo>
                <a:lnTo>
                  <a:pt x="2497493" y="977900"/>
                </a:lnTo>
                <a:lnTo>
                  <a:pt x="2529865" y="965200"/>
                </a:lnTo>
                <a:lnTo>
                  <a:pt x="2573502" y="965200"/>
                </a:lnTo>
                <a:lnTo>
                  <a:pt x="2577312" y="952500"/>
                </a:lnTo>
                <a:lnTo>
                  <a:pt x="2567940" y="952500"/>
                </a:lnTo>
                <a:lnTo>
                  <a:pt x="2566403" y="939800"/>
                </a:lnTo>
                <a:lnTo>
                  <a:pt x="2598432" y="939800"/>
                </a:lnTo>
                <a:lnTo>
                  <a:pt x="2604363" y="952500"/>
                </a:lnTo>
                <a:lnTo>
                  <a:pt x="2709684" y="952500"/>
                </a:lnTo>
                <a:lnTo>
                  <a:pt x="2711475" y="965200"/>
                </a:lnTo>
                <a:lnTo>
                  <a:pt x="2693441" y="965200"/>
                </a:lnTo>
                <a:lnTo>
                  <a:pt x="2687091" y="977900"/>
                </a:lnTo>
                <a:lnTo>
                  <a:pt x="2680627" y="977900"/>
                </a:lnTo>
                <a:lnTo>
                  <a:pt x="2665996" y="990600"/>
                </a:lnTo>
                <a:lnTo>
                  <a:pt x="2652420" y="990600"/>
                </a:lnTo>
                <a:lnTo>
                  <a:pt x="2639872" y="1003300"/>
                </a:lnTo>
                <a:lnTo>
                  <a:pt x="2628379" y="1016000"/>
                </a:lnTo>
                <a:lnTo>
                  <a:pt x="2621635" y="1028700"/>
                </a:lnTo>
                <a:lnTo>
                  <a:pt x="2605836" y="1028700"/>
                </a:lnTo>
                <a:lnTo>
                  <a:pt x="2596769" y="1041400"/>
                </a:lnTo>
                <a:lnTo>
                  <a:pt x="2549855" y="1041400"/>
                </a:lnTo>
                <a:lnTo>
                  <a:pt x="2530691" y="1054100"/>
                </a:lnTo>
                <a:lnTo>
                  <a:pt x="2492806" y="1054100"/>
                </a:lnTo>
                <a:lnTo>
                  <a:pt x="2479230" y="1066800"/>
                </a:lnTo>
                <a:lnTo>
                  <a:pt x="2465806" y="1066800"/>
                </a:lnTo>
                <a:lnTo>
                  <a:pt x="2452535" y="1079500"/>
                </a:lnTo>
                <a:lnTo>
                  <a:pt x="2439428" y="1079500"/>
                </a:lnTo>
                <a:lnTo>
                  <a:pt x="2388133" y="1104900"/>
                </a:lnTo>
                <a:lnTo>
                  <a:pt x="2336800" y="1117600"/>
                </a:lnTo>
                <a:lnTo>
                  <a:pt x="2234514" y="1168400"/>
                </a:lnTo>
                <a:lnTo>
                  <a:pt x="2188146" y="1181100"/>
                </a:lnTo>
                <a:lnTo>
                  <a:pt x="2141880" y="1206500"/>
                </a:lnTo>
                <a:lnTo>
                  <a:pt x="2095728" y="1219200"/>
                </a:lnTo>
                <a:lnTo>
                  <a:pt x="2003831" y="1270000"/>
                </a:lnTo>
                <a:lnTo>
                  <a:pt x="1958124" y="1282700"/>
                </a:lnTo>
                <a:lnTo>
                  <a:pt x="1776310" y="1384300"/>
                </a:lnTo>
                <a:lnTo>
                  <a:pt x="1730819" y="1397000"/>
                </a:lnTo>
                <a:lnTo>
                  <a:pt x="1666532" y="1433525"/>
                </a:lnTo>
                <a:lnTo>
                  <a:pt x="1666532" y="1549400"/>
                </a:lnTo>
                <a:lnTo>
                  <a:pt x="1657819" y="1549400"/>
                </a:lnTo>
                <a:lnTo>
                  <a:pt x="1660601" y="1536700"/>
                </a:lnTo>
                <a:lnTo>
                  <a:pt x="1666532" y="1549400"/>
                </a:lnTo>
                <a:lnTo>
                  <a:pt x="1666532" y="1433525"/>
                </a:lnTo>
                <a:lnTo>
                  <a:pt x="1551940" y="1498600"/>
                </a:lnTo>
                <a:lnTo>
                  <a:pt x="1507985" y="1536700"/>
                </a:lnTo>
                <a:lnTo>
                  <a:pt x="1335214" y="1638300"/>
                </a:lnTo>
                <a:lnTo>
                  <a:pt x="1292796" y="1676400"/>
                </a:lnTo>
                <a:lnTo>
                  <a:pt x="1208862" y="1727200"/>
                </a:lnTo>
                <a:lnTo>
                  <a:pt x="1181747" y="1752600"/>
                </a:lnTo>
                <a:lnTo>
                  <a:pt x="1155623" y="1778000"/>
                </a:lnTo>
                <a:lnTo>
                  <a:pt x="1130477" y="1790700"/>
                </a:lnTo>
                <a:lnTo>
                  <a:pt x="1106309" y="1816100"/>
                </a:lnTo>
                <a:lnTo>
                  <a:pt x="1097368" y="1828800"/>
                </a:lnTo>
                <a:lnTo>
                  <a:pt x="1095349" y="1832114"/>
                </a:lnTo>
                <a:lnTo>
                  <a:pt x="1095349" y="1917700"/>
                </a:lnTo>
                <a:lnTo>
                  <a:pt x="1082179" y="1917700"/>
                </a:lnTo>
                <a:lnTo>
                  <a:pt x="1083132" y="1905000"/>
                </a:lnTo>
                <a:lnTo>
                  <a:pt x="1092492" y="1905000"/>
                </a:lnTo>
                <a:lnTo>
                  <a:pt x="1095349" y="1917700"/>
                </a:lnTo>
                <a:lnTo>
                  <a:pt x="1095349" y="1832114"/>
                </a:lnTo>
                <a:lnTo>
                  <a:pt x="1077683" y="1866900"/>
                </a:lnTo>
                <a:lnTo>
                  <a:pt x="1069657" y="1905000"/>
                </a:lnTo>
                <a:lnTo>
                  <a:pt x="1069784" y="1917700"/>
                </a:lnTo>
                <a:lnTo>
                  <a:pt x="1071245" y="1930400"/>
                </a:lnTo>
                <a:lnTo>
                  <a:pt x="1074915" y="1930400"/>
                </a:lnTo>
                <a:lnTo>
                  <a:pt x="1081557" y="1943100"/>
                </a:lnTo>
                <a:lnTo>
                  <a:pt x="1098854" y="1943100"/>
                </a:lnTo>
                <a:lnTo>
                  <a:pt x="1104150" y="1955800"/>
                </a:lnTo>
                <a:lnTo>
                  <a:pt x="1107859" y="1955800"/>
                </a:lnTo>
                <a:lnTo>
                  <a:pt x="1112913" y="1968500"/>
                </a:lnTo>
                <a:lnTo>
                  <a:pt x="1134135" y="1968500"/>
                </a:lnTo>
                <a:lnTo>
                  <a:pt x="1150785" y="1981200"/>
                </a:lnTo>
                <a:lnTo>
                  <a:pt x="1267866" y="1981200"/>
                </a:lnTo>
                <a:lnTo>
                  <a:pt x="1295819" y="1968500"/>
                </a:lnTo>
                <a:lnTo>
                  <a:pt x="1323454" y="1968500"/>
                </a:lnTo>
                <a:lnTo>
                  <a:pt x="1350530" y="1955800"/>
                </a:lnTo>
                <a:lnTo>
                  <a:pt x="1376819" y="1943100"/>
                </a:lnTo>
                <a:lnTo>
                  <a:pt x="1423428" y="1943100"/>
                </a:lnTo>
                <a:lnTo>
                  <a:pt x="1491640" y="1930400"/>
                </a:lnTo>
                <a:lnTo>
                  <a:pt x="1559839" y="1905000"/>
                </a:lnTo>
                <a:lnTo>
                  <a:pt x="1612506" y="1892300"/>
                </a:lnTo>
                <a:lnTo>
                  <a:pt x="1606105" y="1879600"/>
                </a:lnTo>
                <a:lnTo>
                  <a:pt x="1629346" y="1879600"/>
                </a:lnTo>
                <a:lnTo>
                  <a:pt x="1635277" y="1892300"/>
                </a:lnTo>
                <a:lnTo>
                  <a:pt x="1639544" y="1892300"/>
                </a:lnTo>
                <a:lnTo>
                  <a:pt x="1643227" y="1879600"/>
                </a:lnTo>
                <a:lnTo>
                  <a:pt x="1647558" y="1866900"/>
                </a:lnTo>
                <a:lnTo>
                  <a:pt x="1687233" y="1866900"/>
                </a:lnTo>
                <a:lnTo>
                  <a:pt x="1680121" y="1879600"/>
                </a:lnTo>
                <a:lnTo>
                  <a:pt x="1698675" y="1879600"/>
                </a:lnTo>
                <a:lnTo>
                  <a:pt x="1706778" y="1866900"/>
                </a:lnTo>
                <a:lnTo>
                  <a:pt x="1691436" y="1866900"/>
                </a:lnTo>
                <a:lnTo>
                  <a:pt x="1746897" y="1841500"/>
                </a:lnTo>
                <a:lnTo>
                  <a:pt x="1774190" y="1841500"/>
                </a:lnTo>
                <a:lnTo>
                  <a:pt x="1801456" y="1828800"/>
                </a:lnTo>
                <a:lnTo>
                  <a:pt x="1840433" y="1828800"/>
                </a:lnTo>
                <a:lnTo>
                  <a:pt x="1879511" y="1816100"/>
                </a:lnTo>
                <a:lnTo>
                  <a:pt x="1918614" y="1816100"/>
                </a:lnTo>
                <a:lnTo>
                  <a:pt x="1957730" y="1803400"/>
                </a:lnTo>
                <a:lnTo>
                  <a:pt x="1975192" y="1803400"/>
                </a:lnTo>
                <a:lnTo>
                  <a:pt x="1992744" y="1790700"/>
                </a:lnTo>
                <a:lnTo>
                  <a:pt x="2068499" y="1790700"/>
                </a:lnTo>
                <a:lnTo>
                  <a:pt x="2088464" y="1778000"/>
                </a:lnTo>
                <a:lnTo>
                  <a:pt x="2184069" y="1778000"/>
                </a:lnTo>
                <a:lnTo>
                  <a:pt x="2191791" y="1765300"/>
                </a:lnTo>
                <a:lnTo>
                  <a:pt x="2274379" y="1765300"/>
                </a:lnTo>
                <a:lnTo>
                  <a:pt x="2283015" y="1778000"/>
                </a:lnTo>
                <a:lnTo>
                  <a:pt x="2287041" y="1778000"/>
                </a:lnTo>
                <a:lnTo>
                  <a:pt x="2286304" y="1790700"/>
                </a:lnTo>
                <a:lnTo>
                  <a:pt x="2280666" y="1803400"/>
                </a:lnTo>
                <a:lnTo>
                  <a:pt x="2269337" y="1803400"/>
                </a:lnTo>
                <a:lnTo>
                  <a:pt x="2264003" y="1815414"/>
                </a:lnTo>
                <a:lnTo>
                  <a:pt x="2264003" y="1943100"/>
                </a:lnTo>
                <a:lnTo>
                  <a:pt x="2257958" y="1955800"/>
                </a:lnTo>
                <a:lnTo>
                  <a:pt x="2250656" y="1955800"/>
                </a:lnTo>
                <a:lnTo>
                  <a:pt x="2254161" y="1943100"/>
                </a:lnTo>
                <a:lnTo>
                  <a:pt x="2264003" y="1943100"/>
                </a:lnTo>
                <a:lnTo>
                  <a:pt x="2264003" y="1815414"/>
                </a:lnTo>
                <a:lnTo>
                  <a:pt x="2263698" y="1816100"/>
                </a:lnTo>
                <a:lnTo>
                  <a:pt x="2243810" y="1828800"/>
                </a:lnTo>
                <a:lnTo>
                  <a:pt x="2224011" y="1854200"/>
                </a:lnTo>
                <a:lnTo>
                  <a:pt x="2203996" y="1866900"/>
                </a:lnTo>
                <a:lnTo>
                  <a:pt x="2183511" y="1879600"/>
                </a:lnTo>
                <a:lnTo>
                  <a:pt x="2145080" y="1917700"/>
                </a:lnTo>
                <a:lnTo>
                  <a:pt x="2106396" y="1943100"/>
                </a:lnTo>
                <a:lnTo>
                  <a:pt x="2067471" y="1981200"/>
                </a:lnTo>
                <a:lnTo>
                  <a:pt x="2028304" y="2006600"/>
                </a:lnTo>
                <a:lnTo>
                  <a:pt x="1990153" y="2032000"/>
                </a:lnTo>
                <a:lnTo>
                  <a:pt x="1951951" y="2070100"/>
                </a:lnTo>
                <a:lnTo>
                  <a:pt x="1837207" y="2146300"/>
                </a:lnTo>
                <a:lnTo>
                  <a:pt x="1798967" y="2184400"/>
                </a:lnTo>
                <a:lnTo>
                  <a:pt x="1772437" y="2197100"/>
                </a:lnTo>
                <a:lnTo>
                  <a:pt x="1934781" y="2197100"/>
                </a:lnTo>
                <a:lnTo>
                  <a:pt x="1942985" y="2184400"/>
                </a:lnTo>
                <a:lnTo>
                  <a:pt x="1951215" y="2184400"/>
                </a:lnTo>
                <a:lnTo>
                  <a:pt x="1959597" y="2171700"/>
                </a:lnTo>
                <a:lnTo>
                  <a:pt x="1968233" y="2171700"/>
                </a:lnTo>
                <a:lnTo>
                  <a:pt x="1985149" y="2159000"/>
                </a:lnTo>
                <a:lnTo>
                  <a:pt x="2001659" y="2146300"/>
                </a:lnTo>
                <a:lnTo>
                  <a:pt x="2017763" y="2133600"/>
                </a:lnTo>
                <a:lnTo>
                  <a:pt x="2033473" y="2120900"/>
                </a:lnTo>
                <a:lnTo>
                  <a:pt x="2039099" y="2120900"/>
                </a:lnTo>
                <a:lnTo>
                  <a:pt x="2044928" y="2108200"/>
                </a:lnTo>
                <a:lnTo>
                  <a:pt x="2061159" y="2108200"/>
                </a:lnTo>
                <a:lnTo>
                  <a:pt x="2055075" y="2120900"/>
                </a:lnTo>
                <a:lnTo>
                  <a:pt x="2050148" y="2120900"/>
                </a:lnTo>
                <a:lnTo>
                  <a:pt x="2048471" y="2133600"/>
                </a:lnTo>
                <a:lnTo>
                  <a:pt x="2056409" y="2120900"/>
                </a:lnTo>
                <a:lnTo>
                  <a:pt x="2070735" y="2120900"/>
                </a:lnTo>
                <a:lnTo>
                  <a:pt x="2077123" y="2108200"/>
                </a:lnTo>
                <a:lnTo>
                  <a:pt x="2080679" y="2108200"/>
                </a:lnTo>
                <a:lnTo>
                  <a:pt x="2085022" y="2095500"/>
                </a:lnTo>
                <a:lnTo>
                  <a:pt x="2072551" y="2095500"/>
                </a:lnTo>
                <a:lnTo>
                  <a:pt x="2077770" y="2082800"/>
                </a:lnTo>
                <a:lnTo>
                  <a:pt x="2083320" y="2082800"/>
                </a:lnTo>
                <a:lnTo>
                  <a:pt x="2089213" y="2070100"/>
                </a:lnTo>
                <a:lnTo>
                  <a:pt x="2100668" y="2070100"/>
                </a:lnTo>
                <a:lnTo>
                  <a:pt x="2112200" y="2057400"/>
                </a:lnTo>
                <a:lnTo>
                  <a:pt x="2135352" y="2044700"/>
                </a:lnTo>
                <a:lnTo>
                  <a:pt x="2138337" y="2044700"/>
                </a:lnTo>
                <a:lnTo>
                  <a:pt x="2140039" y="2032000"/>
                </a:lnTo>
                <a:lnTo>
                  <a:pt x="2145563" y="2032000"/>
                </a:lnTo>
                <a:lnTo>
                  <a:pt x="2149119" y="2044700"/>
                </a:lnTo>
                <a:lnTo>
                  <a:pt x="2146744" y="2044700"/>
                </a:lnTo>
                <a:lnTo>
                  <a:pt x="2145741" y="2057400"/>
                </a:lnTo>
                <a:lnTo>
                  <a:pt x="2157387" y="2044700"/>
                </a:lnTo>
                <a:lnTo>
                  <a:pt x="2167623" y="2044700"/>
                </a:lnTo>
                <a:lnTo>
                  <a:pt x="2176183" y="2032000"/>
                </a:lnTo>
                <a:lnTo>
                  <a:pt x="2182799" y="2019300"/>
                </a:lnTo>
                <a:lnTo>
                  <a:pt x="2167318" y="2019300"/>
                </a:lnTo>
                <a:lnTo>
                  <a:pt x="2181148" y="2006600"/>
                </a:lnTo>
                <a:lnTo>
                  <a:pt x="2195271" y="1993900"/>
                </a:lnTo>
                <a:lnTo>
                  <a:pt x="2211032" y="1981200"/>
                </a:lnTo>
                <a:lnTo>
                  <a:pt x="2226983" y="1981200"/>
                </a:lnTo>
                <a:lnTo>
                  <a:pt x="2230399" y="1968500"/>
                </a:lnTo>
                <a:lnTo>
                  <a:pt x="2234336" y="1968500"/>
                </a:lnTo>
                <a:lnTo>
                  <a:pt x="2239454" y="1955800"/>
                </a:lnTo>
                <a:lnTo>
                  <a:pt x="2246439" y="1955800"/>
                </a:lnTo>
                <a:lnTo>
                  <a:pt x="2243658" y="1968500"/>
                </a:lnTo>
                <a:lnTo>
                  <a:pt x="2241334" y="1968500"/>
                </a:lnTo>
                <a:lnTo>
                  <a:pt x="2238972" y="1981200"/>
                </a:lnTo>
                <a:lnTo>
                  <a:pt x="2248344" y="1981200"/>
                </a:lnTo>
                <a:lnTo>
                  <a:pt x="2282698" y="1943100"/>
                </a:lnTo>
                <a:lnTo>
                  <a:pt x="2317318" y="1917700"/>
                </a:lnTo>
                <a:lnTo>
                  <a:pt x="2361869" y="1866900"/>
                </a:lnTo>
                <a:lnTo>
                  <a:pt x="2395778" y="1816100"/>
                </a:lnTo>
                <a:lnTo>
                  <a:pt x="2408377" y="1778000"/>
                </a:lnTo>
                <a:lnTo>
                  <a:pt x="2410409" y="1765300"/>
                </a:lnTo>
                <a:lnTo>
                  <a:pt x="2409596" y="1739900"/>
                </a:lnTo>
                <a:lnTo>
                  <a:pt x="2404986" y="1727200"/>
                </a:lnTo>
                <a:lnTo>
                  <a:pt x="2395639" y="1701800"/>
                </a:lnTo>
                <a:lnTo>
                  <a:pt x="2381262" y="1689100"/>
                </a:lnTo>
                <a:lnTo>
                  <a:pt x="2350135" y="1689100"/>
                </a:lnTo>
                <a:lnTo>
                  <a:pt x="2338565" y="1676400"/>
                </a:lnTo>
                <a:lnTo>
                  <a:pt x="2193747" y="1676400"/>
                </a:lnTo>
                <a:lnTo>
                  <a:pt x="2172449" y="1689100"/>
                </a:lnTo>
                <a:lnTo>
                  <a:pt x="2080374" y="1689100"/>
                </a:lnTo>
                <a:lnTo>
                  <a:pt x="2071611" y="1701800"/>
                </a:lnTo>
                <a:lnTo>
                  <a:pt x="1993658" y="1701800"/>
                </a:lnTo>
                <a:lnTo>
                  <a:pt x="1967801" y="1714500"/>
                </a:lnTo>
                <a:lnTo>
                  <a:pt x="1941957" y="1714500"/>
                </a:lnTo>
                <a:lnTo>
                  <a:pt x="1902460" y="1727200"/>
                </a:lnTo>
                <a:lnTo>
                  <a:pt x="1862963" y="1727200"/>
                </a:lnTo>
                <a:lnTo>
                  <a:pt x="1784311" y="1752600"/>
                </a:lnTo>
                <a:lnTo>
                  <a:pt x="1734312" y="1752600"/>
                </a:lnTo>
                <a:lnTo>
                  <a:pt x="1456842" y="1823186"/>
                </a:lnTo>
                <a:lnTo>
                  <a:pt x="1456842" y="1919401"/>
                </a:lnTo>
                <a:lnTo>
                  <a:pt x="1453959" y="1930400"/>
                </a:lnTo>
                <a:lnTo>
                  <a:pt x="1437843" y="1930400"/>
                </a:lnTo>
                <a:lnTo>
                  <a:pt x="1456842" y="1919401"/>
                </a:lnTo>
                <a:lnTo>
                  <a:pt x="1456842" y="1823186"/>
                </a:lnTo>
                <a:lnTo>
                  <a:pt x="1434757" y="1828800"/>
                </a:lnTo>
                <a:lnTo>
                  <a:pt x="1217688" y="1879600"/>
                </a:lnTo>
                <a:lnTo>
                  <a:pt x="1204175" y="1879600"/>
                </a:lnTo>
                <a:lnTo>
                  <a:pt x="1202448" y="1866900"/>
                </a:lnTo>
                <a:lnTo>
                  <a:pt x="1189164" y="1879600"/>
                </a:lnTo>
                <a:lnTo>
                  <a:pt x="1202969" y="1854200"/>
                </a:lnTo>
                <a:lnTo>
                  <a:pt x="1226096" y="1828800"/>
                </a:lnTo>
                <a:lnTo>
                  <a:pt x="1252448" y="1816100"/>
                </a:lnTo>
                <a:lnTo>
                  <a:pt x="1275930" y="1803400"/>
                </a:lnTo>
                <a:lnTo>
                  <a:pt x="1276883" y="1816100"/>
                </a:lnTo>
                <a:lnTo>
                  <a:pt x="1290891" y="1816100"/>
                </a:lnTo>
                <a:lnTo>
                  <a:pt x="1296746" y="1803400"/>
                </a:lnTo>
                <a:lnTo>
                  <a:pt x="1279309" y="1803400"/>
                </a:lnTo>
                <a:lnTo>
                  <a:pt x="1278420" y="1790700"/>
                </a:lnTo>
                <a:lnTo>
                  <a:pt x="1282928" y="1790700"/>
                </a:lnTo>
                <a:lnTo>
                  <a:pt x="1291831" y="1778000"/>
                </a:lnTo>
                <a:lnTo>
                  <a:pt x="1303337" y="1778000"/>
                </a:lnTo>
                <a:lnTo>
                  <a:pt x="1345311" y="1739900"/>
                </a:lnTo>
                <a:lnTo>
                  <a:pt x="1430845" y="1689100"/>
                </a:lnTo>
                <a:lnTo>
                  <a:pt x="1474190" y="1651000"/>
                </a:lnTo>
                <a:lnTo>
                  <a:pt x="1517789" y="1625600"/>
                </a:lnTo>
                <a:lnTo>
                  <a:pt x="1551355" y="1612900"/>
                </a:lnTo>
                <a:lnTo>
                  <a:pt x="1585074" y="1587500"/>
                </a:lnTo>
                <a:lnTo>
                  <a:pt x="1619377" y="1562100"/>
                </a:lnTo>
                <a:lnTo>
                  <a:pt x="1654670" y="1549400"/>
                </a:lnTo>
                <a:lnTo>
                  <a:pt x="1656981" y="1549400"/>
                </a:lnTo>
                <a:lnTo>
                  <a:pt x="1651393" y="1562100"/>
                </a:lnTo>
                <a:lnTo>
                  <a:pt x="1639849" y="1562100"/>
                </a:lnTo>
                <a:lnTo>
                  <a:pt x="1633918" y="1574800"/>
                </a:lnTo>
                <a:lnTo>
                  <a:pt x="1547444" y="1625600"/>
                </a:lnTo>
                <a:lnTo>
                  <a:pt x="1537322" y="1625600"/>
                </a:lnTo>
                <a:lnTo>
                  <a:pt x="1527238" y="1638300"/>
                </a:lnTo>
                <a:lnTo>
                  <a:pt x="1517243" y="1638300"/>
                </a:lnTo>
                <a:lnTo>
                  <a:pt x="1507350" y="1651000"/>
                </a:lnTo>
                <a:lnTo>
                  <a:pt x="1497545" y="1651000"/>
                </a:lnTo>
                <a:lnTo>
                  <a:pt x="1493901" y="1659991"/>
                </a:lnTo>
                <a:lnTo>
                  <a:pt x="1511338" y="1651000"/>
                </a:lnTo>
                <a:lnTo>
                  <a:pt x="1555991" y="1625600"/>
                </a:lnTo>
                <a:lnTo>
                  <a:pt x="1610410" y="1600200"/>
                </a:lnTo>
                <a:lnTo>
                  <a:pt x="1664360" y="1562100"/>
                </a:lnTo>
                <a:lnTo>
                  <a:pt x="1707591" y="1536700"/>
                </a:lnTo>
                <a:lnTo>
                  <a:pt x="1729879" y="1524000"/>
                </a:lnTo>
                <a:lnTo>
                  <a:pt x="1699094" y="1524000"/>
                </a:lnTo>
                <a:lnTo>
                  <a:pt x="1692389" y="1536700"/>
                </a:lnTo>
                <a:lnTo>
                  <a:pt x="1679905" y="1536700"/>
                </a:lnTo>
                <a:lnTo>
                  <a:pt x="1686128" y="1524000"/>
                </a:lnTo>
                <a:lnTo>
                  <a:pt x="1692694" y="1524000"/>
                </a:lnTo>
                <a:lnTo>
                  <a:pt x="1869249" y="1422400"/>
                </a:lnTo>
                <a:lnTo>
                  <a:pt x="1914194" y="1409700"/>
                </a:lnTo>
                <a:lnTo>
                  <a:pt x="2055164" y="1333500"/>
                </a:lnTo>
                <a:lnTo>
                  <a:pt x="2102446" y="1320800"/>
                </a:lnTo>
                <a:lnTo>
                  <a:pt x="2197417" y="1270000"/>
                </a:lnTo>
                <a:lnTo>
                  <a:pt x="2245080" y="1257300"/>
                </a:lnTo>
                <a:lnTo>
                  <a:pt x="2292858" y="1231900"/>
                </a:lnTo>
                <a:lnTo>
                  <a:pt x="2340724" y="1219200"/>
                </a:lnTo>
                <a:lnTo>
                  <a:pt x="2436711" y="1168400"/>
                </a:lnTo>
                <a:lnTo>
                  <a:pt x="2484805" y="1155700"/>
                </a:lnTo>
                <a:lnTo>
                  <a:pt x="2532964" y="1130300"/>
                </a:lnTo>
                <a:lnTo>
                  <a:pt x="2581173" y="1117600"/>
                </a:lnTo>
                <a:lnTo>
                  <a:pt x="2624645" y="1092200"/>
                </a:lnTo>
                <a:lnTo>
                  <a:pt x="2710967" y="1066800"/>
                </a:lnTo>
                <a:lnTo>
                  <a:pt x="2753283" y="1041400"/>
                </a:lnTo>
                <a:lnTo>
                  <a:pt x="2794673" y="1016000"/>
                </a:lnTo>
                <a:lnTo>
                  <a:pt x="2824149" y="1016000"/>
                </a:lnTo>
                <a:lnTo>
                  <a:pt x="2829064" y="1003300"/>
                </a:lnTo>
                <a:lnTo>
                  <a:pt x="2833128" y="990600"/>
                </a:lnTo>
                <a:lnTo>
                  <a:pt x="2835668" y="977900"/>
                </a:lnTo>
                <a:lnTo>
                  <a:pt x="2836011" y="977900"/>
                </a:lnTo>
                <a:lnTo>
                  <a:pt x="2834817" y="965200"/>
                </a:lnTo>
                <a:lnTo>
                  <a:pt x="2833903" y="952500"/>
                </a:lnTo>
                <a:lnTo>
                  <a:pt x="2833890" y="939800"/>
                </a:lnTo>
                <a:lnTo>
                  <a:pt x="2835364" y="927100"/>
                </a:lnTo>
                <a:lnTo>
                  <a:pt x="2836138" y="927100"/>
                </a:lnTo>
                <a:close/>
              </a:path>
            </a:pathLst>
          </a:custGeom>
          <a:solidFill>
            <a:srgbClr val="D08F74"/>
          </a:solidFill>
        </p:spPr>
        <p:txBody>
          <a:bodyPr wrap="square" lIns="0" tIns="0" rIns="0" bIns="0" rtlCol="0"/>
          <a:lstStyle/>
          <a:p>
            <a:endParaRPr/>
          </a:p>
        </p:txBody>
      </p:sp>
      <p:grpSp>
        <p:nvGrpSpPr>
          <p:cNvPr id="4" name="object 4"/>
          <p:cNvGrpSpPr/>
          <p:nvPr/>
        </p:nvGrpSpPr>
        <p:grpSpPr>
          <a:xfrm>
            <a:off x="15886915" y="0"/>
            <a:ext cx="2401570" cy="2006600"/>
            <a:chOff x="15886915" y="0"/>
            <a:chExt cx="2401570" cy="2006600"/>
          </a:xfrm>
        </p:grpSpPr>
        <p:pic>
          <p:nvPicPr>
            <p:cNvPr id="5" name="object 5"/>
            <p:cNvPicPr/>
            <p:nvPr/>
          </p:nvPicPr>
          <p:blipFill>
            <a:blip r:embed="rId2" cstate="print"/>
            <a:stretch>
              <a:fillRect/>
            </a:stretch>
          </p:blipFill>
          <p:spPr>
            <a:xfrm>
              <a:off x="16231446" y="0"/>
              <a:ext cx="2056552" cy="2006599"/>
            </a:xfrm>
            <a:prstGeom prst="rect">
              <a:avLst/>
            </a:prstGeom>
          </p:spPr>
        </p:pic>
        <p:pic>
          <p:nvPicPr>
            <p:cNvPr id="6" name="object 6"/>
            <p:cNvPicPr/>
            <p:nvPr/>
          </p:nvPicPr>
          <p:blipFill>
            <a:blip r:embed="rId3" cstate="print"/>
            <a:stretch>
              <a:fillRect/>
            </a:stretch>
          </p:blipFill>
          <p:spPr>
            <a:xfrm>
              <a:off x="16019520" y="1"/>
              <a:ext cx="243549" cy="200066"/>
            </a:xfrm>
            <a:prstGeom prst="rect">
              <a:avLst/>
            </a:prstGeom>
          </p:spPr>
        </p:pic>
        <p:pic>
          <p:nvPicPr>
            <p:cNvPr id="7" name="object 7"/>
            <p:cNvPicPr/>
            <p:nvPr/>
          </p:nvPicPr>
          <p:blipFill>
            <a:blip r:embed="rId4" cstate="print"/>
            <a:stretch>
              <a:fillRect/>
            </a:stretch>
          </p:blipFill>
          <p:spPr>
            <a:xfrm>
              <a:off x="16176553" y="441769"/>
              <a:ext cx="190606" cy="185856"/>
            </a:xfrm>
            <a:prstGeom prst="rect">
              <a:avLst/>
            </a:prstGeom>
          </p:spPr>
        </p:pic>
        <p:pic>
          <p:nvPicPr>
            <p:cNvPr id="8" name="object 8"/>
            <p:cNvPicPr/>
            <p:nvPr/>
          </p:nvPicPr>
          <p:blipFill>
            <a:blip r:embed="rId5" cstate="print"/>
            <a:stretch>
              <a:fillRect/>
            </a:stretch>
          </p:blipFill>
          <p:spPr>
            <a:xfrm>
              <a:off x="15901916" y="709920"/>
              <a:ext cx="128348" cy="211356"/>
            </a:xfrm>
            <a:prstGeom prst="rect">
              <a:avLst/>
            </a:prstGeom>
          </p:spPr>
        </p:pic>
        <p:pic>
          <p:nvPicPr>
            <p:cNvPr id="9" name="object 9"/>
            <p:cNvPicPr/>
            <p:nvPr/>
          </p:nvPicPr>
          <p:blipFill>
            <a:blip r:embed="rId6" cstate="print"/>
            <a:stretch>
              <a:fillRect/>
            </a:stretch>
          </p:blipFill>
          <p:spPr>
            <a:xfrm>
              <a:off x="15886915" y="333152"/>
              <a:ext cx="114537" cy="102700"/>
            </a:xfrm>
            <a:prstGeom prst="rect">
              <a:avLst/>
            </a:prstGeom>
          </p:spPr>
        </p:pic>
      </p:grpSp>
      <p:sp>
        <p:nvSpPr>
          <p:cNvPr id="11" name="object 11"/>
          <p:cNvSpPr/>
          <p:nvPr/>
        </p:nvSpPr>
        <p:spPr>
          <a:xfrm>
            <a:off x="863607" y="737658"/>
            <a:ext cx="633730" cy="1090295"/>
          </a:xfrm>
          <a:custGeom>
            <a:avLst/>
            <a:gdLst/>
            <a:ahLst/>
            <a:cxnLst/>
            <a:rect l="l" t="t" r="r" b="b"/>
            <a:pathLst>
              <a:path w="633730" h="1090295">
                <a:moveTo>
                  <a:pt x="156924" y="0"/>
                </a:moveTo>
                <a:lnTo>
                  <a:pt x="180640" y="37514"/>
                </a:lnTo>
                <a:lnTo>
                  <a:pt x="186120" y="50801"/>
                </a:lnTo>
                <a:lnTo>
                  <a:pt x="189316" y="57966"/>
                </a:lnTo>
                <a:lnTo>
                  <a:pt x="221018" y="118072"/>
                </a:lnTo>
                <a:lnTo>
                  <a:pt x="224592" y="124451"/>
                </a:lnTo>
                <a:lnTo>
                  <a:pt x="232168" y="138705"/>
                </a:lnTo>
                <a:lnTo>
                  <a:pt x="235897" y="145848"/>
                </a:lnTo>
                <a:lnTo>
                  <a:pt x="239507" y="153047"/>
                </a:lnTo>
                <a:lnTo>
                  <a:pt x="240376" y="154978"/>
                </a:lnTo>
                <a:lnTo>
                  <a:pt x="242529" y="158653"/>
                </a:lnTo>
                <a:lnTo>
                  <a:pt x="243084" y="159473"/>
                </a:lnTo>
                <a:lnTo>
                  <a:pt x="243702" y="160242"/>
                </a:lnTo>
                <a:lnTo>
                  <a:pt x="244383" y="160960"/>
                </a:lnTo>
                <a:lnTo>
                  <a:pt x="250986" y="175642"/>
                </a:lnTo>
                <a:lnTo>
                  <a:pt x="251124" y="177674"/>
                </a:lnTo>
                <a:lnTo>
                  <a:pt x="251619" y="179615"/>
                </a:lnTo>
                <a:lnTo>
                  <a:pt x="252472" y="181465"/>
                </a:lnTo>
                <a:lnTo>
                  <a:pt x="253873" y="185109"/>
                </a:lnTo>
                <a:lnTo>
                  <a:pt x="255351" y="188745"/>
                </a:lnTo>
                <a:lnTo>
                  <a:pt x="259061" y="198343"/>
                </a:lnTo>
                <a:lnTo>
                  <a:pt x="263603" y="210259"/>
                </a:lnTo>
                <a:lnTo>
                  <a:pt x="269723" y="225976"/>
                </a:lnTo>
                <a:lnTo>
                  <a:pt x="304484" y="314989"/>
                </a:lnTo>
                <a:lnTo>
                  <a:pt x="324727" y="364474"/>
                </a:lnTo>
                <a:lnTo>
                  <a:pt x="402008" y="542446"/>
                </a:lnTo>
                <a:lnTo>
                  <a:pt x="408903" y="558481"/>
                </a:lnTo>
                <a:lnTo>
                  <a:pt x="428622" y="605023"/>
                </a:lnTo>
                <a:lnTo>
                  <a:pt x="447971" y="649871"/>
                </a:lnTo>
                <a:lnTo>
                  <a:pt x="467764" y="694519"/>
                </a:lnTo>
                <a:lnTo>
                  <a:pt x="509047" y="784716"/>
                </a:lnTo>
                <a:lnTo>
                  <a:pt x="542285" y="856252"/>
                </a:lnTo>
                <a:lnTo>
                  <a:pt x="589383" y="957273"/>
                </a:lnTo>
                <a:lnTo>
                  <a:pt x="596515" y="972663"/>
                </a:lnTo>
                <a:lnTo>
                  <a:pt x="614323" y="1014312"/>
                </a:lnTo>
                <a:lnTo>
                  <a:pt x="628197" y="1055726"/>
                </a:lnTo>
                <a:lnTo>
                  <a:pt x="632379" y="1074557"/>
                </a:lnTo>
                <a:lnTo>
                  <a:pt x="633535" y="1079251"/>
                </a:lnTo>
                <a:lnTo>
                  <a:pt x="632600" y="1083480"/>
                </a:lnTo>
                <a:lnTo>
                  <a:pt x="629574" y="1087243"/>
                </a:lnTo>
                <a:lnTo>
                  <a:pt x="629495" y="1087595"/>
                </a:lnTo>
                <a:lnTo>
                  <a:pt x="624608" y="1089793"/>
                </a:lnTo>
                <a:lnTo>
                  <a:pt x="623977" y="1089614"/>
                </a:lnTo>
                <a:lnTo>
                  <a:pt x="623647" y="1089592"/>
                </a:lnTo>
                <a:lnTo>
                  <a:pt x="620061" y="1089821"/>
                </a:lnTo>
                <a:lnTo>
                  <a:pt x="616528" y="1089484"/>
                </a:lnTo>
                <a:lnTo>
                  <a:pt x="613048" y="1088580"/>
                </a:lnTo>
                <a:lnTo>
                  <a:pt x="576512" y="1080585"/>
                </a:lnTo>
                <a:lnTo>
                  <a:pt x="564331" y="1077982"/>
                </a:lnTo>
                <a:lnTo>
                  <a:pt x="520244" y="1068759"/>
                </a:lnTo>
                <a:lnTo>
                  <a:pt x="498220" y="1064042"/>
                </a:lnTo>
                <a:lnTo>
                  <a:pt x="447650" y="1052213"/>
                </a:lnTo>
                <a:lnTo>
                  <a:pt x="391307" y="1035585"/>
                </a:lnTo>
                <a:lnTo>
                  <a:pt x="344901" y="1018792"/>
                </a:lnTo>
                <a:lnTo>
                  <a:pt x="307733" y="1004352"/>
                </a:lnTo>
                <a:lnTo>
                  <a:pt x="256738" y="981781"/>
                </a:lnTo>
                <a:lnTo>
                  <a:pt x="191866" y="943747"/>
                </a:lnTo>
                <a:lnTo>
                  <a:pt x="161687" y="919140"/>
                </a:lnTo>
                <a:lnTo>
                  <a:pt x="134496" y="891262"/>
                </a:lnTo>
                <a:lnTo>
                  <a:pt x="110291" y="860112"/>
                </a:lnTo>
                <a:lnTo>
                  <a:pt x="82712" y="816656"/>
                </a:lnTo>
                <a:lnTo>
                  <a:pt x="65423" y="783428"/>
                </a:lnTo>
                <a:lnTo>
                  <a:pt x="63417" y="779318"/>
                </a:lnTo>
                <a:lnTo>
                  <a:pt x="62736" y="777803"/>
                </a:lnTo>
                <a:lnTo>
                  <a:pt x="61792" y="776407"/>
                </a:lnTo>
                <a:lnTo>
                  <a:pt x="60979" y="774952"/>
                </a:lnTo>
                <a:lnTo>
                  <a:pt x="41426" y="731475"/>
                </a:lnTo>
                <a:lnTo>
                  <a:pt x="40948" y="730002"/>
                </a:lnTo>
                <a:lnTo>
                  <a:pt x="40536" y="728499"/>
                </a:lnTo>
                <a:lnTo>
                  <a:pt x="38305" y="723011"/>
                </a:lnTo>
                <a:lnTo>
                  <a:pt x="36355" y="719086"/>
                </a:lnTo>
                <a:lnTo>
                  <a:pt x="34951" y="714968"/>
                </a:lnTo>
                <a:lnTo>
                  <a:pt x="30214" y="701511"/>
                </a:lnTo>
                <a:lnTo>
                  <a:pt x="18121" y="661128"/>
                </a:lnTo>
                <a:lnTo>
                  <a:pt x="9010" y="618959"/>
                </a:lnTo>
                <a:lnTo>
                  <a:pt x="1210" y="552481"/>
                </a:lnTo>
                <a:lnTo>
                  <a:pt x="0" y="519465"/>
                </a:lnTo>
                <a:lnTo>
                  <a:pt x="490" y="486432"/>
                </a:lnTo>
                <a:lnTo>
                  <a:pt x="4929" y="431606"/>
                </a:lnTo>
                <a:lnTo>
                  <a:pt x="10963" y="388293"/>
                </a:lnTo>
                <a:lnTo>
                  <a:pt x="20869" y="333293"/>
                </a:lnTo>
                <a:lnTo>
                  <a:pt x="37189" y="267285"/>
                </a:lnTo>
                <a:lnTo>
                  <a:pt x="56823" y="207626"/>
                </a:lnTo>
                <a:lnTo>
                  <a:pt x="79387" y="154827"/>
                </a:lnTo>
                <a:lnTo>
                  <a:pt x="104066" y="107496"/>
                </a:lnTo>
                <a:lnTo>
                  <a:pt x="107914" y="100247"/>
                </a:lnTo>
                <a:lnTo>
                  <a:pt x="116239" y="83969"/>
                </a:lnTo>
                <a:lnTo>
                  <a:pt x="124254" y="67569"/>
                </a:lnTo>
                <a:lnTo>
                  <a:pt x="132091" y="51090"/>
                </a:lnTo>
                <a:lnTo>
                  <a:pt x="147425" y="18684"/>
                </a:lnTo>
                <a:lnTo>
                  <a:pt x="155002" y="2816"/>
                </a:lnTo>
                <a:lnTo>
                  <a:pt x="155325" y="1660"/>
                </a:lnTo>
                <a:lnTo>
                  <a:pt x="155965" y="721"/>
                </a:lnTo>
                <a:lnTo>
                  <a:pt x="156924" y="0"/>
                </a:lnTo>
                <a:close/>
              </a:path>
            </a:pathLst>
          </a:custGeom>
          <a:solidFill>
            <a:srgbClr val="FBD6BC"/>
          </a:solidFill>
        </p:spPr>
        <p:txBody>
          <a:bodyPr wrap="square" lIns="0" tIns="0" rIns="0" bIns="0" rtlCol="0"/>
          <a:lstStyle/>
          <a:p>
            <a:endParaRPr/>
          </a:p>
        </p:txBody>
      </p:sp>
      <p:sp>
        <p:nvSpPr>
          <p:cNvPr id="12" name="object 12"/>
          <p:cNvSpPr/>
          <p:nvPr/>
        </p:nvSpPr>
        <p:spPr>
          <a:xfrm>
            <a:off x="16214029" y="8855901"/>
            <a:ext cx="1346200" cy="989330"/>
          </a:xfrm>
          <a:custGeom>
            <a:avLst/>
            <a:gdLst/>
            <a:ahLst/>
            <a:cxnLst/>
            <a:rect l="l" t="t" r="r" b="b"/>
            <a:pathLst>
              <a:path w="1346200" h="989329">
                <a:moveTo>
                  <a:pt x="1169657" y="250469"/>
                </a:moveTo>
                <a:lnTo>
                  <a:pt x="1167091" y="249885"/>
                </a:lnTo>
                <a:lnTo>
                  <a:pt x="1166952" y="249885"/>
                </a:lnTo>
                <a:lnTo>
                  <a:pt x="1169657" y="250469"/>
                </a:lnTo>
                <a:close/>
              </a:path>
              <a:path w="1346200" h="989329">
                <a:moveTo>
                  <a:pt x="1182573" y="253288"/>
                </a:moveTo>
                <a:lnTo>
                  <a:pt x="1176172" y="251599"/>
                </a:lnTo>
                <a:lnTo>
                  <a:pt x="1169657" y="250469"/>
                </a:lnTo>
                <a:lnTo>
                  <a:pt x="1182573" y="253288"/>
                </a:lnTo>
                <a:close/>
              </a:path>
              <a:path w="1346200" h="989329">
                <a:moveTo>
                  <a:pt x="1345603" y="304546"/>
                </a:moveTo>
                <a:lnTo>
                  <a:pt x="1310665" y="278803"/>
                </a:lnTo>
                <a:lnTo>
                  <a:pt x="1189037" y="254698"/>
                </a:lnTo>
                <a:lnTo>
                  <a:pt x="1166952" y="249885"/>
                </a:lnTo>
                <a:lnTo>
                  <a:pt x="1139063" y="282168"/>
                </a:lnTo>
                <a:lnTo>
                  <a:pt x="1130846" y="314807"/>
                </a:lnTo>
                <a:lnTo>
                  <a:pt x="1115809" y="363270"/>
                </a:lnTo>
                <a:lnTo>
                  <a:pt x="1097445" y="414731"/>
                </a:lnTo>
                <a:lnTo>
                  <a:pt x="1094155" y="423976"/>
                </a:lnTo>
                <a:lnTo>
                  <a:pt x="1087856" y="442048"/>
                </a:lnTo>
                <a:lnTo>
                  <a:pt x="1082128" y="458673"/>
                </a:lnTo>
                <a:lnTo>
                  <a:pt x="1078865" y="468337"/>
                </a:lnTo>
                <a:lnTo>
                  <a:pt x="1076172" y="476542"/>
                </a:lnTo>
                <a:lnTo>
                  <a:pt x="1073391" y="484720"/>
                </a:lnTo>
                <a:lnTo>
                  <a:pt x="1053477" y="531050"/>
                </a:lnTo>
                <a:lnTo>
                  <a:pt x="1032675" y="567334"/>
                </a:lnTo>
                <a:lnTo>
                  <a:pt x="995680" y="617347"/>
                </a:lnTo>
                <a:lnTo>
                  <a:pt x="952842" y="662444"/>
                </a:lnTo>
                <a:lnTo>
                  <a:pt x="901522" y="704189"/>
                </a:lnTo>
                <a:lnTo>
                  <a:pt x="844359" y="737489"/>
                </a:lnTo>
                <a:lnTo>
                  <a:pt x="777989" y="763562"/>
                </a:lnTo>
                <a:lnTo>
                  <a:pt x="708596" y="779894"/>
                </a:lnTo>
                <a:lnTo>
                  <a:pt x="653834" y="785291"/>
                </a:lnTo>
                <a:lnTo>
                  <a:pt x="626364" y="785507"/>
                </a:lnTo>
                <a:lnTo>
                  <a:pt x="598830" y="784059"/>
                </a:lnTo>
                <a:lnTo>
                  <a:pt x="553681" y="778865"/>
                </a:lnTo>
                <a:lnTo>
                  <a:pt x="501256" y="767778"/>
                </a:lnTo>
                <a:lnTo>
                  <a:pt x="464540" y="756424"/>
                </a:lnTo>
                <a:lnTo>
                  <a:pt x="428879" y="741946"/>
                </a:lnTo>
                <a:lnTo>
                  <a:pt x="380847" y="714857"/>
                </a:lnTo>
                <a:lnTo>
                  <a:pt x="347065" y="689317"/>
                </a:lnTo>
                <a:lnTo>
                  <a:pt x="310083" y="654862"/>
                </a:lnTo>
                <a:lnTo>
                  <a:pt x="278193" y="616699"/>
                </a:lnTo>
                <a:lnTo>
                  <a:pt x="251574" y="574713"/>
                </a:lnTo>
                <a:lnTo>
                  <a:pt x="230390" y="528777"/>
                </a:lnTo>
                <a:lnTo>
                  <a:pt x="218033" y="491375"/>
                </a:lnTo>
                <a:lnTo>
                  <a:pt x="209219" y="453275"/>
                </a:lnTo>
                <a:lnTo>
                  <a:pt x="203593" y="414578"/>
                </a:lnTo>
                <a:lnTo>
                  <a:pt x="200799" y="375335"/>
                </a:lnTo>
                <a:lnTo>
                  <a:pt x="200329" y="350520"/>
                </a:lnTo>
                <a:lnTo>
                  <a:pt x="200748" y="325729"/>
                </a:lnTo>
                <a:lnTo>
                  <a:pt x="204279" y="276263"/>
                </a:lnTo>
                <a:lnTo>
                  <a:pt x="209854" y="229374"/>
                </a:lnTo>
                <a:lnTo>
                  <a:pt x="216789" y="184315"/>
                </a:lnTo>
                <a:lnTo>
                  <a:pt x="227660" y="121742"/>
                </a:lnTo>
                <a:lnTo>
                  <a:pt x="230454" y="105168"/>
                </a:lnTo>
                <a:lnTo>
                  <a:pt x="233070" y="88557"/>
                </a:lnTo>
                <a:lnTo>
                  <a:pt x="234378" y="78219"/>
                </a:lnTo>
                <a:lnTo>
                  <a:pt x="235407" y="67843"/>
                </a:lnTo>
                <a:lnTo>
                  <a:pt x="236321" y="57442"/>
                </a:lnTo>
                <a:lnTo>
                  <a:pt x="237236" y="47726"/>
                </a:lnTo>
                <a:lnTo>
                  <a:pt x="237388" y="46431"/>
                </a:lnTo>
                <a:lnTo>
                  <a:pt x="237617" y="44818"/>
                </a:lnTo>
                <a:lnTo>
                  <a:pt x="237248" y="42697"/>
                </a:lnTo>
                <a:lnTo>
                  <a:pt x="235127" y="38684"/>
                </a:lnTo>
                <a:lnTo>
                  <a:pt x="233591" y="37185"/>
                </a:lnTo>
                <a:lnTo>
                  <a:pt x="231546" y="36182"/>
                </a:lnTo>
                <a:lnTo>
                  <a:pt x="228206" y="34290"/>
                </a:lnTo>
                <a:lnTo>
                  <a:pt x="150228" y="18999"/>
                </a:lnTo>
                <a:lnTo>
                  <a:pt x="128193" y="15913"/>
                </a:lnTo>
                <a:lnTo>
                  <a:pt x="116217" y="13563"/>
                </a:lnTo>
                <a:lnTo>
                  <a:pt x="104355" y="10782"/>
                </a:lnTo>
                <a:lnTo>
                  <a:pt x="92608" y="7556"/>
                </a:lnTo>
                <a:lnTo>
                  <a:pt x="80975" y="3898"/>
                </a:lnTo>
                <a:lnTo>
                  <a:pt x="73025" y="1295"/>
                </a:lnTo>
                <a:lnTo>
                  <a:pt x="64858" y="0"/>
                </a:lnTo>
                <a:lnTo>
                  <a:pt x="56489" y="25"/>
                </a:lnTo>
                <a:lnTo>
                  <a:pt x="55041" y="228"/>
                </a:lnTo>
                <a:lnTo>
                  <a:pt x="48818" y="1041"/>
                </a:lnTo>
                <a:lnTo>
                  <a:pt x="43002" y="4038"/>
                </a:lnTo>
                <a:lnTo>
                  <a:pt x="39204" y="9575"/>
                </a:lnTo>
                <a:lnTo>
                  <a:pt x="37655" y="18237"/>
                </a:lnTo>
                <a:lnTo>
                  <a:pt x="37274" y="26035"/>
                </a:lnTo>
                <a:lnTo>
                  <a:pt x="36715" y="33858"/>
                </a:lnTo>
                <a:lnTo>
                  <a:pt x="31826" y="78968"/>
                </a:lnTo>
                <a:lnTo>
                  <a:pt x="25831" y="120053"/>
                </a:lnTo>
                <a:lnTo>
                  <a:pt x="20421" y="153936"/>
                </a:lnTo>
                <a:lnTo>
                  <a:pt x="13843" y="195605"/>
                </a:lnTo>
                <a:lnTo>
                  <a:pt x="6781" y="243306"/>
                </a:lnTo>
                <a:lnTo>
                  <a:pt x="1739" y="285826"/>
                </a:lnTo>
                <a:lnTo>
                  <a:pt x="330" y="323964"/>
                </a:lnTo>
                <a:lnTo>
                  <a:pt x="0" y="359168"/>
                </a:lnTo>
                <a:lnTo>
                  <a:pt x="254" y="384213"/>
                </a:lnTo>
                <a:lnTo>
                  <a:pt x="2527" y="434276"/>
                </a:lnTo>
                <a:lnTo>
                  <a:pt x="6946" y="475310"/>
                </a:lnTo>
                <a:lnTo>
                  <a:pt x="14706" y="515556"/>
                </a:lnTo>
                <a:lnTo>
                  <a:pt x="25831" y="555002"/>
                </a:lnTo>
                <a:lnTo>
                  <a:pt x="40297" y="593648"/>
                </a:lnTo>
                <a:lnTo>
                  <a:pt x="72428" y="660285"/>
                </a:lnTo>
                <a:lnTo>
                  <a:pt x="110413" y="723760"/>
                </a:lnTo>
                <a:lnTo>
                  <a:pt x="144919" y="771182"/>
                </a:lnTo>
                <a:lnTo>
                  <a:pt x="183832" y="815047"/>
                </a:lnTo>
                <a:lnTo>
                  <a:pt x="219151" y="847826"/>
                </a:lnTo>
                <a:lnTo>
                  <a:pt x="256946" y="877100"/>
                </a:lnTo>
                <a:lnTo>
                  <a:pt x="297192" y="902868"/>
                </a:lnTo>
                <a:lnTo>
                  <a:pt x="339915" y="925131"/>
                </a:lnTo>
                <a:lnTo>
                  <a:pt x="384683" y="944321"/>
                </a:lnTo>
                <a:lnTo>
                  <a:pt x="443318" y="963523"/>
                </a:lnTo>
                <a:lnTo>
                  <a:pt x="448487" y="964946"/>
                </a:lnTo>
                <a:lnTo>
                  <a:pt x="453605" y="966419"/>
                </a:lnTo>
                <a:lnTo>
                  <a:pt x="499719" y="976477"/>
                </a:lnTo>
                <a:lnTo>
                  <a:pt x="504901" y="977252"/>
                </a:lnTo>
                <a:lnTo>
                  <a:pt x="510082" y="978052"/>
                </a:lnTo>
                <a:lnTo>
                  <a:pt x="553999" y="983894"/>
                </a:lnTo>
                <a:lnTo>
                  <a:pt x="603592" y="987882"/>
                </a:lnTo>
                <a:lnTo>
                  <a:pt x="666369" y="989126"/>
                </a:lnTo>
                <a:lnTo>
                  <a:pt x="688428" y="988898"/>
                </a:lnTo>
                <a:lnTo>
                  <a:pt x="732409" y="986167"/>
                </a:lnTo>
                <a:lnTo>
                  <a:pt x="798118" y="975804"/>
                </a:lnTo>
                <a:lnTo>
                  <a:pt x="840854" y="964514"/>
                </a:lnTo>
                <a:lnTo>
                  <a:pt x="882535" y="949782"/>
                </a:lnTo>
                <a:lnTo>
                  <a:pt x="923150" y="931608"/>
                </a:lnTo>
                <a:lnTo>
                  <a:pt x="960424" y="911504"/>
                </a:lnTo>
                <a:lnTo>
                  <a:pt x="996276" y="889254"/>
                </a:lnTo>
                <a:lnTo>
                  <a:pt x="1030719" y="864870"/>
                </a:lnTo>
                <a:lnTo>
                  <a:pt x="1063739" y="838352"/>
                </a:lnTo>
                <a:lnTo>
                  <a:pt x="1108671" y="797928"/>
                </a:lnTo>
                <a:lnTo>
                  <a:pt x="1150429" y="754227"/>
                </a:lnTo>
                <a:lnTo>
                  <a:pt x="1183360" y="713701"/>
                </a:lnTo>
                <a:lnTo>
                  <a:pt x="1213218" y="671309"/>
                </a:lnTo>
                <a:lnTo>
                  <a:pt x="1240002" y="627049"/>
                </a:lnTo>
                <a:lnTo>
                  <a:pt x="1263726" y="580936"/>
                </a:lnTo>
                <a:lnTo>
                  <a:pt x="1284363" y="532968"/>
                </a:lnTo>
                <a:lnTo>
                  <a:pt x="1299832" y="491070"/>
                </a:lnTo>
                <a:lnTo>
                  <a:pt x="1313065" y="449046"/>
                </a:lnTo>
                <a:lnTo>
                  <a:pt x="1323644" y="410756"/>
                </a:lnTo>
                <a:lnTo>
                  <a:pt x="1324965" y="405752"/>
                </a:lnTo>
                <a:lnTo>
                  <a:pt x="1325206" y="405015"/>
                </a:lnTo>
                <a:lnTo>
                  <a:pt x="1325486" y="404291"/>
                </a:lnTo>
                <a:lnTo>
                  <a:pt x="1325791" y="403580"/>
                </a:lnTo>
                <a:lnTo>
                  <a:pt x="1338935" y="343319"/>
                </a:lnTo>
                <a:lnTo>
                  <a:pt x="1343418" y="320103"/>
                </a:lnTo>
                <a:lnTo>
                  <a:pt x="1344993" y="312737"/>
                </a:lnTo>
                <a:lnTo>
                  <a:pt x="1345603" y="304546"/>
                </a:lnTo>
                <a:close/>
              </a:path>
            </a:pathLst>
          </a:custGeom>
          <a:solidFill>
            <a:srgbClr val="D1AF9C"/>
          </a:solidFill>
        </p:spPr>
        <p:txBody>
          <a:bodyPr wrap="square" lIns="0" tIns="0" rIns="0" bIns="0" rtlCol="0"/>
          <a:lstStyle/>
          <a:p>
            <a:endParaRPr/>
          </a:p>
        </p:txBody>
      </p:sp>
      <p:sp>
        <p:nvSpPr>
          <p:cNvPr id="16" name="object 36">
            <a:extLst>
              <a:ext uri="{FF2B5EF4-FFF2-40B4-BE49-F238E27FC236}">
                <a16:creationId xmlns:a16="http://schemas.microsoft.com/office/drawing/2014/main" id="{8DC77B78-0249-C96D-0386-4D58F2FEF52A}"/>
              </a:ext>
            </a:extLst>
          </p:cNvPr>
          <p:cNvSpPr txBox="1"/>
          <p:nvPr/>
        </p:nvSpPr>
        <p:spPr>
          <a:xfrm>
            <a:off x="2514600" y="1565070"/>
            <a:ext cx="14559025" cy="5969839"/>
          </a:xfrm>
          <a:prstGeom prst="rect">
            <a:avLst/>
          </a:prstGeom>
        </p:spPr>
        <p:txBody>
          <a:bodyPr vert="horz" wrap="square" lIns="0" tIns="12700" rIns="0" bIns="0" rtlCol="0">
            <a:spAutoFit/>
          </a:bodyPr>
          <a:lstStyle/>
          <a:p>
            <a:pPr marL="12700" marR="5080">
              <a:lnSpc>
                <a:spcPct val="115700"/>
              </a:lnSpc>
              <a:tabLst>
                <a:tab pos="819785" algn="l"/>
                <a:tab pos="1557020" algn="l"/>
                <a:tab pos="2101215" algn="l"/>
                <a:tab pos="2926715" algn="l"/>
                <a:tab pos="3051175" algn="l"/>
              </a:tabLst>
            </a:pPr>
            <a:r>
              <a:rPr lang="id-ID" sz="2800" spc="370" dirty="0">
                <a:solidFill>
                  <a:schemeClr val="bg1"/>
                </a:solidFill>
                <a:latin typeface="Times New Roman"/>
                <a:cs typeface="Times New Roman"/>
              </a:rPr>
              <a:t>4.	Pada janin darah yang dipompa oleh ventrikel kanan sebagian besar menuju aorta melalui duktus arteriosus, dan hanya sebagian kecil yang menuju ke paru. Pada keadaan setelah lahir darah dari ventrikel kanan seluruhnya ke paru.</a:t>
            </a:r>
          </a:p>
          <a:p>
            <a:pPr marL="12700" marR="5080">
              <a:lnSpc>
                <a:spcPct val="115700"/>
              </a:lnSpc>
              <a:tabLst>
                <a:tab pos="819785" algn="l"/>
                <a:tab pos="1557020" algn="l"/>
                <a:tab pos="2101215" algn="l"/>
                <a:tab pos="2926715" algn="l"/>
                <a:tab pos="3051175" algn="l"/>
              </a:tabLst>
            </a:pPr>
            <a:r>
              <a:rPr lang="id-ID" sz="2800" spc="370" dirty="0">
                <a:solidFill>
                  <a:schemeClr val="bg1"/>
                </a:solidFill>
                <a:latin typeface="Times New Roman"/>
                <a:cs typeface="Times New Roman"/>
              </a:rPr>
              <a:t>5.	Pada saat janin, paru memperoleh oksigen dari darah yang mengambilnya dari plasenta, setelah janin lahir paru memberi oksigen pada darah.</a:t>
            </a:r>
          </a:p>
          <a:p>
            <a:pPr marL="12700" marR="5080">
              <a:lnSpc>
                <a:spcPct val="115700"/>
              </a:lnSpc>
              <a:tabLst>
                <a:tab pos="819785" algn="l"/>
                <a:tab pos="1557020" algn="l"/>
                <a:tab pos="2101215" algn="l"/>
                <a:tab pos="2926715" algn="l"/>
                <a:tab pos="3051175" algn="l"/>
              </a:tabLst>
            </a:pPr>
            <a:r>
              <a:rPr lang="id-ID" sz="2800" spc="370" dirty="0">
                <a:solidFill>
                  <a:schemeClr val="bg1"/>
                </a:solidFill>
                <a:latin typeface="Times New Roman"/>
                <a:cs typeface="Times New Roman"/>
              </a:rPr>
              <a:t>6.	Pada janin, plasenta merupakan tempat terutama untuk pertukaran gas, makanan, dan ekskresi. Pada keadaan setelah lahir organ-organ lain mengambil alih berbagai fungsi tersebut.</a:t>
            </a:r>
          </a:p>
          <a:p>
            <a:pPr marL="12700" marR="5080">
              <a:lnSpc>
                <a:spcPct val="115700"/>
              </a:lnSpc>
              <a:tabLst>
                <a:tab pos="819785" algn="l"/>
                <a:tab pos="1557020" algn="l"/>
                <a:tab pos="2101215" algn="l"/>
                <a:tab pos="2926715" algn="l"/>
                <a:tab pos="3051175" algn="l"/>
              </a:tabLst>
            </a:pPr>
            <a:r>
              <a:rPr lang="id-ID" sz="2800" spc="370" dirty="0">
                <a:solidFill>
                  <a:schemeClr val="bg1"/>
                </a:solidFill>
                <a:latin typeface="Times New Roman"/>
                <a:cs typeface="Times New Roman"/>
              </a:rPr>
              <a:t>7.	Pada janin, adanya plasenta menjamin adanya pertukaran gas bertahanan rendah. Sedangkan pada keadaan setelah lahir hal ini tidak ada.</a:t>
            </a:r>
          </a:p>
        </p:txBody>
      </p:sp>
    </p:spTree>
    <p:extLst>
      <p:ext uri="{BB962C8B-B14F-4D97-AF65-F5344CB8AC3E}">
        <p14:creationId xmlns:p14="http://schemas.microsoft.com/office/powerpoint/2010/main" val="4494229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TotalTime>
  <Words>1011</Words>
  <Application>Microsoft Office PowerPoint</Application>
  <PresentationFormat>Custom</PresentationFormat>
  <Paragraphs>53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Cambria</vt:lpstr>
      <vt:lpstr>Times New Roman</vt:lpstr>
      <vt:lpstr>Trebuchet MS</vt:lpstr>
      <vt:lpstr>Office Theme</vt:lpstr>
      <vt:lpstr>PowerPoint Presentation</vt:lpstr>
      <vt:lpstr>PowerPoint Presentation</vt:lpstr>
      <vt:lpstr>Apa Itu Sistem Cardiorespirasi ?</vt:lpstr>
      <vt:lpstr>Pembentukan Jantung dalam Embryogenesis</vt:lpstr>
      <vt:lpstr>PowerPoint Presentation</vt:lpstr>
      <vt:lpstr>3. Sistem Arteri </vt:lpstr>
      <vt:lpstr>PowerPoint Presentation</vt:lpstr>
      <vt:lpstr>PowerPoint Presentation</vt:lpstr>
      <vt:lpstr>PowerPoint Presentation</vt:lpstr>
      <vt:lpstr>PowerPoint Presentation</vt:lpstr>
      <vt:lpstr>DAFTAR PUSTAKA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PEMBENTUKAN SISTEM CARDIORESPIRASI DALAM EMBRIOGENESIS  Mata Kuliah Embriologi – B2A </dc:title>
  <cp:lastModifiedBy>Rhaichan Rasyid Adi</cp:lastModifiedBy>
  <cp:revision>9</cp:revision>
  <dcterms:created xsi:type="dcterms:W3CDTF">2022-06-02T11:38:51Z</dcterms:created>
  <dcterms:modified xsi:type="dcterms:W3CDTF">2022-06-02T13:50:56Z</dcterms:modified>
</cp:coreProperties>
</file>