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82" r:id="rId1"/>
  </p:sldMasterIdLst>
  <p:notesMasterIdLst>
    <p:notesMasterId r:id="rId19"/>
  </p:notesMasterIdLst>
  <p:sldIdLst>
    <p:sldId id="256" r:id="rId2"/>
    <p:sldId id="257" r:id="rId3"/>
    <p:sldId id="260" r:id="rId4"/>
    <p:sldId id="261" r:id="rId5"/>
    <p:sldId id="307" r:id="rId6"/>
    <p:sldId id="308" r:id="rId7"/>
    <p:sldId id="262" r:id="rId8"/>
    <p:sldId id="264" r:id="rId9"/>
    <p:sldId id="309" r:id="rId10"/>
    <p:sldId id="310" r:id="rId11"/>
    <p:sldId id="265" r:id="rId12"/>
    <p:sldId id="311" r:id="rId13"/>
    <p:sldId id="312" r:id="rId14"/>
    <p:sldId id="267" r:id="rId15"/>
    <p:sldId id="269" r:id="rId16"/>
    <p:sldId id="313" r:id="rId17"/>
    <p:sldId id="314" r:id="rId18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609">
          <p15:clr>
            <a:srgbClr val="FF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103483C-F155-4471-9229-D25C1AC02375}">
  <a:tblStyle styleId="{9103483C-F155-4471-9229-D25C1AC02375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730" y="77"/>
      </p:cViewPr>
      <p:guideLst>
        <p:guide orient="horz" pos="609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7" name="Google Shape;547;g95a6cd650b_0_3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48" name="Google Shape;548;g95a6cd650b_0_3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0" name="Google Shape;970;g955ede3b86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1" name="Google Shape;971;g955ede3b86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03181769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9" name="Google Shape;1039;g955ede3b86_0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0" name="Google Shape;1040;g955ede3b86_0_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9" name="Google Shape;1039;g955ede3b86_0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0" name="Google Shape;1040;g955ede3b86_0_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67752315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9" name="Google Shape;1039;g955ede3b86_0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0" name="Google Shape;1040;g955ede3b86_0_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14955039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4" name="Google Shape;1074;g97b1802fb6_1_4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5" name="Google Shape;1075;g97b1802fb6_1_42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2" name="Google Shape;1142;g97b1802fb6_1_48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3" name="Google Shape;1143;g97b1802fb6_1_48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2" name="Google Shape;1142;g97b1802fb6_1_48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3" name="Google Shape;1143;g97b1802fb6_1_48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49405743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7" name="Google Shape;547;g95a6cd650b_0_3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48" name="Google Shape;548;g95a6cd650b_0_3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4784519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3" name="Google Shape;653;g97ee702c2a_0_3086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4" name="Google Shape;654;g97ee702c2a_0_3086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8" name="Google Shape;758;g95857c3ce5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9" name="Google Shape;759;g95857c3ce5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" name="Google Shape;808;g97b1802fb6_1_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9" name="Google Shape;809;g97b1802fb6_1_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" name="Google Shape;808;g97b1802fb6_1_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9" name="Google Shape;809;g97b1802fb6_1_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72854601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" name="Google Shape;808;g97b1802fb6_1_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9" name="Google Shape;809;g97b1802fb6_1_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83872810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" name="Google Shape;870;g97b1802fb6_1_195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1" name="Google Shape;871;g97b1802fb6_1_195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0" name="Google Shape;970;g955ede3b86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1" name="Google Shape;971;g955ede3b86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0" name="Google Shape;970;g955ede3b86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1" name="Google Shape;971;g955ede3b86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4972552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rgbClr val="A0B2E4"/>
        </a:solidFill>
        <a:effectLst/>
      </p:bgPr>
    </p:bg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/>
          <p:nvPr/>
        </p:nvSpPr>
        <p:spPr>
          <a:xfrm rot="-2700000">
            <a:off x="6320329" y="-716721"/>
            <a:ext cx="6576942" cy="6576942"/>
          </a:xfrm>
          <a:prstGeom prst="arc">
            <a:avLst>
              <a:gd name="adj1" fmla="val 8084403"/>
              <a:gd name="adj2" fmla="val 18853870"/>
            </a:avLst>
          </a:prstGeom>
          <a:solidFill>
            <a:srgbClr val="FFFFFF">
              <a:alpha val="5192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0" name="Google Shape;10;p2"/>
          <p:cNvGrpSpPr/>
          <p:nvPr/>
        </p:nvGrpSpPr>
        <p:grpSpPr>
          <a:xfrm>
            <a:off x="320080" y="332640"/>
            <a:ext cx="8445277" cy="4449439"/>
            <a:chOff x="320080" y="256440"/>
            <a:chExt cx="8445277" cy="4449439"/>
          </a:xfrm>
        </p:grpSpPr>
        <p:sp>
          <p:nvSpPr>
            <p:cNvPr id="11" name="Google Shape;11;p2"/>
            <p:cNvSpPr/>
            <p:nvPr/>
          </p:nvSpPr>
          <p:spPr>
            <a:xfrm>
              <a:off x="664263" y="886342"/>
              <a:ext cx="111469" cy="111487"/>
            </a:xfrm>
            <a:custGeom>
              <a:avLst/>
              <a:gdLst/>
              <a:ahLst/>
              <a:cxnLst/>
              <a:rect l="l" t="t" r="r" b="b"/>
              <a:pathLst>
                <a:path w="6191" h="6192" extrusionOk="0">
                  <a:moveTo>
                    <a:pt x="3083" y="1"/>
                  </a:moveTo>
                  <a:lnTo>
                    <a:pt x="2005" y="2006"/>
                  </a:lnTo>
                  <a:lnTo>
                    <a:pt x="0" y="3108"/>
                  </a:lnTo>
                  <a:lnTo>
                    <a:pt x="2005" y="4186"/>
                  </a:lnTo>
                  <a:lnTo>
                    <a:pt x="3083" y="6191"/>
                  </a:lnTo>
                  <a:lnTo>
                    <a:pt x="4186" y="4186"/>
                  </a:lnTo>
                  <a:lnTo>
                    <a:pt x="6191" y="3108"/>
                  </a:lnTo>
                  <a:lnTo>
                    <a:pt x="4186" y="2006"/>
                  </a:lnTo>
                  <a:lnTo>
                    <a:pt x="3083" y="1"/>
                  </a:lnTo>
                  <a:close/>
                </a:path>
              </a:pathLst>
            </a:custGeom>
            <a:solidFill>
              <a:srgbClr val="B3C3F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" name="Google Shape;12;p2"/>
            <p:cNvSpPr/>
            <p:nvPr/>
          </p:nvSpPr>
          <p:spPr>
            <a:xfrm>
              <a:off x="1095487" y="256440"/>
              <a:ext cx="52809" cy="52359"/>
            </a:xfrm>
            <a:custGeom>
              <a:avLst/>
              <a:gdLst/>
              <a:ahLst/>
              <a:cxnLst/>
              <a:rect l="l" t="t" r="r" b="b"/>
              <a:pathLst>
                <a:path w="2933" h="2908" extrusionOk="0">
                  <a:moveTo>
                    <a:pt x="1454" y="0"/>
                  </a:moveTo>
                  <a:cubicBezTo>
                    <a:pt x="652" y="0"/>
                    <a:pt x="0" y="652"/>
                    <a:pt x="0" y="1454"/>
                  </a:cubicBezTo>
                  <a:cubicBezTo>
                    <a:pt x="0" y="2256"/>
                    <a:pt x="652" y="2907"/>
                    <a:pt x="1454" y="2907"/>
                  </a:cubicBezTo>
                  <a:cubicBezTo>
                    <a:pt x="2281" y="2907"/>
                    <a:pt x="2933" y="2256"/>
                    <a:pt x="2933" y="1454"/>
                  </a:cubicBezTo>
                  <a:cubicBezTo>
                    <a:pt x="2933" y="652"/>
                    <a:pt x="2281" y="0"/>
                    <a:pt x="1454" y="0"/>
                  </a:cubicBezTo>
                  <a:close/>
                </a:path>
              </a:pathLst>
            </a:custGeom>
            <a:solidFill>
              <a:srgbClr val="B3C3F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>
              <a:off x="3364673" y="1076972"/>
              <a:ext cx="52827" cy="52809"/>
            </a:xfrm>
            <a:custGeom>
              <a:avLst/>
              <a:gdLst/>
              <a:ahLst/>
              <a:cxnLst/>
              <a:rect l="l" t="t" r="r" b="b"/>
              <a:pathLst>
                <a:path w="2934" h="2933" extrusionOk="0">
                  <a:moveTo>
                    <a:pt x="1479" y="1"/>
                  </a:moveTo>
                  <a:cubicBezTo>
                    <a:pt x="677" y="1"/>
                    <a:pt x="1" y="652"/>
                    <a:pt x="1" y="1479"/>
                  </a:cubicBezTo>
                  <a:cubicBezTo>
                    <a:pt x="1" y="2281"/>
                    <a:pt x="677" y="2933"/>
                    <a:pt x="1479" y="2933"/>
                  </a:cubicBezTo>
                  <a:cubicBezTo>
                    <a:pt x="2281" y="2933"/>
                    <a:pt x="2933" y="2281"/>
                    <a:pt x="2933" y="1479"/>
                  </a:cubicBezTo>
                  <a:cubicBezTo>
                    <a:pt x="2933" y="652"/>
                    <a:pt x="2281" y="1"/>
                    <a:pt x="1479" y="1"/>
                  </a:cubicBezTo>
                  <a:close/>
                </a:path>
              </a:pathLst>
            </a:custGeom>
            <a:solidFill>
              <a:srgbClr val="B3C3F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" name="Google Shape;14;p2"/>
            <p:cNvSpPr/>
            <p:nvPr/>
          </p:nvSpPr>
          <p:spPr>
            <a:xfrm>
              <a:off x="320080" y="2242020"/>
              <a:ext cx="73118" cy="73568"/>
            </a:xfrm>
            <a:custGeom>
              <a:avLst/>
              <a:gdLst/>
              <a:ahLst/>
              <a:cxnLst/>
              <a:rect l="l" t="t" r="r" b="b"/>
              <a:pathLst>
                <a:path w="4061" h="4086" extrusionOk="0">
                  <a:moveTo>
                    <a:pt x="2030" y="0"/>
                  </a:moveTo>
                  <a:cubicBezTo>
                    <a:pt x="903" y="0"/>
                    <a:pt x="0" y="903"/>
                    <a:pt x="0" y="2030"/>
                  </a:cubicBezTo>
                  <a:cubicBezTo>
                    <a:pt x="0" y="3158"/>
                    <a:pt x="903" y="4085"/>
                    <a:pt x="2030" y="4085"/>
                  </a:cubicBezTo>
                  <a:cubicBezTo>
                    <a:pt x="3158" y="4085"/>
                    <a:pt x="4061" y="3158"/>
                    <a:pt x="4061" y="2030"/>
                  </a:cubicBezTo>
                  <a:cubicBezTo>
                    <a:pt x="4061" y="903"/>
                    <a:pt x="3158" y="0"/>
                    <a:pt x="2030" y="0"/>
                  </a:cubicBezTo>
                  <a:close/>
                </a:path>
              </a:pathLst>
            </a:custGeom>
            <a:solidFill>
              <a:srgbClr val="B3C3F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" name="Google Shape;15;p2"/>
            <p:cNvSpPr/>
            <p:nvPr/>
          </p:nvSpPr>
          <p:spPr>
            <a:xfrm>
              <a:off x="1696105" y="690987"/>
              <a:ext cx="73568" cy="73568"/>
            </a:xfrm>
            <a:custGeom>
              <a:avLst/>
              <a:gdLst/>
              <a:ahLst/>
              <a:cxnLst/>
              <a:rect l="l" t="t" r="r" b="b"/>
              <a:pathLst>
                <a:path w="4086" h="4086" extrusionOk="0">
                  <a:moveTo>
                    <a:pt x="2030" y="1"/>
                  </a:moveTo>
                  <a:cubicBezTo>
                    <a:pt x="903" y="1"/>
                    <a:pt x="0" y="928"/>
                    <a:pt x="0" y="2056"/>
                  </a:cubicBezTo>
                  <a:cubicBezTo>
                    <a:pt x="0" y="3159"/>
                    <a:pt x="903" y="4086"/>
                    <a:pt x="2030" y="4086"/>
                  </a:cubicBezTo>
                  <a:cubicBezTo>
                    <a:pt x="3158" y="4086"/>
                    <a:pt x="4086" y="3159"/>
                    <a:pt x="4086" y="2056"/>
                  </a:cubicBezTo>
                  <a:cubicBezTo>
                    <a:pt x="4086" y="928"/>
                    <a:pt x="3158" y="1"/>
                    <a:pt x="2030" y="1"/>
                  </a:cubicBezTo>
                  <a:close/>
                </a:path>
              </a:pathLst>
            </a:custGeom>
            <a:solidFill>
              <a:srgbClr val="B3C3F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Google Shape;16;p2"/>
            <p:cNvSpPr/>
            <p:nvPr/>
          </p:nvSpPr>
          <p:spPr>
            <a:xfrm>
              <a:off x="683218" y="3761287"/>
              <a:ext cx="73568" cy="73568"/>
            </a:xfrm>
            <a:custGeom>
              <a:avLst/>
              <a:gdLst/>
              <a:ahLst/>
              <a:cxnLst/>
              <a:rect l="l" t="t" r="r" b="b"/>
              <a:pathLst>
                <a:path w="4086" h="4086" extrusionOk="0">
                  <a:moveTo>
                    <a:pt x="2030" y="1"/>
                  </a:moveTo>
                  <a:cubicBezTo>
                    <a:pt x="903" y="1"/>
                    <a:pt x="0" y="928"/>
                    <a:pt x="0" y="2056"/>
                  </a:cubicBezTo>
                  <a:cubicBezTo>
                    <a:pt x="0" y="3159"/>
                    <a:pt x="903" y="4086"/>
                    <a:pt x="2030" y="4086"/>
                  </a:cubicBezTo>
                  <a:cubicBezTo>
                    <a:pt x="3158" y="4086"/>
                    <a:pt x="4086" y="3159"/>
                    <a:pt x="4086" y="2056"/>
                  </a:cubicBezTo>
                  <a:cubicBezTo>
                    <a:pt x="4086" y="928"/>
                    <a:pt x="3158" y="1"/>
                    <a:pt x="2030" y="1"/>
                  </a:cubicBezTo>
                  <a:close/>
                </a:path>
              </a:pathLst>
            </a:custGeom>
            <a:solidFill>
              <a:srgbClr val="B3C3F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7;p2"/>
            <p:cNvSpPr/>
            <p:nvPr/>
          </p:nvSpPr>
          <p:spPr>
            <a:xfrm>
              <a:off x="1476030" y="4529937"/>
              <a:ext cx="73568" cy="73568"/>
            </a:xfrm>
            <a:custGeom>
              <a:avLst/>
              <a:gdLst/>
              <a:ahLst/>
              <a:cxnLst/>
              <a:rect l="l" t="t" r="r" b="b"/>
              <a:pathLst>
                <a:path w="4086" h="4086" extrusionOk="0">
                  <a:moveTo>
                    <a:pt x="2030" y="1"/>
                  </a:moveTo>
                  <a:cubicBezTo>
                    <a:pt x="903" y="1"/>
                    <a:pt x="0" y="928"/>
                    <a:pt x="0" y="2056"/>
                  </a:cubicBezTo>
                  <a:cubicBezTo>
                    <a:pt x="0" y="3159"/>
                    <a:pt x="903" y="4086"/>
                    <a:pt x="2030" y="4086"/>
                  </a:cubicBezTo>
                  <a:cubicBezTo>
                    <a:pt x="3158" y="4086"/>
                    <a:pt x="4086" y="3159"/>
                    <a:pt x="4086" y="2056"/>
                  </a:cubicBezTo>
                  <a:cubicBezTo>
                    <a:pt x="4086" y="928"/>
                    <a:pt x="3158" y="1"/>
                    <a:pt x="2030" y="1"/>
                  </a:cubicBezTo>
                  <a:close/>
                </a:path>
              </a:pathLst>
            </a:custGeom>
            <a:solidFill>
              <a:srgbClr val="B3C3F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" name="Google Shape;18;p2"/>
            <p:cNvSpPr/>
            <p:nvPr/>
          </p:nvSpPr>
          <p:spPr>
            <a:xfrm rot="10800000">
              <a:off x="8309705" y="3964490"/>
              <a:ext cx="111469" cy="111487"/>
            </a:xfrm>
            <a:custGeom>
              <a:avLst/>
              <a:gdLst/>
              <a:ahLst/>
              <a:cxnLst/>
              <a:rect l="l" t="t" r="r" b="b"/>
              <a:pathLst>
                <a:path w="6191" h="6192" extrusionOk="0">
                  <a:moveTo>
                    <a:pt x="3083" y="1"/>
                  </a:moveTo>
                  <a:lnTo>
                    <a:pt x="2005" y="2006"/>
                  </a:lnTo>
                  <a:lnTo>
                    <a:pt x="0" y="3108"/>
                  </a:lnTo>
                  <a:lnTo>
                    <a:pt x="2005" y="4186"/>
                  </a:lnTo>
                  <a:lnTo>
                    <a:pt x="3083" y="6191"/>
                  </a:lnTo>
                  <a:lnTo>
                    <a:pt x="4186" y="4186"/>
                  </a:lnTo>
                  <a:lnTo>
                    <a:pt x="6191" y="3108"/>
                  </a:lnTo>
                  <a:lnTo>
                    <a:pt x="4186" y="2006"/>
                  </a:lnTo>
                  <a:lnTo>
                    <a:pt x="3083" y="1"/>
                  </a:lnTo>
                  <a:close/>
                </a:path>
              </a:pathLst>
            </a:custGeom>
            <a:solidFill>
              <a:srgbClr val="B3C3F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" name="Google Shape;19;p2"/>
            <p:cNvSpPr/>
            <p:nvPr/>
          </p:nvSpPr>
          <p:spPr>
            <a:xfrm rot="10800000">
              <a:off x="7937142" y="4653521"/>
              <a:ext cx="52809" cy="52359"/>
            </a:xfrm>
            <a:custGeom>
              <a:avLst/>
              <a:gdLst/>
              <a:ahLst/>
              <a:cxnLst/>
              <a:rect l="l" t="t" r="r" b="b"/>
              <a:pathLst>
                <a:path w="2933" h="2908" extrusionOk="0">
                  <a:moveTo>
                    <a:pt x="1454" y="0"/>
                  </a:moveTo>
                  <a:cubicBezTo>
                    <a:pt x="652" y="0"/>
                    <a:pt x="0" y="652"/>
                    <a:pt x="0" y="1454"/>
                  </a:cubicBezTo>
                  <a:cubicBezTo>
                    <a:pt x="0" y="2256"/>
                    <a:pt x="652" y="2907"/>
                    <a:pt x="1454" y="2907"/>
                  </a:cubicBezTo>
                  <a:cubicBezTo>
                    <a:pt x="2281" y="2907"/>
                    <a:pt x="2933" y="2256"/>
                    <a:pt x="2933" y="1454"/>
                  </a:cubicBezTo>
                  <a:cubicBezTo>
                    <a:pt x="2933" y="652"/>
                    <a:pt x="2281" y="0"/>
                    <a:pt x="1454" y="0"/>
                  </a:cubicBezTo>
                  <a:close/>
                </a:path>
              </a:pathLst>
            </a:custGeom>
            <a:solidFill>
              <a:srgbClr val="B3C3F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20;p2"/>
            <p:cNvSpPr/>
            <p:nvPr/>
          </p:nvSpPr>
          <p:spPr>
            <a:xfrm rot="10800000">
              <a:off x="5667938" y="3832539"/>
              <a:ext cx="52827" cy="52809"/>
            </a:xfrm>
            <a:custGeom>
              <a:avLst/>
              <a:gdLst/>
              <a:ahLst/>
              <a:cxnLst/>
              <a:rect l="l" t="t" r="r" b="b"/>
              <a:pathLst>
                <a:path w="2934" h="2933" extrusionOk="0">
                  <a:moveTo>
                    <a:pt x="1479" y="1"/>
                  </a:moveTo>
                  <a:cubicBezTo>
                    <a:pt x="677" y="1"/>
                    <a:pt x="1" y="652"/>
                    <a:pt x="1" y="1479"/>
                  </a:cubicBezTo>
                  <a:cubicBezTo>
                    <a:pt x="1" y="2281"/>
                    <a:pt x="677" y="2933"/>
                    <a:pt x="1479" y="2933"/>
                  </a:cubicBezTo>
                  <a:cubicBezTo>
                    <a:pt x="2281" y="2933"/>
                    <a:pt x="2933" y="2281"/>
                    <a:pt x="2933" y="1479"/>
                  </a:cubicBezTo>
                  <a:cubicBezTo>
                    <a:pt x="2933" y="652"/>
                    <a:pt x="2281" y="1"/>
                    <a:pt x="1479" y="1"/>
                  </a:cubicBezTo>
                  <a:close/>
                </a:path>
              </a:pathLst>
            </a:custGeom>
            <a:solidFill>
              <a:srgbClr val="B3C3F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" name="Google Shape;21;p2"/>
            <p:cNvSpPr/>
            <p:nvPr/>
          </p:nvSpPr>
          <p:spPr>
            <a:xfrm rot="10800000">
              <a:off x="8692239" y="2646731"/>
              <a:ext cx="73118" cy="73568"/>
            </a:xfrm>
            <a:custGeom>
              <a:avLst/>
              <a:gdLst/>
              <a:ahLst/>
              <a:cxnLst/>
              <a:rect l="l" t="t" r="r" b="b"/>
              <a:pathLst>
                <a:path w="4061" h="4086" extrusionOk="0">
                  <a:moveTo>
                    <a:pt x="2030" y="0"/>
                  </a:moveTo>
                  <a:cubicBezTo>
                    <a:pt x="903" y="0"/>
                    <a:pt x="0" y="903"/>
                    <a:pt x="0" y="2030"/>
                  </a:cubicBezTo>
                  <a:cubicBezTo>
                    <a:pt x="0" y="3158"/>
                    <a:pt x="903" y="4085"/>
                    <a:pt x="2030" y="4085"/>
                  </a:cubicBezTo>
                  <a:cubicBezTo>
                    <a:pt x="3158" y="4085"/>
                    <a:pt x="4061" y="3158"/>
                    <a:pt x="4061" y="2030"/>
                  </a:cubicBezTo>
                  <a:cubicBezTo>
                    <a:pt x="4061" y="903"/>
                    <a:pt x="3158" y="0"/>
                    <a:pt x="2030" y="0"/>
                  </a:cubicBezTo>
                  <a:close/>
                </a:path>
              </a:pathLst>
            </a:custGeom>
            <a:solidFill>
              <a:srgbClr val="B3C3F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Google Shape;22;p2"/>
            <p:cNvSpPr/>
            <p:nvPr/>
          </p:nvSpPr>
          <p:spPr>
            <a:xfrm rot="10800000">
              <a:off x="7315764" y="4197764"/>
              <a:ext cx="73568" cy="73568"/>
            </a:xfrm>
            <a:custGeom>
              <a:avLst/>
              <a:gdLst/>
              <a:ahLst/>
              <a:cxnLst/>
              <a:rect l="l" t="t" r="r" b="b"/>
              <a:pathLst>
                <a:path w="4086" h="4086" extrusionOk="0">
                  <a:moveTo>
                    <a:pt x="2030" y="1"/>
                  </a:moveTo>
                  <a:cubicBezTo>
                    <a:pt x="903" y="1"/>
                    <a:pt x="0" y="928"/>
                    <a:pt x="0" y="2056"/>
                  </a:cubicBezTo>
                  <a:cubicBezTo>
                    <a:pt x="0" y="3159"/>
                    <a:pt x="903" y="4086"/>
                    <a:pt x="2030" y="4086"/>
                  </a:cubicBezTo>
                  <a:cubicBezTo>
                    <a:pt x="3158" y="4086"/>
                    <a:pt x="4086" y="3159"/>
                    <a:pt x="4086" y="2056"/>
                  </a:cubicBezTo>
                  <a:cubicBezTo>
                    <a:pt x="4086" y="928"/>
                    <a:pt x="3158" y="1"/>
                    <a:pt x="2030" y="1"/>
                  </a:cubicBezTo>
                  <a:close/>
                </a:path>
              </a:pathLst>
            </a:custGeom>
            <a:solidFill>
              <a:srgbClr val="B3C3F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23;p2"/>
            <p:cNvSpPr/>
            <p:nvPr/>
          </p:nvSpPr>
          <p:spPr>
            <a:xfrm rot="10800000">
              <a:off x="8328651" y="1127464"/>
              <a:ext cx="73568" cy="73568"/>
            </a:xfrm>
            <a:custGeom>
              <a:avLst/>
              <a:gdLst/>
              <a:ahLst/>
              <a:cxnLst/>
              <a:rect l="l" t="t" r="r" b="b"/>
              <a:pathLst>
                <a:path w="4086" h="4086" extrusionOk="0">
                  <a:moveTo>
                    <a:pt x="2030" y="1"/>
                  </a:moveTo>
                  <a:cubicBezTo>
                    <a:pt x="903" y="1"/>
                    <a:pt x="0" y="928"/>
                    <a:pt x="0" y="2056"/>
                  </a:cubicBezTo>
                  <a:cubicBezTo>
                    <a:pt x="0" y="3159"/>
                    <a:pt x="903" y="4086"/>
                    <a:pt x="2030" y="4086"/>
                  </a:cubicBezTo>
                  <a:cubicBezTo>
                    <a:pt x="3158" y="4086"/>
                    <a:pt x="4086" y="3159"/>
                    <a:pt x="4086" y="2056"/>
                  </a:cubicBezTo>
                  <a:cubicBezTo>
                    <a:pt x="4086" y="928"/>
                    <a:pt x="3158" y="1"/>
                    <a:pt x="2030" y="1"/>
                  </a:cubicBezTo>
                  <a:close/>
                </a:path>
              </a:pathLst>
            </a:custGeom>
            <a:solidFill>
              <a:srgbClr val="B3C3F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24;p2"/>
            <p:cNvSpPr/>
            <p:nvPr/>
          </p:nvSpPr>
          <p:spPr>
            <a:xfrm rot="10800000">
              <a:off x="7535839" y="358814"/>
              <a:ext cx="73568" cy="73568"/>
            </a:xfrm>
            <a:custGeom>
              <a:avLst/>
              <a:gdLst/>
              <a:ahLst/>
              <a:cxnLst/>
              <a:rect l="l" t="t" r="r" b="b"/>
              <a:pathLst>
                <a:path w="4086" h="4086" extrusionOk="0">
                  <a:moveTo>
                    <a:pt x="2030" y="1"/>
                  </a:moveTo>
                  <a:cubicBezTo>
                    <a:pt x="903" y="1"/>
                    <a:pt x="0" y="928"/>
                    <a:pt x="0" y="2056"/>
                  </a:cubicBezTo>
                  <a:cubicBezTo>
                    <a:pt x="0" y="3159"/>
                    <a:pt x="903" y="4086"/>
                    <a:pt x="2030" y="4086"/>
                  </a:cubicBezTo>
                  <a:cubicBezTo>
                    <a:pt x="3158" y="4086"/>
                    <a:pt x="4086" y="3159"/>
                    <a:pt x="4086" y="2056"/>
                  </a:cubicBezTo>
                  <a:cubicBezTo>
                    <a:pt x="4086" y="928"/>
                    <a:pt x="3158" y="1"/>
                    <a:pt x="2030" y="1"/>
                  </a:cubicBezTo>
                  <a:close/>
                </a:path>
              </a:pathLst>
            </a:custGeom>
            <a:solidFill>
              <a:srgbClr val="B3C3F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25;p2"/>
            <p:cNvSpPr/>
            <p:nvPr/>
          </p:nvSpPr>
          <p:spPr>
            <a:xfrm>
              <a:off x="3951311" y="358814"/>
              <a:ext cx="73568" cy="73568"/>
            </a:xfrm>
            <a:custGeom>
              <a:avLst/>
              <a:gdLst/>
              <a:ahLst/>
              <a:cxnLst/>
              <a:rect l="l" t="t" r="r" b="b"/>
              <a:pathLst>
                <a:path w="4086" h="4086" extrusionOk="0">
                  <a:moveTo>
                    <a:pt x="2030" y="1"/>
                  </a:moveTo>
                  <a:cubicBezTo>
                    <a:pt x="903" y="1"/>
                    <a:pt x="0" y="928"/>
                    <a:pt x="0" y="2056"/>
                  </a:cubicBezTo>
                  <a:cubicBezTo>
                    <a:pt x="0" y="3159"/>
                    <a:pt x="903" y="4086"/>
                    <a:pt x="2030" y="4086"/>
                  </a:cubicBezTo>
                  <a:cubicBezTo>
                    <a:pt x="3158" y="4086"/>
                    <a:pt x="4086" y="3159"/>
                    <a:pt x="4086" y="2056"/>
                  </a:cubicBezTo>
                  <a:cubicBezTo>
                    <a:pt x="4086" y="928"/>
                    <a:pt x="3158" y="1"/>
                    <a:pt x="2030" y="1"/>
                  </a:cubicBezTo>
                  <a:close/>
                </a:path>
              </a:pathLst>
            </a:custGeom>
            <a:solidFill>
              <a:srgbClr val="B3C3F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" name="Google Shape;26;p2"/>
            <p:cNvSpPr/>
            <p:nvPr/>
          </p:nvSpPr>
          <p:spPr>
            <a:xfrm>
              <a:off x="4744123" y="1127464"/>
              <a:ext cx="73568" cy="73568"/>
            </a:xfrm>
            <a:custGeom>
              <a:avLst/>
              <a:gdLst/>
              <a:ahLst/>
              <a:cxnLst/>
              <a:rect l="l" t="t" r="r" b="b"/>
              <a:pathLst>
                <a:path w="4086" h="4086" extrusionOk="0">
                  <a:moveTo>
                    <a:pt x="2030" y="1"/>
                  </a:moveTo>
                  <a:cubicBezTo>
                    <a:pt x="903" y="1"/>
                    <a:pt x="0" y="928"/>
                    <a:pt x="0" y="2056"/>
                  </a:cubicBezTo>
                  <a:cubicBezTo>
                    <a:pt x="0" y="3159"/>
                    <a:pt x="903" y="4086"/>
                    <a:pt x="2030" y="4086"/>
                  </a:cubicBezTo>
                  <a:cubicBezTo>
                    <a:pt x="3158" y="4086"/>
                    <a:pt x="4086" y="3159"/>
                    <a:pt x="4086" y="2056"/>
                  </a:cubicBezTo>
                  <a:cubicBezTo>
                    <a:pt x="4086" y="928"/>
                    <a:pt x="3158" y="1"/>
                    <a:pt x="2030" y="1"/>
                  </a:cubicBezTo>
                  <a:close/>
                </a:path>
              </a:pathLst>
            </a:custGeom>
            <a:solidFill>
              <a:srgbClr val="B3C3F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" name="Google Shape;27;p2"/>
            <p:cNvSpPr/>
            <p:nvPr/>
          </p:nvSpPr>
          <p:spPr>
            <a:xfrm>
              <a:off x="5891026" y="1029617"/>
              <a:ext cx="111469" cy="111487"/>
            </a:xfrm>
            <a:custGeom>
              <a:avLst/>
              <a:gdLst/>
              <a:ahLst/>
              <a:cxnLst/>
              <a:rect l="l" t="t" r="r" b="b"/>
              <a:pathLst>
                <a:path w="6191" h="6192" extrusionOk="0">
                  <a:moveTo>
                    <a:pt x="3083" y="1"/>
                  </a:moveTo>
                  <a:lnTo>
                    <a:pt x="2005" y="2006"/>
                  </a:lnTo>
                  <a:lnTo>
                    <a:pt x="0" y="3108"/>
                  </a:lnTo>
                  <a:lnTo>
                    <a:pt x="2005" y="4186"/>
                  </a:lnTo>
                  <a:lnTo>
                    <a:pt x="3083" y="6191"/>
                  </a:lnTo>
                  <a:lnTo>
                    <a:pt x="4186" y="4186"/>
                  </a:lnTo>
                  <a:lnTo>
                    <a:pt x="6191" y="3108"/>
                  </a:lnTo>
                  <a:lnTo>
                    <a:pt x="4186" y="2006"/>
                  </a:lnTo>
                  <a:lnTo>
                    <a:pt x="3083" y="1"/>
                  </a:lnTo>
                  <a:close/>
                </a:path>
              </a:pathLst>
            </a:custGeom>
            <a:solidFill>
              <a:srgbClr val="B3C3F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" name="Google Shape;28;p2"/>
            <p:cNvSpPr/>
            <p:nvPr/>
          </p:nvSpPr>
          <p:spPr>
            <a:xfrm rot="10800000">
              <a:off x="6922026" y="1066589"/>
              <a:ext cx="73568" cy="73568"/>
            </a:xfrm>
            <a:custGeom>
              <a:avLst/>
              <a:gdLst/>
              <a:ahLst/>
              <a:cxnLst/>
              <a:rect l="l" t="t" r="r" b="b"/>
              <a:pathLst>
                <a:path w="4086" h="4086" extrusionOk="0">
                  <a:moveTo>
                    <a:pt x="2030" y="1"/>
                  </a:moveTo>
                  <a:cubicBezTo>
                    <a:pt x="903" y="1"/>
                    <a:pt x="0" y="928"/>
                    <a:pt x="0" y="2056"/>
                  </a:cubicBezTo>
                  <a:cubicBezTo>
                    <a:pt x="0" y="3159"/>
                    <a:pt x="903" y="4086"/>
                    <a:pt x="2030" y="4086"/>
                  </a:cubicBezTo>
                  <a:cubicBezTo>
                    <a:pt x="3158" y="4086"/>
                    <a:pt x="4086" y="3159"/>
                    <a:pt x="4086" y="2056"/>
                  </a:cubicBezTo>
                  <a:cubicBezTo>
                    <a:pt x="4086" y="928"/>
                    <a:pt x="3158" y="1"/>
                    <a:pt x="2030" y="1"/>
                  </a:cubicBezTo>
                  <a:close/>
                </a:path>
              </a:pathLst>
            </a:custGeom>
            <a:solidFill>
              <a:srgbClr val="B3C3F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29;p2"/>
            <p:cNvSpPr/>
            <p:nvPr/>
          </p:nvSpPr>
          <p:spPr>
            <a:xfrm rot="10800000">
              <a:off x="3737664" y="2159639"/>
              <a:ext cx="73568" cy="73568"/>
            </a:xfrm>
            <a:custGeom>
              <a:avLst/>
              <a:gdLst/>
              <a:ahLst/>
              <a:cxnLst/>
              <a:rect l="l" t="t" r="r" b="b"/>
              <a:pathLst>
                <a:path w="4086" h="4086" extrusionOk="0">
                  <a:moveTo>
                    <a:pt x="2030" y="1"/>
                  </a:moveTo>
                  <a:cubicBezTo>
                    <a:pt x="903" y="1"/>
                    <a:pt x="0" y="928"/>
                    <a:pt x="0" y="2056"/>
                  </a:cubicBezTo>
                  <a:cubicBezTo>
                    <a:pt x="0" y="3159"/>
                    <a:pt x="903" y="4086"/>
                    <a:pt x="2030" y="4086"/>
                  </a:cubicBezTo>
                  <a:cubicBezTo>
                    <a:pt x="3158" y="4086"/>
                    <a:pt x="4086" y="3159"/>
                    <a:pt x="4086" y="2056"/>
                  </a:cubicBezTo>
                  <a:cubicBezTo>
                    <a:pt x="4086" y="928"/>
                    <a:pt x="3158" y="1"/>
                    <a:pt x="2030" y="1"/>
                  </a:cubicBezTo>
                  <a:close/>
                </a:path>
              </a:pathLst>
            </a:custGeom>
            <a:solidFill>
              <a:srgbClr val="B3C3F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" name="Google Shape;30;p2"/>
            <p:cNvSpPr/>
            <p:nvPr/>
          </p:nvSpPr>
          <p:spPr>
            <a:xfrm rot="10800000">
              <a:off x="4744130" y="4271315"/>
              <a:ext cx="111469" cy="111487"/>
            </a:xfrm>
            <a:custGeom>
              <a:avLst/>
              <a:gdLst/>
              <a:ahLst/>
              <a:cxnLst/>
              <a:rect l="l" t="t" r="r" b="b"/>
              <a:pathLst>
                <a:path w="6191" h="6192" extrusionOk="0">
                  <a:moveTo>
                    <a:pt x="3083" y="1"/>
                  </a:moveTo>
                  <a:lnTo>
                    <a:pt x="2005" y="2006"/>
                  </a:lnTo>
                  <a:lnTo>
                    <a:pt x="0" y="3108"/>
                  </a:lnTo>
                  <a:lnTo>
                    <a:pt x="2005" y="4186"/>
                  </a:lnTo>
                  <a:lnTo>
                    <a:pt x="3083" y="6191"/>
                  </a:lnTo>
                  <a:lnTo>
                    <a:pt x="4186" y="4186"/>
                  </a:lnTo>
                  <a:lnTo>
                    <a:pt x="6191" y="3108"/>
                  </a:lnTo>
                  <a:lnTo>
                    <a:pt x="4186" y="2006"/>
                  </a:lnTo>
                  <a:lnTo>
                    <a:pt x="3083" y="1"/>
                  </a:lnTo>
                  <a:close/>
                </a:path>
              </a:pathLst>
            </a:custGeom>
            <a:solidFill>
              <a:srgbClr val="B3C3F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1" name="Google Shape;31;p2"/>
          <p:cNvGrpSpPr/>
          <p:nvPr/>
        </p:nvGrpSpPr>
        <p:grpSpPr>
          <a:xfrm>
            <a:off x="126413" y="171150"/>
            <a:ext cx="8832611" cy="4740739"/>
            <a:chOff x="126413" y="171150"/>
            <a:chExt cx="8832611" cy="4740739"/>
          </a:xfrm>
        </p:grpSpPr>
        <p:sp>
          <p:nvSpPr>
            <p:cNvPr id="32" name="Google Shape;32;p2"/>
            <p:cNvSpPr/>
            <p:nvPr/>
          </p:nvSpPr>
          <p:spPr>
            <a:xfrm>
              <a:off x="394685" y="171150"/>
              <a:ext cx="111487" cy="111469"/>
            </a:xfrm>
            <a:custGeom>
              <a:avLst/>
              <a:gdLst/>
              <a:ahLst/>
              <a:cxnLst/>
              <a:rect l="l" t="t" r="r" b="b"/>
              <a:pathLst>
                <a:path w="6192" h="6191" extrusionOk="0">
                  <a:moveTo>
                    <a:pt x="3084" y="0"/>
                  </a:moveTo>
                  <a:lnTo>
                    <a:pt x="2006" y="2005"/>
                  </a:lnTo>
                  <a:lnTo>
                    <a:pt x="1" y="3083"/>
                  </a:lnTo>
                  <a:lnTo>
                    <a:pt x="2006" y="4186"/>
                  </a:lnTo>
                  <a:lnTo>
                    <a:pt x="3084" y="6191"/>
                  </a:lnTo>
                  <a:lnTo>
                    <a:pt x="4186" y="4186"/>
                  </a:lnTo>
                  <a:lnTo>
                    <a:pt x="6191" y="3083"/>
                  </a:lnTo>
                  <a:lnTo>
                    <a:pt x="4186" y="2005"/>
                  </a:lnTo>
                  <a:lnTo>
                    <a:pt x="3084" y="0"/>
                  </a:lnTo>
                  <a:close/>
                </a:path>
              </a:pathLst>
            </a:custGeom>
            <a:solidFill>
              <a:srgbClr val="FFFFFF">
                <a:alpha val="7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33;p2"/>
            <p:cNvSpPr/>
            <p:nvPr/>
          </p:nvSpPr>
          <p:spPr>
            <a:xfrm>
              <a:off x="1977918" y="1187817"/>
              <a:ext cx="111919" cy="111487"/>
            </a:xfrm>
            <a:custGeom>
              <a:avLst/>
              <a:gdLst/>
              <a:ahLst/>
              <a:cxnLst/>
              <a:rect l="l" t="t" r="r" b="b"/>
              <a:pathLst>
                <a:path w="6216" h="6192" extrusionOk="0">
                  <a:moveTo>
                    <a:pt x="3108" y="1"/>
                  </a:moveTo>
                  <a:lnTo>
                    <a:pt x="2005" y="2006"/>
                  </a:lnTo>
                  <a:lnTo>
                    <a:pt x="0" y="3108"/>
                  </a:lnTo>
                  <a:lnTo>
                    <a:pt x="2005" y="4186"/>
                  </a:lnTo>
                  <a:lnTo>
                    <a:pt x="3108" y="6191"/>
                  </a:lnTo>
                  <a:lnTo>
                    <a:pt x="4211" y="4186"/>
                  </a:lnTo>
                  <a:lnTo>
                    <a:pt x="6216" y="3108"/>
                  </a:lnTo>
                  <a:lnTo>
                    <a:pt x="4211" y="2006"/>
                  </a:lnTo>
                  <a:lnTo>
                    <a:pt x="3108" y="1"/>
                  </a:lnTo>
                  <a:close/>
                </a:path>
              </a:pathLst>
            </a:custGeom>
            <a:solidFill>
              <a:srgbClr val="FFFFFF">
                <a:alpha val="7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" name="Google Shape;34;p2"/>
            <p:cNvSpPr/>
            <p:nvPr/>
          </p:nvSpPr>
          <p:spPr>
            <a:xfrm>
              <a:off x="2007468" y="200480"/>
              <a:ext cx="52809" cy="52809"/>
            </a:xfrm>
            <a:custGeom>
              <a:avLst/>
              <a:gdLst/>
              <a:ahLst/>
              <a:cxnLst/>
              <a:rect l="l" t="t" r="r" b="b"/>
              <a:pathLst>
                <a:path w="2933" h="2933" extrusionOk="0">
                  <a:moveTo>
                    <a:pt x="1479" y="0"/>
                  </a:moveTo>
                  <a:cubicBezTo>
                    <a:pt x="652" y="0"/>
                    <a:pt x="0" y="652"/>
                    <a:pt x="0" y="1454"/>
                  </a:cubicBezTo>
                  <a:cubicBezTo>
                    <a:pt x="0" y="2281"/>
                    <a:pt x="652" y="2933"/>
                    <a:pt x="1479" y="2933"/>
                  </a:cubicBezTo>
                  <a:cubicBezTo>
                    <a:pt x="2281" y="2933"/>
                    <a:pt x="2933" y="2281"/>
                    <a:pt x="2933" y="1454"/>
                  </a:cubicBezTo>
                  <a:cubicBezTo>
                    <a:pt x="2933" y="652"/>
                    <a:pt x="2281" y="0"/>
                    <a:pt x="1479" y="0"/>
                  </a:cubicBezTo>
                  <a:close/>
                </a:path>
              </a:pathLst>
            </a:custGeom>
            <a:solidFill>
              <a:srgbClr val="FFFFFF">
                <a:alpha val="7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35;p2"/>
            <p:cNvSpPr/>
            <p:nvPr/>
          </p:nvSpPr>
          <p:spPr>
            <a:xfrm>
              <a:off x="3187710" y="308800"/>
              <a:ext cx="111487" cy="111469"/>
            </a:xfrm>
            <a:custGeom>
              <a:avLst/>
              <a:gdLst/>
              <a:ahLst/>
              <a:cxnLst/>
              <a:rect l="l" t="t" r="r" b="b"/>
              <a:pathLst>
                <a:path w="6192" h="6191" extrusionOk="0">
                  <a:moveTo>
                    <a:pt x="3084" y="0"/>
                  </a:moveTo>
                  <a:lnTo>
                    <a:pt x="2006" y="2005"/>
                  </a:lnTo>
                  <a:lnTo>
                    <a:pt x="1" y="3083"/>
                  </a:lnTo>
                  <a:lnTo>
                    <a:pt x="2006" y="4186"/>
                  </a:lnTo>
                  <a:lnTo>
                    <a:pt x="3084" y="6191"/>
                  </a:lnTo>
                  <a:lnTo>
                    <a:pt x="4186" y="4186"/>
                  </a:lnTo>
                  <a:lnTo>
                    <a:pt x="6191" y="3083"/>
                  </a:lnTo>
                  <a:lnTo>
                    <a:pt x="4186" y="2005"/>
                  </a:lnTo>
                  <a:lnTo>
                    <a:pt x="3084" y="0"/>
                  </a:lnTo>
                  <a:close/>
                </a:path>
              </a:pathLst>
            </a:custGeom>
            <a:solidFill>
              <a:srgbClr val="FFFFFF">
                <a:alpha val="7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" name="Google Shape;36;p2"/>
            <p:cNvSpPr/>
            <p:nvPr/>
          </p:nvSpPr>
          <p:spPr>
            <a:xfrm>
              <a:off x="155743" y="1350805"/>
              <a:ext cx="52809" cy="52809"/>
            </a:xfrm>
            <a:custGeom>
              <a:avLst/>
              <a:gdLst/>
              <a:ahLst/>
              <a:cxnLst/>
              <a:rect l="l" t="t" r="r" b="b"/>
              <a:pathLst>
                <a:path w="2933" h="2933" extrusionOk="0">
                  <a:moveTo>
                    <a:pt x="1479" y="0"/>
                  </a:moveTo>
                  <a:cubicBezTo>
                    <a:pt x="652" y="0"/>
                    <a:pt x="0" y="652"/>
                    <a:pt x="0" y="1454"/>
                  </a:cubicBezTo>
                  <a:cubicBezTo>
                    <a:pt x="0" y="2281"/>
                    <a:pt x="652" y="2933"/>
                    <a:pt x="1479" y="2933"/>
                  </a:cubicBezTo>
                  <a:cubicBezTo>
                    <a:pt x="2281" y="2933"/>
                    <a:pt x="2933" y="2281"/>
                    <a:pt x="2933" y="1454"/>
                  </a:cubicBezTo>
                  <a:cubicBezTo>
                    <a:pt x="2933" y="652"/>
                    <a:pt x="2281" y="0"/>
                    <a:pt x="1479" y="0"/>
                  </a:cubicBezTo>
                  <a:close/>
                </a:path>
              </a:pathLst>
            </a:custGeom>
            <a:solidFill>
              <a:srgbClr val="FFFFFF">
                <a:alpha val="7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" name="Google Shape;37;p2"/>
            <p:cNvSpPr/>
            <p:nvPr/>
          </p:nvSpPr>
          <p:spPr>
            <a:xfrm>
              <a:off x="126413" y="3225942"/>
              <a:ext cx="111469" cy="111487"/>
            </a:xfrm>
            <a:custGeom>
              <a:avLst/>
              <a:gdLst/>
              <a:ahLst/>
              <a:cxnLst/>
              <a:rect l="l" t="t" r="r" b="b"/>
              <a:pathLst>
                <a:path w="6191" h="6192" extrusionOk="0">
                  <a:moveTo>
                    <a:pt x="3083" y="1"/>
                  </a:moveTo>
                  <a:lnTo>
                    <a:pt x="2005" y="2006"/>
                  </a:lnTo>
                  <a:lnTo>
                    <a:pt x="0" y="3108"/>
                  </a:lnTo>
                  <a:lnTo>
                    <a:pt x="2005" y="4186"/>
                  </a:lnTo>
                  <a:lnTo>
                    <a:pt x="3083" y="6191"/>
                  </a:lnTo>
                  <a:lnTo>
                    <a:pt x="4186" y="4186"/>
                  </a:lnTo>
                  <a:lnTo>
                    <a:pt x="6191" y="3108"/>
                  </a:lnTo>
                  <a:lnTo>
                    <a:pt x="4186" y="2006"/>
                  </a:lnTo>
                  <a:lnTo>
                    <a:pt x="3083" y="1"/>
                  </a:lnTo>
                  <a:close/>
                </a:path>
              </a:pathLst>
            </a:custGeom>
            <a:solidFill>
              <a:srgbClr val="FFFFFF">
                <a:alpha val="7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" name="Google Shape;38;p2"/>
            <p:cNvSpPr/>
            <p:nvPr/>
          </p:nvSpPr>
          <p:spPr>
            <a:xfrm>
              <a:off x="1195512" y="4027490"/>
              <a:ext cx="52809" cy="52359"/>
            </a:xfrm>
            <a:custGeom>
              <a:avLst/>
              <a:gdLst/>
              <a:ahLst/>
              <a:cxnLst/>
              <a:rect l="l" t="t" r="r" b="b"/>
              <a:pathLst>
                <a:path w="2933" h="2908" extrusionOk="0">
                  <a:moveTo>
                    <a:pt x="1454" y="0"/>
                  </a:moveTo>
                  <a:cubicBezTo>
                    <a:pt x="652" y="0"/>
                    <a:pt x="0" y="652"/>
                    <a:pt x="0" y="1454"/>
                  </a:cubicBezTo>
                  <a:cubicBezTo>
                    <a:pt x="0" y="2256"/>
                    <a:pt x="652" y="2907"/>
                    <a:pt x="1454" y="2907"/>
                  </a:cubicBezTo>
                  <a:cubicBezTo>
                    <a:pt x="2281" y="2907"/>
                    <a:pt x="2933" y="2256"/>
                    <a:pt x="2933" y="1454"/>
                  </a:cubicBezTo>
                  <a:cubicBezTo>
                    <a:pt x="2933" y="652"/>
                    <a:pt x="2281" y="0"/>
                    <a:pt x="1454" y="0"/>
                  </a:cubicBezTo>
                  <a:close/>
                </a:path>
              </a:pathLst>
            </a:custGeom>
            <a:solidFill>
              <a:srgbClr val="FFFFFF">
                <a:alpha val="7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" name="Google Shape;39;p2"/>
            <p:cNvSpPr/>
            <p:nvPr/>
          </p:nvSpPr>
          <p:spPr>
            <a:xfrm>
              <a:off x="394685" y="4603500"/>
              <a:ext cx="111487" cy="111469"/>
            </a:xfrm>
            <a:custGeom>
              <a:avLst/>
              <a:gdLst/>
              <a:ahLst/>
              <a:cxnLst/>
              <a:rect l="l" t="t" r="r" b="b"/>
              <a:pathLst>
                <a:path w="6192" h="6191" extrusionOk="0">
                  <a:moveTo>
                    <a:pt x="3084" y="0"/>
                  </a:moveTo>
                  <a:lnTo>
                    <a:pt x="2006" y="2005"/>
                  </a:lnTo>
                  <a:lnTo>
                    <a:pt x="1" y="3083"/>
                  </a:lnTo>
                  <a:lnTo>
                    <a:pt x="2006" y="4186"/>
                  </a:lnTo>
                  <a:lnTo>
                    <a:pt x="3084" y="6191"/>
                  </a:lnTo>
                  <a:lnTo>
                    <a:pt x="4186" y="4186"/>
                  </a:lnTo>
                  <a:lnTo>
                    <a:pt x="6191" y="3083"/>
                  </a:lnTo>
                  <a:lnTo>
                    <a:pt x="4186" y="2005"/>
                  </a:lnTo>
                  <a:lnTo>
                    <a:pt x="3084" y="0"/>
                  </a:lnTo>
                  <a:close/>
                </a:path>
              </a:pathLst>
            </a:custGeom>
            <a:solidFill>
              <a:srgbClr val="FFFFFF">
                <a:alpha val="7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" name="Google Shape;40;p2"/>
            <p:cNvSpPr/>
            <p:nvPr/>
          </p:nvSpPr>
          <p:spPr>
            <a:xfrm>
              <a:off x="1925118" y="4201555"/>
              <a:ext cx="52809" cy="52809"/>
            </a:xfrm>
            <a:custGeom>
              <a:avLst/>
              <a:gdLst/>
              <a:ahLst/>
              <a:cxnLst/>
              <a:rect l="l" t="t" r="r" b="b"/>
              <a:pathLst>
                <a:path w="2933" h="2933" extrusionOk="0">
                  <a:moveTo>
                    <a:pt x="1479" y="0"/>
                  </a:moveTo>
                  <a:cubicBezTo>
                    <a:pt x="652" y="0"/>
                    <a:pt x="0" y="652"/>
                    <a:pt x="0" y="1454"/>
                  </a:cubicBezTo>
                  <a:cubicBezTo>
                    <a:pt x="0" y="2281"/>
                    <a:pt x="652" y="2933"/>
                    <a:pt x="1479" y="2933"/>
                  </a:cubicBezTo>
                  <a:cubicBezTo>
                    <a:pt x="2281" y="2933"/>
                    <a:pt x="2933" y="2281"/>
                    <a:pt x="2933" y="1454"/>
                  </a:cubicBezTo>
                  <a:cubicBezTo>
                    <a:pt x="2933" y="652"/>
                    <a:pt x="2281" y="0"/>
                    <a:pt x="1479" y="0"/>
                  </a:cubicBezTo>
                  <a:close/>
                </a:path>
              </a:pathLst>
            </a:custGeom>
            <a:solidFill>
              <a:srgbClr val="FFFFFF">
                <a:alpha val="7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" name="Google Shape;41;p2"/>
            <p:cNvSpPr/>
            <p:nvPr/>
          </p:nvSpPr>
          <p:spPr>
            <a:xfrm rot="10800000">
              <a:off x="8579266" y="4679700"/>
              <a:ext cx="111487" cy="111469"/>
            </a:xfrm>
            <a:custGeom>
              <a:avLst/>
              <a:gdLst/>
              <a:ahLst/>
              <a:cxnLst/>
              <a:rect l="l" t="t" r="r" b="b"/>
              <a:pathLst>
                <a:path w="6192" h="6191" extrusionOk="0">
                  <a:moveTo>
                    <a:pt x="3084" y="0"/>
                  </a:moveTo>
                  <a:lnTo>
                    <a:pt x="2006" y="2005"/>
                  </a:lnTo>
                  <a:lnTo>
                    <a:pt x="1" y="3083"/>
                  </a:lnTo>
                  <a:lnTo>
                    <a:pt x="2006" y="4186"/>
                  </a:lnTo>
                  <a:lnTo>
                    <a:pt x="3084" y="6191"/>
                  </a:lnTo>
                  <a:lnTo>
                    <a:pt x="4186" y="4186"/>
                  </a:lnTo>
                  <a:lnTo>
                    <a:pt x="6191" y="3083"/>
                  </a:lnTo>
                  <a:lnTo>
                    <a:pt x="4186" y="2005"/>
                  </a:lnTo>
                  <a:lnTo>
                    <a:pt x="3084" y="0"/>
                  </a:lnTo>
                  <a:close/>
                </a:path>
              </a:pathLst>
            </a:custGeom>
            <a:solidFill>
              <a:srgbClr val="FFFFFF">
                <a:alpha val="7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" name="Google Shape;42;p2"/>
            <p:cNvSpPr/>
            <p:nvPr/>
          </p:nvSpPr>
          <p:spPr>
            <a:xfrm rot="10800000">
              <a:off x="6995600" y="3663015"/>
              <a:ext cx="111919" cy="111487"/>
            </a:xfrm>
            <a:custGeom>
              <a:avLst/>
              <a:gdLst/>
              <a:ahLst/>
              <a:cxnLst/>
              <a:rect l="l" t="t" r="r" b="b"/>
              <a:pathLst>
                <a:path w="6216" h="6192" extrusionOk="0">
                  <a:moveTo>
                    <a:pt x="3108" y="1"/>
                  </a:moveTo>
                  <a:lnTo>
                    <a:pt x="2005" y="2006"/>
                  </a:lnTo>
                  <a:lnTo>
                    <a:pt x="0" y="3108"/>
                  </a:lnTo>
                  <a:lnTo>
                    <a:pt x="2005" y="4186"/>
                  </a:lnTo>
                  <a:lnTo>
                    <a:pt x="3108" y="6191"/>
                  </a:lnTo>
                  <a:lnTo>
                    <a:pt x="4211" y="4186"/>
                  </a:lnTo>
                  <a:lnTo>
                    <a:pt x="6216" y="3108"/>
                  </a:lnTo>
                  <a:lnTo>
                    <a:pt x="4211" y="2006"/>
                  </a:lnTo>
                  <a:lnTo>
                    <a:pt x="3108" y="1"/>
                  </a:lnTo>
                  <a:close/>
                </a:path>
              </a:pathLst>
            </a:custGeom>
            <a:solidFill>
              <a:srgbClr val="FFFFFF">
                <a:alpha val="7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" name="Google Shape;43;p2"/>
            <p:cNvSpPr/>
            <p:nvPr/>
          </p:nvSpPr>
          <p:spPr>
            <a:xfrm rot="10800000">
              <a:off x="7025161" y="4709030"/>
              <a:ext cx="52809" cy="52809"/>
            </a:xfrm>
            <a:custGeom>
              <a:avLst/>
              <a:gdLst/>
              <a:ahLst/>
              <a:cxnLst/>
              <a:rect l="l" t="t" r="r" b="b"/>
              <a:pathLst>
                <a:path w="2933" h="2933" extrusionOk="0">
                  <a:moveTo>
                    <a:pt x="1479" y="0"/>
                  </a:moveTo>
                  <a:cubicBezTo>
                    <a:pt x="652" y="0"/>
                    <a:pt x="0" y="652"/>
                    <a:pt x="0" y="1454"/>
                  </a:cubicBezTo>
                  <a:cubicBezTo>
                    <a:pt x="0" y="2281"/>
                    <a:pt x="652" y="2933"/>
                    <a:pt x="1479" y="2933"/>
                  </a:cubicBezTo>
                  <a:cubicBezTo>
                    <a:pt x="2281" y="2933"/>
                    <a:pt x="2933" y="2281"/>
                    <a:pt x="2933" y="1454"/>
                  </a:cubicBezTo>
                  <a:cubicBezTo>
                    <a:pt x="2933" y="652"/>
                    <a:pt x="2281" y="0"/>
                    <a:pt x="1479" y="0"/>
                  </a:cubicBezTo>
                  <a:close/>
                </a:path>
              </a:pathLst>
            </a:custGeom>
            <a:solidFill>
              <a:srgbClr val="FFFFFF">
                <a:alpha val="7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Google Shape;44;p2"/>
            <p:cNvSpPr/>
            <p:nvPr/>
          </p:nvSpPr>
          <p:spPr>
            <a:xfrm rot="10800000">
              <a:off x="5786241" y="4542050"/>
              <a:ext cx="111487" cy="111469"/>
            </a:xfrm>
            <a:custGeom>
              <a:avLst/>
              <a:gdLst/>
              <a:ahLst/>
              <a:cxnLst/>
              <a:rect l="l" t="t" r="r" b="b"/>
              <a:pathLst>
                <a:path w="6192" h="6191" extrusionOk="0">
                  <a:moveTo>
                    <a:pt x="3084" y="0"/>
                  </a:moveTo>
                  <a:lnTo>
                    <a:pt x="2006" y="2005"/>
                  </a:lnTo>
                  <a:lnTo>
                    <a:pt x="1" y="3083"/>
                  </a:lnTo>
                  <a:lnTo>
                    <a:pt x="2006" y="4186"/>
                  </a:lnTo>
                  <a:lnTo>
                    <a:pt x="3084" y="6191"/>
                  </a:lnTo>
                  <a:lnTo>
                    <a:pt x="4186" y="4186"/>
                  </a:lnTo>
                  <a:lnTo>
                    <a:pt x="6191" y="3083"/>
                  </a:lnTo>
                  <a:lnTo>
                    <a:pt x="4186" y="2005"/>
                  </a:lnTo>
                  <a:lnTo>
                    <a:pt x="3084" y="0"/>
                  </a:lnTo>
                  <a:close/>
                </a:path>
              </a:pathLst>
            </a:custGeom>
            <a:solidFill>
              <a:srgbClr val="FFFFFF">
                <a:alpha val="7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" name="Google Shape;45;p2"/>
            <p:cNvSpPr/>
            <p:nvPr/>
          </p:nvSpPr>
          <p:spPr>
            <a:xfrm rot="10800000">
              <a:off x="8876886" y="3558705"/>
              <a:ext cx="52809" cy="52809"/>
            </a:xfrm>
            <a:custGeom>
              <a:avLst/>
              <a:gdLst/>
              <a:ahLst/>
              <a:cxnLst/>
              <a:rect l="l" t="t" r="r" b="b"/>
              <a:pathLst>
                <a:path w="2933" h="2933" extrusionOk="0">
                  <a:moveTo>
                    <a:pt x="1479" y="0"/>
                  </a:moveTo>
                  <a:cubicBezTo>
                    <a:pt x="652" y="0"/>
                    <a:pt x="0" y="652"/>
                    <a:pt x="0" y="1454"/>
                  </a:cubicBezTo>
                  <a:cubicBezTo>
                    <a:pt x="0" y="2281"/>
                    <a:pt x="652" y="2933"/>
                    <a:pt x="1479" y="2933"/>
                  </a:cubicBezTo>
                  <a:cubicBezTo>
                    <a:pt x="2281" y="2933"/>
                    <a:pt x="2933" y="2281"/>
                    <a:pt x="2933" y="1454"/>
                  </a:cubicBezTo>
                  <a:cubicBezTo>
                    <a:pt x="2933" y="652"/>
                    <a:pt x="2281" y="0"/>
                    <a:pt x="1479" y="0"/>
                  </a:cubicBezTo>
                  <a:close/>
                </a:path>
              </a:pathLst>
            </a:custGeom>
            <a:solidFill>
              <a:srgbClr val="FFFFFF">
                <a:alpha val="7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" name="Google Shape;46;p2"/>
            <p:cNvSpPr/>
            <p:nvPr/>
          </p:nvSpPr>
          <p:spPr>
            <a:xfrm rot="10800000">
              <a:off x="8847555" y="1624890"/>
              <a:ext cx="111469" cy="111487"/>
            </a:xfrm>
            <a:custGeom>
              <a:avLst/>
              <a:gdLst/>
              <a:ahLst/>
              <a:cxnLst/>
              <a:rect l="l" t="t" r="r" b="b"/>
              <a:pathLst>
                <a:path w="6191" h="6192" extrusionOk="0">
                  <a:moveTo>
                    <a:pt x="3083" y="1"/>
                  </a:moveTo>
                  <a:lnTo>
                    <a:pt x="2005" y="2006"/>
                  </a:lnTo>
                  <a:lnTo>
                    <a:pt x="0" y="3108"/>
                  </a:lnTo>
                  <a:lnTo>
                    <a:pt x="2005" y="4186"/>
                  </a:lnTo>
                  <a:lnTo>
                    <a:pt x="3083" y="6191"/>
                  </a:lnTo>
                  <a:lnTo>
                    <a:pt x="4186" y="4186"/>
                  </a:lnTo>
                  <a:lnTo>
                    <a:pt x="6191" y="3108"/>
                  </a:lnTo>
                  <a:lnTo>
                    <a:pt x="4186" y="2006"/>
                  </a:lnTo>
                  <a:lnTo>
                    <a:pt x="3083" y="1"/>
                  </a:lnTo>
                  <a:close/>
                </a:path>
              </a:pathLst>
            </a:custGeom>
            <a:solidFill>
              <a:srgbClr val="FFFFFF">
                <a:alpha val="7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" name="Google Shape;47;p2"/>
            <p:cNvSpPr/>
            <p:nvPr/>
          </p:nvSpPr>
          <p:spPr>
            <a:xfrm rot="10800000">
              <a:off x="7837117" y="882471"/>
              <a:ext cx="52809" cy="52359"/>
            </a:xfrm>
            <a:custGeom>
              <a:avLst/>
              <a:gdLst/>
              <a:ahLst/>
              <a:cxnLst/>
              <a:rect l="l" t="t" r="r" b="b"/>
              <a:pathLst>
                <a:path w="2933" h="2908" extrusionOk="0">
                  <a:moveTo>
                    <a:pt x="1454" y="0"/>
                  </a:moveTo>
                  <a:cubicBezTo>
                    <a:pt x="652" y="0"/>
                    <a:pt x="0" y="652"/>
                    <a:pt x="0" y="1454"/>
                  </a:cubicBezTo>
                  <a:cubicBezTo>
                    <a:pt x="0" y="2256"/>
                    <a:pt x="652" y="2907"/>
                    <a:pt x="1454" y="2907"/>
                  </a:cubicBezTo>
                  <a:cubicBezTo>
                    <a:pt x="2281" y="2907"/>
                    <a:pt x="2933" y="2256"/>
                    <a:pt x="2933" y="1454"/>
                  </a:cubicBezTo>
                  <a:cubicBezTo>
                    <a:pt x="2933" y="652"/>
                    <a:pt x="2281" y="0"/>
                    <a:pt x="1454" y="0"/>
                  </a:cubicBezTo>
                  <a:close/>
                </a:path>
              </a:pathLst>
            </a:custGeom>
            <a:solidFill>
              <a:srgbClr val="FFFFFF">
                <a:alpha val="7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" name="Google Shape;48;p2"/>
            <p:cNvSpPr/>
            <p:nvPr/>
          </p:nvSpPr>
          <p:spPr>
            <a:xfrm rot="10800000">
              <a:off x="8579266" y="247350"/>
              <a:ext cx="111487" cy="111469"/>
            </a:xfrm>
            <a:custGeom>
              <a:avLst/>
              <a:gdLst/>
              <a:ahLst/>
              <a:cxnLst/>
              <a:rect l="l" t="t" r="r" b="b"/>
              <a:pathLst>
                <a:path w="6192" h="6191" extrusionOk="0">
                  <a:moveTo>
                    <a:pt x="3084" y="0"/>
                  </a:moveTo>
                  <a:lnTo>
                    <a:pt x="2006" y="2005"/>
                  </a:lnTo>
                  <a:lnTo>
                    <a:pt x="1" y="3083"/>
                  </a:lnTo>
                  <a:lnTo>
                    <a:pt x="2006" y="4186"/>
                  </a:lnTo>
                  <a:lnTo>
                    <a:pt x="3084" y="6191"/>
                  </a:lnTo>
                  <a:lnTo>
                    <a:pt x="4186" y="4186"/>
                  </a:lnTo>
                  <a:lnTo>
                    <a:pt x="6191" y="3083"/>
                  </a:lnTo>
                  <a:lnTo>
                    <a:pt x="4186" y="2005"/>
                  </a:lnTo>
                  <a:lnTo>
                    <a:pt x="3084" y="0"/>
                  </a:lnTo>
                  <a:close/>
                </a:path>
              </a:pathLst>
            </a:custGeom>
            <a:solidFill>
              <a:srgbClr val="FFFFFF">
                <a:alpha val="7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" name="Google Shape;49;p2"/>
            <p:cNvSpPr/>
            <p:nvPr/>
          </p:nvSpPr>
          <p:spPr>
            <a:xfrm rot="10800000">
              <a:off x="7107511" y="707955"/>
              <a:ext cx="52809" cy="52809"/>
            </a:xfrm>
            <a:custGeom>
              <a:avLst/>
              <a:gdLst/>
              <a:ahLst/>
              <a:cxnLst/>
              <a:rect l="l" t="t" r="r" b="b"/>
              <a:pathLst>
                <a:path w="2933" h="2933" extrusionOk="0">
                  <a:moveTo>
                    <a:pt x="1479" y="0"/>
                  </a:moveTo>
                  <a:cubicBezTo>
                    <a:pt x="652" y="0"/>
                    <a:pt x="0" y="652"/>
                    <a:pt x="0" y="1454"/>
                  </a:cubicBezTo>
                  <a:cubicBezTo>
                    <a:pt x="0" y="2281"/>
                    <a:pt x="652" y="2933"/>
                    <a:pt x="1479" y="2933"/>
                  </a:cubicBezTo>
                  <a:cubicBezTo>
                    <a:pt x="2281" y="2933"/>
                    <a:pt x="2933" y="2281"/>
                    <a:pt x="2933" y="1454"/>
                  </a:cubicBezTo>
                  <a:cubicBezTo>
                    <a:pt x="2933" y="652"/>
                    <a:pt x="2281" y="0"/>
                    <a:pt x="1479" y="0"/>
                  </a:cubicBezTo>
                  <a:close/>
                </a:path>
              </a:pathLst>
            </a:custGeom>
            <a:solidFill>
              <a:srgbClr val="FFFFFF">
                <a:alpha val="7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" name="Google Shape;50;p2"/>
            <p:cNvSpPr/>
            <p:nvPr/>
          </p:nvSpPr>
          <p:spPr>
            <a:xfrm>
              <a:off x="4463605" y="625017"/>
              <a:ext cx="52809" cy="52359"/>
            </a:xfrm>
            <a:custGeom>
              <a:avLst/>
              <a:gdLst/>
              <a:ahLst/>
              <a:cxnLst/>
              <a:rect l="l" t="t" r="r" b="b"/>
              <a:pathLst>
                <a:path w="2933" h="2908" extrusionOk="0">
                  <a:moveTo>
                    <a:pt x="1454" y="0"/>
                  </a:moveTo>
                  <a:cubicBezTo>
                    <a:pt x="652" y="0"/>
                    <a:pt x="0" y="652"/>
                    <a:pt x="0" y="1454"/>
                  </a:cubicBezTo>
                  <a:cubicBezTo>
                    <a:pt x="0" y="2256"/>
                    <a:pt x="652" y="2907"/>
                    <a:pt x="1454" y="2907"/>
                  </a:cubicBezTo>
                  <a:cubicBezTo>
                    <a:pt x="2281" y="2907"/>
                    <a:pt x="2933" y="2256"/>
                    <a:pt x="2933" y="1454"/>
                  </a:cubicBezTo>
                  <a:cubicBezTo>
                    <a:pt x="2933" y="652"/>
                    <a:pt x="2281" y="0"/>
                    <a:pt x="1454" y="0"/>
                  </a:cubicBezTo>
                  <a:close/>
                </a:path>
              </a:pathLst>
            </a:custGeom>
            <a:solidFill>
              <a:srgbClr val="FFFFFF">
                <a:alpha val="7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" name="Google Shape;51;p2"/>
            <p:cNvSpPr/>
            <p:nvPr/>
          </p:nvSpPr>
          <p:spPr>
            <a:xfrm>
              <a:off x="5193211" y="799082"/>
              <a:ext cx="52809" cy="52809"/>
            </a:xfrm>
            <a:custGeom>
              <a:avLst/>
              <a:gdLst/>
              <a:ahLst/>
              <a:cxnLst/>
              <a:rect l="l" t="t" r="r" b="b"/>
              <a:pathLst>
                <a:path w="2933" h="2933" extrusionOk="0">
                  <a:moveTo>
                    <a:pt x="1479" y="0"/>
                  </a:moveTo>
                  <a:cubicBezTo>
                    <a:pt x="652" y="0"/>
                    <a:pt x="0" y="652"/>
                    <a:pt x="0" y="1454"/>
                  </a:cubicBezTo>
                  <a:cubicBezTo>
                    <a:pt x="0" y="2281"/>
                    <a:pt x="652" y="2933"/>
                    <a:pt x="1479" y="2933"/>
                  </a:cubicBezTo>
                  <a:cubicBezTo>
                    <a:pt x="2281" y="2933"/>
                    <a:pt x="2933" y="2281"/>
                    <a:pt x="2933" y="1454"/>
                  </a:cubicBezTo>
                  <a:cubicBezTo>
                    <a:pt x="2933" y="652"/>
                    <a:pt x="2281" y="0"/>
                    <a:pt x="1479" y="0"/>
                  </a:cubicBezTo>
                  <a:close/>
                </a:path>
              </a:pathLst>
            </a:custGeom>
            <a:solidFill>
              <a:srgbClr val="FFFFFF">
                <a:alpha val="7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" name="Google Shape;52;p2"/>
            <p:cNvSpPr/>
            <p:nvPr/>
          </p:nvSpPr>
          <p:spPr>
            <a:xfrm>
              <a:off x="5621447" y="314425"/>
              <a:ext cx="111487" cy="111469"/>
            </a:xfrm>
            <a:custGeom>
              <a:avLst/>
              <a:gdLst/>
              <a:ahLst/>
              <a:cxnLst/>
              <a:rect l="l" t="t" r="r" b="b"/>
              <a:pathLst>
                <a:path w="6192" h="6191" extrusionOk="0">
                  <a:moveTo>
                    <a:pt x="3084" y="0"/>
                  </a:moveTo>
                  <a:lnTo>
                    <a:pt x="2006" y="2005"/>
                  </a:lnTo>
                  <a:lnTo>
                    <a:pt x="1" y="3083"/>
                  </a:lnTo>
                  <a:lnTo>
                    <a:pt x="2006" y="4186"/>
                  </a:lnTo>
                  <a:lnTo>
                    <a:pt x="3084" y="6191"/>
                  </a:lnTo>
                  <a:lnTo>
                    <a:pt x="4186" y="4186"/>
                  </a:lnTo>
                  <a:lnTo>
                    <a:pt x="6191" y="3083"/>
                  </a:lnTo>
                  <a:lnTo>
                    <a:pt x="4186" y="2005"/>
                  </a:lnTo>
                  <a:lnTo>
                    <a:pt x="3084" y="0"/>
                  </a:lnTo>
                  <a:close/>
                </a:path>
              </a:pathLst>
            </a:custGeom>
            <a:solidFill>
              <a:srgbClr val="FFFFFF">
                <a:alpha val="7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" name="Google Shape;53;p2"/>
            <p:cNvSpPr/>
            <p:nvPr/>
          </p:nvSpPr>
          <p:spPr>
            <a:xfrm rot="10800000">
              <a:off x="6265292" y="380721"/>
              <a:ext cx="52809" cy="52359"/>
            </a:xfrm>
            <a:custGeom>
              <a:avLst/>
              <a:gdLst/>
              <a:ahLst/>
              <a:cxnLst/>
              <a:rect l="l" t="t" r="r" b="b"/>
              <a:pathLst>
                <a:path w="2933" h="2908" extrusionOk="0">
                  <a:moveTo>
                    <a:pt x="1454" y="0"/>
                  </a:moveTo>
                  <a:cubicBezTo>
                    <a:pt x="652" y="0"/>
                    <a:pt x="0" y="652"/>
                    <a:pt x="0" y="1454"/>
                  </a:cubicBezTo>
                  <a:cubicBezTo>
                    <a:pt x="0" y="2256"/>
                    <a:pt x="652" y="2907"/>
                    <a:pt x="1454" y="2907"/>
                  </a:cubicBezTo>
                  <a:cubicBezTo>
                    <a:pt x="2281" y="2907"/>
                    <a:pt x="2933" y="2256"/>
                    <a:pt x="2933" y="1454"/>
                  </a:cubicBezTo>
                  <a:cubicBezTo>
                    <a:pt x="2933" y="652"/>
                    <a:pt x="2281" y="0"/>
                    <a:pt x="1454" y="0"/>
                  </a:cubicBezTo>
                  <a:close/>
                </a:path>
              </a:pathLst>
            </a:custGeom>
            <a:solidFill>
              <a:srgbClr val="FFFFFF">
                <a:alpha val="7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" name="Google Shape;54;p2"/>
            <p:cNvSpPr/>
            <p:nvPr/>
          </p:nvSpPr>
          <p:spPr>
            <a:xfrm rot="10800000">
              <a:off x="3417500" y="1624890"/>
              <a:ext cx="111919" cy="111487"/>
            </a:xfrm>
            <a:custGeom>
              <a:avLst/>
              <a:gdLst/>
              <a:ahLst/>
              <a:cxnLst/>
              <a:rect l="l" t="t" r="r" b="b"/>
              <a:pathLst>
                <a:path w="6216" h="6192" extrusionOk="0">
                  <a:moveTo>
                    <a:pt x="3108" y="1"/>
                  </a:moveTo>
                  <a:lnTo>
                    <a:pt x="2005" y="2006"/>
                  </a:lnTo>
                  <a:lnTo>
                    <a:pt x="0" y="3108"/>
                  </a:lnTo>
                  <a:lnTo>
                    <a:pt x="2005" y="4186"/>
                  </a:lnTo>
                  <a:lnTo>
                    <a:pt x="3108" y="6191"/>
                  </a:lnTo>
                  <a:lnTo>
                    <a:pt x="4211" y="4186"/>
                  </a:lnTo>
                  <a:lnTo>
                    <a:pt x="6216" y="3108"/>
                  </a:lnTo>
                  <a:lnTo>
                    <a:pt x="4211" y="2006"/>
                  </a:lnTo>
                  <a:lnTo>
                    <a:pt x="3108" y="1"/>
                  </a:lnTo>
                  <a:close/>
                </a:path>
              </a:pathLst>
            </a:custGeom>
            <a:solidFill>
              <a:srgbClr val="FFFFFF">
                <a:alpha val="7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" name="Google Shape;55;p2"/>
            <p:cNvSpPr/>
            <p:nvPr/>
          </p:nvSpPr>
          <p:spPr>
            <a:xfrm rot="10800000">
              <a:off x="3218461" y="2366105"/>
              <a:ext cx="52809" cy="52809"/>
            </a:xfrm>
            <a:custGeom>
              <a:avLst/>
              <a:gdLst/>
              <a:ahLst/>
              <a:cxnLst/>
              <a:rect l="l" t="t" r="r" b="b"/>
              <a:pathLst>
                <a:path w="2933" h="2933" extrusionOk="0">
                  <a:moveTo>
                    <a:pt x="1479" y="0"/>
                  </a:moveTo>
                  <a:cubicBezTo>
                    <a:pt x="652" y="0"/>
                    <a:pt x="0" y="652"/>
                    <a:pt x="0" y="1454"/>
                  </a:cubicBezTo>
                  <a:cubicBezTo>
                    <a:pt x="0" y="2281"/>
                    <a:pt x="652" y="2933"/>
                    <a:pt x="1479" y="2933"/>
                  </a:cubicBezTo>
                  <a:cubicBezTo>
                    <a:pt x="2281" y="2933"/>
                    <a:pt x="2933" y="2281"/>
                    <a:pt x="2933" y="1454"/>
                  </a:cubicBezTo>
                  <a:cubicBezTo>
                    <a:pt x="2933" y="652"/>
                    <a:pt x="2281" y="0"/>
                    <a:pt x="1479" y="0"/>
                  </a:cubicBezTo>
                  <a:close/>
                </a:path>
              </a:pathLst>
            </a:custGeom>
            <a:solidFill>
              <a:srgbClr val="FFFFFF">
                <a:alpha val="7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" name="Google Shape;56;p2"/>
            <p:cNvSpPr/>
            <p:nvPr/>
          </p:nvSpPr>
          <p:spPr>
            <a:xfrm rot="10800000">
              <a:off x="4855611" y="4859080"/>
              <a:ext cx="52809" cy="52809"/>
            </a:xfrm>
            <a:custGeom>
              <a:avLst/>
              <a:gdLst/>
              <a:ahLst/>
              <a:cxnLst/>
              <a:rect l="l" t="t" r="r" b="b"/>
              <a:pathLst>
                <a:path w="2933" h="2933" extrusionOk="0">
                  <a:moveTo>
                    <a:pt x="1479" y="0"/>
                  </a:moveTo>
                  <a:cubicBezTo>
                    <a:pt x="652" y="0"/>
                    <a:pt x="0" y="652"/>
                    <a:pt x="0" y="1454"/>
                  </a:cubicBezTo>
                  <a:cubicBezTo>
                    <a:pt x="0" y="2281"/>
                    <a:pt x="652" y="2933"/>
                    <a:pt x="1479" y="2933"/>
                  </a:cubicBezTo>
                  <a:cubicBezTo>
                    <a:pt x="2281" y="2933"/>
                    <a:pt x="2933" y="2281"/>
                    <a:pt x="2933" y="1454"/>
                  </a:cubicBezTo>
                  <a:cubicBezTo>
                    <a:pt x="2933" y="652"/>
                    <a:pt x="2281" y="0"/>
                    <a:pt x="1479" y="0"/>
                  </a:cubicBezTo>
                  <a:close/>
                </a:path>
              </a:pathLst>
            </a:custGeom>
            <a:solidFill>
              <a:srgbClr val="FFFFFF">
                <a:alpha val="7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" name="Google Shape;57;p2"/>
            <p:cNvSpPr/>
            <p:nvPr/>
          </p:nvSpPr>
          <p:spPr>
            <a:xfrm rot="10800000">
              <a:off x="5140386" y="3611530"/>
              <a:ext cx="52809" cy="52809"/>
            </a:xfrm>
            <a:custGeom>
              <a:avLst/>
              <a:gdLst/>
              <a:ahLst/>
              <a:cxnLst/>
              <a:rect l="l" t="t" r="r" b="b"/>
              <a:pathLst>
                <a:path w="2933" h="2933" extrusionOk="0">
                  <a:moveTo>
                    <a:pt x="1479" y="0"/>
                  </a:moveTo>
                  <a:cubicBezTo>
                    <a:pt x="652" y="0"/>
                    <a:pt x="0" y="652"/>
                    <a:pt x="0" y="1454"/>
                  </a:cubicBezTo>
                  <a:cubicBezTo>
                    <a:pt x="0" y="2281"/>
                    <a:pt x="652" y="2933"/>
                    <a:pt x="1479" y="2933"/>
                  </a:cubicBezTo>
                  <a:cubicBezTo>
                    <a:pt x="2281" y="2933"/>
                    <a:pt x="2933" y="2281"/>
                    <a:pt x="2933" y="1454"/>
                  </a:cubicBezTo>
                  <a:cubicBezTo>
                    <a:pt x="2933" y="652"/>
                    <a:pt x="2281" y="0"/>
                    <a:pt x="1479" y="0"/>
                  </a:cubicBezTo>
                  <a:close/>
                </a:path>
              </a:pathLst>
            </a:custGeom>
            <a:solidFill>
              <a:srgbClr val="FFFFFF">
                <a:alpha val="7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8" name="Google Shape;58;p2"/>
          <p:cNvSpPr txBox="1">
            <a:spLocks noGrp="1"/>
          </p:cNvSpPr>
          <p:nvPr>
            <p:ph type="ctrTitle"/>
          </p:nvPr>
        </p:nvSpPr>
        <p:spPr>
          <a:xfrm>
            <a:off x="3763950" y="1315000"/>
            <a:ext cx="4650900" cy="1787100"/>
          </a:xfrm>
          <a:prstGeom prst="rect">
            <a:avLst/>
          </a:prstGeom>
          <a:effectLst>
            <a:outerShdw dist="38100" dir="3000000" algn="bl" rotWithShape="0">
              <a:srgbClr val="6F86C7">
                <a:alpha val="5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200"/>
              <a:buNone/>
              <a:defRPr sz="5200">
                <a:solidFill>
                  <a:srgbClr val="FFFFFF"/>
                </a:solidFill>
                <a:latin typeface="Fredoka One"/>
                <a:ea typeface="Fredoka One"/>
                <a:cs typeface="Fredoka One"/>
                <a:sym typeface="Fredoka One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200"/>
              <a:buNone/>
              <a:defRPr sz="5200">
                <a:solidFill>
                  <a:srgbClr val="FFFFFF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200"/>
              <a:buNone/>
              <a:defRPr sz="5200">
                <a:solidFill>
                  <a:srgbClr val="FFFFFF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200"/>
              <a:buNone/>
              <a:defRPr sz="5200">
                <a:solidFill>
                  <a:srgbClr val="FFFFFF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200"/>
              <a:buNone/>
              <a:defRPr sz="5200">
                <a:solidFill>
                  <a:srgbClr val="FFFFFF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200"/>
              <a:buNone/>
              <a:defRPr sz="5200">
                <a:solidFill>
                  <a:srgbClr val="FFFFFF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200"/>
              <a:buNone/>
              <a:defRPr sz="5200">
                <a:solidFill>
                  <a:srgbClr val="FFFFFF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200"/>
              <a:buNone/>
              <a:defRPr sz="5200">
                <a:solidFill>
                  <a:srgbClr val="FFFFFF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200"/>
              <a:buNone/>
              <a:defRPr sz="5200"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  <p:sp>
        <p:nvSpPr>
          <p:cNvPr id="59" name="Google Shape;59;p2"/>
          <p:cNvSpPr txBox="1">
            <a:spLocks noGrp="1"/>
          </p:cNvSpPr>
          <p:nvPr>
            <p:ph type="subTitle" idx="1"/>
          </p:nvPr>
        </p:nvSpPr>
        <p:spPr>
          <a:xfrm>
            <a:off x="4516425" y="3046125"/>
            <a:ext cx="3898500" cy="478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Rubik"/>
              <a:buNone/>
              <a:defRPr sz="1600">
                <a:solidFill>
                  <a:srgbClr val="FFFFFF"/>
                </a:solidFill>
                <a:latin typeface="Rubik"/>
                <a:ea typeface="Rubik"/>
                <a:cs typeface="Rubik"/>
                <a:sym typeface="Rubik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None/>
              <a:defRPr sz="2800">
                <a:solidFill>
                  <a:srgbClr val="FFFFFF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None/>
              <a:defRPr sz="2800">
                <a:solidFill>
                  <a:srgbClr val="FFFFFF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None/>
              <a:defRPr sz="2800">
                <a:solidFill>
                  <a:srgbClr val="FFFFFF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None/>
              <a:defRPr sz="2800">
                <a:solidFill>
                  <a:srgbClr val="FFFFFF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None/>
              <a:defRPr sz="2800">
                <a:solidFill>
                  <a:srgbClr val="FFFFFF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None/>
              <a:defRPr sz="2800">
                <a:solidFill>
                  <a:srgbClr val="FFFFFF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None/>
              <a:defRPr sz="2800">
                <a:solidFill>
                  <a:srgbClr val="FFFFFF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None/>
              <a:defRPr sz="2800"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text right">
  <p:cSld name="CUSTOM_3">
    <p:spTree>
      <p:nvGrpSpPr>
        <p:cNvPr id="1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p16"/>
          <p:cNvSpPr/>
          <p:nvPr/>
        </p:nvSpPr>
        <p:spPr>
          <a:xfrm>
            <a:off x="5379275" y="-1989925"/>
            <a:ext cx="7109748" cy="5234937"/>
          </a:xfrm>
          <a:custGeom>
            <a:avLst/>
            <a:gdLst/>
            <a:ahLst/>
            <a:cxnLst/>
            <a:rect l="l" t="t" r="r" b="b"/>
            <a:pathLst>
              <a:path w="80402" h="59202" extrusionOk="0">
                <a:moveTo>
                  <a:pt x="45341" y="1"/>
                </a:moveTo>
                <a:cubicBezTo>
                  <a:pt x="31151" y="1"/>
                  <a:pt x="16016" y="3943"/>
                  <a:pt x="12857" y="6034"/>
                </a:cubicBezTo>
                <a:cubicBezTo>
                  <a:pt x="12055" y="6560"/>
                  <a:pt x="11329" y="7112"/>
                  <a:pt x="10677" y="7638"/>
                </a:cubicBezTo>
                <a:cubicBezTo>
                  <a:pt x="0" y="16335"/>
                  <a:pt x="5389" y="27062"/>
                  <a:pt x="12381" y="35182"/>
                </a:cubicBezTo>
                <a:cubicBezTo>
                  <a:pt x="16441" y="39869"/>
                  <a:pt x="21053" y="43703"/>
                  <a:pt x="23384" y="45758"/>
                </a:cubicBezTo>
                <a:cubicBezTo>
                  <a:pt x="30000" y="51573"/>
                  <a:pt x="30226" y="58791"/>
                  <a:pt x="40903" y="59192"/>
                </a:cubicBezTo>
                <a:cubicBezTo>
                  <a:pt x="41075" y="59199"/>
                  <a:pt x="41245" y="59202"/>
                  <a:pt x="41414" y="59202"/>
                </a:cubicBezTo>
                <a:cubicBezTo>
                  <a:pt x="51716" y="59202"/>
                  <a:pt x="55892" y="47317"/>
                  <a:pt x="60602" y="41473"/>
                </a:cubicBezTo>
                <a:cubicBezTo>
                  <a:pt x="65389" y="35533"/>
                  <a:pt x="80402" y="21347"/>
                  <a:pt x="69123" y="7538"/>
                </a:cubicBezTo>
                <a:cubicBezTo>
                  <a:pt x="64477" y="1878"/>
                  <a:pt x="55134" y="1"/>
                  <a:pt x="45341" y="1"/>
                </a:cubicBezTo>
                <a:close/>
              </a:path>
            </a:pathLst>
          </a:custGeom>
          <a:solidFill>
            <a:srgbClr val="B3C3F0">
              <a:alpha val="1298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7" name="Google Shape;217;p16"/>
          <p:cNvSpPr/>
          <p:nvPr/>
        </p:nvSpPr>
        <p:spPr>
          <a:xfrm rot="-4007428">
            <a:off x="-2554456" y="2896406"/>
            <a:ext cx="4974441" cy="3662669"/>
          </a:xfrm>
          <a:custGeom>
            <a:avLst/>
            <a:gdLst/>
            <a:ahLst/>
            <a:cxnLst/>
            <a:rect l="l" t="t" r="r" b="b"/>
            <a:pathLst>
              <a:path w="80402" h="59202" extrusionOk="0">
                <a:moveTo>
                  <a:pt x="45341" y="1"/>
                </a:moveTo>
                <a:cubicBezTo>
                  <a:pt x="31151" y="1"/>
                  <a:pt x="16016" y="3943"/>
                  <a:pt x="12857" y="6034"/>
                </a:cubicBezTo>
                <a:cubicBezTo>
                  <a:pt x="12055" y="6560"/>
                  <a:pt x="11329" y="7112"/>
                  <a:pt x="10677" y="7638"/>
                </a:cubicBezTo>
                <a:cubicBezTo>
                  <a:pt x="0" y="16335"/>
                  <a:pt x="5389" y="27062"/>
                  <a:pt x="12381" y="35182"/>
                </a:cubicBezTo>
                <a:cubicBezTo>
                  <a:pt x="16441" y="39869"/>
                  <a:pt x="21053" y="43703"/>
                  <a:pt x="23384" y="45758"/>
                </a:cubicBezTo>
                <a:cubicBezTo>
                  <a:pt x="30000" y="51573"/>
                  <a:pt x="30226" y="58791"/>
                  <a:pt x="40903" y="59192"/>
                </a:cubicBezTo>
                <a:cubicBezTo>
                  <a:pt x="41075" y="59199"/>
                  <a:pt x="41245" y="59202"/>
                  <a:pt x="41414" y="59202"/>
                </a:cubicBezTo>
                <a:cubicBezTo>
                  <a:pt x="51716" y="59202"/>
                  <a:pt x="55892" y="47317"/>
                  <a:pt x="60602" y="41473"/>
                </a:cubicBezTo>
                <a:cubicBezTo>
                  <a:pt x="65389" y="35533"/>
                  <a:pt x="80402" y="21347"/>
                  <a:pt x="69123" y="7538"/>
                </a:cubicBezTo>
                <a:cubicBezTo>
                  <a:pt x="64477" y="1878"/>
                  <a:pt x="55134" y="1"/>
                  <a:pt x="45341" y="1"/>
                </a:cubicBezTo>
                <a:close/>
              </a:path>
            </a:pathLst>
          </a:custGeom>
          <a:solidFill>
            <a:srgbClr val="B3C3F0">
              <a:alpha val="1298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8" name="Google Shape;218;p16"/>
          <p:cNvSpPr/>
          <p:nvPr/>
        </p:nvSpPr>
        <p:spPr>
          <a:xfrm rot="10800000" flipH="1">
            <a:off x="594923" y="778982"/>
            <a:ext cx="52827" cy="52809"/>
          </a:xfrm>
          <a:custGeom>
            <a:avLst/>
            <a:gdLst/>
            <a:ahLst/>
            <a:cxnLst/>
            <a:rect l="l" t="t" r="r" b="b"/>
            <a:pathLst>
              <a:path w="2934" h="2933" extrusionOk="0">
                <a:moveTo>
                  <a:pt x="1479" y="1"/>
                </a:moveTo>
                <a:cubicBezTo>
                  <a:pt x="677" y="1"/>
                  <a:pt x="1" y="652"/>
                  <a:pt x="1" y="1479"/>
                </a:cubicBezTo>
                <a:cubicBezTo>
                  <a:pt x="1" y="2281"/>
                  <a:pt x="677" y="2933"/>
                  <a:pt x="1479" y="2933"/>
                </a:cubicBezTo>
                <a:cubicBezTo>
                  <a:pt x="2281" y="2933"/>
                  <a:pt x="2933" y="2281"/>
                  <a:pt x="2933" y="1479"/>
                </a:cubicBezTo>
                <a:cubicBezTo>
                  <a:pt x="2933" y="652"/>
                  <a:pt x="2281" y="1"/>
                  <a:pt x="1479" y="1"/>
                </a:cubicBezTo>
                <a:close/>
              </a:path>
            </a:pathLst>
          </a:custGeom>
          <a:solidFill>
            <a:srgbClr val="B3C3F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9" name="Google Shape;219;p16"/>
          <p:cNvSpPr/>
          <p:nvPr/>
        </p:nvSpPr>
        <p:spPr>
          <a:xfrm rot="10800000" flipH="1">
            <a:off x="483448" y="705430"/>
            <a:ext cx="73568" cy="73568"/>
          </a:xfrm>
          <a:custGeom>
            <a:avLst/>
            <a:gdLst/>
            <a:ahLst/>
            <a:cxnLst/>
            <a:rect l="l" t="t" r="r" b="b"/>
            <a:pathLst>
              <a:path w="4086" h="4086" extrusionOk="0">
                <a:moveTo>
                  <a:pt x="2030" y="1"/>
                </a:moveTo>
                <a:cubicBezTo>
                  <a:pt x="903" y="1"/>
                  <a:pt x="0" y="928"/>
                  <a:pt x="0" y="2056"/>
                </a:cubicBezTo>
                <a:cubicBezTo>
                  <a:pt x="0" y="3159"/>
                  <a:pt x="903" y="4086"/>
                  <a:pt x="2030" y="4086"/>
                </a:cubicBezTo>
                <a:cubicBezTo>
                  <a:pt x="3158" y="4086"/>
                  <a:pt x="4086" y="3159"/>
                  <a:pt x="4086" y="2056"/>
                </a:cubicBezTo>
                <a:cubicBezTo>
                  <a:pt x="4086" y="928"/>
                  <a:pt x="3158" y="1"/>
                  <a:pt x="2030" y="1"/>
                </a:cubicBezTo>
                <a:close/>
              </a:path>
            </a:pathLst>
          </a:custGeom>
          <a:solidFill>
            <a:srgbClr val="B3C3F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0" name="Google Shape;220;p16"/>
          <p:cNvSpPr/>
          <p:nvPr/>
        </p:nvSpPr>
        <p:spPr>
          <a:xfrm rot="10800000" flipH="1">
            <a:off x="483451" y="835783"/>
            <a:ext cx="111469" cy="111487"/>
          </a:xfrm>
          <a:custGeom>
            <a:avLst/>
            <a:gdLst/>
            <a:ahLst/>
            <a:cxnLst/>
            <a:rect l="l" t="t" r="r" b="b"/>
            <a:pathLst>
              <a:path w="6191" h="6192" extrusionOk="0">
                <a:moveTo>
                  <a:pt x="3083" y="1"/>
                </a:moveTo>
                <a:lnTo>
                  <a:pt x="2005" y="2006"/>
                </a:lnTo>
                <a:lnTo>
                  <a:pt x="0" y="3108"/>
                </a:lnTo>
                <a:lnTo>
                  <a:pt x="2005" y="4186"/>
                </a:lnTo>
                <a:lnTo>
                  <a:pt x="3083" y="6191"/>
                </a:lnTo>
                <a:lnTo>
                  <a:pt x="4186" y="4186"/>
                </a:lnTo>
                <a:lnTo>
                  <a:pt x="6191" y="3108"/>
                </a:lnTo>
                <a:lnTo>
                  <a:pt x="4186" y="2006"/>
                </a:lnTo>
                <a:lnTo>
                  <a:pt x="3083" y="1"/>
                </a:lnTo>
                <a:close/>
              </a:path>
            </a:pathLst>
          </a:custGeom>
          <a:solidFill>
            <a:srgbClr val="B3C3F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21" name="Google Shape;221;p16"/>
          <p:cNvGrpSpPr/>
          <p:nvPr/>
        </p:nvGrpSpPr>
        <p:grpSpPr>
          <a:xfrm rot="10800000">
            <a:off x="4853087" y="1112689"/>
            <a:ext cx="4191487" cy="4080221"/>
            <a:chOff x="160937" y="79614"/>
            <a:chExt cx="4191487" cy="4080221"/>
          </a:xfrm>
        </p:grpSpPr>
        <p:grpSp>
          <p:nvGrpSpPr>
            <p:cNvPr id="222" name="Google Shape;222;p16"/>
            <p:cNvGrpSpPr/>
            <p:nvPr/>
          </p:nvGrpSpPr>
          <p:grpSpPr>
            <a:xfrm rot="10800000">
              <a:off x="294013" y="354189"/>
              <a:ext cx="827985" cy="863689"/>
              <a:chOff x="7593189" y="3964490"/>
              <a:chExt cx="827985" cy="863689"/>
            </a:xfrm>
          </p:grpSpPr>
          <p:sp>
            <p:nvSpPr>
              <p:cNvPr id="223" name="Google Shape;223;p16"/>
              <p:cNvSpPr/>
              <p:nvPr/>
            </p:nvSpPr>
            <p:spPr>
              <a:xfrm rot="10800000">
                <a:off x="8309705" y="3964490"/>
                <a:ext cx="111469" cy="111487"/>
              </a:xfrm>
              <a:custGeom>
                <a:avLst/>
                <a:gdLst/>
                <a:ahLst/>
                <a:cxnLst/>
                <a:rect l="l" t="t" r="r" b="b"/>
                <a:pathLst>
                  <a:path w="6191" h="6192" extrusionOk="0">
                    <a:moveTo>
                      <a:pt x="3083" y="1"/>
                    </a:moveTo>
                    <a:lnTo>
                      <a:pt x="2005" y="2006"/>
                    </a:lnTo>
                    <a:lnTo>
                      <a:pt x="0" y="3108"/>
                    </a:lnTo>
                    <a:lnTo>
                      <a:pt x="2005" y="4186"/>
                    </a:lnTo>
                    <a:lnTo>
                      <a:pt x="3083" y="6191"/>
                    </a:lnTo>
                    <a:lnTo>
                      <a:pt x="4186" y="4186"/>
                    </a:lnTo>
                    <a:lnTo>
                      <a:pt x="6191" y="3108"/>
                    </a:lnTo>
                    <a:lnTo>
                      <a:pt x="4186" y="2006"/>
                    </a:lnTo>
                    <a:lnTo>
                      <a:pt x="3083" y="1"/>
                    </a:lnTo>
                    <a:close/>
                  </a:path>
                </a:pathLst>
              </a:custGeom>
              <a:solidFill>
                <a:srgbClr val="B3C3F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4" name="Google Shape;224;p16"/>
              <p:cNvSpPr/>
              <p:nvPr/>
            </p:nvSpPr>
            <p:spPr>
              <a:xfrm rot="10800000">
                <a:off x="8330692" y="4775821"/>
                <a:ext cx="52809" cy="52359"/>
              </a:xfrm>
              <a:custGeom>
                <a:avLst/>
                <a:gdLst/>
                <a:ahLst/>
                <a:cxnLst/>
                <a:rect l="l" t="t" r="r" b="b"/>
                <a:pathLst>
                  <a:path w="2933" h="2908" extrusionOk="0">
                    <a:moveTo>
                      <a:pt x="1454" y="0"/>
                    </a:moveTo>
                    <a:cubicBezTo>
                      <a:pt x="652" y="0"/>
                      <a:pt x="0" y="652"/>
                      <a:pt x="0" y="1454"/>
                    </a:cubicBezTo>
                    <a:cubicBezTo>
                      <a:pt x="0" y="2256"/>
                      <a:pt x="652" y="2907"/>
                      <a:pt x="1454" y="2907"/>
                    </a:cubicBezTo>
                    <a:cubicBezTo>
                      <a:pt x="2281" y="2907"/>
                      <a:pt x="2933" y="2256"/>
                      <a:pt x="2933" y="1454"/>
                    </a:cubicBezTo>
                    <a:cubicBezTo>
                      <a:pt x="2933" y="652"/>
                      <a:pt x="2281" y="0"/>
                      <a:pt x="1454" y="0"/>
                    </a:cubicBezTo>
                    <a:close/>
                  </a:path>
                </a:pathLst>
              </a:custGeom>
              <a:solidFill>
                <a:srgbClr val="B3C3F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5" name="Google Shape;225;p16"/>
              <p:cNvSpPr/>
              <p:nvPr/>
            </p:nvSpPr>
            <p:spPr>
              <a:xfrm rot="10800000">
                <a:off x="7593189" y="4605576"/>
                <a:ext cx="73568" cy="73568"/>
              </a:xfrm>
              <a:custGeom>
                <a:avLst/>
                <a:gdLst/>
                <a:ahLst/>
                <a:cxnLst/>
                <a:rect l="l" t="t" r="r" b="b"/>
                <a:pathLst>
                  <a:path w="4086" h="4086" extrusionOk="0">
                    <a:moveTo>
                      <a:pt x="2030" y="1"/>
                    </a:moveTo>
                    <a:cubicBezTo>
                      <a:pt x="903" y="1"/>
                      <a:pt x="0" y="928"/>
                      <a:pt x="0" y="2056"/>
                    </a:cubicBezTo>
                    <a:cubicBezTo>
                      <a:pt x="0" y="3159"/>
                      <a:pt x="903" y="4086"/>
                      <a:pt x="2030" y="4086"/>
                    </a:cubicBezTo>
                    <a:cubicBezTo>
                      <a:pt x="3158" y="4086"/>
                      <a:pt x="4086" y="3159"/>
                      <a:pt x="4086" y="2056"/>
                    </a:cubicBezTo>
                    <a:cubicBezTo>
                      <a:pt x="4086" y="928"/>
                      <a:pt x="3158" y="1"/>
                      <a:pt x="2030" y="1"/>
                    </a:cubicBezTo>
                    <a:close/>
                  </a:path>
                </a:pathLst>
              </a:custGeom>
              <a:solidFill>
                <a:srgbClr val="B3C3F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26" name="Google Shape;226;p16"/>
            <p:cNvGrpSpPr/>
            <p:nvPr/>
          </p:nvGrpSpPr>
          <p:grpSpPr>
            <a:xfrm rot="10800000">
              <a:off x="2194088" y="161539"/>
              <a:ext cx="1105410" cy="579852"/>
              <a:chOff x="7315764" y="3964490"/>
              <a:chExt cx="1105410" cy="579852"/>
            </a:xfrm>
          </p:grpSpPr>
          <p:sp>
            <p:nvSpPr>
              <p:cNvPr id="227" name="Google Shape;227;p16"/>
              <p:cNvSpPr/>
              <p:nvPr/>
            </p:nvSpPr>
            <p:spPr>
              <a:xfrm rot="10800000">
                <a:off x="8309705" y="3964490"/>
                <a:ext cx="111469" cy="111487"/>
              </a:xfrm>
              <a:custGeom>
                <a:avLst/>
                <a:gdLst/>
                <a:ahLst/>
                <a:cxnLst/>
                <a:rect l="l" t="t" r="r" b="b"/>
                <a:pathLst>
                  <a:path w="6191" h="6192" extrusionOk="0">
                    <a:moveTo>
                      <a:pt x="3083" y="1"/>
                    </a:moveTo>
                    <a:lnTo>
                      <a:pt x="2005" y="2006"/>
                    </a:lnTo>
                    <a:lnTo>
                      <a:pt x="0" y="3108"/>
                    </a:lnTo>
                    <a:lnTo>
                      <a:pt x="2005" y="4186"/>
                    </a:lnTo>
                    <a:lnTo>
                      <a:pt x="3083" y="6191"/>
                    </a:lnTo>
                    <a:lnTo>
                      <a:pt x="4186" y="4186"/>
                    </a:lnTo>
                    <a:lnTo>
                      <a:pt x="6191" y="3108"/>
                    </a:lnTo>
                    <a:lnTo>
                      <a:pt x="4186" y="2006"/>
                    </a:lnTo>
                    <a:lnTo>
                      <a:pt x="3083" y="1"/>
                    </a:lnTo>
                    <a:close/>
                  </a:path>
                </a:pathLst>
              </a:custGeom>
              <a:solidFill>
                <a:srgbClr val="B3C3F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8" name="Google Shape;228;p16"/>
              <p:cNvSpPr/>
              <p:nvPr/>
            </p:nvSpPr>
            <p:spPr>
              <a:xfrm rot="10800000">
                <a:off x="7959317" y="4491983"/>
                <a:ext cx="52809" cy="52359"/>
              </a:xfrm>
              <a:custGeom>
                <a:avLst/>
                <a:gdLst/>
                <a:ahLst/>
                <a:cxnLst/>
                <a:rect l="l" t="t" r="r" b="b"/>
                <a:pathLst>
                  <a:path w="2933" h="2908" extrusionOk="0">
                    <a:moveTo>
                      <a:pt x="1454" y="0"/>
                    </a:moveTo>
                    <a:cubicBezTo>
                      <a:pt x="652" y="0"/>
                      <a:pt x="0" y="652"/>
                      <a:pt x="0" y="1454"/>
                    </a:cubicBezTo>
                    <a:cubicBezTo>
                      <a:pt x="0" y="2256"/>
                      <a:pt x="652" y="2907"/>
                      <a:pt x="1454" y="2907"/>
                    </a:cubicBezTo>
                    <a:cubicBezTo>
                      <a:pt x="2281" y="2907"/>
                      <a:pt x="2933" y="2256"/>
                      <a:pt x="2933" y="1454"/>
                    </a:cubicBezTo>
                    <a:cubicBezTo>
                      <a:pt x="2933" y="652"/>
                      <a:pt x="2281" y="0"/>
                      <a:pt x="1454" y="0"/>
                    </a:cubicBezTo>
                    <a:close/>
                  </a:path>
                </a:pathLst>
              </a:custGeom>
              <a:solidFill>
                <a:srgbClr val="B3C3F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9" name="Google Shape;229;p16"/>
              <p:cNvSpPr/>
              <p:nvPr/>
            </p:nvSpPr>
            <p:spPr>
              <a:xfrm rot="10800000">
                <a:off x="7315764" y="4197764"/>
                <a:ext cx="73568" cy="73568"/>
              </a:xfrm>
              <a:custGeom>
                <a:avLst/>
                <a:gdLst/>
                <a:ahLst/>
                <a:cxnLst/>
                <a:rect l="l" t="t" r="r" b="b"/>
                <a:pathLst>
                  <a:path w="4086" h="4086" extrusionOk="0">
                    <a:moveTo>
                      <a:pt x="2030" y="1"/>
                    </a:moveTo>
                    <a:cubicBezTo>
                      <a:pt x="903" y="1"/>
                      <a:pt x="0" y="928"/>
                      <a:pt x="0" y="2056"/>
                    </a:cubicBezTo>
                    <a:cubicBezTo>
                      <a:pt x="0" y="3159"/>
                      <a:pt x="903" y="4086"/>
                      <a:pt x="2030" y="4086"/>
                    </a:cubicBezTo>
                    <a:cubicBezTo>
                      <a:pt x="3158" y="4086"/>
                      <a:pt x="4086" y="3159"/>
                      <a:pt x="4086" y="2056"/>
                    </a:cubicBezTo>
                    <a:cubicBezTo>
                      <a:pt x="4086" y="928"/>
                      <a:pt x="3158" y="1"/>
                      <a:pt x="2030" y="1"/>
                    </a:cubicBezTo>
                    <a:close/>
                  </a:path>
                </a:pathLst>
              </a:custGeom>
              <a:solidFill>
                <a:srgbClr val="B3C3F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230" name="Google Shape;230;p16"/>
            <p:cNvSpPr/>
            <p:nvPr/>
          </p:nvSpPr>
          <p:spPr>
            <a:xfrm rot="5400000">
              <a:off x="4240946" y="131969"/>
              <a:ext cx="111469" cy="111487"/>
            </a:xfrm>
            <a:custGeom>
              <a:avLst/>
              <a:gdLst/>
              <a:ahLst/>
              <a:cxnLst/>
              <a:rect l="l" t="t" r="r" b="b"/>
              <a:pathLst>
                <a:path w="6191" h="6192" extrusionOk="0">
                  <a:moveTo>
                    <a:pt x="3083" y="1"/>
                  </a:moveTo>
                  <a:lnTo>
                    <a:pt x="2005" y="2006"/>
                  </a:lnTo>
                  <a:lnTo>
                    <a:pt x="0" y="3108"/>
                  </a:lnTo>
                  <a:lnTo>
                    <a:pt x="2005" y="4186"/>
                  </a:lnTo>
                  <a:lnTo>
                    <a:pt x="3083" y="6191"/>
                  </a:lnTo>
                  <a:lnTo>
                    <a:pt x="4186" y="4186"/>
                  </a:lnTo>
                  <a:lnTo>
                    <a:pt x="6191" y="3108"/>
                  </a:lnTo>
                  <a:lnTo>
                    <a:pt x="4186" y="2006"/>
                  </a:lnTo>
                  <a:lnTo>
                    <a:pt x="3083" y="1"/>
                  </a:lnTo>
                  <a:close/>
                </a:path>
              </a:pathLst>
            </a:custGeom>
            <a:solidFill>
              <a:srgbClr val="B3C3F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231" name="Google Shape;231;p16"/>
            <p:cNvGrpSpPr/>
            <p:nvPr/>
          </p:nvGrpSpPr>
          <p:grpSpPr>
            <a:xfrm rot="-5400000">
              <a:off x="-227099" y="2417251"/>
              <a:ext cx="1236485" cy="237415"/>
              <a:chOff x="7296164" y="4361614"/>
              <a:chExt cx="1236485" cy="237415"/>
            </a:xfrm>
          </p:grpSpPr>
          <p:sp>
            <p:nvSpPr>
              <p:cNvPr id="232" name="Google Shape;232;p16"/>
              <p:cNvSpPr/>
              <p:nvPr/>
            </p:nvSpPr>
            <p:spPr>
              <a:xfrm rot="10800000">
                <a:off x="8421180" y="4435190"/>
                <a:ext cx="111469" cy="111487"/>
              </a:xfrm>
              <a:custGeom>
                <a:avLst/>
                <a:gdLst/>
                <a:ahLst/>
                <a:cxnLst/>
                <a:rect l="l" t="t" r="r" b="b"/>
                <a:pathLst>
                  <a:path w="6191" h="6192" extrusionOk="0">
                    <a:moveTo>
                      <a:pt x="3083" y="1"/>
                    </a:moveTo>
                    <a:lnTo>
                      <a:pt x="2005" y="2006"/>
                    </a:lnTo>
                    <a:lnTo>
                      <a:pt x="0" y="3108"/>
                    </a:lnTo>
                    <a:lnTo>
                      <a:pt x="2005" y="4186"/>
                    </a:lnTo>
                    <a:lnTo>
                      <a:pt x="3083" y="6191"/>
                    </a:lnTo>
                    <a:lnTo>
                      <a:pt x="4186" y="4186"/>
                    </a:lnTo>
                    <a:lnTo>
                      <a:pt x="6191" y="3108"/>
                    </a:lnTo>
                    <a:lnTo>
                      <a:pt x="4186" y="2006"/>
                    </a:lnTo>
                    <a:lnTo>
                      <a:pt x="3083" y="1"/>
                    </a:lnTo>
                    <a:close/>
                  </a:path>
                </a:pathLst>
              </a:custGeom>
              <a:solidFill>
                <a:srgbClr val="B3C3F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3" name="Google Shape;233;p16"/>
              <p:cNvSpPr/>
              <p:nvPr/>
            </p:nvSpPr>
            <p:spPr>
              <a:xfrm rot="10800000">
                <a:off x="7519142" y="4546671"/>
                <a:ext cx="52809" cy="52359"/>
              </a:xfrm>
              <a:custGeom>
                <a:avLst/>
                <a:gdLst/>
                <a:ahLst/>
                <a:cxnLst/>
                <a:rect l="l" t="t" r="r" b="b"/>
                <a:pathLst>
                  <a:path w="2933" h="2908" extrusionOk="0">
                    <a:moveTo>
                      <a:pt x="1454" y="0"/>
                    </a:moveTo>
                    <a:cubicBezTo>
                      <a:pt x="652" y="0"/>
                      <a:pt x="0" y="652"/>
                      <a:pt x="0" y="1454"/>
                    </a:cubicBezTo>
                    <a:cubicBezTo>
                      <a:pt x="0" y="2256"/>
                      <a:pt x="652" y="2907"/>
                      <a:pt x="1454" y="2907"/>
                    </a:cubicBezTo>
                    <a:cubicBezTo>
                      <a:pt x="2281" y="2907"/>
                      <a:pt x="2933" y="2256"/>
                      <a:pt x="2933" y="1454"/>
                    </a:cubicBezTo>
                    <a:cubicBezTo>
                      <a:pt x="2933" y="652"/>
                      <a:pt x="2281" y="0"/>
                      <a:pt x="1454" y="0"/>
                    </a:cubicBezTo>
                    <a:close/>
                  </a:path>
                </a:pathLst>
              </a:custGeom>
              <a:solidFill>
                <a:srgbClr val="B3C3F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4" name="Google Shape;234;p16"/>
              <p:cNvSpPr/>
              <p:nvPr/>
            </p:nvSpPr>
            <p:spPr>
              <a:xfrm rot="10800000">
                <a:off x="7296164" y="4361614"/>
                <a:ext cx="73568" cy="73568"/>
              </a:xfrm>
              <a:custGeom>
                <a:avLst/>
                <a:gdLst/>
                <a:ahLst/>
                <a:cxnLst/>
                <a:rect l="l" t="t" r="r" b="b"/>
                <a:pathLst>
                  <a:path w="4086" h="4086" extrusionOk="0">
                    <a:moveTo>
                      <a:pt x="2030" y="1"/>
                    </a:moveTo>
                    <a:cubicBezTo>
                      <a:pt x="903" y="1"/>
                      <a:pt x="0" y="928"/>
                      <a:pt x="0" y="2056"/>
                    </a:cubicBezTo>
                    <a:cubicBezTo>
                      <a:pt x="0" y="3159"/>
                      <a:pt x="903" y="4086"/>
                      <a:pt x="2030" y="4086"/>
                    </a:cubicBezTo>
                    <a:cubicBezTo>
                      <a:pt x="3158" y="4086"/>
                      <a:pt x="4086" y="3159"/>
                      <a:pt x="4086" y="2056"/>
                    </a:cubicBezTo>
                    <a:cubicBezTo>
                      <a:pt x="4086" y="928"/>
                      <a:pt x="3158" y="1"/>
                      <a:pt x="2030" y="1"/>
                    </a:cubicBezTo>
                    <a:close/>
                  </a:path>
                </a:pathLst>
              </a:custGeom>
              <a:solidFill>
                <a:srgbClr val="B3C3F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235" name="Google Shape;235;p16"/>
            <p:cNvSpPr/>
            <p:nvPr/>
          </p:nvSpPr>
          <p:spPr>
            <a:xfrm>
              <a:off x="398388" y="187453"/>
              <a:ext cx="111469" cy="111487"/>
            </a:xfrm>
            <a:custGeom>
              <a:avLst/>
              <a:gdLst/>
              <a:ahLst/>
              <a:cxnLst/>
              <a:rect l="l" t="t" r="r" b="b"/>
              <a:pathLst>
                <a:path w="6191" h="6192" extrusionOk="0">
                  <a:moveTo>
                    <a:pt x="3083" y="1"/>
                  </a:moveTo>
                  <a:lnTo>
                    <a:pt x="2005" y="2006"/>
                  </a:lnTo>
                  <a:lnTo>
                    <a:pt x="0" y="3108"/>
                  </a:lnTo>
                  <a:lnTo>
                    <a:pt x="2005" y="4186"/>
                  </a:lnTo>
                  <a:lnTo>
                    <a:pt x="3083" y="6191"/>
                  </a:lnTo>
                  <a:lnTo>
                    <a:pt x="4186" y="4186"/>
                  </a:lnTo>
                  <a:lnTo>
                    <a:pt x="6191" y="3108"/>
                  </a:lnTo>
                  <a:lnTo>
                    <a:pt x="4186" y="2006"/>
                  </a:lnTo>
                  <a:lnTo>
                    <a:pt x="3083" y="1"/>
                  </a:lnTo>
                  <a:close/>
                </a:path>
              </a:pathLst>
            </a:custGeom>
            <a:solidFill>
              <a:srgbClr val="B3C3F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6" name="Google Shape;236;p16"/>
            <p:cNvSpPr/>
            <p:nvPr/>
          </p:nvSpPr>
          <p:spPr>
            <a:xfrm rot="5400000">
              <a:off x="160946" y="4048357"/>
              <a:ext cx="111469" cy="111487"/>
            </a:xfrm>
            <a:custGeom>
              <a:avLst/>
              <a:gdLst/>
              <a:ahLst/>
              <a:cxnLst/>
              <a:rect l="l" t="t" r="r" b="b"/>
              <a:pathLst>
                <a:path w="6191" h="6192" extrusionOk="0">
                  <a:moveTo>
                    <a:pt x="3083" y="1"/>
                  </a:moveTo>
                  <a:lnTo>
                    <a:pt x="2005" y="2006"/>
                  </a:lnTo>
                  <a:lnTo>
                    <a:pt x="0" y="3108"/>
                  </a:lnTo>
                  <a:lnTo>
                    <a:pt x="2005" y="4186"/>
                  </a:lnTo>
                  <a:lnTo>
                    <a:pt x="3083" y="6191"/>
                  </a:lnTo>
                  <a:lnTo>
                    <a:pt x="4186" y="4186"/>
                  </a:lnTo>
                  <a:lnTo>
                    <a:pt x="6191" y="3108"/>
                  </a:lnTo>
                  <a:lnTo>
                    <a:pt x="4186" y="2006"/>
                  </a:lnTo>
                  <a:lnTo>
                    <a:pt x="3083" y="1"/>
                  </a:lnTo>
                  <a:close/>
                </a:path>
              </a:pathLst>
            </a:custGeom>
            <a:solidFill>
              <a:srgbClr val="B3C3F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7" name="Google Shape;237;p16"/>
            <p:cNvSpPr/>
            <p:nvPr/>
          </p:nvSpPr>
          <p:spPr>
            <a:xfrm>
              <a:off x="1582212" y="79614"/>
              <a:ext cx="52809" cy="52359"/>
            </a:xfrm>
            <a:custGeom>
              <a:avLst/>
              <a:gdLst/>
              <a:ahLst/>
              <a:cxnLst/>
              <a:rect l="l" t="t" r="r" b="b"/>
              <a:pathLst>
                <a:path w="2933" h="2908" extrusionOk="0">
                  <a:moveTo>
                    <a:pt x="1454" y="0"/>
                  </a:moveTo>
                  <a:cubicBezTo>
                    <a:pt x="652" y="0"/>
                    <a:pt x="0" y="652"/>
                    <a:pt x="0" y="1454"/>
                  </a:cubicBezTo>
                  <a:cubicBezTo>
                    <a:pt x="0" y="2256"/>
                    <a:pt x="652" y="2907"/>
                    <a:pt x="1454" y="2907"/>
                  </a:cubicBezTo>
                  <a:cubicBezTo>
                    <a:pt x="2281" y="2907"/>
                    <a:pt x="2933" y="2256"/>
                    <a:pt x="2933" y="1454"/>
                  </a:cubicBezTo>
                  <a:cubicBezTo>
                    <a:pt x="2933" y="652"/>
                    <a:pt x="2281" y="0"/>
                    <a:pt x="1454" y="0"/>
                  </a:cubicBezTo>
                  <a:close/>
                </a:path>
              </a:pathLst>
            </a:custGeom>
            <a:solidFill>
              <a:srgbClr val="B3C3F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38" name="Google Shape;238;p16"/>
          <p:cNvSpPr txBox="1">
            <a:spLocks noGrp="1"/>
          </p:cNvSpPr>
          <p:nvPr>
            <p:ph type="title"/>
          </p:nvPr>
        </p:nvSpPr>
        <p:spPr>
          <a:xfrm>
            <a:off x="720000" y="540000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39" name="Google Shape;239;p16"/>
          <p:cNvSpPr txBox="1">
            <a:spLocks noGrp="1"/>
          </p:cNvSpPr>
          <p:nvPr>
            <p:ph type="subTitle" idx="1"/>
          </p:nvPr>
        </p:nvSpPr>
        <p:spPr>
          <a:xfrm>
            <a:off x="4853075" y="1542925"/>
            <a:ext cx="3119700" cy="3060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59AD5"/>
                </a:solidFill>
              </a:defRPr>
            </a:lvl1pPr>
            <a:lvl2pPr lvl="1">
              <a:spcBef>
                <a:spcPts val="1600"/>
              </a:spcBef>
              <a:spcAft>
                <a:spcPts val="0"/>
              </a:spcAft>
              <a:buSzPts val="1600"/>
              <a:buNone/>
              <a:defRPr sz="1600"/>
            </a:lvl2pPr>
            <a:lvl3pPr lvl="2">
              <a:spcBef>
                <a:spcPts val="1600"/>
              </a:spcBef>
              <a:spcAft>
                <a:spcPts val="0"/>
              </a:spcAft>
              <a:buSzPts val="1600"/>
              <a:buNone/>
              <a:defRPr sz="1600"/>
            </a:lvl3pPr>
            <a:lvl4pPr lvl="3">
              <a:spcBef>
                <a:spcPts val="1600"/>
              </a:spcBef>
              <a:spcAft>
                <a:spcPts val="0"/>
              </a:spcAft>
              <a:buSzPts val="1600"/>
              <a:buNone/>
              <a:defRPr sz="1600"/>
            </a:lvl4pPr>
            <a:lvl5pPr lvl="4">
              <a:spcBef>
                <a:spcPts val="1600"/>
              </a:spcBef>
              <a:spcAft>
                <a:spcPts val="0"/>
              </a:spcAft>
              <a:buSzPts val="1600"/>
              <a:buNone/>
              <a:defRPr sz="1600"/>
            </a:lvl5pPr>
            <a:lvl6pPr lvl="5">
              <a:spcBef>
                <a:spcPts val="1600"/>
              </a:spcBef>
              <a:spcAft>
                <a:spcPts val="0"/>
              </a:spcAft>
              <a:buSzPts val="1600"/>
              <a:buNone/>
              <a:defRPr sz="1600"/>
            </a:lvl6pPr>
            <a:lvl7pPr lvl="6">
              <a:spcBef>
                <a:spcPts val="1600"/>
              </a:spcBef>
              <a:spcAft>
                <a:spcPts val="0"/>
              </a:spcAft>
              <a:buSzPts val="1600"/>
              <a:buNone/>
              <a:defRPr sz="1600"/>
            </a:lvl7pPr>
            <a:lvl8pPr lvl="7">
              <a:spcBef>
                <a:spcPts val="1600"/>
              </a:spcBef>
              <a:spcAft>
                <a:spcPts val="0"/>
              </a:spcAft>
              <a:buSzPts val="1600"/>
              <a:buNone/>
              <a:defRPr sz="1600"/>
            </a:lvl8pPr>
            <a:lvl9pPr lvl="8">
              <a:spcBef>
                <a:spcPts val="1600"/>
              </a:spcBef>
              <a:spcAft>
                <a:spcPts val="1600"/>
              </a:spcAft>
              <a:buSzPts val="1600"/>
              <a:buNone/>
              <a:defRPr sz="16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">
  <p:cSld name="CUSTOM_8">
    <p:spTree>
      <p:nvGrpSpPr>
        <p:cNvPr id="1" name="Shape 3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" name="Google Shape;319;p21"/>
          <p:cNvSpPr/>
          <p:nvPr/>
        </p:nvSpPr>
        <p:spPr>
          <a:xfrm rot="-5702413" flipH="1">
            <a:off x="-1481246" y="-104786"/>
            <a:ext cx="6921769" cy="5250592"/>
          </a:xfrm>
          <a:custGeom>
            <a:avLst/>
            <a:gdLst/>
            <a:ahLst/>
            <a:cxnLst/>
            <a:rect l="l" t="t" r="r" b="b"/>
            <a:pathLst>
              <a:path w="75448" h="57232" extrusionOk="0">
                <a:moveTo>
                  <a:pt x="52770" y="0"/>
                </a:moveTo>
                <a:cubicBezTo>
                  <a:pt x="45788" y="0"/>
                  <a:pt x="40256" y="4231"/>
                  <a:pt x="31866" y="4231"/>
                </a:cubicBezTo>
                <a:cubicBezTo>
                  <a:pt x="29280" y="4231"/>
                  <a:pt x="26422" y="3829"/>
                  <a:pt x="23167" y="2777"/>
                </a:cubicBezTo>
                <a:cubicBezTo>
                  <a:pt x="20604" y="1954"/>
                  <a:pt x="18290" y="1587"/>
                  <a:pt x="16225" y="1587"/>
                </a:cubicBezTo>
                <a:cubicBezTo>
                  <a:pt x="3076" y="1587"/>
                  <a:pt x="0" y="16480"/>
                  <a:pt x="7126" y="23454"/>
                </a:cubicBezTo>
                <a:cubicBezTo>
                  <a:pt x="14745" y="30923"/>
                  <a:pt x="34194" y="31750"/>
                  <a:pt x="42264" y="46362"/>
                </a:cubicBezTo>
                <a:cubicBezTo>
                  <a:pt x="43543" y="48667"/>
                  <a:pt x="44921" y="50572"/>
                  <a:pt x="46300" y="52126"/>
                </a:cubicBezTo>
                <a:cubicBezTo>
                  <a:pt x="49357" y="55571"/>
                  <a:pt x="53520" y="57231"/>
                  <a:pt x="57624" y="57231"/>
                </a:cubicBezTo>
                <a:cubicBezTo>
                  <a:pt x="63074" y="57231"/>
                  <a:pt x="68420" y="54304"/>
                  <a:pt x="70936" y="48743"/>
                </a:cubicBezTo>
                <a:cubicBezTo>
                  <a:pt x="75448" y="38743"/>
                  <a:pt x="65347" y="31750"/>
                  <a:pt x="66024" y="22928"/>
                </a:cubicBezTo>
                <a:cubicBezTo>
                  <a:pt x="66801" y="13229"/>
                  <a:pt x="69783" y="5660"/>
                  <a:pt x="59934" y="1524"/>
                </a:cubicBezTo>
                <a:cubicBezTo>
                  <a:pt x="57312" y="420"/>
                  <a:pt x="54969" y="0"/>
                  <a:pt x="52770" y="0"/>
                </a:cubicBezTo>
                <a:close/>
              </a:path>
            </a:pathLst>
          </a:custGeom>
          <a:solidFill>
            <a:srgbClr val="B3C3F0">
              <a:alpha val="1298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20" name="Google Shape;320;p21"/>
          <p:cNvGrpSpPr/>
          <p:nvPr/>
        </p:nvGrpSpPr>
        <p:grpSpPr>
          <a:xfrm>
            <a:off x="160937" y="79614"/>
            <a:ext cx="4191487" cy="4080221"/>
            <a:chOff x="160937" y="79614"/>
            <a:chExt cx="4191487" cy="4080221"/>
          </a:xfrm>
        </p:grpSpPr>
        <p:grpSp>
          <p:nvGrpSpPr>
            <p:cNvPr id="321" name="Google Shape;321;p21"/>
            <p:cNvGrpSpPr/>
            <p:nvPr/>
          </p:nvGrpSpPr>
          <p:grpSpPr>
            <a:xfrm rot="10800000">
              <a:off x="294013" y="354189"/>
              <a:ext cx="827985" cy="863689"/>
              <a:chOff x="7593189" y="3964490"/>
              <a:chExt cx="827985" cy="863689"/>
            </a:xfrm>
          </p:grpSpPr>
          <p:sp>
            <p:nvSpPr>
              <p:cNvPr id="322" name="Google Shape;322;p21"/>
              <p:cNvSpPr/>
              <p:nvPr/>
            </p:nvSpPr>
            <p:spPr>
              <a:xfrm rot="10800000">
                <a:off x="8309705" y="3964490"/>
                <a:ext cx="111469" cy="111487"/>
              </a:xfrm>
              <a:custGeom>
                <a:avLst/>
                <a:gdLst/>
                <a:ahLst/>
                <a:cxnLst/>
                <a:rect l="l" t="t" r="r" b="b"/>
                <a:pathLst>
                  <a:path w="6191" h="6192" extrusionOk="0">
                    <a:moveTo>
                      <a:pt x="3083" y="1"/>
                    </a:moveTo>
                    <a:lnTo>
                      <a:pt x="2005" y="2006"/>
                    </a:lnTo>
                    <a:lnTo>
                      <a:pt x="0" y="3108"/>
                    </a:lnTo>
                    <a:lnTo>
                      <a:pt x="2005" y="4186"/>
                    </a:lnTo>
                    <a:lnTo>
                      <a:pt x="3083" y="6191"/>
                    </a:lnTo>
                    <a:lnTo>
                      <a:pt x="4186" y="4186"/>
                    </a:lnTo>
                    <a:lnTo>
                      <a:pt x="6191" y="3108"/>
                    </a:lnTo>
                    <a:lnTo>
                      <a:pt x="4186" y="2006"/>
                    </a:lnTo>
                    <a:lnTo>
                      <a:pt x="3083" y="1"/>
                    </a:lnTo>
                    <a:close/>
                  </a:path>
                </a:pathLst>
              </a:custGeom>
              <a:solidFill>
                <a:srgbClr val="B3C3F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3" name="Google Shape;323;p21"/>
              <p:cNvSpPr/>
              <p:nvPr/>
            </p:nvSpPr>
            <p:spPr>
              <a:xfrm rot="10800000">
                <a:off x="8330692" y="4775821"/>
                <a:ext cx="52809" cy="52359"/>
              </a:xfrm>
              <a:custGeom>
                <a:avLst/>
                <a:gdLst/>
                <a:ahLst/>
                <a:cxnLst/>
                <a:rect l="l" t="t" r="r" b="b"/>
                <a:pathLst>
                  <a:path w="2933" h="2908" extrusionOk="0">
                    <a:moveTo>
                      <a:pt x="1454" y="0"/>
                    </a:moveTo>
                    <a:cubicBezTo>
                      <a:pt x="652" y="0"/>
                      <a:pt x="0" y="652"/>
                      <a:pt x="0" y="1454"/>
                    </a:cubicBezTo>
                    <a:cubicBezTo>
                      <a:pt x="0" y="2256"/>
                      <a:pt x="652" y="2907"/>
                      <a:pt x="1454" y="2907"/>
                    </a:cubicBezTo>
                    <a:cubicBezTo>
                      <a:pt x="2281" y="2907"/>
                      <a:pt x="2933" y="2256"/>
                      <a:pt x="2933" y="1454"/>
                    </a:cubicBezTo>
                    <a:cubicBezTo>
                      <a:pt x="2933" y="652"/>
                      <a:pt x="2281" y="0"/>
                      <a:pt x="1454" y="0"/>
                    </a:cubicBezTo>
                    <a:close/>
                  </a:path>
                </a:pathLst>
              </a:custGeom>
              <a:solidFill>
                <a:srgbClr val="B3C3F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4" name="Google Shape;324;p21"/>
              <p:cNvSpPr/>
              <p:nvPr/>
            </p:nvSpPr>
            <p:spPr>
              <a:xfrm rot="10800000">
                <a:off x="7593189" y="4605576"/>
                <a:ext cx="73568" cy="73568"/>
              </a:xfrm>
              <a:custGeom>
                <a:avLst/>
                <a:gdLst/>
                <a:ahLst/>
                <a:cxnLst/>
                <a:rect l="l" t="t" r="r" b="b"/>
                <a:pathLst>
                  <a:path w="4086" h="4086" extrusionOk="0">
                    <a:moveTo>
                      <a:pt x="2030" y="1"/>
                    </a:moveTo>
                    <a:cubicBezTo>
                      <a:pt x="903" y="1"/>
                      <a:pt x="0" y="928"/>
                      <a:pt x="0" y="2056"/>
                    </a:cubicBezTo>
                    <a:cubicBezTo>
                      <a:pt x="0" y="3159"/>
                      <a:pt x="903" y="4086"/>
                      <a:pt x="2030" y="4086"/>
                    </a:cubicBezTo>
                    <a:cubicBezTo>
                      <a:pt x="3158" y="4086"/>
                      <a:pt x="4086" y="3159"/>
                      <a:pt x="4086" y="2056"/>
                    </a:cubicBezTo>
                    <a:cubicBezTo>
                      <a:pt x="4086" y="928"/>
                      <a:pt x="3158" y="1"/>
                      <a:pt x="2030" y="1"/>
                    </a:cubicBezTo>
                    <a:close/>
                  </a:path>
                </a:pathLst>
              </a:custGeom>
              <a:solidFill>
                <a:srgbClr val="B3C3F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325" name="Google Shape;325;p21"/>
            <p:cNvGrpSpPr/>
            <p:nvPr/>
          </p:nvGrpSpPr>
          <p:grpSpPr>
            <a:xfrm rot="10800000">
              <a:off x="2194088" y="161539"/>
              <a:ext cx="1105410" cy="579852"/>
              <a:chOff x="7315764" y="3964490"/>
              <a:chExt cx="1105410" cy="579852"/>
            </a:xfrm>
          </p:grpSpPr>
          <p:sp>
            <p:nvSpPr>
              <p:cNvPr id="326" name="Google Shape;326;p21"/>
              <p:cNvSpPr/>
              <p:nvPr/>
            </p:nvSpPr>
            <p:spPr>
              <a:xfrm rot="10800000">
                <a:off x="8309705" y="3964490"/>
                <a:ext cx="111469" cy="111487"/>
              </a:xfrm>
              <a:custGeom>
                <a:avLst/>
                <a:gdLst/>
                <a:ahLst/>
                <a:cxnLst/>
                <a:rect l="l" t="t" r="r" b="b"/>
                <a:pathLst>
                  <a:path w="6191" h="6192" extrusionOk="0">
                    <a:moveTo>
                      <a:pt x="3083" y="1"/>
                    </a:moveTo>
                    <a:lnTo>
                      <a:pt x="2005" y="2006"/>
                    </a:lnTo>
                    <a:lnTo>
                      <a:pt x="0" y="3108"/>
                    </a:lnTo>
                    <a:lnTo>
                      <a:pt x="2005" y="4186"/>
                    </a:lnTo>
                    <a:lnTo>
                      <a:pt x="3083" y="6191"/>
                    </a:lnTo>
                    <a:lnTo>
                      <a:pt x="4186" y="4186"/>
                    </a:lnTo>
                    <a:lnTo>
                      <a:pt x="6191" y="3108"/>
                    </a:lnTo>
                    <a:lnTo>
                      <a:pt x="4186" y="2006"/>
                    </a:lnTo>
                    <a:lnTo>
                      <a:pt x="3083" y="1"/>
                    </a:lnTo>
                    <a:close/>
                  </a:path>
                </a:pathLst>
              </a:custGeom>
              <a:solidFill>
                <a:srgbClr val="B3C3F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7" name="Google Shape;327;p21"/>
              <p:cNvSpPr/>
              <p:nvPr/>
            </p:nvSpPr>
            <p:spPr>
              <a:xfrm rot="10800000">
                <a:off x="7959317" y="4491983"/>
                <a:ext cx="52809" cy="52359"/>
              </a:xfrm>
              <a:custGeom>
                <a:avLst/>
                <a:gdLst/>
                <a:ahLst/>
                <a:cxnLst/>
                <a:rect l="l" t="t" r="r" b="b"/>
                <a:pathLst>
                  <a:path w="2933" h="2908" extrusionOk="0">
                    <a:moveTo>
                      <a:pt x="1454" y="0"/>
                    </a:moveTo>
                    <a:cubicBezTo>
                      <a:pt x="652" y="0"/>
                      <a:pt x="0" y="652"/>
                      <a:pt x="0" y="1454"/>
                    </a:cubicBezTo>
                    <a:cubicBezTo>
                      <a:pt x="0" y="2256"/>
                      <a:pt x="652" y="2907"/>
                      <a:pt x="1454" y="2907"/>
                    </a:cubicBezTo>
                    <a:cubicBezTo>
                      <a:pt x="2281" y="2907"/>
                      <a:pt x="2933" y="2256"/>
                      <a:pt x="2933" y="1454"/>
                    </a:cubicBezTo>
                    <a:cubicBezTo>
                      <a:pt x="2933" y="652"/>
                      <a:pt x="2281" y="0"/>
                      <a:pt x="1454" y="0"/>
                    </a:cubicBezTo>
                    <a:close/>
                  </a:path>
                </a:pathLst>
              </a:custGeom>
              <a:solidFill>
                <a:srgbClr val="B3C3F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8" name="Google Shape;328;p21"/>
              <p:cNvSpPr/>
              <p:nvPr/>
            </p:nvSpPr>
            <p:spPr>
              <a:xfrm rot="10800000">
                <a:off x="7315764" y="4197764"/>
                <a:ext cx="73568" cy="73568"/>
              </a:xfrm>
              <a:custGeom>
                <a:avLst/>
                <a:gdLst/>
                <a:ahLst/>
                <a:cxnLst/>
                <a:rect l="l" t="t" r="r" b="b"/>
                <a:pathLst>
                  <a:path w="4086" h="4086" extrusionOk="0">
                    <a:moveTo>
                      <a:pt x="2030" y="1"/>
                    </a:moveTo>
                    <a:cubicBezTo>
                      <a:pt x="903" y="1"/>
                      <a:pt x="0" y="928"/>
                      <a:pt x="0" y="2056"/>
                    </a:cubicBezTo>
                    <a:cubicBezTo>
                      <a:pt x="0" y="3159"/>
                      <a:pt x="903" y="4086"/>
                      <a:pt x="2030" y="4086"/>
                    </a:cubicBezTo>
                    <a:cubicBezTo>
                      <a:pt x="3158" y="4086"/>
                      <a:pt x="4086" y="3159"/>
                      <a:pt x="4086" y="2056"/>
                    </a:cubicBezTo>
                    <a:cubicBezTo>
                      <a:pt x="4086" y="928"/>
                      <a:pt x="3158" y="1"/>
                      <a:pt x="2030" y="1"/>
                    </a:cubicBezTo>
                    <a:close/>
                  </a:path>
                </a:pathLst>
              </a:custGeom>
              <a:solidFill>
                <a:srgbClr val="B3C3F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329" name="Google Shape;329;p21"/>
            <p:cNvSpPr/>
            <p:nvPr/>
          </p:nvSpPr>
          <p:spPr>
            <a:xfrm rot="5400000">
              <a:off x="4240946" y="131969"/>
              <a:ext cx="111469" cy="111487"/>
            </a:xfrm>
            <a:custGeom>
              <a:avLst/>
              <a:gdLst/>
              <a:ahLst/>
              <a:cxnLst/>
              <a:rect l="l" t="t" r="r" b="b"/>
              <a:pathLst>
                <a:path w="6191" h="6192" extrusionOk="0">
                  <a:moveTo>
                    <a:pt x="3083" y="1"/>
                  </a:moveTo>
                  <a:lnTo>
                    <a:pt x="2005" y="2006"/>
                  </a:lnTo>
                  <a:lnTo>
                    <a:pt x="0" y="3108"/>
                  </a:lnTo>
                  <a:lnTo>
                    <a:pt x="2005" y="4186"/>
                  </a:lnTo>
                  <a:lnTo>
                    <a:pt x="3083" y="6191"/>
                  </a:lnTo>
                  <a:lnTo>
                    <a:pt x="4186" y="4186"/>
                  </a:lnTo>
                  <a:lnTo>
                    <a:pt x="6191" y="3108"/>
                  </a:lnTo>
                  <a:lnTo>
                    <a:pt x="4186" y="2006"/>
                  </a:lnTo>
                  <a:lnTo>
                    <a:pt x="3083" y="1"/>
                  </a:lnTo>
                  <a:close/>
                </a:path>
              </a:pathLst>
            </a:custGeom>
            <a:solidFill>
              <a:srgbClr val="B3C3F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330" name="Google Shape;330;p21"/>
            <p:cNvGrpSpPr/>
            <p:nvPr/>
          </p:nvGrpSpPr>
          <p:grpSpPr>
            <a:xfrm rot="-5400000">
              <a:off x="-227099" y="2417251"/>
              <a:ext cx="1236485" cy="237415"/>
              <a:chOff x="7296164" y="4361614"/>
              <a:chExt cx="1236485" cy="237415"/>
            </a:xfrm>
          </p:grpSpPr>
          <p:sp>
            <p:nvSpPr>
              <p:cNvPr id="331" name="Google Shape;331;p21"/>
              <p:cNvSpPr/>
              <p:nvPr/>
            </p:nvSpPr>
            <p:spPr>
              <a:xfrm rot="10800000">
                <a:off x="8421180" y="4435190"/>
                <a:ext cx="111469" cy="111487"/>
              </a:xfrm>
              <a:custGeom>
                <a:avLst/>
                <a:gdLst/>
                <a:ahLst/>
                <a:cxnLst/>
                <a:rect l="l" t="t" r="r" b="b"/>
                <a:pathLst>
                  <a:path w="6191" h="6192" extrusionOk="0">
                    <a:moveTo>
                      <a:pt x="3083" y="1"/>
                    </a:moveTo>
                    <a:lnTo>
                      <a:pt x="2005" y="2006"/>
                    </a:lnTo>
                    <a:lnTo>
                      <a:pt x="0" y="3108"/>
                    </a:lnTo>
                    <a:lnTo>
                      <a:pt x="2005" y="4186"/>
                    </a:lnTo>
                    <a:lnTo>
                      <a:pt x="3083" y="6191"/>
                    </a:lnTo>
                    <a:lnTo>
                      <a:pt x="4186" y="4186"/>
                    </a:lnTo>
                    <a:lnTo>
                      <a:pt x="6191" y="3108"/>
                    </a:lnTo>
                    <a:lnTo>
                      <a:pt x="4186" y="2006"/>
                    </a:lnTo>
                    <a:lnTo>
                      <a:pt x="3083" y="1"/>
                    </a:lnTo>
                    <a:close/>
                  </a:path>
                </a:pathLst>
              </a:custGeom>
              <a:solidFill>
                <a:srgbClr val="B3C3F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32" name="Google Shape;332;p21"/>
              <p:cNvSpPr/>
              <p:nvPr/>
            </p:nvSpPr>
            <p:spPr>
              <a:xfrm rot="10800000">
                <a:off x="7519142" y="4546671"/>
                <a:ext cx="52809" cy="52359"/>
              </a:xfrm>
              <a:custGeom>
                <a:avLst/>
                <a:gdLst/>
                <a:ahLst/>
                <a:cxnLst/>
                <a:rect l="l" t="t" r="r" b="b"/>
                <a:pathLst>
                  <a:path w="2933" h="2908" extrusionOk="0">
                    <a:moveTo>
                      <a:pt x="1454" y="0"/>
                    </a:moveTo>
                    <a:cubicBezTo>
                      <a:pt x="652" y="0"/>
                      <a:pt x="0" y="652"/>
                      <a:pt x="0" y="1454"/>
                    </a:cubicBezTo>
                    <a:cubicBezTo>
                      <a:pt x="0" y="2256"/>
                      <a:pt x="652" y="2907"/>
                      <a:pt x="1454" y="2907"/>
                    </a:cubicBezTo>
                    <a:cubicBezTo>
                      <a:pt x="2281" y="2907"/>
                      <a:pt x="2933" y="2256"/>
                      <a:pt x="2933" y="1454"/>
                    </a:cubicBezTo>
                    <a:cubicBezTo>
                      <a:pt x="2933" y="652"/>
                      <a:pt x="2281" y="0"/>
                      <a:pt x="1454" y="0"/>
                    </a:cubicBezTo>
                    <a:close/>
                  </a:path>
                </a:pathLst>
              </a:custGeom>
              <a:solidFill>
                <a:srgbClr val="B3C3F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33" name="Google Shape;333;p21"/>
              <p:cNvSpPr/>
              <p:nvPr/>
            </p:nvSpPr>
            <p:spPr>
              <a:xfrm rot="10800000">
                <a:off x="7296164" y="4361614"/>
                <a:ext cx="73568" cy="73568"/>
              </a:xfrm>
              <a:custGeom>
                <a:avLst/>
                <a:gdLst/>
                <a:ahLst/>
                <a:cxnLst/>
                <a:rect l="l" t="t" r="r" b="b"/>
                <a:pathLst>
                  <a:path w="4086" h="4086" extrusionOk="0">
                    <a:moveTo>
                      <a:pt x="2030" y="1"/>
                    </a:moveTo>
                    <a:cubicBezTo>
                      <a:pt x="903" y="1"/>
                      <a:pt x="0" y="928"/>
                      <a:pt x="0" y="2056"/>
                    </a:cubicBezTo>
                    <a:cubicBezTo>
                      <a:pt x="0" y="3159"/>
                      <a:pt x="903" y="4086"/>
                      <a:pt x="2030" y="4086"/>
                    </a:cubicBezTo>
                    <a:cubicBezTo>
                      <a:pt x="3158" y="4086"/>
                      <a:pt x="4086" y="3159"/>
                      <a:pt x="4086" y="2056"/>
                    </a:cubicBezTo>
                    <a:cubicBezTo>
                      <a:pt x="4086" y="928"/>
                      <a:pt x="3158" y="1"/>
                      <a:pt x="2030" y="1"/>
                    </a:cubicBezTo>
                    <a:close/>
                  </a:path>
                </a:pathLst>
              </a:custGeom>
              <a:solidFill>
                <a:srgbClr val="B3C3F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334" name="Google Shape;334;p21"/>
            <p:cNvSpPr/>
            <p:nvPr/>
          </p:nvSpPr>
          <p:spPr>
            <a:xfrm>
              <a:off x="398388" y="187453"/>
              <a:ext cx="111469" cy="111487"/>
            </a:xfrm>
            <a:custGeom>
              <a:avLst/>
              <a:gdLst/>
              <a:ahLst/>
              <a:cxnLst/>
              <a:rect l="l" t="t" r="r" b="b"/>
              <a:pathLst>
                <a:path w="6191" h="6192" extrusionOk="0">
                  <a:moveTo>
                    <a:pt x="3083" y="1"/>
                  </a:moveTo>
                  <a:lnTo>
                    <a:pt x="2005" y="2006"/>
                  </a:lnTo>
                  <a:lnTo>
                    <a:pt x="0" y="3108"/>
                  </a:lnTo>
                  <a:lnTo>
                    <a:pt x="2005" y="4186"/>
                  </a:lnTo>
                  <a:lnTo>
                    <a:pt x="3083" y="6191"/>
                  </a:lnTo>
                  <a:lnTo>
                    <a:pt x="4186" y="4186"/>
                  </a:lnTo>
                  <a:lnTo>
                    <a:pt x="6191" y="3108"/>
                  </a:lnTo>
                  <a:lnTo>
                    <a:pt x="4186" y="2006"/>
                  </a:lnTo>
                  <a:lnTo>
                    <a:pt x="3083" y="1"/>
                  </a:lnTo>
                  <a:close/>
                </a:path>
              </a:pathLst>
            </a:custGeom>
            <a:solidFill>
              <a:srgbClr val="B3C3F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5" name="Google Shape;335;p21"/>
            <p:cNvSpPr/>
            <p:nvPr/>
          </p:nvSpPr>
          <p:spPr>
            <a:xfrm rot="5400000">
              <a:off x="160946" y="4048357"/>
              <a:ext cx="111469" cy="111487"/>
            </a:xfrm>
            <a:custGeom>
              <a:avLst/>
              <a:gdLst/>
              <a:ahLst/>
              <a:cxnLst/>
              <a:rect l="l" t="t" r="r" b="b"/>
              <a:pathLst>
                <a:path w="6191" h="6192" extrusionOk="0">
                  <a:moveTo>
                    <a:pt x="3083" y="1"/>
                  </a:moveTo>
                  <a:lnTo>
                    <a:pt x="2005" y="2006"/>
                  </a:lnTo>
                  <a:lnTo>
                    <a:pt x="0" y="3108"/>
                  </a:lnTo>
                  <a:lnTo>
                    <a:pt x="2005" y="4186"/>
                  </a:lnTo>
                  <a:lnTo>
                    <a:pt x="3083" y="6191"/>
                  </a:lnTo>
                  <a:lnTo>
                    <a:pt x="4186" y="4186"/>
                  </a:lnTo>
                  <a:lnTo>
                    <a:pt x="6191" y="3108"/>
                  </a:lnTo>
                  <a:lnTo>
                    <a:pt x="4186" y="2006"/>
                  </a:lnTo>
                  <a:lnTo>
                    <a:pt x="3083" y="1"/>
                  </a:lnTo>
                  <a:close/>
                </a:path>
              </a:pathLst>
            </a:custGeom>
            <a:solidFill>
              <a:srgbClr val="B3C3F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6" name="Google Shape;336;p21"/>
            <p:cNvSpPr/>
            <p:nvPr/>
          </p:nvSpPr>
          <p:spPr>
            <a:xfrm>
              <a:off x="1582212" y="79614"/>
              <a:ext cx="52809" cy="52359"/>
            </a:xfrm>
            <a:custGeom>
              <a:avLst/>
              <a:gdLst/>
              <a:ahLst/>
              <a:cxnLst/>
              <a:rect l="l" t="t" r="r" b="b"/>
              <a:pathLst>
                <a:path w="2933" h="2908" extrusionOk="0">
                  <a:moveTo>
                    <a:pt x="1454" y="0"/>
                  </a:moveTo>
                  <a:cubicBezTo>
                    <a:pt x="652" y="0"/>
                    <a:pt x="0" y="652"/>
                    <a:pt x="0" y="1454"/>
                  </a:cubicBezTo>
                  <a:cubicBezTo>
                    <a:pt x="0" y="2256"/>
                    <a:pt x="652" y="2907"/>
                    <a:pt x="1454" y="2907"/>
                  </a:cubicBezTo>
                  <a:cubicBezTo>
                    <a:pt x="2281" y="2907"/>
                    <a:pt x="2933" y="2256"/>
                    <a:pt x="2933" y="1454"/>
                  </a:cubicBezTo>
                  <a:cubicBezTo>
                    <a:pt x="2933" y="652"/>
                    <a:pt x="2281" y="0"/>
                    <a:pt x="1454" y="0"/>
                  </a:cubicBezTo>
                  <a:close/>
                </a:path>
              </a:pathLst>
            </a:custGeom>
            <a:solidFill>
              <a:srgbClr val="B3C3F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37" name="Google Shape;337;p21"/>
          <p:cNvSpPr txBox="1">
            <a:spLocks noGrp="1"/>
          </p:cNvSpPr>
          <p:nvPr>
            <p:ph type="title"/>
          </p:nvPr>
        </p:nvSpPr>
        <p:spPr>
          <a:xfrm>
            <a:off x="3940800" y="885650"/>
            <a:ext cx="4483200" cy="3066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 sz="3100">
                <a:solidFill>
                  <a:srgbClr val="859AD5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>
            <a:endParaRPr/>
          </a:p>
        </p:txBody>
      </p:sp>
      <p:sp>
        <p:nvSpPr>
          <p:cNvPr id="338" name="Google Shape;338;p21"/>
          <p:cNvSpPr txBox="1">
            <a:spLocks noGrp="1"/>
          </p:cNvSpPr>
          <p:nvPr>
            <p:ph type="subTitle" idx="1"/>
          </p:nvPr>
        </p:nvSpPr>
        <p:spPr>
          <a:xfrm>
            <a:off x="3941100" y="4001400"/>
            <a:ext cx="4483200" cy="404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600">
                <a:solidFill>
                  <a:srgbClr val="859AD5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body 02">
  <p:cSld name="TITLE_AND_BODY_1">
    <p:spTree>
      <p:nvGrpSpPr>
        <p:cNvPr id="1" name="Shape 4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4" name="Google Shape;434;p26"/>
          <p:cNvSpPr/>
          <p:nvPr/>
        </p:nvSpPr>
        <p:spPr>
          <a:xfrm rot="5702413">
            <a:off x="3861254" y="-104786"/>
            <a:ext cx="6921769" cy="5250592"/>
          </a:xfrm>
          <a:custGeom>
            <a:avLst/>
            <a:gdLst/>
            <a:ahLst/>
            <a:cxnLst/>
            <a:rect l="l" t="t" r="r" b="b"/>
            <a:pathLst>
              <a:path w="75448" h="57232" extrusionOk="0">
                <a:moveTo>
                  <a:pt x="52770" y="0"/>
                </a:moveTo>
                <a:cubicBezTo>
                  <a:pt x="45788" y="0"/>
                  <a:pt x="40256" y="4231"/>
                  <a:pt x="31866" y="4231"/>
                </a:cubicBezTo>
                <a:cubicBezTo>
                  <a:pt x="29280" y="4231"/>
                  <a:pt x="26422" y="3829"/>
                  <a:pt x="23167" y="2777"/>
                </a:cubicBezTo>
                <a:cubicBezTo>
                  <a:pt x="20604" y="1954"/>
                  <a:pt x="18290" y="1587"/>
                  <a:pt x="16225" y="1587"/>
                </a:cubicBezTo>
                <a:cubicBezTo>
                  <a:pt x="3076" y="1587"/>
                  <a:pt x="0" y="16480"/>
                  <a:pt x="7126" y="23454"/>
                </a:cubicBezTo>
                <a:cubicBezTo>
                  <a:pt x="14745" y="30923"/>
                  <a:pt x="34194" y="31750"/>
                  <a:pt x="42264" y="46362"/>
                </a:cubicBezTo>
                <a:cubicBezTo>
                  <a:pt x="43543" y="48667"/>
                  <a:pt x="44921" y="50572"/>
                  <a:pt x="46300" y="52126"/>
                </a:cubicBezTo>
                <a:cubicBezTo>
                  <a:pt x="49357" y="55571"/>
                  <a:pt x="53520" y="57231"/>
                  <a:pt x="57624" y="57231"/>
                </a:cubicBezTo>
                <a:cubicBezTo>
                  <a:pt x="63074" y="57231"/>
                  <a:pt x="68420" y="54304"/>
                  <a:pt x="70936" y="48743"/>
                </a:cubicBezTo>
                <a:cubicBezTo>
                  <a:pt x="75448" y="38743"/>
                  <a:pt x="65347" y="31750"/>
                  <a:pt x="66024" y="22928"/>
                </a:cubicBezTo>
                <a:cubicBezTo>
                  <a:pt x="66801" y="13229"/>
                  <a:pt x="69783" y="5660"/>
                  <a:pt x="59934" y="1524"/>
                </a:cubicBezTo>
                <a:cubicBezTo>
                  <a:pt x="57312" y="420"/>
                  <a:pt x="54969" y="0"/>
                  <a:pt x="52770" y="0"/>
                </a:cubicBezTo>
                <a:close/>
              </a:path>
            </a:pathLst>
          </a:custGeom>
          <a:solidFill>
            <a:srgbClr val="B3C3F0">
              <a:alpha val="1298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35" name="Google Shape;435;p26"/>
          <p:cNvGrpSpPr/>
          <p:nvPr/>
        </p:nvGrpSpPr>
        <p:grpSpPr>
          <a:xfrm flipH="1">
            <a:off x="4949353" y="79614"/>
            <a:ext cx="4191487" cy="4080221"/>
            <a:chOff x="160937" y="79614"/>
            <a:chExt cx="4191487" cy="4080221"/>
          </a:xfrm>
        </p:grpSpPr>
        <p:grpSp>
          <p:nvGrpSpPr>
            <p:cNvPr id="436" name="Google Shape;436;p26"/>
            <p:cNvGrpSpPr/>
            <p:nvPr/>
          </p:nvGrpSpPr>
          <p:grpSpPr>
            <a:xfrm rot="10800000">
              <a:off x="294013" y="354189"/>
              <a:ext cx="827985" cy="863689"/>
              <a:chOff x="7593189" y="3964490"/>
              <a:chExt cx="827985" cy="863689"/>
            </a:xfrm>
          </p:grpSpPr>
          <p:sp>
            <p:nvSpPr>
              <p:cNvPr id="437" name="Google Shape;437;p26"/>
              <p:cNvSpPr/>
              <p:nvPr/>
            </p:nvSpPr>
            <p:spPr>
              <a:xfrm rot="10800000">
                <a:off x="8309705" y="3964490"/>
                <a:ext cx="111469" cy="111487"/>
              </a:xfrm>
              <a:custGeom>
                <a:avLst/>
                <a:gdLst/>
                <a:ahLst/>
                <a:cxnLst/>
                <a:rect l="l" t="t" r="r" b="b"/>
                <a:pathLst>
                  <a:path w="6191" h="6192" extrusionOk="0">
                    <a:moveTo>
                      <a:pt x="3083" y="1"/>
                    </a:moveTo>
                    <a:lnTo>
                      <a:pt x="2005" y="2006"/>
                    </a:lnTo>
                    <a:lnTo>
                      <a:pt x="0" y="3108"/>
                    </a:lnTo>
                    <a:lnTo>
                      <a:pt x="2005" y="4186"/>
                    </a:lnTo>
                    <a:lnTo>
                      <a:pt x="3083" y="6191"/>
                    </a:lnTo>
                    <a:lnTo>
                      <a:pt x="4186" y="4186"/>
                    </a:lnTo>
                    <a:lnTo>
                      <a:pt x="6191" y="3108"/>
                    </a:lnTo>
                    <a:lnTo>
                      <a:pt x="4186" y="2006"/>
                    </a:lnTo>
                    <a:lnTo>
                      <a:pt x="3083" y="1"/>
                    </a:lnTo>
                    <a:close/>
                  </a:path>
                </a:pathLst>
              </a:custGeom>
              <a:solidFill>
                <a:srgbClr val="B3C3F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38" name="Google Shape;438;p26"/>
              <p:cNvSpPr/>
              <p:nvPr/>
            </p:nvSpPr>
            <p:spPr>
              <a:xfrm rot="10800000">
                <a:off x="8330692" y="4775821"/>
                <a:ext cx="52809" cy="52359"/>
              </a:xfrm>
              <a:custGeom>
                <a:avLst/>
                <a:gdLst/>
                <a:ahLst/>
                <a:cxnLst/>
                <a:rect l="l" t="t" r="r" b="b"/>
                <a:pathLst>
                  <a:path w="2933" h="2908" extrusionOk="0">
                    <a:moveTo>
                      <a:pt x="1454" y="0"/>
                    </a:moveTo>
                    <a:cubicBezTo>
                      <a:pt x="652" y="0"/>
                      <a:pt x="0" y="652"/>
                      <a:pt x="0" y="1454"/>
                    </a:cubicBezTo>
                    <a:cubicBezTo>
                      <a:pt x="0" y="2256"/>
                      <a:pt x="652" y="2907"/>
                      <a:pt x="1454" y="2907"/>
                    </a:cubicBezTo>
                    <a:cubicBezTo>
                      <a:pt x="2281" y="2907"/>
                      <a:pt x="2933" y="2256"/>
                      <a:pt x="2933" y="1454"/>
                    </a:cubicBezTo>
                    <a:cubicBezTo>
                      <a:pt x="2933" y="652"/>
                      <a:pt x="2281" y="0"/>
                      <a:pt x="1454" y="0"/>
                    </a:cubicBezTo>
                    <a:close/>
                  </a:path>
                </a:pathLst>
              </a:custGeom>
              <a:solidFill>
                <a:srgbClr val="B3C3F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39" name="Google Shape;439;p26"/>
              <p:cNvSpPr/>
              <p:nvPr/>
            </p:nvSpPr>
            <p:spPr>
              <a:xfrm rot="10800000">
                <a:off x="7593189" y="4605576"/>
                <a:ext cx="73568" cy="73568"/>
              </a:xfrm>
              <a:custGeom>
                <a:avLst/>
                <a:gdLst/>
                <a:ahLst/>
                <a:cxnLst/>
                <a:rect l="l" t="t" r="r" b="b"/>
                <a:pathLst>
                  <a:path w="4086" h="4086" extrusionOk="0">
                    <a:moveTo>
                      <a:pt x="2030" y="1"/>
                    </a:moveTo>
                    <a:cubicBezTo>
                      <a:pt x="903" y="1"/>
                      <a:pt x="0" y="928"/>
                      <a:pt x="0" y="2056"/>
                    </a:cubicBezTo>
                    <a:cubicBezTo>
                      <a:pt x="0" y="3159"/>
                      <a:pt x="903" y="4086"/>
                      <a:pt x="2030" y="4086"/>
                    </a:cubicBezTo>
                    <a:cubicBezTo>
                      <a:pt x="3158" y="4086"/>
                      <a:pt x="4086" y="3159"/>
                      <a:pt x="4086" y="2056"/>
                    </a:cubicBezTo>
                    <a:cubicBezTo>
                      <a:pt x="4086" y="928"/>
                      <a:pt x="3158" y="1"/>
                      <a:pt x="2030" y="1"/>
                    </a:cubicBezTo>
                    <a:close/>
                  </a:path>
                </a:pathLst>
              </a:custGeom>
              <a:solidFill>
                <a:srgbClr val="B3C3F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440" name="Google Shape;440;p26"/>
            <p:cNvGrpSpPr/>
            <p:nvPr/>
          </p:nvGrpSpPr>
          <p:grpSpPr>
            <a:xfrm rot="10800000">
              <a:off x="2194088" y="161539"/>
              <a:ext cx="1105410" cy="579852"/>
              <a:chOff x="7315764" y="3964490"/>
              <a:chExt cx="1105410" cy="579852"/>
            </a:xfrm>
          </p:grpSpPr>
          <p:sp>
            <p:nvSpPr>
              <p:cNvPr id="441" name="Google Shape;441;p26"/>
              <p:cNvSpPr/>
              <p:nvPr/>
            </p:nvSpPr>
            <p:spPr>
              <a:xfrm rot="10800000">
                <a:off x="8309705" y="3964490"/>
                <a:ext cx="111469" cy="111487"/>
              </a:xfrm>
              <a:custGeom>
                <a:avLst/>
                <a:gdLst/>
                <a:ahLst/>
                <a:cxnLst/>
                <a:rect l="l" t="t" r="r" b="b"/>
                <a:pathLst>
                  <a:path w="6191" h="6192" extrusionOk="0">
                    <a:moveTo>
                      <a:pt x="3083" y="1"/>
                    </a:moveTo>
                    <a:lnTo>
                      <a:pt x="2005" y="2006"/>
                    </a:lnTo>
                    <a:lnTo>
                      <a:pt x="0" y="3108"/>
                    </a:lnTo>
                    <a:lnTo>
                      <a:pt x="2005" y="4186"/>
                    </a:lnTo>
                    <a:lnTo>
                      <a:pt x="3083" y="6191"/>
                    </a:lnTo>
                    <a:lnTo>
                      <a:pt x="4186" y="4186"/>
                    </a:lnTo>
                    <a:lnTo>
                      <a:pt x="6191" y="3108"/>
                    </a:lnTo>
                    <a:lnTo>
                      <a:pt x="4186" y="2006"/>
                    </a:lnTo>
                    <a:lnTo>
                      <a:pt x="3083" y="1"/>
                    </a:lnTo>
                    <a:close/>
                  </a:path>
                </a:pathLst>
              </a:custGeom>
              <a:solidFill>
                <a:srgbClr val="B3C3F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42" name="Google Shape;442;p26"/>
              <p:cNvSpPr/>
              <p:nvPr/>
            </p:nvSpPr>
            <p:spPr>
              <a:xfrm rot="10800000">
                <a:off x="7959317" y="4491983"/>
                <a:ext cx="52809" cy="52359"/>
              </a:xfrm>
              <a:custGeom>
                <a:avLst/>
                <a:gdLst/>
                <a:ahLst/>
                <a:cxnLst/>
                <a:rect l="l" t="t" r="r" b="b"/>
                <a:pathLst>
                  <a:path w="2933" h="2908" extrusionOk="0">
                    <a:moveTo>
                      <a:pt x="1454" y="0"/>
                    </a:moveTo>
                    <a:cubicBezTo>
                      <a:pt x="652" y="0"/>
                      <a:pt x="0" y="652"/>
                      <a:pt x="0" y="1454"/>
                    </a:cubicBezTo>
                    <a:cubicBezTo>
                      <a:pt x="0" y="2256"/>
                      <a:pt x="652" y="2907"/>
                      <a:pt x="1454" y="2907"/>
                    </a:cubicBezTo>
                    <a:cubicBezTo>
                      <a:pt x="2281" y="2907"/>
                      <a:pt x="2933" y="2256"/>
                      <a:pt x="2933" y="1454"/>
                    </a:cubicBezTo>
                    <a:cubicBezTo>
                      <a:pt x="2933" y="652"/>
                      <a:pt x="2281" y="0"/>
                      <a:pt x="1454" y="0"/>
                    </a:cubicBezTo>
                    <a:close/>
                  </a:path>
                </a:pathLst>
              </a:custGeom>
              <a:solidFill>
                <a:srgbClr val="B3C3F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43" name="Google Shape;443;p26"/>
              <p:cNvSpPr/>
              <p:nvPr/>
            </p:nvSpPr>
            <p:spPr>
              <a:xfrm rot="10800000">
                <a:off x="7315764" y="4197764"/>
                <a:ext cx="73568" cy="73568"/>
              </a:xfrm>
              <a:custGeom>
                <a:avLst/>
                <a:gdLst/>
                <a:ahLst/>
                <a:cxnLst/>
                <a:rect l="l" t="t" r="r" b="b"/>
                <a:pathLst>
                  <a:path w="4086" h="4086" extrusionOk="0">
                    <a:moveTo>
                      <a:pt x="2030" y="1"/>
                    </a:moveTo>
                    <a:cubicBezTo>
                      <a:pt x="903" y="1"/>
                      <a:pt x="0" y="928"/>
                      <a:pt x="0" y="2056"/>
                    </a:cubicBezTo>
                    <a:cubicBezTo>
                      <a:pt x="0" y="3159"/>
                      <a:pt x="903" y="4086"/>
                      <a:pt x="2030" y="4086"/>
                    </a:cubicBezTo>
                    <a:cubicBezTo>
                      <a:pt x="3158" y="4086"/>
                      <a:pt x="4086" y="3159"/>
                      <a:pt x="4086" y="2056"/>
                    </a:cubicBezTo>
                    <a:cubicBezTo>
                      <a:pt x="4086" y="928"/>
                      <a:pt x="3158" y="1"/>
                      <a:pt x="2030" y="1"/>
                    </a:cubicBezTo>
                    <a:close/>
                  </a:path>
                </a:pathLst>
              </a:custGeom>
              <a:solidFill>
                <a:srgbClr val="B3C3F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444" name="Google Shape;444;p26"/>
            <p:cNvSpPr/>
            <p:nvPr/>
          </p:nvSpPr>
          <p:spPr>
            <a:xfrm rot="5400000">
              <a:off x="4240946" y="131969"/>
              <a:ext cx="111469" cy="111487"/>
            </a:xfrm>
            <a:custGeom>
              <a:avLst/>
              <a:gdLst/>
              <a:ahLst/>
              <a:cxnLst/>
              <a:rect l="l" t="t" r="r" b="b"/>
              <a:pathLst>
                <a:path w="6191" h="6192" extrusionOk="0">
                  <a:moveTo>
                    <a:pt x="3083" y="1"/>
                  </a:moveTo>
                  <a:lnTo>
                    <a:pt x="2005" y="2006"/>
                  </a:lnTo>
                  <a:lnTo>
                    <a:pt x="0" y="3108"/>
                  </a:lnTo>
                  <a:lnTo>
                    <a:pt x="2005" y="4186"/>
                  </a:lnTo>
                  <a:lnTo>
                    <a:pt x="3083" y="6191"/>
                  </a:lnTo>
                  <a:lnTo>
                    <a:pt x="4186" y="4186"/>
                  </a:lnTo>
                  <a:lnTo>
                    <a:pt x="6191" y="3108"/>
                  </a:lnTo>
                  <a:lnTo>
                    <a:pt x="4186" y="2006"/>
                  </a:lnTo>
                  <a:lnTo>
                    <a:pt x="3083" y="1"/>
                  </a:lnTo>
                  <a:close/>
                </a:path>
              </a:pathLst>
            </a:custGeom>
            <a:solidFill>
              <a:srgbClr val="B3C3F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445" name="Google Shape;445;p26"/>
            <p:cNvGrpSpPr/>
            <p:nvPr/>
          </p:nvGrpSpPr>
          <p:grpSpPr>
            <a:xfrm rot="-5400000">
              <a:off x="-227099" y="2417251"/>
              <a:ext cx="1236485" cy="237415"/>
              <a:chOff x="7296164" y="4361614"/>
              <a:chExt cx="1236485" cy="237415"/>
            </a:xfrm>
          </p:grpSpPr>
          <p:sp>
            <p:nvSpPr>
              <p:cNvPr id="446" name="Google Shape;446;p26"/>
              <p:cNvSpPr/>
              <p:nvPr/>
            </p:nvSpPr>
            <p:spPr>
              <a:xfrm rot="10800000">
                <a:off x="8421180" y="4435190"/>
                <a:ext cx="111469" cy="111487"/>
              </a:xfrm>
              <a:custGeom>
                <a:avLst/>
                <a:gdLst/>
                <a:ahLst/>
                <a:cxnLst/>
                <a:rect l="l" t="t" r="r" b="b"/>
                <a:pathLst>
                  <a:path w="6191" h="6192" extrusionOk="0">
                    <a:moveTo>
                      <a:pt x="3083" y="1"/>
                    </a:moveTo>
                    <a:lnTo>
                      <a:pt x="2005" y="2006"/>
                    </a:lnTo>
                    <a:lnTo>
                      <a:pt x="0" y="3108"/>
                    </a:lnTo>
                    <a:lnTo>
                      <a:pt x="2005" y="4186"/>
                    </a:lnTo>
                    <a:lnTo>
                      <a:pt x="3083" y="6191"/>
                    </a:lnTo>
                    <a:lnTo>
                      <a:pt x="4186" y="4186"/>
                    </a:lnTo>
                    <a:lnTo>
                      <a:pt x="6191" y="3108"/>
                    </a:lnTo>
                    <a:lnTo>
                      <a:pt x="4186" y="2006"/>
                    </a:lnTo>
                    <a:lnTo>
                      <a:pt x="3083" y="1"/>
                    </a:lnTo>
                    <a:close/>
                  </a:path>
                </a:pathLst>
              </a:custGeom>
              <a:solidFill>
                <a:srgbClr val="B3C3F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47" name="Google Shape;447;p26"/>
              <p:cNvSpPr/>
              <p:nvPr/>
            </p:nvSpPr>
            <p:spPr>
              <a:xfrm rot="10800000">
                <a:off x="7519142" y="4546671"/>
                <a:ext cx="52809" cy="52359"/>
              </a:xfrm>
              <a:custGeom>
                <a:avLst/>
                <a:gdLst/>
                <a:ahLst/>
                <a:cxnLst/>
                <a:rect l="l" t="t" r="r" b="b"/>
                <a:pathLst>
                  <a:path w="2933" h="2908" extrusionOk="0">
                    <a:moveTo>
                      <a:pt x="1454" y="0"/>
                    </a:moveTo>
                    <a:cubicBezTo>
                      <a:pt x="652" y="0"/>
                      <a:pt x="0" y="652"/>
                      <a:pt x="0" y="1454"/>
                    </a:cubicBezTo>
                    <a:cubicBezTo>
                      <a:pt x="0" y="2256"/>
                      <a:pt x="652" y="2907"/>
                      <a:pt x="1454" y="2907"/>
                    </a:cubicBezTo>
                    <a:cubicBezTo>
                      <a:pt x="2281" y="2907"/>
                      <a:pt x="2933" y="2256"/>
                      <a:pt x="2933" y="1454"/>
                    </a:cubicBezTo>
                    <a:cubicBezTo>
                      <a:pt x="2933" y="652"/>
                      <a:pt x="2281" y="0"/>
                      <a:pt x="1454" y="0"/>
                    </a:cubicBezTo>
                    <a:close/>
                  </a:path>
                </a:pathLst>
              </a:custGeom>
              <a:solidFill>
                <a:srgbClr val="B3C3F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48" name="Google Shape;448;p26"/>
              <p:cNvSpPr/>
              <p:nvPr/>
            </p:nvSpPr>
            <p:spPr>
              <a:xfrm rot="10800000">
                <a:off x="7296164" y="4361614"/>
                <a:ext cx="73568" cy="73568"/>
              </a:xfrm>
              <a:custGeom>
                <a:avLst/>
                <a:gdLst/>
                <a:ahLst/>
                <a:cxnLst/>
                <a:rect l="l" t="t" r="r" b="b"/>
                <a:pathLst>
                  <a:path w="4086" h="4086" extrusionOk="0">
                    <a:moveTo>
                      <a:pt x="2030" y="1"/>
                    </a:moveTo>
                    <a:cubicBezTo>
                      <a:pt x="903" y="1"/>
                      <a:pt x="0" y="928"/>
                      <a:pt x="0" y="2056"/>
                    </a:cubicBezTo>
                    <a:cubicBezTo>
                      <a:pt x="0" y="3159"/>
                      <a:pt x="903" y="4086"/>
                      <a:pt x="2030" y="4086"/>
                    </a:cubicBezTo>
                    <a:cubicBezTo>
                      <a:pt x="3158" y="4086"/>
                      <a:pt x="4086" y="3159"/>
                      <a:pt x="4086" y="2056"/>
                    </a:cubicBezTo>
                    <a:cubicBezTo>
                      <a:pt x="4086" y="928"/>
                      <a:pt x="3158" y="1"/>
                      <a:pt x="2030" y="1"/>
                    </a:cubicBezTo>
                    <a:close/>
                  </a:path>
                </a:pathLst>
              </a:custGeom>
              <a:solidFill>
                <a:srgbClr val="B3C3F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449" name="Google Shape;449;p26"/>
            <p:cNvSpPr/>
            <p:nvPr/>
          </p:nvSpPr>
          <p:spPr>
            <a:xfrm>
              <a:off x="398388" y="187453"/>
              <a:ext cx="111469" cy="111487"/>
            </a:xfrm>
            <a:custGeom>
              <a:avLst/>
              <a:gdLst/>
              <a:ahLst/>
              <a:cxnLst/>
              <a:rect l="l" t="t" r="r" b="b"/>
              <a:pathLst>
                <a:path w="6191" h="6192" extrusionOk="0">
                  <a:moveTo>
                    <a:pt x="3083" y="1"/>
                  </a:moveTo>
                  <a:lnTo>
                    <a:pt x="2005" y="2006"/>
                  </a:lnTo>
                  <a:lnTo>
                    <a:pt x="0" y="3108"/>
                  </a:lnTo>
                  <a:lnTo>
                    <a:pt x="2005" y="4186"/>
                  </a:lnTo>
                  <a:lnTo>
                    <a:pt x="3083" y="6191"/>
                  </a:lnTo>
                  <a:lnTo>
                    <a:pt x="4186" y="4186"/>
                  </a:lnTo>
                  <a:lnTo>
                    <a:pt x="6191" y="3108"/>
                  </a:lnTo>
                  <a:lnTo>
                    <a:pt x="4186" y="2006"/>
                  </a:lnTo>
                  <a:lnTo>
                    <a:pt x="3083" y="1"/>
                  </a:lnTo>
                  <a:close/>
                </a:path>
              </a:pathLst>
            </a:custGeom>
            <a:solidFill>
              <a:srgbClr val="B3C3F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0" name="Google Shape;450;p26"/>
            <p:cNvSpPr/>
            <p:nvPr/>
          </p:nvSpPr>
          <p:spPr>
            <a:xfrm rot="5400000">
              <a:off x="160946" y="4048357"/>
              <a:ext cx="111469" cy="111487"/>
            </a:xfrm>
            <a:custGeom>
              <a:avLst/>
              <a:gdLst/>
              <a:ahLst/>
              <a:cxnLst/>
              <a:rect l="l" t="t" r="r" b="b"/>
              <a:pathLst>
                <a:path w="6191" h="6192" extrusionOk="0">
                  <a:moveTo>
                    <a:pt x="3083" y="1"/>
                  </a:moveTo>
                  <a:lnTo>
                    <a:pt x="2005" y="2006"/>
                  </a:lnTo>
                  <a:lnTo>
                    <a:pt x="0" y="3108"/>
                  </a:lnTo>
                  <a:lnTo>
                    <a:pt x="2005" y="4186"/>
                  </a:lnTo>
                  <a:lnTo>
                    <a:pt x="3083" y="6191"/>
                  </a:lnTo>
                  <a:lnTo>
                    <a:pt x="4186" y="4186"/>
                  </a:lnTo>
                  <a:lnTo>
                    <a:pt x="6191" y="3108"/>
                  </a:lnTo>
                  <a:lnTo>
                    <a:pt x="4186" y="2006"/>
                  </a:lnTo>
                  <a:lnTo>
                    <a:pt x="3083" y="1"/>
                  </a:lnTo>
                  <a:close/>
                </a:path>
              </a:pathLst>
            </a:custGeom>
            <a:solidFill>
              <a:srgbClr val="B3C3F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1" name="Google Shape;451;p26"/>
            <p:cNvSpPr/>
            <p:nvPr/>
          </p:nvSpPr>
          <p:spPr>
            <a:xfrm>
              <a:off x="1582212" y="79614"/>
              <a:ext cx="52809" cy="52359"/>
            </a:xfrm>
            <a:custGeom>
              <a:avLst/>
              <a:gdLst/>
              <a:ahLst/>
              <a:cxnLst/>
              <a:rect l="l" t="t" r="r" b="b"/>
              <a:pathLst>
                <a:path w="2933" h="2908" extrusionOk="0">
                  <a:moveTo>
                    <a:pt x="1454" y="0"/>
                  </a:moveTo>
                  <a:cubicBezTo>
                    <a:pt x="652" y="0"/>
                    <a:pt x="0" y="652"/>
                    <a:pt x="0" y="1454"/>
                  </a:cubicBezTo>
                  <a:cubicBezTo>
                    <a:pt x="0" y="2256"/>
                    <a:pt x="652" y="2907"/>
                    <a:pt x="1454" y="2907"/>
                  </a:cubicBezTo>
                  <a:cubicBezTo>
                    <a:pt x="2281" y="2907"/>
                    <a:pt x="2933" y="2256"/>
                    <a:pt x="2933" y="1454"/>
                  </a:cubicBezTo>
                  <a:cubicBezTo>
                    <a:pt x="2933" y="652"/>
                    <a:pt x="2281" y="0"/>
                    <a:pt x="1454" y="0"/>
                  </a:cubicBezTo>
                  <a:close/>
                </a:path>
              </a:pathLst>
            </a:custGeom>
            <a:solidFill>
              <a:srgbClr val="B3C3F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52" name="Google Shape;452;p26"/>
          <p:cNvSpPr/>
          <p:nvPr/>
        </p:nvSpPr>
        <p:spPr>
          <a:xfrm rot="10800000">
            <a:off x="483448" y="778982"/>
            <a:ext cx="52827" cy="52809"/>
          </a:xfrm>
          <a:custGeom>
            <a:avLst/>
            <a:gdLst/>
            <a:ahLst/>
            <a:cxnLst/>
            <a:rect l="l" t="t" r="r" b="b"/>
            <a:pathLst>
              <a:path w="2934" h="2933" extrusionOk="0">
                <a:moveTo>
                  <a:pt x="1479" y="1"/>
                </a:moveTo>
                <a:cubicBezTo>
                  <a:pt x="677" y="1"/>
                  <a:pt x="1" y="652"/>
                  <a:pt x="1" y="1479"/>
                </a:cubicBezTo>
                <a:cubicBezTo>
                  <a:pt x="1" y="2281"/>
                  <a:pt x="677" y="2933"/>
                  <a:pt x="1479" y="2933"/>
                </a:cubicBezTo>
                <a:cubicBezTo>
                  <a:pt x="2281" y="2933"/>
                  <a:pt x="2933" y="2281"/>
                  <a:pt x="2933" y="1479"/>
                </a:cubicBezTo>
                <a:cubicBezTo>
                  <a:pt x="2933" y="652"/>
                  <a:pt x="2281" y="1"/>
                  <a:pt x="1479" y="1"/>
                </a:cubicBezTo>
                <a:close/>
              </a:path>
            </a:pathLst>
          </a:custGeom>
          <a:solidFill>
            <a:srgbClr val="B3C3F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53" name="Google Shape;453;p26"/>
          <p:cNvSpPr/>
          <p:nvPr/>
        </p:nvSpPr>
        <p:spPr>
          <a:xfrm rot="10800000">
            <a:off x="574181" y="705430"/>
            <a:ext cx="73568" cy="73568"/>
          </a:xfrm>
          <a:custGeom>
            <a:avLst/>
            <a:gdLst/>
            <a:ahLst/>
            <a:cxnLst/>
            <a:rect l="l" t="t" r="r" b="b"/>
            <a:pathLst>
              <a:path w="4086" h="4086" extrusionOk="0">
                <a:moveTo>
                  <a:pt x="2030" y="1"/>
                </a:moveTo>
                <a:cubicBezTo>
                  <a:pt x="903" y="1"/>
                  <a:pt x="0" y="928"/>
                  <a:pt x="0" y="2056"/>
                </a:cubicBezTo>
                <a:cubicBezTo>
                  <a:pt x="0" y="3159"/>
                  <a:pt x="903" y="4086"/>
                  <a:pt x="2030" y="4086"/>
                </a:cubicBezTo>
                <a:cubicBezTo>
                  <a:pt x="3158" y="4086"/>
                  <a:pt x="4086" y="3159"/>
                  <a:pt x="4086" y="2056"/>
                </a:cubicBezTo>
                <a:cubicBezTo>
                  <a:pt x="4086" y="928"/>
                  <a:pt x="3158" y="1"/>
                  <a:pt x="2030" y="1"/>
                </a:cubicBezTo>
                <a:close/>
              </a:path>
            </a:pathLst>
          </a:custGeom>
          <a:solidFill>
            <a:srgbClr val="B3C3F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54" name="Google Shape;454;p26"/>
          <p:cNvSpPr/>
          <p:nvPr/>
        </p:nvSpPr>
        <p:spPr>
          <a:xfrm rot="10800000">
            <a:off x="536278" y="835783"/>
            <a:ext cx="111469" cy="111487"/>
          </a:xfrm>
          <a:custGeom>
            <a:avLst/>
            <a:gdLst/>
            <a:ahLst/>
            <a:cxnLst/>
            <a:rect l="l" t="t" r="r" b="b"/>
            <a:pathLst>
              <a:path w="6191" h="6192" extrusionOk="0">
                <a:moveTo>
                  <a:pt x="3083" y="1"/>
                </a:moveTo>
                <a:lnTo>
                  <a:pt x="2005" y="2006"/>
                </a:lnTo>
                <a:lnTo>
                  <a:pt x="0" y="3108"/>
                </a:lnTo>
                <a:lnTo>
                  <a:pt x="2005" y="4186"/>
                </a:lnTo>
                <a:lnTo>
                  <a:pt x="3083" y="6191"/>
                </a:lnTo>
                <a:lnTo>
                  <a:pt x="4186" y="4186"/>
                </a:lnTo>
                <a:lnTo>
                  <a:pt x="6191" y="3108"/>
                </a:lnTo>
                <a:lnTo>
                  <a:pt x="4186" y="2006"/>
                </a:lnTo>
                <a:lnTo>
                  <a:pt x="3083" y="1"/>
                </a:lnTo>
                <a:close/>
              </a:path>
            </a:pathLst>
          </a:custGeom>
          <a:solidFill>
            <a:srgbClr val="B3C3F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55" name="Google Shape;455;p26"/>
          <p:cNvSpPr txBox="1">
            <a:spLocks noGrp="1"/>
          </p:cNvSpPr>
          <p:nvPr>
            <p:ph type="title"/>
          </p:nvPr>
        </p:nvSpPr>
        <p:spPr>
          <a:xfrm>
            <a:off x="720000" y="540000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456" name="Google Shape;456;p26"/>
          <p:cNvSpPr txBox="1">
            <a:spLocks noGrp="1"/>
          </p:cNvSpPr>
          <p:nvPr>
            <p:ph type="body" idx="1"/>
          </p:nvPr>
        </p:nvSpPr>
        <p:spPr>
          <a:xfrm>
            <a:off x="720000" y="1281525"/>
            <a:ext cx="7704000" cy="3321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048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Livvic"/>
              <a:buAutoNum type="arabicPeriod"/>
              <a:defRPr sz="1100">
                <a:latin typeface="Rubik"/>
                <a:ea typeface="Rubik"/>
                <a:cs typeface="Rubik"/>
                <a:sym typeface="Rubik"/>
              </a:defRPr>
            </a:lvl1pPr>
            <a:lvl2pPr marL="914400" lvl="1" indent="-304800" rtl="0"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lphaLcPeriod"/>
              <a:defRPr sz="1200">
                <a:latin typeface="Rubik"/>
                <a:ea typeface="Rubik"/>
                <a:cs typeface="Rubik"/>
                <a:sym typeface="Rubik"/>
              </a:defRPr>
            </a:lvl2pPr>
            <a:lvl3pPr marL="1371600" lvl="2" indent="-304800" rtl="0"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romanLcPeriod"/>
              <a:defRPr sz="1200">
                <a:latin typeface="Rubik"/>
                <a:ea typeface="Rubik"/>
                <a:cs typeface="Rubik"/>
                <a:sym typeface="Rubik"/>
              </a:defRPr>
            </a:lvl3pPr>
            <a:lvl4pPr marL="1828800" lvl="3" indent="-304800" rtl="0"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rabicPeriod"/>
              <a:defRPr sz="1200">
                <a:latin typeface="Rubik"/>
                <a:ea typeface="Rubik"/>
                <a:cs typeface="Rubik"/>
                <a:sym typeface="Rubik"/>
              </a:defRPr>
            </a:lvl4pPr>
            <a:lvl5pPr marL="2286000" lvl="4" indent="-304800" rtl="0"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lphaLcPeriod"/>
              <a:defRPr sz="1200">
                <a:latin typeface="Rubik"/>
                <a:ea typeface="Rubik"/>
                <a:cs typeface="Rubik"/>
                <a:sym typeface="Rubik"/>
              </a:defRPr>
            </a:lvl5pPr>
            <a:lvl6pPr marL="2743200" lvl="5" indent="-304800" rtl="0"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romanLcPeriod"/>
              <a:defRPr sz="1200">
                <a:latin typeface="Rubik"/>
                <a:ea typeface="Rubik"/>
                <a:cs typeface="Rubik"/>
                <a:sym typeface="Rubik"/>
              </a:defRPr>
            </a:lvl6pPr>
            <a:lvl7pPr marL="3200400" lvl="6" indent="-304800" rtl="0"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rabicPeriod"/>
              <a:defRPr sz="1200">
                <a:latin typeface="Rubik"/>
                <a:ea typeface="Rubik"/>
                <a:cs typeface="Rubik"/>
                <a:sym typeface="Rubik"/>
              </a:defRPr>
            </a:lvl7pPr>
            <a:lvl8pPr marL="3657600" lvl="7" indent="-304800" rtl="0"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lphaLcPeriod"/>
              <a:defRPr sz="1200">
                <a:latin typeface="Rubik"/>
                <a:ea typeface="Rubik"/>
                <a:cs typeface="Rubik"/>
                <a:sym typeface="Rubik"/>
              </a:defRPr>
            </a:lvl8pPr>
            <a:lvl9pPr marL="4114800" lvl="8" indent="-304800" rtl="0">
              <a:spcBef>
                <a:spcPts val="1600"/>
              </a:spcBef>
              <a:spcAft>
                <a:spcPts val="1600"/>
              </a:spcAft>
              <a:buClr>
                <a:srgbClr val="434343"/>
              </a:buClr>
              <a:buSzPts val="1200"/>
              <a:buFont typeface="Roboto Condensed Light"/>
              <a:buAutoNum type="romanLcPeriod"/>
              <a:defRPr sz="1200">
                <a:latin typeface="Rubik"/>
                <a:ea typeface="Rubik"/>
                <a:cs typeface="Rubik"/>
                <a:sym typeface="Rubik"/>
              </a:defRPr>
            </a:lvl9pPr>
          </a:lstStyle>
          <a:p>
            <a:endParaRPr/>
          </a:p>
        </p:txBody>
      </p:sp>
      <p:sp>
        <p:nvSpPr>
          <p:cNvPr id="457" name="Google Shape;457;p2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background">
  <p:cSld name="CUSTOM_13">
    <p:spTree>
      <p:nvGrpSpPr>
        <p:cNvPr id="1" name="Shape 4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3" name="Google Shape;483;p28"/>
          <p:cNvSpPr/>
          <p:nvPr/>
        </p:nvSpPr>
        <p:spPr>
          <a:xfrm>
            <a:off x="4319050" y="-1377525"/>
            <a:ext cx="7109748" cy="5234937"/>
          </a:xfrm>
          <a:custGeom>
            <a:avLst/>
            <a:gdLst/>
            <a:ahLst/>
            <a:cxnLst/>
            <a:rect l="l" t="t" r="r" b="b"/>
            <a:pathLst>
              <a:path w="80402" h="59202" extrusionOk="0">
                <a:moveTo>
                  <a:pt x="45341" y="1"/>
                </a:moveTo>
                <a:cubicBezTo>
                  <a:pt x="31151" y="1"/>
                  <a:pt x="16016" y="3943"/>
                  <a:pt x="12857" y="6034"/>
                </a:cubicBezTo>
                <a:cubicBezTo>
                  <a:pt x="12055" y="6560"/>
                  <a:pt x="11329" y="7112"/>
                  <a:pt x="10677" y="7638"/>
                </a:cubicBezTo>
                <a:cubicBezTo>
                  <a:pt x="0" y="16335"/>
                  <a:pt x="5389" y="27062"/>
                  <a:pt x="12381" y="35182"/>
                </a:cubicBezTo>
                <a:cubicBezTo>
                  <a:pt x="16441" y="39869"/>
                  <a:pt x="21053" y="43703"/>
                  <a:pt x="23384" y="45758"/>
                </a:cubicBezTo>
                <a:cubicBezTo>
                  <a:pt x="30000" y="51573"/>
                  <a:pt x="30226" y="58791"/>
                  <a:pt x="40903" y="59192"/>
                </a:cubicBezTo>
                <a:cubicBezTo>
                  <a:pt x="41075" y="59199"/>
                  <a:pt x="41245" y="59202"/>
                  <a:pt x="41414" y="59202"/>
                </a:cubicBezTo>
                <a:cubicBezTo>
                  <a:pt x="51716" y="59202"/>
                  <a:pt x="55892" y="47317"/>
                  <a:pt x="60602" y="41473"/>
                </a:cubicBezTo>
                <a:cubicBezTo>
                  <a:pt x="65389" y="35533"/>
                  <a:pt x="80402" y="21347"/>
                  <a:pt x="69123" y="7538"/>
                </a:cubicBezTo>
                <a:cubicBezTo>
                  <a:pt x="64477" y="1878"/>
                  <a:pt x="55134" y="1"/>
                  <a:pt x="45341" y="1"/>
                </a:cubicBezTo>
                <a:close/>
              </a:path>
            </a:pathLst>
          </a:custGeom>
          <a:solidFill>
            <a:srgbClr val="B3C3F0">
              <a:alpha val="1298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84" name="Google Shape;484;p28"/>
          <p:cNvSpPr txBox="1">
            <a:spLocks noGrp="1"/>
          </p:cNvSpPr>
          <p:nvPr>
            <p:ph type="title"/>
          </p:nvPr>
        </p:nvSpPr>
        <p:spPr>
          <a:xfrm>
            <a:off x="720000" y="540000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485" name="Google Shape;485;p28"/>
          <p:cNvSpPr/>
          <p:nvPr/>
        </p:nvSpPr>
        <p:spPr>
          <a:xfrm rot="10800000" flipH="1">
            <a:off x="594923" y="778982"/>
            <a:ext cx="52827" cy="52809"/>
          </a:xfrm>
          <a:custGeom>
            <a:avLst/>
            <a:gdLst/>
            <a:ahLst/>
            <a:cxnLst/>
            <a:rect l="l" t="t" r="r" b="b"/>
            <a:pathLst>
              <a:path w="2934" h="2933" extrusionOk="0">
                <a:moveTo>
                  <a:pt x="1479" y="1"/>
                </a:moveTo>
                <a:cubicBezTo>
                  <a:pt x="677" y="1"/>
                  <a:pt x="1" y="652"/>
                  <a:pt x="1" y="1479"/>
                </a:cubicBezTo>
                <a:cubicBezTo>
                  <a:pt x="1" y="2281"/>
                  <a:pt x="677" y="2933"/>
                  <a:pt x="1479" y="2933"/>
                </a:cubicBezTo>
                <a:cubicBezTo>
                  <a:pt x="2281" y="2933"/>
                  <a:pt x="2933" y="2281"/>
                  <a:pt x="2933" y="1479"/>
                </a:cubicBezTo>
                <a:cubicBezTo>
                  <a:pt x="2933" y="652"/>
                  <a:pt x="2281" y="1"/>
                  <a:pt x="1479" y="1"/>
                </a:cubicBezTo>
                <a:close/>
              </a:path>
            </a:pathLst>
          </a:custGeom>
          <a:solidFill>
            <a:srgbClr val="B3C3F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86" name="Google Shape;486;p28"/>
          <p:cNvSpPr/>
          <p:nvPr/>
        </p:nvSpPr>
        <p:spPr>
          <a:xfrm rot="10800000" flipH="1">
            <a:off x="483448" y="705430"/>
            <a:ext cx="73568" cy="73568"/>
          </a:xfrm>
          <a:custGeom>
            <a:avLst/>
            <a:gdLst/>
            <a:ahLst/>
            <a:cxnLst/>
            <a:rect l="l" t="t" r="r" b="b"/>
            <a:pathLst>
              <a:path w="4086" h="4086" extrusionOk="0">
                <a:moveTo>
                  <a:pt x="2030" y="1"/>
                </a:moveTo>
                <a:cubicBezTo>
                  <a:pt x="903" y="1"/>
                  <a:pt x="0" y="928"/>
                  <a:pt x="0" y="2056"/>
                </a:cubicBezTo>
                <a:cubicBezTo>
                  <a:pt x="0" y="3159"/>
                  <a:pt x="903" y="4086"/>
                  <a:pt x="2030" y="4086"/>
                </a:cubicBezTo>
                <a:cubicBezTo>
                  <a:pt x="3158" y="4086"/>
                  <a:pt x="4086" y="3159"/>
                  <a:pt x="4086" y="2056"/>
                </a:cubicBezTo>
                <a:cubicBezTo>
                  <a:pt x="4086" y="928"/>
                  <a:pt x="3158" y="1"/>
                  <a:pt x="2030" y="1"/>
                </a:cubicBezTo>
                <a:close/>
              </a:path>
            </a:pathLst>
          </a:custGeom>
          <a:solidFill>
            <a:srgbClr val="B3C3F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87" name="Google Shape;487;p28"/>
          <p:cNvSpPr/>
          <p:nvPr/>
        </p:nvSpPr>
        <p:spPr>
          <a:xfrm rot="10800000" flipH="1">
            <a:off x="483451" y="835783"/>
            <a:ext cx="111469" cy="111487"/>
          </a:xfrm>
          <a:custGeom>
            <a:avLst/>
            <a:gdLst/>
            <a:ahLst/>
            <a:cxnLst/>
            <a:rect l="l" t="t" r="r" b="b"/>
            <a:pathLst>
              <a:path w="6191" h="6192" extrusionOk="0">
                <a:moveTo>
                  <a:pt x="3083" y="1"/>
                </a:moveTo>
                <a:lnTo>
                  <a:pt x="2005" y="2006"/>
                </a:lnTo>
                <a:lnTo>
                  <a:pt x="0" y="3108"/>
                </a:lnTo>
                <a:lnTo>
                  <a:pt x="2005" y="4186"/>
                </a:lnTo>
                <a:lnTo>
                  <a:pt x="3083" y="6191"/>
                </a:lnTo>
                <a:lnTo>
                  <a:pt x="4186" y="4186"/>
                </a:lnTo>
                <a:lnTo>
                  <a:pt x="6191" y="3108"/>
                </a:lnTo>
                <a:lnTo>
                  <a:pt x="4186" y="2006"/>
                </a:lnTo>
                <a:lnTo>
                  <a:pt x="3083" y="1"/>
                </a:lnTo>
                <a:close/>
              </a:path>
            </a:pathLst>
          </a:custGeom>
          <a:solidFill>
            <a:srgbClr val="B3C3F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4"/>
          <p:cNvSpPr/>
          <p:nvPr/>
        </p:nvSpPr>
        <p:spPr>
          <a:xfrm rot="7077154">
            <a:off x="4080918" y="1541107"/>
            <a:ext cx="8001144" cy="4184986"/>
          </a:xfrm>
          <a:custGeom>
            <a:avLst/>
            <a:gdLst/>
            <a:ahLst/>
            <a:cxnLst/>
            <a:rect l="l" t="t" r="r" b="b"/>
            <a:pathLst>
              <a:path w="82283" h="43038" extrusionOk="0">
                <a:moveTo>
                  <a:pt x="22381" y="1"/>
                </a:moveTo>
                <a:cubicBezTo>
                  <a:pt x="21457" y="1"/>
                  <a:pt x="20529" y="44"/>
                  <a:pt x="19600" y="132"/>
                </a:cubicBezTo>
                <a:cubicBezTo>
                  <a:pt x="10653" y="984"/>
                  <a:pt x="1003" y="5119"/>
                  <a:pt x="402" y="18779"/>
                </a:cubicBezTo>
                <a:cubicBezTo>
                  <a:pt x="402" y="18854"/>
                  <a:pt x="402" y="18929"/>
                  <a:pt x="402" y="19029"/>
                </a:cubicBezTo>
                <a:cubicBezTo>
                  <a:pt x="1" y="30308"/>
                  <a:pt x="4738" y="35521"/>
                  <a:pt x="10252" y="37826"/>
                </a:cubicBezTo>
                <a:cubicBezTo>
                  <a:pt x="13344" y="39106"/>
                  <a:pt x="16682" y="39474"/>
                  <a:pt x="19497" y="39474"/>
                </a:cubicBezTo>
                <a:cubicBezTo>
                  <a:pt x="23296" y="39474"/>
                  <a:pt x="26141" y="38804"/>
                  <a:pt x="26141" y="38804"/>
                </a:cubicBezTo>
                <a:cubicBezTo>
                  <a:pt x="26141" y="38804"/>
                  <a:pt x="32232" y="36817"/>
                  <a:pt x="37385" y="36817"/>
                </a:cubicBezTo>
                <a:cubicBezTo>
                  <a:pt x="38599" y="36817"/>
                  <a:pt x="39760" y="36927"/>
                  <a:pt x="40778" y="37200"/>
                </a:cubicBezTo>
                <a:cubicBezTo>
                  <a:pt x="45410" y="38439"/>
                  <a:pt x="50948" y="43038"/>
                  <a:pt x="56212" y="43038"/>
                </a:cubicBezTo>
                <a:cubicBezTo>
                  <a:pt x="57015" y="43038"/>
                  <a:pt x="57812" y="42931"/>
                  <a:pt x="58598" y="42689"/>
                </a:cubicBezTo>
                <a:cubicBezTo>
                  <a:pt x="64538" y="40834"/>
                  <a:pt x="62658" y="36247"/>
                  <a:pt x="65039" y="33090"/>
                </a:cubicBezTo>
                <a:cubicBezTo>
                  <a:pt x="67395" y="29957"/>
                  <a:pt x="82282" y="25721"/>
                  <a:pt x="77244" y="14042"/>
                </a:cubicBezTo>
                <a:cubicBezTo>
                  <a:pt x="74693" y="8126"/>
                  <a:pt x="69138" y="6666"/>
                  <a:pt x="64277" y="6666"/>
                </a:cubicBezTo>
                <a:cubicBezTo>
                  <a:pt x="59542" y="6666"/>
                  <a:pt x="55465" y="8052"/>
                  <a:pt x="55465" y="8052"/>
                </a:cubicBezTo>
                <a:cubicBezTo>
                  <a:pt x="55465" y="8052"/>
                  <a:pt x="53854" y="9053"/>
                  <a:pt x="50910" y="9053"/>
                </a:cubicBezTo>
                <a:cubicBezTo>
                  <a:pt x="48383" y="9053"/>
                  <a:pt x="44871" y="8315"/>
                  <a:pt x="40553" y="5571"/>
                </a:cubicBezTo>
                <a:cubicBezTo>
                  <a:pt x="35096" y="2086"/>
                  <a:pt x="28816" y="1"/>
                  <a:pt x="22381" y="1"/>
                </a:cubicBezTo>
                <a:close/>
              </a:path>
            </a:pathLst>
          </a:custGeom>
          <a:solidFill>
            <a:srgbClr val="B3C3F0">
              <a:alpha val="1298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90;p4"/>
          <p:cNvSpPr/>
          <p:nvPr/>
        </p:nvSpPr>
        <p:spPr>
          <a:xfrm rot="10800000" flipH="1">
            <a:off x="594923" y="778982"/>
            <a:ext cx="52827" cy="52809"/>
          </a:xfrm>
          <a:custGeom>
            <a:avLst/>
            <a:gdLst/>
            <a:ahLst/>
            <a:cxnLst/>
            <a:rect l="l" t="t" r="r" b="b"/>
            <a:pathLst>
              <a:path w="2934" h="2933" extrusionOk="0">
                <a:moveTo>
                  <a:pt x="1479" y="1"/>
                </a:moveTo>
                <a:cubicBezTo>
                  <a:pt x="677" y="1"/>
                  <a:pt x="1" y="652"/>
                  <a:pt x="1" y="1479"/>
                </a:cubicBezTo>
                <a:cubicBezTo>
                  <a:pt x="1" y="2281"/>
                  <a:pt x="677" y="2933"/>
                  <a:pt x="1479" y="2933"/>
                </a:cubicBezTo>
                <a:cubicBezTo>
                  <a:pt x="2281" y="2933"/>
                  <a:pt x="2933" y="2281"/>
                  <a:pt x="2933" y="1479"/>
                </a:cubicBezTo>
                <a:cubicBezTo>
                  <a:pt x="2933" y="652"/>
                  <a:pt x="2281" y="1"/>
                  <a:pt x="1479" y="1"/>
                </a:cubicBezTo>
                <a:close/>
              </a:path>
            </a:pathLst>
          </a:custGeom>
          <a:solidFill>
            <a:srgbClr val="B3C3F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" name="Google Shape;91;p4"/>
          <p:cNvSpPr/>
          <p:nvPr/>
        </p:nvSpPr>
        <p:spPr>
          <a:xfrm rot="10800000" flipH="1">
            <a:off x="483448" y="705430"/>
            <a:ext cx="73568" cy="73568"/>
          </a:xfrm>
          <a:custGeom>
            <a:avLst/>
            <a:gdLst/>
            <a:ahLst/>
            <a:cxnLst/>
            <a:rect l="l" t="t" r="r" b="b"/>
            <a:pathLst>
              <a:path w="4086" h="4086" extrusionOk="0">
                <a:moveTo>
                  <a:pt x="2030" y="1"/>
                </a:moveTo>
                <a:cubicBezTo>
                  <a:pt x="903" y="1"/>
                  <a:pt x="0" y="928"/>
                  <a:pt x="0" y="2056"/>
                </a:cubicBezTo>
                <a:cubicBezTo>
                  <a:pt x="0" y="3159"/>
                  <a:pt x="903" y="4086"/>
                  <a:pt x="2030" y="4086"/>
                </a:cubicBezTo>
                <a:cubicBezTo>
                  <a:pt x="3158" y="4086"/>
                  <a:pt x="4086" y="3159"/>
                  <a:pt x="4086" y="2056"/>
                </a:cubicBezTo>
                <a:cubicBezTo>
                  <a:pt x="4086" y="928"/>
                  <a:pt x="3158" y="1"/>
                  <a:pt x="2030" y="1"/>
                </a:cubicBezTo>
                <a:close/>
              </a:path>
            </a:pathLst>
          </a:custGeom>
          <a:solidFill>
            <a:srgbClr val="B3C3F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" name="Google Shape;92;p4"/>
          <p:cNvSpPr/>
          <p:nvPr/>
        </p:nvSpPr>
        <p:spPr>
          <a:xfrm rot="10800000" flipH="1">
            <a:off x="483451" y="835783"/>
            <a:ext cx="111469" cy="111487"/>
          </a:xfrm>
          <a:custGeom>
            <a:avLst/>
            <a:gdLst/>
            <a:ahLst/>
            <a:cxnLst/>
            <a:rect l="l" t="t" r="r" b="b"/>
            <a:pathLst>
              <a:path w="6191" h="6192" extrusionOk="0">
                <a:moveTo>
                  <a:pt x="3083" y="1"/>
                </a:moveTo>
                <a:lnTo>
                  <a:pt x="2005" y="2006"/>
                </a:lnTo>
                <a:lnTo>
                  <a:pt x="0" y="3108"/>
                </a:lnTo>
                <a:lnTo>
                  <a:pt x="2005" y="4186"/>
                </a:lnTo>
                <a:lnTo>
                  <a:pt x="3083" y="6191"/>
                </a:lnTo>
                <a:lnTo>
                  <a:pt x="4186" y="4186"/>
                </a:lnTo>
                <a:lnTo>
                  <a:pt x="6191" y="3108"/>
                </a:lnTo>
                <a:lnTo>
                  <a:pt x="4186" y="2006"/>
                </a:lnTo>
                <a:lnTo>
                  <a:pt x="3083" y="1"/>
                </a:lnTo>
                <a:close/>
              </a:path>
            </a:pathLst>
          </a:custGeom>
          <a:solidFill>
            <a:srgbClr val="B3C3F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" name="Google Shape;93;p4"/>
          <p:cNvSpPr txBox="1">
            <a:spLocks noGrp="1"/>
          </p:cNvSpPr>
          <p:nvPr>
            <p:ph type="title"/>
          </p:nvPr>
        </p:nvSpPr>
        <p:spPr>
          <a:xfrm>
            <a:off x="720000" y="540000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94" name="Google Shape;94;p4"/>
          <p:cNvSpPr txBox="1">
            <a:spLocks noGrp="1"/>
          </p:cNvSpPr>
          <p:nvPr>
            <p:ph type="body" idx="1"/>
          </p:nvPr>
        </p:nvSpPr>
        <p:spPr>
          <a:xfrm>
            <a:off x="720000" y="1451375"/>
            <a:ext cx="4500300" cy="3152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Rubik"/>
              <a:buChar char="●"/>
              <a:defRPr sz="1600">
                <a:latin typeface="Rubik"/>
                <a:ea typeface="Rubik"/>
                <a:cs typeface="Rubik"/>
                <a:sym typeface="Rubik"/>
              </a:defRPr>
            </a:lvl1pPr>
            <a:lvl2pPr marL="914400" lvl="1" indent="-330200">
              <a:spcBef>
                <a:spcPts val="1600"/>
              </a:spcBef>
              <a:spcAft>
                <a:spcPts val="0"/>
              </a:spcAft>
              <a:buSzPts val="1600"/>
              <a:buFont typeface="Rubik"/>
              <a:buChar char="○"/>
              <a:defRPr sz="1600">
                <a:latin typeface="Rubik"/>
                <a:ea typeface="Rubik"/>
                <a:cs typeface="Rubik"/>
                <a:sym typeface="Rubik"/>
              </a:defRPr>
            </a:lvl2pPr>
            <a:lvl3pPr marL="1371600" lvl="2" indent="-330200">
              <a:spcBef>
                <a:spcPts val="1600"/>
              </a:spcBef>
              <a:spcAft>
                <a:spcPts val="0"/>
              </a:spcAft>
              <a:buSzPts val="1600"/>
              <a:buFont typeface="Rubik"/>
              <a:buChar char="■"/>
              <a:defRPr sz="1600">
                <a:latin typeface="Rubik"/>
                <a:ea typeface="Rubik"/>
                <a:cs typeface="Rubik"/>
                <a:sym typeface="Rubik"/>
              </a:defRPr>
            </a:lvl3pPr>
            <a:lvl4pPr marL="1828800" lvl="3" indent="-330200">
              <a:spcBef>
                <a:spcPts val="1600"/>
              </a:spcBef>
              <a:spcAft>
                <a:spcPts val="0"/>
              </a:spcAft>
              <a:buSzPts val="1600"/>
              <a:buFont typeface="Rubik"/>
              <a:buChar char="●"/>
              <a:defRPr sz="1600">
                <a:latin typeface="Rubik"/>
                <a:ea typeface="Rubik"/>
                <a:cs typeface="Rubik"/>
                <a:sym typeface="Rubik"/>
              </a:defRPr>
            </a:lvl4pPr>
            <a:lvl5pPr marL="2286000" lvl="4" indent="-330200">
              <a:spcBef>
                <a:spcPts val="1600"/>
              </a:spcBef>
              <a:spcAft>
                <a:spcPts val="0"/>
              </a:spcAft>
              <a:buSzPts val="1600"/>
              <a:buFont typeface="Rubik"/>
              <a:buChar char="○"/>
              <a:defRPr sz="1600">
                <a:latin typeface="Rubik"/>
                <a:ea typeface="Rubik"/>
                <a:cs typeface="Rubik"/>
                <a:sym typeface="Rubik"/>
              </a:defRPr>
            </a:lvl5pPr>
            <a:lvl6pPr marL="2743200" lvl="5" indent="-330200">
              <a:spcBef>
                <a:spcPts val="1600"/>
              </a:spcBef>
              <a:spcAft>
                <a:spcPts val="0"/>
              </a:spcAft>
              <a:buSzPts val="1600"/>
              <a:buFont typeface="Rubik"/>
              <a:buChar char="■"/>
              <a:defRPr sz="1600">
                <a:latin typeface="Rubik"/>
                <a:ea typeface="Rubik"/>
                <a:cs typeface="Rubik"/>
                <a:sym typeface="Rubik"/>
              </a:defRPr>
            </a:lvl6pPr>
            <a:lvl7pPr marL="3200400" lvl="6" indent="-330200">
              <a:spcBef>
                <a:spcPts val="1600"/>
              </a:spcBef>
              <a:spcAft>
                <a:spcPts val="0"/>
              </a:spcAft>
              <a:buSzPts val="1600"/>
              <a:buFont typeface="Rubik"/>
              <a:buChar char="●"/>
              <a:defRPr sz="1600">
                <a:latin typeface="Rubik"/>
                <a:ea typeface="Rubik"/>
                <a:cs typeface="Rubik"/>
                <a:sym typeface="Rubik"/>
              </a:defRPr>
            </a:lvl7pPr>
            <a:lvl8pPr marL="3657600" lvl="7" indent="-330200">
              <a:spcBef>
                <a:spcPts val="1600"/>
              </a:spcBef>
              <a:spcAft>
                <a:spcPts val="0"/>
              </a:spcAft>
              <a:buSzPts val="1600"/>
              <a:buFont typeface="Rubik"/>
              <a:buChar char="○"/>
              <a:defRPr sz="1600">
                <a:latin typeface="Rubik"/>
                <a:ea typeface="Rubik"/>
                <a:cs typeface="Rubik"/>
                <a:sym typeface="Rubik"/>
              </a:defRPr>
            </a:lvl8pPr>
            <a:lvl9pPr marL="4114800" lvl="8" indent="-330200">
              <a:spcBef>
                <a:spcPts val="1600"/>
              </a:spcBef>
              <a:spcAft>
                <a:spcPts val="1600"/>
              </a:spcAft>
              <a:buSzPts val="1600"/>
              <a:buFont typeface="Rubik"/>
              <a:buChar char="■"/>
              <a:defRPr sz="1600">
                <a:latin typeface="Rubik"/>
                <a:ea typeface="Rubik"/>
                <a:cs typeface="Rubik"/>
                <a:sym typeface="Rubik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5"/>
          <p:cNvSpPr/>
          <p:nvPr/>
        </p:nvSpPr>
        <p:spPr>
          <a:xfrm>
            <a:off x="5379275" y="-631425"/>
            <a:ext cx="7109748" cy="5234937"/>
          </a:xfrm>
          <a:custGeom>
            <a:avLst/>
            <a:gdLst/>
            <a:ahLst/>
            <a:cxnLst/>
            <a:rect l="l" t="t" r="r" b="b"/>
            <a:pathLst>
              <a:path w="80402" h="59202" extrusionOk="0">
                <a:moveTo>
                  <a:pt x="45341" y="1"/>
                </a:moveTo>
                <a:cubicBezTo>
                  <a:pt x="31151" y="1"/>
                  <a:pt x="16016" y="3943"/>
                  <a:pt x="12857" y="6034"/>
                </a:cubicBezTo>
                <a:cubicBezTo>
                  <a:pt x="12055" y="6560"/>
                  <a:pt x="11329" y="7112"/>
                  <a:pt x="10677" y="7638"/>
                </a:cubicBezTo>
                <a:cubicBezTo>
                  <a:pt x="0" y="16335"/>
                  <a:pt x="5389" y="27062"/>
                  <a:pt x="12381" y="35182"/>
                </a:cubicBezTo>
                <a:cubicBezTo>
                  <a:pt x="16441" y="39869"/>
                  <a:pt x="21053" y="43703"/>
                  <a:pt x="23384" y="45758"/>
                </a:cubicBezTo>
                <a:cubicBezTo>
                  <a:pt x="30000" y="51573"/>
                  <a:pt x="30226" y="58791"/>
                  <a:pt x="40903" y="59192"/>
                </a:cubicBezTo>
                <a:cubicBezTo>
                  <a:pt x="41075" y="59199"/>
                  <a:pt x="41245" y="59202"/>
                  <a:pt x="41414" y="59202"/>
                </a:cubicBezTo>
                <a:cubicBezTo>
                  <a:pt x="51716" y="59202"/>
                  <a:pt x="55892" y="47317"/>
                  <a:pt x="60602" y="41473"/>
                </a:cubicBezTo>
                <a:cubicBezTo>
                  <a:pt x="65389" y="35533"/>
                  <a:pt x="80402" y="21347"/>
                  <a:pt x="69123" y="7538"/>
                </a:cubicBezTo>
                <a:cubicBezTo>
                  <a:pt x="64477" y="1878"/>
                  <a:pt x="55134" y="1"/>
                  <a:pt x="45341" y="1"/>
                </a:cubicBezTo>
                <a:close/>
              </a:path>
            </a:pathLst>
          </a:custGeom>
          <a:solidFill>
            <a:srgbClr val="B3C3F0">
              <a:alpha val="1298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" name="Google Shape;97;p5"/>
          <p:cNvSpPr/>
          <p:nvPr/>
        </p:nvSpPr>
        <p:spPr>
          <a:xfrm rot="-4007428">
            <a:off x="-2554456" y="2896406"/>
            <a:ext cx="4974441" cy="3662669"/>
          </a:xfrm>
          <a:custGeom>
            <a:avLst/>
            <a:gdLst/>
            <a:ahLst/>
            <a:cxnLst/>
            <a:rect l="l" t="t" r="r" b="b"/>
            <a:pathLst>
              <a:path w="80402" h="59202" extrusionOk="0">
                <a:moveTo>
                  <a:pt x="45341" y="1"/>
                </a:moveTo>
                <a:cubicBezTo>
                  <a:pt x="31151" y="1"/>
                  <a:pt x="16016" y="3943"/>
                  <a:pt x="12857" y="6034"/>
                </a:cubicBezTo>
                <a:cubicBezTo>
                  <a:pt x="12055" y="6560"/>
                  <a:pt x="11329" y="7112"/>
                  <a:pt x="10677" y="7638"/>
                </a:cubicBezTo>
                <a:cubicBezTo>
                  <a:pt x="0" y="16335"/>
                  <a:pt x="5389" y="27062"/>
                  <a:pt x="12381" y="35182"/>
                </a:cubicBezTo>
                <a:cubicBezTo>
                  <a:pt x="16441" y="39869"/>
                  <a:pt x="21053" y="43703"/>
                  <a:pt x="23384" y="45758"/>
                </a:cubicBezTo>
                <a:cubicBezTo>
                  <a:pt x="30000" y="51573"/>
                  <a:pt x="30226" y="58791"/>
                  <a:pt x="40903" y="59192"/>
                </a:cubicBezTo>
                <a:cubicBezTo>
                  <a:pt x="41075" y="59199"/>
                  <a:pt x="41245" y="59202"/>
                  <a:pt x="41414" y="59202"/>
                </a:cubicBezTo>
                <a:cubicBezTo>
                  <a:pt x="51716" y="59202"/>
                  <a:pt x="55892" y="47317"/>
                  <a:pt x="60602" y="41473"/>
                </a:cubicBezTo>
                <a:cubicBezTo>
                  <a:pt x="65389" y="35533"/>
                  <a:pt x="80402" y="21347"/>
                  <a:pt x="69123" y="7538"/>
                </a:cubicBezTo>
                <a:cubicBezTo>
                  <a:pt x="64477" y="1878"/>
                  <a:pt x="55134" y="1"/>
                  <a:pt x="45341" y="1"/>
                </a:cubicBezTo>
                <a:close/>
              </a:path>
            </a:pathLst>
          </a:custGeom>
          <a:solidFill>
            <a:srgbClr val="B3C3F0">
              <a:alpha val="1298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" name="Google Shape;98;p5"/>
          <p:cNvSpPr/>
          <p:nvPr/>
        </p:nvSpPr>
        <p:spPr>
          <a:xfrm rot="10800000">
            <a:off x="483448" y="778982"/>
            <a:ext cx="52827" cy="52809"/>
          </a:xfrm>
          <a:custGeom>
            <a:avLst/>
            <a:gdLst/>
            <a:ahLst/>
            <a:cxnLst/>
            <a:rect l="l" t="t" r="r" b="b"/>
            <a:pathLst>
              <a:path w="2934" h="2933" extrusionOk="0">
                <a:moveTo>
                  <a:pt x="1479" y="1"/>
                </a:moveTo>
                <a:cubicBezTo>
                  <a:pt x="677" y="1"/>
                  <a:pt x="1" y="652"/>
                  <a:pt x="1" y="1479"/>
                </a:cubicBezTo>
                <a:cubicBezTo>
                  <a:pt x="1" y="2281"/>
                  <a:pt x="677" y="2933"/>
                  <a:pt x="1479" y="2933"/>
                </a:cubicBezTo>
                <a:cubicBezTo>
                  <a:pt x="2281" y="2933"/>
                  <a:pt x="2933" y="2281"/>
                  <a:pt x="2933" y="1479"/>
                </a:cubicBezTo>
                <a:cubicBezTo>
                  <a:pt x="2933" y="652"/>
                  <a:pt x="2281" y="1"/>
                  <a:pt x="1479" y="1"/>
                </a:cubicBezTo>
                <a:close/>
              </a:path>
            </a:pathLst>
          </a:custGeom>
          <a:solidFill>
            <a:srgbClr val="B3C3F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9" name="Google Shape;99;p5"/>
          <p:cNvSpPr/>
          <p:nvPr/>
        </p:nvSpPr>
        <p:spPr>
          <a:xfrm rot="10800000">
            <a:off x="574181" y="705430"/>
            <a:ext cx="73568" cy="73568"/>
          </a:xfrm>
          <a:custGeom>
            <a:avLst/>
            <a:gdLst/>
            <a:ahLst/>
            <a:cxnLst/>
            <a:rect l="l" t="t" r="r" b="b"/>
            <a:pathLst>
              <a:path w="4086" h="4086" extrusionOk="0">
                <a:moveTo>
                  <a:pt x="2030" y="1"/>
                </a:moveTo>
                <a:cubicBezTo>
                  <a:pt x="903" y="1"/>
                  <a:pt x="0" y="928"/>
                  <a:pt x="0" y="2056"/>
                </a:cubicBezTo>
                <a:cubicBezTo>
                  <a:pt x="0" y="3159"/>
                  <a:pt x="903" y="4086"/>
                  <a:pt x="2030" y="4086"/>
                </a:cubicBezTo>
                <a:cubicBezTo>
                  <a:pt x="3158" y="4086"/>
                  <a:pt x="4086" y="3159"/>
                  <a:pt x="4086" y="2056"/>
                </a:cubicBezTo>
                <a:cubicBezTo>
                  <a:pt x="4086" y="928"/>
                  <a:pt x="3158" y="1"/>
                  <a:pt x="2030" y="1"/>
                </a:cubicBezTo>
                <a:close/>
              </a:path>
            </a:pathLst>
          </a:custGeom>
          <a:solidFill>
            <a:srgbClr val="B3C3F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0" name="Google Shape;100;p5"/>
          <p:cNvSpPr/>
          <p:nvPr/>
        </p:nvSpPr>
        <p:spPr>
          <a:xfrm rot="10800000">
            <a:off x="536278" y="835783"/>
            <a:ext cx="111469" cy="111487"/>
          </a:xfrm>
          <a:custGeom>
            <a:avLst/>
            <a:gdLst/>
            <a:ahLst/>
            <a:cxnLst/>
            <a:rect l="l" t="t" r="r" b="b"/>
            <a:pathLst>
              <a:path w="6191" h="6192" extrusionOk="0">
                <a:moveTo>
                  <a:pt x="3083" y="1"/>
                </a:moveTo>
                <a:lnTo>
                  <a:pt x="2005" y="2006"/>
                </a:lnTo>
                <a:lnTo>
                  <a:pt x="0" y="3108"/>
                </a:lnTo>
                <a:lnTo>
                  <a:pt x="2005" y="4186"/>
                </a:lnTo>
                <a:lnTo>
                  <a:pt x="3083" y="6191"/>
                </a:lnTo>
                <a:lnTo>
                  <a:pt x="4186" y="4186"/>
                </a:lnTo>
                <a:lnTo>
                  <a:pt x="6191" y="3108"/>
                </a:lnTo>
                <a:lnTo>
                  <a:pt x="4186" y="2006"/>
                </a:lnTo>
                <a:lnTo>
                  <a:pt x="3083" y="1"/>
                </a:lnTo>
                <a:close/>
              </a:path>
            </a:pathLst>
          </a:custGeom>
          <a:solidFill>
            <a:srgbClr val="B3C3F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1" name="Google Shape;101;p5"/>
          <p:cNvSpPr txBox="1">
            <a:spLocks noGrp="1"/>
          </p:cNvSpPr>
          <p:nvPr>
            <p:ph type="title"/>
          </p:nvPr>
        </p:nvSpPr>
        <p:spPr>
          <a:xfrm>
            <a:off x="720000" y="540000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02" name="Google Shape;102;p5"/>
          <p:cNvSpPr txBox="1">
            <a:spLocks noGrp="1"/>
          </p:cNvSpPr>
          <p:nvPr>
            <p:ph type="subTitle" idx="1"/>
          </p:nvPr>
        </p:nvSpPr>
        <p:spPr>
          <a:xfrm>
            <a:off x="1276050" y="3784125"/>
            <a:ext cx="2561700" cy="819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600"/>
              <a:buNone/>
              <a:defRPr sz="1600">
                <a:latin typeface="Rubik"/>
                <a:ea typeface="Rubik"/>
                <a:cs typeface="Rubik"/>
                <a:sym typeface="Rubik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3" name="Google Shape;103;p5"/>
          <p:cNvSpPr txBox="1">
            <a:spLocks noGrp="1"/>
          </p:cNvSpPr>
          <p:nvPr>
            <p:ph type="subTitle" idx="2"/>
          </p:nvPr>
        </p:nvSpPr>
        <p:spPr>
          <a:xfrm>
            <a:off x="5316750" y="3784125"/>
            <a:ext cx="2561700" cy="819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>
                <a:latin typeface="Rubik"/>
                <a:ea typeface="Rubik"/>
                <a:cs typeface="Rubik"/>
                <a:sym typeface="Rubik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4" name="Google Shape;104;p5"/>
          <p:cNvSpPr txBox="1">
            <a:spLocks noGrp="1"/>
          </p:cNvSpPr>
          <p:nvPr>
            <p:ph type="subTitle" idx="3"/>
          </p:nvPr>
        </p:nvSpPr>
        <p:spPr>
          <a:xfrm>
            <a:off x="1276100" y="3197550"/>
            <a:ext cx="2561700" cy="323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Rubik Light"/>
              <a:buNone/>
              <a:defRPr>
                <a:solidFill>
                  <a:srgbClr val="FFFFFF"/>
                </a:solidFill>
                <a:latin typeface="Rubik Light"/>
                <a:ea typeface="Rubik Light"/>
                <a:cs typeface="Rubik Light"/>
                <a:sym typeface="Rubik Light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Rubik Light"/>
              <a:buNone/>
              <a:defRPr sz="1800">
                <a:solidFill>
                  <a:srgbClr val="FFFFFF"/>
                </a:solidFill>
                <a:latin typeface="Rubik Light"/>
                <a:ea typeface="Rubik Light"/>
                <a:cs typeface="Rubik Light"/>
                <a:sym typeface="Rubik Light"/>
              </a:defRPr>
            </a:lvl2pPr>
            <a:lvl3pPr lvl="2" rtl="0"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Rubik Light"/>
              <a:buNone/>
              <a:defRPr sz="1800">
                <a:solidFill>
                  <a:srgbClr val="FFFFFF"/>
                </a:solidFill>
                <a:latin typeface="Rubik Light"/>
                <a:ea typeface="Rubik Light"/>
                <a:cs typeface="Rubik Light"/>
                <a:sym typeface="Rubik Light"/>
              </a:defRPr>
            </a:lvl3pPr>
            <a:lvl4pPr lvl="3" rtl="0"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Rubik Light"/>
              <a:buNone/>
              <a:defRPr sz="1800">
                <a:solidFill>
                  <a:srgbClr val="FFFFFF"/>
                </a:solidFill>
                <a:latin typeface="Rubik Light"/>
                <a:ea typeface="Rubik Light"/>
                <a:cs typeface="Rubik Light"/>
                <a:sym typeface="Rubik Light"/>
              </a:defRPr>
            </a:lvl4pPr>
            <a:lvl5pPr lvl="4" rtl="0"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Rubik Light"/>
              <a:buNone/>
              <a:defRPr sz="1800">
                <a:solidFill>
                  <a:srgbClr val="FFFFFF"/>
                </a:solidFill>
                <a:latin typeface="Rubik Light"/>
                <a:ea typeface="Rubik Light"/>
                <a:cs typeface="Rubik Light"/>
                <a:sym typeface="Rubik Light"/>
              </a:defRPr>
            </a:lvl5pPr>
            <a:lvl6pPr lvl="5" rtl="0"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Rubik Light"/>
              <a:buNone/>
              <a:defRPr sz="1800">
                <a:solidFill>
                  <a:srgbClr val="FFFFFF"/>
                </a:solidFill>
                <a:latin typeface="Rubik Light"/>
                <a:ea typeface="Rubik Light"/>
                <a:cs typeface="Rubik Light"/>
                <a:sym typeface="Rubik Light"/>
              </a:defRPr>
            </a:lvl6pPr>
            <a:lvl7pPr lvl="6" rtl="0"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Rubik Light"/>
              <a:buNone/>
              <a:defRPr sz="1800">
                <a:solidFill>
                  <a:srgbClr val="FFFFFF"/>
                </a:solidFill>
                <a:latin typeface="Rubik Light"/>
                <a:ea typeface="Rubik Light"/>
                <a:cs typeface="Rubik Light"/>
                <a:sym typeface="Rubik Light"/>
              </a:defRPr>
            </a:lvl7pPr>
            <a:lvl8pPr lvl="7" rtl="0"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Rubik Light"/>
              <a:buNone/>
              <a:defRPr sz="1800">
                <a:solidFill>
                  <a:srgbClr val="FFFFFF"/>
                </a:solidFill>
                <a:latin typeface="Rubik Light"/>
                <a:ea typeface="Rubik Light"/>
                <a:cs typeface="Rubik Light"/>
                <a:sym typeface="Rubik Light"/>
              </a:defRPr>
            </a:lvl8pPr>
            <a:lvl9pPr lvl="8" rtl="0">
              <a:spcBef>
                <a:spcPts val="1600"/>
              </a:spcBef>
              <a:spcAft>
                <a:spcPts val="1600"/>
              </a:spcAft>
              <a:buClr>
                <a:srgbClr val="FFFFFF"/>
              </a:buClr>
              <a:buSzPts val="1800"/>
              <a:buFont typeface="Rubik Light"/>
              <a:buNone/>
              <a:defRPr sz="1800">
                <a:solidFill>
                  <a:srgbClr val="FFFFFF"/>
                </a:solidFill>
                <a:latin typeface="Rubik Light"/>
                <a:ea typeface="Rubik Light"/>
                <a:cs typeface="Rubik Light"/>
                <a:sym typeface="Rubik Light"/>
              </a:defRPr>
            </a:lvl9pPr>
          </a:lstStyle>
          <a:p>
            <a:endParaRPr/>
          </a:p>
        </p:txBody>
      </p:sp>
      <p:sp>
        <p:nvSpPr>
          <p:cNvPr id="105" name="Google Shape;105;p5"/>
          <p:cNvSpPr txBox="1">
            <a:spLocks noGrp="1"/>
          </p:cNvSpPr>
          <p:nvPr>
            <p:ph type="subTitle" idx="4"/>
          </p:nvPr>
        </p:nvSpPr>
        <p:spPr>
          <a:xfrm>
            <a:off x="5316750" y="3193775"/>
            <a:ext cx="2561700" cy="324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Rubik Light"/>
              <a:buNone/>
              <a:defRPr>
                <a:solidFill>
                  <a:srgbClr val="FFFFFF"/>
                </a:solidFill>
                <a:latin typeface="Rubik Light"/>
                <a:ea typeface="Rubik Light"/>
                <a:cs typeface="Rubik Light"/>
                <a:sym typeface="Rubik Light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Rubik Light"/>
              <a:buNone/>
              <a:defRPr sz="1800">
                <a:solidFill>
                  <a:srgbClr val="FFFFFF"/>
                </a:solidFill>
                <a:latin typeface="Rubik Light"/>
                <a:ea typeface="Rubik Light"/>
                <a:cs typeface="Rubik Light"/>
                <a:sym typeface="Rubik Light"/>
              </a:defRPr>
            </a:lvl2pPr>
            <a:lvl3pPr lvl="2" rtl="0"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Rubik Light"/>
              <a:buNone/>
              <a:defRPr sz="1800">
                <a:solidFill>
                  <a:srgbClr val="FFFFFF"/>
                </a:solidFill>
                <a:latin typeface="Rubik Light"/>
                <a:ea typeface="Rubik Light"/>
                <a:cs typeface="Rubik Light"/>
                <a:sym typeface="Rubik Light"/>
              </a:defRPr>
            </a:lvl3pPr>
            <a:lvl4pPr lvl="3" rtl="0"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Rubik Light"/>
              <a:buNone/>
              <a:defRPr sz="1800">
                <a:solidFill>
                  <a:srgbClr val="FFFFFF"/>
                </a:solidFill>
                <a:latin typeface="Rubik Light"/>
                <a:ea typeface="Rubik Light"/>
                <a:cs typeface="Rubik Light"/>
                <a:sym typeface="Rubik Light"/>
              </a:defRPr>
            </a:lvl4pPr>
            <a:lvl5pPr lvl="4" rtl="0"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Rubik Light"/>
              <a:buNone/>
              <a:defRPr sz="1800">
                <a:solidFill>
                  <a:srgbClr val="FFFFFF"/>
                </a:solidFill>
                <a:latin typeface="Rubik Light"/>
                <a:ea typeface="Rubik Light"/>
                <a:cs typeface="Rubik Light"/>
                <a:sym typeface="Rubik Light"/>
              </a:defRPr>
            </a:lvl5pPr>
            <a:lvl6pPr lvl="5" rtl="0"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Rubik Light"/>
              <a:buNone/>
              <a:defRPr sz="1800">
                <a:solidFill>
                  <a:srgbClr val="FFFFFF"/>
                </a:solidFill>
                <a:latin typeface="Rubik Light"/>
                <a:ea typeface="Rubik Light"/>
                <a:cs typeface="Rubik Light"/>
                <a:sym typeface="Rubik Light"/>
              </a:defRPr>
            </a:lvl6pPr>
            <a:lvl7pPr lvl="6" rtl="0"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Rubik Light"/>
              <a:buNone/>
              <a:defRPr sz="1800">
                <a:solidFill>
                  <a:srgbClr val="FFFFFF"/>
                </a:solidFill>
                <a:latin typeface="Rubik Light"/>
                <a:ea typeface="Rubik Light"/>
                <a:cs typeface="Rubik Light"/>
                <a:sym typeface="Rubik Light"/>
              </a:defRPr>
            </a:lvl7pPr>
            <a:lvl8pPr lvl="7" rtl="0"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Rubik Light"/>
              <a:buNone/>
              <a:defRPr sz="1800">
                <a:solidFill>
                  <a:srgbClr val="FFFFFF"/>
                </a:solidFill>
                <a:latin typeface="Rubik Light"/>
                <a:ea typeface="Rubik Light"/>
                <a:cs typeface="Rubik Light"/>
                <a:sym typeface="Rubik Light"/>
              </a:defRPr>
            </a:lvl8pPr>
            <a:lvl9pPr lvl="8" rtl="0">
              <a:spcBef>
                <a:spcPts val="1600"/>
              </a:spcBef>
              <a:spcAft>
                <a:spcPts val="1600"/>
              </a:spcAft>
              <a:buClr>
                <a:srgbClr val="FFFFFF"/>
              </a:buClr>
              <a:buSzPts val="1800"/>
              <a:buFont typeface="Rubik Light"/>
              <a:buNone/>
              <a:defRPr sz="1800">
                <a:solidFill>
                  <a:srgbClr val="FFFFFF"/>
                </a:solidFill>
                <a:latin typeface="Rubik Light"/>
                <a:ea typeface="Rubik Light"/>
                <a:cs typeface="Rubik Light"/>
                <a:sym typeface="Rubik Light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7"/>
          <p:cNvSpPr txBox="1">
            <a:spLocks noGrp="1"/>
          </p:cNvSpPr>
          <p:nvPr>
            <p:ph type="body" idx="1"/>
          </p:nvPr>
        </p:nvSpPr>
        <p:spPr>
          <a:xfrm>
            <a:off x="7200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115" name="Google Shape;115;p7"/>
          <p:cNvSpPr txBox="1">
            <a:spLocks noGrp="1"/>
          </p:cNvSpPr>
          <p:nvPr>
            <p:ph type="title"/>
          </p:nvPr>
        </p:nvSpPr>
        <p:spPr>
          <a:xfrm>
            <a:off x="720000" y="540000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rgbClr val="859AD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7" name="Google Shape;137;p9"/>
          <p:cNvSpPr txBox="1">
            <a:spLocks noGrp="1"/>
          </p:cNvSpPr>
          <p:nvPr>
            <p:ph type="title"/>
          </p:nvPr>
        </p:nvSpPr>
        <p:spPr>
          <a:xfrm>
            <a:off x="720000" y="1233175"/>
            <a:ext cx="35907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138" name="Google Shape;138;p9"/>
          <p:cNvSpPr txBox="1">
            <a:spLocks noGrp="1"/>
          </p:cNvSpPr>
          <p:nvPr>
            <p:ph type="subTitle" idx="1"/>
          </p:nvPr>
        </p:nvSpPr>
        <p:spPr>
          <a:xfrm>
            <a:off x="720000" y="2803075"/>
            <a:ext cx="35907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139" name="Google Shape;1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4845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Char char="●"/>
              <a:defRPr>
                <a:solidFill>
                  <a:srgbClr val="FFFFFF"/>
                </a:solidFill>
              </a:defRPr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400"/>
              <a:buChar char="○"/>
              <a:defRPr>
                <a:solidFill>
                  <a:srgbClr val="FFFFFF"/>
                </a:solidFill>
              </a:defRPr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400"/>
              <a:buChar char="■"/>
              <a:defRPr>
                <a:solidFill>
                  <a:srgbClr val="FFFFFF"/>
                </a:solidFill>
              </a:defRPr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400"/>
              <a:buChar char="●"/>
              <a:defRPr>
                <a:solidFill>
                  <a:srgbClr val="FFFFFF"/>
                </a:solidFill>
              </a:defRPr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400"/>
              <a:buChar char="○"/>
              <a:defRPr>
                <a:solidFill>
                  <a:srgbClr val="FFFFFF"/>
                </a:solidFill>
              </a:defRPr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400"/>
              <a:buChar char="■"/>
              <a:defRPr>
                <a:solidFill>
                  <a:srgbClr val="FFFFFF"/>
                </a:solidFill>
              </a:defRPr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400"/>
              <a:buChar char="●"/>
              <a:defRPr>
                <a:solidFill>
                  <a:srgbClr val="FFFFFF"/>
                </a:solidFill>
              </a:defRPr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400"/>
              <a:buChar char="○"/>
              <a:defRPr>
                <a:solidFill>
                  <a:srgbClr val="FFFFFF"/>
                </a:solidFill>
              </a:defRPr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Clr>
                <a:srgbClr val="FFFFFF"/>
              </a:buClr>
              <a:buSzPts val="1400"/>
              <a:buChar char="■"/>
              <a:defRPr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10"/>
          <p:cNvSpPr txBox="1">
            <a:spLocks noGrp="1"/>
          </p:cNvSpPr>
          <p:nvPr>
            <p:ph type="body" idx="1"/>
          </p:nvPr>
        </p:nvSpPr>
        <p:spPr>
          <a:xfrm>
            <a:off x="720000" y="3998400"/>
            <a:ext cx="77040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title + text">
  <p:cSld name="CUSTOM_1"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14"/>
          <p:cNvSpPr/>
          <p:nvPr/>
        </p:nvSpPr>
        <p:spPr>
          <a:xfrm rot="-5702413" flipH="1">
            <a:off x="4567417" y="-1009524"/>
            <a:ext cx="6921769" cy="5250592"/>
          </a:xfrm>
          <a:custGeom>
            <a:avLst/>
            <a:gdLst/>
            <a:ahLst/>
            <a:cxnLst/>
            <a:rect l="l" t="t" r="r" b="b"/>
            <a:pathLst>
              <a:path w="75448" h="57232" extrusionOk="0">
                <a:moveTo>
                  <a:pt x="52770" y="0"/>
                </a:moveTo>
                <a:cubicBezTo>
                  <a:pt x="45788" y="0"/>
                  <a:pt x="40256" y="4231"/>
                  <a:pt x="31866" y="4231"/>
                </a:cubicBezTo>
                <a:cubicBezTo>
                  <a:pt x="29280" y="4231"/>
                  <a:pt x="26422" y="3829"/>
                  <a:pt x="23167" y="2777"/>
                </a:cubicBezTo>
                <a:cubicBezTo>
                  <a:pt x="20604" y="1954"/>
                  <a:pt x="18290" y="1587"/>
                  <a:pt x="16225" y="1587"/>
                </a:cubicBezTo>
                <a:cubicBezTo>
                  <a:pt x="3076" y="1587"/>
                  <a:pt x="0" y="16480"/>
                  <a:pt x="7126" y="23454"/>
                </a:cubicBezTo>
                <a:cubicBezTo>
                  <a:pt x="14745" y="30923"/>
                  <a:pt x="34194" y="31750"/>
                  <a:pt x="42264" y="46362"/>
                </a:cubicBezTo>
                <a:cubicBezTo>
                  <a:pt x="43543" y="48667"/>
                  <a:pt x="44921" y="50572"/>
                  <a:pt x="46300" y="52126"/>
                </a:cubicBezTo>
                <a:cubicBezTo>
                  <a:pt x="49357" y="55571"/>
                  <a:pt x="53520" y="57231"/>
                  <a:pt x="57624" y="57231"/>
                </a:cubicBezTo>
                <a:cubicBezTo>
                  <a:pt x="63074" y="57231"/>
                  <a:pt x="68420" y="54304"/>
                  <a:pt x="70936" y="48743"/>
                </a:cubicBezTo>
                <a:cubicBezTo>
                  <a:pt x="75448" y="38743"/>
                  <a:pt x="65347" y="31750"/>
                  <a:pt x="66024" y="22928"/>
                </a:cubicBezTo>
                <a:cubicBezTo>
                  <a:pt x="66801" y="13229"/>
                  <a:pt x="69783" y="5660"/>
                  <a:pt x="59934" y="1524"/>
                </a:cubicBezTo>
                <a:cubicBezTo>
                  <a:pt x="57312" y="420"/>
                  <a:pt x="54969" y="0"/>
                  <a:pt x="52770" y="0"/>
                </a:cubicBezTo>
                <a:close/>
              </a:path>
            </a:pathLst>
          </a:custGeom>
          <a:solidFill>
            <a:srgbClr val="B3C3F0">
              <a:alpha val="1298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84" name="Google Shape;184;p14"/>
          <p:cNvGrpSpPr/>
          <p:nvPr/>
        </p:nvGrpSpPr>
        <p:grpSpPr>
          <a:xfrm>
            <a:off x="160937" y="79614"/>
            <a:ext cx="4191487" cy="4080221"/>
            <a:chOff x="160937" y="79614"/>
            <a:chExt cx="4191487" cy="4080221"/>
          </a:xfrm>
        </p:grpSpPr>
        <p:grpSp>
          <p:nvGrpSpPr>
            <p:cNvPr id="185" name="Google Shape;185;p14"/>
            <p:cNvGrpSpPr/>
            <p:nvPr/>
          </p:nvGrpSpPr>
          <p:grpSpPr>
            <a:xfrm rot="10800000">
              <a:off x="294013" y="354189"/>
              <a:ext cx="827985" cy="863689"/>
              <a:chOff x="7593189" y="3964490"/>
              <a:chExt cx="827985" cy="863689"/>
            </a:xfrm>
          </p:grpSpPr>
          <p:sp>
            <p:nvSpPr>
              <p:cNvPr id="186" name="Google Shape;186;p14"/>
              <p:cNvSpPr/>
              <p:nvPr/>
            </p:nvSpPr>
            <p:spPr>
              <a:xfrm rot="10800000">
                <a:off x="8309705" y="3964490"/>
                <a:ext cx="111469" cy="111487"/>
              </a:xfrm>
              <a:custGeom>
                <a:avLst/>
                <a:gdLst/>
                <a:ahLst/>
                <a:cxnLst/>
                <a:rect l="l" t="t" r="r" b="b"/>
                <a:pathLst>
                  <a:path w="6191" h="6192" extrusionOk="0">
                    <a:moveTo>
                      <a:pt x="3083" y="1"/>
                    </a:moveTo>
                    <a:lnTo>
                      <a:pt x="2005" y="2006"/>
                    </a:lnTo>
                    <a:lnTo>
                      <a:pt x="0" y="3108"/>
                    </a:lnTo>
                    <a:lnTo>
                      <a:pt x="2005" y="4186"/>
                    </a:lnTo>
                    <a:lnTo>
                      <a:pt x="3083" y="6191"/>
                    </a:lnTo>
                    <a:lnTo>
                      <a:pt x="4186" y="4186"/>
                    </a:lnTo>
                    <a:lnTo>
                      <a:pt x="6191" y="3108"/>
                    </a:lnTo>
                    <a:lnTo>
                      <a:pt x="4186" y="2006"/>
                    </a:lnTo>
                    <a:lnTo>
                      <a:pt x="3083" y="1"/>
                    </a:lnTo>
                    <a:close/>
                  </a:path>
                </a:pathLst>
              </a:custGeom>
              <a:solidFill>
                <a:srgbClr val="B3C3F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7" name="Google Shape;187;p14"/>
              <p:cNvSpPr/>
              <p:nvPr/>
            </p:nvSpPr>
            <p:spPr>
              <a:xfrm rot="10800000">
                <a:off x="8330692" y="4775821"/>
                <a:ext cx="52809" cy="52359"/>
              </a:xfrm>
              <a:custGeom>
                <a:avLst/>
                <a:gdLst/>
                <a:ahLst/>
                <a:cxnLst/>
                <a:rect l="l" t="t" r="r" b="b"/>
                <a:pathLst>
                  <a:path w="2933" h="2908" extrusionOk="0">
                    <a:moveTo>
                      <a:pt x="1454" y="0"/>
                    </a:moveTo>
                    <a:cubicBezTo>
                      <a:pt x="652" y="0"/>
                      <a:pt x="0" y="652"/>
                      <a:pt x="0" y="1454"/>
                    </a:cubicBezTo>
                    <a:cubicBezTo>
                      <a:pt x="0" y="2256"/>
                      <a:pt x="652" y="2907"/>
                      <a:pt x="1454" y="2907"/>
                    </a:cubicBezTo>
                    <a:cubicBezTo>
                      <a:pt x="2281" y="2907"/>
                      <a:pt x="2933" y="2256"/>
                      <a:pt x="2933" y="1454"/>
                    </a:cubicBezTo>
                    <a:cubicBezTo>
                      <a:pt x="2933" y="652"/>
                      <a:pt x="2281" y="0"/>
                      <a:pt x="1454" y="0"/>
                    </a:cubicBezTo>
                    <a:close/>
                  </a:path>
                </a:pathLst>
              </a:custGeom>
              <a:solidFill>
                <a:srgbClr val="B3C3F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8" name="Google Shape;188;p14"/>
              <p:cNvSpPr/>
              <p:nvPr/>
            </p:nvSpPr>
            <p:spPr>
              <a:xfrm rot="10800000">
                <a:off x="7593189" y="4605576"/>
                <a:ext cx="73568" cy="73568"/>
              </a:xfrm>
              <a:custGeom>
                <a:avLst/>
                <a:gdLst/>
                <a:ahLst/>
                <a:cxnLst/>
                <a:rect l="l" t="t" r="r" b="b"/>
                <a:pathLst>
                  <a:path w="4086" h="4086" extrusionOk="0">
                    <a:moveTo>
                      <a:pt x="2030" y="1"/>
                    </a:moveTo>
                    <a:cubicBezTo>
                      <a:pt x="903" y="1"/>
                      <a:pt x="0" y="928"/>
                      <a:pt x="0" y="2056"/>
                    </a:cubicBezTo>
                    <a:cubicBezTo>
                      <a:pt x="0" y="3159"/>
                      <a:pt x="903" y="4086"/>
                      <a:pt x="2030" y="4086"/>
                    </a:cubicBezTo>
                    <a:cubicBezTo>
                      <a:pt x="3158" y="4086"/>
                      <a:pt x="4086" y="3159"/>
                      <a:pt x="4086" y="2056"/>
                    </a:cubicBezTo>
                    <a:cubicBezTo>
                      <a:pt x="4086" y="928"/>
                      <a:pt x="3158" y="1"/>
                      <a:pt x="2030" y="1"/>
                    </a:cubicBezTo>
                    <a:close/>
                  </a:path>
                </a:pathLst>
              </a:custGeom>
              <a:solidFill>
                <a:srgbClr val="B3C3F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89" name="Google Shape;189;p14"/>
            <p:cNvGrpSpPr/>
            <p:nvPr/>
          </p:nvGrpSpPr>
          <p:grpSpPr>
            <a:xfrm rot="10800000">
              <a:off x="2194088" y="161539"/>
              <a:ext cx="1105410" cy="579852"/>
              <a:chOff x="7315764" y="3964490"/>
              <a:chExt cx="1105410" cy="579852"/>
            </a:xfrm>
          </p:grpSpPr>
          <p:sp>
            <p:nvSpPr>
              <p:cNvPr id="190" name="Google Shape;190;p14"/>
              <p:cNvSpPr/>
              <p:nvPr/>
            </p:nvSpPr>
            <p:spPr>
              <a:xfrm rot="10800000">
                <a:off x="8309705" y="3964490"/>
                <a:ext cx="111469" cy="111487"/>
              </a:xfrm>
              <a:custGeom>
                <a:avLst/>
                <a:gdLst/>
                <a:ahLst/>
                <a:cxnLst/>
                <a:rect l="l" t="t" r="r" b="b"/>
                <a:pathLst>
                  <a:path w="6191" h="6192" extrusionOk="0">
                    <a:moveTo>
                      <a:pt x="3083" y="1"/>
                    </a:moveTo>
                    <a:lnTo>
                      <a:pt x="2005" y="2006"/>
                    </a:lnTo>
                    <a:lnTo>
                      <a:pt x="0" y="3108"/>
                    </a:lnTo>
                    <a:lnTo>
                      <a:pt x="2005" y="4186"/>
                    </a:lnTo>
                    <a:lnTo>
                      <a:pt x="3083" y="6191"/>
                    </a:lnTo>
                    <a:lnTo>
                      <a:pt x="4186" y="4186"/>
                    </a:lnTo>
                    <a:lnTo>
                      <a:pt x="6191" y="3108"/>
                    </a:lnTo>
                    <a:lnTo>
                      <a:pt x="4186" y="2006"/>
                    </a:lnTo>
                    <a:lnTo>
                      <a:pt x="3083" y="1"/>
                    </a:lnTo>
                    <a:close/>
                  </a:path>
                </a:pathLst>
              </a:custGeom>
              <a:solidFill>
                <a:srgbClr val="B3C3F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1" name="Google Shape;191;p14"/>
              <p:cNvSpPr/>
              <p:nvPr/>
            </p:nvSpPr>
            <p:spPr>
              <a:xfrm rot="10800000">
                <a:off x="7959317" y="4491983"/>
                <a:ext cx="52809" cy="52359"/>
              </a:xfrm>
              <a:custGeom>
                <a:avLst/>
                <a:gdLst/>
                <a:ahLst/>
                <a:cxnLst/>
                <a:rect l="l" t="t" r="r" b="b"/>
                <a:pathLst>
                  <a:path w="2933" h="2908" extrusionOk="0">
                    <a:moveTo>
                      <a:pt x="1454" y="0"/>
                    </a:moveTo>
                    <a:cubicBezTo>
                      <a:pt x="652" y="0"/>
                      <a:pt x="0" y="652"/>
                      <a:pt x="0" y="1454"/>
                    </a:cubicBezTo>
                    <a:cubicBezTo>
                      <a:pt x="0" y="2256"/>
                      <a:pt x="652" y="2907"/>
                      <a:pt x="1454" y="2907"/>
                    </a:cubicBezTo>
                    <a:cubicBezTo>
                      <a:pt x="2281" y="2907"/>
                      <a:pt x="2933" y="2256"/>
                      <a:pt x="2933" y="1454"/>
                    </a:cubicBezTo>
                    <a:cubicBezTo>
                      <a:pt x="2933" y="652"/>
                      <a:pt x="2281" y="0"/>
                      <a:pt x="1454" y="0"/>
                    </a:cubicBezTo>
                    <a:close/>
                  </a:path>
                </a:pathLst>
              </a:custGeom>
              <a:solidFill>
                <a:srgbClr val="B3C3F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2" name="Google Shape;192;p14"/>
              <p:cNvSpPr/>
              <p:nvPr/>
            </p:nvSpPr>
            <p:spPr>
              <a:xfrm rot="10800000">
                <a:off x="7315764" y="4197764"/>
                <a:ext cx="73568" cy="73568"/>
              </a:xfrm>
              <a:custGeom>
                <a:avLst/>
                <a:gdLst/>
                <a:ahLst/>
                <a:cxnLst/>
                <a:rect l="l" t="t" r="r" b="b"/>
                <a:pathLst>
                  <a:path w="4086" h="4086" extrusionOk="0">
                    <a:moveTo>
                      <a:pt x="2030" y="1"/>
                    </a:moveTo>
                    <a:cubicBezTo>
                      <a:pt x="903" y="1"/>
                      <a:pt x="0" y="928"/>
                      <a:pt x="0" y="2056"/>
                    </a:cubicBezTo>
                    <a:cubicBezTo>
                      <a:pt x="0" y="3159"/>
                      <a:pt x="903" y="4086"/>
                      <a:pt x="2030" y="4086"/>
                    </a:cubicBezTo>
                    <a:cubicBezTo>
                      <a:pt x="3158" y="4086"/>
                      <a:pt x="4086" y="3159"/>
                      <a:pt x="4086" y="2056"/>
                    </a:cubicBezTo>
                    <a:cubicBezTo>
                      <a:pt x="4086" y="928"/>
                      <a:pt x="3158" y="1"/>
                      <a:pt x="2030" y="1"/>
                    </a:cubicBezTo>
                    <a:close/>
                  </a:path>
                </a:pathLst>
              </a:custGeom>
              <a:solidFill>
                <a:srgbClr val="B3C3F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93" name="Google Shape;193;p14"/>
            <p:cNvSpPr/>
            <p:nvPr/>
          </p:nvSpPr>
          <p:spPr>
            <a:xfrm rot="5400000">
              <a:off x="4240946" y="131969"/>
              <a:ext cx="111469" cy="111487"/>
            </a:xfrm>
            <a:custGeom>
              <a:avLst/>
              <a:gdLst/>
              <a:ahLst/>
              <a:cxnLst/>
              <a:rect l="l" t="t" r="r" b="b"/>
              <a:pathLst>
                <a:path w="6191" h="6192" extrusionOk="0">
                  <a:moveTo>
                    <a:pt x="3083" y="1"/>
                  </a:moveTo>
                  <a:lnTo>
                    <a:pt x="2005" y="2006"/>
                  </a:lnTo>
                  <a:lnTo>
                    <a:pt x="0" y="3108"/>
                  </a:lnTo>
                  <a:lnTo>
                    <a:pt x="2005" y="4186"/>
                  </a:lnTo>
                  <a:lnTo>
                    <a:pt x="3083" y="6191"/>
                  </a:lnTo>
                  <a:lnTo>
                    <a:pt x="4186" y="4186"/>
                  </a:lnTo>
                  <a:lnTo>
                    <a:pt x="6191" y="3108"/>
                  </a:lnTo>
                  <a:lnTo>
                    <a:pt x="4186" y="2006"/>
                  </a:lnTo>
                  <a:lnTo>
                    <a:pt x="3083" y="1"/>
                  </a:lnTo>
                  <a:close/>
                </a:path>
              </a:pathLst>
            </a:custGeom>
            <a:solidFill>
              <a:srgbClr val="B3C3F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94" name="Google Shape;194;p14"/>
            <p:cNvGrpSpPr/>
            <p:nvPr/>
          </p:nvGrpSpPr>
          <p:grpSpPr>
            <a:xfrm rot="-5400000">
              <a:off x="-227099" y="2417251"/>
              <a:ext cx="1236485" cy="237415"/>
              <a:chOff x="7296164" y="4361614"/>
              <a:chExt cx="1236485" cy="237415"/>
            </a:xfrm>
          </p:grpSpPr>
          <p:sp>
            <p:nvSpPr>
              <p:cNvPr id="195" name="Google Shape;195;p14"/>
              <p:cNvSpPr/>
              <p:nvPr/>
            </p:nvSpPr>
            <p:spPr>
              <a:xfrm rot="10800000">
                <a:off x="8421180" y="4435190"/>
                <a:ext cx="111469" cy="111487"/>
              </a:xfrm>
              <a:custGeom>
                <a:avLst/>
                <a:gdLst/>
                <a:ahLst/>
                <a:cxnLst/>
                <a:rect l="l" t="t" r="r" b="b"/>
                <a:pathLst>
                  <a:path w="6191" h="6192" extrusionOk="0">
                    <a:moveTo>
                      <a:pt x="3083" y="1"/>
                    </a:moveTo>
                    <a:lnTo>
                      <a:pt x="2005" y="2006"/>
                    </a:lnTo>
                    <a:lnTo>
                      <a:pt x="0" y="3108"/>
                    </a:lnTo>
                    <a:lnTo>
                      <a:pt x="2005" y="4186"/>
                    </a:lnTo>
                    <a:lnTo>
                      <a:pt x="3083" y="6191"/>
                    </a:lnTo>
                    <a:lnTo>
                      <a:pt x="4186" y="4186"/>
                    </a:lnTo>
                    <a:lnTo>
                      <a:pt x="6191" y="3108"/>
                    </a:lnTo>
                    <a:lnTo>
                      <a:pt x="4186" y="2006"/>
                    </a:lnTo>
                    <a:lnTo>
                      <a:pt x="3083" y="1"/>
                    </a:lnTo>
                    <a:close/>
                  </a:path>
                </a:pathLst>
              </a:custGeom>
              <a:solidFill>
                <a:srgbClr val="B3C3F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6" name="Google Shape;196;p14"/>
              <p:cNvSpPr/>
              <p:nvPr/>
            </p:nvSpPr>
            <p:spPr>
              <a:xfrm rot="10800000">
                <a:off x="7519142" y="4546671"/>
                <a:ext cx="52809" cy="52359"/>
              </a:xfrm>
              <a:custGeom>
                <a:avLst/>
                <a:gdLst/>
                <a:ahLst/>
                <a:cxnLst/>
                <a:rect l="l" t="t" r="r" b="b"/>
                <a:pathLst>
                  <a:path w="2933" h="2908" extrusionOk="0">
                    <a:moveTo>
                      <a:pt x="1454" y="0"/>
                    </a:moveTo>
                    <a:cubicBezTo>
                      <a:pt x="652" y="0"/>
                      <a:pt x="0" y="652"/>
                      <a:pt x="0" y="1454"/>
                    </a:cubicBezTo>
                    <a:cubicBezTo>
                      <a:pt x="0" y="2256"/>
                      <a:pt x="652" y="2907"/>
                      <a:pt x="1454" y="2907"/>
                    </a:cubicBezTo>
                    <a:cubicBezTo>
                      <a:pt x="2281" y="2907"/>
                      <a:pt x="2933" y="2256"/>
                      <a:pt x="2933" y="1454"/>
                    </a:cubicBezTo>
                    <a:cubicBezTo>
                      <a:pt x="2933" y="652"/>
                      <a:pt x="2281" y="0"/>
                      <a:pt x="1454" y="0"/>
                    </a:cubicBezTo>
                    <a:close/>
                  </a:path>
                </a:pathLst>
              </a:custGeom>
              <a:solidFill>
                <a:srgbClr val="B3C3F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7" name="Google Shape;197;p14"/>
              <p:cNvSpPr/>
              <p:nvPr/>
            </p:nvSpPr>
            <p:spPr>
              <a:xfrm rot="10800000">
                <a:off x="7296164" y="4361614"/>
                <a:ext cx="73568" cy="73568"/>
              </a:xfrm>
              <a:custGeom>
                <a:avLst/>
                <a:gdLst/>
                <a:ahLst/>
                <a:cxnLst/>
                <a:rect l="l" t="t" r="r" b="b"/>
                <a:pathLst>
                  <a:path w="4086" h="4086" extrusionOk="0">
                    <a:moveTo>
                      <a:pt x="2030" y="1"/>
                    </a:moveTo>
                    <a:cubicBezTo>
                      <a:pt x="903" y="1"/>
                      <a:pt x="0" y="928"/>
                      <a:pt x="0" y="2056"/>
                    </a:cubicBezTo>
                    <a:cubicBezTo>
                      <a:pt x="0" y="3159"/>
                      <a:pt x="903" y="4086"/>
                      <a:pt x="2030" y="4086"/>
                    </a:cubicBezTo>
                    <a:cubicBezTo>
                      <a:pt x="3158" y="4086"/>
                      <a:pt x="4086" y="3159"/>
                      <a:pt x="4086" y="2056"/>
                    </a:cubicBezTo>
                    <a:cubicBezTo>
                      <a:pt x="4086" y="928"/>
                      <a:pt x="3158" y="1"/>
                      <a:pt x="2030" y="1"/>
                    </a:cubicBezTo>
                    <a:close/>
                  </a:path>
                </a:pathLst>
              </a:custGeom>
              <a:solidFill>
                <a:srgbClr val="B3C3F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98" name="Google Shape;198;p14"/>
            <p:cNvSpPr/>
            <p:nvPr/>
          </p:nvSpPr>
          <p:spPr>
            <a:xfrm>
              <a:off x="398388" y="187453"/>
              <a:ext cx="111469" cy="111487"/>
            </a:xfrm>
            <a:custGeom>
              <a:avLst/>
              <a:gdLst/>
              <a:ahLst/>
              <a:cxnLst/>
              <a:rect l="l" t="t" r="r" b="b"/>
              <a:pathLst>
                <a:path w="6191" h="6192" extrusionOk="0">
                  <a:moveTo>
                    <a:pt x="3083" y="1"/>
                  </a:moveTo>
                  <a:lnTo>
                    <a:pt x="2005" y="2006"/>
                  </a:lnTo>
                  <a:lnTo>
                    <a:pt x="0" y="3108"/>
                  </a:lnTo>
                  <a:lnTo>
                    <a:pt x="2005" y="4186"/>
                  </a:lnTo>
                  <a:lnTo>
                    <a:pt x="3083" y="6191"/>
                  </a:lnTo>
                  <a:lnTo>
                    <a:pt x="4186" y="4186"/>
                  </a:lnTo>
                  <a:lnTo>
                    <a:pt x="6191" y="3108"/>
                  </a:lnTo>
                  <a:lnTo>
                    <a:pt x="4186" y="2006"/>
                  </a:lnTo>
                  <a:lnTo>
                    <a:pt x="3083" y="1"/>
                  </a:lnTo>
                  <a:close/>
                </a:path>
              </a:pathLst>
            </a:custGeom>
            <a:solidFill>
              <a:srgbClr val="B3C3F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" name="Google Shape;199;p14"/>
            <p:cNvSpPr/>
            <p:nvPr/>
          </p:nvSpPr>
          <p:spPr>
            <a:xfrm rot="5400000">
              <a:off x="160946" y="4048357"/>
              <a:ext cx="111469" cy="111487"/>
            </a:xfrm>
            <a:custGeom>
              <a:avLst/>
              <a:gdLst/>
              <a:ahLst/>
              <a:cxnLst/>
              <a:rect l="l" t="t" r="r" b="b"/>
              <a:pathLst>
                <a:path w="6191" h="6192" extrusionOk="0">
                  <a:moveTo>
                    <a:pt x="3083" y="1"/>
                  </a:moveTo>
                  <a:lnTo>
                    <a:pt x="2005" y="2006"/>
                  </a:lnTo>
                  <a:lnTo>
                    <a:pt x="0" y="3108"/>
                  </a:lnTo>
                  <a:lnTo>
                    <a:pt x="2005" y="4186"/>
                  </a:lnTo>
                  <a:lnTo>
                    <a:pt x="3083" y="6191"/>
                  </a:lnTo>
                  <a:lnTo>
                    <a:pt x="4186" y="4186"/>
                  </a:lnTo>
                  <a:lnTo>
                    <a:pt x="6191" y="3108"/>
                  </a:lnTo>
                  <a:lnTo>
                    <a:pt x="4186" y="2006"/>
                  </a:lnTo>
                  <a:lnTo>
                    <a:pt x="3083" y="1"/>
                  </a:lnTo>
                  <a:close/>
                </a:path>
              </a:pathLst>
            </a:custGeom>
            <a:solidFill>
              <a:srgbClr val="B3C3F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" name="Google Shape;200;p14"/>
            <p:cNvSpPr/>
            <p:nvPr/>
          </p:nvSpPr>
          <p:spPr>
            <a:xfrm>
              <a:off x="1582212" y="79614"/>
              <a:ext cx="52809" cy="52359"/>
            </a:xfrm>
            <a:custGeom>
              <a:avLst/>
              <a:gdLst/>
              <a:ahLst/>
              <a:cxnLst/>
              <a:rect l="l" t="t" r="r" b="b"/>
              <a:pathLst>
                <a:path w="2933" h="2908" extrusionOk="0">
                  <a:moveTo>
                    <a:pt x="1454" y="0"/>
                  </a:moveTo>
                  <a:cubicBezTo>
                    <a:pt x="652" y="0"/>
                    <a:pt x="0" y="652"/>
                    <a:pt x="0" y="1454"/>
                  </a:cubicBezTo>
                  <a:cubicBezTo>
                    <a:pt x="0" y="2256"/>
                    <a:pt x="652" y="2907"/>
                    <a:pt x="1454" y="2907"/>
                  </a:cubicBezTo>
                  <a:cubicBezTo>
                    <a:pt x="2281" y="2907"/>
                    <a:pt x="2933" y="2256"/>
                    <a:pt x="2933" y="1454"/>
                  </a:cubicBezTo>
                  <a:cubicBezTo>
                    <a:pt x="2933" y="652"/>
                    <a:pt x="2281" y="0"/>
                    <a:pt x="1454" y="0"/>
                  </a:cubicBezTo>
                  <a:close/>
                </a:path>
              </a:pathLst>
            </a:custGeom>
            <a:solidFill>
              <a:srgbClr val="B3C3F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01" name="Google Shape;201;p14"/>
          <p:cNvSpPr txBox="1">
            <a:spLocks noGrp="1"/>
          </p:cNvSpPr>
          <p:nvPr>
            <p:ph type="title"/>
          </p:nvPr>
        </p:nvSpPr>
        <p:spPr>
          <a:xfrm>
            <a:off x="720000" y="1697775"/>
            <a:ext cx="3681900" cy="1116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800"/>
              <a:buNone/>
              <a:defRPr sz="7000"/>
            </a:lvl1pPr>
            <a:lvl2pPr lvl="1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202" name="Google Shape;202;p14"/>
          <p:cNvSpPr txBox="1">
            <a:spLocks noGrp="1"/>
          </p:cNvSpPr>
          <p:nvPr>
            <p:ph type="subTitle" idx="1"/>
          </p:nvPr>
        </p:nvSpPr>
        <p:spPr>
          <a:xfrm>
            <a:off x="735475" y="2856125"/>
            <a:ext cx="3666300" cy="987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6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three columns">
  <p:cSld name="CUSTOM_2">
    <p:spTree>
      <p:nvGrpSpPr>
        <p:cNvPr id="1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p15"/>
          <p:cNvSpPr/>
          <p:nvPr/>
        </p:nvSpPr>
        <p:spPr>
          <a:xfrm rot="3722846" flipH="1">
            <a:off x="4080918" y="-1786718"/>
            <a:ext cx="8001144" cy="4184986"/>
          </a:xfrm>
          <a:custGeom>
            <a:avLst/>
            <a:gdLst/>
            <a:ahLst/>
            <a:cxnLst/>
            <a:rect l="l" t="t" r="r" b="b"/>
            <a:pathLst>
              <a:path w="82283" h="43038" extrusionOk="0">
                <a:moveTo>
                  <a:pt x="22381" y="1"/>
                </a:moveTo>
                <a:cubicBezTo>
                  <a:pt x="21457" y="1"/>
                  <a:pt x="20529" y="44"/>
                  <a:pt x="19600" y="132"/>
                </a:cubicBezTo>
                <a:cubicBezTo>
                  <a:pt x="10653" y="984"/>
                  <a:pt x="1003" y="5119"/>
                  <a:pt x="402" y="18779"/>
                </a:cubicBezTo>
                <a:cubicBezTo>
                  <a:pt x="402" y="18854"/>
                  <a:pt x="402" y="18929"/>
                  <a:pt x="402" y="19029"/>
                </a:cubicBezTo>
                <a:cubicBezTo>
                  <a:pt x="1" y="30308"/>
                  <a:pt x="4738" y="35521"/>
                  <a:pt x="10252" y="37826"/>
                </a:cubicBezTo>
                <a:cubicBezTo>
                  <a:pt x="13344" y="39106"/>
                  <a:pt x="16682" y="39474"/>
                  <a:pt x="19497" y="39474"/>
                </a:cubicBezTo>
                <a:cubicBezTo>
                  <a:pt x="23296" y="39474"/>
                  <a:pt x="26141" y="38804"/>
                  <a:pt x="26141" y="38804"/>
                </a:cubicBezTo>
                <a:cubicBezTo>
                  <a:pt x="26141" y="38804"/>
                  <a:pt x="32232" y="36817"/>
                  <a:pt x="37385" y="36817"/>
                </a:cubicBezTo>
                <a:cubicBezTo>
                  <a:pt x="38599" y="36817"/>
                  <a:pt x="39760" y="36927"/>
                  <a:pt x="40778" y="37200"/>
                </a:cubicBezTo>
                <a:cubicBezTo>
                  <a:pt x="45410" y="38439"/>
                  <a:pt x="50948" y="43038"/>
                  <a:pt x="56212" y="43038"/>
                </a:cubicBezTo>
                <a:cubicBezTo>
                  <a:pt x="57015" y="43038"/>
                  <a:pt x="57812" y="42931"/>
                  <a:pt x="58598" y="42689"/>
                </a:cubicBezTo>
                <a:cubicBezTo>
                  <a:pt x="64538" y="40834"/>
                  <a:pt x="62658" y="36247"/>
                  <a:pt x="65039" y="33090"/>
                </a:cubicBezTo>
                <a:cubicBezTo>
                  <a:pt x="67395" y="29957"/>
                  <a:pt x="82282" y="25721"/>
                  <a:pt x="77244" y="14042"/>
                </a:cubicBezTo>
                <a:cubicBezTo>
                  <a:pt x="74693" y="8126"/>
                  <a:pt x="69138" y="6666"/>
                  <a:pt x="64277" y="6666"/>
                </a:cubicBezTo>
                <a:cubicBezTo>
                  <a:pt x="59542" y="6666"/>
                  <a:pt x="55465" y="8052"/>
                  <a:pt x="55465" y="8052"/>
                </a:cubicBezTo>
                <a:cubicBezTo>
                  <a:pt x="55465" y="8052"/>
                  <a:pt x="53854" y="9053"/>
                  <a:pt x="50910" y="9053"/>
                </a:cubicBezTo>
                <a:cubicBezTo>
                  <a:pt x="48383" y="9053"/>
                  <a:pt x="44871" y="8315"/>
                  <a:pt x="40553" y="5571"/>
                </a:cubicBezTo>
                <a:cubicBezTo>
                  <a:pt x="35096" y="2086"/>
                  <a:pt x="28816" y="1"/>
                  <a:pt x="22381" y="1"/>
                </a:cubicBezTo>
                <a:close/>
              </a:path>
            </a:pathLst>
          </a:custGeom>
          <a:solidFill>
            <a:srgbClr val="B3C3F0">
              <a:alpha val="1298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5" name="Google Shape;205;p15"/>
          <p:cNvSpPr/>
          <p:nvPr/>
        </p:nvSpPr>
        <p:spPr>
          <a:xfrm rot="10800000" flipH="1">
            <a:off x="594923" y="778982"/>
            <a:ext cx="52827" cy="52809"/>
          </a:xfrm>
          <a:custGeom>
            <a:avLst/>
            <a:gdLst/>
            <a:ahLst/>
            <a:cxnLst/>
            <a:rect l="l" t="t" r="r" b="b"/>
            <a:pathLst>
              <a:path w="2934" h="2933" extrusionOk="0">
                <a:moveTo>
                  <a:pt x="1479" y="1"/>
                </a:moveTo>
                <a:cubicBezTo>
                  <a:pt x="677" y="1"/>
                  <a:pt x="1" y="652"/>
                  <a:pt x="1" y="1479"/>
                </a:cubicBezTo>
                <a:cubicBezTo>
                  <a:pt x="1" y="2281"/>
                  <a:pt x="677" y="2933"/>
                  <a:pt x="1479" y="2933"/>
                </a:cubicBezTo>
                <a:cubicBezTo>
                  <a:pt x="2281" y="2933"/>
                  <a:pt x="2933" y="2281"/>
                  <a:pt x="2933" y="1479"/>
                </a:cubicBezTo>
                <a:cubicBezTo>
                  <a:pt x="2933" y="652"/>
                  <a:pt x="2281" y="1"/>
                  <a:pt x="1479" y="1"/>
                </a:cubicBezTo>
                <a:close/>
              </a:path>
            </a:pathLst>
          </a:custGeom>
          <a:solidFill>
            <a:srgbClr val="B3C3F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6" name="Google Shape;206;p15"/>
          <p:cNvSpPr/>
          <p:nvPr/>
        </p:nvSpPr>
        <p:spPr>
          <a:xfrm rot="10800000" flipH="1">
            <a:off x="483448" y="705430"/>
            <a:ext cx="73568" cy="73568"/>
          </a:xfrm>
          <a:custGeom>
            <a:avLst/>
            <a:gdLst/>
            <a:ahLst/>
            <a:cxnLst/>
            <a:rect l="l" t="t" r="r" b="b"/>
            <a:pathLst>
              <a:path w="4086" h="4086" extrusionOk="0">
                <a:moveTo>
                  <a:pt x="2030" y="1"/>
                </a:moveTo>
                <a:cubicBezTo>
                  <a:pt x="903" y="1"/>
                  <a:pt x="0" y="928"/>
                  <a:pt x="0" y="2056"/>
                </a:cubicBezTo>
                <a:cubicBezTo>
                  <a:pt x="0" y="3159"/>
                  <a:pt x="903" y="4086"/>
                  <a:pt x="2030" y="4086"/>
                </a:cubicBezTo>
                <a:cubicBezTo>
                  <a:pt x="3158" y="4086"/>
                  <a:pt x="4086" y="3159"/>
                  <a:pt x="4086" y="2056"/>
                </a:cubicBezTo>
                <a:cubicBezTo>
                  <a:pt x="4086" y="928"/>
                  <a:pt x="3158" y="1"/>
                  <a:pt x="2030" y="1"/>
                </a:cubicBezTo>
                <a:close/>
              </a:path>
            </a:pathLst>
          </a:custGeom>
          <a:solidFill>
            <a:srgbClr val="B3C3F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7" name="Google Shape;207;p15"/>
          <p:cNvSpPr/>
          <p:nvPr/>
        </p:nvSpPr>
        <p:spPr>
          <a:xfrm rot="10800000" flipH="1">
            <a:off x="483451" y="835783"/>
            <a:ext cx="111469" cy="111487"/>
          </a:xfrm>
          <a:custGeom>
            <a:avLst/>
            <a:gdLst/>
            <a:ahLst/>
            <a:cxnLst/>
            <a:rect l="l" t="t" r="r" b="b"/>
            <a:pathLst>
              <a:path w="6191" h="6192" extrusionOk="0">
                <a:moveTo>
                  <a:pt x="3083" y="1"/>
                </a:moveTo>
                <a:lnTo>
                  <a:pt x="2005" y="2006"/>
                </a:lnTo>
                <a:lnTo>
                  <a:pt x="0" y="3108"/>
                </a:lnTo>
                <a:lnTo>
                  <a:pt x="2005" y="4186"/>
                </a:lnTo>
                <a:lnTo>
                  <a:pt x="3083" y="6191"/>
                </a:lnTo>
                <a:lnTo>
                  <a:pt x="4186" y="4186"/>
                </a:lnTo>
                <a:lnTo>
                  <a:pt x="6191" y="3108"/>
                </a:lnTo>
                <a:lnTo>
                  <a:pt x="4186" y="2006"/>
                </a:lnTo>
                <a:lnTo>
                  <a:pt x="3083" y="1"/>
                </a:lnTo>
                <a:close/>
              </a:path>
            </a:pathLst>
          </a:custGeom>
          <a:solidFill>
            <a:srgbClr val="B3C3F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8" name="Google Shape;208;p15"/>
          <p:cNvSpPr txBox="1">
            <a:spLocks noGrp="1"/>
          </p:cNvSpPr>
          <p:nvPr>
            <p:ph type="title"/>
          </p:nvPr>
        </p:nvSpPr>
        <p:spPr>
          <a:xfrm>
            <a:off x="720000" y="540000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09" name="Google Shape;209;p15"/>
          <p:cNvSpPr txBox="1">
            <a:spLocks noGrp="1"/>
          </p:cNvSpPr>
          <p:nvPr>
            <p:ph type="subTitle" idx="1"/>
          </p:nvPr>
        </p:nvSpPr>
        <p:spPr>
          <a:xfrm>
            <a:off x="720023" y="3946800"/>
            <a:ext cx="2384700" cy="656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>
                <a:latin typeface="Rubik"/>
                <a:ea typeface="Rubik"/>
                <a:cs typeface="Rubik"/>
                <a:sym typeface="Rubik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0" name="Google Shape;210;p15"/>
          <p:cNvSpPr txBox="1">
            <a:spLocks noGrp="1"/>
          </p:cNvSpPr>
          <p:nvPr>
            <p:ph type="subTitle" idx="2"/>
          </p:nvPr>
        </p:nvSpPr>
        <p:spPr>
          <a:xfrm>
            <a:off x="720023" y="3349950"/>
            <a:ext cx="2384700" cy="323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Rubik Light"/>
              <a:buNone/>
              <a:defRPr>
                <a:solidFill>
                  <a:srgbClr val="FFFFFF"/>
                </a:solidFill>
                <a:latin typeface="Rubik Light"/>
                <a:ea typeface="Rubik Light"/>
                <a:cs typeface="Rubik Light"/>
                <a:sym typeface="Rubik Light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Rubik Light"/>
              <a:buNone/>
              <a:defRPr sz="1800">
                <a:solidFill>
                  <a:srgbClr val="FFFFFF"/>
                </a:solidFill>
                <a:latin typeface="Rubik Light"/>
                <a:ea typeface="Rubik Light"/>
                <a:cs typeface="Rubik Light"/>
                <a:sym typeface="Rubik Light"/>
              </a:defRPr>
            </a:lvl2pPr>
            <a:lvl3pPr lvl="2" rtl="0"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Rubik Light"/>
              <a:buNone/>
              <a:defRPr sz="1800">
                <a:solidFill>
                  <a:srgbClr val="FFFFFF"/>
                </a:solidFill>
                <a:latin typeface="Rubik Light"/>
                <a:ea typeface="Rubik Light"/>
                <a:cs typeface="Rubik Light"/>
                <a:sym typeface="Rubik Light"/>
              </a:defRPr>
            </a:lvl3pPr>
            <a:lvl4pPr lvl="3" rtl="0"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Rubik Light"/>
              <a:buNone/>
              <a:defRPr sz="1800">
                <a:solidFill>
                  <a:srgbClr val="FFFFFF"/>
                </a:solidFill>
                <a:latin typeface="Rubik Light"/>
                <a:ea typeface="Rubik Light"/>
                <a:cs typeface="Rubik Light"/>
                <a:sym typeface="Rubik Light"/>
              </a:defRPr>
            </a:lvl4pPr>
            <a:lvl5pPr lvl="4" rtl="0"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Rubik Light"/>
              <a:buNone/>
              <a:defRPr sz="1800">
                <a:solidFill>
                  <a:srgbClr val="FFFFFF"/>
                </a:solidFill>
                <a:latin typeface="Rubik Light"/>
                <a:ea typeface="Rubik Light"/>
                <a:cs typeface="Rubik Light"/>
                <a:sym typeface="Rubik Light"/>
              </a:defRPr>
            </a:lvl5pPr>
            <a:lvl6pPr lvl="5" rtl="0"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Rubik Light"/>
              <a:buNone/>
              <a:defRPr sz="1800">
                <a:solidFill>
                  <a:srgbClr val="FFFFFF"/>
                </a:solidFill>
                <a:latin typeface="Rubik Light"/>
                <a:ea typeface="Rubik Light"/>
                <a:cs typeface="Rubik Light"/>
                <a:sym typeface="Rubik Light"/>
              </a:defRPr>
            </a:lvl6pPr>
            <a:lvl7pPr lvl="6" rtl="0"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Rubik Light"/>
              <a:buNone/>
              <a:defRPr sz="1800">
                <a:solidFill>
                  <a:srgbClr val="FFFFFF"/>
                </a:solidFill>
                <a:latin typeface="Rubik Light"/>
                <a:ea typeface="Rubik Light"/>
                <a:cs typeface="Rubik Light"/>
                <a:sym typeface="Rubik Light"/>
              </a:defRPr>
            </a:lvl7pPr>
            <a:lvl8pPr lvl="7" rtl="0"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Rubik Light"/>
              <a:buNone/>
              <a:defRPr sz="1800">
                <a:solidFill>
                  <a:srgbClr val="FFFFFF"/>
                </a:solidFill>
                <a:latin typeface="Rubik Light"/>
                <a:ea typeface="Rubik Light"/>
                <a:cs typeface="Rubik Light"/>
                <a:sym typeface="Rubik Light"/>
              </a:defRPr>
            </a:lvl8pPr>
            <a:lvl9pPr lvl="8" rtl="0">
              <a:spcBef>
                <a:spcPts val="1600"/>
              </a:spcBef>
              <a:spcAft>
                <a:spcPts val="1600"/>
              </a:spcAft>
              <a:buClr>
                <a:srgbClr val="FFFFFF"/>
              </a:buClr>
              <a:buSzPts val="1800"/>
              <a:buFont typeface="Rubik Light"/>
              <a:buNone/>
              <a:defRPr sz="1800">
                <a:solidFill>
                  <a:srgbClr val="FFFFFF"/>
                </a:solidFill>
                <a:latin typeface="Rubik Light"/>
                <a:ea typeface="Rubik Light"/>
                <a:cs typeface="Rubik Light"/>
                <a:sym typeface="Rubik Light"/>
              </a:defRPr>
            </a:lvl9pPr>
          </a:lstStyle>
          <a:p>
            <a:endParaRPr/>
          </a:p>
        </p:txBody>
      </p:sp>
      <p:sp>
        <p:nvSpPr>
          <p:cNvPr id="211" name="Google Shape;211;p15"/>
          <p:cNvSpPr txBox="1">
            <a:spLocks noGrp="1"/>
          </p:cNvSpPr>
          <p:nvPr>
            <p:ph type="subTitle" idx="3"/>
          </p:nvPr>
        </p:nvSpPr>
        <p:spPr>
          <a:xfrm>
            <a:off x="3379648" y="3946800"/>
            <a:ext cx="2384700" cy="656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>
                <a:latin typeface="Rubik"/>
                <a:ea typeface="Rubik"/>
                <a:cs typeface="Rubik"/>
                <a:sym typeface="Rubik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2" name="Google Shape;212;p15"/>
          <p:cNvSpPr txBox="1">
            <a:spLocks noGrp="1"/>
          </p:cNvSpPr>
          <p:nvPr>
            <p:ph type="subTitle" idx="4"/>
          </p:nvPr>
        </p:nvSpPr>
        <p:spPr>
          <a:xfrm>
            <a:off x="3379648" y="3349950"/>
            <a:ext cx="2384700" cy="323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Rubik Light"/>
              <a:buNone/>
              <a:defRPr>
                <a:solidFill>
                  <a:srgbClr val="FFFFFF"/>
                </a:solidFill>
                <a:latin typeface="Rubik Light"/>
                <a:ea typeface="Rubik Light"/>
                <a:cs typeface="Rubik Light"/>
                <a:sym typeface="Rubik Light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Rubik Light"/>
              <a:buNone/>
              <a:defRPr sz="1800">
                <a:solidFill>
                  <a:srgbClr val="FFFFFF"/>
                </a:solidFill>
                <a:latin typeface="Rubik Light"/>
                <a:ea typeface="Rubik Light"/>
                <a:cs typeface="Rubik Light"/>
                <a:sym typeface="Rubik Light"/>
              </a:defRPr>
            </a:lvl2pPr>
            <a:lvl3pPr lvl="2" rtl="0"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Rubik Light"/>
              <a:buNone/>
              <a:defRPr sz="1800">
                <a:solidFill>
                  <a:srgbClr val="FFFFFF"/>
                </a:solidFill>
                <a:latin typeface="Rubik Light"/>
                <a:ea typeface="Rubik Light"/>
                <a:cs typeface="Rubik Light"/>
                <a:sym typeface="Rubik Light"/>
              </a:defRPr>
            </a:lvl3pPr>
            <a:lvl4pPr lvl="3" rtl="0"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Rubik Light"/>
              <a:buNone/>
              <a:defRPr sz="1800">
                <a:solidFill>
                  <a:srgbClr val="FFFFFF"/>
                </a:solidFill>
                <a:latin typeface="Rubik Light"/>
                <a:ea typeface="Rubik Light"/>
                <a:cs typeface="Rubik Light"/>
                <a:sym typeface="Rubik Light"/>
              </a:defRPr>
            </a:lvl4pPr>
            <a:lvl5pPr lvl="4" rtl="0"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Rubik Light"/>
              <a:buNone/>
              <a:defRPr sz="1800">
                <a:solidFill>
                  <a:srgbClr val="FFFFFF"/>
                </a:solidFill>
                <a:latin typeface="Rubik Light"/>
                <a:ea typeface="Rubik Light"/>
                <a:cs typeface="Rubik Light"/>
                <a:sym typeface="Rubik Light"/>
              </a:defRPr>
            </a:lvl5pPr>
            <a:lvl6pPr lvl="5" rtl="0"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Rubik Light"/>
              <a:buNone/>
              <a:defRPr sz="1800">
                <a:solidFill>
                  <a:srgbClr val="FFFFFF"/>
                </a:solidFill>
                <a:latin typeface="Rubik Light"/>
                <a:ea typeface="Rubik Light"/>
                <a:cs typeface="Rubik Light"/>
                <a:sym typeface="Rubik Light"/>
              </a:defRPr>
            </a:lvl6pPr>
            <a:lvl7pPr lvl="6" rtl="0"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Rubik Light"/>
              <a:buNone/>
              <a:defRPr sz="1800">
                <a:solidFill>
                  <a:srgbClr val="FFFFFF"/>
                </a:solidFill>
                <a:latin typeface="Rubik Light"/>
                <a:ea typeface="Rubik Light"/>
                <a:cs typeface="Rubik Light"/>
                <a:sym typeface="Rubik Light"/>
              </a:defRPr>
            </a:lvl7pPr>
            <a:lvl8pPr lvl="7" rtl="0"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Rubik Light"/>
              <a:buNone/>
              <a:defRPr sz="1800">
                <a:solidFill>
                  <a:srgbClr val="FFFFFF"/>
                </a:solidFill>
                <a:latin typeface="Rubik Light"/>
                <a:ea typeface="Rubik Light"/>
                <a:cs typeface="Rubik Light"/>
                <a:sym typeface="Rubik Light"/>
              </a:defRPr>
            </a:lvl8pPr>
            <a:lvl9pPr lvl="8" rtl="0">
              <a:spcBef>
                <a:spcPts val="1600"/>
              </a:spcBef>
              <a:spcAft>
                <a:spcPts val="1600"/>
              </a:spcAft>
              <a:buClr>
                <a:srgbClr val="FFFFFF"/>
              </a:buClr>
              <a:buSzPts val="1800"/>
              <a:buFont typeface="Rubik Light"/>
              <a:buNone/>
              <a:defRPr sz="1800">
                <a:solidFill>
                  <a:srgbClr val="FFFFFF"/>
                </a:solidFill>
                <a:latin typeface="Rubik Light"/>
                <a:ea typeface="Rubik Light"/>
                <a:cs typeface="Rubik Light"/>
                <a:sym typeface="Rubik Light"/>
              </a:defRPr>
            </a:lvl9pPr>
          </a:lstStyle>
          <a:p>
            <a:endParaRPr/>
          </a:p>
        </p:txBody>
      </p:sp>
      <p:sp>
        <p:nvSpPr>
          <p:cNvPr id="213" name="Google Shape;213;p15"/>
          <p:cNvSpPr txBox="1">
            <a:spLocks noGrp="1"/>
          </p:cNvSpPr>
          <p:nvPr>
            <p:ph type="subTitle" idx="5"/>
          </p:nvPr>
        </p:nvSpPr>
        <p:spPr>
          <a:xfrm>
            <a:off x="6039273" y="3946800"/>
            <a:ext cx="2384700" cy="656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>
                <a:latin typeface="Rubik"/>
                <a:ea typeface="Rubik"/>
                <a:cs typeface="Rubik"/>
                <a:sym typeface="Rubik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4" name="Google Shape;214;p15"/>
          <p:cNvSpPr txBox="1">
            <a:spLocks noGrp="1"/>
          </p:cNvSpPr>
          <p:nvPr>
            <p:ph type="subTitle" idx="6"/>
          </p:nvPr>
        </p:nvSpPr>
        <p:spPr>
          <a:xfrm>
            <a:off x="6039273" y="3349950"/>
            <a:ext cx="2384700" cy="323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Rubik Light"/>
              <a:buNone/>
              <a:defRPr>
                <a:solidFill>
                  <a:srgbClr val="FFFFFF"/>
                </a:solidFill>
                <a:latin typeface="Rubik Light"/>
                <a:ea typeface="Rubik Light"/>
                <a:cs typeface="Rubik Light"/>
                <a:sym typeface="Rubik Light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Rubik Light"/>
              <a:buNone/>
              <a:defRPr sz="1800">
                <a:solidFill>
                  <a:srgbClr val="FFFFFF"/>
                </a:solidFill>
                <a:latin typeface="Rubik Light"/>
                <a:ea typeface="Rubik Light"/>
                <a:cs typeface="Rubik Light"/>
                <a:sym typeface="Rubik Light"/>
              </a:defRPr>
            </a:lvl2pPr>
            <a:lvl3pPr lvl="2" rtl="0"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Rubik Light"/>
              <a:buNone/>
              <a:defRPr sz="1800">
                <a:solidFill>
                  <a:srgbClr val="FFFFFF"/>
                </a:solidFill>
                <a:latin typeface="Rubik Light"/>
                <a:ea typeface="Rubik Light"/>
                <a:cs typeface="Rubik Light"/>
                <a:sym typeface="Rubik Light"/>
              </a:defRPr>
            </a:lvl3pPr>
            <a:lvl4pPr lvl="3" rtl="0"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Rubik Light"/>
              <a:buNone/>
              <a:defRPr sz="1800">
                <a:solidFill>
                  <a:srgbClr val="FFFFFF"/>
                </a:solidFill>
                <a:latin typeface="Rubik Light"/>
                <a:ea typeface="Rubik Light"/>
                <a:cs typeface="Rubik Light"/>
                <a:sym typeface="Rubik Light"/>
              </a:defRPr>
            </a:lvl4pPr>
            <a:lvl5pPr lvl="4" rtl="0"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Rubik Light"/>
              <a:buNone/>
              <a:defRPr sz="1800">
                <a:solidFill>
                  <a:srgbClr val="FFFFFF"/>
                </a:solidFill>
                <a:latin typeface="Rubik Light"/>
                <a:ea typeface="Rubik Light"/>
                <a:cs typeface="Rubik Light"/>
                <a:sym typeface="Rubik Light"/>
              </a:defRPr>
            </a:lvl5pPr>
            <a:lvl6pPr lvl="5" rtl="0"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Rubik Light"/>
              <a:buNone/>
              <a:defRPr sz="1800">
                <a:solidFill>
                  <a:srgbClr val="FFFFFF"/>
                </a:solidFill>
                <a:latin typeface="Rubik Light"/>
                <a:ea typeface="Rubik Light"/>
                <a:cs typeface="Rubik Light"/>
                <a:sym typeface="Rubik Light"/>
              </a:defRPr>
            </a:lvl6pPr>
            <a:lvl7pPr lvl="6" rtl="0"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Rubik Light"/>
              <a:buNone/>
              <a:defRPr sz="1800">
                <a:solidFill>
                  <a:srgbClr val="FFFFFF"/>
                </a:solidFill>
                <a:latin typeface="Rubik Light"/>
                <a:ea typeface="Rubik Light"/>
                <a:cs typeface="Rubik Light"/>
                <a:sym typeface="Rubik Light"/>
              </a:defRPr>
            </a:lvl7pPr>
            <a:lvl8pPr lvl="7" rtl="0"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Rubik Light"/>
              <a:buNone/>
              <a:defRPr sz="1800">
                <a:solidFill>
                  <a:srgbClr val="FFFFFF"/>
                </a:solidFill>
                <a:latin typeface="Rubik Light"/>
                <a:ea typeface="Rubik Light"/>
                <a:cs typeface="Rubik Light"/>
                <a:sym typeface="Rubik Light"/>
              </a:defRPr>
            </a:lvl8pPr>
            <a:lvl9pPr lvl="8" rtl="0">
              <a:spcBef>
                <a:spcPts val="1600"/>
              </a:spcBef>
              <a:spcAft>
                <a:spcPts val="1600"/>
              </a:spcAft>
              <a:buClr>
                <a:srgbClr val="FFFFFF"/>
              </a:buClr>
              <a:buSzPts val="1800"/>
              <a:buFont typeface="Rubik Light"/>
              <a:buNone/>
              <a:defRPr sz="1800">
                <a:solidFill>
                  <a:srgbClr val="FFFFFF"/>
                </a:solidFill>
                <a:latin typeface="Rubik Light"/>
                <a:ea typeface="Rubik Light"/>
                <a:cs typeface="Rubik Light"/>
                <a:sym typeface="Rubik Light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rgbClr val="FFFFFF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720000" y="540000"/>
            <a:ext cx="7704000" cy="572700"/>
          </a:xfrm>
          <a:prstGeom prst="rect">
            <a:avLst/>
          </a:prstGeom>
          <a:noFill/>
          <a:ln>
            <a:noFill/>
          </a:ln>
          <a:effectLst>
            <a:outerShdw dist="19050" dir="3000000" algn="bl" rotWithShape="0">
              <a:srgbClr val="B3C3F0">
                <a:alpha val="5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859AD5"/>
              </a:buClr>
              <a:buSzPts val="3000"/>
              <a:buFont typeface="Fredoka One"/>
              <a:buNone/>
              <a:defRPr sz="3000">
                <a:solidFill>
                  <a:srgbClr val="859AD5"/>
                </a:solidFill>
                <a:latin typeface="Fredoka One"/>
                <a:ea typeface="Fredoka One"/>
                <a:cs typeface="Fredoka One"/>
                <a:sym typeface="Fredoka One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720000" y="1675400"/>
            <a:ext cx="7704000" cy="292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859AD5"/>
              </a:buClr>
              <a:buSzPts val="1800"/>
              <a:buFont typeface="Rubik"/>
              <a:buChar char="●"/>
              <a:defRPr sz="1800">
                <a:solidFill>
                  <a:srgbClr val="859AD5"/>
                </a:solidFill>
                <a:latin typeface="Rubik"/>
                <a:ea typeface="Rubik"/>
                <a:cs typeface="Rubik"/>
                <a:sym typeface="Rubik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859AD5"/>
              </a:buClr>
              <a:buSzPts val="1400"/>
              <a:buFont typeface="Rubik"/>
              <a:buChar char="○"/>
              <a:defRPr>
                <a:solidFill>
                  <a:srgbClr val="859AD5"/>
                </a:solidFill>
                <a:latin typeface="Rubik"/>
                <a:ea typeface="Rubik"/>
                <a:cs typeface="Rubik"/>
                <a:sym typeface="Rubik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859AD5"/>
              </a:buClr>
              <a:buSzPts val="1400"/>
              <a:buFont typeface="Rubik"/>
              <a:buChar char="■"/>
              <a:defRPr>
                <a:solidFill>
                  <a:srgbClr val="859AD5"/>
                </a:solidFill>
                <a:latin typeface="Rubik"/>
                <a:ea typeface="Rubik"/>
                <a:cs typeface="Rubik"/>
                <a:sym typeface="Rubik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859AD5"/>
              </a:buClr>
              <a:buSzPts val="1400"/>
              <a:buFont typeface="Rubik"/>
              <a:buChar char="●"/>
              <a:defRPr>
                <a:solidFill>
                  <a:srgbClr val="859AD5"/>
                </a:solidFill>
                <a:latin typeface="Rubik"/>
                <a:ea typeface="Rubik"/>
                <a:cs typeface="Rubik"/>
                <a:sym typeface="Rubik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859AD5"/>
              </a:buClr>
              <a:buSzPts val="1400"/>
              <a:buFont typeface="Rubik"/>
              <a:buChar char="○"/>
              <a:defRPr>
                <a:solidFill>
                  <a:srgbClr val="859AD5"/>
                </a:solidFill>
                <a:latin typeface="Rubik"/>
                <a:ea typeface="Rubik"/>
                <a:cs typeface="Rubik"/>
                <a:sym typeface="Rubik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859AD5"/>
              </a:buClr>
              <a:buSzPts val="1400"/>
              <a:buFont typeface="Rubik"/>
              <a:buChar char="■"/>
              <a:defRPr>
                <a:solidFill>
                  <a:srgbClr val="859AD5"/>
                </a:solidFill>
                <a:latin typeface="Rubik"/>
                <a:ea typeface="Rubik"/>
                <a:cs typeface="Rubik"/>
                <a:sym typeface="Rubik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859AD5"/>
              </a:buClr>
              <a:buSzPts val="1400"/>
              <a:buFont typeface="Rubik"/>
              <a:buChar char="●"/>
              <a:defRPr>
                <a:solidFill>
                  <a:srgbClr val="859AD5"/>
                </a:solidFill>
                <a:latin typeface="Rubik"/>
                <a:ea typeface="Rubik"/>
                <a:cs typeface="Rubik"/>
                <a:sym typeface="Rubik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859AD5"/>
              </a:buClr>
              <a:buSzPts val="1400"/>
              <a:buFont typeface="Rubik"/>
              <a:buChar char="○"/>
              <a:defRPr>
                <a:solidFill>
                  <a:srgbClr val="859AD5"/>
                </a:solidFill>
                <a:latin typeface="Rubik"/>
                <a:ea typeface="Rubik"/>
                <a:cs typeface="Rubik"/>
                <a:sym typeface="Rubik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rgbClr val="859AD5"/>
              </a:buClr>
              <a:buSzPts val="1400"/>
              <a:buFont typeface="Rubik"/>
              <a:buChar char="■"/>
              <a:defRPr>
                <a:solidFill>
                  <a:srgbClr val="859AD5"/>
                </a:solidFill>
                <a:latin typeface="Rubik"/>
                <a:ea typeface="Rubik"/>
                <a:cs typeface="Rubik"/>
                <a:sym typeface="Rubik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0" r:id="rId2"/>
    <p:sldLayoutId id="2147483651" r:id="rId3"/>
    <p:sldLayoutId id="2147483653" r:id="rId4"/>
    <p:sldLayoutId id="2147483655" r:id="rId5"/>
    <p:sldLayoutId id="2147483656" r:id="rId6"/>
    <p:sldLayoutId id="2147483658" r:id="rId7"/>
    <p:sldLayoutId id="2147483660" r:id="rId8"/>
    <p:sldLayoutId id="2147483661" r:id="rId9"/>
    <p:sldLayoutId id="2147483662" r:id="rId10"/>
    <p:sldLayoutId id="2147483667" r:id="rId11"/>
    <p:sldLayoutId id="2147483672" r:id="rId12"/>
    <p:sldLayoutId id="2147483674" r:id="rId13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 xmlns:p15="http://schemas.microsoft.com/office/powerpoint/2012/main">
        <p15:guide id="1" pos="2880">
          <p15:clr>
            <a:srgbClr val="EA4335"/>
          </p15:clr>
        </p15:guide>
        <p15:guide id="2">
          <p15:clr>
            <a:srgbClr val="EA4335"/>
          </p15:clr>
        </p15:guide>
        <p15:guide id="3" pos="5760">
          <p15:clr>
            <a:srgbClr val="EA4335"/>
          </p15:clr>
        </p15:guide>
        <p15:guide id="4" pos="449">
          <p15:clr>
            <a:srgbClr val="EA4335"/>
          </p15:clr>
        </p15:guide>
        <p15:guide id="5" pos="5311">
          <p15:clr>
            <a:srgbClr val="EA4335"/>
          </p15:clr>
        </p15:guide>
        <p15:guide id="6" orient="horz" pos="1620">
          <p15:clr>
            <a:srgbClr val="EA4335"/>
          </p15:clr>
        </p15:guide>
        <p15:guide id="7" orient="horz">
          <p15:clr>
            <a:srgbClr val="EA4335"/>
          </p15:clr>
        </p15:guide>
        <p15:guide id="8" orient="horz" pos="3240">
          <p15:clr>
            <a:srgbClr val="EA4335"/>
          </p15:clr>
        </p15:guide>
        <p15:guide id="9" orient="horz" pos="2903">
          <p15:clr>
            <a:srgbClr val="EA4335"/>
          </p15:clr>
        </p15:guide>
        <p15:guide id="10" orient="horz" pos="340">
          <p15:clr>
            <a:srgbClr val="EA4335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0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0" name="Google Shape;550;p37"/>
          <p:cNvSpPr/>
          <p:nvPr/>
        </p:nvSpPr>
        <p:spPr>
          <a:xfrm>
            <a:off x="4463600" y="3080925"/>
            <a:ext cx="3951300" cy="408900"/>
          </a:xfrm>
          <a:prstGeom prst="roundRect">
            <a:avLst>
              <a:gd name="adj" fmla="val 50000"/>
            </a:avLst>
          </a:prstGeom>
          <a:solidFill>
            <a:srgbClr val="B3C3F0"/>
          </a:solidFill>
          <a:ln>
            <a:noFill/>
          </a:ln>
          <a:effectLst>
            <a:outerShdw dist="38100" dir="3000000" algn="bl" rotWithShape="0">
              <a:srgbClr val="6F86C7">
                <a:alpha val="5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1" name="Google Shape;551;p37"/>
          <p:cNvSpPr txBox="1">
            <a:spLocks noGrp="1"/>
          </p:cNvSpPr>
          <p:nvPr>
            <p:ph type="ctrTitle"/>
          </p:nvPr>
        </p:nvSpPr>
        <p:spPr>
          <a:xfrm>
            <a:off x="3763950" y="1315000"/>
            <a:ext cx="4650900" cy="1787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400" dirty="0"/>
              <a:t>Adaptasi Fisiologi Sistem Pubertas</a:t>
            </a:r>
            <a:endParaRPr sz="4400" dirty="0"/>
          </a:p>
        </p:txBody>
      </p:sp>
      <p:sp>
        <p:nvSpPr>
          <p:cNvPr id="552" name="Google Shape;552;p37"/>
          <p:cNvSpPr txBox="1">
            <a:spLocks noGrp="1"/>
          </p:cNvSpPr>
          <p:nvPr>
            <p:ph type="subTitle" idx="1"/>
          </p:nvPr>
        </p:nvSpPr>
        <p:spPr>
          <a:xfrm>
            <a:off x="4516425" y="3046125"/>
            <a:ext cx="3898500" cy="478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Kelompok A2</a:t>
            </a:r>
            <a:endParaRPr dirty="0"/>
          </a:p>
        </p:txBody>
      </p:sp>
      <p:grpSp>
        <p:nvGrpSpPr>
          <p:cNvPr id="553" name="Google Shape;553;p37"/>
          <p:cNvGrpSpPr/>
          <p:nvPr/>
        </p:nvGrpSpPr>
        <p:grpSpPr>
          <a:xfrm>
            <a:off x="355491" y="909237"/>
            <a:ext cx="2793168" cy="2712213"/>
            <a:chOff x="2058675" y="2207000"/>
            <a:chExt cx="688600" cy="668675"/>
          </a:xfrm>
        </p:grpSpPr>
        <p:sp>
          <p:nvSpPr>
            <p:cNvPr id="554" name="Google Shape;554;p37"/>
            <p:cNvSpPr/>
            <p:nvPr/>
          </p:nvSpPr>
          <p:spPr>
            <a:xfrm>
              <a:off x="2111700" y="2244300"/>
              <a:ext cx="387625" cy="465825"/>
            </a:xfrm>
            <a:custGeom>
              <a:avLst/>
              <a:gdLst/>
              <a:ahLst/>
              <a:cxnLst/>
              <a:rect l="l" t="t" r="r" b="b"/>
              <a:pathLst>
                <a:path w="15505" h="18633" extrusionOk="0">
                  <a:moveTo>
                    <a:pt x="8151" y="1"/>
                  </a:moveTo>
                  <a:cubicBezTo>
                    <a:pt x="5040" y="1"/>
                    <a:pt x="0" y="14191"/>
                    <a:pt x="0" y="14191"/>
                  </a:cubicBezTo>
                  <a:lnTo>
                    <a:pt x="509" y="16481"/>
                  </a:lnTo>
                  <a:lnTo>
                    <a:pt x="4193" y="18632"/>
                  </a:lnTo>
                  <a:lnTo>
                    <a:pt x="8265" y="18134"/>
                  </a:lnTo>
                  <a:cubicBezTo>
                    <a:pt x="8265" y="18134"/>
                    <a:pt x="15505" y="15695"/>
                    <a:pt x="15435" y="14978"/>
                  </a:cubicBezTo>
                  <a:cubicBezTo>
                    <a:pt x="15375" y="14261"/>
                    <a:pt x="11312" y="151"/>
                    <a:pt x="8196" y="2"/>
                  </a:cubicBezTo>
                  <a:cubicBezTo>
                    <a:pt x="8181" y="1"/>
                    <a:pt x="8166" y="1"/>
                    <a:pt x="8151" y="1"/>
                  </a:cubicBezTo>
                  <a:close/>
                </a:path>
              </a:pathLst>
            </a:custGeom>
            <a:solidFill>
              <a:srgbClr val="EAA7B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5" name="Google Shape;555;p37"/>
            <p:cNvSpPr/>
            <p:nvPr/>
          </p:nvSpPr>
          <p:spPr>
            <a:xfrm>
              <a:off x="2113200" y="2513425"/>
              <a:ext cx="376175" cy="145175"/>
            </a:xfrm>
            <a:custGeom>
              <a:avLst/>
              <a:gdLst/>
              <a:ahLst/>
              <a:cxnLst/>
              <a:rect l="l" t="t" r="r" b="b"/>
              <a:pathLst>
                <a:path w="15047" h="5807" extrusionOk="0">
                  <a:moveTo>
                    <a:pt x="14150" y="1"/>
                  </a:moveTo>
                  <a:cubicBezTo>
                    <a:pt x="14120" y="120"/>
                    <a:pt x="14091" y="240"/>
                    <a:pt x="14051" y="350"/>
                  </a:cubicBezTo>
                  <a:cubicBezTo>
                    <a:pt x="13951" y="688"/>
                    <a:pt x="13762" y="1027"/>
                    <a:pt x="13483" y="1206"/>
                  </a:cubicBezTo>
                  <a:cubicBezTo>
                    <a:pt x="13493" y="1216"/>
                    <a:pt x="13493" y="1226"/>
                    <a:pt x="13493" y="1236"/>
                  </a:cubicBezTo>
                  <a:lnTo>
                    <a:pt x="13503" y="1246"/>
                  </a:lnTo>
                  <a:cubicBezTo>
                    <a:pt x="13513" y="1266"/>
                    <a:pt x="13523" y="1286"/>
                    <a:pt x="13523" y="1306"/>
                  </a:cubicBezTo>
                  <a:cubicBezTo>
                    <a:pt x="13533" y="1345"/>
                    <a:pt x="13543" y="1385"/>
                    <a:pt x="13543" y="1415"/>
                  </a:cubicBezTo>
                  <a:cubicBezTo>
                    <a:pt x="13553" y="1485"/>
                    <a:pt x="13533" y="1545"/>
                    <a:pt x="13503" y="1604"/>
                  </a:cubicBezTo>
                  <a:cubicBezTo>
                    <a:pt x="13453" y="1704"/>
                    <a:pt x="13354" y="1733"/>
                    <a:pt x="13254" y="1733"/>
                  </a:cubicBezTo>
                  <a:lnTo>
                    <a:pt x="13194" y="1733"/>
                  </a:lnTo>
                  <a:cubicBezTo>
                    <a:pt x="13015" y="1704"/>
                    <a:pt x="12925" y="1525"/>
                    <a:pt x="12885" y="1345"/>
                  </a:cubicBezTo>
                  <a:cubicBezTo>
                    <a:pt x="12865" y="1345"/>
                    <a:pt x="12846" y="1345"/>
                    <a:pt x="12826" y="1355"/>
                  </a:cubicBezTo>
                  <a:cubicBezTo>
                    <a:pt x="12666" y="1415"/>
                    <a:pt x="12607" y="1594"/>
                    <a:pt x="12517" y="1733"/>
                  </a:cubicBezTo>
                  <a:cubicBezTo>
                    <a:pt x="12139" y="2291"/>
                    <a:pt x="11263" y="2082"/>
                    <a:pt x="10675" y="2411"/>
                  </a:cubicBezTo>
                  <a:cubicBezTo>
                    <a:pt x="10316" y="2610"/>
                    <a:pt x="10068" y="3018"/>
                    <a:pt x="9659" y="3078"/>
                  </a:cubicBezTo>
                  <a:cubicBezTo>
                    <a:pt x="9510" y="3098"/>
                    <a:pt x="9360" y="3068"/>
                    <a:pt x="9221" y="3127"/>
                  </a:cubicBezTo>
                  <a:cubicBezTo>
                    <a:pt x="9012" y="3217"/>
                    <a:pt x="8942" y="3486"/>
                    <a:pt x="8753" y="3616"/>
                  </a:cubicBezTo>
                  <a:cubicBezTo>
                    <a:pt x="8674" y="3656"/>
                    <a:pt x="8594" y="3676"/>
                    <a:pt x="8504" y="3676"/>
                  </a:cubicBezTo>
                  <a:cubicBezTo>
                    <a:pt x="8355" y="3676"/>
                    <a:pt x="8205" y="3616"/>
                    <a:pt x="8046" y="3566"/>
                  </a:cubicBezTo>
                  <a:cubicBezTo>
                    <a:pt x="7887" y="3506"/>
                    <a:pt x="7727" y="3446"/>
                    <a:pt x="7568" y="3446"/>
                  </a:cubicBezTo>
                  <a:cubicBezTo>
                    <a:pt x="7528" y="3446"/>
                    <a:pt x="7488" y="3456"/>
                    <a:pt x="7448" y="3456"/>
                  </a:cubicBezTo>
                  <a:cubicBezTo>
                    <a:pt x="7209" y="3506"/>
                    <a:pt x="7030" y="3725"/>
                    <a:pt x="6791" y="3785"/>
                  </a:cubicBezTo>
                  <a:cubicBezTo>
                    <a:pt x="6742" y="3805"/>
                    <a:pt x="6692" y="3805"/>
                    <a:pt x="6642" y="3805"/>
                  </a:cubicBezTo>
                  <a:cubicBezTo>
                    <a:pt x="6313" y="3805"/>
                    <a:pt x="6015" y="3546"/>
                    <a:pt x="5766" y="3317"/>
                  </a:cubicBezTo>
                  <a:cubicBezTo>
                    <a:pt x="5537" y="3098"/>
                    <a:pt x="5238" y="2869"/>
                    <a:pt x="4939" y="2869"/>
                  </a:cubicBezTo>
                  <a:cubicBezTo>
                    <a:pt x="4870" y="2869"/>
                    <a:pt x="4800" y="2888"/>
                    <a:pt x="4720" y="2919"/>
                  </a:cubicBezTo>
                  <a:cubicBezTo>
                    <a:pt x="4611" y="2968"/>
                    <a:pt x="4511" y="3058"/>
                    <a:pt x="4392" y="3108"/>
                  </a:cubicBezTo>
                  <a:cubicBezTo>
                    <a:pt x="4332" y="3127"/>
                    <a:pt x="4262" y="3147"/>
                    <a:pt x="4193" y="3147"/>
                  </a:cubicBezTo>
                  <a:cubicBezTo>
                    <a:pt x="3934" y="3147"/>
                    <a:pt x="3675" y="2959"/>
                    <a:pt x="3496" y="2759"/>
                  </a:cubicBezTo>
                  <a:cubicBezTo>
                    <a:pt x="3266" y="2501"/>
                    <a:pt x="3087" y="2182"/>
                    <a:pt x="2779" y="2032"/>
                  </a:cubicBezTo>
                  <a:cubicBezTo>
                    <a:pt x="2560" y="1933"/>
                    <a:pt x="2271" y="1903"/>
                    <a:pt x="2151" y="1694"/>
                  </a:cubicBezTo>
                  <a:cubicBezTo>
                    <a:pt x="2002" y="1435"/>
                    <a:pt x="2191" y="1016"/>
                    <a:pt x="1932" y="848"/>
                  </a:cubicBezTo>
                  <a:cubicBezTo>
                    <a:pt x="1863" y="797"/>
                    <a:pt x="1763" y="788"/>
                    <a:pt x="1673" y="758"/>
                  </a:cubicBezTo>
                  <a:cubicBezTo>
                    <a:pt x="1414" y="678"/>
                    <a:pt x="1245" y="409"/>
                    <a:pt x="1205" y="131"/>
                  </a:cubicBezTo>
                  <a:cubicBezTo>
                    <a:pt x="598" y="1644"/>
                    <a:pt x="160" y="2829"/>
                    <a:pt x="0" y="3257"/>
                  </a:cubicBezTo>
                  <a:cubicBezTo>
                    <a:pt x="70" y="3237"/>
                    <a:pt x="130" y="3217"/>
                    <a:pt x="190" y="3217"/>
                  </a:cubicBezTo>
                  <a:cubicBezTo>
                    <a:pt x="250" y="3217"/>
                    <a:pt x="319" y="3237"/>
                    <a:pt x="379" y="3277"/>
                  </a:cubicBezTo>
                  <a:cubicBezTo>
                    <a:pt x="389" y="3277"/>
                    <a:pt x="389" y="3277"/>
                    <a:pt x="389" y="3287"/>
                  </a:cubicBezTo>
                  <a:cubicBezTo>
                    <a:pt x="528" y="3377"/>
                    <a:pt x="657" y="3456"/>
                    <a:pt x="787" y="3546"/>
                  </a:cubicBezTo>
                  <a:cubicBezTo>
                    <a:pt x="927" y="3625"/>
                    <a:pt x="1056" y="3705"/>
                    <a:pt x="1186" y="3785"/>
                  </a:cubicBezTo>
                  <a:cubicBezTo>
                    <a:pt x="1245" y="3824"/>
                    <a:pt x="1315" y="3864"/>
                    <a:pt x="1374" y="3895"/>
                  </a:cubicBezTo>
                  <a:cubicBezTo>
                    <a:pt x="1405" y="3915"/>
                    <a:pt x="1444" y="3934"/>
                    <a:pt x="1474" y="3954"/>
                  </a:cubicBezTo>
                  <a:cubicBezTo>
                    <a:pt x="1653" y="4063"/>
                    <a:pt x="1832" y="4163"/>
                    <a:pt x="2012" y="4253"/>
                  </a:cubicBezTo>
                  <a:cubicBezTo>
                    <a:pt x="2032" y="4263"/>
                    <a:pt x="2042" y="4273"/>
                    <a:pt x="2062" y="4283"/>
                  </a:cubicBezTo>
                  <a:cubicBezTo>
                    <a:pt x="2171" y="4333"/>
                    <a:pt x="2281" y="4392"/>
                    <a:pt x="2390" y="4452"/>
                  </a:cubicBezTo>
                  <a:cubicBezTo>
                    <a:pt x="4372" y="5438"/>
                    <a:pt x="6144" y="5806"/>
                    <a:pt x="7687" y="5806"/>
                  </a:cubicBezTo>
                  <a:cubicBezTo>
                    <a:pt x="10406" y="5806"/>
                    <a:pt x="12398" y="4671"/>
                    <a:pt x="13613" y="3824"/>
                  </a:cubicBezTo>
                  <a:cubicBezTo>
                    <a:pt x="14259" y="3366"/>
                    <a:pt x="14688" y="2998"/>
                    <a:pt x="14867" y="2928"/>
                  </a:cubicBezTo>
                  <a:cubicBezTo>
                    <a:pt x="14907" y="2908"/>
                    <a:pt x="14947" y="2908"/>
                    <a:pt x="14987" y="2908"/>
                  </a:cubicBezTo>
                  <a:lnTo>
                    <a:pt x="15047" y="2908"/>
                  </a:lnTo>
                  <a:cubicBezTo>
                    <a:pt x="14837" y="2152"/>
                    <a:pt x="14529" y="1136"/>
                    <a:pt x="14150" y="1"/>
                  </a:cubicBezTo>
                  <a:close/>
                </a:path>
              </a:pathLst>
            </a:custGeom>
            <a:solidFill>
              <a:srgbClr val="E08A9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6" name="Google Shape;556;p37"/>
            <p:cNvSpPr/>
            <p:nvPr/>
          </p:nvSpPr>
          <p:spPr>
            <a:xfrm>
              <a:off x="2071300" y="2586050"/>
              <a:ext cx="453075" cy="171375"/>
            </a:xfrm>
            <a:custGeom>
              <a:avLst/>
              <a:gdLst/>
              <a:ahLst/>
              <a:cxnLst/>
              <a:rect l="l" t="t" r="r" b="b"/>
              <a:pathLst>
                <a:path w="18123" h="6855" extrusionOk="0">
                  <a:moveTo>
                    <a:pt x="16664" y="1"/>
                  </a:moveTo>
                  <a:cubicBezTo>
                    <a:pt x="16624" y="1"/>
                    <a:pt x="16583" y="8"/>
                    <a:pt x="16543" y="23"/>
                  </a:cubicBezTo>
                  <a:cubicBezTo>
                    <a:pt x="16028" y="218"/>
                    <a:pt x="13543" y="2899"/>
                    <a:pt x="9364" y="2899"/>
                  </a:cubicBezTo>
                  <a:cubicBezTo>
                    <a:pt x="7324" y="2899"/>
                    <a:pt x="4880" y="2260"/>
                    <a:pt x="2065" y="382"/>
                  </a:cubicBezTo>
                  <a:cubicBezTo>
                    <a:pt x="2001" y="339"/>
                    <a:pt x="1932" y="320"/>
                    <a:pt x="1859" y="320"/>
                  </a:cubicBezTo>
                  <a:cubicBezTo>
                    <a:pt x="1115" y="320"/>
                    <a:pt x="0" y="2371"/>
                    <a:pt x="472" y="2961"/>
                  </a:cubicBezTo>
                  <a:cubicBezTo>
                    <a:pt x="979" y="3608"/>
                    <a:pt x="3798" y="6466"/>
                    <a:pt x="9622" y="6825"/>
                  </a:cubicBezTo>
                  <a:cubicBezTo>
                    <a:pt x="9948" y="6845"/>
                    <a:pt x="10261" y="6854"/>
                    <a:pt x="10561" y="6854"/>
                  </a:cubicBezTo>
                  <a:cubicBezTo>
                    <a:pt x="15653" y="6854"/>
                    <a:pt x="17275" y="4124"/>
                    <a:pt x="17698" y="3250"/>
                  </a:cubicBezTo>
                  <a:cubicBezTo>
                    <a:pt x="18123" y="2363"/>
                    <a:pt x="17394" y="1"/>
                    <a:pt x="16664" y="1"/>
                  </a:cubicBezTo>
                  <a:close/>
                </a:path>
              </a:pathLst>
            </a:custGeom>
            <a:solidFill>
              <a:srgbClr val="BAECC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7" name="Google Shape;557;p37"/>
            <p:cNvSpPr/>
            <p:nvPr/>
          </p:nvSpPr>
          <p:spPr>
            <a:xfrm>
              <a:off x="2165475" y="2829350"/>
              <a:ext cx="291275" cy="46325"/>
            </a:xfrm>
            <a:custGeom>
              <a:avLst/>
              <a:gdLst/>
              <a:ahLst/>
              <a:cxnLst/>
              <a:rect l="l" t="t" r="r" b="b"/>
              <a:pathLst>
                <a:path w="11651" h="1853" extrusionOk="0">
                  <a:moveTo>
                    <a:pt x="5826" y="0"/>
                  </a:moveTo>
                  <a:cubicBezTo>
                    <a:pt x="2609" y="0"/>
                    <a:pt x="0" y="419"/>
                    <a:pt x="0" y="926"/>
                  </a:cubicBezTo>
                  <a:cubicBezTo>
                    <a:pt x="0" y="1434"/>
                    <a:pt x="2609" y="1853"/>
                    <a:pt x="5826" y="1853"/>
                  </a:cubicBezTo>
                  <a:cubicBezTo>
                    <a:pt x="9042" y="1853"/>
                    <a:pt x="11651" y="1434"/>
                    <a:pt x="11651" y="926"/>
                  </a:cubicBezTo>
                  <a:cubicBezTo>
                    <a:pt x="11651" y="419"/>
                    <a:pt x="9042" y="0"/>
                    <a:pt x="5826" y="0"/>
                  </a:cubicBezTo>
                  <a:close/>
                </a:path>
              </a:pathLst>
            </a:custGeom>
            <a:solidFill>
              <a:srgbClr val="859AD5">
                <a:alpha val="5192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8" name="Google Shape;558;p37"/>
            <p:cNvSpPr/>
            <p:nvPr/>
          </p:nvSpPr>
          <p:spPr>
            <a:xfrm>
              <a:off x="2507025" y="2824875"/>
              <a:ext cx="209375" cy="33375"/>
            </a:xfrm>
            <a:custGeom>
              <a:avLst/>
              <a:gdLst/>
              <a:ahLst/>
              <a:cxnLst/>
              <a:rect l="l" t="t" r="r" b="b"/>
              <a:pathLst>
                <a:path w="8375" h="1335" extrusionOk="0">
                  <a:moveTo>
                    <a:pt x="4193" y="0"/>
                  </a:moveTo>
                  <a:cubicBezTo>
                    <a:pt x="1872" y="0"/>
                    <a:pt x="0" y="299"/>
                    <a:pt x="0" y="667"/>
                  </a:cubicBezTo>
                  <a:cubicBezTo>
                    <a:pt x="0" y="1036"/>
                    <a:pt x="1872" y="1334"/>
                    <a:pt x="4193" y="1334"/>
                  </a:cubicBezTo>
                  <a:cubicBezTo>
                    <a:pt x="6503" y="1334"/>
                    <a:pt x="8375" y="1036"/>
                    <a:pt x="8375" y="667"/>
                  </a:cubicBezTo>
                  <a:cubicBezTo>
                    <a:pt x="8375" y="299"/>
                    <a:pt x="6503" y="0"/>
                    <a:pt x="4193" y="0"/>
                  </a:cubicBezTo>
                  <a:close/>
                </a:path>
              </a:pathLst>
            </a:custGeom>
            <a:solidFill>
              <a:srgbClr val="859AD5">
                <a:alpha val="5192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9" name="Google Shape;559;p37"/>
            <p:cNvSpPr/>
            <p:nvPr/>
          </p:nvSpPr>
          <p:spPr>
            <a:xfrm>
              <a:off x="2495325" y="2589100"/>
              <a:ext cx="25" cy="25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1"/>
                  </a:moveTo>
                  <a:lnTo>
                    <a:pt x="1" y="1"/>
                  </a:lnTo>
                  <a:close/>
                </a:path>
              </a:pathLst>
            </a:custGeom>
            <a:solidFill>
              <a:srgbClr val="A1E3B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0" name="Google Shape;560;p37"/>
            <p:cNvSpPr/>
            <p:nvPr/>
          </p:nvSpPr>
          <p:spPr>
            <a:xfrm>
              <a:off x="2495325" y="2589100"/>
              <a:ext cx="25" cy="25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1"/>
                  </a:moveTo>
                  <a:lnTo>
                    <a:pt x="1" y="1"/>
                  </a:lnTo>
                  <a:close/>
                </a:path>
              </a:pathLst>
            </a:custGeom>
            <a:solidFill>
              <a:srgbClr val="A1E3B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1" name="Google Shape;561;p37"/>
            <p:cNvSpPr/>
            <p:nvPr/>
          </p:nvSpPr>
          <p:spPr>
            <a:xfrm>
              <a:off x="2495575" y="2589100"/>
              <a:ext cx="25" cy="25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0" y="1"/>
                  </a:moveTo>
                  <a:lnTo>
                    <a:pt x="0" y="1"/>
                  </a:lnTo>
                  <a:close/>
                </a:path>
              </a:pathLst>
            </a:custGeom>
            <a:solidFill>
              <a:srgbClr val="A1E3B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2" name="Google Shape;562;p37"/>
            <p:cNvSpPr/>
            <p:nvPr/>
          </p:nvSpPr>
          <p:spPr>
            <a:xfrm>
              <a:off x="2495575" y="2589375"/>
              <a:ext cx="25" cy="25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0" y="0"/>
                  </a:moveTo>
                  <a:lnTo>
                    <a:pt x="0" y="0"/>
                  </a:lnTo>
                  <a:close/>
                </a:path>
              </a:pathLst>
            </a:custGeom>
            <a:solidFill>
              <a:srgbClr val="A1E3B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3" name="Google Shape;563;p37"/>
            <p:cNvSpPr/>
            <p:nvPr/>
          </p:nvSpPr>
          <p:spPr>
            <a:xfrm>
              <a:off x="2495575" y="2589375"/>
              <a:ext cx="25" cy="25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0" y="0"/>
                  </a:moveTo>
                  <a:lnTo>
                    <a:pt x="0" y="0"/>
                  </a:lnTo>
                  <a:close/>
                </a:path>
              </a:pathLst>
            </a:custGeom>
            <a:solidFill>
              <a:srgbClr val="A1E3B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4" name="Google Shape;564;p37"/>
            <p:cNvSpPr/>
            <p:nvPr/>
          </p:nvSpPr>
          <p:spPr>
            <a:xfrm>
              <a:off x="2080100" y="2589375"/>
              <a:ext cx="436900" cy="168050"/>
            </a:xfrm>
            <a:custGeom>
              <a:avLst/>
              <a:gdLst/>
              <a:ahLst/>
              <a:cxnLst/>
              <a:rect l="l" t="t" r="r" b="b"/>
              <a:pathLst>
                <a:path w="17476" h="6722" extrusionOk="0">
                  <a:moveTo>
                    <a:pt x="16619" y="0"/>
                  </a:moveTo>
                  <a:lnTo>
                    <a:pt x="16619" y="0"/>
                  </a:lnTo>
                  <a:cubicBezTo>
                    <a:pt x="16897" y="235"/>
                    <a:pt x="17149" y="752"/>
                    <a:pt x="17306" y="1315"/>
                  </a:cubicBezTo>
                  <a:lnTo>
                    <a:pt x="17306" y="1315"/>
                  </a:lnTo>
                  <a:cubicBezTo>
                    <a:pt x="17306" y="1315"/>
                    <a:pt x="17306" y="1315"/>
                    <a:pt x="17307" y="1315"/>
                  </a:cubicBezTo>
                  <a:cubicBezTo>
                    <a:pt x="17147" y="747"/>
                    <a:pt x="16898" y="229"/>
                    <a:pt x="16619" y="0"/>
                  </a:cubicBezTo>
                  <a:close/>
                  <a:moveTo>
                    <a:pt x="826" y="1414"/>
                  </a:moveTo>
                  <a:cubicBezTo>
                    <a:pt x="837" y="1414"/>
                    <a:pt x="857" y="1414"/>
                    <a:pt x="866" y="1424"/>
                  </a:cubicBezTo>
                  <a:cubicBezTo>
                    <a:pt x="1195" y="1633"/>
                    <a:pt x="1374" y="1932"/>
                    <a:pt x="1643" y="2191"/>
                  </a:cubicBezTo>
                  <a:cubicBezTo>
                    <a:pt x="2071" y="2599"/>
                    <a:pt x="2579" y="2649"/>
                    <a:pt x="3107" y="2848"/>
                  </a:cubicBezTo>
                  <a:cubicBezTo>
                    <a:pt x="3446" y="2977"/>
                    <a:pt x="3704" y="3176"/>
                    <a:pt x="3983" y="3406"/>
                  </a:cubicBezTo>
                  <a:cubicBezTo>
                    <a:pt x="4242" y="3625"/>
                    <a:pt x="4481" y="3873"/>
                    <a:pt x="4820" y="3983"/>
                  </a:cubicBezTo>
                  <a:cubicBezTo>
                    <a:pt x="5108" y="4073"/>
                    <a:pt x="5447" y="4033"/>
                    <a:pt x="5745" y="4063"/>
                  </a:cubicBezTo>
                  <a:cubicBezTo>
                    <a:pt x="6751" y="4172"/>
                    <a:pt x="7637" y="4690"/>
                    <a:pt x="8624" y="4849"/>
                  </a:cubicBezTo>
                  <a:cubicBezTo>
                    <a:pt x="8812" y="4889"/>
                    <a:pt x="8992" y="4899"/>
                    <a:pt x="9171" y="4899"/>
                  </a:cubicBezTo>
                  <a:cubicBezTo>
                    <a:pt x="9529" y="4899"/>
                    <a:pt x="9878" y="4849"/>
                    <a:pt x="10226" y="4809"/>
                  </a:cubicBezTo>
                  <a:cubicBezTo>
                    <a:pt x="10575" y="4760"/>
                    <a:pt x="10923" y="4710"/>
                    <a:pt x="11272" y="4710"/>
                  </a:cubicBezTo>
                  <a:cubicBezTo>
                    <a:pt x="11461" y="4710"/>
                    <a:pt x="11651" y="4730"/>
                    <a:pt x="11839" y="4760"/>
                  </a:cubicBezTo>
                  <a:cubicBezTo>
                    <a:pt x="11949" y="4780"/>
                    <a:pt x="11910" y="4929"/>
                    <a:pt x="11810" y="4939"/>
                  </a:cubicBezTo>
                  <a:cubicBezTo>
                    <a:pt x="10883" y="5048"/>
                    <a:pt x="9998" y="5367"/>
                    <a:pt x="9071" y="5367"/>
                  </a:cubicBezTo>
                  <a:cubicBezTo>
                    <a:pt x="8832" y="5367"/>
                    <a:pt x="8604" y="5347"/>
                    <a:pt x="8354" y="5298"/>
                  </a:cubicBezTo>
                  <a:cubicBezTo>
                    <a:pt x="7807" y="5178"/>
                    <a:pt x="7289" y="4959"/>
                    <a:pt x="6761" y="4789"/>
                  </a:cubicBezTo>
                  <a:cubicBezTo>
                    <a:pt x="6164" y="4601"/>
                    <a:pt x="5606" y="4601"/>
                    <a:pt x="4999" y="4501"/>
                  </a:cubicBezTo>
                  <a:cubicBezTo>
                    <a:pt x="4590" y="4431"/>
                    <a:pt x="4322" y="4292"/>
                    <a:pt x="4003" y="4043"/>
                  </a:cubicBezTo>
                  <a:cubicBezTo>
                    <a:pt x="3455" y="3614"/>
                    <a:pt x="3117" y="3386"/>
                    <a:pt x="2459" y="3136"/>
                  </a:cubicBezTo>
                  <a:cubicBezTo>
                    <a:pt x="2111" y="3007"/>
                    <a:pt x="1802" y="2878"/>
                    <a:pt x="1543" y="2599"/>
                  </a:cubicBezTo>
                  <a:cubicBezTo>
                    <a:pt x="1245" y="2271"/>
                    <a:pt x="1096" y="1872"/>
                    <a:pt x="757" y="1583"/>
                  </a:cubicBezTo>
                  <a:cubicBezTo>
                    <a:pt x="687" y="1523"/>
                    <a:pt x="747" y="1414"/>
                    <a:pt x="826" y="1414"/>
                  </a:cubicBezTo>
                  <a:close/>
                  <a:moveTo>
                    <a:pt x="16988" y="2081"/>
                  </a:moveTo>
                  <a:cubicBezTo>
                    <a:pt x="17087" y="2081"/>
                    <a:pt x="17187" y="2181"/>
                    <a:pt x="17157" y="2300"/>
                  </a:cubicBezTo>
                  <a:cubicBezTo>
                    <a:pt x="17097" y="2569"/>
                    <a:pt x="16968" y="2738"/>
                    <a:pt x="16778" y="2878"/>
                  </a:cubicBezTo>
                  <a:lnTo>
                    <a:pt x="16798" y="2878"/>
                  </a:lnTo>
                  <a:cubicBezTo>
                    <a:pt x="16968" y="2878"/>
                    <a:pt x="17137" y="3047"/>
                    <a:pt x="17017" y="3227"/>
                  </a:cubicBezTo>
                  <a:cubicBezTo>
                    <a:pt x="16161" y="4501"/>
                    <a:pt x="14678" y="5318"/>
                    <a:pt x="13264" y="5805"/>
                  </a:cubicBezTo>
                  <a:cubicBezTo>
                    <a:pt x="12437" y="6084"/>
                    <a:pt x="11541" y="6373"/>
                    <a:pt x="10664" y="6423"/>
                  </a:cubicBezTo>
                  <a:cubicBezTo>
                    <a:pt x="10565" y="6433"/>
                    <a:pt x="10465" y="6433"/>
                    <a:pt x="10366" y="6433"/>
                  </a:cubicBezTo>
                  <a:cubicBezTo>
                    <a:pt x="9659" y="6433"/>
                    <a:pt x="8992" y="6293"/>
                    <a:pt x="8295" y="6144"/>
                  </a:cubicBezTo>
                  <a:cubicBezTo>
                    <a:pt x="7339" y="5945"/>
                    <a:pt x="6413" y="5736"/>
                    <a:pt x="5486" y="5407"/>
                  </a:cubicBezTo>
                  <a:cubicBezTo>
                    <a:pt x="4690" y="5118"/>
                    <a:pt x="3983" y="4690"/>
                    <a:pt x="3226" y="4331"/>
                  </a:cubicBezTo>
                  <a:cubicBezTo>
                    <a:pt x="2589" y="4033"/>
                    <a:pt x="1892" y="4092"/>
                    <a:pt x="1295" y="3685"/>
                  </a:cubicBezTo>
                  <a:cubicBezTo>
                    <a:pt x="817" y="3346"/>
                    <a:pt x="488" y="2878"/>
                    <a:pt x="339" y="2320"/>
                  </a:cubicBezTo>
                  <a:cubicBezTo>
                    <a:pt x="319" y="2240"/>
                    <a:pt x="379" y="2191"/>
                    <a:pt x="438" y="2191"/>
                  </a:cubicBezTo>
                  <a:cubicBezTo>
                    <a:pt x="468" y="2191"/>
                    <a:pt x="498" y="2211"/>
                    <a:pt x="518" y="2240"/>
                  </a:cubicBezTo>
                  <a:cubicBezTo>
                    <a:pt x="966" y="2928"/>
                    <a:pt x="1534" y="3426"/>
                    <a:pt x="2340" y="3614"/>
                  </a:cubicBezTo>
                  <a:cubicBezTo>
                    <a:pt x="2858" y="3734"/>
                    <a:pt x="3266" y="3814"/>
                    <a:pt x="3734" y="4073"/>
                  </a:cubicBezTo>
                  <a:cubicBezTo>
                    <a:pt x="5059" y="4800"/>
                    <a:pt x="6522" y="5228"/>
                    <a:pt x="7956" y="5676"/>
                  </a:cubicBezTo>
                  <a:cubicBezTo>
                    <a:pt x="8783" y="5935"/>
                    <a:pt x="9629" y="6094"/>
                    <a:pt x="10476" y="6094"/>
                  </a:cubicBezTo>
                  <a:cubicBezTo>
                    <a:pt x="11282" y="6094"/>
                    <a:pt x="12089" y="5955"/>
                    <a:pt x="12846" y="5626"/>
                  </a:cubicBezTo>
                  <a:cubicBezTo>
                    <a:pt x="13523" y="5338"/>
                    <a:pt x="14200" y="5068"/>
                    <a:pt x="14827" y="4690"/>
                  </a:cubicBezTo>
                  <a:cubicBezTo>
                    <a:pt x="15594" y="4232"/>
                    <a:pt x="16052" y="3704"/>
                    <a:pt x="16570" y="3007"/>
                  </a:cubicBezTo>
                  <a:lnTo>
                    <a:pt x="16570" y="3007"/>
                  </a:lnTo>
                  <a:cubicBezTo>
                    <a:pt x="16530" y="3027"/>
                    <a:pt x="16480" y="3047"/>
                    <a:pt x="16440" y="3077"/>
                  </a:cubicBezTo>
                  <a:cubicBezTo>
                    <a:pt x="15922" y="3336"/>
                    <a:pt x="15534" y="3535"/>
                    <a:pt x="15066" y="3893"/>
                  </a:cubicBezTo>
                  <a:cubicBezTo>
                    <a:pt x="14528" y="4311"/>
                    <a:pt x="13662" y="4780"/>
                    <a:pt x="12905" y="4780"/>
                  </a:cubicBezTo>
                  <a:cubicBezTo>
                    <a:pt x="12736" y="4780"/>
                    <a:pt x="12576" y="4750"/>
                    <a:pt x="12427" y="4700"/>
                  </a:cubicBezTo>
                  <a:cubicBezTo>
                    <a:pt x="12407" y="4700"/>
                    <a:pt x="12397" y="4680"/>
                    <a:pt x="12397" y="4660"/>
                  </a:cubicBezTo>
                  <a:cubicBezTo>
                    <a:pt x="12357" y="4660"/>
                    <a:pt x="12357" y="4601"/>
                    <a:pt x="12397" y="4601"/>
                  </a:cubicBezTo>
                  <a:cubicBezTo>
                    <a:pt x="12407" y="4601"/>
                    <a:pt x="12407" y="4610"/>
                    <a:pt x="12417" y="4610"/>
                  </a:cubicBezTo>
                  <a:cubicBezTo>
                    <a:pt x="12686" y="4362"/>
                    <a:pt x="12935" y="4311"/>
                    <a:pt x="13293" y="4202"/>
                  </a:cubicBezTo>
                  <a:cubicBezTo>
                    <a:pt x="13821" y="4043"/>
                    <a:pt x="14309" y="3824"/>
                    <a:pt x="14737" y="3495"/>
                  </a:cubicBezTo>
                  <a:cubicBezTo>
                    <a:pt x="15415" y="2977"/>
                    <a:pt x="16251" y="2698"/>
                    <a:pt x="16858" y="2131"/>
                  </a:cubicBezTo>
                  <a:cubicBezTo>
                    <a:pt x="16898" y="2091"/>
                    <a:pt x="16938" y="2081"/>
                    <a:pt x="16988" y="2081"/>
                  </a:cubicBezTo>
                  <a:close/>
                  <a:moveTo>
                    <a:pt x="1514" y="179"/>
                  </a:moveTo>
                  <a:cubicBezTo>
                    <a:pt x="886" y="179"/>
                    <a:pt x="10" y="1623"/>
                    <a:pt x="0" y="2430"/>
                  </a:cubicBezTo>
                  <a:cubicBezTo>
                    <a:pt x="0" y="2589"/>
                    <a:pt x="40" y="2729"/>
                    <a:pt x="120" y="2828"/>
                  </a:cubicBezTo>
                  <a:cubicBezTo>
                    <a:pt x="627" y="3475"/>
                    <a:pt x="3446" y="6333"/>
                    <a:pt x="9270" y="6692"/>
                  </a:cubicBezTo>
                  <a:cubicBezTo>
                    <a:pt x="9599" y="6712"/>
                    <a:pt x="9908" y="6721"/>
                    <a:pt x="10206" y="6721"/>
                  </a:cubicBezTo>
                  <a:cubicBezTo>
                    <a:pt x="15295" y="6721"/>
                    <a:pt x="16918" y="3993"/>
                    <a:pt x="17346" y="3117"/>
                  </a:cubicBezTo>
                  <a:cubicBezTo>
                    <a:pt x="17436" y="2928"/>
                    <a:pt x="17475" y="2689"/>
                    <a:pt x="17475" y="2410"/>
                  </a:cubicBezTo>
                  <a:cubicBezTo>
                    <a:pt x="17472" y="2068"/>
                    <a:pt x="17409" y="1682"/>
                    <a:pt x="17306" y="1315"/>
                  </a:cubicBezTo>
                  <a:lnTo>
                    <a:pt x="17306" y="1315"/>
                  </a:lnTo>
                  <a:cubicBezTo>
                    <a:pt x="15255" y="3187"/>
                    <a:pt x="12467" y="4212"/>
                    <a:pt x="9689" y="4212"/>
                  </a:cubicBezTo>
                  <a:cubicBezTo>
                    <a:pt x="8643" y="4212"/>
                    <a:pt x="7597" y="4063"/>
                    <a:pt x="6602" y="3764"/>
                  </a:cubicBezTo>
                  <a:cubicBezTo>
                    <a:pt x="5377" y="3406"/>
                    <a:pt x="4222" y="2828"/>
                    <a:pt x="3087" y="2260"/>
                  </a:cubicBezTo>
                  <a:cubicBezTo>
                    <a:pt x="2579" y="2001"/>
                    <a:pt x="2051" y="1742"/>
                    <a:pt x="1663" y="1335"/>
                  </a:cubicBezTo>
                  <a:cubicBezTo>
                    <a:pt x="1404" y="1065"/>
                    <a:pt x="1205" y="747"/>
                    <a:pt x="996" y="438"/>
                  </a:cubicBezTo>
                  <a:cubicBezTo>
                    <a:pt x="1175" y="279"/>
                    <a:pt x="1354" y="179"/>
                    <a:pt x="1514" y="179"/>
                  </a:cubicBezTo>
                  <a:close/>
                </a:path>
              </a:pathLst>
            </a:custGeom>
            <a:solidFill>
              <a:srgbClr val="A1E3B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5" name="Google Shape;565;p37"/>
            <p:cNvSpPr/>
            <p:nvPr/>
          </p:nvSpPr>
          <p:spPr>
            <a:xfrm>
              <a:off x="2122650" y="2595350"/>
              <a:ext cx="25" cy="25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0"/>
                  </a:moveTo>
                  <a:lnTo>
                    <a:pt x="1" y="0"/>
                  </a:lnTo>
                  <a:close/>
                </a:path>
              </a:pathLst>
            </a:custGeom>
            <a:solidFill>
              <a:srgbClr val="A1E3B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6" name="Google Shape;566;p37"/>
            <p:cNvSpPr/>
            <p:nvPr/>
          </p:nvSpPr>
          <p:spPr>
            <a:xfrm>
              <a:off x="2122650" y="2595350"/>
              <a:ext cx="25" cy="25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0"/>
                  </a:moveTo>
                  <a:lnTo>
                    <a:pt x="1" y="0"/>
                  </a:lnTo>
                  <a:close/>
                </a:path>
              </a:pathLst>
            </a:custGeom>
            <a:solidFill>
              <a:srgbClr val="A1E3B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7" name="Google Shape;567;p37"/>
            <p:cNvSpPr/>
            <p:nvPr/>
          </p:nvSpPr>
          <p:spPr>
            <a:xfrm>
              <a:off x="2122650" y="2595350"/>
              <a:ext cx="25" cy="25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0"/>
                  </a:moveTo>
                  <a:lnTo>
                    <a:pt x="1" y="0"/>
                  </a:lnTo>
                  <a:close/>
                </a:path>
              </a:pathLst>
            </a:custGeom>
            <a:solidFill>
              <a:srgbClr val="A1E3B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8" name="Google Shape;568;p37"/>
            <p:cNvSpPr/>
            <p:nvPr/>
          </p:nvSpPr>
          <p:spPr>
            <a:xfrm>
              <a:off x="2172950" y="2609025"/>
              <a:ext cx="280575" cy="49575"/>
            </a:xfrm>
            <a:custGeom>
              <a:avLst/>
              <a:gdLst/>
              <a:ahLst/>
              <a:cxnLst/>
              <a:rect l="l" t="t" r="r" b="b"/>
              <a:pathLst>
                <a:path w="11223" h="1983" extrusionOk="0">
                  <a:moveTo>
                    <a:pt x="11223" y="0"/>
                  </a:moveTo>
                  <a:cubicBezTo>
                    <a:pt x="10008" y="847"/>
                    <a:pt x="8016" y="1982"/>
                    <a:pt x="5297" y="1982"/>
                  </a:cubicBezTo>
                  <a:cubicBezTo>
                    <a:pt x="3754" y="1982"/>
                    <a:pt x="1982" y="1614"/>
                    <a:pt x="0" y="628"/>
                  </a:cubicBezTo>
                  <a:cubicBezTo>
                    <a:pt x="1982" y="1614"/>
                    <a:pt x="3754" y="1982"/>
                    <a:pt x="5297" y="1982"/>
                  </a:cubicBezTo>
                  <a:cubicBezTo>
                    <a:pt x="8016" y="1982"/>
                    <a:pt x="10008" y="847"/>
                    <a:pt x="11223" y="0"/>
                  </a:cubicBezTo>
                  <a:close/>
                </a:path>
              </a:pathLst>
            </a:custGeom>
            <a:solidFill>
              <a:srgbClr val="A1E3B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9" name="Google Shape;569;p37"/>
            <p:cNvSpPr/>
            <p:nvPr/>
          </p:nvSpPr>
          <p:spPr>
            <a:xfrm>
              <a:off x="2104975" y="2586075"/>
              <a:ext cx="407800" cy="108500"/>
            </a:xfrm>
            <a:custGeom>
              <a:avLst/>
              <a:gdLst/>
              <a:ahLst/>
              <a:cxnLst/>
              <a:rect l="l" t="t" r="r" b="b"/>
              <a:pathLst>
                <a:path w="16312" h="4340" extrusionOk="0">
                  <a:moveTo>
                    <a:pt x="15316" y="0"/>
                  </a:moveTo>
                  <a:cubicBezTo>
                    <a:pt x="15276" y="0"/>
                    <a:pt x="15236" y="8"/>
                    <a:pt x="15196" y="22"/>
                  </a:cubicBezTo>
                  <a:cubicBezTo>
                    <a:pt x="14681" y="217"/>
                    <a:pt x="12196" y="2898"/>
                    <a:pt x="8017" y="2898"/>
                  </a:cubicBezTo>
                  <a:cubicBezTo>
                    <a:pt x="5977" y="2898"/>
                    <a:pt x="3533" y="2259"/>
                    <a:pt x="718" y="381"/>
                  </a:cubicBezTo>
                  <a:cubicBezTo>
                    <a:pt x="655" y="337"/>
                    <a:pt x="587" y="317"/>
                    <a:pt x="514" y="317"/>
                  </a:cubicBezTo>
                  <a:cubicBezTo>
                    <a:pt x="356" y="317"/>
                    <a:pt x="179" y="413"/>
                    <a:pt x="1" y="570"/>
                  </a:cubicBezTo>
                  <a:cubicBezTo>
                    <a:pt x="210" y="879"/>
                    <a:pt x="409" y="1197"/>
                    <a:pt x="668" y="1467"/>
                  </a:cubicBezTo>
                  <a:cubicBezTo>
                    <a:pt x="1056" y="1874"/>
                    <a:pt x="1584" y="2133"/>
                    <a:pt x="2092" y="2392"/>
                  </a:cubicBezTo>
                  <a:cubicBezTo>
                    <a:pt x="3227" y="2960"/>
                    <a:pt x="4382" y="3538"/>
                    <a:pt x="5607" y="3896"/>
                  </a:cubicBezTo>
                  <a:cubicBezTo>
                    <a:pt x="6607" y="4195"/>
                    <a:pt x="7649" y="4340"/>
                    <a:pt x="8691" y="4340"/>
                  </a:cubicBezTo>
                  <a:cubicBezTo>
                    <a:pt x="11468" y="4340"/>
                    <a:pt x="14256" y="3314"/>
                    <a:pt x="16312" y="1447"/>
                  </a:cubicBezTo>
                  <a:cubicBezTo>
                    <a:pt x="16103" y="678"/>
                    <a:pt x="15707" y="0"/>
                    <a:pt x="15316" y="0"/>
                  </a:cubicBezTo>
                  <a:close/>
                </a:path>
              </a:pathLst>
            </a:custGeom>
            <a:solidFill>
              <a:srgbClr val="BAECC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0" name="Google Shape;570;p37"/>
            <p:cNvSpPr/>
            <p:nvPr/>
          </p:nvSpPr>
          <p:spPr>
            <a:xfrm>
              <a:off x="2332375" y="2370925"/>
              <a:ext cx="50975" cy="44525"/>
            </a:xfrm>
            <a:custGeom>
              <a:avLst/>
              <a:gdLst/>
              <a:ahLst/>
              <a:cxnLst/>
              <a:rect l="l" t="t" r="r" b="b"/>
              <a:pathLst>
                <a:path w="2039" h="1781" extrusionOk="0">
                  <a:moveTo>
                    <a:pt x="1214" y="0"/>
                  </a:moveTo>
                  <a:cubicBezTo>
                    <a:pt x="1190" y="0"/>
                    <a:pt x="1166" y="2"/>
                    <a:pt x="1141" y="5"/>
                  </a:cubicBezTo>
                  <a:cubicBezTo>
                    <a:pt x="593" y="75"/>
                    <a:pt x="36" y="832"/>
                    <a:pt x="6" y="1359"/>
                  </a:cubicBezTo>
                  <a:cubicBezTo>
                    <a:pt x="0" y="1501"/>
                    <a:pt x="110" y="1577"/>
                    <a:pt x="226" y="1577"/>
                  </a:cubicBezTo>
                  <a:cubicBezTo>
                    <a:pt x="305" y="1577"/>
                    <a:pt x="386" y="1542"/>
                    <a:pt x="434" y="1469"/>
                  </a:cubicBezTo>
                  <a:cubicBezTo>
                    <a:pt x="624" y="1200"/>
                    <a:pt x="773" y="772"/>
                    <a:pt x="1111" y="633"/>
                  </a:cubicBezTo>
                  <a:cubicBezTo>
                    <a:pt x="1160" y="611"/>
                    <a:pt x="1175" y="598"/>
                    <a:pt x="1183" y="598"/>
                  </a:cubicBezTo>
                  <a:cubicBezTo>
                    <a:pt x="1193" y="598"/>
                    <a:pt x="1192" y="618"/>
                    <a:pt x="1231" y="662"/>
                  </a:cubicBezTo>
                  <a:cubicBezTo>
                    <a:pt x="1301" y="742"/>
                    <a:pt x="1330" y="861"/>
                    <a:pt x="1360" y="951"/>
                  </a:cubicBezTo>
                  <a:cubicBezTo>
                    <a:pt x="1440" y="1160"/>
                    <a:pt x="1480" y="1370"/>
                    <a:pt x="1509" y="1589"/>
                  </a:cubicBezTo>
                  <a:cubicBezTo>
                    <a:pt x="1527" y="1721"/>
                    <a:pt x="1634" y="1781"/>
                    <a:pt x="1747" y="1781"/>
                  </a:cubicBezTo>
                  <a:cubicBezTo>
                    <a:pt x="1888" y="1781"/>
                    <a:pt x="2038" y="1685"/>
                    <a:pt x="2027" y="1519"/>
                  </a:cubicBezTo>
                  <a:cubicBezTo>
                    <a:pt x="2008" y="1078"/>
                    <a:pt x="1823" y="0"/>
                    <a:pt x="1214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1" name="Google Shape;571;p37"/>
            <p:cNvSpPr/>
            <p:nvPr/>
          </p:nvSpPr>
          <p:spPr>
            <a:xfrm>
              <a:off x="2297675" y="2439825"/>
              <a:ext cx="38350" cy="23875"/>
            </a:xfrm>
            <a:custGeom>
              <a:avLst/>
              <a:gdLst/>
              <a:ahLst/>
              <a:cxnLst/>
              <a:rect l="l" t="t" r="r" b="b"/>
              <a:pathLst>
                <a:path w="1534" h="955" extrusionOk="0">
                  <a:moveTo>
                    <a:pt x="1335" y="0"/>
                  </a:moveTo>
                  <a:cubicBezTo>
                    <a:pt x="1286" y="0"/>
                    <a:pt x="1234" y="20"/>
                    <a:pt x="1205" y="57"/>
                  </a:cubicBezTo>
                  <a:cubicBezTo>
                    <a:pt x="1056" y="216"/>
                    <a:pt x="926" y="416"/>
                    <a:pt x="737" y="515"/>
                  </a:cubicBezTo>
                  <a:cubicBezTo>
                    <a:pt x="682" y="544"/>
                    <a:pt x="618" y="560"/>
                    <a:pt x="556" y="560"/>
                  </a:cubicBezTo>
                  <a:cubicBezTo>
                    <a:pt x="428" y="560"/>
                    <a:pt x="309" y="494"/>
                    <a:pt x="289" y="346"/>
                  </a:cubicBezTo>
                  <a:cubicBezTo>
                    <a:pt x="276" y="273"/>
                    <a:pt x="220" y="240"/>
                    <a:pt x="161" y="240"/>
                  </a:cubicBezTo>
                  <a:cubicBezTo>
                    <a:pt x="83" y="240"/>
                    <a:pt x="0" y="296"/>
                    <a:pt x="0" y="386"/>
                  </a:cubicBezTo>
                  <a:cubicBezTo>
                    <a:pt x="0" y="714"/>
                    <a:pt x="299" y="944"/>
                    <a:pt x="618" y="953"/>
                  </a:cubicBezTo>
                  <a:cubicBezTo>
                    <a:pt x="629" y="954"/>
                    <a:pt x="640" y="954"/>
                    <a:pt x="652" y="954"/>
                  </a:cubicBezTo>
                  <a:cubicBezTo>
                    <a:pt x="1043" y="954"/>
                    <a:pt x="1348" y="625"/>
                    <a:pt x="1494" y="286"/>
                  </a:cubicBezTo>
                  <a:cubicBezTo>
                    <a:pt x="1534" y="207"/>
                    <a:pt x="1534" y="117"/>
                    <a:pt x="1464" y="57"/>
                  </a:cubicBezTo>
                  <a:cubicBezTo>
                    <a:pt x="1444" y="37"/>
                    <a:pt x="1414" y="17"/>
                    <a:pt x="1384" y="8"/>
                  </a:cubicBezTo>
                  <a:cubicBezTo>
                    <a:pt x="1368" y="3"/>
                    <a:pt x="1352" y="0"/>
                    <a:pt x="1335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2" name="Google Shape;572;p37"/>
            <p:cNvSpPr/>
            <p:nvPr/>
          </p:nvSpPr>
          <p:spPr>
            <a:xfrm>
              <a:off x="2363125" y="2421825"/>
              <a:ext cx="36875" cy="20700"/>
            </a:xfrm>
            <a:custGeom>
              <a:avLst/>
              <a:gdLst/>
              <a:ahLst/>
              <a:cxnLst/>
              <a:rect l="l" t="t" r="r" b="b"/>
              <a:pathLst>
                <a:path w="1475" h="828" extrusionOk="0">
                  <a:moveTo>
                    <a:pt x="887" y="0"/>
                  </a:moveTo>
                  <a:cubicBezTo>
                    <a:pt x="728" y="0"/>
                    <a:pt x="569" y="31"/>
                    <a:pt x="409" y="80"/>
                  </a:cubicBezTo>
                  <a:cubicBezTo>
                    <a:pt x="1" y="190"/>
                    <a:pt x="80" y="827"/>
                    <a:pt x="509" y="827"/>
                  </a:cubicBezTo>
                  <a:cubicBezTo>
                    <a:pt x="708" y="817"/>
                    <a:pt x="897" y="817"/>
                    <a:pt x="1096" y="807"/>
                  </a:cubicBezTo>
                  <a:cubicBezTo>
                    <a:pt x="1286" y="807"/>
                    <a:pt x="1474" y="648"/>
                    <a:pt x="1465" y="438"/>
                  </a:cubicBezTo>
                  <a:cubicBezTo>
                    <a:pt x="1454" y="279"/>
                    <a:pt x="1355" y="140"/>
                    <a:pt x="1206" y="90"/>
                  </a:cubicBezTo>
                  <a:cubicBezTo>
                    <a:pt x="1166" y="60"/>
                    <a:pt x="1126" y="31"/>
                    <a:pt x="1076" y="20"/>
                  </a:cubicBezTo>
                  <a:cubicBezTo>
                    <a:pt x="1016" y="0"/>
                    <a:pt x="947" y="0"/>
                    <a:pt x="887" y="0"/>
                  </a:cubicBezTo>
                  <a:close/>
                </a:path>
              </a:pathLst>
            </a:custGeom>
            <a:solidFill>
              <a:srgbClr val="E08A9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3" name="Google Shape;573;p37"/>
            <p:cNvSpPr/>
            <p:nvPr/>
          </p:nvSpPr>
          <p:spPr>
            <a:xfrm>
              <a:off x="2212275" y="2427800"/>
              <a:ext cx="36875" cy="20700"/>
            </a:xfrm>
            <a:custGeom>
              <a:avLst/>
              <a:gdLst/>
              <a:ahLst/>
              <a:cxnLst/>
              <a:rect l="l" t="t" r="r" b="b"/>
              <a:pathLst>
                <a:path w="1475" h="828" extrusionOk="0">
                  <a:moveTo>
                    <a:pt x="887" y="0"/>
                  </a:moveTo>
                  <a:cubicBezTo>
                    <a:pt x="728" y="0"/>
                    <a:pt x="568" y="40"/>
                    <a:pt x="409" y="80"/>
                  </a:cubicBezTo>
                  <a:cubicBezTo>
                    <a:pt x="0" y="190"/>
                    <a:pt x="80" y="827"/>
                    <a:pt x="509" y="827"/>
                  </a:cubicBezTo>
                  <a:cubicBezTo>
                    <a:pt x="708" y="827"/>
                    <a:pt x="897" y="817"/>
                    <a:pt x="1096" y="817"/>
                  </a:cubicBezTo>
                  <a:cubicBezTo>
                    <a:pt x="1285" y="817"/>
                    <a:pt x="1474" y="648"/>
                    <a:pt x="1464" y="449"/>
                  </a:cubicBezTo>
                  <a:cubicBezTo>
                    <a:pt x="1454" y="279"/>
                    <a:pt x="1355" y="140"/>
                    <a:pt x="1206" y="100"/>
                  </a:cubicBezTo>
                  <a:cubicBezTo>
                    <a:pt x="1166" y="60"/>
                    <a:pt x="1126" y="31"/>
                    <a:pt x="1076" y="20"/>
                  </a:cubicBezTo>
                  <a:cubicBezTo>
                    <a:pt x="1016" y="11"/>
                    <a:pt x="947" y="0"/>
                    <a:pt x="887" y="0"/>
                  </a:cubicBezTo>
                  <a:close/>
                </a:path>
              </a:pathLst>
            </a:custGeom>
            <a:solidFill>
              <a:srgbClr val="E08A9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4" name="Google Shape;574;p37"/>
            <p:cNvSpPr/>
            <p:nvPr/>
          </p:nvSpPr>
          <p:spPr>
            <a:xfrm>
              <a:off x="2287700" y="2276700"/>
              <a:ext cx="17700" cy="19175"/>
            </a:xfrm>
            <a:custGeom>
              <a:avLst/>
              <a:gdLst/>
              <a:ahLst/>
              <a:cxnLst/>
              <a:rect l="l" t="t" r="r" b="b"/>
              <a:pathLst>
                <a:path w="708" h="767" extrusionOk="0">
                  <a:moveTo>
                    <a:pt x="479" y="0"/>
                  </a:moveTo>
                  <a:cubicBezTo>
                    <a:pt x="399" y="0"/>
                    <a:pt x="309" y="40"/>
                    <a:pt x="280" y="120"/>
                  </a:cubicBezTo>
                  <a:cubicBezTo>
                    <a:pt x="269" y="140"/>
                    <a:pt x="260" y="160"/>
                    <a:pt x="240" y="180"/>
                  </a:cubicBezTo>
                  <a:lnTo>
                    <a:pt x="240" y="200"/>
                  </a:lnTo>
                  <a:cubicBezTo>
                    <a:pt x="240" y="200"/>
                    <a:pt x="229" y="200"/>
                    <a:pt x="220" y="209"/>
                  </a:cubicBezTo>
                  <a:cubicBezTo>
                    <a:pt x="220" y="220"/>
                    <a:pt x="170" y="279"/>
                    <a:pt x="170" y="279"/>
                  </a:cubicBezTo>
                  <a:cubicBezTo>
                    <a:pt x="150" y="309"/>
                    <a:pt x="120" y="339"/>
                    <a:pt x="110" y="368"/>
                  </a:cubicBezTo>
                  <a:cubicBezTo>
                    <a:pt x="1" y="548"/>
                    <a:pt x="150" y="767"/>
                    <a:pt x="339" y="767"/>
                  </a:cubicBezTo>
                  <a:cubicBezTo>
                    <a:pt x="379" y="767"/>
                    <a:pt x="429" y="757"/>
                    <a:pt x="468" y="727"/>
                  </a:cubicBezTo>
                  <a:cubicBezTo>
                    <a:pt x="638" y="618"/>
                    <a:pt x="707" y="428"/>
                    <a:pt x="698" y="229"/>
                  </a:cubicBezTo>
                  <a:cubicBezTo>
                    <a:pt x="698" y="130"/>
                    <a:pt x="638" y="40"/>
                    <a:pt x="539" y="10"/>
                  </a:cubicBezTo>
                  <a:cubicBezTo>
                    <a:pt x="519" y="10"/>
                    <a:pt x="499" y="0"/>
                    <a:pt x="479" y="0"/>
                  </a:cubicBezTo>
                  <a:close/>
                </a:path>
              </a:pathLst>
            </a:custGeom>
            <a:solidFill>
              <a:srgbClr val="E08A9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5" name="Google Shape;575;p37"/>
            <p:cNvSpPr/>
            <p:nvPr/>
          </p:nvSpPr>
          <p:spPr>
            <a:xfrm>
              <a:off x="2311350" y="2346650"/>
              <a:ext cx="12225" cy="17200"/>
            </a:xfrm>
            <a:custGeom>
              <a:avLst/>
              <a:gdLst/>
              <a:ahLst/>
              <a:cxnLst/>
              <a:rect l="l" t="t" r="r" b="b"/>
              <a:pathLst>
                <a:path w="489" h="688" extrusionOk="0">
                  <a:moveTo>
                    <a:pt x="239" y="0"/>
                  </a:moveTo>
                  <a:cubicBezTo>
                    <a:pt x="110" y="0"/>
                    <a:pt x="20" y="100"/>
                    <a:pt x="11" y="230"/>
                  </a:cubicBezTo>
                  <a:cubicBezTo>
                    <a:pt x="11" y="299"/>
                    <a:pt x="0" y="379"/>
                    <a:pt x="0" y="449"/>
                  </a:cubicBezTo>
                  <a:cubicBezTo>
                    <a:pt x="20" y="578"/>
                    <a:pt x="100" y="688"/>
                    <a:pt x="239" y="688"/>
                  </a:cubicBezTo>
                  <a:cubicBezTo>
                    <a:pt x="379" y="688"/>
                    <a:pt x="458" y="578"/>
                    <a:pt x="478" y="449"/>
                  </a:cubicBezTo>
                  <a:cubicBezTo>
                    <a:pt x="489" y="379"/>
                    <a:pt x="478" y="299"/>
                    <a:pt x="469" y="230"/>
                  </a:cubicBezTo>
                  <a:cubicBezTo>
                    <a:pt x="458" y="100"/>
                    <a:pt x="369" y="0"/>
                    <a:pt x="239" y="0"/>
                  </a:cubicBezTo>
                  <a:close/>
                </a:path>
              </a:pathLst>
            </a:custGeom>
            <a:solidFill>
              <a:srgbClr val="E08A9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6" name="Google Shape;576;p37"/>
            <p:cNvSpPr/>
            <p:nvPr/>
          </p:nvSpPr>
          <p:spPr>
            <a:xfrm>
              <a:off x="2354175" y="2301325"/>
              <a:ext cx="13950" cy="16225"/>
            </a:xfrm>
            <a:custGeom>
              <a:avLst/>
              <a:gdLst/>
              <a:ahLst/>
              <a:cxnLst/>
              <a:rect l="l" t="t" r="r" b="b"/>
              <a:pathLst>
                <a:path w="558" h="649" extrusionOk="0">
                  <a:moveTo>
                    <a:pt x="239" y="1"/>
                  </a:moveTo>
                  <a:cubicBezTo>
                    <a:pt x="210" y="1"/>
                    <a:pt x="179" y="1"/>
                    <a:pt x="150" y="21"/>
                  </a:cubicBezTo>
                  <a:cubicBezTo>
                    <a:pt x="40" y="61"/>
                    <a:pt x="0" y="171"/>
                    <a:pt x="20" y="280"/>
                  </a:cubicBezTo>
                  <a:cubicBezTo>
                    <a:pt x="40" y="370"/>
                    <a:pt x="50" y="449"/>
                    <a:pt x="90" y="529"/>
                  </a:cubicBezTo>
                  <a:cubicBezTo>
                    <a:pt x="120" y="609"/>
                    <a:pt x="210" y="649"/>
                    <a:pt x="299" y="649"/>
                  </a:cubicBezTo>
                  <a:cubicBezTo>
                    <a:pt x="329" y="649"/>
                    <a:pt x="359" y="649"/>
                    <a:pt x="389" y="629"/>
                  </a:cubicBezTo>
                  <a:cubicBezTo>
                    <a:pt x="508" y="578"/>
                    <a:pt x="558" y="469"/>
                    <a:pt x="528" y="350"/>
                  </a:cubicBezTo>
                  <a:cubicBezTo>
                    <a:pt x="518" y="270"/>
                    <a:pt x="469" y="180"/>
                    <a:pt x="429" y="111"/>
                  </a:cubicBezTo>
                  <a:cubicBezTo>
                    <a:pt x="398" y="41"/>
                    <a:pt x="319" y="1"/>
                    <a:pt x="239" y="1"/>
                  </a:cubicBezTo>
                  <a:close/>
                </a:path>
              </a:pathLst>
            </a:custGeom>
            <a:solidFill>
              <a:srgbClr val="E08A9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7" name="Google Shape;577;p37"/>
            <p:cNvSpPr/>
            <p:nvPr/>
          </p:nvSpPr>
          <p:spPr>
            <a:xfrm>
              <a:off x="2214025" y="2377500"/>
              <a:ext cx="18675" cy="22200"/>
            </a:xfrm>
            <a:custGeom>
              <a:avLst/>
              <a:gdLst/>
              <a:ahLst/>
              <a:cxnLst/>
              <a:rect l="l" t="t" r="r" b="b"/>
              <a:pathLst>
                <a:path w="747" h="888" extrusionOk="0">
                  <a:moveTo>
                    <a:pt x="478" y="1"/>
                  </a:moveTo>
                  <a:cubicBezTo>
                    <a:pt x="399" y="1"/>
                    <a:pt x="329" y="41"/>
                    <a:pt x="289" y="111"/>
                  </a:cubicBezTo>
                  <a:cubicBezTo>
                    <a:pt x="200" y="250"/>
                    <a:pt x="70" y="410"/>
                    <a:pt x="30" y="569"/>
                  </a:cubicBezTo>
                  <a:cubicBezTo>
                    <a:pt x="0" y="678"/>
                    <a:pt x="50" y="798"/>
                    <a:pt x="149" y="857"/>
                  </a:cubicBezTo>
                  <a:cubicBezTo>
                    <a:pt x="180" y="877"/>
                    <a:pt x="229" y="888"/>
                    <a:pt x="279" y="888"/>
                  </a:cubicBezTo>
                  <a:cubicBezTo>
                    <a:pt x="349" y="888"/>
                    <a:pt x="408" y="868"/>
                    <a:pt x="448" y="817"/>
                  </a:cubicBezTo>
                  <a:cubicBezTo>
                    <a:pt x="568" y="668"/>
                    <a:pt x="627" y="469"/>
                    <a:pt x="697" y="290"/>
                  </a:cubicBezTo>
                  <a:cubicBezTo>
                    <a:pt x="747" y="190"/>
                    <a:pt x="667" y="61"/>
                    <a:pt x="568" y="21"/>
                  </a:cubicBezTo>
                  <a:cubicBezTo>
                    <a:pt x="538" y="11"/>
                    <a:pt x="508" y="1"/>
                    <a:pt x="478" y="1"/>
                  </a:cubicBezTo>
                  <a:close/>
                </a:path>
              </a:pathLst>
            </a:custGeom>
            <a:solidFill>
              <a:srgbClr val="E08A9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8" name="Google Shape;578;p37"/>
            <p:cNvSpPr/>
            <p:nvPr/>
          </p:nvSpPr>
          <p:spPr>
            <a:xfrm>
              <a:off x="2246875" y="2477575"/>
              <a:ext cx="12725" cy="21950"/>
            </a:xfrm>
            <a:custGeom>
              <a:avLst/>
              <a:gdLst/>
              <a:ahLst/>
              <a:cxnLst/>
              <a:rect l="l" t="t" r="r" b="b"/>
              <a:pathLst>
                <a:path w="509" h="878" extrusionOk="0">
                  <a:moveTo>
                    <a:pt x="280" y="1"/>
                  </a:moveTo>
                  <a:cubicBezTo>
                    <a:pt x="170" y="1"/>
                    <a:pt x="61" y="100"/>
                    <a:pt x="70" y="210"/>
                  </a:cubicBezTo>
                  <a:cubicBezTo>
                    <a:pt x="70" y="339"/>
                    <a:pt x="61" y="469"/>
                    <a:pt x="30" y="589"/>
                  </a:cubicBezTo>
                  <a:cubicBezTo>
                    <a:pt x="1" y="708"/>
                    <a:pt x="70" y="837"/>
                    <a:pt x="190" y="877"/>
                  </a:cubicBezTo>
                  <a:lnTo>
                    <a:pt x="240" y="877"/>
                  </a:lnTo>
                  <a:cubicBezTo>
                    <a:pt x="349" y="877"/>
                    <a:pt x="459" y="817"/>
                    <a:pt x="468" y="708"/>
                  </a:cubicBezTo>
                  <a:cubicBezTo>
                    <a:pt x="499" y="549"/>
                    <a:pt x="508" y="379"/>
                    <a:pt x="499" y="210"/>
                  </a:cubicBezTo>
                  <a:cubicBezTo>
                    <a:pt x="488" y="100"/>
                    <a:pt x="409" y="1"/>
                    <a:pt x="280" y="1"/>
                  </a:cubicBezTo>
                  <a:close/>
                </a:path>
              </a:pathLst>
            </a:custGeom>
            <a:solidFill>
              <a:srgbClr val="E08A9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9" name="Google Shape;579;p37"/>
            <p:cNvSpPr/>
            <p:nvPr/>
          </p:nvSpPr>
          <p:spPr>
            <a:xfrm>
              <a:off x="2169700" y="2505725"/>
              <a:ext cx="16200" cy="18450"/>
            </a:xfrm>
            <a:custGeom>
              <a:avLst/>
              <a:gdLst/>
              <a:ahLst/>
              <a:cxnLst/>
              <a:rect l="l" t="t" r="r" b="b"/>
              <a:pathLst>
                <a:path w="648" h="738" extrusionOk="0">
                  <a:moveTo>
                    <a:pt x="409" y="0"/>
                  </a:moveTo>
                  <a:cubicBezTo>
                    <a:pt x="329" y="0"/>
                    <a:pt x="250" y="40"/>
                    <a:pt x="210" y="110"/>
                  </a:cubicBezTo>
                  <a:cubicBezTo>
                    <a:pt x="150" y="209"/>
                    <a:pt x="41" y="329"/>
                    <a:pt x="21" y="448"/>
                  </a:cubicBezTo>
                  <a:cubicBezTo>
                    <a:pt x="1" y="607"/>
                    <a:pt x="110" y="737"/>
                    <a:pt x="240" y="737"/>
                  </a:cubicBezTo>
                  <a:cubicBezTo>
                    <a:pt x="289" y="737"/>
                    <a:pt x="349" y="717"/>
                    <a:pt x="399" y="667"/>
                  </a:cubicBezTo>
                  <a:cubicBezTo>
                    <a:pt x="488" y="588"/>
                    <a:pt x="539" y="439"/>
                    <a:pt x="598" y="329"/>
                  </a:cubicBezTo>
                  <a:cubicBezTo>
                    <a:pt x="648" y="220"/>
                    <a:pt x="618" y="90"/>
                    <a:pt x="519" y="30"/>
                  </a:cubicBezTo>
                  <a:cubicBezTo>
                    <a:pt x="479" y="0"/>
                    <a:pt x="439" y="0"/>
                    <a:pt x="409" y="0"/>
                  </a:cubicBezTo>
                  <a:close/>
                </a:path>
              </a:pathLst>
            </a:custGeom>
            <a:solidFill>
              <a:srgbClr val="E08A9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0" name="Google Shape;580;p37"/>
            <p:cNvSpPr/>
            <p:nvPr/>
          </p:nvSpPr>
          <p:spPr>
            <a:xfrm>
              <a:off x="2288200" y="2569450"/>
              <a:ext cx="15475" cy="23175"/>
            </a:xfrm>
            <a:custGeom>
              <a:avLst/>
              <a:gdLst/>
              <a:ahLst/>
              <a:cxnLst/>
              <a:rect l="l" t="t" r="r" b="b"/>
              <a:pathLst>
                <a:path w="619" h="927" extrusionOk="0">
                  <a:moveTo>
                    <a:pt x="339" y="1"/>
                  </a:moveTo>
                  <a:cubicBezTo>
                    <a:pt x="220" y="1"/>
                    <a:pt x="80" y="80"/>
                    <a:pt x="61" y="200"/>
                  </a:cubicBezTo>
                  <a:cubicBezTo>
                    <a:pt x="41" y="349"/>
                    <a:pt x="1" y="518"/>
                    <a:pt x="1" y="667"/>
                  </a:cubicBezTo>
                  <a:cubicBezTo>
                    <a:pt x="1" y="797"/>
                    <a:pt x="100" y="917"/>
                    <a:pt x="229" y="926"/>
                  </a:cubicBezTo>
                  <a:lnTo>
                    <a:pt x="260" y="926"/>
                  </a:lnTo>
                  <a:cubicBezTo>
                    <a:pt x="379" y="926"/>
                    <a:pt x="468" y="857"/>
                    <a:pt x="519" y="737"/>
                  </a:cubicBezTo>
                  <a:cubicBezTo>
                    <a:pt x="558" y="618"/>
                    <a:pt x="568" y="479"/>
                    <a:pt x="598" y="349"/>
                  </a:cubicBezTo>
                  <a:cubicBezTo>
                    <a:pt x="618" y="200"/>
                    <a:pt x="558" y="50"/>
                    <a:pt x="399" y="10"/>
                  </a:cubicBezTo>
                  <a:cubicBezTo>
                    <a:pt x="379" y="1"/>
                    <a:pt x="359" y="1"/>
                    <a:pt x="339" y="1"/>
                  </a:cubicBezTo>
                  <a:close/>
                </a:path>
              </a:pathLst>
            </a:custGeom>
            <a:solidFill>
              <a:srgbClr val="E08A9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1" name="Google Shape;581;p37"/>
            <p:cNvSpPr/>
            <p:nvPr/>
          </p:nvSpPr>
          <p:spPr>
            <a:xfrm>
              <a:off x="2367100" y="2501475"/>
              <a:ext cx="13250" cy="23700"/>
            </a:xfrm>
            <a:custGeom>
              <a:avLst/>
              <a:gdLst/>
              <a:ahLst/>
              <a:cxnLst/>
              <a:rect l="l" t="t" r="r" b="b"/>
              <a:pathLst>
                <a:path w="530" h="948" extrusionOk="0">
                  <a:moveTo>
                    <a:pt x="220" y="1"/>
                  </a:moveTo>
                  <a:cubicBezTo>
                    <a:pt x="120" y="1"/>
                    <a:pt x="11" y="71"/>
                    <a:pt x="21" y="200"/>
                  </a:cubicBezTo>
                  <a:cubicBezTo>
                    <a:pt x="41" y="370"/>
                    <a:pt x="21" y="529"/>
                    <a:pt x="11" y="698"/>
                  </a:cubicBezTo>
                  <a:cubicBezTo>
                    <a:pt x="1" y="837"/>
                    <a:pt x="131" y="947"/>
                    <a:pt x="260" y="947"/>
                  </a:cubicBezTo>
                  <a:cubicBezTo>
                    <a:pt x="410" y="947"/>
                    <a:pt x="499" y="837"/>
                    <a:pt x="509" y="698"/>
                  </a:cubicBezTo>
                  <a:cubicBezTo>
                    <a:pt x="529" y="519"/>
                    <a:pt x="479" y="319"/>
                    <a:pt x="430" y="140"/>
                  </a:cubicBezTo>
                  <a:cubicBezTo>
                    <a:pt x="410" y="41"/>
                    <a:pt x="310" y="1"/>
                    <a:pt x="220" y="1"/>
                  </a:cubicBezTo>
                  <a:close/>
                </a:path>
              </a:pathLst>
            </a:custGeom>
            <a:solidFill>
              <a:srgbClr val="E08A9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2" name="Google Shape;582;p37"/>
            <p:cNvSpPr/>
            <p:nvPr/>
          </p:nvSpPr>
          <p:spPr>
            <a:xfrm>
              <a:off x="2433600" y="2532600"/>
              <a:ext cx="16675" cy="14475"/>
            </a:xfrm>
            <a:custGeom>
              <a:avLst/>
              <a:gdLst/>
              <a:ahLst/>
              <a:cxnLst/>
              <a:rect l="l" t="t" r="r" b="b"/>
              <a:pathLst>
                <a:path w="667" h="579" extrusionOk="0">
                  <a:moveTo>
                    <a:pt x="279" y="1"/>
                  </a:moveTo>
                  <a:cubicBezTo>
                    <a:pt x="149" y="21"/>
                    <a:pt x="0" y="150"/>
                    <a:pt x="20" y="300"/>
                  </a:cubicBezTo>
                  <a:cubicBezTo>
                    <a:pt x="30" y="379"/>
                    <a:pt x="40" y="479"/>
                    <a:pt x="69" y="578"/>
                  </a:cubicBezTo>
                  <a:cubicBezTo>
                    <a:pt x="89" y="568"/>
                    <a:pt x="120" y="568"/>
                    <a:pt x="139" y="568"/>
                  </a:cubicBezTo>
                  <a:lnTo>
                    <a:pt x="268" y="568"/>
                  </a:lnTo>
                  <a:cubicBezTo>
                    <a:pt x="418" y="568"/>
                    <a:pt x="547" y="519"/>
                    <a:pt x="667" y="439"/>
                  </a:cubicBezTo>
                  <a:cubicBezTo>
                    <a:pt x="647" y="369"/>
                    <a:pt x="627" y="289"/>
                    <a:pt x="617" y="220"/>
                  </a:cubicBezTo>
                  <a:cubicBezTo>
                    <a:pt x="597" y="81"/>
                    <a:pt x="448" y="1"/>
                    <a:pt x="319" y="1"/>
                  </a:cubicBezTo>
                  <a:close/>
                </a:path>
              </a:pathLst>
            </a:custGeom>
            <a:solidFill>
              <a:srgbClr val="E08A9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3" name="Google Shape;583;p37"/>
            <p:cNvSpPr/>
            <p:nvPr/>
          </p:nvSpPr>
          <p:spPr>
            <a:xfrm>
              <a:off x="2435325" y="2543575"/>
              <a:ext cx="16700" cy="13200"/>
            </a:xfrm>
            <a:custGeom>
              <a:avLst/>
              <a:gdLst/>
              <a:ahLst/>
              <a:cxnLst/>
              <a:rect l="l" t="t" r="r" b="b"/>
              <a:pathLst>
                <a:path w="668" h="528" extrusionOk="0">
                  <a:moveTo>
                    <a:pt x="598" y="0"/>
                  </a:moveTo>
                  <a:cubicBezTo>
                    <a:pt x="478" y="80"/>
                    <a:pt x="349" y="129"/>
                    <a:pt x="199" y="129"/>
                  </a:cubicBezTo>
                  <a:lnTo>
                    <a:pt x="70" y="129"/>
                  </a:lnTo>
                  <a:cubicBezTo>
                    <a:pt x="51" y="129"/>
                    <a:pt x="20" y="129"/>
                    <a:pt x="0" y="139"/>
                  </a:cubicBezTo>
                  <a:cubicBezTo>
                    <a:pt x="40" y="319"/>
                    <a:pt x="130" y="498"/>
                    <a:pt x="309" y="527"/>
                  </a:cubicBezTo>
                  <a:lnTo>
                    <a:pt x="369" y="527"/>
                  </a:lnTo>
                  <a:cubicBezTo>
                    <a:pt x="469" y="527"/>
                    <a:pt x="568" y="498"/>
                    <a:pt x="618" y="398"/>
                  </a:cubicBezTo>
                  <a:cubicBezTo>
                    <a:pt x="648" y="339"/>
                    <a:pt x="668" y="279"/>
                    <a:pt x="658" y="209"/>
                  </a:cubicBezTo>
                  <a:cubicBezTo>
                    <a:pt x="658" y="179"/>
                    <a:pt x="648" y="139"/>
                    <a:pt x="638" y="100"/>
                  </a:cubicBezTo>
                  <a:cubicBezTo>
                    <a:pt x="638" y="80"/>
                    <a:pt x="628" y="60"/>
                    <a:pt x="618" y="40"/>
                  </a:cubicBezTo>
                  <a:lnTo>
                    <a:pt x="608" y="30"/>
                  </a:lnTo>
                  <a:cubicBezTo>
                    <a:pt x="608" y="20"/>
                    <a:pt x="608" y="10"/>
                    <a:pt x="598" y="0"/>
                  </a:cubicBezTo>
                  <a:close/>
                </a:path>
              </a:pathLst>
            </a:custGeom>
            <a:solidFill>
              <a:srgbClr val="E0707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4" name="Google Shape;584;p37"/>
            <p:cNvSpPr/>
            <p:nvPr/>
          </p:nvSpPr>
          <p:spPr>
            <a:xfrm>
              <a:off x="2097250" y="2624725"/>
              <a:ext cx="281600" cy="98825"/>
            </a:xfrm>
            <a:custGeom>
              <a:avLst/>
              <a:gdLst/>
              <a:ahLst/>
              <a:cxnLst/>
              <a:rect l="l" t="t" r="r" b="b"/>
              <a:pathLst>
                <a:path w="11264" h="3953" extrusionOk="0">
                  <a:moveTo>
                    <a:pt x="140" y="0"/>
                  </a:moveTo>
                  <a:cubicBezTo>
                    <a:pt x="61" y="0"/>
                    <a:pt x="1" y="109"/>
                    <a:pt x="71" y="169"/>
                  </a:cubicBezTo>
                  <a:cubicBezTo>
                    <a:pt x="410" y="458"/>
                    <a:pt x="559" y="857"/>
                    <a:pt x="857" y="1185"/>
                  </a:cubicBezTo>
                  <a:cubicBezTo>
                    <a:pt x="1116" y="1464"/>
                    <a:pt x="1425" y="1593"/>
                    <a:pt x="1773" y="1722"/>
                  </a:cubicBezTo>
                  <a:cubicBezTo>
                    <a:pt x="2431" y="1972"/>
                    <a:pt x="2769" y="2200"/>
                    <a:pt x="3317" y="2629"/>
                  </a:cubicBezTo>
                  <a:cubicBezTo>
                    <a:pt x="3636" y="2878"/>
                    <a:pt x="3904" y="3017"/>
                    <a:pt x="4313" y="3087"/>
                  </a:cubicBezTo>
                  <a:cubicBezTo>
                    <a:pt x="4920" y="3187"/>
                    <a:pt x="5478" y="3187"/>
                    <a:pt x="6075" y="3375"/>
                  </a:cubicBezTo>
                  <a:cubicBezTo>
                    <a:pt x="6603" y="3545"/>
                    <a:pt x="7121" y="3764"/>
                    <a:pt x="7668" y="3884"/>
                  </a:cubicBezTo>
                  <a:cubicBezTo>
                    <a:pt x="7918" y="3933"/>
                    <a:pt x="8146" y="3953"/>
                    <a:pt x="8385" y="3953"/>
                  </a:cubicBezTo>
                  <a:cubicBezTo>
                    <a:pt x="9312" y="3953"/>
                    <a:pt x="10197" y="3634"/>
                    <a:pt x="11124" y="3525"/>
                  </a:cubicBezTo>
                  <a:cubicBezTo>
                    <a:pt x="11224" y="3515"/>
                    <a:pt x="11263" y="3366"/>
                    <a:pt x="11153" y="3346"/>
                  </a:cubicBezTo>
                  <a:cubicBezTo>
                    <a:pt x="10965" y="3316"/>
                    <a:pt x="10775" y="3296"/>
                    <a:pt x="10586" y="3296"/>
                  </a:cubicBezTo>
                  <a:cubicBezTo>
                    <a:pt x="10237" y="3296"/>
                    <a:pt x="9889" y="3346"/>
                    <a:pt x="9540" y="3395"/>
                  </a:cubicBezTo>
                  <a:cubicBezTo>
                    <a:pt x="9192" y="3435"/>
                    <a:pt x="8843" y="3485"/>
                    <a:pt x="8485" y="3485"/>
                  </a:cubicBezTo>
                  <a:cubicBezTo>
                    <a:pt x="8306" y="3485"/>
                    <a:pt x="8126" y="3475"/>
                    <a:pt x="7938" y="3435"/>
                  </a:cubicBezTo>
                  <a:cubicBezTo>
                    <a:pt x="6951" y="3276"/>
                    <a:pt x="6065" y="2758"/>
                    <a:pt x="5059" y="2649"/>
                  </a:cubicBezTo>
                  <a:cubicBezTo>
                    <a:pt x="4761" y="2619"/>
                    <a:pt x="4422" y="2659"/>
                    <a:pt x="4134" y="2569"/>
                  </a:cubicBezTo>
                  <a:cubicBezTo>
                    <a:pt x="3795" y="2459"/>
                    <a:pt x="3556" y="2211"/>
                    <a:pt x="3297" y="1992"/>
                  </a:cubicBezTo>
                  <a:cubicBezTo>
                    <a:pt x="3018" y="1762"/>
                    <a:pt x="2760" y="1563"/>
                    <a:pt x="2421" y="1434"/>
                  </a:cubicBezTo>
                  <a:cubicBezTo>
                    <a:pt x="1893" y="1235"/>
                    <a:pt x="1385" y="1185"/>
                    <a:pt x="957" y="777"/>
                  </a:cubicBezTo>
                  <a:cubicBezTo>
                    <a:pt x="688" y="518"/>
                    <a:pt x="509" y="219"/>
                    <a:pt x="180" y="10"/>
                  </a:cubicBezTo>
                  <a:cubicBezTo>
                    <a:pt x="171" y="0"/>
                    <a:pt x="151" y="0"/>
                    <a:pt x="140" y="0"/>
                  </a:cubicBezTo>
                  <a:close/>
                </a:path>
              </a:pathLst>
            </a:custGeom>
            <a:solidFill>
              <a:srgbClr val="8BDA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5" name="Google Shape;585;p37"/>
            <p:cNvSpPr/>
            <p:nvPr/>
          </p:nvSpPr>
          <p:spPr>
            <a:xfrm>
              <a:off x="2088050" y="2641375"/>
              <a:ext cx="421750" cy="108825"/>
            </a:xfrm>
            <a:custGeom>
              <a:avLst/>
              <a:gdLst/>
              <a:ahLst/>
              <a:cxnLst/>
              <a:rect l="l" t="t" r="r" b="b"/>
              <a:pathLst>
                <a:path w="16870" h="4353" extrusionOk="0">
                  <a:moveTo>
                    <a:pt x="16670" y="1"/>
                  </a:moveTo>
                  <a:cubicBezTo>
                    <a:pt x="16620" y="1"/>
                    <a:pt x="16580" y="11"/>
                    <a:pt x="16540" y="51"/>
                  </a:cubicBezTo>
                  <a:cubicBezTo>
                    <a:pt x="15933" y="618"/>
                    <a:pt x="15097" y="897"/>
                    <a:pt x="14419" y="1415"/>
                  </a:cubicBezTo>
                  <a:cubicBezTo>
                    <a:pt x="13991" y="1744"/>
                    <a:pt x="13503" y="1963"/>
                    <a:pt x="12975" y="2122"/>
                  </a:cubicBezTo>
                  <a:cubicBezTo>
                    <a:pt x="12617" y="2231"/>
                    <a:pt x="12368" y="2282"/>
                    <a:pt x="12099" y="2530"/>
                  </a:cubicBezTo>
                  <a:cubicBezTo>
                    <a:pt x="12089" y="2530"/>
                    <a:pt x="12089" y="2521"/>
                    <a:pt x="12079" y="2521"/>
                  </a:cubicBezTo>
                  <a:cubicBezTo>
                    <a:pt x="12039" y="2521"/>
                    <a:pt x="12039" y="2580"/>
                    <a:pt x="12079" y="2580"/>
                  </a:cubicBezTo>
                  <a:cubicBezTo>
                    <a:pt x="12079" y="2600"/>
                    <a:pt x="12089" y="2620"/>
                    <a:pt x="12109" y="2620"/>
                  </a:cubicBezTo>
                  <a:cubicBezTo>
                    <a:pt x="12258" y="2670"/>
                    <a:pt x="12418" y="2700"/>
                    <a:pt x="12587" y="2700"/>
                  </a:cubicBezTo>
                  <a:cubicBezTo>
                    <a:pt x="13344" y="2700"/>
                    <a:pt x="14210" y="2231"/>
                    <a:pt x="14748" y="1813"/>
                  </a:cubicBezTo>
                  <a:cubicBezTo>
                    <a:pt x="15216" y="1455"/>
                    <a:pt x="15604" y="1256"/>
                    <a:pt x="16122" y="997"/>
                  </a:cubicBezTo>
                  <a:cubicBezTo>
                    <a:pt x="16162" y="967"/>
                    <a:pt x="16212" y="947"/>
                    <a:pt x="16252" y="927"/>
                  </a:cubicBezTo>
                  <a:lnTo>
                    <a:pt x="16252" y="927"/>
                  </a:lnTo>
                  <a:cubicBezTo>
                    <a:pt x="15734" y="1624"/>
                    <a:pt x="15276" y="2152"/>
                    <a:pt x="14509" y="2610"/>
                  </a:cubicBezTo>
                  <a:cubicBezTo>
                    <a:pt x="13882" y="2988"/>
                    <a:pt x="13205" y="3258"/>
                    <a:pt x="12528" y="3546"/>
                  </a:cubicBezTo>
                  <a:cubicBezTo>
                    <a:pt x="11771" y="3875"/>
                    <a:pt x="10964" y="4014"/>
                    <a:pt x="10158" y="4014"/>
                  </a:cubicBezTo>
                  <a:cubicBezTo>
                    <a:pt x="9311" y="4014"/>
                    <a:pt x="8465" y="3855"/>
                    <a:pt x="7638" y="3596"/>
                  </a:cubicBezTo>
                  <a:cubicBezTo>
                    <a:pt x="6204" y="3148"/>
                    <a:pt x="4741" y="2720"/>
                    <a:pt x="3416" y="1993"/>
                  </a:cubicBezTo>
                  <a:cubicBezTo>
                    <a:pt x="2948" y="1734"/>
                    <a:pt x="2540" y="1654"/>
                    <a:pt x="2022" y="1534"/>
                  </a:cubicBezTo>
                  <a:cubicBezTo>
                    <a:pt x="1216" y="1346"/>
                    <a:pt x="648" y="848"/>
                    <a:pt x="200" y="160"/>
                  </a:cubicBezTo>
                  <a:cubicBezTo>
                    <a:pt x="180" y="131"/>
                    <a:pt x="150" y="111"/>
                    <a:pt x="120" y="111"/>
                  </a:cubicBezTo>
                  <a:cubicBezTo>
                    <a:pt x="61" y="111"/>
                    <a:pt x="1" y="160"/>
                    <a:pt x="21" y="240"/>
                  </a:cubicBezTo>
                  <a:cubicBezTo>
                    <a:pt x="170" y="798"/>
                    <a:pt x="499" y="1266"/>
                    <a:pt x="977" y="1605"/>
                  </a:cubicBezTo>
                  <a:cubicBezTo>
                    <a:pt x="1574" y="2012"/>
                    <a:pt x="2271" y="1953"/>
                    <a:pt x="2908" y="2251"/>
                  </a:cubicBezTo>
                  <a:cubicBezTo>
                    <a:pt x="3665" y="2610"/>
                    <a:pt x="4372" y="3038"/>
                    <a:pt x="5168" y="3327"/>
                  </a:cubicBezTo>
                  <a:cubicBezTo>
                    <a:pt x="6095" y="3656"/>
                    <a:pt x="7021" y="3865"/>
                    <a:pt x="7977" y="4064"/>
                  </a:cubicBezTo>
                  <a:cubicBezTo>
                    <a:pt x="8674" y="4213"/>
                    <a:pt x="9341" y="4353"/>
                    <a:pt x="10048" y="4353"/>
                  </a:cubicBezTo>
                  <a:cubicBezTo>
                    <a:pt x="10147" y="4353"/>
                    <a:pt x="10247" y="4353"/>
                    <a:pt x="10346" y="4343"/>
                  </a:cubicBezTo>
                  <a:cubicBezTo>
                    <a:pt x="11223" y="4293"/>
                    <a:pt x="12119" y="4004"/>
                    <a:pt x="12946" y="3725"/>
                  </a:cubicBezTo>
                  <a:cubicBezTo>
                    <a:pt x="14360" y="3238"/>
                    <a:pt x="15843" y="2421"/>
                    <a:pt x="16699" y="1147"/>
                  </a:cubicBezTo>
                  <a:cubicBezTo>
                    <a:pt x="16819" y="967"/>
                    <a:pt x="16650" y="798"/>
                    <a:pt x="16480" y="798"/>
                  </a:cubicBezTo>
                  <a:lnTo>
                    <a:pt x="16460" y="798"/>
                  </a:lnTo>
                  <a:cubicBezTo>
                    <a:pt x="16650" y="658"/>
                    <a:pt x="16779" y="489"/>
                    <a:pt x="16839" y="220"/>
                  </a:cubicBezTo>
                  <a:cubicBezTo>
                    <a:pt x="16869" y="101"/>
                    <a:pt x="16769" y="1"/>
                    <a:pt x="16670" y="1"/>
                  </a:cubicBezTo>
                  <a:close/>
                </a:path>
              </a:pathLst>
            </a:custGeom>
            <a:solidFill>
              <a:srgbClr val="8BDA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6" name="Google Shape;586;p37"/>
            <p:cNvSpPr/>
            <p:nvPr/>
          </p:nvSpPr>
          <p:spPr>
            <a:xfrm>
              <a:off x="2214525" y="2735900"/>
              <a:ext cx="63750" cy="117575"/>
            </a:xfrm>
            <a:custGeom>
              <a:avLst/>
              <a:gdLst/>
              <a:ahLst/>
              <a:cxnLst/>
              <a:rect l="l" t="t" r="r" b="b"/>
              <a:pathLst>
                <a:path w="2550" h="4703" extrusionOk="0">
                  <a:moveTo>
                    <a:pt x="503" y="0"/>
                  </a:moveTo>
                  <a:cubicBezTo>
                    <a:pt x="456" y="0"/>
                    <a:pt x="412" y="26"/>
                    <a:pt x="399" y="84"/>
                  </a:cubicBezTo>
                  <a:cubicBezTo>
                    <a:pt x="0" y="1478"/>
                    <a:pt x="658" y="3002"/>
                    <a:pt x="1663" y="3987"/>
                  </a:cubicBezTo>
                  <a:cubicBezTo>
                    <a:pt x="1514" y="4087"/>
                    <a:pt x="1404" y="4206"/>
                    <a:pt x="1295" y="4405"/>
                  </a:cubicBezTo>
                  <a:cubicBezTo>
                    <a:pt x="1224" y="4530"/>
                    <a:pt x="1327" y="4702"/>
                    <a:pt x="1471" y="4702"/>
                  </a:cubicBezTo>
                  <a:cubicBezTo>
                    <a:pt x="1488" y="4702"/>
                    <a:pt x="1505" y="4700"/>
                    <a:pt x="1523" y="4694"/>
                  </a:cubicBezTo>
                  <a:cubicBezTo>
                    <a:pt x="1822" y="4604"/>
                    <a:pt x="2052" y="4455"/>
                    <a:pt x="2330" y="4316"/>
                  </a:cubicBezTo>
                  <a:cubicBezTo>
                    <a:pt x="2549" y="4196"/>
                    <a:pt x="2499" y="3918"/>
                    <a:pt x="2330" y="3788"/>
                  </a:cubicBezTo>
                  <a:cubicBezTo>
                    <a:pt x="1076" y="2872"/>
                    <a:pt x="707" y="1597"/>
                    <a:pt x="627" y="114"/>
                  </a:cubicBezTo>
                  <a:cubicBezTo>
                    <a:pt x="622" y="41"/>
                    <a:pt x="561" y="0"/>
                    <a:pt x="503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7" name="Google Shape;587;p37"/>
            <p:cNvSpPr/>
            <p:nvPr/>
          </p:nvSpPr>
          <p:spPr>
            <a:xfrm>
              <a:off x="2356425" y="2746600"/>
              <a:ext cx="31625" cy="97675"/>
            </a:xfrm>
            <a:custGeom>
              <a:avLst/>
              <a:gdLst/>
              <a:ahLst/>
              <a:cxnLst/>
              <a:rect l="l" t="t" r="r" b="b"/>
              <a:pathLst>
                <a:path w="1265" h="3907" extrusionOk="0">
                  <a:moveTo>
                    <a:pt x="1028" y="0"/>
                  </a:moveTo>
                  <a:cubicBezTo>
                    <a:pt x="968" y="0"/>
                    <a:pt x="906" y="42"/>
                    <a:pt x="906" y="114"/>
                  </a:cubicBezTo>
                  <a:cubicBezTo>
                    <a:pt x="916" y="1149"/>
                    <a:pt x="547" y="2096"/>
                    <a:pt x="60" y="2981"/>
                  </a:cubicBezTo>
                  <a:cubicBezTo>
                    <a:pt x="0" y="3081"/>
                    <a:pt x="20" y="3191"/>
                    <a:pt x="89" y="3271"/>
                  </a:cubicBezTo>
                  <a:cubicBezTo>
                    <a:pt x="279" y="3499"/>
                    <a:pt x="438" y="3689"/>
                    <a:pt x="667" y="3878"/>
                  </a:cubicBezTo>
                  <a:cubicBezTo>
                    <a:pt x="695" y="3897"/>
                    <a:pt x="730" y="3907"/>
                    <a:pt x="765" y="3907"/>
                  </a:cubicBezTo>
                  <a:cubicBezTo>
                    <a:pt x="854" y="3907"/>
                    <a:pt x="942" y="3846"/>
                    <a:pt x="906" y="3738"/>
                  </a:cubicBezTo>
                  <a:cubicBezTo>
                    <a:pt x="777" y="3430"/>
                    <a:pt x="567" y="3211"/>
                    <a:pt x="657" y="2872"/>
                  </a:cubicBezTo>
                  <a:cubicBezTo>
                    <a:pt x="737" y="2574"/>
                    <a:pt x="936" y="2275"/>
                    <a:pt x="1036" y="1966"/>
                  </a:cubicBezTo>
                  <a:cubicBezTo>
                    <a:pt x="1235" y="1339"/>
                    <a:pt x="1264" y="741"/>
                    <a:pt x="1135" y="84"/>
                  </a:cubicBezTo>
                  <a:cubicBezTo>
                    <a:pt x="1122" y="27"/>
                    <a:pt x="1075" y="0"/>
                    <a:pt x="1028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8" name="Google Shape;588;p37"/>
            <p:cNvSpPr/>
            <p:nvPr/>
          </p:nvSpPr>
          <p:spPr>
            <a:xfrm>
              <a:off x="2449975" y="2475100"/>
              <a:ext cx="112325" cy="35175"/>
            </a:xfrm>
            <a:custGeom>
              <a:avLst/>
              <a:gdLst/>
              <a:ahLst/>
              <a:cxnLst/>
              <a:rect l="l" t="t" r="r" b="b"/>
              <a:pathLst>
                <a:path w="4493" h="1407" extrusionOk="0">
                  <a:moveTo>
                    <a:pt x="251" y="0"/>
                  </a:moveTo>
                  <a:cubicBezTo>
                    <a:pt x="88" y="0"/>
                    <a:pt x="1" y="251"/>
                    <a:pt x="162" y="349"/>
                  </a:cubicBezTo>
                  <a:cubicBezTo>
                    <a:pt x="1100" y="860"/>
                    <a:pt x="2441" y="1407"/>
                    <a:pt x="3614" y="1407"/>
                  </a:cubicBezTo>
                  <a:cubicBezTo>
                    <a:pt x="3834" y="1407"/>
                    <a:pt x="4049" y="1387"/>
                    <a:pt x="4254" y="1345"/>
                  </a:cubicBezTo>
                  <a:cubicBezTo>
                    <a:pt x="4344" y="1325"/>
                    <a:pt x="4443" y="1225"/>
                    <a:pt x="4453" y="1135"/>
                  </a:cubicBezTo>
                  <a:cubicBezTo>
                    <a:pt x="4463" y="1096"/>
                    <a:pt x="4473" y="1046"/>
                    <a:pt x="4483" y="1006"/>
                  </a:cubicBezTo>
                  <a:cubicBezTo>
                    <a:pt x="4493" y="916"/>
                    <a:pt x="4453" y="827"/>
                    <a:pt x="4364" y="807"/>
                  </a:cubicBezTo>
                  <a:cubicBezTo>
                    <a:pt x="3786" y="648"/>
                    <a:pt x="3089" y="717"/>
                    <a:pt x="2481" y="598"/>
                  </a:cubicBezTo>
                  <a:cubicBezTo>
                    <a:pt x="1744" y="458"/>
                    <a:pt x="1018" y="239"/>
                    <a:pt x="311" y="11"/>
                  </a:cubicBezTo>
                  <a:cubicBezTo>
                    <a:pt x="290" y="3"/>
                    <a:pt x="270" y="0"/>
                    <a:pt x="251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9" name="Google Shape;589;p37"/>
            <p:cNvSpPr/>
            <p:nvPr/>
          </p:nvSpPr>
          <p:spPr>
            <a:xfrm>
              <a:off x="2487600" y="2207000"/>
              <a:ext cx="259675" cy="630825"/>
            </a:xfrm>
            <a:custGeom>
              <a:avLst/>
              <a:gdLst/>
              <a:ahLst/>
              <a:cxnLst/>
              <a:rect l="l" t="t" r="r" b="b"/>
              <a:pathLst>
                <a:path w="10387" h="25233" extrusionOk="0">
                  <a:moveTo>
                    <a:pt x="5198" y="0"/>
                  </a:moveTo>
                  <a:cubicBezTo>
                    <a:pt x="120" y="0"/>
                    <a:pt x="0" y="25233"/>
                    <a:pt x="5198" y="25233"/>
                  </a:cubicBezTo>
                  <a:cubicBezTo>
                    <a:pt x="10387" y="25233"/>
                    <a:pt x="9431" y="0"/>
                    <a:pt x="5198" y="0"/>
                  </a:cubicBezTo>
                  <a:close/>
                </a:path>
              </a:pathLst>
            </a:custGeom>
            <a:solidFill>
              <a:srgbClr val="DABDD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0" name="Google Shape;590;p37"/>
            <p:cNvSpPr/>
            <p:nvPr/>
          </p:nvSpPr>
          <p:spPr>
            <a:xfrm>
              <a:off x="2079475" y="2395500"/>
              <a:ext cx="93900" cy="85725"/>
            </a:xfrm>
            <a:custGeom>
              <a:avLst/>
              <a:gdLst/>
              <a:ahLst/>
              <a:cxnLst/>
              <a:rect l="l" t="t" r="r" b="b"/>
              <a:pathLst>
                <a:path w="3756" h="3429" extrusionOk="0">
                  <a:moveTo>
                    <a:pt x="280" y="0"/>
                  </a:moveTo>
                  <a:cubicBezTo>
                    <a:pt x="172" y="0"/>
                    <a:pt x="71" y="74"/>
                    <a:pt x="65" y="207"/>
                  </a:cubicBezTo>
                  <a:cubicBezTo>
                    <a:pt x="1" y="1579"/>
                    <a:pt x="1751" y="3429"/>
                    <a:pt x="3209" y="3429"/>
                  </a:cubicBezTo>
                  <a:cubicBezTo>
                    <a:pt x="3339" y="3429"/>
                    <a:pt x="3466" y="3414"/>
                    <a:pt x="3590" y="3383"/>
                  </a:cubicBezTo>
                  <a:cubicBezTo>
                    <a:pt x="3756" y="3335"/>
                    <a:pt x="3731" y="3075"/>
                    <a:pt x="3560" y="3075"/>
                  </a:cubicBezTo>
                  <a:cubicBezTo>
                    <a:pt x="3557" y="3075"/>
                    <a:pt x="3554" y="3075"/>
                    <a:pt x="3550" y="3075"/>
                  </a:cubicBezTo>
                  <a:cubicBezTo>
                    <a:pt x="3535" y="3076"/>
                    <a:pt x="3520" y="3076"/>
                    <a:pt x="3505" y="3076"/>
                  </a:cubicBezTo>
                  <a:cubicBezTo>
                    <a:pt x="2763" y="3076"/>
                    <a:pt x="2007" y="2377"/>
                    <a:pt x="1539" y="1850"/>
                  </a:cubicBezTo>
                  <a:cubicBezTo>
                    <a:pt x="1070" y="1312"/>
                    <a:pt x="862" y="675"/>
                    <a:pt x="473" y="97"/>
                  </a:cubicBezTo>
                  <a:cubicBezTo>
                    <a:pt x="422" y="31"/>
                    <a:pt x="350" y="0"/>
                    <a:pt x="280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1" name="Google Shape;591;p37"/>
            <p:cNvSpPr/>
            <p:nvPr/>
          </p:nvSpPr>
          <p:spPr>
            <a:xfrm>
              <a:off x="2058675" y="2381150"/>
              <a:ext cx="19950" cy="17050"/>
            </a:xfrm>
            <a:custGeom>
              <a:avLst/>
              <a:gdLst/>
              <a:ahLst/>
              <a:cxnLst/>
              <a:rect l="l" t="t" r="r" b="b"/>
              <a:pathLst>
                <a:path w="798" h="682" extrusionOk="0">
                  <a:moveTo>
                    <a:pt x="303" y="0"/>
                  </a:moveTo>
                  <a:cubicBezTo>
                    <a:pt x="196" y="0"/>
                    <a:pt x="91" y="77"/>
                    <a:pt x="50" y="174"/>
                  </a:cubicBezTo>
                  <a:cubicBezTo>
                    <a:pt x="1" y="303"/>
                    <a:pt x="50" y="443"/>
                    <a:pt x="170" y="522"/>
                  </a:cubicBezTo>
                  <a:cubicBezTo>
                    <a:pt x="220" y="552"/>
                    <a:pt x="260" y="572"/>
                    <a:pt x="309" y="602"/>
                  </a:cubicBezTo>
                  <a:cubicBezTo>
                    <a:pt x="315" y="604"/>
                    <a:pt x="319" y="604"/>
                    <a:pt x="320" y="604"/>
                  </a:cubicBezTo>
                  <a:cubicBezTo>
                    <a:pt x="321" y="604"/>
                    <a:pt x="322" y="604"/>
                    <a:pt x="322" y="604"/>
                  </a:cubicBezTo>
                  <a:lnTo>
                    <a:pt x="322" y="604"/>
                  </a:lnTo>
                  <a:cubicBezTo>
                    <a:pt x="347" y="620"/>
                    <a:pt x="372" y="629"/>
                    <a:pt x="404" y="638"/>
                  </a:cubicBezTo>
                  <a:lnTo>
                    <a:pt x="404" y="638"/>
                  </a:lnTo>
                  <a:cubicBezTo>
                    <a:pt x="403" y="639"/>
                    <a:pt x="416" y="645"/>
                    <a:pt x="429" y="652"/>
                  </a:cubicBezTo>
                  <a:cubicBezTo>
                    <a:pt x="459" y="662"/>
                    <a:pt x="499" y="682"/>
                    <a:pt x="539" y="682"/>
                  </a:cubicBezTo>
                  <a:cubicBezTo>
                    <a:pt x="608" y="682"/>
                    <a:pt x="678" y="642"/>
                    <a:pt x="718" y="572"/>
                  </a:cubicBezTo>
                  <a:cubicBezTo>
                    <a:pt x="797" y="472"/>
                    <a:pt x="738" y="313"/>
                    <a:pt x="668" y="224"/>
                  </a:cubicBezTo>
                  <a:cubicBezTo>
                    <a:pt x="588" y="114"/>
                    <a:pt x="508" y="54"/>
                    <a:pt x="379" y="14"/>
                  </a:cubicBezTo>
                  <a:cubicBezTo>
                    <a:pt x="354" y="5"/>
                    <a:pt x="329" y="0"/>
                    <a:pt x="303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2" name="Google Shape;592;p37"/>
            <p:cNvSpPr/>
            <p:nvPr/>
          </p:nvSpPr>
          <p:spPr>
            <a:xfrm>
              <a:off x="2073125" y="2370225"/>
              <a:ext cx="15450" cy="18650"/>
            </a:xfrm>
            <a:custGeom>
              <a:avLst/>
              <a:gdLst/>
              <a:ahLst/>
              <a:cxnLst/>
              <a:rect l="l" t="t" r="r" b="b"/>
              <a:pathLst>
                <a:path w="618" h="746" extrusionOk="0">
                  <a:moveTo>
                    <a:pt x="300" y="1"/>
                  </a:moveTo>
                  <a:cubicBezTo>
                    <a:pt x="258" y="1"/>
                    <a:pt x="217" y="9"/>
                    <a:pt x="180" y="23"/>
                  </a:cubicBezTo>
                  <a:cubicBezTo>
                    <a:pt x="90" y="63"/>
                    <a:pt x="0" y="163"/>
                    <a:pt x="10" y="272"/>
                  </a:cubicBezTo>
                  <a:cubicBezTo>
                    <a:pt x="20" y="362"/>
                    <a:pt x="40" y="431"/>
                    <a:pt x="90" y="511"/>
                  </a:cubicBezTo>
                  <a:cubicBezTo>
                    <a:pt x="120" y="551"/>
                    <a:pt x="149" y="591"/>
                    <a:pt x="180" y="641"/>
                  </a:cubicBezTo>
                  <a:cubicBezTo>
                    <a:pt x="214" y="713"/>
                    <a:pt x="281" y="745"/>
                    <a:pt x="350" y="745"/>
                  </a:cubicBezTo>
                  <a:cubicBezTo>
                    <a:pt x="443" y="745"/>
                    <a:pt x="539" y="688"/>
                    <a:pt x="568" y="591"/>
                  </a:cubicBezTo>
                  <a:cubicBezTo>
                    <a:pt x="618" y="411"/>
                    <a:pt x="618" y="223"/>
                    <a:pt x="488" y="73"/>
                  </a:cubicBezTo>
                  <a:cubicBezTo>
                    <a:pt x="438" y="23"/>
                    <a:pt x="369" y="1"/>
                    <a:pt x="30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3" name="Google Shape;593;p37"/>
            <p:cNvSpPr/>
            <p:nvPr/>
          </p:nvSpPr>
          <p:spPr>
            <a:xfrm>
              <a:off x="2091075" y="2370700"/>
              <a:ext cx="19975" cy="20325"/>
            </a:xfrm>
            <a:custGeom>
              <a:avLst/>
              <a:gdLst/>
              <a:ahLst/>
              <a:cxnLst/>
              <a:rect l="l" t="t" r="r" b="b"/>
              <a:pathLst>
                <a:path w="799" h="813" extrusionOk="0">
                  <a:moveTo>
                    <a:pt x="474" y="0"/>
                  </a:moveTo>
                  <a:cubicBezTo>
                    <a:pt x="415" y="0"/>
                    <a:pt x="359" y="22"/>
                    <a:pt x="318" y="74"/>
                  </a:cubicBezTo>
                  <a:cubicBezTo>
                    <a:pt x="218" y="193"/>
                    <a:pt x="159" y="333"/>
                    <a:pt x="89" y="472"/>
                  </a:cubicBezTo>
                  <a:cubicBezTo>
                    <a:pt x="0" y="657"/>
                    <a:pt x="145" y="813"/>
                    <a:pt x="300" y="813"/>
                  </a:cubicBezTo>
                  <a:cubicBezTo>
                    <a:pt x="371" y="813"/>
                    <a:pt x="444" y="780"/>
                    <a:pt x="497" y="701"/>
                  </a:cubicBezTo>
                  <a:cubicBezTo>
                    <a:pt x="577" y="582"/>
                    <a:pt x="676" y="462"/>
                    <a:pt x="726" y="313"/>
                  </a:cubicBezTo>
                  <a:cubicBezTo>
                    <a:pt x="798" y="154"/>
                    <a:pt x="629" y="0"/>
                    <a:pt x="474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4" name="Google Shape;594;p37"/>
            <p:cNvSpPr/>
            <p:nvPr/>
          </p:nvSpPr>
          <p:spPr>
            <a:xfrm>
              <a:off x="2487850" y="2207000"/>
              <a:ext cx="129225" cy="630575"/>
            </a:xfrm>
            <a:custGeom>
              <a:avLst/>
              <a:gdLst/>
              <a:ahLst/>
              <a:cxnLst/>
              <a:rect l="l" t="t" r="r" b="b"/>
              <a:pathLst>
                <a:path w="5169" h="25223" extrusionOk="0">
                  <a:moveTo>
                    <a:pt x="5168" y="0"/>
                  </a:moveTo>
                  <a:lnTo>
                    <a:pt x="5168" y="0"/>
                  </a:lnTo>
                  <a:cubicBezTo>
                    <a:pt x="180" y="50"/>
                    <a:pt x="1" y="24565"/>
                    <a:pt x="4980" y="25223"/>
                  </a:cubicBezTo>
                  <a:cubicBezTo>
                    <a:pt x="4949" y="18940"/>
                    <a:pt x="5109" y="4880"/>
                    <a:pt x="5168" y="0"/>
                  </a:cubicBezTo>
                  <a:close/>
                </a:path>
              </a:pathLst>
            </a:custGeom>
            <a:solidFill>
              <a:srgbClr val="CAA4C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5" name="Google Shape;595;p37"/>
            <p:cNvSpPr/>
            <p:nvPr/>
          </p:nvSpPr>
          <p:spPr>
            <a:xfrm>
              <a:off x="2552075" y="2714550"/>
              <a:ext cx="125250" cy="89925"/>
            </a:xfrm>
            <a:custGeom>
              <a:avLst/>
              <a:gdLst/>
              <a:ahLst/>
              <a:cxnLst/>
              <a:rect l="l" t="t" r="r" b="b"/>
              <a:pathLst>
                <a:path w="5010" h="3597" extrusionOk="0">
                  <a:moveTo>
                    <a:pt x="2311" y="0"/>
                  </a:moveTo>
                  <a:cubicBezTo>
                    <a:pt x="2163" y="0"/>
                    <a:pt x="2014" y="55"/>
                    <a:pt x="1893" y="161"/>
                  </a:cubicBezTo>
                  <a:cubicBezTo>
                    <a:pt x="1245" y="749"/>
                    <a:pt x="608" y="1316"/>
                    <a:pt x="1" y="1924"/>
                  </a:cubicBezTo>
                  <a:cubicBezTo>
                    <a:pt x="100" y="2222"/>
                    <a:pt x="210" y="2511"/>
                    <a:pt x="329" y="2770"/>
                  </a:cubicBezTo>
                  <a:cubicBezTo>
                    <a:pt x="927" y="2252"/>
                    <a:pt x="1544" y="1745"/>
                    <a:pt x="2211" y="1316"/>
                  </a:cubicBezTo>
                  <a:cubicBezTo>
                    <a:pt x="2789" y="1893"/>
                    <a:pt x="3356" y="2481"/>
                    <a:pt x="3934" y="3059"/>
                  </a:cubicBezTo>
                  <a:cubicBezTo>
                    <a:pt x="4103" y="3228"/>
                    <a:pt x="4263" y="3417"/>
                    <a:pt x="4432" y="3597"/>
                  </a:cubicBezTo>
                  <a:cubicBezTo>
                    <a:pt x="4641" y="3238"/>
                    <a:pt x="4830" y="2810"/>
                    <a:pt x="5009" y="2332"/>
                  </a:cubicBezTo>
                  <a:cubicBezTo>
                    <a:pt x="4940" y="2282"/>
                    <a:pt x="4880" y="2222"/>
                    <a:pt x="4820" y="2172"/>
                  </a:cubicBezTo>
                  <a:cubicBezTo>
                    <a:pt x="4123" y="1506"/>
                    <a:pt x="3416" y="828"/>
                    <a:pt x="2719" y="161"/>
                  </a:cubicBezTo>
                  <a:cubicBezTo>
                    <a:pt x="2601" y="53"/>
                    <a:pt x="2456" y="0"/>
                    <a:pt x="2311" y="0"/>
                  </a:cubicBezTo>
                  <a:close/>
                </a:path>
              </a:pathLst>
            </a:custGeom>
            <a:solidFill>
              <a:srgbClr val="F3E08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6" name="Google Shape;596;p37"/>
            <p:cNvSpPr/>
            <p:nvPr/>
          </p:nvSpPr>
          <p:spPr>
            <a:xfrm>
              <a:off x="2541375" y="2656450"/>
              <a:ext cx="148375" cy="87275"/>
            </a:xfrm>
            <a:custGeom>
              <a:avLst/>
              <a:gdLst/>
              <a:ahLst/>
              <a:cxnLst/>
              <a:rect l="l" t="t" r="r" b="b"/>
              <a:pathLst>
                <a:path w="5935" h="3491" extrusionOk="0">
                  <a:moveTo>
                    <a:pt x="2779" y="0"/>
                  </a:moveTo>
                  <a:cubicBezTo>
                    <a:pt x="2709" y="0"/>
                    <a:pt x="2639" y="25"/>
                    <a:pt x="2600" y="75"/>
                  </a:cubicBezTo>
                  <a:cubicBezTo>
                    <a:pt x="1813" y="1051"/>
                    <a:pt x="947" y="1947"/>
                    <a:pt x="0" y="2764"/>
                  </a:cubicBezTo>
                  <a:cubicBezTo>
                    <a:pt x="40" y="2903"/>
                    <a:pt x="70" y="3042"/>
                    <a:pt x="110" y="3182"/>
                  </a:cubicBezTo>
                  <a:cubicBezTo>
                    <a:pt x="1076" y="2435"/>
                    <a:pt x="1962" y="1599"/>
                    <a:pt x="2768" y="663"/>
                  </a:cubicBezTo>
                  <a:cubicBezTo>
                    <a:pt x="3436" y="1499"/>
                    <a:pt x="4182" y="2256"/>
                    <a:pt x="5029" y="2923"/>
                  </a:cubicBezTo>
                  <a:cubicBezTo>
                    <a:pt x="5278" y="3122"/>
                    <a:pt x="5527" y="3312"/>
                    <a:pt x="5786" y="3491"/>
                  </a:cubicBezTo>
                  <a:cubicBezTo>
                    <a:pt x="5835" y="3292"/>
                    <a:pt x="5886" y="3082"/>
                    <a:pt x="5935" y="2863"/>
                  </a:cubicBezTo>
                  <a:cubicBezTo>
                    <a:pt x="4790" y="2126"/>
                    <a:pt x="3814" y="1141"/>
                    <a:pt x="2958" y="75"/>
                  </a:cubicBezTo>
                  <a:cubicBezTo>
                    <a:pt x="2918" y="25"/>
                    <a:pt x="2849" y="0"/>
                    <a:pt x="2779" y="0"/>
                  </a:cubicBezTo>
                  <a:close/>
                </a:path>
              </a:pathLst>
            </a:custGeom>
            <a:solidFill>
              <a:srgbClr val="BAECC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7" name="Google Shape;597;p37"/>
            <p:cNvSpPr/>
            <p:nvPr/>
          </p:nvSpPr>
          <p:spPr>
            <a:xfrm>
              <a:off x="2525200" y="2376900"/>
              <a:ext cx="177500" cy="77075"/>
            </a:xfrm>
            <a:custGeom>
              <a:avLst/>
              <a:gdLst/>
              <a:ahLst/>
              <a:cxnLst/>
              <a:rect l="l" t="t" r="r" b="b"/>
              <a:pathLst>
                <a:path w="7100" h="3083" extrusionOk="0">
                  <a:moveTo>
                    <a:pt x="2936" y="1"/>
                  </a:moveTo>
                  <a:cubicBezTo>
                    <a:pt x="2785" y="1"/>
                    <a:pt x="2622" y="41"/>
                    <a:pt x="2440" y="135"/>
                  </a:cubicBezTo>
                  <a:cubicBezTo>
                    <a:pt x="1614" y="543"/>
                    <a:pt x="827" y="1111"/>
                    <a:pt x="50" y="1658"/>
                  </a:cubicBezTo>
                  <a:cubicBezTo>
                    <a:pt x="30" y="1817"/>
                    <a:pt x="20" y="1977"/>
                    <a:pt x="0" y="2136"/>
                  </a:cubicBezTo>
                  <a:cubicBezTo>
                    <a:pt x="727" y="1678"/>
                    <a:pt x="1464" y="1220"/>
                    <a:pt x="2191" y="762"/>
                  </a:cubicBezTo>
                  <a:cubicBezTo>
                    <a:pt x="2427" y="617"/>
                    <a:pt x="2657" y="420"/>
                    <a:pt x="2945" y="420"/>
                  </a:cubicBezTo>
                  <a:cubicBezTo>
                    <a:pt x="3033" y="420"/>
                    <a:pt x="3126" y="439"/>
                    <a:pt x="3227" y="483"/>
                  </a:cubicBezTo>
                  <a:cubicBezTo>
                    <a:pt x="3435" y="573"/>
                    <a:pt x="3625" y="852"/>
                    <a:pt x="3784" y="1011"/>
                  </a:cubicBezTo>
                  <a:cubicBezTo>
                    <a:pt x="4053" y="1290"/>
                    <a:pt x="4362" y="1538"/>
                    <a:pt x="4680" y="1758"/>
                  </a:cubicBezTo>
                  <a:cubicBezTo>
                    <a:pt x="5427" y="2295"/>
                    <a:pt x="6263" y="2684"/>
                    <a:pt x="7100" y="3082"/>
                  </a:cubicBezTo>
                  <a:cubicBezTo>
                    <a:pt x="7080" y="2903"/>
                    <a:pt x="7070" y="2724"/>
                    <a:pt x="7060" y="2554"/>
                  </a:cubicBezTo>
                  <a:cubicBezTo>
                    <a:pt x="5985" y="2056"/>
                    <a:pt x="4929" y="1549"/>
                    <a:pt x="4083" y="712"/>
                  </a:cubicBezTo>
                  <a:cubicBezTo>
                    <a:pt x="3712" y="348"/>
                    <a:pt x="3379" y="1"/>
                    <a:pt x="2936" y="1"/>
                  </a:cubicBezTo>
                  <a:close/>
                </a:path>
              </a:pathLst>
            </a:custGeom>
            <a:solidFill>
              <a:srgbClr val="F3E08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8" name="Google Shape;598;p37"/>
            <p:cNvSpPr/>
            <p:nvPr/>
          </p:nvSpPr>
          <p:spPr>
            <a:xfrm>
              <a:off x="2541125" y="2263650"/>
              <a:ext cx="147150" cy="77300"/>
            </a:xfrm>
            <a:custGeom>
              <a:avLst/>
              <a:gdLst/>
              <a:ahLst/>
              <a:cxnLst/>
              <a:rect l="l" t="t" r="r" b="b"/>
              <a:pathLst>
                <a:path w="5886" h="3092" extrusionOk="0">
                  <a:moveTo>
                    <a:pt x="2694" y="1"/>
                  </a:moveTo>
                  <a:cubicBezTo>
                    <a:pt x="2464" y="1"/>
                    <a:pt x="2221" y="85"/>
                    <a:pt x="1952" y="273"/>
                  </a:cubicBezTo>
                  <a:cubicBezTo>
                    <a:pt x="1345" y="702"/>
                    <a:pt x="757" y="1180"/>
                    <a:pt x="190" y="1667"/>
                  </a:cubicBezTo>
                  <a:cubicBezTo>
                    <a:pt x="120" y="1906"/>
                    <a:pt x="60" y="2156"/>
                    <a:pt x="1" y="2404"/>
                  </a:cubicBezTo>
                  <a:cubicBezTo>
                    <a:pt x="598" y="2016"/>
                    <a:pt x="1176" y="1618"/>
                    <a:pt x="1743" y="1189"/>
                  </a:cubicBezTo>
                  <a:cubicBezTo>
                    <a:pt x="2073" y="945"/>
                    <a:pt x="2347" y="709"/>
                    <a:pt x="2671" y="709"/>
                  </a:cubicBezTo>
                  <a:cubicBezTo>
                    <a:pt x="2835" y="709"/>
                    <a:pt x="3012" y="770"/>
                    <a:pt x="3217" y="921"/>
                  </a:cubicBezTo>
                  <a:cubicBezTo>
                    <a:pt x="3535" y="1169"/>
                    <a:pt x="3794" y="1558"/>
                    <a:pt x="4113" y="1827"/>
                  </a:cubicBezTo>
                  <a:cubicBezTo>
                    <a:pt x="4670" y="2295"/>
                    <a:pt x="5278" y="2693"/>
                    <a:pt x="5885" y="3092"/>
                  </a:cubicBezTo>
                  <a:cubicBezTo>
                    <a:pt x="5826" y="2793"/>
                    <a:pt x="5766" y="2494"/>
                    <a:pt x="5696" y="2215"/>
                  </a:cubicBezTo>
                  <a:cubicBezTo>
                    <a:pt x="4999" y="1717"/>
                    <a:pt x="4352" y="1200"/>
                    <a:pt x="3745" y="572"/>
                  </a:cubicBezTo>
                  <a:cubicBezTo>
                    <a:pt x="3395" y="217"/>
                    <a:pt x="3061" y="1"/>
                    <a:pt x="2694" y="1"/>
                  </a:cubicBezTo>
                  <a:close/>
                </a:path>
              </a:pathLst>
            </a:custGeom>
            <a:solidFill>
              <a:srgbClr val="F3E08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9" name="Google Shape;599;p37"/>
            <p:cNvSpPr/>
            <p:nvPr/>
          </p:nvSpPr>
          <p:spPr>
            <a:xfrm>
              <a:off x="2529675" y="2316825"/>
              <a:ext cx="168550" cy="89100"/>
            </a:xfrm>
            <a:custGeom>
              <a:avLst/>
              <a:gdLst/>
              <a:ahLst/>
              <a:cxnLst/>
              <a:rect l="l" t="t" r="r" b="b"/>
              <a:pathLst>
                <a:path w="6742" h="3564" extrusionOk="0">
                  <a:moveTo>
                    <a:pt x="2985" y="1"/>
                  </a:moveTo>
                  <a:cubicBezTo>
                    <a:pt x="2493" y="1"/>
                    <a:pt x="2094" y="351"/>
                    <a:pt x="1634" y="686"/>
                  </a:cubicBezTo>
                  <a:cubicBezTo>
                    <a:pt x="1125" y="1064"/>
                    <a:pt x="618" y="1432"/>
                    <a:pt x="150" y="1850"/>
                  </a:cubicBezTo>
                  <a:cubicBezTo>
                    <a:pt x="100" y="2199"/>
                    <a:pt x="40" y="2547"/>
                    <a:pt x="1" y="2906"/>
                  </a:cubicBezTo>
                  <a:cubicBezTo>
                    <a:pt x="578" y="2647"/>
                    <a:pt x="1125" y="2319"/>
                    <a:pt x="1654" y="1960"/>
                  </a:cubicBezTo>
                  <a:cubicBezTo>
                    <a:pt x="1992" y="1741"/>
                    <a:pt x="2320" y="1432"/>
                    <a:pt x="2689" y="1263"/>
                  </a:cubicBezTo>
                  <a:cubicBezTo>
                    <a:pt x="2794" y="1211"/>
                    <a:pt x="2890" y="1189"/>
                    <a:pt x="2981" y="1189"/>
                  </a:cubicBezTo>
                  <a:cubicBezTo>
                    <a:pt x="3289" y="1189"/>
                    <a:pt x="3539" y="1442"/>
                    <a:pt x="3854" y="1642"/>
                  </a:cubicBezTo>
                  <a:cubicBezTo>
                    <a:pt x="4820" y="2269"/>
                    <a:pt x="5786" y="2906"/>
                    <a:pt x="6742" y="3563"/>
                  </a:cubicBezTo>
                  <a:cubicBezTo>
                    <a:pt x="6682" y="3065"/>
                    <a:pt x="6613" y="2578"/>
                    <a:pt x="6542" y="2100"/>
                  </a:cubicBezTo>
                  <a:cubicBezTo>
                    <a:pt x="6443" y="2040"/>
                    <a:pt x="6343" y="1970"/>
                    <a:pt x="6244" y="1901"/>
                  </a:cubicBezTo>
                  <a:cubicBezTo>
                    <a:pt x="5367" y="1313"/>
                    <a:pt x="4471" y="606"/>
                    <a:pt x="3526" y="138"/>
                  </a:cubicBezTo>
                  <a:cubicBezTo>
                    <a:pt x="3330" y="41"/>
                    <a:pt x="3152" y="1"/>
                    <a:pt x="2985" y="1"/>
                  </a:cubicBezTo>
                  <a:close/>
                </a:path>
              </a:pathLst>
            </a:custGeom>
            <a:solidFill>
              <a:srgbClr val="BAECC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0" name="Google Shape;600;p37"/>
            <p:cNvSpPr/>
            <p:nvPr/>
          </p:nvSpPr>
          <p:spPr>
            <a:xfrm>
              <a:off x="2247375" y="2372300"/>
              <a:ext cx="47075" cy="47325"/>
            </a:xfrm>
            <a:custGeom>
              <a:avLst/>
              <a:gdLst/>
              <a:ahLst/>
              <a:cxnLst/>
              <a:rect l="l" t="t" r="r" b="b"/>
              <a:pathLst>
                <a:path w="1883" h="1893" extrusionOk="0">
                  <a:moveTo>
                    <a:pt x="946" y="0"/>
                  </a:moveTo>
                  <a:cubicBezTo>
                    <a:pt x="419" y="0"/>
                    <a:pt x="1" y="428"/>
                    <a:pt x="1" y="946"/>
                  </a:cubicBezTo>
                  <a:cubicBezTo>
                    <a:pt x="1" y="1464"/>
                    <a:pt x="419" y="1892"/>
                    <a:pt x="946" y="1892"/>
                  </a:cubicBezTo>
                  <a:cubicBezTo>
                    <a:pt x="1464" y="1892"/>
                    <a:pt x="1882" y="1464"/>
                    <a:pt x="1882" y="946"/>
                  </a:cubicBezTo>
                  <a:cubicBezTo>
                    <a:pt x="1882" y="428"/>
                    <a:pt x="1464" y="0"/>
                    <a:pt x="946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601" name="Google Shape;601;p37"/>
          <p:cNvGrpSpPr/>
          <p:nvPr/>
        </p:nvGrpSpPr>
        <p:grpSpPr>
          <a:xfrm>
            <a:off x="1757971" y="2734155"/>
            <a:ext cx="2780066" cy="2930452"/>
            <a:chOff x="2862175" y="2950825"/>
            <a:chExt cx="639625" cy="674225"/>
          </a:xfrm>
        </p:grpSpPr>
        <p:sp>
          <p:nvSpPr>
            <p:cNvPr id="602" name="Google Shape;602;p37"/>
            <p:cNvSpPr/>
            <p:nvPr/>
          </p:nvSpPr>
          <p:spPr>
            <a:xfrm>
              <a:off x="2931675" y="2958050"/>
              <a:ext cx="570125" cy="380525"/>
            </a:xfrm>
            <a:custGeom>
              <a:avLst/>
              <a:gdLst/>
              <a:ahLst/>
              <a:cxnLst/>
              <a:rect l="l" t="t" r="r" b="b"/>
              <a:pathLst>
                <a:path w="22805" h="15221" extrusionOk="0">
                  <a:moveTo>
                    <a:pt x="11991" y="0"/>
                  </a:moveTo>
                  <a:cubicBezTo>
                    <a:pt x="12571" y="580"/>
                    <a:pt x="12436" y="1687"/>
                    <a:pt x="10770" y="1687"/>
                  </a:cubicBezTo>
                  <a:cubicBezTo>
                    <a:pt x="10633" y="1687"/>
                    <a:pt x="10486" y="1679"/>
                    <a:pt x="10328" y="1663"/>
                  </a:cubicBezTo>
                  <a:cubicBezTo>
                    <a:pt x="10212" y="1652"/>
                    <a:pt x="10102" y="1646"/>
                    <a:pt x="9998" y="1646"/>
                  </a:cubicBezTo>
                  <a:cubicBezTo>
                    <a:pt x="8236" y="1646"/>
                    <a:pt x="8147" y="3226"/>
                    <a:pt x="8147" y="3226"/>
                  </a:cubicBezTo>
                  <a:cubicBezTo>
                    <a:pt x="8032" y="3221"/>
                    <a:pt x="7920" y="3218"/>
                    <a:pt x="7811" y="3218"/>
                  </a:cubicBezTo>
                  <a:cubicBezTo>
                    <a:pt x="3787" y="3218"/>
                    <a:pt x="3985" y="6871"/>
                    <a:pt x="3985" y="6871"/>
                  </a:cubicBezTo>
                  <a:cubicBezTo>
                    <a:pt x="1" y="9654"/>
                    <a:pt x="1464" y="15220"/>
                    <a:pt x="7874" y="15220"/>
                  </a:cubicBezTo>
                  <a:cubicBezTo>
                    <a:pt x="8161" y="15220"/>
                    <a:pt x="8458" y="15209"/>
                    <a:pt x="8764" y="15186"/>
                  </a:cubicBezTo>
                  <a:cubicBezTo>
                    <a:pt x="22805" y="14150"/>
                    <a:pt x="15108" y="7080"/>
                    <a:pt x="15108" y="7080"/>
                  </a:cubicBezTo>
                  <a:cubicBezTo>
                    <a:pt x="15944" y="4162"/>
                    <a:pt x="13445" y="3127"/>
                    <a:pt x="13445" y="3127"/>
                  </a:cubicBezTo>
                  <a:cubicBezTo>
                    <a:pt x="14281" y="110"/>
                    <a:pt x="11991" y="0"/>
                    <a:pt x="11991" y="0"/>
                  </a:cubicBezTo>
                  <a:close/>
                </a:path>
              </a:pathLst>
            </a:custGeom>
            <a:solidFill>
              <a:srgbClr val="BAECC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3" name="Google Shape;603;p37"/>
            <p:cNvSpPr/>
            <p:nvPr/>
          </p:nvSpPr>
          <p:spPr>
            <a:xfrm>
              <a:off x="3004900" y="3282025"/>
              <a:ext cx="328225" cy="293925"/>
            </a:xfrm>
            <a:custGeom>
              <a:avLst/>
              <a:gdLst/>
              <a:ahLst/>
              <a:cxnLst/>
              <a:rect l="l" t="t" r="r" b="b"/>
              <a:pathLst>
                <a:path w="13129" h="11757" extrusionOk="0">
                  <a:moveTo>
                    <a:pt x="6596" y="0"/>
                  </a:moveTo>
                  <a:cubicBezTo>
                    <a:pt x="3858" y="0"/>
                    <a:pt x="1205" y="306"/>
                    <a:pt x="847" y="962"/>
                  </a:cubicBezTo>
                  <a:cubicBezTo>
                    <a:pt x="0" y="2515"/>
                    <a:pt x="4103" y="10501"/>
                    <a:pt x="6413" y="11667"/>
                  </a:cubicBezTo>
                  <a:cubicBezTo>
                    <a:pt x="6536" y="11728"/>
                    <a:pt x="6664" y="11757"/>
                    <a:pt x="6797" y="11757"/>
                  </a:cubicBezTo>
                  <a:cubicBezTo>
                    <a:pt x="9186" y="11757"/>
                    <a:pt x="13128" y="2433"/>
                    <a:pt x="13015" y="1132"/>
                  </a:cubicBezTo>
                  <a:cubicBezTo>
                    <a:pt x="12957" y="399"/>
                    <a:pt x="9721" y="0"/>
                    <a:pt x="6596" y="0"/>
                  </a:cubicBezTo>
                  <a:close/>
                </a:path>
              </a:pathLst>
            </a:custGeom>
            <a:solidFill>
              <a:srgbClr val="C49F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4" name="Google Shape;604;p37"/>
            <p:cNvSpPr/>
            <p:nvPr/>
          </p:nvSpPr>
          <p:spPr>
            <a:xfrm>
              <a:off x="3269025" y="3166425"/>
              <a:ext cx="207350" cy="195925"/>
            </a:xfrm>
            <a:custGeom>
              <a:avLst/>
              <a:gdLst/>
              <a:ahLst/>
              <a:cxnLst/>
              <a:rect l="l" t="t" r="r" b="b"/>
              <a:pathLst>
                <a:path w="8294" h="7837" extrusionOk="0">
                  <a:moveTo>
                    <a:pt x="5060" y="1"/>
                  </a:moveTo>
                  <a:cubicBezTo>
                    <a:pt x="4188" y="1"/>
                    <a:pt x="3203" y="346"/>
                    <a:pt x="2251" y="1314"/>
                  </a:cubicBezTo>
                  <a:cubicBezTo>
                    <a:pt x="1" y="3614"/>
                    <a:pt x="1564" y="7338"/>
                    <a:pt x="1564" y="7338"/>
                  </a:cubicBezTo>
                  <a:lnTo>
                    <a:pt x="4462" y="7836"/>
                  </a:lnTo>
                  <a:cubicBezTo>
                    <a:pt x="3267" y="5218"/>
                    <a:pt x="3307" y="3654"/>
                    <a:pt x="4272" y="2788"/>
                  </a:cubicBezTo>
                  <a:cubicBezTo>
                    <a:pt x="4488" y="2593"/>
                    <a:pt x="4682" y="2516"/>
                    <a:pt x="4861" y="2516"/>
                  </a:cubicBezTo>
                  <a:cubicBezTo>
                    <a:pt x="5485" y="2516"/>
                    <a:pt x="5919" y="3448"/>
                    <a:pt x="6383" y="3525"/>
                  </a:cubicBezTo>
                  <a:cubicBezTo>
                    <a:pt x="6402" y="3528"/>
                    <a:pt x="6421" y="3529"/>
                    <a:pt x="6441" y="3529"/>
                  </a:cubicBezTo>
                  <a:cubicBezTo>
                    <a:pt x="7061" y="3529"/>
                    <a:pt x="8294" y="2199"/>
                    <a:pt x="7628" y="1224"/>
                  </a:cubicBezTo>
                  <a:cubicBezTo>
                    <a:pt x="7231" y="644"/>
                    <a:pt x="6251" y="1"/>
                    <a:pt x="5060" y="1"/>
                  </a:cubicBezTo>
                  <a:close/>
                </a:path>
              </a:pathLst>
            </a:custGeom>
            <a:solidFill>
              <a:srgbClr val="EAA7B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5" name="Google Shape;605;p37"/>
            <p:cNvSpPr/>
            <p:nvPr/>
          </p:nvSpPr>
          <p:spPr>
            <a:xfrm>
              <a:off x="3429350" y="3224450"/>
              <a:ext cx="57550" cy="67700"/>
            </a:xfrm>
            <a:custGeom>
              <a:avLst/>
              <a:gdLst/>
              <a:ahLst/>
              <a:cxnLst/>
              <a:rect l="l" t="t" r="r" b="b"/>
              <a:pathLst>
                <a:path w="2302" h="2708" extrusionOk="0">
                  <a:moveTo>
                    <a:pt x="1051" y="0"/>
                  </a:moveTo>
                  <a:cubicBezTo>
                    <a:pt x="668" y="0"/>
                    <a:pt x="1" y="878"/>
                    <a:pt x="80" y="1204"/>
                  </a:cubicBezTo>
                  <a:cubicBezTo>
                    <a:pt x="169" y="1572"/>
                    <a:pt x="638" y="1981"/>
                    <a:pt x="588" y="2628"/>
                  </a:cubicBezTo>
                  <a:cubicBezTo>
                    <a:pt x="582" y="2682"/>
                    <a:pt x="600" y="2708"/>
                    <a:pt x="635" y="2708"/>
                  </a:cubicBezTo>
                  <a:cubicBezTo>
                    <a:pt x="919" y="2708"/>
                    <a:pt x="2301" y="1059"/>
                    <a:pt x="1185" y="49"/>
                  </a:cubicBezTo>
                  <a:cubicBezTo>
                    <a:pt x="1147" y="15"/>
                    <a:pt x="1101" y="0"/>
                    <a:pt x="1051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6" name="Google Shape;606;p37"/>
            <p:cNvSpPr/>
            <p:nvPr/>
          </p:nvSpPr>
          <p:spPr>
            <a:xfrm>
              <a:off x="3054400" y="2950825"/>
              <a:ext cx="264950" cy="131725"/>
            </a:xfrm>
            <a:custGeom>
              <a:avLst/>
              <a:gdLst/>
              <a:ahLst/>
              <a:cxnLst/>
              <a:rect l="l" t="t" r="r" b="b"/>
              <a:pathLst>
                <a:path w="10598" h="5269" extrusionOk="0">
                  <a:moveTo>
                    <a:pt x="6915" y="0"/>
                  </a:moveTo>
                  <a:cubicBezTo>
                    <a:pt x="6453" y="0"/>
                    <a:pt x="7568" y="1189"/>
                    <a:pt x="6644" y="1474"/>
                  </a:cubicBezTo>
                  <a:cubicBezTo>
                    <a:pt x="5708" y="1773"/>
                    <a:pt x="3268" y="1992"/>
                    <a:pt x="3039" y="2958"/>
                  </a:cubicBezTo>
                  <a:cubicBezTo>
                    <a:pt x="3039" y="2958"/>
                    <a:pt x="600" y="3316"/>
                    <a:pt x="241" y="4053"/>
                  </a:cubicBezTo>
                  <a:cubicBezTo>
                    <a:pt x="0" y="4562"/>
                    <a:pt x="491" y="4810"/>
                    <a:pt x="1050" y="4810"/>
                  </a:cubicBezTo>
                  <a:cubicBezTo>
                    <a:pt x="1301" y="4810"/>
                    <a:pt x="1565" y="4760"/>
                    <a:pt x="1784" y="4661"/>
                  </a:cubicBezTo>
                  <a:cubicBezTo>
                    <a:pt x="2181" y="4482"/>
                    <a:pt x="2749" y="4282"/>
                    <a:pt x="3262" y="4282"/>
                  </a:cubicBezTo>
                  <a:cubicBezTo>
                    <a:pt x="3666" y="4282"/>
                    <a:pt x="4036" y="4406"/>
                    <a:pt x="4264" y="4760"/>
                  </a:cubicBezTo>
                  <a:cubicBezTo>
                    <a:pt x="4502" y="5132"/>
                    <a:pt x="4888" y="5269"/>
                    <a:pt x="5302" y="5269"/>
                  </a:cubicBezTo>
                  <a:cubicBezTo>
                    <a:pt x="5786" y="5269"/>
                    <a:pt x="6308" y="5080"/>
                    <a:pt x="6674" y="4860"/>
                  </a:cubicBezTo>
                  <a:cubicBezTo>
                    <a:pt x="6789" y="4786"/>
                    <a:pt x="6948" y="4757"/>
                    <a:pt x="7136" y="4757"/>
                  </a:cubicBezTo>
                  <a:cubicBezTo>
                    <a:pt x="7451" y="4757"/>
                    <a:pt x="7847" y="4838"/>
                    <a:pt x="8247" y="4920"/>
                  </a:cubicBezTo>
                  <a:cubicBezTo>
                    <a:pt x="8652" y="5001"/>
                    <a:pt x="9063" y="5082"/>
                    <a:pt x="9401" y="5082"/>
                  </a:cubicBezTo>
                  <a:cubicBezTo>
                    <a:pt x="9685" y="5082"/>
                    <a:pt x="9917" y="5024"/>
                    <a:pt x="10049" y="4860"/>
                  </a:cubicBezTo>
                  <a:cubicBezTo>
                    <a:pt x="10597" y="4183"/>
                    <a:pt x="8894" y="3506"/>
                    <a:pt x="8894" y="3217"/>
                  </a:cubicBezTo>
                  <a:cubicBezTo>
                    <a:pt x="8894" y="2928"/>
                    <a:pt x="9830" y="160"/>
                    <a:pt x="6933" y="1"/>
                  </a:cubicBezTo>
                  <a:cubicBezTo>
                    <a:pt x="6927" y="0"/>
                    <a:pt x="6921" y="0"/>
                    <a:pt x="6915" y="0"/>
                  </a:cubicBezTo>
                  <a:close/>
                </a:path>
              </a:pathLst>
            </a:custGeom>
            <a:solidFill>
              <a:srgbClr val="EAA7B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7" name="Google Shape;607;p37"/>
            <p:cNvSpPr/>
            <p:nvPr/>
          </p:nvSpPr>
          <p:spPr>
            <a:xfrm>
              <a:off x="3417900" y="3197500"/>
              <a:ext cx="21175" cy="22175"/>
            </a:xfrm>
            <a:custGeom>
              <a:avLst/>
              <a:gdLst/>
              <a:ahLst/>
              <a:cxnLst/>
              <a:rect l="l" t="t" r="r" b="b"/>
              <a:pathLst>
                <a:path w="847" h="887" extrusionOk="0">
                  <a:moveTo>
                    <a:pt x="529" y="0"/>
                  </a:moveTo>
                  <a:cubicBezTo>
                    <a:pt x="473" y="0"/>
                    <a:pt x="416" y="15"/>
                    <a:pt x="359" y="41"/>
                  </a:cubicBezTo>
                  <a:cubicBezTo>
                    <a:pt x="259" y="91"/>
                    <a:pt x="120" y="220"/>
                    <a:pt x="80" y="320"/>
                  </a:cubicBezTo>
                  <a:cubicBezTo>
                    <a:pt x="0" y="499"/>
                    <a:pt x="10" y="689"/>
                    <a:pt x="169" y="808"/>
                  </a:cubicBezTo>
                  <a:cubicBezTo>
                    <a:pt x="235" y="860"/>
                    <a:pt x="322" y="887"/>
                    <a:pt x="409" y="887"/>
                  </a:cubicBezTo>
                  <a:cubicBezTo>
                    <a:pt x="507" y="887"/>
                    <a:pt x="604" y="852"/>
                    <a:pt x="667" y="778"/>
                  </a:cubicBezTo>
                  <a:cubicBezTo>
                    <a:pt x="767" y="659"/>
                    <a:pt x="846" y="479"/>
                    <a:pt x="837" y="320"/>
                  </a:cubicBezTo>
                  <a:cubicBezTo>
                    <a:pt x="837" y="200"/>
                    <a:pt x="777" y="101"/>
                    <a:pt x="678" y="41"/>
                  </a:cubicBezTo>
                  <a:cubicBezTo>
                    <a:pt x="630" y="13"/>
                    <a:pt x="580" y="0"/>
                    <a:pt x="529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8" name="Google Shape;608;p37"/>
            <p:cNvSpPr/>
            <p:nvPr/>
          </p:nvSpPr>
          <p:spPr>
            <a:xfrm>
              <a:off x="3430850" y="3201575"/>
              <a:ext cx="5850" cy="5425"/>
            </a:xfrm>
            <a:custGeom>
              <a:avLst/>
              <a:gdLst/>
              <a:ahLst/>
              <a:cxnLst/>
              <a:rect l="l" t="t" r="r" b="b"/>
              <a:pathLst>
                <a:path w="234" h="217" extrusionOk="0">
                  <a:moveTo>
                    <a:pt x="114" y="0"/>
                  </a:moveTo>
                  <a:cubicBezTo>
                    <a:pt x="72" y="0"/>
                    <a:pt x="30" y="23"/>
                    <a:pt x="20" y="68"/>
                  </a:cubicBezTo>
                  <a:lnTo>
                    <a:pt x="20" y="97"/>
                  </a:lnTo>
                  <a:cubicBezTo>
                    <a:pt x="0" y="177"/>
                    <a:pt x="57" y="217"/>
                    <a:pt x="116" y="217"/>
                  </a:cubicBezTo>
                  <a:cubicBezTo>
                    <a:pt x="174" y="217"/>
                    <a:pt x="234" y="177"/>
                    <a:pt x="219" y="97"/>
                  </a:cubicBezTo>
                  <a:cubicBezTo>
                    <a:pt x="219" y="88"/>
                    <a:pt x="209" y="77"/>
                    <a:pt x="209" y="68"/>
                  </a:cubicBezTo>
                  <a:cubicBezTo>
                    <a:pt x="199" y="23"/>
                    <a:pt x="157" y="0"/>
                    <a:pt x="11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9" name="Google Shape;609;p37"/>
            <p:cNvSpPr/>
            <p:nvPr/>
          </p:nvSpPr>
          <p:spPr>
            <a:xfrm>
              <a:off x="3318550" y="3184325"/>
              <a:ext cx="62775" cy="46850"/>
            </a:xfrm>
            <a:custGeom>
              <a:avLst/>
              <a:gdLst/>
              <a:ahLst/>
              <a:cxnLst/>
              <a:rect l="l" t="t" r="r" b="b"/>
              <a:pathLst>
                <a:path w="2511" h="1874" extrusionOk="0">
                  <a:moveTo>
                    <a:pt x="2162" y="1"/>
                  </a:moveTo>
                  <a:cubicBezTo>
                    <a:pt x="1773" y="1"/>
                    <a:pt x="1355" y="300"/>
                    <a:pt x="1076" y="499"/>
                  </a:cubicBezTo>
                  <a:cubicBezTo>
                    <a:pt x="678" y="787"/>
                    <a:pt x="370" y="1136"/>
                    <a:pt x="100" y="1544"/>
                  </a:cubicBezTo>
                  <a:cubicBezTo>
                    <a:pt x="1" y="1694"/>
                    <a:pt x="151" y="1873"/>
                    <a:pt x="300" y="1873"/>
                  </a:cubicBezTo>
                  <a:cubicBezTo>
                    <a:pt x="350" y="1873"/>
                    <a:pt x="399" y="1853"/>
                    <a:pt x="439" y="1803"/>
                  </a:cubicBezTo>
                  <a:cubicBezTo>
                    <a:pt x="728" y="1484"/>
                    <a:pt x="1047" y="1186"/>
                    <a:pt x="1405" y="957"/>
                  </a:cubicBezTo>
                  <a:cubicBezTo>
                    <a:pt x="1714" y="758"/>
                    <a:pt x="2192" y="658"/>
                    <a:pt x="2421" y="379"/>
                  </a:cubicBezTo>
                  <a:cubicBezTo>
                    <a:pt x="2510" y="260"/>
                    <a:pt x="2490" y="70"/>
                    <a:pt x="2321" y="21"/>
                  </a:cubicBezTo>
                  <a:cubicBezTo>
                    <a:pt x="2271" y="11"/>
                    <a:pt x="2211" y="1"/>
                    <a:pt x="2162" y="1"/>
                  </a:cubicBezTo>
                  <a:close/>
                </a:path>
              </a:pathLst>
            </a:custGeom>
            <a:solidFill>
              <a:srgbClr val="E08A9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0" name="Google Shape;610;p37"/>
            <p:cNvSpPr/>
            <p:nvPr/>
          </p:nvSpPr>
          <p:spPr>
            <a:xfrm>
              <a:off x="3383550" y="3179350"/>
              <a:ext cx="24425" cy="13225"/>
            </a:xfrm>
            <a:custGeom>
              <a:avLst/>
              <a:gdLst/>
              <a:ahLst/>
              <a:cxnLst/>
              <a:rect l="l" t="t" r="r" b="b"/>
              <a:pathLst>
                <a:path w="977" h="529" extrusionOk="0">
                  <a:moveTo>
                    <a:pt x="289" y="1"/>
                  </a:moveTo>
                  <a:cubicBezTo>
                    <a:pt x="89" y="1"/>
                    <a:pt x="0" y="300"/>
                    <a:pt x="189" y="409"/>
                  </a:cubicBezTo>
                  <a:cubicBezTo>
                    <a:pt x="299" y="479"/>
                    <a:pt x="418" y="508"/>
                    <a:pt x="548" y="528"/>
                  </a:cubicBezTo>
                  <a:lnTo>
                    <a:pt x="598" y="528"/>
                  </a:lnTo>
                  <a:cubicBezTo>
                    <a:pt x="727" y="528"/>
                    <a:pt x="877" y="479"/>
                    <a:pt x="936" y="359"/>
                  </a:cubicBezTo>
                  <a:cubicBezTo>
                    <a:pt x="976" y="249"/>
                    <a:pt x="966" y="130"/>
                    <a:pt x="857" y="61"/>
                  </a:cubicBezTo>
                  <a:cubicBezTo>
                    <a:pt x="806" y="30"/>
                    <a:pt x="757" y="21"/>
                    <a:pt x="717" y="21"/>
                  </a:cubicBezTo>
                  <a:cubicBezTo>
                    <a:pt x="657" y="21"/>
                    <a:pt x="598" y="41"/>
                    <a:pt x="528" y="41"/>
                  </a:cubicBezTo>
                  <a:lnTo>
                    <a:pt x="518" y="41"/>
                  </a:lnTo>
                  <a:cubicBezTo>
                    <a:pt x="468" y="41"/>
                    <a:pt x="408" y="30"/>
                    <a:pt x="359" y="10"/>
                  </a:cubicBezTo>
                  <a:cubicBezTo>
                    <a:pt x="328" y="1"/>
                    <a:pt x="309" y="1"/>
                    <a:pt x="289" y="1"/>
                  </a:cubicBezTo>
                  <a:close/>
                </a:path>
              </a:pathLst>
            </a:custGeom>
            <a:solidFill>
              <a:srgbClr val="E08A9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1" name="Google Shape;611;p37"/>
            <p:cNvSpPr/>
            <p:nvPr/>
          </p:nvSpPr>
          <p:spPr>
            <a:xfrm>
              <a:off x="2984750" y="3145250"/>
              <a:ext cx="64250" cy="71475"/>
            </a:xfrm>
            <a:custGeom>
              <a:avLst/>
              <a:gdLst/>
              <a:ahLst/>
              <a:cxnLst/>
              <a:rect l="l" t="t" r="r" b="b"/>
              <a:pathLst>
                <a:path w="2570" h="2859" extrusionOk="0">
                  <a:moveTo>
                    <a:pt x="2211" y="0"/>
                  </a:moveTo>
                  <a:cubicBezTo>
                    <a:pt x="2180" y="0"/>
                    <a:pt x="2151" y="11"/>
                    <a:pt x="2121" y="20"/>
                  </a:cubicBezTo>
                  <a:cubicBezTo>
                    <a:pt x="1503" y="269"/>
                    <a:pt x="1065" y="618"/>
                    <a:pt x="707" y="1195"/>
                  </a:cubicBezTo>
                  <a:cubicBezTo>
                    <a:pt x="468" y="1564"/>
                    <a:pt x="0" y="2420"/>
                    <a:pt x="438" y="2799"/>
                  </a:cubicBezTo>
                  <a:cubicBezTo>
                    <a:pt x="478" y="2828"/>
                    <a:pt x="538" y="2858"/>
                    <a:pt x="598" y="2858"/>
                  </a:cubicBezTo>
                  <a:cubicBezTo>
                    <a:pt x="618" y="2858"/>
                    <a:pt x="637" y="2858"/>
                    <a:pt x="657" y="2848"/>
                  </a:cubicBezTo>
                  <a:cubicBezTo>
                    <a:pt x="1076" y="2699"/>
                    <a:pt x="1145" y="2082"/>
                    <a:pt x="1344" y="1723"/>
                  </a:cubicBezTo>
                  <a:cubicBezTo>
                    <a:pt x="1603" y="1265"/>
                    <a:pt x="1992" y="817"/>
                    <a:pt x="2390" y="478"/>
                  </a:cubicBezTo>
                  <a:cubicBezTo>
                    <a:pt x="2569" y="319"/>
                    <a:pt x="2419" y="0"/>
                    <a:pt x="2211" y="0"/>
                  </a:cubicBezTo>
                  <a:close/>
                </a:path>
              </a:pathLst>
            </a:custGeom>
            <a:solidFill>
              <a:srgbClr val="A1E3B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2" name="Google Shape;612;p37"/>
            <p:cNvSpPr/>
            <p:nvPr/>
          </p:nvSpPr>
          <p:spPr>
            <a:xfrm>
              <a:off x="2992950" y="3234375"/>
              <a:ext cx="15950" cy="27150"/>
            </a:xfrm>
            <a:custGeom>
              <a:avLst/>
              <a:gdLst/>
              <a:ahLst/>
              <a:cxnLst/>
              <a:rect l="l" t="t" r="r" b="b"/>
              <a:pathLst>
                <a:path w="638" h="1086" extrusionOk="0">
                  <a:moveTo>
                    <a:pt x="239" y="0"/>
                  </a:moveTo>
                  <a:cubicBezTo>
                    <a:pt x="120" y="0"/>
                    <a:pt x="0" y="110"/>
                    <a:pt x="20" y="269"/>
                  </a:cubicBezTo>
                  <a:lnTo>
                    <a:pt x="80" y="688"/>
                  </a:lnTo>
                  <a:cubicBezTo>
                    <a:pt x="110" y="837"/>
                    <a:pt x="120" y="976"/>
                    <a:pt x="270" y="1056"/>
                  </a:cubicBezTo>
                  <a:cubicBezTo>
                    <a:pt x="299" y="1075"/>
                    <a:pt x="329" y="1086"/>
                    <a:pt x="369" y="1086"/>
                  </a:cubicBezTo>
                  <a:cubicBezTo>
                    <a:pt x="438" y="1086"/>
                    <a:pt x="498" y="1046"/>
                    <a:pt x="548" y="976"/>
                  </a:cubicBezTo>
                  <a:cubicBezTo>
                    <a:pt x="638" y="847"/>
                    <a:pt x="588" y="697"/>
                    <a:pt x="548" y="558"/>
                  </a:cubicBezTo>
                  <a:lnTo>
                    <a:pt x="429" y="159"/>
                  </a:lnTo>
                  <a:cubicBezTo>
                    <a:pt x="399" y="50"/>
                    <a:pt x="319" y="0"/>
                    <a:pt x="239" y="0"/>
                  </a:cubicBezTo>
                  <a:close/>
                </a:path>
              </a:pathLst>
            </a:custGeom>
            <a:solidFill>
              <a:srgbClr val="A1E3B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3" name="Google Shape;613;p37"/>
            <p:cNvSpPr/>
            <p:nvPr/>
          </p:nvSpPr>
          <p:spPr>
            <a:xfrm>
              <a:off x="3294175" y="3147000"/>
              <a:ext cx="25400" cy="29900"/>
            </a:xfrm>
            <a:custGeom>
              <a:avLst/>
              <a:gdLst/>
              <a:ahLst/>
              <a:cxnLst/>
              <a:rect l="l" t="t" r="r" b="b"/>
              <a:pathLst>
                <a:path w="1016" h="1196" extrusionOk="0">
                  <a:moveTo>
                    <a:pt x="339" y="0"/>
                  </a:moveTo>
                  <a:cubicBezTo>
                    <a:pt x="279" y="0"/>
                    <a:pt x="219" y="20"/>
                    <a:pt x="159" y="60"/>
                  </a:cubicBezTo>
                  <a:cubicBezTo>
                    <a:pt x="60" y="149"/>
                    <a:pt x="0" y="319"/>
                    <a:pt x="90" y="438"/>
                  </a:cubicBezTo>
                  <a:cubicBezTo>
                    <a:pt x="139" y="518"/>
                    <a:pt x="199" y="598"/>
                    <a:pt x="219" y="677"/>
                  </a:cubicBezTo>
                  <a:cubicBezTo>
                    <a:pt x="269" y="797"/>
                    <a:pt x="269" y="926"/>
                    <a:pt x="349" y="1036"/>
                  </a:cubicBezTo>
                  <a:cubicBezTo>
                    <a:pt x="418" y="1145"/>
                    <a:pt x="528" y="1195"/>
                    <a:pt x="637" y="1195"/>
                  </a:cubicBezTo>
                  <a:cubicBezTo>
                    <a:pt x="807" y="1195"/>
                    <a:pt x="976" y="1065"/>
                    <a:pt x="986" y="857"/>
                  </a:cubicBezTo>
                  <a:cubicBezTo>
                    <a:pt x="1016" y="568"/>
                    <a:pt x="747" y="259"/>
                    <a:pt x="548" y="80"/>
                  </a:cubicBezTo>
                  <a:cubicBezTo>
                    <a:pt x="488" y="30"/>
                    <a:pt x="409" y="0"/>
                    <a:pt x="339" y="0"/>
                  </a:cubicBezTo>
                  <a:close/>
                </a:path>
              </a:pathLst>
            </a:custGeom>
            <a:solidFill>
              <a:srgbClr val="A1E3B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4" name="Google Shape;614;p37"/>
            <p:cNvSpPr/>
            <p:nvPr/>
          </p:nvSpPr>
          <p:spPr>
            <a:xfrm>
              <a:off x="3287450" y="3088750"/>
              <a:ext cx="18450" cy="24650"/>
            </a:xfrm>
            <a:custGeom>
              <a:avLst/>
              <a:gdLst/>
              <a:ahLst/>
              <a:cxnLst/>
              <a:rect l="l" t="t" r="r" b="b"/>
              <a:pathLst>
                <a:path w="738" h="986" extrusionOk="0">
                  <a:moveTo>
                    <a:pt x="299" y="0"/>
                  </a:moveTo>
                  <a:cubicBezTo>
                    <a:pt x="160" y="0"/>
                    <a:pt x="10" y="129"/>
                    <a:pt x="50" y="299"/>
                  </a:cubicBezTo>
                  <a:cubicBezTo>
                    <a:pt x="70" y="359"/>
                    <a:pt x="80" y="428"/>
                    <a:pt x="70" y="498"/>
                  </a:cubicBezTo>
                  <a:cubicBezTo>
                    <a:pt x="50" y="627"/>
                    <a:pt x="1" y="727"/>
                    <a:pt x="80" y="857"/>
                  </a:cubicBezTo>
                  <a:cubicBezTo>
                    <a:pt x="140" y="946"/>
                    <a:pt x="220" y="986"/>
                    <a:pt x="309" y="986"/>
                  </a:cubicBezTo>
                  <a:cubicBezTo>
                    <a:pt x="359" y="986"/>
                    <a:pt x="399" y="976"/>
                    <a:pt x="448" y="956"/>
                  </a:cubicBezTo>
                  <a:cubicBezTo>
                    <a:pt x="737" y="797"/>
                    <a:pt x="608" y="348"/>
                    <a:pt x="488" y="109"/>
                  </a:cubicBezTo>
                  <a:cubicBezTo>
                    <a:pt x="448" y="30"/>
                    <a:pt x="369" y="0"/>
                    <a:pt x="299" y="0"/>
                  </a:cubicBezTo>
                  <a:close/>
                </a:path>
              </a:pathLst>
            </a:custGeom>
            <a:solidFill>
              <a:srgbClr val="A1E3B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5" name="Google Shape;615;p37"/>
            <p:cNvSpPr/>
            <p:nvPr/>
          </p:nvSpPr>
          <p:spPr>
            <a:xfrm>
              <a:off x="3244375" y="2968250"/>
              <a:ext cx="27675" cy="35375"/>
            </a:xfrm>
            <a:custGeom>
              <a:avLst/>
              <a:gdLst/>
              <a:ahLst/>
              <a:cxnLst/>
              <a:rect l="l" t="t" r="r" b="b"/>
              <a:pathLst>
                <a:path w="1107" h="1415" extrusionOk="0">
                  <a:moveTo>
                    <a:pt x="310" y="1"/>
                  </a:moveTo>
                  <a:cubicBezTo>
                    <a:pt x="140" y="1"/>
                    <a:pt x="1" y="190"/>
                    <a:pt x="91" y="369"/>
                  </a:cubicBezTo>
                  <a:cubicBezTo>
                    <a:pt x="230" y="658"/>
                    <a:pt x="330" y="966"/>
                    <a:pt x="469" y="1255"/>
                  </a:cubicBezTo>
                  <a:cubicBezTo>
                    <a:pt x="518" y="1365"/>
                    <a:pt x="618" y="1415"/>
                    <a:pt x="717" y="1415"/>
                  </a:cubicBezTo>
                  <a:cubicBezTo>
                    <a:pt x="907" y="1415"/>
                    <a:pt x="1106" y="1235"/>
                    <a:pt x="1046" y="1006"/>
                  </a:cubicBezTo>
                  <a:cubicBezTo>
                    <a:pt x="956" y="648"/>
                    <a:pt x="728" y="329"/>
                    <a:pt x="469" y="70"/>
                  </a:cubicBezTo>
                  <a:cubicBezTo>
                    <a:pt x="419" y="21"/>
                    <a:pt x="359" y="1"/>
                    <a:pt x="310" y="1"/>
                  </a:cubicBezTo>
                  <a:close/>
                </a:path>
              </a:pathLst>
            </a:custGeom>
            <a:solidFill>
              <a:srgbClr val="E08A9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6" name="Google Shape;616;p37"/>
            <p:cNvSpPr/>
            <p:nvPr/>
          </p:nvSpPr>
          <p:spPr>
            <a:xfrm>
              <a:off x="3258575" y="3011325"/>
              <a:ext cx="12475" cy="19700"/>
            </a:xfrm>
            <a:custGeom>
              <a:avLst/>
              <a:gdLst/>
              <a:ahLst/>
              <a:cxnLst/>
              <a:rect l="l" t="t" r="r" b="b"/>
              <a:pathLst>
                <a:path w="499" h="788" extrusionOk="0">
                  <a:moveTo>
                    <a:pt x="249" y="0"/>
                  </a:moveTo>
                  <a:cubicBezTo>
                    <a:pt x="120" y="0"/>
                    <a:pt x="20" y="100"/>
                    <a:pt x="10" y="239"/>
                  </a:cubicBezTo>
                  <a:lnTo>
                    <a:pt x="10" y="538"/>
                  </a:lnTo>
                  <a:cubicBezTo>
                    <a:pt x="1" y="668"/>
                    <a:pt x="120" y="787"/>
                    <a:pt x="240" y="787"/>
                  </a:cubicBezTo>
                  <a:lnTo>
                    <a:pt x="249" y="787"/>
                  </a:lnTo>
                  <a:cubicBezTo>
                    <a:pt x="379" y="777"/>
                    <a:pt x="498" y="677"/>
                    <a:pt x="498" y="538"/>
                  </a:cubicBezTo>
                  <a:cubicBezTo>
                    <a:pt x="498" y="438"/>
                    <a:pt x="488" y="339"/>
                    <a:pt x="488" y="239"/>
                  </a:cubicBezTo>
                  <a:cubicBezTo>
                    <a:pt x="488" y="120"/>
                    <a:pt x="388" y="0"/>
                    <a:pt x="259" y="0"/>
                  </a:cubicBezTo>
                  <a:close/>
                </a:path>
              </a:pathLst>
            </a:custGeom>
            <a:solidFill>
              <a:srgbClr val="E08A9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7" name="Google Shape;617;p37"/>
            <p:cNvSpPr/>
            <p:nvPr/>
          </p:nvSpPr>
          <p:spPr>
            <a:xfrm>
              <a:off x="3157750" y="3007325"/>
              <a:ext cx="27400" cy="16950"/>
            </a:xfrm>
            <a:custGeom>
              <a:avLst/>
              <a:gdLst/>
              <a:ahLst/>
              <a:cxnLst/>
              <a:rect l="l" t="t" r="r" b="b"/>
              <a:pathLst>
                <a:path w="1096" h="678" extrusionOk="0">
                  <a:moveTo>
                    <a:pt x="767" y="1"/>
                  </a:moveTo>
                  <a:cubicBezTo>
                    <a:pt x="737" y="1"/>
                    <a:pt x="697" y="11"/>
                    <a:pt x="668" y="31"/>
                  </a:cubicBezTo>
                  <a:cubicBezTo>
                    <a:pt x="509" y="131"/>
                    <a:pt x="349" y="220"/>
                    <a:pt x="190" y="319"/>
                  </a:cubicBezTo>
                  <a:cubicBezTo>
                    <a:pt x="0" y="429"/>
                    <a:pt x="110" y="678"/>
                    <a:pt x="289" y="678"/>
                  </a:cubicBezTo>
                  <a:cubicBezTo>
                    <a:pt x="319" y="678"/>
                    <a:pt x="349" y="678"/>
                    <a:pt x="389" y="658"/>
                  </a:cubicBezTo>
                  <a:cubicBezTo>
                    <a:pt x="548" y="578"/>
                    <a:pt x="717" y="499"/>
                    <a:pt x="887" y="409"/>
                  </a:cubicBezTo>
                  <a:cubicBezTo>
                    <a:pt x="1096" y="299"/>
                    <a:pt x="967" y="1"/>
                    <a:pt x="767" y="1"/>
                  </a:cubicBezTo>
                  <a:close/>
                </a:path>
              </a:pathLst>
            </a:custGeom>
            <a:solidFill>
              <a:srgbClr val="E08A9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8" name="Google Shape;618;p37"/>
            <p:cNvSpPr/>
            <p:nvPr/>
          </p:nvSpPr>
          <p:spPr>
            <a:xfrm>
              <a:off x="3044550" y="3299925"/>
              <a:ext cx="239075" cy="221700"/>
            </a:xfrm>
            <a:custGeom>
              <a:avLst/>
              <a:gdLst/>
              <a:ahLst/>
              <a:cxnLst/>
              <a:rect l="l" t="t" r="r" b="b"/>
              <a:pathLst>
                <a:path w="9563" h="8868" extrusionOk="0">
                  <a:moveTo>
                    <a:pt x="6371" y="2845"/>
                  </a:moveTo>
                  <a:lnTo>
                    <a:pt x="6411" y="2885"/>
                  </a:lnTo>
                  <a:cubicBezTo>
                    <a:pt x="7008" y="3432"/>
                    <a:pt x="7845" y="4199"/>
                    <a:pt x="8671" y="4428"/>
                  </a:cubicBezTo>
                  <a:cubicBezTo>
                    <a:pt x="8033" y="5045"/>
                    <a:pt x="7426" y="5683"/>
                    <a:pt x="6838" y="6350"/>
                  </a:cubicBezTo>
                  <a:cubicBezTo>
                    <a:pt x="6460" y="6769"/>
                    <a:pt x="5982" y="7236"/>
                    <a:pt x="5604" y="7734"/>
                  </a:cubicBezTo>
                  <a:cubicBezTo>
                    <a:pt x="4947" y="7236"/>
                    <a:pt x="4300" y="6749"/>
                    <a:pt x="3702" y="6181"/>
                  </a:cubicBezTo>
                  <a:cubicBezTo>
                    <a:pt x="3842" y="5992"/>
                    <a:pt x="3981" y="5802"/>
                    <a:pt x="4130" y="5623"/>
                  </a:cubicBezTo>
                  <a:cubicBezTo>
                    <a:pt x="4568" y="5076"/>
                    <a:pt x="4997" y="4528"/>
                    <a:pt x="5444" y="3990"/>
                  </a:cubicBezTo>
                  <a:cubicBezTo>
                    <a:pt x="5753" y="3602"/>
                    <a:pt x="6062" y="3224"/>
                    <a:pt x="6371" y="2845"/>
                  </a:cubicBezTo>
                  <a:close/>
                  <a:moveTo>
                    <a:pt x="4489" y="1"/>
                  </a:moveTo>
                  <a:cubicBezTo>
                    <a:pt x="4400" y="1"/>
                    <a:pt x="4314" y="94"/>
                    <a:pt x="4369" y="196"/>
                  </a:cubicBezTo>
                  <a:cubicBezTo>
                    <a:pt x="4807" y="1033"/>
                    <a:pt x="5345" y="1799"/>
                    <a:pt x="5992" y="2476"/>
                  </a:cubicBezTo>
                  <a:cubicBezTo>
                    <a:pt x="5694" y="2805"/>
                    <a:pt x="5405" y="3134"/>
                    <a:pt x="5116" y="3463"/>
                  </a:cubicBezTo>
                  <a:cubicBezTo>
                    <a:pt x="4628" y="4030"/>
                    <a:pt x="4150" y="4598"/>
                    <a:pt x="3682" y="5175"/>
                  </a:cubicBezTo>
                  <a:cubicBezTo>
                    <a:pt x="3533" y="5344"/>
                    <a:pt x="3373" y="5523"/>
                    <a:pt x="3224" y="5703"/>
                  </a:cubicBezTo>
                  <a:cubicBezTo>
                    <a:pt x="3194" y="5683"/>
                    <a:pt x="3174" y="5663"/>
                    <a:pt x="3154" y="5643"/>
                  </a:cubicBezTo>
                  <a:cubicBezTo>
                    <a:pt x="2437" y="4866"/>
                    <a:pt x="1810" y="4020"/>
                    <a:pt x="1262" y="3114"/>
                  </a:cubicBezTo>
                  <a:cubicBezTo>
                    <a:pt x="1521" y="2795"/>
                    <a:pt x="1770" y="2467"/>
                    <a:pt x="2039" y="2168"/>
                  </a:cubicBezTo>
                  <a:cubicBezTo>
                    <a:pt x="2567" y="1571"/>
                    <a:pt x="3125" y="1003"/>
                    <a:pt x="3672" y="425"/>
                  </a:cubicBezTo>
                  <a:cubicBezTo>
                    <a:pt x="3802" y="287"/>
                    <a:pt x="3679" y="114"/>
                    <a:pt x="3534" y="114"/>
                  </a:cubicBezTo>
                  <a:cubicBezTo>
                    <a:pt x="3490" y="114"/>
                    <a:pt x="3445" y="129"/>
                    <a:pt x="3403" y="166"/>
                  </a:cubicBezTo>
                  <a:cubicBezTo>
                    <a:pt x="2756" y="704"/>
                    <a:pt x="2158" y="1281"/>
                    <a:pt x="1581" y="1889"/>
                  </a:cubicBezTo>
                  <a:cubicBezTo>
                    <a:pt x="1382" y="2108"/>
                    <a:pt x="1153" y="2327"/>
                    <a:pt x="944" y="2556"/>
                  </a:cubicBezTo>
                  <a:cubicBezTo>
                    <a:pt x="884" y="2447"/>
                    <a:pt x="824" y="2327"/>
                    <a:pt x="764" y="2217"/>
                  </a:cubicBezTo>
                  <a:cubicBezTo>
                    <a:pt x="739" y="2171"/>
                    <a:pt x="701" y="2151"/>
                    <a:pt x="662" y="2151"/>
                  </a:cubicBezTo>
                  <a:cubicBezTo>
                    <a:pt x="576" y="2151"/>
                    <a:pt x="488" y="2244"/>
                    <a:pt x="536" y="2347"/>
                  </a:cubicBezTo>
                  <a:cubicBezTo>
                    <a:pt x="605" y="2487"/>
                    <a:pt x="675" y="2626"/>
                    <a:pt x="755" y="2766"/>
                  </a:cubicBezTo>
                  <a:cubicBezTo>
                    <a:pt x="496" y="3054"/>
                    <a:pt x="266" y="3353"/>
                    <a:pt x="98" y="3671"/>
                  </a:cubicBezTo>
                  <a:cubicBezTo>
                    <a:pt x="0" y="3858"/>
                    <a:pt x="144" y="4034"/>
                    <a:pt x="311" y="4034"/>
                  </a:cubicBezTo>
                  <a:cubicBezTo>
                    <a:pt x="366" y="4034"/>
                    <a:pt x="424" y="4015"/>
                    <a:pt x="476" y="3970"/>
                  </a:cubicBezTo>
                  <a:cubicBezTo>
                    <a:pt x="695" y="3781"/>
                    <a:pt x="884" y="3572"/>
                    <a:pt x="1073" y="3353"/>
                  </a:cubicBezTo>
                  <a:cubicBezTo>
                    <a:pt x="1601" y="4269"/>
                    <a:pt x="2238" y="5185"/>
                    <a:pt x="2965" y="6001"/>
                  </a:cubicBezTo>
                  <a:cubicBezTo>
                    <a:pt x="2696" y="6320"/>
                    <a:pt x="2448" y="6659"/>
                    <a:pt x="2288" y="7007"/>
                  </a:cubicBezTo>
                  <a:cubicBezTo>
                    <a:pt x="2191" y="7217"/>
                    <a:pt x="2341" y="7404"/>
                    <a:pt x="2518" y="7404"/>
                  </a:cubicBezTo>
                  <a:cubicBezTo>
                    <a:pt x="2577" y="7404"/>
                    <a:pt x="2639" y="7383"/>
                    <a:pt x="2696" y="7336"/>
                  </a:cubicBezTo>
                  <a:cubicBezTo>
                    <a:pt x="2975" y="7107"/>
                    <a:pt x="3214" y="6828"/>
                    <a:pt x="3443" y="6530"/>
                  </a:cubicBezTo>
                  <a:cubicBezTo>
                    <a:pt x="4030" y="7127"/>
                    <a:pt x="4668" y="7654"/>
                    <a:pt x="5355" y="8092"/>
                  </a:cubicBezTo>
                  <a:cubicBezTo>
                    <a:pt x="5225" y="8292"/>
                    <a:pt x="5126" y="8491"/>
                    <a:pt x="5056" y="8700"/>
                  </a:cubicBezTo>
                  <a:cubicBezTo>
                    <a:pt x="5025" y="8787"/>
                    <a:pt x="5106" y="8867"/>
                    <a:pt x="5190" y="8867"/>
                  </a:cubicBezTo>
                  <a:cubicBezTo>
                    <a:pt x="5212" y="8867"/>
                    <a:pt x="5235" y="8862"/>
                    <a:pt x="5256" y="8849"/>
                  </a:cubicBezTo>
                  <a:cubicBezTo>
                    <a:pt x="5464" y="8720"/>
                    <a:pt x="5654" y="8561"/>
                    <a:pt x="5833" y="8371"/>
                  </a:cubicBezTo>
                  <a:cubicBezTo>
                    <a:pt x="5883" y="8402"/>
                    <a:pt x="5942" y="8441"/>
                    <a:pt x="6002" y="8471"/>
                  </a:cubicBezTo>
                  <a:cubicBezTo>
                    <a:pt x="6026" y="8483"/>
                    <a:pt x="6050" y="8488"/>
                    <a:pt x="6074" y="8488"/>
                  </a:cubicBezTo>
                  <a:cubicBezTo>
                    <a:pt x="6212" y="8488"/>
                    <a:pt x="6337" y="8312"/>
                    <a:pt x="6201" y="8202"/>
                  </a:cubicBezTo>
                  <a:cubicBezTo>
                    <a:pt x="6161" y="8172"/>
                    <a:pt x="6112" y="8143"/>
                    <a:pt x="6072" y="8103"/>
                  </a:cubicBezTo>
                  <a:cubicBezTo>
                    <a:pt x="6500" y="7615"/>
                    <a:pt x="6869" y="7037"/>
                    <a:pt x="7267" y="6589"/>
                  </a:cubicBezTo>
                  <a:cubicBezTo>
                    <a:pt x="7974" y="5762"/>
                    <a:pt x="8701" y="4936"/>
                    <a:pt x="9447" y="4149"/>
                  </a:cubicBezTo>
                  <a:cubicBezTo>
                    <a:pt x="9563" y="4026"/>
                    <a:pt x="9453" y="3862"/>
                    <a:pt x="9323" y="3862"/>
                  </a:cubicBezTo>
                  <a:cubicBezTo>
                    <a:pt x="9285" y="3862"/>
                    <a:pt x="9245" y="3876"/>
                    <a:pt x="9208" y="3910"/>
                  </a:cubicBezTo>
                  <a:cubicBezTo>
                    <a:pt x="9129" y="3990"/>
                    <a:pt x="9039" y="4070"/>
                    <a:pt x="8949" y="4160"/>
                  </a:cubicBezTo>
                  <a:cubicBezTo>
                    <a:pt x="8661" y="3910"/>
                    <a:pt x="8283" y="3751"/>
                    <a:pt x="7954" y="3552"/>
                  </a:cubicBezTo>
                  <a:cubicBezTo>
                    <a:pt x="7486" y="3253"/>
                    <a:pt x="7038" y="2915"/>
                    <a:pt x="6630" y="2546"/>
                  </a:cubicBezTo>
                  <a:cubicBezTo>
                    <a:pt x="6679" y="2487"/>
                    <a:pt x="6719" y="2427"/>
                    <a:pt x="6769" y="2367"/>
                  </a:cubicBezTo>
                  <a:cubicBezTo>
                    <a:pt x="7257" y="1790"/>
                    <a:pt x="7705" y="1062"/>
                    <a:pt x="8332" y="624"/>
                  </a:cubicBezTo>
                  <a:cubicBezTo>
                    <a:pt x="8466" y="533"/>
                    <a:pt x="8389" y="342"/>
                    <a:pt x="8255" y="342"/>
                  </a:cubicBezTo>
                  <a:cubicBezTo>
                    <a:pt x="8229" y="342"/>
                    <a:pt x="8202" y="349"/>
                    <a:pt x="8173" y="365"/>
                  </a:cubicBezTo>
                  <a:cubicBezTo>
                    <a:pt x="7575" y="674"/>
                    <a:pt x="7148" y="1202"/>
                    <a:pt x="6689" y="1690"/>
                  </a:cubicBezTo>
                  <a:cubicBezTo>
                    <a:pt x="6540" y="1859"/>
                    <a:pt x="6400" y="2018"/>
                    <a:pt x="6251" y="2188"/>
                  </a:cubicBezTo>
                  <a:cubicBezTo>
                    <a:pt x="5614" y="1551"/>
                    <a:pt x="5056" y="834"/>
                    <a:pt x="4598" y="67"/>
                  </a:cubicBezTo>
                  <a:cubicBezTo>
                    <a:pt x="4570" y="20"/>
                    <a:pt x="4529" y="1"/>
                    <a:pt x="4489" y="1"/>
                  </a:cubicBezTo>
                  <a:close/>
                </a:path>
              </a:pathLst>
            </a:custGeom>
            <a:solidFill>
              <a:srgbClr val="DBB98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9" name="Google Shape;619;p37"/>
            <p:cNvSpPr/>
            <p:nvPr/>
          </p:nvSpPr>
          <p:spPr>
            <a:xfrm>
              <a:off x="2950625" y="3335475"/>
              <a:ext cx="450600" cy="107100"/>
            </a:xfrm>
            <a:custGeom>
              <a:avLst/>
              <a:gdLst/>
              <a:ahLst/>
              <a:cxnLst/>
              <a:rect l="l" t="t" r="r" b="b"/>
              <a:pathLst>
                <a:path w="18024" h="4284" extrusionOk="0">
                  <a:moveTo>
                    <a:pt x="11778" y="1"/>
                  </a:moveTo>
                  <a:cubicBezTo>
                    <a:pt x="8702" y="1"/>
                    <a:pt x="4869" y="109"/>
                    <a:pt x="2361" y="109"/>
                  </a:cubicBezTo>
                  <a:cubicBezTo>
                    <a:pt x="1" y="109"/>
                    <a:pt x="60" y="3694"/>
                    <a:pt x="2450" y="4062"/>
                  </a:cubicBezTo>
                  <a:cubicBezTo>
                    <a:pt x="3538" y="4229"/>
                    <a:pt x="6176" y="4284"/>
                    <a:pt x="8867" y="4284"/>
                  </a:cubicBezTo>
                  <a:cubicBezTo>
                    <a:pt x="12088" y="4284"/>
                    <a:pt x="15384" y="4206"/>
                    <a:pt x="16182" y="4152"/>
                  </a:cubicBezTo>
                  <a:cubicBezTo>
                    <a:pt x="17656" y="4062"/>
                    <a:pt x="18024" y="706"/>
                    <a:pt x="16461" y="248"/>
                  </a:cubicBezTo>
                  <a:cubicBezTo>
                    <a:pt x="15807" y="57"/>
                    <a:pt x="13988" y="1"/>
                    <a:pt x="11778" y="1"/>
                  </a:cubicBezTo>
                  <a:close/>
                </a:path>
              </a:pathLst>
            </a:custGeom>
            <a:solidFill>
              <a:srgbClr val="EAA7B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0" name="Google Shape;620;p37"/>
            <p:cNvSpPr/>
            <p:nvPr/>
          </p:nvSpPr>
          <p:spPr>
            <a:xfrm>
              <a:off x="3034775" y="3351375"/>
              <a:ext cx="163575" cy="76450"/>
            </a:xfrm>
            <a:custGeom>
              <a:avLst/>
              <a:gdLst/>
              <a:ahLst/>
              <a:cxnLst/>
              <a:rect l="l" t="t" r="r" b="b"/>
              <a:pathLst>
                <a:path w="6543" h="3058" extrusionOk="0">
                  <a:moveTo>
                    <a:pt x="2042" y="0"/>
                  </a:moveTo>
                  <a:cubicBezTo>
                    <a:pt x="1604" y="0"/>
                    <a:pt x="1175" y="90"/>
                    <a:pt x="797" y="359"/>
                  </a:cubicBezTo>
                  <a:cubicBezTo>
                    <a:pt x="369" y="668"/>
                    <a:pt x="0" y="1265"/>
                    <a:pt x="230" y="1793"/>
                  </a:cubicBezTo>
                  <a:cubicBezTo>
                    <a:pt x="458" y="2330"/>
                    <a:pt x="1175" y="2400"/>
                    <a:pt x="1673" y="2400"/>
                  </a:cubicBezTo>
                  <a:lnTo>
                    <a:pt x="1683" y="2400"/>
                  </a:lnTo>
                  <a:cubicBezTo>
                    <a:pt x="1992" y="2390"/>
                    <a:pt x="2350" y="2380"/>
                    <a:pt x="2699" y="2301"/>
                  </a:cubicBezTo>
                  <a:cubicBezTo>
                    <a:pt x="2699" y="2330"/>
                    <a:pt x="2709" y="2361"/>
                    <a:pt x="2719" y="2390"/>
                  </a:cubicBezTo>
                  <a:cubicBezTo>
                    <a:pt x="2888" y="2868"/>
                    <a:pt x="3326" y="3058"/>
                    <a:pt x="3784" y="3058"/>
                  </a:cubicBezTo>
                  <a:cubicBezTo>
                    <a:pt x="4014" y="3058"/>
                    <a:pt x="4253" y="3007"/>
                    <a:pt x="4461" y="2918"/>
                  </a:cubicBezTo>
                  <a:cubicBezTo>
                    <a:pt x="4571" y="2878"/>
                    <a:pt x="4780" y="2759"/>
                    <a:pt x="4969" y="2599"/>
                  </a:cubicBezTo>
                  <a:cubicBezTo>
                    <a:pt x="5129" y="2739"/>
                    <a:pt x="5368" y="2808"/>
                    <a:pt x="5607" y="2808"/>
                  </a:cubicBezTo>
                  <a:cubicBezTo>
                    <a:pt x="6005" y="2808"/>
                    <a:pt x="6423" y="2619"/>
                    <a:pt x="6523" y="2241"/>
                  </a:cubicBezTo>
                  <a:cubicBezTo>
                    <a:pt x="6543" y="2151"/>
                    <a:pt x="6523" y="2051"/>
                    <a:pt x="6453" y="1992"/>
                  </a:cubicBezTo>
                  <a:cubicBezTo>
                    <a:pt x="6393" y="1942"/>
                    <a:pt x="6333" y="1922"/>
                    <a:pt x="6284" y="1922"/>
                  </a:cubicBezTo>
                  <a:cubicBezTo>
                    <a:pt x="6144" y="1922"/>
                    <a:pt x="6015" y="2022"/>
                    <a:pt x="5895" y="2102"/>
                  </a:cubicBezTo>
                  <a:cubicBezTo>
                    <a:pt x="5826" y="2151"/>
                    <a:pt x="5596" y="2251"/>
                    <a:pt x="5437" y="2251"/>
                  </a:cubicBezTo>
                  <a:cubicBezTo>
                    <a:pt x="5397" y="2251"/>
                    <a:pt x="5357" y="2241"/>
                    <a:pt x="5328" y="2231"/>
                  </a:cubicBezTo>
                  <a:cubicBezTo>
                    <a:pt x="5437" y="2051"/>
                    <a:pt x="5437" y="1872"/>
                    <a:pt x="5198" y="1743"/>
                  </a:cubicBezTo>
                  <a:cubicBezTo>
                    <a:pt x="5149" y="1713"/>
                    <a:pt x="5089" y="1703"/>
                    <a:pt x="5039" y="1703"/>
                  </a:cubicBezTo>
                  <a:cubicBezTo>
                    <a:pt x="4820" y="1703"/>
                    <a:pt x="4611" y="1912"/>
                    <a:pt x="4432" y="2022"/>
                  </a:cubicBezTo>
                  <a:cubicBezTo>
                    <a:pt x="4292" y="2122"/>
                    <a:pt x="4133" y="2201"/>
                    <a:pt x="3963" y="2251"/>
                  </a:cubicBezTo>
                  <a:cubicBezTo>
                    <a:pt x="3874" y="2281"/>
                    <a:pt x="3755" y="2321"/>
                    <a:pt x="3645" y="2321"/>
                  </a:cubicBezTo>
                  <a:cubicBezTo>
                    <a:pt x="3605" y="2321"/>
                    <a:pt x="3575" y="2310"/>
                    <a:pt x="3545" y="2301"/>
                  </a:cubicBezTo>
                  <a:cubicBezTo>
                    <a:pt x="3485" y="2290"/>
                    <a:pt x="3366" y="2181"/>
                    <a:pt x="3336" y="2091"/>
                  </a:cubicBezTo>
                  <a:cubicBezTo>
                    <a:pt x="3406" y="2051"/>
                    <a:pt x="3476" y="2012"/>
                    <a:pt x="3536" y="1972"/>
                  </a:cubicBezTo>
                  <a:cubicBezTo>
                    <a:pt x="3615" y="1962"/>
                    <a:pt x="3675" y="1902"/>
                    <a:pt x="3704" y="1832"/>
                  </a:cubicBezTo>
                  <a:cubicBezTo>
                    <a:pt x="3755" y="1783"/>
                    <a:pt x="3794" y="1733"/>
                    <a:pt x="3834" y="1683"/>
                  </a:cubicBezTo>
                  <a:cubicBezTo>
                    <a:pt x="3974" y="1494"/>
                    <a:pt x="3784" y="1275"/>
                    <a:pt x="3595" y="1255"/>
                  </a:cubicBezTo>
                  <a:cubicBezTo>
                    <a:pt x="3555" y="1255"/>
                    <a:pt x="3525" y="1245"/>
                    <a:pt x="3496" y="1245"/>
                  </a:cubicBezTo>
                  <a:cubicBezTo>
                    <a:pt x="3207" y="1245"/>
                    <a:pt x="2948" y="1365"/>
                    <a:pt x="2659" y="1454"/>
                  </a:cubicBezTo>
                  <a:cubicBezTo>
                    <a:pt x="2231" y="1564"/>
                    <a:pt x="1803" y="1633"/>
                    <a:pt x="1354" y="1644"/>
                  </a:cubicBezTo>
                  <a:lnTo>
                    <a:pt x="1225" y="1644"/>
                  </a:lnTo>
                  <a:cubicBezTo>
                    <a:pt x="986" y="1644"/>
                    <a:pt x="728" y="1604"/>
                    <a:pt x="907" y="1126"/>
                  </a:cubicBezTo>
                  <a:cubicBezTo>
                    <a:pt x="976" y="936"/>
                    <a:pt x="1235" y="797"/>
                    <a:pt x="1414" y="717"/>
                  </a:cubicBezTo>
                  <a:cubicBezTo>
                    <a:pt x="1664" y="598"/>
                    <a:pt x="1952" y="558"/>
                    <a:pt x="2241" y="558"/>
                  </a:cubicBezTo>
                  <a:cubicBezTo>
                    <a:pt x="2440" y="558"/>
                    <a:pt x="2639" y="578"/>
                    <a:pt x="2828" y="598"/>
                  </a:cubicBezTo>
                  <a:lnTo>
                    <a:pt x="2848" y="598"/>
                  </a:lnTo>
                  <a:cubicBezTo>
                    <a:pt x="3117" y="598"/>
                    <a:pt x="3177" y="140"/>
                    <a:pt x="2898" y="90"/>
                  </a:cubicBezTo>
                  <a:cubicBezTo>
                    <a:pt x="2609" y="40"/>
                    <a:pt x="2330" y="0"/>
                    <a:pt x="2042" y="0"/>
                  </a:cubicBezTo>
                  <a:close/>
                </a:path>
              </a:pathLst>
            </a:custGeom>
            <a:solidFill>
              <a:srgbClr val="E08A9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1" name="Google Shape;621;p37"/>
            <p:cNvSpPr/>
            <p:nvPr/>
          </p:nvSpPr>
          <p:spPr>
            <a:xfrm>
              <a:off x="3149900" y="3191200"/>
              <a:ext cx="29275" cy="18575"/>
            </a:xfrm>
            <a:custGeom>
              <a:avLst/>
              <a:gdLst/>
              <a:ahLst/>
              <a:cxnLst/>
              <a:rect l="l" t="t" r="r" b="b"/>
              <a:pathLst>
                <a:path w="1171" h="743" extrusionOk="0">
                  <a:moveTo>
                    <a:pt x="135" y="1"/>
                  </a:moveTo>
                  <a:cubicBezTo>
                    <a:pt x="67" y="1"/>
                    <a:pt x="0" y="46"/>
                    <a:pt x="6" y="134"/>
                  </a:cubicBezTo>
                  <a:cubicBezTo>
                    <a:pt x="26" y="403"/>
                    <a:pt x="215" y="672"/>
                    <a:pt x="494" y="731"/>
                  </a:cubicBezTo>
                  <a:cubicBezTo>
                    <a:pt x="529" y="739"/>
                    <a:pt x="566" y="742"/>
                    <a:pt x="604" y="742"/>
                  </a:cubicBezTo>
                  <a:cubicBezTo>
                    <a:pt x="873" y="742"/>
                    <a:pt x="1171" y="562"/>
                    <a:pt x="1171" y="273"/>
                  </a:cubicBezTo>
                  <a:cubicBezTo>
                    <a:pt x="1171" y="160"/>
                    <a:pt x="1072" y="80"/>
                    <a:pt x="972" y="80"/>
                  </a:cubicBezTo>
                  <a:cubicBezTo>
                    <a:pt x="942" y="80"/>
                    <a:pt x="911" y="88"/>
                    <a:pt x="882" y="104"/>
                  </a:cubicBezTo>
                  <a:cubicBezTo>
                    <a:pt x="772" y="164"/>
                    <a:pt x="693" y="293"/>
                    <a:pt x="564" y="304"/>
                  </a:cubicBezTo>
                  <a:cubicBezTo>
                    <a:pt x="550" y="306"/>
                    <a:pt x="537" y="307"/>
                    <a:pt x="524" y="307"/>
                  </a:cubicBezTo>
                  <a:cubicBezTo>
                    <a:pt x="412" y="307"/>
                    <a:pt x="321" y="232"/>
                    <a:pt x="285" y="134"/>
                  </a:cubicBezTo>
                  <a:cubicBezTo>
                    <a:pt x="285" y="124"/>
                    <a:pt x="285" y="124"/>
                    <a:pt x="274" y="124"/>
                  </a:cubicBezTo>
                  <a:cubicBezTo>
                    <a:pt x="274" y="114"/>
                    <a:pt x="274" y="104"/>
                    <a:pt x="265" y="94"/>
                  </a:cubicBezTo>
                  <a:cubicBezTo>
                    <a:pt x="247" y="31"/>
                    <a:pt x="191" y="1"/>
                    <a:pt x="135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2" name="Google Shape;622;p37"/>
            <p:cNvSpPr/>
            <p:nvPr/>
          </p:nvSpPr>
          <p:spPr>
            <a:xfrm>
              <a:off x="3224450" y="3170425"/>
              <a:ext cx="42125" cy="24400"/>
            </a:xfrm>
            <a:custGeom>
              <a:avLst/>
              <a:gdLst/>
              <a:ahLst/>
              <a:cxnLst/>
              <a:rect l="l" t="t" r="r" b="b"/>
              <a:pathLst>
                <a:path w="1685" h="976" extrusionOk="0">
                  <a:moveTo>
                    <a:pt x="981" y="0"/>
                  </a:moveTo>
                  <a:cubicBezTo>
                    <a:pt x="783" y="0"/>
                    <a:pt x="575" y="43"/>
                    <a:pt x="419" y="108"/>
                  </a:cubicBezTo>
                  <a:cubicBezTo>
                    <a:pt x="350" y="139"/>
                    <a:pt x="280" y="168"/>
                    <a:pt x="210" y="208"/>
                  </a:cubicBezTo>
                  <a:cubicBezTo>
                    <a:pt x="51" y="288"/>
                    <a:pt x="1" y="557"/>
                    <a:pt x="140" y="676"/>
                  </a:cubicBezTo>
                  <a:cubicBezTo>
                    <a:pt x="359" y="856"/>
                    <a:pt x="598" y="965"/>
                    <a:pt x="877" y="975"/>
                  </a:cubicBezTo>
                  <a:cubicBezTo>
                    <a:pt x="888" y="976"/>
                    <a:pt x="899" y="976"/>
                    <a:pt x="910" y="976"/>
                  </a:cubicBezTo>
                  <a:cubicBezTo>
                    <a:pt x="1172" y="976"/>
                    <a:pt x="1478" y="864"/>
                    <a:pt x="1554" y="586"/>
                  </a:cubicBezTo>
                  <a:cubicBezTo>
                    <a:pt x="1684" y="151"/>
                    <a:pt x="1352" y="0"/>
                    <a:pt x="981" y="0"/>
                  </a:cubicBezTo>
                  <a:close/>
                </a:path>
              </a:pathLst>
            </a:custGeom>
            <a:solidFill>
              <a:srgbClr val="EAA7B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3" name="Google Shape;623;p37"/>
            <p:cNvSpPr/>
            <p:nvPr/>
          </p:nvSpPr>
          <p:spPr>
            <a:xfrm>
              <a:off x="3057675" y="3170425"/>
              <a:ext cx="42375" cy="24400"/>
            </a:xfrm>
            <a:custGeom>
              <a:avLst/>
              <a:gdLst/>
              <a:ahLst/>
              <a:cxnLst/>
              <a:rect l="l" t="t" r="r" b="b"/>
              <a:pathLst>
                <a:path w="1695" h="976" extrusionOk="0">
                  <a:moveTo>
                    <a:pt x="990" y="0"/>
                  </a:moveTo>
                  <a:cubicBezTo>
                    <a:pt x="793" y="0"/>
                    <a:pt x="584" y="43"/>
                    <a:pt x="429" y="108"/>
                  </a:cubicBezTo>
                  <a:cubicBezTo>
                    <a:pt x="359" y="139"/>
                    <a:pt x="290" y="168"/>
                    <a:pt x="219" y="208"/>
                  </a:cubicBezTo>
                  <a:cubicBezTo>
                    <a:pt x="60" y="288"/>
                    <a:pt x="0" y="557"/>
                    <a:pt x="150" y="676"/>
                  </a:cubicBezTo>
                  <a:cubicBezTo>
                    <a:pt x="369" y="856"/>
                    <a:pt x="608" y="965"/>
                    <a:pt x="887" y="975"/>
                  </a:cubicBezTo>
                  <a:cubicBezTo>
                    <a:pt x="898" y="976"/>
                    <a:pt x="908" y="976"/>
                    <a:pt x="919" y="976"/>
                  </a:cubicBezTo>
                  <a:cubicBezTo>
                    <a:pt x="1181" y="976"/>
                    <a:pt x="1488" y="864"/>
                    <a:pt x="1564" y="586"/>
                  </a:cubicBezTo>
                  <a:cubicBezTo>
                    <a:pt x="1694" y="151"/>
                    <a:pt x="1362" y="0"/>
                    <a:pt x="990" y="0"/>
                  </a:cubicBezTo>
                  <a:close/>
                </a:path>
              </a:pathLst>
            </a:custGeom>
            <a:solidFill>
              <a:srgbClr val="EAA7B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4" name="Google Shape;624;p37"/>
            <p:cNvSpPr/>
            <p:nvPr/>
          </p:nvSpPr>
          <p:spPr>
            <a:xfrm>
              <a:off x="2938875" y="3215225"/>
              <a:ext cx="101500" cy="98850"/>
            </a:xfrm>
            <a:custGeom>
              <a:avLst/>
              <a:gdLst/>
              <a:ahLst/>
              <a:cxnLst/>
              <a:rect l="l" t="t" r="r" b="b"/>
              <a:pathLst>
                <a:path w="4060" h="3954" extrusionOk="0">
                  <a:moveTo>
                    <a:pt x="244" y="1"/>
                  </a:moveTo>
                  <a:cubicBezTo>
                    <a:pt x="117" y="1"/>
                    <a:pt x="1" y="102"/>
                    <a:pt x="32" y="268"/>
                  </a:cubicBezTo>
                  <a:cubicBezTo>
                    <a:pt x="222" y="1155"/>
                    <a:pt x="879" y="2100"/>
                    <a:pt x="1486" y="2748"/>
                  </a:cubicBezTo>
                  <a:cubicBezTo>
                    <a:pt x="2094" y="3405"/>
                    <a:pt x="2851" y="3893"/>
                    <a:pt x="3757" y="3953"/>
                  </a:cubicBezTo>
                  <a:cubicBezTo>
                    <a:pt x="3763" y="3953"/>
                    <a:pt x="3768" y="3953"/>
                    <a:pt x="3774" y="3953"/>
                  </a:cubicBezTo>
                  <a:cubicBezTo>
                    <a:pt x="4009" y="3953"/>
                    <a:pt x="4060" y="3563"/>
                    <a:pt x="3816" y="3514"/>
                  </a:cubicBezTo>
                  <a:cubicBezTo>
                    <a:pt x="2980" y="3355"/>
                    <a:pt x="2273" y="2837"/>
                    <a:pt x="1745" y="2190"/>
                  </a:cubicBezTo>
                  <a:cubicBezTo>
                    <a:pt x="1207" y="1543"/>
                    <a:pt x="939" y="757"/>
                    <a:pt x="441" y="99"/>
                  </a:cubicBezTo>
                  <a:cubicBezTo>
                    <a:pt x="388" y="32"/>
                    <a:pt x="314" y="1"/>
                    <a:pt x="244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5" name="Google Shape;625;p37"/>
            <p:cNvSpPr/>
            <p:nvPr/>
          </p:nvSpPr>
          <p:spPr>
            <a:xfrm>
              <a:off x="2915775" y="3203775"/>
              <a:ext cx="21925" cy="13200"/>
            </a:xfrm>
            <a:custGeom>
              <a:avLst/>
              <a:gdLst/>
              <a:ahLst/>
              <a:cxnLst/>
              <a:rect l="l" t="t" r="r" b="b"/>
              <a:pathLst>
                <a:path w="877" h="528" extrusionOk="0">
                  <a:moveTo>
                    <a:pt x="329" y="0"/>
                  </a:moveTo>
                  <a:cubicBezTo>
                    <a:pt x="124" y="0"/>
                    <a:pt x="1" y="309"/>
                    <a:pt x="210" y="418"/>
                  </a:cubicBezTo>
                  <a:cubicBezTo>
                    <a:pt x="339" y="487"/>
                    <a:pt x="478" y="527"/>
                    <a:pt x="628" y="527"/>
                  </a:cubicBezTo>
                  <a:cubicBezTo>
                    <a:pt x="777" y="527"/>
                    <a:pt x="877" y="318"/>
                    <a:pt x="757" y="208"/>
                  </a:cubicBezTo>
                  <a:cubicBezTo>
                    <a:pt x="648" y="109"/>
                    <a:pt x="529" y="49"/>
                    <a:pt x="389" y="9"/>
                  </a:cubicBezTo>
                  <a:cubicBezTo>
                    <a:pt x="368" y="3"/>
                    <a:pt x="348" y="0"/>
                    <a:pt x="329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6" name="Google Shape;626;p37"/>
            <p:cNvSpPr/>
            <p:nvPr/>
          </p:nvSpPr>
          <p:spPr>
            <a:xfrm>
              <a:off x="2933950" y="3183025"/>
              <a:ext cx="14700" cy="22250"/>
            </a:xfrm>
            <a:custGeom>
              <a:avLst/>
              <a:gdLst/>
              <a:ahLst/>
              <a:cxnLst/>
              <a:rect l="l" t="t" r="r" b="b"/>
              <a:pathLst>
                <a:path w="588" h="890" extrusionOk="0">
                  <a:moveTo>
                    <a:pt x="219" y="0"/>
                  </a:moveTo>
                  <a:cubicBezTo>
                    <a:pt x="176" y="0"/>
                    <a:pt x="133" y="15"/>
                    <a:pt x="100" y="43"/>
                  </a:cubicBezTo>
                  <a:cubicBezTo>
                    <a:pt x="10" y="113"/>
                    <a:pt x="1" y="212"/>
                    <a:pt x="41" y="302"/>
                  </a:cubicBezTo>
                  <a:cubicBezTo>
                    <a:pt x="100" y="441"/>
                    <a:pt x="180" y="541"/>
                    <a:pt x="190" y="700"/>
                  </a:cubicBezTo>
                  <a:cubicBezTo>
                    <a:pt x="200" y="799"/>
                    <a:pt x="280" y="889"/>
                    <a:pt x="389" y="889"/>
                  </a:cubicBezTo>
                  <a:cubicBezTo>
                    <a:pt x="488" y="889"/>
                    <a:pt x="588" y="799"/>
                    <a:pt x="578" y="700"/>
                  </a:cubicBezTo>
                  <a:cubicBezTo>
                    <a:pt x="568" y="481"/>
                    <a:pt x="508" y="222"/>
                    <a:pt x="359" y="63"/>
                  </a:cubicBezTo>
                  <a:cubicBezTo>
                    <a:pt x="322" y="20"/>
                    <a:pt x="270" y="0"/>
                    <a:pt x="219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7" name="Google Shape;627;p37"/>
            <p:cNvSpPr/>
            <p:nvPr/>
          </p:nvSpPr>
          <p:spPr>
            <a:xfrm>
              <a:off x="2954950" y="3186950"/>
              <a:ext cx="13125" cy="21550"/>
            </a:xfrm>
            <a:custGeom>
              <a:avLst/>
              <a:gdLst/>
              <a:ahLst/>
              <a:cxnLst/>
              <a:rect l="l" t="t" r="r" b="b"/>
              <a:pathLst>
                <a:path w="525" h="862" extrusionOk="0">
                  <a:moveTo>
                    <a:pt x="348" y="1"/>
                  </a:moveTo>
                  <a:cubicBezTo>
                    <a:pt x="246" y="1"/>
                    <a:pt x="163" y="106"/>
                    <a:pt x="137" y="195"/>
                  </a:cubicBezTo>
                  <a:cubicBezTo>
                    <a:pt x="97" y="334"/>
                    <a:pt x="67" y="483"/>
                    <a:pt x="37" y="633"/>
                  </a:cubicBezTo>
                  <a:cubicBezTo>
                    <a:pt x="1" y="771"/>
                    <a:pt x="114" y="862"/>
                    <a:pt x="222" y="862"/>
                  </a:cubicBezTo>
                  <a:cubicBezTo>
                    <a:pt x="293" y="862"/>
                    <a:pt x="362" y="823"/>
                    <a:pt x="385" y="732"/>
                  </a:cubicBezTo>
                  <a:cubicBezTo>
                    <a:pt x="425" y="593"/>
                    <a:pt x="465" y="454"/>
                    <a:pt x="495" y="314"/>
                  </a:cubicBezTo>
                  <a:cubicBezTo>
                    <a:pt x="525" y="204"/>
                    <a:pt x="515" y="45"/>
                    <a:pt x="385" y="5"/>
                  </a:cubicBezTo>
                  <a:cubicBezTo>
                    <a:pt x="373" y="2"/>
                    <a:pt x="360" y="1"/>
                    <a:pt x="348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8" name="Google Shape;628;p37"/>
            <p:cNvSpPr/>
            <p:nvPr/>
          </p:nvSpPr>
          <p:spPr>
            <a:xfrm>
              <a:off x="3282725" y="3282000"/>
              <a:ext cx="54550" cy="101900"/>
            </a:xfrm>
            <a:custGeom>
              <a:avLst/>
              <a:gdLst/>
              <a:ahLst/>
              <a:cxnLst/>
              <a:rect l="l" t="t" r="r" b="b"/>
              <a:pathLst>
                <a:path w="2182" h="4076" extrusionOk="0">
                  <a:moveTo>
                    <a:pt x="190" y="1"/>
                  </a:moveTo>
                  <a:cubicBezTo>
                    <a:pt x="77" y="1"/>
                    <a:pt x="0" y="160"/>
                    <a:pt x="90" y="266"/>
                  </a:cubicBezTo>
                  <a:cubicBezTo>
                    <a:pt x="548" y="764"/>
                    <a:pt x="946" y="1272"/>
                    <a:pt x="1106" y="1949"/>
                  </a:cubicBezTo>
                  <a:cubicBezTo>
                    <a:pt x="1265" y="2646"/>
                    <a:pt x="1046" y="3253"/>
                    <a:pt x="986" y="3941"/>
                  </a:cubicBezTo>
                  <a:cubicBezTo>
                    <a:pt x="986" y="4015"/>
                    <a:pt x="1060" y="4075"/>
                    <a:pt x="1132" y="4075"/>
                  </a:cubicBezTo>
                  <a:cubicBezTo>
                    <a:pt x="1166" y="4075"/>
                    <a:pt x="1200" y="4062"/>
                    <a:pt x="1225" y="4030"/>
                  </a:cubicBezTo>
                  <a:cubicBezTo>
                    <a:pt x="2181" y="2845"/>
                    <a:pt x="1444" y="784"/>
                    <a:pt x="269" y="27"/>
                  </a:cubicBezTo>
                  <a:cubicBezTo>
                    <a:pt x="242" y="9"/>
                    <a:pt x="215" y="1"/>
                    <a:pt x="19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9" name="Google Shape;629;p37"/>
            <p:cNvSpPr/>
            <p:nvPr/>
          </p:nvSpPr>
          <p:spPr>
            <a:xfrm>
              <a:off x="3288675" y="3388050"/>
              <a:ext cx="21600" cy="21325"/>
            </a:xfrm>
            <a:custGeom>
              <a:avLst/>
              <a:gdLst/>
              <a:ahLst/>
              <a:cxnLst/>
              <a:rect l="l" t="t" r="r" b="b"/>
              <a:pathLst>
                <a:path w="864" h="853" extrusionOk="0">
                  <a:moveTo>
                    <a:pt x="601" y="1"/>
                  </a:moveTo>
                  <a:cubicBezTo>
                    <a:pt x="535" y="1"/>
                    <a:pt x="470" y="30"/>
                    <a:pt x="430" y="97"/>
                  </a:cubicBezTo>
                  <a:cubicBezTo>
                    <a:pt x="350" y="246"/>
                    <a:pt x="220" y="326"/>
                    <a:pt x="91" y="455"/>
                  </a:cubicBezTo>
                  <a:cubicBezTo>
                    <a:pt x="11" y="535"/>
                    <a:pt x="1" y="674"/>
                    <a:pt x="71" y="764"/>
                  </a:cubicBezTo>
                  <a:cubicBezTo>
                    <a:pt x="120" y="825"/>
                    <a:pt x="185" y="853"/>
                    <a:pt x="253" y="853"/>
                  </a:cubicBezTo>
                  <a:cubicBezTo>
                    <a:pt x="295" y="853"/>
                    <a:pt x="338" y="842"/>
                    <a:pt x="379" y="823"/>
                  </a:cubicBezTo>
                  <a:cubicBezTo>
                    <a:pt x="598" y="734"/>
                    <a:pt x="738" y="475"/>
                    <a:pt x="818" y="256"/>
                  </a:cubicBezTo>
                  <a:cubicBezTo>
                    <a:pt x="864" y="111"/>
                    <a:pt x="731" y="1"/>
                    <a:pt x="601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0" name="Google Shape;630;p37"/>
            <p:cNvSpPr/>
            <p:nvPr/>
          </p:nvSpPr>
          <p:spPr>
            <a:xfrm>
              <a:off x="3308550" y="3396000"/>
              <a:ext cx="13025" cy="21625"/>
            </a:xfrm>
            <a:custGeom>
              <a:avLst/>
              <a:gdLst/>
              <a:ahLst/>
              <a:cxnLst/>
              <a:rect l="l" t="t" r="r" b="b"/>
              <a:pathLst>
                <a:path w="521" h="865" extrusionOk="0">
                  <a:moveTo>
                    <a:pt x="224" y="0"/>
                  </a:moveTo>
                  <a:cubicBezTo>
                    <a:pt x="114" y="0"/>
                    <a:pt x="1" y="126"/>
                    <a:pt x="62" y="257"/>
                  </a:cubicBezTo>
                  <a:cubicBezTo>
                    <a:pt x="132" y="416"/>
                    <a:pt x="122" y="576"/>
                    <a:pt x="142" y="744"/>
                  </a:cubicBezTo>
                  <a:cubicBezTo>
                    <a:pt x="157" y="827"/>
                    <a:pt x="223" y="864"/>
                    <a:pt x="291" y="864"/>
                  </a:cubicBezTo>
                  <a:cubicBezTo>
                    <a:pt x="364" y="864"/>
                    <a:pt x="440" y="822"/>
                    <a:pt x="461" y="744"/>
                  </a:cubicBezTo>
                  <a:cubicBezTo>
                    <a:pt x="520" y="536"/>
                    <a:pt x="441" y="277"/>
                    <a:pt x="352" y="87"/>
                  </a:cubicBezTo>
                  <a:cubicBezTo>
                    <a:pt x="321" y="25"/>
                    <a:pt x="273" y="0"/>
                    <a:pt x="224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1" name="Google Shape;631;p37"/>
            <p:cNvSpPr/>
            <p:nvPr/>
          </p:nvSpPr>
          <p:spPr>
            <a:xfrm>
              <a:off x="3320500" y="3392425"/>
              <a:ext cx="12950" cy="10675"/>
            </a:xfrm>
            <a:custGeom>
              <a:avLst/>
              <a:gdLst/>
              <a:ahLst/>
              <a:cxnLst/>
              <a:rect l="l" t="t" r="r" b="b"/>
              <a:pathLst>
                <a:path w="518" h="427" extrusionOk="0">
                  <a:moveTo>
                    <a:pt x="265" y="1"/>
                  </a:moveTo>
                  <a:cubicBezTo>
                    <a:pt x="134" y="1"/>
                    <a:pt x="0" y="182"/>
                    <a:pt x="132" y="290"/>
                  </a:cubicBezTo>
                  <a:cubicBezTo>
                    <a:pt x="162" y="320"/>
                    <a:pt x="202" y="360"/>
                    <a:pt x="242" y="380"/>
                  </a:cubicBezTo>
                  <a:cubicBezTo>
                    <a:pt x="281" y="400"/>
                    <a:pt x="321" y="409"/>
                    <a:pt x="361" y="420"/>
                  </a:cubicBezTo>
                  <a:cubicBezTo>
                    <a:pt x="373" y="424"/>
                    <a:pt x="384" y="426"/>
                    <a:pt x="396" y="426"/>
                  </a:cubicBezTo>
                  <a:cubicBezTo>
                    <a:pt x="462" y="426"/>
                    <a:pt x="517" y="358"/>
                    <a:pt x="500" y="290"/>
                  </a:cubicBezTo>
                  <a:cubicBezTo>
                    <a:pt x="491" y="241"/>
                    <a:pt x="481" y="201"/>
                    <a:pt x="451" y="161"/>
                  </a:cubicBezTo>
                  <a:cubicBezTo>
                    <a:pt x="431" y="121"/>
                    <a:pt x="401" y="91"/>
                    <a:pt x="371" y="51"/>
                  </a:cubicBezTo>
                  <a:cubicBezTo>
                    <a:pt x="340" y="16"/>
                    <a:pt x="303" y="1"/>
                    <a:pt x="265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2" name="Google Shape;632;p37"/>
            <p:cNvSpPr/>
            <p:nvPr/>
          </p:nvSpPr>
          <p:spPr>
            <a:xfrm>
              <a:off x="3089300" y="3498350"/>
              <a:ext cx="54300" cy="126700"/>
            </a:xfrm>
            <a:custGeom>
              <a:avLst/>
              <a:gdLst/>
              <a:ahLst/>
              <a:cxnLst/>
              <a:rect l="l" t="t" r="r" b="b"/>
              <a:pathLst>
                <a:path w="2172" h="5068" extrusionOk="0">
                  <a:moveTo>
                    <a:pt x="761" y="0"/>
                  </a:moveTo>
                  <a:cubicBezTo>
                    <a:pt x="691" y="0"/>
                    <a:pt x="619" y="39"/>
                    <a:pt x="587" y="126"/>
                  </a:cubicBezTo>
                  <a:cubicBezTo>
                    <a:pt x="279" y="1002"/>
                    <a:pt x="0" y="1689"/>
                    <a:pt x="368" y="2615"/>
                  </a:cubicBezTo>
                  <a:cubicBezTo>
                    <a:pt x="618" y="3242"/>
                    <a:pt x="1096" y="3720"/>
                    <a:pt x="1633" y="4109"/>
                  </a:cubicBezTo>
                  <a:cubicBezTo>
                    <a:pt x="1504" y="4378"/>
                    <a:pt x="1394" y="4636"/>
                    <a:pt x="1355" y="4945"/>
                  </a:cubicBezTo>
                  <a:cubicBezTo>
                    <a:pt x="1348" y="5020"/>
                    <a:pt x="1420" y="5067"/>
                    <a:pt x="1488" y="5067"/>
                  </a:cubicBezTo>
                  <a:cubicBezTo>
                    <a:pt x="1520" y="5067"/>
                    <a:pt x="1551" y="5057"/>
                    <a:pt x="1574" y="5035"/>
                  </a:cubicBezTo>
                  <a:cubicBezTo>
                    <a:pt x="1822" y="4776"/>
                    <a:pt x="1952" y="4468"/>
                    <a:pt x="2111" y="4149"/>
                  </a:cubicBezTo>
                  <a:cubicBezTo>
                    <a:pt x="2171" y="4029"/>
                    <a:pt x="2141" y="3910"/>
                    <a:pt x="2032" y="3840"/>
                  </a:cubicBezTo>
                  <a:cubicBezTo>
                    <a:pt x="1484" y="3432"/>
                    <a:pt x="966" y="2924"/>
                    <a:pt x="757" y="2247"/>
                  </a:cubicBezTo>
                  <a:cubicBezTo>
                    <a:pt x="528" y="1530"/>
                    <a:pt x="777" y="923"/>
                    <a:pt x="936" y="226"/>
                  </a:cubicBezTo>
                  <a:cubicBezTo>
                    <a:pt x="972" y="88"/>
                    <a:pt x="868" y="0"/>
                    <a:pt x="761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3" name="Google Shape;633;p37"/>
            <p:cNvSpPr/>
            <p:nvPr/>
          </p:nvSpPr>
          <p:spPr>
            <a:xfrm>
              <a:off x="3208525" y="3501175"/>
              <a:ext cx="54800" cy="118125"/>
            </a:xfrm>
            <a:custGeom>
              <a:avLst/>
              <a:gdLst/>
              <a:ahLst/>
              <a:cxnLst/>
              <a:rect l="l" t="t" r="r" b="b"/>
              <a:pathLst>
                <a:path w="2192" h="4725" extrusionOk="0">
                  <a:moveTo>
                    <a:pt x="1308" y="0"/>
                  </a:moveTo>
                  <a:cubicBezTo>
                    <a:pt x="1193" y="0"/>
                    <a:pt x="1083" y="114"/>
                    <a:pt x="1166" y="232"/>
                  </a:cubicBezTo>
                  <a:cubicBezTo>
                    <a:pt x="1644" y="978"/>
                    <a:pt x="1833" y="1596"/>
                    <a:pt x="1325" y="2403"/>
                  </a:cubicBezTo>
                  <a:cubicBezTo>
                    <a:pt x="996" y="2910"/>
                    <a:pt x="578" y="3339"/>
                    <a:pt x="111" y="3717"/>
                  </a:cubicBezTo>
                  <a:cubicBezTo>
                    <a:pt x="1" y="3806"/>
                    <a:pt x="60" y="3966"/>
                    <a:pt x="160" y="4036"/>
                  </a:cubicBezTo>
                  <a:cubicBezTo>
                    <a:pt x="429" y="4245"/>
                    <a:pt x="598" y="4534"/>
                    <a:pt x="887" y="4703"/>
                  </a:cubicBezTo>
                  <a:cubicBezTo>
                    <a:pt x="913" y="4718"/>
                    <a:pt x="939" y="4725"/>
                    <a:pt x="962" y="4725"/>
                  </a:cubicBezTo>
                  <a:cubicBezTo>
                    <a:pt x="1048" y="4725"/>
                    <a:pt x="1112" y="4637"/>
                    <a:pt x="1096" y="4543"/>
                  </a:cubicBezTo>
                  <a:cubicBezTo>
                    <a:pt x="1047" y="4235"/>
                    <a:pt x="847" y="4036"/>
                    <a:pt x="608" y="3857"/>
                  </a:cubicBezTo>
                  <a:cubicBezTo>
                    <a:pt x="1186" y="3419"/>
                    <a:pt x="1674" y="2841"/>
                    <a:pt x="1913" y="2153"/>
                  </a:cubicBezTo>
                  <a:cubicBezTo>
                    <a:pt x="2191" y="1357"/>
                    <a:pt x="1883" y="730"/>
                    <a:pt x="1445" y="73"/>
                  </a:cubicBezTo>
                  <a:cubicBezTo>
                    <a:pt x="1409" y="21"/>
                    <a:pt x="1358" y="0"/>
                    <a:pt x="1308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4" name="Google Shape;634;p37"/>
            <p:cNvSpPr/>
            <p:nvPr/>
          </p:nvSpPr>
          <p:spPr>
            <a:xfrm>
              <a:off x="2862175" y="3416800"/>
              <a:ext cx="128500" cy="38950"/>
            </a:xfrm>
            <a:custGeom>
              <a:avLst/>
              <a:gdLst/>
              <a:ahLst/>
              <a:cxnLst/>
              <a:rect l="l" t="t" r="r" b="b"/>
              <a:pathLst>
                <a:path w="5140" h="1558" extrusionOk="0">
                  <a:moveTo>
                    <a:pt x="1691" y="1"/>
                  </a:moveTo>
                  <a:cubicBezTo>
                    <a:pt x="1251" y="1"/>
                    <a:pt x="1030" y="713"/>
                    <a:pt x="575" y="713"/>
                  </a:cubicBezTo>
                  <a:cubicBezTo>
                    <a:pt x="507" y="713"/>
                    <a:pt x="433" y="697"/>
                    <a:pt x="352" y="660"/>
                  </a:cubicBezTo>
                  <a:cubicBezTo>
                    <a:pt x="324" y="647"/>
                    <a:pt x="296" y="642"/>
                    <a:pt x="270" y="642"/>
                  </a:cubicBezTo>
                  <a:cubicBezTo>
                    <a:pt x="104" y="642"/>
                    <a:pt x="1" y="865"/>
                    <a:pt x="173" y="968"/>
                  </a:cubicBezTo>
                  <a:cubicBezTo>
                    <a:pt x="348" y="1076"/>
                    <a:pt x="521" y="1131"/>
                    <a:pt x="695" y="1131"/>
                  </a:cubicBezTo>
                  <a:cubicBezTo>
                    <a:pt x="857" y="1131"/>
                    <a:pt x="1020" y="1084"/>
                    <a:pt x="1187" y="989"/>
                  </a:cubicBezTo>
                  <a:lnTo>
                    <a:pt x="1187" y="989"/>
                  </a:lnTo>
                  <a:cubicBezTo>
                    <a:pt x="1187" y="989"/>
                    <a:pt x="1187" y="989"/>
                    <a:pt x="1187" y="989"/>
                  </a:cubicBezTo>
                  <a:cubicBezTo>
                    <a:pt x="1187" y="989"/>
                    <a:pt x="1188" y="988"/>
                    <a:pt x="1189" y="988"/>
                  </a:cubicBezTo>
                  <a:lnTo>
                    <a:pt x="1189" y="988"/>
                  </a:lnTo>
                  <a:cubicBezTo>
                    <a:pt x="1188" y="988"/>
                    <a:pt x="1188" y="988"/>
                    <a:pt x="1187" y="989"/>
                  </a:cubicBezTo>
                  <a:lnTo>
                    <a:pt x="1187" y="989"/>
                  </a:lnTo>
                  <a:cubicBezTo>
                    <a:pt x="1190" y="984"/>
                    <a:pt x="1604" y="666"/>
                    <a:pt x="1570" y="659"/>
                  </a:cubicBezTo>
                  <a:lnTo>
                    <a:pt x="1570" y="659"/>
                  </a:lnTo>
                  <a:cubicBezTo>
                    <a:pt x="1579" y="659"/>
                    <a:pt x="1586" y="659"/>
                    <a:pt x="1594" y="659"/>
                  </a:cubicBezTo>
                  <a:cubicBezTo>
                    <a:pt x="1832" y="659"/>
                    <a:pt x="1771" y="795"/>
                    <a:pt x="1896" y="968"/>
                  </a:cubicBezTo>
                  <a:cubicBezTo>
                    <a:pt x="2085" y="1218"/>
                    <a:pt x="2316" y="1316"/>
                    <a:pt x="2556" y="1316"/>
                  </a:cubicBezTo>
                  <a:cubicBezTo>
                    <a:pt x="2862" y="1316"/>
                    <a:pt x="3182" y="1159"/>
                    <a:pt x="3449" y="958"/>
                  </a:cubicBezTo>
                  <a:cubicBezTo>
                    <a:pt x="3662" y="1306"/>
                    <a:pt x="4024" y="1558"/>
                    <a:pt x="4401" y="1558"/>
                  </a:cubicBezTo>
                  <a:cubicBezTo>
                    <a:pt x="4608" y="1558"/>
                    <a:pt x="4819" y="1482"/>
                    <a:pt x="5012" y="1306"/>
                  </a:cubicBezTo>
                  <a:cubicBezTo>
                    <a:pt x="5140" y="1180"/>
                    <a:pt x="5047" y="938"/>
                    <a:pt x="4864" y="938"/>
                  </a:cubicBezTo>
                  <a:cubicBezTo>
                    <a:pt x="4861" y="938"/>
                    <a:pt x="4857" y="938"/>
                    <a:pt x="4853" y="938"/>
                  </a:cubicBezTo>
                  <a:cubicBezTo>
                    <a:pt x="4709" y="942"/>
                    <a:pt x="4564" y="965"/>
                    <a:pt x="4428" y="965"/>
                  </a:cubicBezTo>
                  <a:cubicBezTo>
                    <a:pt x="4168" y="965"/>
                    <a:pt x="3942" y="880"/>
                    <a:pt x="3817" y="410"/>
                  </a:cubicBezTo>
                  <a:cubicBezTo>
                    <a:pt x="3786" y="284"/>
                    <a:pt x="3667" y="206"/>
                    <a:pt x="3546" y="206"/>
                  </a:cubicBezTo>
                  <a:cubicBezTo>
                    <a:pt x="3475" y="206"/>
                    <a:pt x="3404" y="232"/>
                    <a:pt x="3350" y="291"/>
                  </a:cubicBezTo>
                  <a:cubicBezTo>
                    <a:pt x="3250" y="390"/>
                    <a:pt x="3061" y="660"/>
                    <a:pt x="2921" y="680"/>
                  </a:cubicBezTo>
                  <a:cubicBezTo>
                    <a:pt x="2917" y="680"/>
                    <a:pt x="2912" y="680"/>
                    <a:pt x="2906" y="680"/>
                  </a:cubicBezTo>
                  <a:cubicBezTo>
                    <a:pt x="2741" y="680"/>
                    <a:pt x="2261" y="388"/>
                    <a:pt x="2175" y="311"/>
                  </a:cubicBezTo>
                  <a:cubicBezTo>
                    <a:pt x="2035" y="191"/>
                    <a:pt x="2015" y="72"/>
                    <a:pt x="1826" y="22"/>
                  </a:cubicBezTo>
                  <a:cubicBezTo>
                    <a:pt x="1779" y="8"/>
                    <a:pt x="1734" y="1"/>
                    <a:pt x="1691" y="1"/>
                  </a:cubicBezTo>
                  <a:close/>
                </a:path>
              </a:pathLst>
            </a:custGeom>
            <a:solidFill>
              <a:srgbClr val="859AD5">
                <a:alpha val="5192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5" name="Google Shape;635;p37"/>
            <p:cNvSpPr/>
            <p:nvPr/>
          </p:nvSpPr>
          <p:spPr>
            <a:xfrm>
              <a:off x="2960825" y="3459850"/>
              <a:ext cx="88225" cy="30300"/>
            </a:xfrm>
            <a:custGeom>
              <a:avLst/>
              <a:gdLst/>
              <a:ahLst/>
              <a:cxnLst/>
              <a:rect l="l" t="t" r="r" b="b"/>
              <a:pathLst>
                <a:path w="3529" h="1212" extrusionOk="0">
                  <a:moveTo>
                    <a:pt x="1533" y="1"/>
                  </a:moveTo>
                  <a:cubicBezTo>
                    <a:pt x="1411" y="1"/>
                    <a:pt x="1311" y="58"/>
                    <a:pt x="1216" y="152"/>
                  </a:cubicBezTo>
                  <a:cubicBezTo>
                    <a:pt x="887" y="471"/>
                    <a:pt x="718" y="730"/>
                    <a:pt x="220" y="810"/>
                  </a:cubicBezTo>
                  <a:cubicBezTo>
                    <a:pt x="0" y="838"/>
                    <a:pt x="83" y="1160"/>
                    <a:pt x="292" y="1160"/>
                  </a:cubicBezTo>
                  <a:cubicBezTo>
                    <a:pt x="301" y="1160"/>
                    <a:pt x="310" y="1159"/>
                    <a:pt x="320" y="1158"/>
                  </a:cubicBezTo>
                  <a:cubicBezTo>
                    <a:pt x="529" y="1128"/>
                    <a:pt x="728" y="1078"/>
                    <a:pt x="917" y="979"/>
                  </a:cubicBezTo>
                  <a:cubicBezTo>
                    <a:pt x="1046" y="909"/>
                    <a:pt x="1216" y="690"/>
                    <a:pt x="1355" y="650"/>
                  </a:cubicBezTo>
                  <a:cubicBezTo>
                    <a:pt x="1393" y="636"/>
                    <a:pt x="1419" y="629"/>
                    <a:pt x="1437" y="629"/>
                  </a:cubicBezTo>
                  <a:cubicBezTo>
                    <a:pt x="1497" y="629"/>
                    <a:pt x="1486" y="700"/>
                    <a:pt x="1584" y="830"/>
                  </a:cubicBezTo>
                  <a:cubicBezTo>
                    <a:pt x="1694" y="969"/>
                    <a:pt x="1833" y="1078"/>
                    <a:pt x="1993" y="1148"/>
                  </a:cubicBezTo>
                  <a:cubicBezTo>
                    <a:pt x="2090" y="1191"/>
                    <a:pt x="2210" y="1211"/>
                    <a:pt x="2339" y="1211"/>
                  </a:cubicBezTo>
                  <a:cubicBezTo>
                    <a:pt x="2868" y="1211"/>
                    <a:pt x="3528" y="865"/>
                    <a:pt x="3208" y="312"/>
                  </a:cubicBezTo>
                  <a:cubicBezTo>
                    <a:pt x="3165" y="227"/>
                    <a:pt x="3079" y="200"/>
                    <a:pt x="2992" y="200"/>
                  </a:cubicBezTo>
                  <a:cubicBezTo>
                    <a:pt x="2978" y="200"/>
                    <a:pt x="2963" y="200"/>
                    <a:pt x="2949" y="202"/>
                  </a:cubicBezTo>
                  <a:cubicBezTo>
                    <a:pt x="2699" y="247"/>
                    <a:pt x="2553" y="554"/>
                    <a:pt x="2304" y="554"/>
                  </a:cubicBezTo>
                  <a:cubicBezTo>
                    <a:pt x="2275" y="554"/>
                    <a:pt x="2244" y="550"/>
                    <a:pt x="2212" y="540"/>
                  </a:cubicBezTo>
                  <a:cubicBezTo>
                    <a:pt x="1923" y="461"/>
                    <a:pt x="1913" y="93"/>
                    <a:pt x="1634" y="13"/>
                  </a:cubicBezTo>
                  <a:cubicBezTo>
                    <a:pt x="1599" y="5"/>
                    <a:pt x="1565" y="1"/>
                    <a:pt x="1533" y="1"/>
                  </a:cubicBezTo>
                  <a:close/>
                </a:path>
              </a:pathLst>
            </a:custGeom>
            <a:solidFill>
              <a:srgbClr val="859AD5">
                <a:alpha val="5192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6" name="Google Shape;636;p37"/>
            <p:cNvSpPr/>
            <p:nvPr/>
          </p:nvSpPr>
          <p:spPr>
            <a:xfrm>
              <a:off x="3286425" y="3466825"/>
              <a:ext cx="121775" cy="43925"/>
            </a:xfrm>
            <a:custGeom>
              <a:avLst/>
              <a:gdLst/>
              <a:ahLst/>
              <a:cxnLst/>
              <a:rect l="l" t="t" r="r" b="b"/>
              <a:pathLst>
                <a:path w="4871" h="1757" extrusionOk="0">
                  <a:moveTo>
                    <a:pt x="1396" y="0"/>
                  </a:moveTo>
                  <a:cubicBezTo>
                    <a:pt x="1318" y="0"/>
                    <a:pt x="1239" y="36"/>
                    <a:pt x="1186" y="112"/>
                  </a:cubicBezTo>
                  <a:cubicBezTo>
                    <a:pt x="1040" y="314"/>
                    <a:pt x="701" y="934"/>
                    <a:pt x="377" y="934"/>
                  </a:cubicBezTo>
                  <a:cubicBezTo>
                    <a:pt x="348" y="934"/>
                    <a:pt x="319" y="929"/>
                    <a:pt x="290" y="919"/>
                  </a:cubicBezTo>
                  <a:cubicBezTo>
                    <a:pt x="272" y="912"/>
                    <a:pt x="254" y="908"/>
                    <a:pt x="237" y="908"/>
                  </a:cubicBezTo>
                  <a:cubicBezTo>
                    <a:pt x="88" y="908"/>
                    <a:pt x="0" y="1157"/>
                    <a:pt x="161" y="1237"/>
                  </a:cubicBezTo>
                  <a:cubicBezTo>
                    <a:pt x="274" y="1288"/>
                    <a:pt x="379" y="1310"/>
                    <a:pt x="477" y="1310"/>
                  </a:cubicBezTo>
                  <a:cubicBezTo>
                    <a:pt x="803" y="1310"/>
                    <a:pt x="1054" y="1063"/>
                    <a:pt x="1276" y="779"/>
                  </a:cubicBezTo>
                  <a:cubicBezTo>
                    <a:pt x="1471" y="1237"/>
                    <a:pt x="1904" y="1549"/>
                    <a:pt x="2382" y="1549"/>
                  </a:cubicBezTo>
                  <a:cubicBezTo>
                    <a:pt x="2611" y="1549"/>
                    <a:pt x="2850" y="1478"/>
                    <a:pt x="3078" y="1317"/>
                  </a:cubicBezTo>
                  <a:cubicBezTo>
                    <a:pt x="3089" y="1307"/>
                    <a:pt x="3168" y="1248"/>
                    <a:pt x="3238" y="1188"/>
                  </a:cubicBezTo>
                  <a:cubicBezTo>
                    <a:pt x="3238" y="1197"/>
                    <a:pt x="3238" y="1197"/>
                    <a:pt x="3248" y="1208"/>
                  </a:cubicBezTo>
                  <a:cubicBezTo>
                    <a:pt x="3437" y="1387"/>
                    <a:pt x="3516" y="1566"/>
                    <a:pt x="3775" y="1675"/>
                  </a:cubicBezTo>
                  <a:cubicBezTo>
                    <a:pt x="3907" y="1729"/>
                    <a:pt x="4040" y="1757"/>
                    <a:pt x="4169" y="1757"/>
                  </a:cubicBezTo>
                  <a:cubicBezTo>
                    <a:pt x="4420" y="1757"/>
                    <a:pt x="4650" y="1651"/>
                    <a:pt x="4801" y="1427"/>
                  </a:cubicBezTo>
                  <a:cubicBezTo>
                    <a:pt x="4871" y="1317"/>
                    <a:pt x="4781" y="1168"/>
                    <a:pt x="4662" y="1168"/>
                  </a:cubicBezTo>
                  <a:cubicBezTo>
                    <a:pt x="4651" y="1168"/>
                    <a:pt x="4639" y="1168"/>
                    <a:pt x="4627" y="1168"/>
                  </a:cubicBezTo>
                  <a:cubicBezTo>
                    <a:pt x="4252" y="1168"/>
                    <a:pt x="3741" y="1018"/>
                    <a:pt x="3576" y="680"/>
                  </a:cubicBezTo>
                  <a:cubicBezTo>
                    <a:pt x="3536" y="600"/>
                    <a:pt x="3437" y="551"/>
                    <a:pt x="3357" y="551"/>
                  </a:cubicBezTo>
                  <a:cubicBezTo>
                    <a:pt x="3178" y="551"/>
                    <a:pt x="3148" y="590"/>
                    <a:pt x="3009" y="680"/>
                  </a:cubicBezTo>
                  <a:cubicBezTo>
                    <a:pt x="2830" y="799"/>
                    <a:pt x="2790" y="919"/>
                    <a:pt x="2551" y="989"/>
                  </a:cubicBezTo>
                  <a:cubicBezTo>
                    <a:pt x="2482" y="1007"/>
                    <a:pt x="2414" y="1016"/>
                    <a:pt x="2349" y="1016"/>
                  </a:cubicBezTo>
                  <a:cubicBezTo>
                    <a:pt x="1950" y="1016"/>
                    <a:pt x="1633" y="692"/>
                    <a:pt x="1624" y="222"/>
                  </a:cubicBezTo>
                  <a:cubicBezTo>
                    <a:pt x="1619" y="79"/>
                    <a:pt x="1510" y="0"/>
                    <a:pt x="1396" y="0"/>
                  </a:cubicBezTo>
                  <a:close/>
                </a:path>
              </a:pathLst>
            </a:custGeom>
            <a:solidFill>
              <a:srgbClr val="859AD5">
                <a:alpha val="5192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7" name="Google Shape;637;p37"/>
            <p:cNvSpPr/>
            <p:nvPr/>
          </p:nvSpPr>
          <p:spPr>
            <a:xfrm>
              <a:off x="3365200" y="3418825"/>
              <a:ext cx="124400" cy="39125"/>
            </a:xfrm>
            <a:custGeom>
              <a:avLst/>
              <a:gdLst/>
              <a:ahLst/>
              <a:cxnLst/>
              <a:rect l="l" t="t" r="r" b="b"/>
              <a:pathLst>
                <a:path w="4976" h="1565" extrusionOk="0">
                  <a:moveTo>
                    <a:pt x="1833" y="0"/>
                  </a:moveTo>
                  <a:cubicBezTo>
                    <a:pt x="1767" y="0"/>
                    <a:pt x="1702" y="27"/>
                    <a:pt x="1650" y="90"/>
                  </a:cubicBezTo>
                  <a:cubicBezTo>
                    <a:pt x="1222" y="618"/>
                    <a:pt x="704" y="897"/>
                    <a:pt x="146" y="1236"/>
                  </a:cubicBezTo>
                  <a:cubicBezTo>
                    <a:pt x="0" y="1323"/>
                    <a:pt x="55" y="1564"/>
                    <a:pt x="216" y="1564"/>
                  </a:cubicBezTo>
                  <a:cubicBezTo>
                    <a:pt x="219" y="1564"/>
                    <a:pt x="223" y="1564"/>
                    <a:pt x="226" y="1564"/>
                  </a:cubicBezTo>
                  <a:cubicBezTo>
                    <a:pt x="814" y="1554"/>
                    <a:pt x="1321" y="1276"/>
                    <a:pt x="1730" y="877"/>
                  </a:cubicBezTo>
                  <a:cubicBezTo>
                    <a:pt x="1849" y="1106"/>
                    <a:pt x="2029" y="1305"/>
                    <a:pt x="2297" y="1385"/>
                  </a:cubicBezTo>
                  <a:cubicBezTo>
                    <a:pt x="2383" y="1411"/>
                    <a:pt x="2468" y="1422"/>
                    <a:pt x="2553" y="1422"/>
                  </a:cubicBezTo>
                  <a:cubicBezTo>
                    <a:pt x="2894" y="1422"/>
                    <a:pt x="3227" y="1236"/>
                    <a:pt x="3522" y="1037"/>
                  </a:cubicBezTo>
                  <a:cubicBezTo>
                    <a:pt x="3654" y="1338"/>
                    <a:pt x="3931" y="1548"/>
                    <a:pt x="4241" y="1548"/>
                  </a:cubicBezTo>
                  <a:cubicBezTo>
                    <a:pt x="4423" y="1548"/>
                    <a:pt x="4616" y="1475"/>
                    <a:pt x="4797" y="1305"/>
                  </a:cubicBezTo>
                  <a:cubicBezTo>
                    <a:pt x="4975" y="1145"/>
                    <a:pt x="4826" y="833"/>
                    <a:pt x="4607" y="833"/>
                  </a:cubicBezTo>
                  <a:cubicBezTo>
                    <a:pt x="4582" y="833"/>
                    <a:pt x="4555" y="838"/>
                    <a:pt x="4528" y="847"/>
                  </a:cubicBezTo>
                  <a:cubicBezTo>
                    <a:pt x="4467" y="882"/>
                    <a:pt x="4410" y="899"/>
                    <a:pt x="4356" y="899"/>
                  </a:cubicBezTo>
                  <a:cubicBezTo>
                    <a:pt x="4225" y="899"/>
                    <a:pt x="4115" y="796"/>
                    <a:pt x="4030" y="599"/>
                  </a:cubicBezTo>
                  <a:cubicBezTo>
                    <a:pt x="4058" y="385"/>
                    <a:pt x="3918" y="232"/>
                    <a:pt x="3749" y="232"/>
                  </a:cubicBezTo>
                  <a:cubicBezTo>
                    <a:pt x="3682" y="232"/>
                    <a:pt x="3610" y="256"/>
                    <a:pt x="3542" y="309"/>
                  </a:cubicBezTo>
                  <a:cubicBezTo>
                    <a:pt x="3305" y="504"/>
                    <a:pt x="2857" y="843"/>
                    <a:pt x="2533" y="843"/>
                  </a:cubicBezTo>
                  <a:cubicBezTo>
                    <a:pt x="2325" y="843"/>
                    <a:pt x="2167" y="704"/>
                    <a:pt x="2148" y="300"/>
                  </a:cubicBezTo>
                  <a:cubicBezTo>
                    <a:pt x="2141" y="140"/>
                    <a:pt x="1984" y="0"/>
                    <a:pt x="1833" y="0"/>
                  </a:cubicBezTo>
                  <a:close/>
                </a:path>
              </a:pathLst>
            </a:custGeom>
            <a:solidFill>
              <a:srgbClr val="859AD5">
                <a:alpha val="5192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8" name="Google Shape;638;p37"/>
            <p:cNvSpPr/>
            <p:nvPr/>
          </p:nvSpPr>
          <p:spPr>
            <a:xfrm>
              <a:off x="3052400" y="3099125"/>
              <a:ext cx="23975" cy="18950"/>
            </a:xfrm>
            <a:custGeom>
              <a:avLst/>
              <a:gdLst/>
              <a:ahLst/>
              <a:cxnLst/>
              <a:rect l="l" t="t" r="r" b="b"/>
              <a:pathLst>
                <a:path w="959" h="758" extrusionOk="0">
                  <a:moveTo>
                    <a:pt x="270" y="1"/>
                  </a:moveTo>
                  <a:cubicBezTo>
                    <a:pt x="126" y="1"/>
                    <a:pt x="0" y="217"/>
                    <a:pt x="132" y="332"/>
                  </a:cubicBezTo>
                  <a:cubicBezTo>
                    <a:pt x="281" y="451"/>
                    <a:pt x="421" y="581"/>
                    <a:pt x="570" y="701"/>
                  </a:cubicBezTo>
                  <a:cubicBezTo>
                    <a:pt x="612" y="738"/>
                    <a:pt x="666" y="758"/>
                    <a:pt x="719" y="758"/>
                  </a:cubicBezTo>
                  <a:cubicBezTo>
                    <a:pt x="778" y="758"/>
                    <a:pt x="837" y="733"/>
                    <a:pt x="879" y="681"/>
                  </a:cubicBezTo>
                  <a:cubicBezTo>
                    <a:pt x="959" y="571"/>
                    <a:pt x="919" y="451"/>
                    <a:pt x="819" y="382"/>
                  </a:cubicBezTo>
                  <a:cubicBezTo>
                    <a:pt x="669" y="262"/>
                    <a:pt x="510" y="152"/>
                    <a:pt x="361" y="33"/>
                  </a:cubicBezTo>
                  <a:cubicBezTo>
                    <a:pt x="331" y="10"/>
                    <a:pt x="300" y="1"/>
                    <a:pt x="27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9" name="Google Shape;639;p37"/>
            <p:cNvSpPr/>
            <p:nvPr/>
          </p:nvSpPr>
          <p:spPr>
            <a:xfrm>
              <a:off x="3108075" y="3082600"/>
              <a:ext cx="16650" cy="19875"/>
            </a:xfrm>
            <a:custGeom>
              <a:avLst/>
              <a:gdLst/>
              <a:ahLst/>
              <a:cxnLst/>
              <a:rect l="l" t="t" r="r" b="b"/>
              <a:pathLst>
                <a:path w="666" h="795" extrusionOk="0">
                  <a:moveTo>
                    <a:pt x="413" y="0"/>
                  </a:moveTo>
                  <a:cubicBezTo>
                    <a:pt x="350" y="0"/>
                    <a:pt x="289" y="29"/>
                    <a:pt x="255" y="96"/>
                  </a:cubicBezTo>
                  <a:cubicBezTo>
                    <a:pt x="185" y="236"/>
                    <a:pt x="86" y="386"/>
                    <a:pt x="46" y="535"/>
                  </a:cubicBezTo>
                  <a:cubicBezTo>
                    <a:pt x="0" y="690"/>
                    <a:pt x="123" y="794"/>
                    <a:pt x="247" y="794"/>
                  </a:cubicBezTo>
                  <a:cubicBezTo>
                    <a:pt x="315" y="794"/>
                    <a:pt x="382" y="764"/>
                    <a:pt x="424" y="694"/>
                  </a:cubicBezTo>
                  <a:cubicBezTo>
                    <a:pt x="514" y="565"/>
                    <a:pt x="553" y="395"/>
                    <a:pt x="613" y="246"/>
                  </a:cubicBezTo>
                  <a:cubicBezTo>
                    <a:pt x="666" y="108"/>
                    <a:pt x="536" y="0"/>
                    <a:pt x="41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0" name="Google Shape;640;p37"/>
            <p:cNvSpPr/>
            <p:nvPr/>
          </p:nvSpPr>
          <p:spPr>
            <a:xfrm>
              <a:off x="3162725" y="3108525"/>
              <a:ext cx="17425" cy="15700"/>
            </a:xfrm>
            <a:custGeom>
              <a:avLst/>
              <a:gdLst/>
              <a:ahLst/>
              <a:cxnLst/>
              <a:rect l="l" t="t" r="r" b="b"/>
              <a:pathLst>
                <a:path w="697" h="628" extrusionOk="0">
                  <a:moveTo>
                    <a:pt x="183" y="0"/>
                  </a:moveTo>
                  <a:cubicBezTo>
                    <a:pt x="129" y="0"/>
                    <a:pt x="74" y="22"/>
                    <a:pt x="40" y="75"/>
                  </a:cubicBezTo>
                  <a:cubicBezTo>
                    <a:pt x="0" y="145"/>
                    <a:pt x="31" y="254"/>
                    <a:pt x="100" y="294"/>
                  </a:cubicBezTo>
                  <a:cubicBezTo>
                    <a:pt x="160" y="325"/>
                    <a:pt x="210" y="364"/>
                    <a:pt x="259" y="414"/>
                  </a:cubicBezTo>
                  <a:cubicBezTo>
                    <a:pt x="310" y="464"/>
                    <a:pt x="339" y="533"/>
                    <a:pt x="389" y="583"/>
                  </a:cubicBezTo>
                  <a:cubicBezTo>
                    <a:pt x="425" y="614"/>
                    <a:pt x="466" y="627"/>
                    <a:pt x="506" y="627"/>
                  </a:cubicBezTo>
                  <a:cubicBezTo>
                    <a:pt x="606" y="627"/>
                    <a:pt x="697" y="539"/>
                    <a:pt x="668" y="424"/>
                  </a:cubicBezTo>
                  <a:cubicBezTo>
                    <a:pt x="648" y="325"/>
                    <a:pt x="568" y="245"/>
                    <a:pt x="498" y="175"/>
                  </a:cubicBezTo>
                  <a:cubicBezTo>
                    <a:pt x="429" y="115"/>
                    <a:pt x="349" y="55"/>
                    <a:pt x="259" y="15"/>
                  </a:cubicBezTo>
                  <a:cubicBezTo>
                    <a:pt x="236" y="6"/>
                    <a:pt x="210" y="0"/>
                    <a:pt x="18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1" name="Google Shape;641;p37"/>
            <p:cNvSpPr/>
            <p:nvPr/>
          </p:nvSpPr>
          <p:spPr>
            <a:xfrm>
              <a:off x="3210450" y="3088425"/>
              <a:ext cx="13300" cy="17675"/>
            </a:xfrm>
            <a:custGeom>
              <a:avLst/>
              <a:gdLst/>
              <a:ahLst/>
              <a:cxnLst/>
              <a:rect l="l" t="t" r="r" b="b"/>
              <a:pathLst>
                <a:path w="532" h="707" extrusionOk="0">
                  <a:moveTo>
                    <a:pt x="322" y="1"/>
                  </a:moveTo>
                  <a:cubicBezTo>
                    <a:pt x="222" y="1"/>
                    <a:pt x="123" y="68"/>
                    <a:pt x="123" y="202"/>
                  </a:cubicBezTo>
                  <a:cubicBezTo>
                    <a:pt x="123" y="292"/>
                    <a:pt x="73" y="352"/>
                    <a:pt x="43" y="451"/>
                  </a:cubicBezTo>
                  <a:cubicBezTo>
                    <a:pt x="0" y="595"/>
                    <a:pt x="117" y="707"/>
                    <a:pt x="241" y="707"/>
                  </a:cubicBezTo>
                  <a:cubicBezTo>
                    <a:pt x="290" y="707"/>
                    <a:pt x="340" y="690"/>
                    <a:pt x="382" y="651"/>
                  </a:cubicBezTo>
                  <a:cubicBezTo>
                    <a:pt x="492" y="541"/>
                    <a:pt x="531" y="352"/>
                    <a:pt x="521" y="202"/>
                  </a:cubicBezTo>
                  <a:cubicBezTo>
                    <a:pt x="521" y="68"/>
                    <a:pt x="422" y="1"/>
                    <a:pt x="32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2" name="Google Shape;642;p37"/>
            <p:cNvSpPr/>
            <p:nvPr/>
          </p:nvSpPr>
          <p:spPr>
            <a:xfrm>
              <a:off x="3253100" y="3106850"/>
              <a:ext cx="16700" cy="16400"/>
            </a:xfrm>
            <a:custGeom>
              <a:avLst/>
              <a:gdLst/>
              <a:ahLst/>
              <a:cxnLst/>
              <a:rect l="l" t="t" r="r" b="b"/>
              <a:pathLst>
                <a:path w="668" h="656" extrusionOk="0">
                  <a:moveTo>
                    <a:pt x="189" y="0"/>
                  </a:moveTo>
                  <a:cubicBezTo>
                    <a:pt x="144" y="0"/>
                    <a:pt x="100" y="18"/>
                    <a:pt x="70" y="53"/>
                  </a:cubicBezTo>
                  <a:cubicBezTo>
                    <a:pt x="0" y="122"/>
                    <a:pt x="10" y="222"/>
                    <a:pt x="70" y="292"/>
                  </a:cubicBezTo>
                  <a:cubicBezTo>
                    <a:pt x="160" y="392"/>
                    <a:pt x="239" y="511"/>
                    <a:pt x="329" y="600"/>
                  </a:cubicBezTo>
                  <a:cubicBezTo>
                    <a:pt x="367" y="638"/>
                    <a:pt x="413" y="656"/>
                    <a:pt x="459" y="656"/>
                  </a:cubicBezTo>
                  <a:cubicBezTo>
                    <a:pt x="498" y="656"/>
                    <a:pt x="536" y="643"/>
                    <a:pt x="568" y="620"/>
                  </a:cubicBezTo>
                  <a:cubicBezTo>
                    <a:pt x="627" y="571"/>
                    <a:pt x="667" y="461"/>
                    <a:pt x="607" y="392"/>
                  </a:cubicBezTo>
                  <a:cubicBezTo>
                    <a:pt x="518" y="272"/>
                    <a:pt x="408" y="162"/>
                    <a:pt x="309" y="53"/>
                  </a:cubicBezTo>
                  <a:cubicBezTo>
                    <a:pt x="279" y="18"/>
                    <a:pt x="234" y="0"/>
                    <a:pt x="18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3" name="Google Shape;643;p37"/>
            <p:cNvSpPr/>
            <p:nvPr/>
          </p:nvSpPr>
          <p:spPr>
            <a:xfrm>
              <a:off x="3275525" y="3083025"/>
              <a:ext cx="16050" cy="13975"/>
            </a:xfrm>
            <a:custGeom>
              <a:avLst/>
              <a:gdLst/>
              <a:ahLst/>
              <a:cxnLst/>
              <a:rect l="l" t="t" r="r" b="b"/>
              <a:pathLst>
                <a:path w="642" h="559" extrusionOk="0">
                  <a:moveTo>
                    <a:pt x="377" y="0"/>
                  </a:moveTo>
                  <a:cubicBezTo>
                    <a:pt x="337" y="0"/>
                    <a:pt x="296" y="15"/>
                    <a:pt x="259" y="50"/>
                  </a:cubicBezTo>
                  <a:cubicBezTo>
                    <a:pt x="179" y="139"/>
                    <a:pt x="29" y="239"/>
                    <a:pt x="20" y="358"/>
                  </a:cubicBezTo>
                  <a:cubicBezTo>
                    <a:pt x="0" y="445"/>
                    <a:pt x="55" y="558"/>
                    <a:pt x="155" y="558"/>
                  </a:cubicBezTo>
                  <a:cubicBezTo>
                    <a:pt x="160" y="558"/>
                    <a:pt x="164" y="558"/>
                    <a:pt x="169" y="557"/>
                  </a:cubicBezTo>
                  <a:cubicBezTo>
                    <a:pt x="259" y="548"/>
                    <a:pt x="308" y="508"/>
                    <a:pt x="378" y="448"/>
                  </a:cubicBezTo>
                  <a:cubicBezTo>
                    <a:pt x="418" y="398"/>
                    <a:pt x="467" y="358"/>
                    <a:pt x="517" y="309"/>
                  </a:cubicBezTo>
                  <a:cubicBezTo>
                    <a:pt x="642" y="185"/>
                    <a:pt x="518" y="0"/>
                    <a:pt x="37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4" name="Google Shape;644;p37"/>
            <p:cNvSpPr/>
            <p:nvPr/>
          </p:nvSpPr>
          <p:spPr>
            <a:xfrm>
              <a:off x="3033000" y="3232000"/>
              <a:ext cx="29175" cy="19700"/>
            </a:xfrm>
            <a:custGeom>
              <a:avLst/>
              <a:gdLst/>
              <a:ahLst/>
              <a:cxnLst/>
              <a:rect l="l" t="t" r="r" b="b"/>
              <a:pathLst>
                <a:path w="1167" h="788" extrusionOk="0">
                  <a:moveTo>
                    <a:pt x="227" y="1"/>
                  </a:moveTo>
                  <a:cubicBezTo>
                    <a:pt x="89" y="1"/>
                    <a:pt x="0" y="212"/>
                    <a:pt x="151" y="305"/>
                  </a:cubicBezTo>
                  <a:cubicBezTo>
                    <a:pt x="400" y="454"/>
                    <a:pt x="639" y="633"/>
                    <a:pt x="898" y="763"/>
                  </a:cubicBezTo>
                  <a:cubicBezTo>
                    <a:pt x="927" y="779"/>
                    <a:pt x="956" y="787"/>
                    <a:pt x="985" y="787"/>
                  </a:cubicBezTo>
                  <a:cubicBezTo>
                    <a:pt x="1026" y="787"/>
                    <a:pt x="1066" y="772"/>
                    <a:pt x="1107" y="743"/>
                  </a:cubicBezTo>
                  <a:cubicBezTo>
                    <a:pt x="1137" y="723"/>
                    <a:pt x="1147" y="693"/>
                    <a:pt x="1157" y="663"/>
                  </a:cubicBezTo>
                  <a:cubicBezTo>
                    <a:pt x="1167" y="583"/>
                    <a:pt x="1137" y="513"/>
                    <a:pt x="1067" y="464"/>
                  </a:cubicBezTo>
                  <a:cubicBezTo>
                    <a:pt x="838" y="305"/>
                    <a:pt x="569" y="165"/>
                    <a:pt x="310" y="26"/>
                  </a:cubicBezTo>
                  <a:cubicBezTo>
                    <a:pt x="282" y="8"/>
                    <a:pt x="253" y="1"/>
                    <a:pt x="22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5" name="Google Shape;645;p37"/>
            <p:cNvSpPr/>
            <p:nvPr/>
          </p:nvSpPr>
          <p:spPr>
            <a:xfrm>
              <a:off x="3080575" y="3257075"/>
              <a:ext cx="11975" cy="19225"/>
            </a:xfrm>
            <a:custGeom>
              <a:avLst/>
              <a:gdLst/>
              <a:ahLst/>
              <a:cxnLst/>
              <a:rect l="l" t="t" r="r" b="b"/>
              <a:pathLst>
                <a:path w="479" h="769" extrusionOk="0">
                  <a:moveTo>
                    <a:pt x="227" y="1"/>
                  </a:moveTo>
                  <a:cubicBezTo>
                    <a:pt x="208" y="1"/>
                    <a:pt x="189" y="3"/>
                    <a:pt x="170" y="8"/>
                  </a:cubicBezTo>
                  <a:cubicBezTo>
                    <a:pt x="60" y="38"/>
                    <a:pt x="11" y="158"/>
                    <a:pt x="31" y="267"/>
                  </a:cubicBezTo>
                  <a:lnTo>
                    <a:pt x="31" y="387"/>
                  </a:lnTo>
                  <a:cubicBezTo>
                    <a:pt x="20" y="446"/>
                    <a:pt x="0" y="506"/>
                    <a:pt x="0" y="566"/>
                  </a:cubicBezTo>
                  <a:cubicBezTo>
                    <a:pt x="7" y="681"/>
                    <a:pt x="107" y="769"/>
                    <a:pt x="207" y="769"/>
                  </a:cubicBezTo>
                  <a:cubicBezTo>
                    <a:pt x="254" y="769"/>
                    <a:pt x="301" y="750"/>
                    <a:pt x="339" y="705"/>
                  </a:cubicBezTo>
                  <a:cubicBezTo>
                    <a:pt x="478" y="566"/>
                    <a:pt x="469" y="327"/>
                    <a:pt x="429" y="158"/>
                  </a:cubicBezTo>
                  <a:cubicBezTo>
                    <a:pt x="412" y="59"/>
                    <a:pt x="320" y="1"/>
                    <a:pt x="22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6" name="Google Shape;646;p37"/>
            <p:cNvSpPr/>
            <p:nvPr/>
          </p:nvSpPr>
          <p:spPr>
            <a:xfrm>
              <a:off x="3121625" y="3223500"/>
              <a:ext cx="21200" cy="15525"/>
            </a:xfrm>
            <a:custGeom>
              <a:avLst/>
              <a:gdLst/>
              <a:ahLst/>
              <a:cxnLst/>
              <a:rect l="l" t="t" r="r" b="b"/>
              <a:pathLst>
                <a:path w="848" h="621" extrusionOk="0">
                  <a:moveTo>
                    <a:pt x="248" y="0"/>
                  </a:moveTo>
                  <a:cubicBezTo>
                    <a:pt x="59" y="0"/>
                    <a:pt x="0" y="292"/>
                    <a:pt x="211" y="355"/>
                  </a:cubicBezTo>
                  <a:cubicBezTo>
                    <a:pt x="330" y="395"/>
                    <a:pt x="420" y="465"/>
                    <a:pt x="500" y="565"/>
                  </a:cubicBezTo>
                  <a:cubicBezTo>
                    <a:pt x="533" y="603"/>
                    <a:pt x="583" y="621"/>
                    <a:pt x="632" y="621"/>
                  </a:cubicBezTo>
                  <a:cubicBezTo>
                    <a:pt x="685" y="621"/>
                    <a:pt x="737" y="601"/>
                    <a:pt x="768" y="565"/>
                  </a:cubicBezTo>
                  <a:cubicBezTo>
                    <a:pt x="848" y="485"/>
                    <a:pt x="838" y="375"/>
                    <a:pt x="768" y="296"/>
                  </a:cubicBezTo>
                  <a:cubicBezTo>
                    <a:pt x="649" y="147"/>
                    <a:pt x="480" y="47"/>
                    <a:pt x="301" y="7"/>
                  </a:cubicBezTo>
                  <a:cubicBezTo>
                    <a:pt x="282" y="2"/>
                    <a:pt x="265" y="0"/>
                    <a:pt x="24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7" name="Google Shape;647;p37"/>
            <p:cNvSpPr/>
            <p:nvPr/>
          </p:nvSpPr>
          <p:spPr>
            <a:xfrm>
              <a:off x="3180150" y="3242575"/>
              <a:ext cx="14475" cy="19050"/>
            </a:xfrm>
            <a:custGeom>
              <a:avLst/>
              <a:gdLst/>
              <a:ahLst/>
              <a:cxnLst/>
              <a:rect l="l" t="t" r="r" b="b"/>
              <a:pathLst>
                <a:path w="579" h="762" extrusionOk="0">
                  <a:moveTo>
                    <a:pt x="315" y="1"/>
                  </a:moveTo>
                  <a:cubicBezTo>
                    <a:pt x="310" y="1"/>
                    <a:pt x="304" y="1"/>
                    <a:pt x="299" y="1"/>
                  </a:cubicBezTo>
                  <a:cubicBezTo>
                    <a:pt x="160" y="1"/>
                    <a:pt x="11" y="121"/>
                    <a:pt x="31" y="270"/>
                  </a:cubicBezTo>
                  <a:lnTo>
                    <a:pt x="31" y="360"/>
                  </a:lnTo>
                  <a:lnTo>
                    <a:pt x="31" y="369"/>
                  </a:lnTo>
                  <a:lnTo>
                    <a:pt x="31" y="389"/>
                  </a:lnTo>
                  <a:cubicBezTo>
                    <a:pt x="0" y="509"/>
                    <a:pt x="20" y="599"/>
                    <a:pt x="90" y="698"/>
                  </a:cubicBezTo>
                  <a:cubicBezTo>
                    <a:pt x="138" y="745"/>
                    <a:pt x="203" y="761"/>
                    <a:pt x="267" y="761"/>
                  </a:cubicBezTo>
                  <a:cubicBezTo>
                    <a:pt x="285" y="761"/>
                    <a:pt x="302" y="760"/>
                    <a:pt x="319" y="758"/>
                  </a:cubicBezTo>
                  <a:cubicBezTo>
                    <a:pt x="529" y="718"/>
                    <a:pt x="578" y="439"/>
                    <a:pt x="558" y="270"/>
                  </a:cubicBezTo>
                  <a:cubicBezTo>
                    <a:pt x="549" y="135"/>
                    <a:pt x="456" y="1"/>
                    <a:pt x="315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8" name="Google Shape;648;p37"/>
            <p:cNvSpPr/>
            <p:nvPr/>
          </p:nvSpPr>
          <p:spPr>
            <a:xfrm>
              <a:off x="3226225" y="3216050"/>
              <a:ext cx="21425" cy="18125"/>
            </a:xfrm>
            <a:custGeom>
              <a:avLst/>
              <a:gdLst/>
              <a:ahLst/>
              <a:cxnLst/>
              <a:rect l="l" t="t" r="r" b="b"/>
              <a:pathLst>
                <a:path w="857" h="725" extrusionOk="0">
                  <a:moveTo>
                    <a:pt x="264" y="1"/>
                  </a:moveTo>
                  <a:cubicBezTo>
                    <a:pt x="191" y="1"/>
                    <a:pt x="118" y="38"/>
                    <a:pt x="80" y="96"/>
                  </a:cubicBezTo>
                  <a:cubicBezTo>
                    <a:pt x="10" y="175"/>
                    <a:pt x="0" y="325"/>
                    <a:pt x="89" y="405"/>
                  </a:cubicBezTo>
                  <a:cubicBezTo>
                    <a:pt x="249" y="524"/>
                    <a:pt x="408" y="704"/>
                    <a:pt x="617" y="724"/>
                  </a:cubicBezTo>
                  <a:cubicBezTo>
                    <a:pt x="623" y="724"/>
                    <a:pt x="629" y="725"/>
                    <a:pt x="634" y="725"/>
                  </a:cubicBezTo>
                  <a:cubicBezTo>
                    <a:pt x="708" y="725"/>
                    <a:pt x="780" y="669"/>
                    <a:pt x="817" y="614"/>
                  </a:cubicBezTo>
                  <a:cubicBezTo>
                    <a:pt x="856" y="534"/>
                    <a:pt x="846" y="465"/>
                    <a:pt x="817" y="385"/>
                  </a:cubicBezTo>
                  <a:cubicBezTo>
                    <a:pt x="777" y="285"/>
                    <a:pt x="667" y="226"/>
                    <a:pt x="587" y="166"/>
                  </a:cubicBezTo>
                  <a:cubicBezTo>
                    <a:pt x="518" y="126"/>
                    <a:pt x="448" y="76"/>
                    <a:pt x="378" y="36"/>
                  </a:cubicBezTo>
                  <a:cubicBezTo>
                    <a:pt x="343" y="12"/>
                    <a:pt x="304" y="1"/>
                    <a:pt x="26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9" name="Google Shape;649;p37"/>
            <p:cNvSpPr/>
            <p:nvPr/>
          </p:nvSpPr>
          <p:spPr>
            <a:xfrm>
              <a:off x="3258500" y="3240500"/>
              <a:ext cx="20525" cy="22375"/>
            </a:xfrm>
            <a:custGeom>
              <a:avLst/>
              <a:gdLst/>
              <a:ahLst/>
              <a:cxnLst/>
              <a:rect l="l" t="t" r="r" b="b"/>
              <a:pathLst>
                <a:path w="821" h="895" extrusionOk="0">
                  <a:moveTo>
                    <a:pt x="595" y="0"/>
                  </a:moveTo>
                  <a:cubicBezTo>
                    <a:pt x="542" y="0"/>
                    <a:pt x="488" y="23"/>
                    <a:pt x="442" y="64"/>
                  </a:cubicBezTo>
                  <a:cubicBezTo>
                    <a:pt x="262" y="204"/>
                    <a:pt x="83" y="423"/>
                    <a:pt x="33" y="651"/>
                  </a:cubicBezTo>
                  <a:cubicBezTo>
                    <a:pt x="1" y="794"/>
                    <a:pt x="108" y="895"/>
                    <a:pt x="223" y="895"/>
                  </a:cubicBezTo>
                  <a:cubicBezTo>
                    <a:pt x="284" y="895"/>
                    <a:pt x="347" y="867"/>
                    <a:pt x="391" y="801"/>
                  </a:cubicBezTo>
                  <a:cubicBezTo>
                    <a:pt x="451" y="721"/>
                    <a:pt x="481" y="631"/>
                    <a:pt x="541" y="552"/>
                  </a:cubicBezTo>
                  <a:cubicBezTo>
                    <a:pt x="601" y="482"/>
                    <a:pt x="670" y="412"/>
                    <a:pt x="740" y="353"/>
                  </a:cubicBezTo>
                  <a:cubicBezTo>
                    <a:pt x="820" y="283"/>
                    <a:pt x="810" y="133"/>
                    <a:pt x="740" y="64"/>
                  </a:cubicBezTo>
                  <a:cubicBezTo>
                    <a:pt x="697" y="21"/>
                    <a:pt x="646" y="0"/>
                    <a:pt x="59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0" name="Google Shape;650;p37"/>
            <p:cNvSpPr/>
            <p:nvPr/>
          </p:nvSpPr>
          <p:spPr>
            <a:xfrm>
              <a:off x="3092525" y="3132300"/>
              <a:ext cx="47325" cy="47075"/>
            </a:xfrm>
            <a:custGeom>
              <a:avLst/>
              <a:gdLst/>
              <a:ahLst/>
              <a:cxnLst/>
              <a:rect l="l" t="t" r="r" b="b"/>
              <a:pathLst>
                <a:path w="1893" h="1883" extrusionOk="0">
                  <a:moveTo>
                    <a:pt x="947" y="0"/>
                  </a:moveTo>
                  <a:cubicBezTo>
                    <a:pt x="429" y="0"/>
                    <a:pt x="0" y="419"/>
                    <a:pt x="0" y="936"/>
                  </a:cubicBezTo>
                  <a:cubicBezTo>
                    <a:pt x="0" y="1465"/>
                    <a:pt x="429" y="1883"/>
                    <a:pt x="947" y="1883"/>
                  </a:cubicBezTo>
                  <a:cubicBezTo>
                    <a:pt x="1465" y="1883"/>
                    <a:pt x="1892" y="1465"/>
                    <a:pt x="1892" y="936"/>
                  </a:cubicBezTo>
                  <a:cubicBezTo>
                    <a:pt x="1892" y="419"/>
                    <a:pt x="1465" y="0"/>
                    <a:pt x="947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1" name="Google Shape;651;p37"/>
            <p:cNvSpPr/>
            <p:nvPr/>
          </p:nvSpPr>
          <p:spPr>
            <a:xfrm>
              <a:off x="3186375" y="3132300"/>
              <a:ext cx="47325" cy="47075"/>
            </a:xfrm>
            <a:custGeom>
              <a:avLst/>
              <a:gdLst/>
              <a:ahLst/>
              <a:cxnLst/>
              <a:rect l="l" t="t" r="r" b="b"/>
              <a:pathLst>
                <a:path w="1893" h="1883" extrusionOk="0">
                  <a:moveTo>
                    <a:pt x="946" y="0"/>
                  </a:moveTo>
                  <a:cubicBezTo>
                    <a:pt x="429" y="0"/>
                    <a:pt x="1" y="419"/>
                    <a:pt x="1" y="936"/>
                  </a:cubicBezTo>
                  <a:cubicBezTo>
                    <a:pt x="1" y="1465"/>
                    <a:pt x="429" y="1883"/>
                    <a:pt x="946" y="1883"/>
                  </a:cubicBezTo>
                  <a:cubicBezTo>
                    <a:pt x="1464" y="1883"/>
                    <a:pt x="1893" y="1465"/>
                    <a:pt x="1893" y="936"/>
                  </a:cubicBezTo>
                  <a:cubicBezTo>
                    <a:pt x="1893" y="419"/>
                    <a:pt x="1464" y="0"/>
                    <a:pt x="946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5" name="Google Shape;975;p45"/>
          <p:cNvSpPr txBox="1">
            <a:spLocks noGrp="1"/>
          </p:cNvSpPr>
          <p:nvPr>
            <p:ph type="title"/>
          </p:nvPr>
        </p:nvSpPr>
        <p:spPr>
          <a:xfrm>
            <a:off x="720000" y="540000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dirty="0"/>
              <a:t>6. Perkembangan Sosial</a:t>
            </a:r>
            <a:endParaRPr sz="1800" dirty="0"/>
          </a:p>
        </p:txBody>
      </p:sp>
      <p:sp>
        <p:nvSpPr>
          <p:cNvPr id="976" name="Google Shape;976;p45"/>
          <p:cNvSpPr txBox="1">
            <a:spLocks noGrp="1"/>
          </p:cNvSpPr>
          <p:nvPr>
            <p:ph type="subTitle" idx="1"/>
          </p:nvPr>
        </p:nvSpPr>
        <p:spPr>
          <a:xfrm>
            <a:off x="645886" y="1165971"/>
            <a:ext cx="8131628" cy="3437529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just" fontAlgn="base">
              <a:lnSpc>
                <a:spcPct val="115000"/>
              </a:lnSpc>
            </a:pPr>
            <a:r>
              <a:rPr lang="en-US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Pertemanan</a:t>
            </a:r>
            <a:r>
              <a:rPr lang="en-US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menguat</a:t>
            </a:r>
            <a:r>
              <a:rPr lang="en-US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dibuktikan</a:t>
            </a:r>
            <a:r>
              <a:rPr lang="en-US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US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kesetiaan</a:t>
            </a:r>
            <a:r>
              <a:rPr lang="en-US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terhadap</a:t>
            </a:r>
            <a:r>
              <a:rPr lang="en-US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teman</a:t>
            </a:r>
            <a:r>
              <a:rPr lang="en-US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satu</a:t>
            </a:r>
            <a:r>
              <a:rPr lang="en-US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grup</a:t>
            </a:r>
            <a:r>
              <a:rPr lang="en-US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atau</a:t>
            </a:r>
            <a:r>
              <a:rPr lang="en-US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geng</a:t>
            </a:r>
            <a:r>
              <a:rPr lang="en-US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sehingga</a:t>
            </a:r>
            <a:r>
              <a:rPr lang="en-US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menjadi</a:t>
            </a:r>
            <a:r>
              <a:rPr lang="en-US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lebih</a:t>
            </a:r>
            <a:r>
              <a:rPr lang="en-US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solid. Pada </a:t>
            </a:r>
            <a:r>
              <a:rPr lang="en-US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anak</a:t>
            </a:r>
            <a:r>
              <a:rPr lang="en-US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usia</a:t>
            </a:r>
            <a:r>
              <a:rPr lang="en-US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10 </a:t>
            </a:r>
            <a:r>
              <a:rPr lang="en-US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tahun</a:t>
            </a:r>
            <a:r>
              <a:rPr lang="en-US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perkembangan</a:t>
            </a:r>
            <a:r>
              <a:rPr lang="en-US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psikologi</a:t>
            </a:r>
            <a:r>
              <a:rPr lang="en-US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juga </a:t>
            </a:r>
            <a:r>
              <a:rPr lang="en-US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ditandai</a:t>
            </a:r>
            <a:r>
              <a:rPr lang="en-US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US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sisi</a:t>
            </a:r>
            <a:r>
              <a:rPr lang="en-US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kompetitif</a:t>
            </a:r>
            <a:r>
              <a:rPr lang="en-US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dimilikinya</a:t>
            </a:r>
            <a:r>
              <a:rPr lang="en-US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terhadap</a:t>
            </a:r>
            <a:r>
              <a:rPr lang="en-US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teman</a:t>
            </a:r>
            <a:r>
              <a:rPr lang="en-US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bukan</a:t>
            </a:r>
            <a:r>
              <a:rPr lang="en-US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termasuk</a:t>
            </a:r>
            <a:r>
              <a:rPr lang="en-US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di </a:t>
            </a:r>
            <a:r>
              <a:rPr lang="en-US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dalam</a:t>
            </a:r>
            <a:r>
              <a:rPr lang="en-US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perkumpulannya</a:t>
            </a:r>
            <a:r>
              <a:rPr lang="en-US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. Di </a:t>
            </a:r>
            <a:r>
              <a:rPr lang="en-US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usia</a:t>
            </a:r>
            <a:r>
              <a:rPr lang="en-US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ini</a:t>
            </a:r>
            <a:r>
              <a:rPr lang="en-US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anak</a:t>
            </a:r>
            <a:r>
              <a:rPr lang="en-US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perempuan</a:t>
            </a:r>
            <a:r>
              <a:rPr lang="en-US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akan</a:t>
            </a:r>
            <a:r>
              <a:rPr lang="en-US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lebih</a:t>
            </a:r>
            <a:r>
              <a:rPr lang="en-US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suka</a:t>
            </a:r>
            <a:r>
              <a:rPr lang="en-US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bermain</a:t>
            </a:r>
            <a:r>
              <a:rPr lang="en-US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US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anak</a:t>
            </a:r>
            <a:r>
              <a:rPr lang="en-US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perempuan</a:t>
            </a:r>
            <a:r>
              <a:rPr lang="en-US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begitu</a:t>
            </a:r>
            <a:r>
              <a:rPr lang="en-US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pula </a:t>
            </a:r>
            <a:r>
              <a:rPr lang="en-US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US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anak</a:t>
            </a:r>
            <a:r>
              <a:rPr lang="en-US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laki-laki</a:t>
            </a:r>
            <a:r>
              <a:rPr lang="en-US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lebih</a:t>
            </a:r>
            <a:r>
              <a:rPr lang="en-US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nyaman</a:t>
            </a:r>
            <a:r>
              <a:rPr lang="en-US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bermain</a:t>
            </a:r>
            <a:r>
              <a:rPr lang="en-US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US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anak</a:t>
            </a:r>
            <a:r>
              <a:rPr lang="en-US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laki-laki</a:t>
            </a:r>
            <a:r>
              <a:rPr lang="en-US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. Akan </a:t>
            </a:r>
            <a:r>
              <a:rPr lang="en-US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tetapi</a:t>
            </a:r>
            <a:r>
              <a:rPr lang="en-US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anak</a:t>
            </a:r>
            <a:r>
              <a:rPr lang="en-US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akan</a:t>
            </a:r>
            <a:r>
              <a:rPr lang="en-US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mulai</a:t>
            </a:r>
            <a:r>
              <a:rPr lang="en-US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menunjukkan</a:t>
            </a:r>
            <a:r>
              <a:rPr lang="en-US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ketertarikan</a:t>
            </a:r>
            <a:r>
              <a:rPr lang="en-US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pada </a:t>
            </a:r>
            <a:r>
              <a:rPr lang="en-US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lawan</a:t>
            </a:r>
            <a:r>
              <a:rPr lang="en-US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jenis</a:t>
            </a:r>
            <a:r>
              <a:rPr lang="en-US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meski</a:t>
            </a:r>
            <a:r>
              <a:rPr lang="en-US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belum</a:t>
            </a:r>
            <a:r>
              <a:rPr lang="en-US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terlalu</a:t>
            </a:r>
            <a:r>
              <a:rPr lang="en-US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kentara</a:t>
            </a:r>
            <a:r>
              <a:rPr lang="en-US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. Rasa </a:t>
            </a:r>
            <a:r>
              <a:rPr lang="en-US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ketertarikan</a:t>
            </a:r>
            <a:r>
              <a:rPr lang="en-US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itu</a:t>
            </a:r>
            <a:r>
              <a:rPr lang="en-US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bisa</a:t>
            </a:r>
            <a:r>
              <a:rPr lang="en-US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jadi</a:t>
            </a:r>
            <a:r>
              <a:rPr lang="en-US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pertanda</a:t>
            </a:r>
            <a:r>
              <a:rPr lang="en-US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dari</a:t>
            </a:r>
            <a:r>
              <a:rPr lang="en-US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masa </a:t>
            </a:r>
            <a:r>
              <a:rPr lang="en-US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puber</a:t>
            </a:r>
            <a:r>
              <a:rPr lang="en-US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US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begitu</a:t>
            </a:r>
            <a:r>
              <a:rPr lang="en-US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anak</a:t>
            </a:r>
            <a:r>
              <a:rPr lang="en-US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juga </a:t>
            </a:r>
            <a:r>
              <a:rPr lang="en-US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berpotensi</a:t>
            </a:r>
            <a:r>
              <a:rPr lang="en-US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mengalami</a:t>
            </a:r>
            <a:r>
              <a:rPr lang="en-US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perubahan</a:t>
            </a:r>
            <a:r>
              <a:rPr lang="en-US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suasana</a:t>
            </a:r>
            <a:r>
              <a:rPr lang="en-US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hati</a:t>
            </a:r>
            <a:r>
              <a:rPr lang="en-US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tak</a:t>
            </a:r>
            <a:r>
              <a:rPr lang="en-US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menentu</a:t>
            </a:r>
            <a:r>
              <a:rPr lang="en-US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. Hal </a:t>
            </a:r>
            <a:r>
              <a:rPr lang="en-US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ini</a:t>
            </a:r>
            <a:r>
              <a:rPr lang="en-US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juga </a:t>
            </a:r>
            <a:r>
              <a:rPr lang="en-US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didampingi</a:t>
            </a:r>
            <a:r>
              <a:rPr lang="en-US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US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kepekaan</a:t>
            </a:r>
            <a:r>
              <a:rPr lang="en-US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terhadap</a:t>
            </a:r>
            <a:r>
              <a:rPr lang="en-US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bentuk</a:t>
            </a:r>
            <a:r>
              <a:rPr lang="en-US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tubuh</a:t>
            </a:r>
            <a:r>
              <a:rPr lang="en-US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dan </a:t>
            </a:r>
            <a:r>
              <a:rPr lang="en-US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penampilannya</a:t>
            </a:r>
            <a:r>
              <a:rPr lang="en-US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Semakin</a:t>
            </a:r>
            <a:r>
              <a:rPr lang="en-US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bertambah</a:t>
            </a:r>
            <a:r>
              <a:rPr lang="en-US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usia</a:t>
            </a:r>
            <a:r>
              <a:rPr lang="en-US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remaja</a:t>
            </a:r>
            <a:r>
              <a:rPr lang="en-US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akan</a:t>
            </a:r>
            <a:r>
              <a:rPr lang="en-US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lebih</a:t>
            </a:r>
            <a:r>
              <a:rPr lang="en-US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suka</a:t>
            </a:r>
            <a:r>
              <a:rPr lang="en-US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menghabiskan</a:t>
            </a:r>
            <a:r>
              <a:rPr lang="en-US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waktu</a:t>
            </a:r>
            <a:r>
              <a:rPr lang="en-US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bersama</a:t>
            </a:r>
            <a:r>
              <a:rPr lang="en-US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US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teman</a:t>
            </a:r>
            <a:r>
              <a:rPr lang="en-US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dibanding</a:t>
            </a:r>
            <a:r>
              <a:rPr lang="en-US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US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keluarga</a:t>
            </a:r>
            <a:r>
              <a:rPr lang="en-US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. Hal </a:t>
            </a:r>
            <a:r>
              <a:rPr lang="en-US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ini</a:t>
            </a:r>
            <a:r>
              <a:rPr lang="en-US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juga </a:t>
            </a:r>
            <a:r>
              <a:rPr lang="en-US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termasuk</a:t>
            </a:r>
            <a:r>
              <a:rPr lang="en-US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ke</a:t>
            </a:r>
            <a:r>
              <a:rPr lang="en-US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dalam</a:t>
            </a:r>
            <a:r>
              <a:rPr lang="en-US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perkembangan</a:t>
            </a:r>
            <a:r>
              <a:rPr lang="en-US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psikologi</a:t>
            </a:r>
            <a:r>
              <a:rPr lang="en-US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anak</a:t>
            </a:r>
            <a:r>
              <a:rPr lang="en-US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usia</a:t>
            </a:r>
            <a:r>
              <a:rPr lang="en-US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11 </a:t>
            </a:r>
            <a:r>
              <a:rPr lang="en-US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tahun</a:t>
            </a:r>
            <a:r>
              <a:rPr lang="en-US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ID" dirty="0">
              <a:solidFill>
                <a:schemeClr val="tx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 algn="just" fontAlgn="base">
              <a:lnSpc>
                <a:spcPct val="115000"/>
              </a:lnSpc>
              <a:spcAft>
                <a:spcPts val="1000"/>
              </a:spcAft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5334822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2" name="Google Shape;1042;p46"/>
          <p:cNvSpPr txBox="1">
            <a:spLocks noGrp="1"/>
          </p:cNvSpPr>
          <p:nvPr>
            <p:ph type="title"/>
          </p:nvPr>
        </p:nvSpPr>
        <p:spPr>
          <a:xfrm>
            <a:off x="720000" y="540000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ID" sz="2000" dirty="0"/>
              <a:t>7. P</a:t>
            </a:r>
            <a:r>
              <a:rPr lang="en" sz="2000" dirty="0"/>
              <a:t>erubahan Fisiologi dan Psikologi sesuai Kasus</a:t>
            </a:r>
            <a:endParaRPr sz="2000" dirty="0"/>
          </a:p>
        </p:txBody>
      </p:sp>
      <p:sp>
        <p:nvSpPr>
          <p:cNvPr id="1043" name="Google Shape;1043;p46"/>
          <p:cNvSpPr txBox="1">
            <a:spLocks noGrp="1"/>
          </p:cNvSpPr>
          <p:nvPr>
            <p:ph type="body" idx="1"/>
          </p:nvPr>
        </p:nvSpPr>
        <p:spPr>
          <a:xfrm>
            <a:off x="275263" y="815485"/>
            <a:ext cx="6945511" cy="3152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en-US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Anak </a:t>
            </a:r>
            <a:r>
              <a:rPr lang="en-US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perempuan</a:t>
            </a:r>
            <a:r>
              <a:rPr lang="en-US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tersebut</a:t>
            </a:r>
            <a:r>
              <a:rPr lang="en-US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telah</a:t>
            </a:r>
            <a:r>
              <a:rPr lang="en-US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mengalami</a:t>
            </a:r>
            <a:r>
              <a:rPr lang="en-US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masa </a:t>
            </a:r>
            <a:r>
              <a:rPr lang="en-US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pubertas</a:t>
            </a:r>
            <a:r>
              <a:rPr lang="en-US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ditandai</a:t>
            </a:r>
            <a:r>
              <a:rPr lang="en-US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dengan</a:t>
            </a:r>
            <a:r>
              <a:rPr lang="en-US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menarche yang </a:t>
            </a:r>
            <a:r>
              <a:rPr lang="en-US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didahului</a:t>
            </a:r>
            <a:r>
              <a:rPr lang="en-US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oleh </a:t>
            </a:r>
            <a:r>
              <a:rPr lang="en-US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perasaan</a:t>
            </a:r>
            <a:r>
              <a:rPr lang="en-US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pusing</a:t>
            </a:r>
            <a:r>
              <a:rPr lang="en-US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mual</a:t>
            </a:r>
            <a:r>
              <a:rPr lang="en-US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dan </a:t>
            </a:r>
            <a:r>
              <a:rPr lang="en-US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nyeri</a:t>
            </a:r>
            <a:r>
              <a:rPr lang="en-US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perut</a:t>
            </a:r>
            <a:r>
              <a:rPr lang="en-US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serta</a:t>
            </a:r>
            <a:r>
              <a:rPr lang="en-US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perasaan</a:t>
            </a:r>
            <a:r>
              <a:rPr lang="en-US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yang </a:t>
            </a:r>
            <a:r>
              <a:rPr lang="en-US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lebih</a:t>
            </a:r>
            <a:r>
              <a:rPr lang="en-US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sensitif</a:t>
            </a:r>
            <a:r>
              <a:rPr lang="en-US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seperti</a:t>
            </a:r>
            <a:r>
              <a:rPr lang="en-US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sebelumnya</a:t>
            </a:r>
            <a:r>
              <a:rPr lang="en-US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 Hal </a:t>
            </a:r>
            <a:r>
              <a:rPr lang="en-US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tersebut</a:t>
            </a:r>
            <a:r>
              <a:rPr lang="en-US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merupakan</a:t>
            </a:r>
            <a:r>
              <a:rPr lang="en-US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hal</a:t>
            </a:r>
            <a:r>
              <a:rPr lang="en-US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yang </a:t>
            </a:r>
            <a:r>
              <a:rPr lang="en-US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wajar</a:t>
            </a:r>
            <a:r>
              <a:rPr lang="en-US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pada </a:t>
            </a:r>
            <a:r>
              <a:rPr lang="en-US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setiap</a:t>
            </a:r>
            <a:r>
              <a:rPr lang="en-US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orang </a:t>
            </a:r>
            <a:r>
              <a:rPr lang="en-US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saat</a:t>
            </a:r>
            <a:r>
              <a:rPr lang="en-US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memasuki</a:t>
            </a:r>
            <a:r>
              <a:rPr lang="en-US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fase</a:t>
            </a:r>
            <a:r>
              <a:rPr lang="en-US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remaja</a:t>
            </a:r>
            <a:r>
              <a:rPr lang="en-US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Tetapi</a:t>
            </a:r>
            <a:r>
              <a:rPr lang="en-US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gejala</a:t>
            </a:r>
            <a:r>
              <a:rPr lang="en-US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setiap</a:t>
            </a:r>
            <a:r>
              <a:rPr lang="en-US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setiap</a:t>
            </a:r>
            <a:r>
              <a:rPr lang="en-US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orang </a:t>
            </a:r>
            <a:r>
              <a:rPr lang="en-US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dapat</a:t>
            </a:r>
            <a:r>
              <a:rPr lang="en-US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berbeda-beda</a:t>
            </a:r>
            <a:r>
              <a:rPr lang="en-US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ID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dirty="0"/>
          </a:p>
        </p:txBody>
      </p:sp>
      <p:grpSp>
        <p:nvGrpSpPr>
          <p:cNvPr id="1060" name="Google Shape;1060;p46"/>
          <p:cNvGrpSpPr/>
          <p:nvPr/>
        </p:nvGrpSpPr>
        <p:grpSpPr>
          <a:xfrm>
            <a:off x="7775476" y="1852817"/>
            <a:ext cx="342791" cy="312885"/>
            <a:chOff x="7775476" y="1852817"/>
            <a:chExt cx="342791" cy="312885"/>
          </a:xfrm>
        </p:grpSpPr>
        <p:sp>
          <p:nvSpPr>
            <p:cNvPr id="1061" name="Google Shape;1061;p46"/>
            <p:cNvSpPr/>
            <p:nvPr/>
          </p:nvSpPr>
          <p:spPr>
            <a:xfrm rot="10800000" flipH="1">
              <a:off x="7891548" y="2112894"/>
              <a:ext cx="52827" cy="52809"/>
            </a:xfrm>
            <a:custGeom>
              <a:avLst/>
              <a:gdLst/>
              <a:ahLst/>
              <a:cxnLst/>
              <a:rect l="l" t="t" r="r" b="b"/>
              <a:pathLst>
                <a:path w="2934" h="2933" extrusionOk="0">
                  <a:moveTo>
                    <a:pt x="1479" y="1"/>
                  </a:moveTo>
                  <a:cubicBezTo>
                    <a:pt x="677" y="1"/>
                    <a:pt x="1" y="652"/>
                    <a:pt x="1" y="1479"/>
                  </a:cubicBezTo>
                  <a:cubicBezTo>
                    <a:pt x="1" y="2281"/>
                    <a:pt x="677" y="2933"/>
                    <a:pt x="1479" y="2933"/>
                  </a:cubicBezTo>
                  <a:cubicBezTo>
                    <a:pt x="2281" y="2933"/>
                    <a:pt x="2933" y="2281"/>
                    <a:pt x="2933" y="1479"/>
                  </a:cubicBezTo>
                  <a:cubicBezTo>
                    <a:pt x="2933" y="652"/>
                    <a:pt x="2281" y="1"/>
                    <a:pt x="1479" y="1"/>
                  </a:cubicBezTo>
                  <a:close/>
                </a:path>
              </a:pathLst>
            </a:custGeom>
            <a:solidFill>
              <a:srgbClr val="B3C3F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2" name="Google Shape;1062;p46"/>
            <p:cNvSpPr/>
            <p:nvPr/>
          </p:nvSpPr>
          <p:spPr>
            <a:xfrm rot="10800000" flipH="1">
              <a:off x="8044698" y="1852817"/>
              <a:ext cx="73568" cy="73568"/>
            </a:xfrm>
            <a:custGeom>
              <a:avLst/>
              <a:gdLst/>
              <a:ahLst/>
              <a:cxnLst/>
              <a:rect l="l" t="t" r="r" b="b"/>
              <a:pathLst>
                <a:path w="4086" h="4086" extrusionOk="0">
                  <a:moveTo>
                    <a:pt x="2030" y="1"/>
                  </a:moveTo>
                  <a:cubicBezTo>
                    <a:pt x="903" y="1"/>
                    <a:pt x="0" y="928"/>
                    <a:pt x="0" y="2056"/>
                  </a:cubicBezTo>
                  <a:cubicBezTo>
                    <a:pt x="0" y="3159"/>
                    <a:pt x="903" y="4086"/>
                    <a:pt x="2030" y="4086"/>
                  </a:cubicBezTo>
                  <a:cubicBezTo>
                    <a:pt x="3158" y="4086"/>
                    <a:pt x="4086" y="3159"/>
                    <a:pt x="4086" y="2056"/>
                  </a:cubicBezTo>
                  <a:cubicBezTo>
                    <a:pt x="4086" y="928"/>
                    <a:pt x="3158" y="1"/>
                    <a:pt x="2030" y="1"/>
                  </a:cubicBezTo>
                  <a:close/>
                </a:path>
              </a:pathLst>
            </a:custGeom>
            <a:solidFill>
              <a:srgbClr val="B3C3F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3" name="Google Shape;1063;p46"/>
            <p:cNvSpPr/>
            <p:nvPr/>
          </p:nvSpPr>
          <p:spPr>
            <a:xfrm rot="10800000" flipH="1">
              <a:off x="7775476" y="1926370"/>
              <a:ext cx="111469" cy="111487"/>
            </a:xfrm>
            <a:custGeom>
              <a:avLst/>
              <a:gdLst/>
              <a:ahLst/>
              <a:cxnLst/>
              <a:rect l="l" t="t" r="r" b="b"/>
              <a:pathLst>
                <a:path w="6191" h="6192" extrusionOk="0">
                  <a:moveTo>
                    <a:pt x="3083" y="1"/>
                  </a:moveTo>
                  <a:lnTo>
                    <a:pt x="2005" y="2006"/>
                  </a:lnTo>
                  <a:lnTo>
                    <a:pt x="0" y="3108"/>
                  </a:lnTo>
                  <a:lnTo>
                    <a:pt x="2005" y="4186"/>
                  </a:lnTo>
                  <a:lnTo>
                    <a:pt x="3083" y="6191"/>
                  </a:lnTo>
                  <a:lnTo>
                    <a:pt x="4186" y="4186"/>
                  </a:lnTo>
                  <a:lnTo>
                    <a:pt x="6191" y="3108"/>
                  </a:lnTo>
                  <a:lnTo>
                    <a:pt x="4186" y="2006"/>
                  </a:lnTo>
                  <a:lnTo>
                    <a:pt x="3083" y="1"/>
                  </a:lnTo>
                  <a:close/>
                </a:path>
              </a:pathLst>
            </a:custGeom>
            <a:solidFill>
              <a:srgbClr val="B3C3F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064" name="Google Shape;1064;p46"/>
          <p:cNvGrpSpPr/>
          <p:nvPr/>
        </p:nvGrpSpPr>
        <p:grpSpPr>
          <a:xfrm>
            <a:off x="5633526" y="3596817"/>
            <a:ext cx="342791" cy="312885"/>
            <a:chOff x="5633526" y="3596817"/>
            <a:chExt cx="342791" cy="312885"/>
          </a:xfrm>
        </p:grpSpPr>
        <p:sp>
          <p:nvSpPr>
            <p:cNvPr id="1065" name="Google Shape;1065;p46"/>
            <p:cNvSpPr/>
            <p:nvPr/>
          </p:nvSpPr>
          <p:spPr>
            <a:xfrm rot="10800000">
              <a:off x="5807418" y="3856894"/>
              <a:ext cx="52827" cy="52809"/>
            </a:xfrm>
            <a:custGeom>
              <a:avLst/>
              <a:gdLst/>
              <a:ahLst/>
              <a:cxnLst/>
              <a:rect l="l" t="t" r="r" b="b"/>
              <a:pathLst>
                <a:path w="2934" h="2933" extrusionOk="0">
                  <a:moveTo>
                    <a:pt x="1479" y="1"/>
                  </a:moveTo>
                  <a:cubicBezTo>
                    <a:pt x="677" y="1"/>
                    <a:pt x="1" y="652"/>
                    <a:pt x="1" y="1479"/>
                  </a:cubicBezTo>
                  <a:cubicBezTo>
                    <a:pt x="1" y="2281"/>
                    <a:pt x="677" y="2933"/>
                    <a:pt x="1479" y="2933"/>
                  </a:cubicBezTo>
                  <a:cubicBezTo>
                    <a:pt x="2281" y="2933"/>
                    <a:pt x="2933" y="2281"/>
                    <a:pt x="2933" y="1479"/>
                  </a:cubicBezTo>
                  <a:cubicBezTo>
                    <a:pt x="2933" y="652"/>
                    <a:pt x="2281" y="1"/>
                    <a:pt x="1479" y="1"/>
                  </a:cubicBezTo>
                  <a:close/>
                </a:path>
              </a:pathLst>
            </a:custGeom>
            <a:solidFill>
              <a:srgbClr val="B3C3F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6" name="Google Shape;1066;p46"/>
            <p:cNvSpPr/>
            <p:nvPr/>
          </p:nvSpPr>
          <p:spPr>
            <a:xfrm rot="10800000">
              <a:off x="5633526" y="3596817"/>
              <a:ext cx="73568" cy="73568"/>
            </a:xfrm>
            <a:custGeom>
              <a:avLst/>
              <a:gdLst/>
              <a:ahLst/>
              <a:cxnLst/>
              <a:rect l="l" t="t" r="r" b="b"/>
              <a:pathLst>
                <a:path w="4086" h="4086" extrusionOk="0">
                  <a:moveTo>
                    <a:pt x="2030" y="1"/>
                  </a:moveTo>
                  <a:cubicBezTo>
                    <a:pt x="903" y="1"/>
                    <a:pt x="0" y="928"/>
                    <a:pt x="0" y="2056"/>
                  </a:cubicBezTo>
                  <a:cubicBezTo>
                    <a:pt x="0" y="3159"/>
                    <a:pt x="903" y="4086"/>
                    <a:pt x="2030" y="4086"/>
                  </a:cubicBezTo>
                  <a:cubicBezTo>
                    <a:pt x="3158" y="4086"/>
                    <a:pt x="4086" y="3159"/>
                    <a:pt x="4086" y="2056"/>
                  </a:cubicBezTo>
                  <a:cubicBezTo>
                    <a:pt x="4086" y="928"/>
                    <a:pt x="3158" y="1"/>
                    <a:pt x="2030" y="1"/>
                  </a:cubicBezTo>
                  <a:close/>
                </a:path>
              </a:pathLst>
            </a:custGeom>
            <a:solidFill>
              <a:srgbClr val="B3C3F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7" name="Google Shape;1067;p46"/>
            <p:cNvSpPr/>
            <p:nvPr/>
          </p:nvSpPr>
          <p:spPr>
            <a:xfrm rot="10800000">
              <a:off x="5864848" y="3670370"/>
              <a:ext cx="111469" cy="111487"/>
            </a:xfrm>
            <a:custGeom>
              <a:avLst/>
              <a:gdLst/>
              <a:ahLst/>
              <a:cxnLst/>
              <a:rect l="l" t="t" r="r" b="b"/>
              <a:pathLst>
                <a:path w="6191" h="6192" extrusionOk="0">
                  <a:moveTo>
                    <a:pt x="3083" y="1"/>
                  </a:moveTo>
                  <a:lnTo>
                    <a:pt x="2005" y="2006"/>
                  </a:lnTo>
                  <a:lnTo>
                    <a:pt x="0" y="3108"/>
                  </a:lnTo>
                  <a:lnTo>
                    <a:pt x="2005" y="4186"/>
                  </a:lnTo>
                  <a:lnTo>
                    <a:pt x="3083" y="6191"/>
                  </a:lnTo>
                  <a:lnTo>
                    <a:pt x="4186" y="4186"/>
                  </a:lnTo>
                  <a:lnTo>
                    <a:pt x="6191" y="3108"/>
                  </a:lnTo>
                  <a:lnTo>
                    <a:pt x="4186" y="2006"/>
                  </a:lnTo>
                  <a:lnTo>
                    <a:pt x="3083" y="1"/>
                  </a:lnTo>
                  <a:close/>
                </a:path>
              </a:pathLst>
            </a:custGeom>
            <a:solidFill>
              <a:srgbClr val="B3C3F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2" name="Google Shape;1042;p46"/>
          <p:cNvSpPr txBox="1">
            <a:spLocks noGrp="1"/>
          </p:cNvSpPr>
          <p:nvPr>
            <p:ph type="title"/>
          </p:nvPr>
        </p:nvSpPr>
        <p:spPr>
          <a:xfrm>
            <a:off x="720000" y="540000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/>
              <a:t>B</a:t>
            </a:r>
            <a:r>
              <a:rPr lang="en-ID" sz="2000" dirty="0"/>
              <a:t>. HORMON YANG BERPERAN DALAM PERUBAHAN MASA PUBERTAS</a:t>
            </a:r>
            <a:endParaRPr sz="2000" dirty="0"/>
          </a:p>
        </p:txBody>
      </p:sp>
      <p:sp>
        <p:nvSpPr>
          <p:cNvPr id="1043" name="Google Shape;1043;p46"/>
          <p:cNvSpPr txBox="1">
            <a:spLocks noGrp="1"/>
          </p:cNvSpPr>
          <p:nvPr>
            <p:ph type="body" idx="1"/>
          </p:nvPr>
        </p:nvSpPr>
        <p:spPr>
          <a:xfrm>
            <a:off x="751088" y="1631643"/>
            <a:ext cx="6945511" cy="3152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lnSpc>
                <a:spcPct val="115000"/>
              </a:lnSpc>
              <a:buNone/>
            </a:pPr>
            <a:endParaRPr lang="en-ID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en-US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Siklus</a:t>
            </a:r>
            <a:r>
              <a:rPr lang="en-US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menstruasi</a:t>
            </a:r>
            <a:r>
              <a:rPr lang="en-US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diatur</a:t>
            </a:r>
            <a:r>
              <a:rPr lang="en-US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oleh lima </a:t>
            </a:r>
            <a:r>
              <a:rPr lang="en-US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jenis</a:t>
            </a:r>
            <a:r>
              <a:rPr lang="en-US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hormon</a:t>
            </a:r>
            <a:r>
              <a:rPr lang="en-US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di </a:t>
            </a:r>
            <a:r>
              <a:rPr lang="en-US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antaranya</a:t>
            </a:r>
            <a:r>
              <a:rPr lang="en-US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adalah</a:t>
            </a:r>
            <a:r>
              <a:rPr lang="en-US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hormon</a:t>
            </a:r>
            <a:r>
              <a:rPr lang="en-US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estrogen, </a:t>
            </a:r>
            <a:r>
              <a:rPr lang="en-US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progesteron</a:t>
            </a:r>
            <a:r>
              <a:rPr lang="en-US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FSH (</a:t>
            </a:r>
            <a:r>
              <a:rPr lang="en-US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folice</a:t>
            </a:r>
            <a:r>
              <a:rPr lang="en-US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stimulating hormone), GnRH (gonadotropin </a:t>
            </a:r>
            <a:r>
              <a:rPr lang="en-US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relasing</a:t>
            </a:r>
            <a:r>
              <a:rPr lang="en-US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hormon</a:t>
            </a:r>
            <a:r>
              <a:rPr lang="en-US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), dan LH (luteinizing </a:t>
            </a:r>
            <a:r>
              <a:rPr lang="en-US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hormine</a:t>
            </a:r>
            <a:r>
              <a:rPr lang="en-US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). </a:t>
            </a:r>
            <a:r>
              <a:rPr lang="en-US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Menurut</a:t>
            </a:r>
            <a:r>
              <a:rPr lang="en-US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Marianti</a:t>
            </a:r>
            <a:r>
              <a:rPr lang="en-US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(2017) </a:t>
            </a:r>
            <a:r>
              <a:rPr lang="en-US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berdasarkan</a:t>
            </a:r>
            <a:r>
              <a:rPr lang="en-US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perubahan</a:t>
            </a:r>
            <a:r>
              <a:rPr lang="en-US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kondisi</a:t>
            </a:r>
            <a:r>
              <a:rPr lang="en-US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rahim</a:t>
            </a:r>
            <a:r>
              <a:rPr lang="en-US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dan </a:t>
            </a:r>
            <a:r>
              <a:rPr lang="en-US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konsentrasi</a:t>
            </a:r>
            <a:r>
              <a:rPr lang="en-US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hormon</a:t>
            </a:r>
            <a:r>
              <a:rPr lang="en-US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siklus</a:t>
            </a:r>
            <a:r>
              <a:rPr lang="en-US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mentruasi</a:t>
            </a:r>
            <a:r>
              <a:rPr lang="en-US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dibagi</a:t>
            </a:r>
            <a:r>
              <a:rPr lang="en-US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menjadi</a:t>
            </a:r>
            <a:r>
              <a:rPr lang="en-US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empat</a:t>
            </a:r>
            <a:r>
              <a:rPr lang="en-US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fase</a:t>
            </a:r>
            <a:r>
              <a:rPr lang="en-US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di </a:t>
            </a:r>
            <a:r>
              <a:rPr lang="en-US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antaranya</a:t>
            </a:r>
            <a:r>
              <a:rPr lang="en-US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adalah</a:t>
            </a:r>
            <a:r>
              <a:rPr lang="en-US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sebagai</a:t>
            </a:r>
            <a:r>
              <a:rPr lang="en-US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berikut</a:t>
            </a:r>
            <a:r>
              <a:rPr lang="en-US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342900" indent="-342900" algn="just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en-US" dirty="0" err="1">
                <a:ea typeface="Calibri" panose="020F0502020204030204" pitchFamily="34" charset="0"/>
                <a:cs typeface="Times New Roman" panose="02020603050405020304" pitchFamily="18" charset="0"/>
              </a:rPr>
              <a:t>Fase</a:t>
            </a:r>
            <a:r>
              <a:rPr lang="en-US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a typeface="Calibri" panose="020F0502020204030204" pitchFamily="34" charset="0"/>
                <a:cs typeface="Times New Roman" panose="02020603050405020304" pitchFamily="18" charset="0"/>
              </a:rPr>
              <a:t>Menstruasi</a:t>
            </a:r>
            <a:endParaRPr lang="en-US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en-US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Fase</a:t>
            </a:r>
            <a:r>
              <a:rPr lang="en-US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Folikular</a:t>
            </a:r>
            <a:endParaRPr lang="en-US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en-US" dirty="0" err="1">
                <a:ea typeface="Calibri" panose="020F0502020204030204" pitchFamily="34" charset="0"/>
                <a:cs typeface="Times New Roman" panose="02020603050405020304" pitchFamily="18" charset="0"/>
              </a:rPr>
              <a:t>Fase</a:t>
            </a:r>
            <a:r>
              <a:rPr lang="en-US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a typeface="Calibri" panose="020F0502020204030204" pitchFamily="34" charset="0"/>
                <a:cs typeface="Times New Roman" panose="02020603050405020304" pitchFamily="18" charset="0"/>
              </a:rPr>
              <a:t>Ovulasi</a:t>
            </a:r>
            <a:endParaRPr lang="en-US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en-US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Fase</a:t>
            </a:r>
            <a:r>
              <a:rPr lang="en-US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Luteal</a:t>
            </a:r>
          </a:p>
          <a:p>
            <a:pPr marL="342900" indent="-342900" algn="just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endParaRPr lang="en-ID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dirty="0"/>
          </a:p>
        </p:txBody>
      </p:sp>
      <p:grpSp>
        <p:nvGrpSpPr>
          <p:cNvPr id="1060" name="Google Shape;1060;p46"/>
          <p:cNvGrpSpPr/>
          <p:nvPr/>
        </p:nvGrpSpPr>
        <p:grpSpPr>
          <a:xfrm>
            <a:off x="7775476" y="1852817"/>
            <a:ext cx="342791" cy="312885"/>
            <a:chOff x="7775476" y="1852817"/>
            <a:chExt cx="342791" cy="312885"/>
          </a:xfrm>
        </p:grpSpPr>
        <p:sp>
          <p:nvSpPr>
            <p:cNvPr id="1061" name="Google Shape;1061;p46"/>
            <p:cNvSpPr/>
            <p:nvPr/>
          </p:nvSpPr>
          <p:spPr>
            <a:xfrm rot="10800000" flipH="1">
              <a:off x="7891548" y="2112894"/>
              <a:ext cx="52827" cy="52809"/>
            </a:xfrm>
            <a:custGeom>
              <a:avLst/>
              <a:gdLst/>
              <a:ahLst/>
              <a:cxnLst/>
              <a:rect l="l" t="t" r="r" b="b"/>
              <a:pathLst>
                <a:path w="2934" h="2933" extrusionOk="0">
                  <a:moveTo>
                    <a:pt x="1479" y="1"/>
                  </a:moveTo>
                  <a:cubicBezTo>
                    <a:pt x="677" y="1"/>
                    <a:pt x="1" y="652"/>
                    <a:pt x="1" y="1479"/>
                  </a:cubicBezTo>
                  <a:cubicBezTo>
                    <a:pt x="1" y="2281"/>
                    <a:pt x="677" y="2933"/>
                    <a:pt x="1479" y="2933"/>
                  </a:cubicBezTo>
                  <a:cubicBezTo>
                    <a:pt x="2281" y="2933"/>
                    <a:pt x="2933" y="2281"/>
                    <a:pt x="2933" y="1479"/>
                  </a:cubicBezTo>
                  <a:cubicBezTo>
                    <a:pt x="2933" y="652"/>
                    <a:pt x="2281" y="1"/>
                    <a:pt x="1479" y="1"/>
                  </a:cubicBezTo>
                  <a:close/>
                </a:path>
              </a:pathLst>
            </a:custGeom>
            <a:solidFill>
              <a:srgbClr val="B3C3F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2" name="Google Shape;1062;p46"/>
            <p:cNvSpPr/>
            <p:nvPr/>
          </p:nvSpPr>
          <p:spPr>
            <a:xfrm rot="10800000" flipH="1">
              <a:off x="8044698" y="1852817"/>
              <a:ext cx="73568" cy="73568"/>
            </a:xfrm>
            <a:custGeom>
              <a:avLst/>
              <a:gdLst/>
              <a:ahLst/>
              <a:cxnLst/>
              <a:rect l="l" t="t" r="r" b="b"/>
              <a:pathLst>
                <a:path w="4086" h="4086" extrusionOk="0">
                  <a:moveTo>
                    <a:pt x="2030" y="1"/>
                  </a:moveTo>
                  <a:cubicBezTo>
                    <a:pt x="903" y="1"/>
                    <a:pt x="0" y="928"/>
                    <a:pt x="0" y="2056"/>
                  </a:cubicBezTo>
                  <a:cubicBezTo>
                    <a:pt x="0" y="3159"/>
                    <a:pt x="903" y="4086"/>
                    <a:pt x="2030" y="4086"/>
                  </a:cubicBezTo>
                  <a:cubicBezTo>
                    <a:pt x="3158" y="4086"/>
                    <a:pt x="4086" y="3159"/>
                    <a:pt x="4086" y="2056"/>
                  </a:cubicBezTo>
                  <a:cubicBezTo>
                    <a:pt x="4086" y="928"/>
                    <a:pt x="3158" y="1"/>
                    <a:pt x="2030" y="1"/>
                  </a:cubicBezTo>
                  <a:close/>
                </a:path>
              </a:pathLst>
            </a:custGeom>
            <a:solidFill>
              <a:srgbClr val="B3C3F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3" name="Google Shape;1063;p46"/>
            <p:cNvSpPr/>
            <p:nvPr/>
          </p:nvSpPr>
          <p:spPr>
            <a:xfrm rot="10800000" flipH="1">
              <a:off x="7775476" y="1926370"/>
              <a:ext cx="111469" cy="111487"/>
            </a:xfrm>
            <a:custGeom>
              <a:avLst/>
              <a:gdLst/>
              <a:ahLst/>
              <a:cxnLst/>
              <a:rect l="l" t="t" r="r" b="b"/>
              <a:pathLst>
                <a:path w="6191" h="6192" extrusionOk="0">
                  <a:moveTo>
                    <a:pt x="3083" y="1"/>
                  </a:moveTo>
                  <a:lnTo>
                    <a:pt x="2005" y="2006"/>
                  </a:lnTo>
                  <a:lnTo>
                    <a:pt x="0" y="3108"/>
                  </a:lnTo>
                  <a:lnTo>
                    <a:pt x="2005" y="4186"/>
                  </a:lnTo>
                  <a:lnTo>
                    <a:pt x="3083" y="6191"/>
                  </a:lnTo>
                  <a:lnTo>
                    <a:pt x="4186" y="4186"/>
                  </a:lnTo>
                  <a:lnTo>
                    <a:pt x="6191" y="3108"/>
                  </a:lnTo>
                  <a:lnTo>
                    <a:pt x="4186" y="2006"/>
                  </a:lnTo>
                  <a:lnTo>
                    <a:pt x="3083" y="1"/>
                  </a:lnTo>
                  <a:close/>
                </a:path>
              </a:pathLst>
            </a:custGeom>
            <a:solidFill>
              <a:srgbClr val="B3C3F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064" name="Google Shape;1064;p46"/>
          <p:cNvGrpSpPr/>
          <p:nvPr/>
        </p:nvGrpSpPr>
        <p:grpSpPr>
          <a:xfrm>
            <a:off x="5633526" y="3596817"/>
            <a:ext cx="342791" cy="312885"/>
            <a:chOff x="5633526" y="3596817"/>
            <a:chExt cx="342791" cy="312885"/>
          </a:xfrm>
        </p:grpSpPr>
        <p:sp>
          <p:nvSpPr>
            <p:cNvPr id="1065" name="Google Shape;1065;p46"/>
            <p:cNvSpPr/>
            <p:nvPr/>
          </p:nvSpPr>
          <p:spPr>
            <a:xfrm rot="10800000">
              <a:off x="5807418" y="3856894"/>
              <a:ext cx="52827" cy="52809"/>
            </a:xfrm>
            <a:custGeom>
              <a:avLst/>
              <a:gdLst/>
              <a:ahLst/>
              <a:cxnLst/>
              <a:rect l="l" t="t" r="r" b="b"/>
              <a:pathLst>
                <a:path w="2934" h="2933" extrusionOk="0">
                  <a:moveTo>
                    <a:pt x="1479" y="1"/>
                  </a:moveTo>
                  <a:cubicBezTo>
                    <a:pt x="677" y="1"/>
                    <a:pt x="1" y="652"/>
                    <a:pt x="1" y="1479"/>
                  </a:cubicBezTo>
                  <a:cubicBezTo>
                    <a:pt x="1" y="2281"/>
                    <a:pt x="677" y="2933"/>
                    <a:pt x="1479" y="2933"/>
                  </a:cubicBezTo>
                  <a:cubicBezTo>
                    <a:pt x="2281" y="2933"/>
                    <a:pt x="2933" y="2281"/>
                    <a:pt x="2933" y="1479"/>
                  </a:cubicBezTo>
                  <a:cubicBezTo>
                    <a:pt x="2933" y="652"/>
                    <a:pt x="2281" y="1"/>
                    <a:pt x="1479" y="1"/>
                  </a:cubicBezTo>
                  <a:close/>
                </a:path>
              </a:pathLst>
            </a:custGeom>
            <a:solidFill>
              <a:srgbClr val="B3C3F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6" name="Google Shape;1066;p46"/>
            <p:cNvSpPr/>
            <p:nvPr/>
          </p:nvSpPr>
          <p:spPr>
            <a:xfrm rot="10800000">
              <a:off x="5633526" y="3596817"/>
              <a:ext cx="73568" cy="73568"/>
            </a:xfrm>
            <a:custGeom>
              <a:avLst/>
              <a:gdLst/>
              <a:ahLst/>
              <a:cxnLst/>
              <a:rect l="l" t="t" r="r" b="b"/>
              <a:pathLst>
                <a:path w="4086" h="4086" extrusionOk="0">
                  <a:moveTo>
                    <a:pt x="2030" y="1"/>
                  </a:moveTo>
                  <a:cubicBezTo>
                    <a:pt x="903" y="1"/>
                    <a:pt x="0" y="928"/>
                    <a:pt x="0" y="2056"/>
                  </a:cubicBezTo>
                  <a:cubicBezTo>
                    <a:pt x="0" y="3159"/>
                    <a:pt x="903" y="4086"/>
                    <a:pt x="2030" y="4086"/>
                  </a:cubicBezTo>
                  <a:cubicBezTo>
                    <a:pt x="3158" y="4086"/>
                    <a:pt x="4086" y="3159"/>
                    <a:pt x="4086" y="2056"/>
                  </a:cubicBezTo>
                  <a:cubicBezTo>
                    <a:pt x="4086" y="928"/>
                    <a:pt x="3158" y="1"/>
                    <a:pt x="2030" y="1"/>
                  </a:cubicBezTo>
                  <a:close/>
                </a:path>
              </a:pathLst>
            </a:custGeom>
            <a:solidFill>
              <a:srgbClr val="B3C3F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7" name="Google Shape;1067;p46"/>
            <p:cNvSpPr/>
            <p:nvPr/>
          </p:nvSpPr>
          <p:spPr>
            <a:xfrm rot="10800000">
              <a:off x="5864848" y="3670370"/>
              <a:ext cx="111469" cy="111487"/>
            </a:xfrm>
            <a:custGeom>
              <a:avLst/>
              <a:gdLst/>
              <a:ahLst/>
              <a:cxnLst/>
              <a:rect l="l" t="t" r="r" b="b"/>
              <a:pathLst>
                <a:path w="6191" h="6192" extrusionOk="0">
                  <a:moveTo>
                    <a:pt x="3083" y="1"/>
                  </a:moveTo>
                  <a:lnTo>
                    <a:pt x="2005" y="2006"/>
                  </a:lnTo>
                  <a:lnTo>
                    <a:pt x="0" y="3108"/>
                  </a:lnTo>
                  <a:lnTo>
                    <a:pt x="2005" y="4186"/>
                  </a:lnTo>
                  <a:lnTo>
                    <a:pt x="3083" y="6191"/>
                  </a:lnTo>
                  <a:lnTo>
                    <a:pt x="4186" y="4186"/>
                  </a:lnTo>
                  <a:lnTo>
                    <a:pt x="6191" y="3108"/>
                  </a:lnTo>
                  <a:lnTo>
                    <a:pt x="4186" y="2006"/>
                  </a:lnTo>
                  <a:lnTo>
                    <a:pt x="3083" y="1"/>
                  </a:lnTo>
                  <a:close/>
                </a:path>
              </a:pathLst>
            </a:custGeom>
            <a:solidFill>
              <a:srgbClr val="B3C3F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2137434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2" name="Google Shape;1042;p46"/>
          <p:cNvSpPr txBox="1">
            <a:spLocks noGrp="1"/>
          </p:cNvSpPr>
          <p:nvPr>
            <p:ph type="title"/>
          </p:nvPr>
        </p:nvSpPr>
        <p:spPr>
          <a:xfrm>
            <a:off x="720000" y="540000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/>
              <a:t>C. MASALAH KESEHATAN REPRODUKSI REMAJA</a:t>
            </a:r>
            <a:endParaRPr sz="2000" dirty="0"/>
          </a:p>
        </p:txBody>
      </p:sp>
      <p:sp>
        <p:nvSpPr>
          <p:cNvPr id="1043" name="Google Shape;1043;p46"/>
          <p:cNvSpPr txBox="1">
            <a:spLocks noGrp="1"/>
          </p:cNvSpPr>
          <p:nvPr>
            <p:ph type="body" idx="1"/>
          </p:nvPr>
        </p:nvSpPr>
        <p:spPr>
          <a:xfrm>
            <a:off x="501552" y="1643341"/>
            <a:ext cx="7704000" cy="3152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270510" indent="0" algn="just">
              <a:lnSpc>
                <a:spcPct val="115000"/>
              </a:lnSpc>
              <a:buNone/>
            </a:pPr>
            <a:r>
              <a:rPr lang="en-US" sz="14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Kuatnya</a:t>
            </a:r>
            <a:r>
              <a:rPr lang="en-US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norma</a:t>
            </a:r>
            <a:r>
              <a:rPr lang="en-US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sosial</a:t>
            </a:r>
            <a:r>
              <a:rPr lang="en-US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yang </a:t>
            </a:r>
            <a:r>
              <a:rPr lang="en-US" sz="14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menganggap</a:t>
            </a:r>
            <a:r>
              <a:rPr lang="en-US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seksualitas</a:t>
            </a:r>
            <a:r>
              <a:rPr lang="en-US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adalah</a:t>
            </a:r>
            <a:r>
              <a:rPr lang="en-US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tabu </a:t>
            </a:r>
            <a:r>
              <a:rPr lang="en-US" sz="14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akan</a:t>
            </a:r>
            <a:r>
              <a:rPr lang="en-US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berdampak</a:t>
            </a:r>
            <a:r>
              <a:rPr lang="en-US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pada </a:t>
            </a:r>
            <a:r>
              <a:rPr lang="en-US" sz="14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kuatnya</a:t>
            </a:r>
            <a:r>
              <a:rPr lang="en-US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penolakan</a:t>
            </a:r>
            <a:r>
              <a:rPr lang="en-US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terhadap</a:t>
            </a:r>
            <a:r>
              <a:rPr lang="en-US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usulan</a:t>
            </a:r>
            <a:r>
              <a:rPr lang="en-US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agar </a:t>
            </a:r>
            <a:r>
              <a:rPr lang="en-US" sz="14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pendidikan</a:t>
            </a:r>
            <a:r>
              <a:rPr lang="en-US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seksualitas</a:t>
            </a:r>
            <a:r>
              <a:rPr lang="en-US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terintegrasikan</a:t>
            </a:r>
            <a:r>
              <a:rPr lang="en-US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ke</a:t>
            </a:r>
            <a:r>
              <a:rPr lang="en-US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dalam</a:t>
            </a:r>
            <a:r>
              <a:rPr lang="en-US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kurikulum</a:t>
            </a:r>
            <a:r>
              <a:rPr lang="en-US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pendidikan</a:t>
            </a:r>
            <a:r>
              <a:rPr lang="en-US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14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Sekalipun</a:t>
            </a:r>
            <a:r>
              <a:rPr lang="en-US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sejak</a:t>
            </a:r>
            <a:r>
              <a:rPr lang="en-US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reformasi </a:t>
            </a:r>
            <a:r>
              <a:rPr lang="en-US" sz="14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bergulir</a:t>
            </a:r>
            <a:r>
              <a:rPr lang="en-US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hal</a:t>
            </a:r>
            <a:r>
              <a:rPr lang="en-US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ini</a:t>
            </a:r>
            <a:r>
              <a:rPr lang="en-US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telah</a:t>
            </a:r>
            <a:r>
              <a:rPr lang="en-US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diupayakan</a:t>
            </a:r>
            <a:r>
              <a:rPr lang="en-US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oleh </a:t>
            </a:r>
            <a:r>
              <a:rPr lang="en-US" sz="14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sejumlah</a:t>
            </a:r>
            <a:r>
              <a:rPr lang="en-US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pihak</a:t>
            </a:r>
            <a:r>
              <a:rPr lang="en-US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seperti</a:t>
            </a:r>
            <a:r>
              <a:rPr lang="en-US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organisasi-organisasi</a:t>
            </a:r>
            <a:r>
              <a:rPr lang="en-US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non </a:t>
            </a:r>
            <a:r>
              <a:rPr lang="en-US" sz="14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pemerintah</a:t>
            </a:r>
            <a:r>
              <a:rPr lang="en-US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(NGO), dan juga </a:t>
            </a:r>
            <a:r>
              <a:rPr lang="en-US" sz="14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pemerintah</a:t>
            </a:r>
            <a:r>
              <a:rPr lang="en-US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sendiri</a:t>
            </a:r>
            <a:r>
              <a:rPr lang="en-US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en-US" sz="14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khususnya</a:t>
            </a:r>
            <a:r>
              <a:rPr lang="en-US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Departemen</a:t>
            </a:r>
            <a:r>
              <a:rPr lang="en-US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Pendidikan Nasional), </a:t>
            </a:r>
            <a:r>
              <a:rPr lang="en-US" sz="14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untuk</a:t>
            </a:r>
            <a:r>
              <a:rPr lang="en-US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memasukkan</a:t>
            </a:r>
            <a:r>
              <a:rPr lang="en-US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seksualitas</a:t>
            </a:r>
            <a:r>
              <a:rPr lang="en-US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dalam</a:t>
            </a:r>
            <a:r>
              <a:rPr lang="en-US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mata</a:t>
            </a:r>
            <a:r>
              <a:rPr lang="en-US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pelajaran</a:t>
            </a:r>
            <a:r>
              <a:rPr lang="en-US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’Pendidikan </a:t>
            </a:r>
            <a:r>
              <a:rPr lang="en-US" sz="14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Reproduksi</a:t>
            </a:r>
            <a:r>
              <a:rPr lang="en-US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Remaja</a:t>
            </a:r>
            <a:r>
              <a:rPr lang="en-US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’; </a:t>
            </a:r>
            <a:r>
              <a:rPr lang="en-US" sz="14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namun</a:t>
            </a:r>
            <a:r>
              <a:rPr lang="en-US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hal</a:t>
            </a:r>
            <a:r>
              <a:rPr lang="en-US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ini</a:t>
            </a:r>
            <a:r>
              <a:rPr lang="en-US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belum</a:t>
            </a:r>
            <a:r>
              <a:rPr lang="en-US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sepenuhnya</a:t>
            </a:r>
            <a:r>
              <a:rPr lang="en-US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mampu</a:t>
            </a:r>
            <a:r>
              <a:rPr lang="en-US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mengatasi</a:t>
            </a:r>
            <a:r>
              <a:rPr lang="en-US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problem </a:t>
            </a:r>
            <a:r>
              <a:rPr lang="en-US" sz="14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riil</a:t>
            </a:r>
            <a:r>
              <a:rPr lang="en-US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yang </a:t>
            </a:r>
            <a:r>
              <a:rPr lang="en-US" sz="14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dihadapi</a:t>
            </a:r>
            <a:r>
              <a:rPr lang="en-US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remaja</a:t>
            </a:r>
            <a:r>
              <a:rPr lang="en-US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ID" sz="1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70510" indent="0" algn="just">
              <a:lnSpc>
                <a:spcPct val="115000"/>
              </a:lnSpc>
              <a:buNone/>
            </a:pPr>
            <a:r>
              <a:rPr lang="en-US" sz="14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Faktanya</a:t>
            </a:r>
            <a:r>
              <a:rPr lang="en-US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4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masalah</a:t>
            </a:r>
            <a:r>
              <a:rPr lang="en-US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terkait</a:t>
            </a:r>
            <a:r>
              <a:rPr lang="en-US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seksualitas</a:t>
            </a:r>
            <a:r>
              <a:rPr lang="en-US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dan </a:t>
            </a:r>
            <a:r>
              <a:rPr lang="en-US" sz="14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kesehatan</a:t>
            </a:r>
            <a:r>
              <a:rPr lang="en-US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reproduksi</a:t>
            </a:r>
            <a:r>
              <a:rPr lang="en-US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masih</a:t>
            </a:r>
            <a:r>
              <a:rPr lang="en-US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banyak</a:t>
            </a:r>
            <a:r>
              <a:rPr lang="en-US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dihadapi</a:t>
            </a:r>
            <a:r>
              <a:rPr lang="en-US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oleh </a:t>
            </a:r>
            <a:r>
              <a:rPr lang="en-US" sz="14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remaja</a:t>
            </a:r>
            <a:r>
              <a:rPr lang="en-US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14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Masalah-masalah</a:t>
            </a:r>
            <a:r>
              <a:rPr lang="en-US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tersebut</a:t>
            </a:r>
            <a:r>
              <a:rPr lang="en-US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antara</a:t>
            </a:r>
            <a:r>
              <a:rPr lang="en-US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lain: </a:t>
            </a:r>
          </a:p>
          <a:p>
            <a:pPr marL="270510" indent="0" algn="just">
              <a:lnSpc>
                <a:spcPct val="115000"/>
              </a:lnSpc>
              <a:buNone/>
            </a:pPr>
            <a:endParaRPr lang="en-US" sz="1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13410" indent="-342900" algn="just">
              <a:lnSpc>
                <a:spcPct val="115000"/>
              </a:lnSpc>
              <a:buFont typeface="+mj-lt"/>
              <a:buAutoNum type="arabicPeriod"/>
            </a:pPr>
            <a:r>
              <a:rPr lang="en-US" sz="1400" dirty="0" err="1">
                <a:ea typeface="Calibri" panose="020F0502020204030204" pitchFamily="34" charset="0"/>
                <a:cs typeface="Times New Roman" panose="02020603050405020304" pitchFamily="18" charset="0"/>
              </a:rPr>
              <a:t>Perkosaan</a:t>
            </a:r>
            <a:r>
              <a:rPr lang="en-US" sz="14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613410" indent="-342900" algn="just">
              <a:lnSpc>
                <a:spcPct val="115000"/>
              </a:lnSpc>
              <a:buFont typeface="+mj-lt"/>
              <a:buAutoNum type="arabicPeriod"/>
            </a:pPr>
            <a:r>
              <a:rPr lang="en-US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Free sex</a:t>
            </a:r>
          </a:p>
          <a:p>
            <a:pPr marL="613410" indent="-342900" algn="just">
              <a:lnSpc>
                <a:spcPct val="115000"/>
              </a:lnSpc>
              <a:buFont typeface="+mj-lt"/>
              <a:buAutoNum type="arabicPeriod"/>
            </a:pPr>
            <a:r>
              <a:rPr lang="en-US" sz="1400" dirty="0" err="1">
                <a:ea typeface="Calibri" panose="020F0502020204030204" pitchFamily="34" charset="0"/>
                <a:cs typeface="Times New Roman" panose="02020603050405020304" pitchFamily="18" charset="0"/>
              </a:rPr>
              <a:t>Kehamilan</a:t>
            </a:r>
            <a:r>
              <a:rPr lang="en-US" sz="14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ea typeface="Calibri" panose="020F0502020204030204" pitchFamily="34" charset="0"/>
                <a:cs typeface="Times New Roman" panose="02020603050405020304" pitchFamily="18" charset="0"/>
              </a:rPr>
              <a:t>tidak</a:t>
            </a:r>
            <a:r>
              <a:rPr lang="en-US" sz="14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ea typeface="Calibri" panose="020F0502020204030204" pitchFamily="34" charset="0"/>
                <a:cs typeface="Times New Roman" panose="02020603050405020304" pitchFamily="18" charset="0"/>
              </a:rPr>
              <a:t>diinginkan</a:t>
            </a:r>
            <a:endParaRPr lang="en-US" sz="1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13410" indent="-342900" algn="just">
              <a:lnSpc>
                <a:spcPct val="115000"/>
              </a:lnSpc>
              <a:buFont typeface="+mj-lt"/>
              <a:buAutoNum type="arabicPeriod"/>
            </a:pPr>
            <a:r>
              <a:rPr lang="en-US" sz="14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Aborsi</a:t>
            </a:r>
            <a:r>
              <a:rPr lang="en-US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613410" indent="-342900" algn="just">
              <a:lnSpc>
                <a:spcPct val="115000"/>
              </a:lnSpc>
              <a:buFont typeface="+mj-lt"/>
              <a:buAutoNum type="arabicPeriod"/>
            </a:pPr>
            <a:r>
              <a:rPr lang="en-US" sz="1400" dirty="0" err="1">
                <a:ea typeface="Calibri" panose="020F0502020204030204" pitchFamily="34" charset="0"/>
                <a:cs typeface="Times New Roman" panose="02020603050405020304" pitchFamily="18" charset="0"/>
              </a:rPr>
              <a:t>Perkawinan</a:t>
            </a:r>
            <a:r>
              <a:rPr lang="en-US" sz="1400" dirty="0">
                <a:ea typeface="Calibri" panose="020F0502020204030204" pitchFamily="34" charset="0"/>
                <a:cs typeface="Times New Roman" panose="02020603050405020304" pitchFamily="18" charset="0"/>
              </a:rPr>
              <a:t> dan </a:t>
            </a:r>
            <a:r>
              <a:rPr lang="en-US" sz="1400" dirty="0" err="1">
                <a:ea typeface="Calibri" panose="020F0502020204030204" pitchFamily="34" charset="0"/>
                <a:cs typeface="Times New Roman" panose="02020603050405020304" pitchFamily="18" charset="0"/>
              </a:rPr>
              <a:t>kehamilan</a:t>
            </a:r>
            <a:r>
              <a:rPr lang="en-US" sz="14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ea typeface="Calibri" panose="020F0502020204030204" pitchFamily="34" charset="0"/>
                <a:cs typeface="Times New Roman" panose="02020603050405020304" pitchFamily="18" charset="0"/>
              </a:rPr>
              <a:t>dini</a:t>
            </a:r>
            <a:endParaRPr lang="en-US" sz="1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13410" indent="-342900" algn="just">
              <a:lnSpc>
                <a:spcPct val="115000"/>
              </a:lnSpc>
              <a:buFont typeface="+mj-lt"/>
              <a:buAutoNum type="arabicPeriod"/>
            </a:pPr>
            <a:r>
              <a:rPr lang="en-US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IMS (</a:t>
            </a:r>
            <a:r>
              <a:rPr lang="en-US" sz="14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In</a:t>
            </a:r>
            <a:r>
              <a:rPr lang="en-US" sz="1400" dirty="0" err="1">
                <a:ea typeface="Calibri" panose="020F0502020204030204" pitchFamily="34" charset="0"/>
                <a:cs typeface="Times New Roman" panose="02020603050405020304" pitchFamily="18" charset="0"/>
              </a:rPr>
              <a:t>feksi</a:t>
            </a:r>
            <a:r>
              <a:rPr lang="en-US" sz="14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ea typeface="Calibri" panose="020F0502020204030204" pitchFamily="34" charset="0"/>
                <a:cs typeface="Times New Roman" panose="02020603050405020304" pitchFamily="18" charset="0"/>
              </a:rPr>
              <a:t>Menular</a:t>
            </a:r>
            <a:r>
              <a:rPr lang="en-US" sz="1400" dirty="0">
                <a:ea typeface="Calibri" panose="020F0502020204030204" pitchFamily="34" charset="0"/>
                <a:cs typeface="Times New Roman" panose="02020603050405020304" pitchFamily="18" charset="0"/>
              </a:rPr>
              <a:t> Sexual)</a:t>
            </a:r>
            <a:endParaRPr lang="en-ID" sz="1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</a:pPr>
            <a:endParaRPr lang="en-ID" sz="1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dirty="0"/>
          </a:p>
        </p:txBody>
      </p:sp>
      <p:grpSp>
        <p:nvGrpSpPr>
          <p:cNvPr id="1064" name="Google Shape;1064;p46"/>
          <p:cNvGrpSpPr/>
          <p:nvPr/>
        </p:nvGrpSpPr>
        <p:grpSpPr>
          <a:xfrm>
            <a:off x="5633526" y="3596817"/>
            <a:ext cx="342791" cy="312885"/>
            <a:chOff x="5633526" y="3596817"/>
            <a:chExt cx="342791" cy="312885"/>
          </a:xfrm>
        </p:grpSpPr>
        <p:sp>
          <p:nvSpPr>
            <p:cNvPr id="1065" name="Google Shape;1065;p46"/>
            <p:cNvSpPr/>
            <p:nvPr/>
          </p:nvSpPr>
          <p:spPr>
            <a:xfrm rot="10800000">
              <a:off x="5807418" y="3856894"/>
              <a:ext cx="52827" cy="52809"/>
            </a:xfrm>
            <a:custGeom>
              <a:avLst/>
              <a:gdLst/>
              <a:ahLst/>
              <a:cxnLst/>
              <a:rect l="l" t="t" r="r" b="b"/>
              <a:pathLst>
                <a:path w="2934" h="2933" extrusionOk="0">
                  <a:moveTo>
                    <a:pt x="1479" y="1"/>
                  </a:moveTo>
                  <a:cubicBezTo>
                    <a:pt x="677" y="1"/>
                    <a:pt x="1" y="652"/>
                    <a:pt x="1" y="1479"/>
                  </a:cubicBezTo>
                  <a:cubicBezTo>
                    <a:pt x="1" y="2281"/>
                    <a:pt x="677" y="2933"/>
                    <a:pt x="1479" y="2933"/>
                  </a:cubicBezTo>
                  <a:cubicBezTo>
                    <a:pt x="2281" y="2933"/>
                    <a:pt x="2933" y="2281"/>
                    <a:pt x="2933" y="1479"/>
                  </a:cubicBezTo>
                  <a:cubicBezTo>
                    <a:pt x="2933" y="652"/>
                    <a:pt x="2281" y="1"/>
                    <a:pt x="1479" y="1"/>
                  </a:cubicBezTo>
                  <a:close/>
                </a:path>
              </a:pathLst>
            </a:custGeom>
            <a:solidFill>
              <a:srgbClr val="B3C3F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6" name="Google Shape;1066;p46"/>
            <p:cNvSpPr/>
            <p:nvPr/>
          </p:nvSpPr>
          <p:spPr>
            <a:xfrm rot="10800000">
              <a:off x="5633526" y="3596817"/>
              <a:ext cx="73568" cy="73568"/>
            </a:xfrm>
            <a:custGeom>
              <a:avLst/>
              <a:gdLst/>
              <a:ahLst/>
              <a:cxnLst/>
              <a:rect l="l" t="t" r="r" b="b"/>
              <a:pathLst>
                <a:path w="4086" h="4086" extrusionOk="0">
                  <a:moveTo>
                    <a:pt x="2030" y="1"/>
                  </a:moveTo>
                  <a:cubicBezTo>
                    <a:pt x="903" y="1"/>
                    <a:pt x="0" y="928"/>
                    <a:pt x="0" y="2056"/>
                  </a:cubicBezTo>
                  <a:cubicBezTo>
                    <a:pt x="0" y="3159"/>
                    <a:pt x="903" y="4086"/>
                    <a:pt x="2030" y="4086"/>
                  </a:cubicBezTo>
                  <a:cubicBezTo>
                    <a:pt x="3158" y="4086"/>
                    <a:pt x="4086" y="3159"/>
                    <a:pt x="4086" y="2056"/>
                  </a:cubicBezTo>
                  <a:cubicBezTo>
                    <a:pt x="4086" y="928"/>
                    <a:pt x="3158" y="1"/>
                    <a:pt x="2030" y="1"/>
                  </a:cubicBezTo>
                  <a:close/>
                </a:path>
              </a:pathLst>
            </a:custGeom>
            <a:solidFill>
              <a:srgbClr val="B3C3F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7" name="Google Shape;1067;p46"/>
            <p:cNvSpPr/>
            <p:nvPr/>
          </p:nvSpPr>
          <p:spPr>
            <a:xfrm rot="10800000">
              <a:off x="5864848" y="3670370"/>
              <a:ext cx="111469" cy="111487"/>
            </a:xfrm>
            <a:custGeom>
              <a:avLst/>
              <a:gdLst/>
              <a:ahLst/>
              <a:cxnLst/>
              <a:rect l="l" t="t" r="r" b="b"/>
              <a:pathLst>
                <a:path w="6191" h="6192" extrusionOk="0">
                  <a:moveTo>
                    <a:pt x="3083" y="1"/>
                  </a:moveTo>
                  <a:lnTo>
                    <a:pt x="2005" y="2006"/>
                  </a:lnTo>
                  <a:lnTo>
                    <a:pt x="0" y="3108"/>
                  </a:lnTo>
                  <a:lnTo>
                    <a:pt x="2005" y="4186"/>
                  </a:lnTo>
                  <a:lnTo>
                    <a:pt x="3083" y="6191"/>
                  </a:lnTo>
                  <a:lnTo>
                    <a:pt x="4186" y="4186"/>
                  </a:lnTo>
                  <a:lnTo>
                    <a:pt x="6191" y="3108"/>
                  </a:lnTo>
                  <a:lnTo>
                    <a:pt x="4186" y="2006"/>
                  </a:lnTo>
                  <a:lnTo>
                    <a:pt x="3083" y="1"/>
                  </a:lnTo>
                  <a:close/>
                </a:path>
              </a:pathLst>
            </a:custGeom>
            <a:solidFill>
              <a:srgbClr val="B3C3F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22461438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8" name="Google Shape;1078;p48"/>
          <p:cNvSpPr txBox="1">
            <a:spLocks noGrp="1"/>
          </p:cNvSpPr>
          <p:nvPr>
            <p:ph type="title"/>
          </p:nvPr>
        </p:nvSpPr>
        <p:spPr>
          <a:xfrm>
            <a:off x="720000" y="540000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dirty="0">
                <a:latin typeface="Rubik"/>
              </a:rPr>
              <a:t>PENANGANAN MASALAH KESEHATAN REPRODUKSI REMAJA</a:t>
            </a:r>
            <a:endParaRPr sz="1800" dirty="0">
              <a:latin typeface="Rubik"/>
            </a:endParaRPr>
          </a:p>
        </p:txBody>
      </p:sp>
      <p:sp>
        <p:nvSpPr>
          <p:cNvPr id="1079" name="Google Shape;1079;p48"/>
          <p:cNvSpPr txBox="1">
            <a:spLocks noGrp="1"/>
          </p:cNvSpPr>
          <p:nvPr>
            <p:ph type="subTitle" idx="1"/>
          </p:nvPr>
        </p:nvSpPr>
        <p:spPr>
          <a:xfrm>
            <a:off x="502285" y="1364343"/>
            <a:ext cx="7974058" cy="3406096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270510" indent="269875" algn="just">
              <a:lnSpc>
                <a:spcPct val="115000"/>
              </a:lnSpc>
              <a:spcAft>
                <a:spcPts val="1000"/>
              </a:spcAft>
            </a:pPr>
            <a:r>
              <a:rPr lang="en-US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Ruang </a:t>
            </a:r>
            <a:r>
              <a:rPr lang="en-US" sz="14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lingkup</a:t>
            </a:r>
            <a:r>
              <a:rPr lang="en-US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masalah</a:t>
            </a:r>
            <a:r>
              <a:rPr lang="en-US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kesehatan</a:t>
            </a:r>
            <a:r>
              <a:rPr lang="en-US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reproduksi</a:t>
            </a:r>
            <a:r>
              <a:rPr lang="en-US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perempuan</a:t>
            </a:r>
            <a:r>
              <a:rPr lang="en-US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dan </a:t>
            </a:r>
            <a:r>
              <a:rPr lang="en-US" sz="14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laki-laki</a:t>
            </a:r>
            <a:r>
              <a:rPr lang="en-US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menggunakan</a:t>
            </a:r>
            <a:r>
              <a:rPr lang="en-US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pendekatan</a:t>
            </a:r>
            <a:r>
              <a:rPr lang="en-US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siklus</a:t>
            </a:r>
            <a:r>
              <a:rPr lang="en-US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kehidupan</a:t>
            </a:r>
            <a:r>
              <a:rPr lang="en-US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14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Berdasarkan</a:t>
            </a:r>
            <a:r>
              <a:rPr lang="en-US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masalah</a:t>
            </a:r>
            <a:r>
              <a:rPr lang="en-US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yang </a:t>
            </a:r>
            <a:r>
              <a:rPr lang="en-US" sz="14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terjadi</a:t>
            </a:r>
            <a:r>
              <a:rPr lang="en-US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pada </a:t>
            </a:r>
            <a:r>
              <a:rPr lang="en-US" sz="14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setiap</a:t>
            </a:r>
            <a:r>
              <a:rPr lang="en-US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fase</a:t>
            </a:r>
            <a:r>
              <a:rPr lang="en-US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kehidupan</a:t>
            </a:r>
            <a:r>
              <a:rPr lang="en-US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4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maka</a:t>
            </a:r>
            <a:r>
              <a:rPr lang="en-US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upaya-upaya</a:t>
            </a:r>
            <a:r>
              <a:rPr lang="en-US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penanganan</a:t>
            </a:r>
            <a:r>
              <a:rPr lang="en-US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masalah</a:t>
            </a:r>
            <a:r>
              <a:rPr lang="en-US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kesehatan</a:t>
            </a:r>
            <a:r>
              <a:rPr lang="en-US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reproduksi</a:t>
            </a:r>
            <a:r>
              <a:rPr lang="en-US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remaja</a:t>
            </a:r>
            <a:r>
              <a:rPr lang="en-US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sebagai</a:t>
            </a:r>
            <a:r>
              <a:rPr lang="en-US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berikut</a:t>
            </a:r>
            <a:r>
              <a:rPr lang="en-US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: </a:t>
            </a:r>
            <a:endParaRPr lang="en-ID" sz="1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 algn="just">
              <a:lnSpc>
                <a:spcPct val="107000"/>
              </a:lnSpc>
              <a:spcAft>
                <a:spcPts val="800"/>
              </a:spcAft>
            </a:pPr>
            <a:r>
              <a:rPr lang="en-US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1. </a:t>
            </a:r>
            <a:r>
              <a:rPr lang="en-US" sz="14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Gizi</a:t>
            </a:r>
            <a:r>
              <a:rPr lang="en-US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seimbang</a:t>
            </a:r>
            <a:r>
              <a:rPr lang="en-US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en-ID" sz="1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 algn="just">
              <a:lnSpc>
                <a:spcPct val="107000"/>
              </a:lnSpc>
              <a:spcAft>
                <a:spcPts val="800"/>
              </a:spcAft>
            </a:pPr>
            <a:r>
              <a:rPr lang="en-US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2. </a:t>
            </a:r>
            <a:r>
              <a:rPr lang="en-US" sz="14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Informasi</a:t>
            </a:r>
            <a:r>
              <a:rPr lang="en-US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tentang</a:t>
            </a:r>
            <a:r>
              <a:rPr lang="en-US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kesehatan</a:t>
            </a:r>
            <a:r>
              <a:rPr lang="en-US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reproduksi</a:t>
            </a:r>
            <a:r>
              <a:rPr lang="en-US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en-ID" sz="1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 algn="just">
              <a:lnSpc>
                <a:spcPct val="107000"/>
              </a:lnSpc>
              <a:spcAft>
                <a:spcPts val="800"/>
              </a:spcAft>
            </a:pPr>
            <a:r>
              <a:rPr lang="en-US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3. </a:t>
            </a:r>
            <a:r>
              <a:rPr lang="en-US" sz="14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Pencegahan</a:t>
            </a:r>
            <a:r>
              <a:rPr lang="en-US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kekerasan</a:t>
            </a:r>
            <a:r>
              <a:rPr lang="en-US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4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termasuk</a:t>
            </a:r>
            <a:r>
              <a:rPr lang="en-US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seksual</a:t>
            </a:r>
            <a:r>
              <a:rPr lang="en-US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en-ID" sz="1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 algn="just">
              <a:lnSpc>
                <a:spcPct val="107000"/>
              </a:lnSpc>
              <a:spcAft>
                <a:spcPts val="800"/>
              </a:spcAft>
            </a:pPr>
            <a:r>
              <a:rPr lang="en-US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4. </a:t>
            </a:r>
            <a:r>
              <a:rPr lang="en-US" sz="14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Pencegahan</a:t>
            </a:r>
            <a:r>
              <a:rPr lang="en-US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terhadap</a:t>
            </a:r>
            <a:r>
              <a:rPr lang="en-US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ketergantungan</a:t>
            </a:r>
            <a:r>
              <a:rPr lang="en-US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NAPZA. </a:t>
            </a:r>
            <a:endParaRPr lang="en-ID" sz="1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 algn="just">
              <a:lnSpc>
                <a:spcPct val="107000"/>
              </a:lnSpc>
              <a:spcAft>
                <a:spcPts val="800"/>
              </a:spcAft>
            </a:pPr>
            <a:r>
              <a:rPr lang="en-US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5. </a:t>
            </a:r>
            <a:r>
              <a:rPr lang="en-US" sz="14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Pernikahan</a:t>
            </a:r>
            <a:r>
              <a:rPr lang="en-US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pada </a:t>
            </a:r>
            <a:r>
              <a:rPr lang="en-US" sz="14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usia</a:t>
            </a:r>
            <a:r>
              <a:rPr lang="en-US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wajar</a:t>
            </a:r>
            <a:r>
              <a:rPr lang="en-US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en-ID" sz="1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 algn="just">
              <a:lnSpc>
                <a:spcPct val="107000"/>
              </a:lnSpc>
              <a:spcAft>
                <a:spcPts val="800"/>
              </a:spcAft>
            </a:pPr>
            <a:r>
              <a:rPr lang="en-US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6. Pendidikan dan </a:t>
            </a:r>
            <a:r>
              <a:rPr lang="en-US" sz="14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peningkatan</a:t>
            </a:r>
            <a:r>
              <a:rPr lang="en-US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ketrampilan</a:t>
            </a:r>
            <a:r>
              <a:rPr lang="en-US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(Program </a:t>
            </a:r>
            <a:r>
              <a:rPr lang="en-US" sz="14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Pojok</a:t>
            </a:r>
            <a:r>
              <a:rPr lang="en-US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Remaja</a:t>
            </a:r>
            <a:r>
              <a:rPr lang="en-US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(P2R)). </a:t>
            </a:r>
            <a:endParaRPr lang="en-ID" sz="1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 algn="just">
              <a:lnSpc>
                <a:spcPct val="107000"/>
              </a:lnSpc>
              <a:spcAft>
                <a:spcPts val="800"/>
              </a:spcAft>
            </a:pPr>
            <a:r>
              <a:rPr lang="en-US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7. </a:t>
            </a:r>
            <a:r>
              <a:rPr lang="en-US" sz="14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Peningkatan</a:t>
            </a:r>
            <a:r>
              <a:rPr lang="en-US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penghargaan</a:t>
            </a:r>
            <a:r>
              <a:rPr lang="en-US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diri</a:t>
            </a:r>
            <a:r>
              <a:rPr lang="en-US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en-ID" sz="1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 algn="just">
              <a:lnSpc>
                <a:spcPct val="107000"/>
              </a:lnSpc>
              <a:spcAft>
                <a:spcPts val="800"/>
              </a:spcAft>
            </a:pPr>
            <a:r>
              <a:rPr lang="en-US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8. </a:t>
            </a:r>
            <a:r>
              <a:rPr lang="en-US" sz="14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Peningkatan</a:t>
            </a:r>
            <a:r>
              <a:rPr lang="en-US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pertahanan</a:t>
            </a:r>
            <a:r>
              <a:rPr lang="en-US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terhadap</a:t>
            </a:r>
            <a:r>
              <a:rPr lang="en-US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godaan</a:t>
            </a:r>
            <a:r>
              <a:rPr lang="en-US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dan </a:t>
            </a:r>
            <a:r>
              <a:rPr lang="en-US" sz="14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ancaman</a:t>
            </a:r>
            <a:r>
              <a:rPr lang="en-US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ID" sz="1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 algn="just" rtl="0">
              <a:spcBef>
                <a:spcPts val="0"/>
              </a:spcBef>
              <a:spcAft>
                <a:spcPts val="1600"/>
              </a:spcAft>
              <a:buNone/>
            </a:pPr>
            <a:endParaRPr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" name="Google Shape;1146;p50"/>
          <p:cNvSpPr txBox="1">
            <a:spLocks noGrp="1"/>
          </p:cNvSpPr>
          <p:nvPr>
            <p:ph type="title"/>
          </p:nvPr>
        </p:nvSpPr>
        <p:spPr>
          <a:xfrm>
            <a:off x="720000" y="540000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dirty="0">
                <a:latin typeface="Rubik"/>
              </a:rPr>
              <a:t>D. PERAN BIDAN SESUAI KEBIJAKAN PEMERINTAH DALAM KESEHATAN MASA PUBERTAS</a:t>
            </a:r>
            <a:endParaRPr sz="1800" dirty="0">
              <a:latin typeface="Rubik"/>
            </a:endParaRPr>
          </a:p>
        </p:txBody>
      </p:sp>
      <p:sp>
        <p:nvSpPr>
          <p:cNvPr id="1150" name="Google Shape;1150;p50"/>
          <p:cNvSpPr txBox="1">
            <a:spLocks noGrp="1"/>
          </p:cNvSpPr>
          <p:nvPr>
            <p:ph type="subTitle" idx="4294967295"/>
          </p:nvPr>
        </p:nvSpPr>
        <p:spPr>
          <a:xfrm>
            <a:off x="758997" y="1112700"/>
            <a:ext cx="7215421" cy="3615243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342900" lvl="0" indent="-342900">
              <a:lnSpc>
                <a:spcPct val="115000"/>
              </a:lnSpc>
              <a:buFont typeface="+mj-lt"/>
              <a:buAutoNum type="arabicPeriod"/>
            </a:pPr>
            <a:r>
              <a:rPr lang="en-US" sz="1600" b="1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Asuhan</a:t>
            </a:r>
            <a:r>
              <a:rPr lang="en-US" sz="16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kesehatan</a:t>
            </a:r>
            <a:r>
              <a:rPr lang="en-US" sz="16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reproduksi</a:t>
            </a:r>
            <a:r>
              <a:rPr lang="en-US" sz="16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pada </a:t>
            </a:r>
            <a:r>
              <a:rPr lang="en-US" sz="1600" b="1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remaja</a:t>
            </a:r>
            <a:endParaRPr lang="en-ID" sz="1600" b="1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en-US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Program </a:t>
            </a:r>
            <a:r>
              <a:rPr lang="en-US" sz="16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kesehatan</a:t>
            </a:r>
            <a:r>
              <a:rPr lang="en-US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reprosuksi</a:t>
            </a:r>
            <a:r>
              <a:rPr lang="en-US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remaja</a:t>
            </a:r>
            <a:r>
              <a:rPr lang="en-US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bertujuan</a:t>
            </a:r>
            <a:r>
              <a:rPr lang="en-US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untuk</a:t>
            </a:r>
            <a:r>
              <a:rPr lang="en-US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membantu</a:t>
            </a:r>
            <a:r>
              <a:rPr lang="en-US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remaja</a:t>
            </a:r>
            <a:r>
              <a:rPr lang="en-US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agar </a:t>
            </a:r>
            <a:r>
              <a:rPr lang="en-US" sz="16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memahami</a:t>
            </a:r>
            <a:r>
              <a:rPr lang="en-US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dan </a:t>
            </a:r>
            <a:r>
              <a:rPr lang="en-US" sz="16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menyadari</a:t>
            </a:r>
            <a:r>
              <a:rPr lang="en-US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ilmu</a:t>
            </a:r>
            <a:r>
              <a:rPr lang="en-US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tersebut</a:t>
            </a:r>
            <a:r>
              <a:rPr lang="en-US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16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Sehinggah</a:t>
            </a:r>
            <a:r>
              <a:rPr lang="en-US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memiliki</a:t>
            </a:r>
            <a:r>
              <a:rPr lang="en-US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sikap</a:t>
            </a:r>
            <a:r>
              <a:rPr lang="en-US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dan </a:t>
            </a:r>
            <a:r>
              <a:rPr lang="en-US" sz="16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perilaku</a:t>
            </a:r>
            <a:r>
              <a:rPr lang="en-US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sehat</a:t>
            </a:r>
            <a:r>
              <a:rPr lang="en-US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dan </a:t>
            </a:r>
            <a:r>
              <a:rPr lang="en-US" sz="16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bertanggung</a:t>
            </a:r>
            <a:r>
              <a:rPr lang="en-US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jawab</a:t>
            </a:r>
            <a:r>
              <a:rPr lang="en-US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kaitaannya</a:t>
            </a:r>
            <a:r>
              <a:rPr lang="en-US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dengan</a:t>
            </a:r>
            <a:r>
              <a:rPr lang="en-US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masalah</a:t>
            </a:r>
            <a:r>
              <a:rPr lang="en-US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kehidupan</a:t>
            </a:r>
            <a:r>
              <a:rPr lang="en-US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reproduksi</a:t>
            </a:r>
            <a:r>
              <a:rPr lang="en-US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16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Sehingga</a:t>
            </a:r>
            <a:r>
              <a:rPr lang="en-US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terwujud</a:t>
            </a:r>
            <a:r>
              <a:rPr lang="en-US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keluarga</a:t>
            </a:r>
            <a:r>
              <a:rPr lang="en-US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berkualitas</a:t>
            </a:r>
            <a:r>
              <a:rPr lang="en-US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melalui</a:t>
            </a:r>
            <a:r>
              <a:rPr lang="en-US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peningkatan</a:t>
            </a:r>
            <a:r>
              <a:rPr lang="en-US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dan </a:t>
            </a:r>
            <a:r>
              <a:rPr lang="en-US" sz="16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pengetahuan,kesadaran</a:t>
            </a:r>
            <a:r>
              <a:rPr lang="en-US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sikap</a:t>
            </a:r>
            <a:r>
              <a:rPr lang="en-US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dan </a:t>
            </a:r>
            <a:r>
              <a:rPr lang="en-US" sz="16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perilaku</a:t>
            </a:r>
            <a:r>
              <a:rPr lang="en-US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remaja</a:t>
            </a:r>
            <a:r>
              <a:rPr lang="en-US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dan orang </a:t>
            </a:r>
            <a:r>
              <a:rPr lang="en-US" sz="16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tua</a:t>
            </a:r>
            <a:r>
              <a:rPr lang="en-US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dan </a:t>
            </a:r>
            <a:r>
              <a:rPr lang="en-US" sz="16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bertanggung</a:t>
            </a:r>
            <a:r>
              <a:rPr lang="en-US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jawab</a:t>
            </a:r>
            <a:r>
              <a:rPr lang="en-US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dalam</a:t>
            </a:r>
            <a:r>
              <a:rPr lang="en-US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kehidupan</a:t>
            </a:r>
            <a:r>
              <a:rPr lang="en-US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berkeluarga</a:t>
            </a:r>
            <a:r>
              <a:rPr lang="en-US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serta</a:t>
            </a:r>
            <a:r>
              <a:rPr lang="en-US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pemberian</a:t>
            </a:r>
            <a:r>
              <a:rPr lang="en-US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pelayanan</a:t>
            </a:r>
            <a:r>
              <a:rPr lang="en-US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kepada</a:t>
            </a:r>
            <a:r>
              <a:rPr lang="en-US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remaja</a:t>
            </a:r>
            <a:r>
              <a:rPr lang="en-US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yang </a:t>
            </a:r>
            <a:r>
              <a:rPr lang="en-US" sz="16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memiliki</a:t>
            </a:r>
            <a:r>
              <a:rPr lang="en-US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pemasalah</a:t>
            </a:r>
            <a:r>
              <a:rPr lang="en-US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khusus</a:t>
            </a:r>
            <a:r>
              <a:rPr lang="en-ID" sz="1600" dirty="0"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1600" dirty="0">
                <a:effectLst/>
                <a:ea typeface="Calibri" panose="020F0502020204030204" pitchFamily="34" charset="0"/>
              </a:rPr>
              <a:t>Adapun </a:t>
            </a:r>
            <a:r>
              <a:rPr lang="en-US" sz="1600" dirty="0" err="1">
                <a:effectLst/>
                <a:ea typeface="Calibri" panose="020F0502020204030204" pitchFamily="34" charset="0"/>
              </a:rPr>
              <a:t>asuhan</a:t>
            </a:r>
            <a:r>
              <a:rPr lang="en-US" sz="1600" dirty="0">
                <a:effectLst/>
                <a:ea typeface="Calibri" panose="020F0502020204030204" pitchFamily="34" charset="0"/>
              </a:rPr>
              <a:t> </a:t>
            </a:r>
            <a:r>
              <a:rPr lang="en-US" sz="1600" dirty="0" err="1">
                <a:effectLst/>
                <a:ea typeface="Calibri" panose="020F0502020204030204" pitchFamily="34" charset="0"/>
              </a:rPr>
              <a:t>kesehatan</a:t>
            </a:r>
            <a:r>
              <a:rPr lang="en-US" sz="1600" dirty="0">
                <a:effectLst/>
                <a:ea typeface="Calibri" panose="020F0502020204030204" pitchFamily="34" charset="0"/>
              </a:rPr>
              <a:t> </a:t>
            </a:r>
            <a:r>
              <a:rPr lang="en-US" sz="1600" dirty="0" err="1">
                <a:effectLst/>
                <a:ea typeface="Calibri" panose="020F0502020204030204" pitchFamily="34" charset="0"/>
              </a:rPr>
              <a:t>reproduksi</a:t>
            </a:r>
            <a:r>
              <a:rPr lang="en-US" sz="1600" dirty="0">
                <a:effectLst/>
                <a:ea typeface="Calibri" panose="020F0502020204030204" pitchFamily="34" charset="0"/>
              </a:rPr>
              <a:t> pada </a:t>
            </a:r>
            <a:r>
              <a:rPr lang="en-US" sz="1600" dirty="0" err="1">
                <a:effectLst/>
                <a:ea typeface="Calibri" panose="020F0502020204030204" pitchFamily="34" charset="0"/>
              </a:rPr>
              <a:t>remaja</a:t>
            </a:r>
            <a:r>
              <a:rPr lang="en-US" sz="1600" dirty="0">
                <a:effectLst/>
                <a:ea typeface="Calibri" panose="020F0502020204030204" pitchFamily="34" charset="0"/>
              </a:rPr>
              <a:t> </a:t>
            </a:r>
            <a:r>
              <a:rPr lang="en-US" sz="1600" dirty="0" err="1">
                <a:effectLst/>
                <a:ea typeface="Calibri" panose="020F0502020204030204" pitchFamily="34" charset="0"/>
              </a:rPr>
              <a:t>memiliki</a:t>
            </a:r>
            <a:r>
              <a:rPr lang="en-US" sz="1600" dirty="0">
                <a:effectLst/>
                <a:ea typeface="Calibri" panose="020F0502020204030204" pitchFamily="34" charset="0"/>
              </a:rPr>
              <a:t> </a:t>
            </a:r>
            <a:r>
              <a:rPr lang="en-US" sz="1600" dirty="0" err="1">
                <a:effectLst/>
                <a:ea typeface="Calibri" panose="020F0502020204030204" pitchFamily="34" charset="0"/>
              </a:rPr>
              <a:t>tujuan</a:t>
            </a:r>
            <a:r>
              <a:rPr lang="en-US" sz="1600" dirty="0">
                <a:effectLst/>
                <a:ea typeface="Calibri" panose="020F0502020204030204" pitchFamily="34" charset="0"/>
              </a:rPr>
              <a:t> </a:t>
            </a:r>
            <a:r>
              <a:rPr lang="en-US" sz="1600" dirty="0" err="1">
                <a:effectLst/>
                <a:ea typeface="Calibri" panose="020F0502020204030204" pitchFamily="34" charset="0"/>
              </a:rPr>
              <a:t>untuk</a:t>
            </a:r>
            <a:r>
              <a:rPr lang="en-US" sz="1600" dirty="0">
                <a:effectLst/>
                <a:ea typeface="Calibri" panose="020F0502020204030204" pitchFamily="34" charset="0"/>
              </a:rPr>
              <a:t> </a:t>
            </a:r>
            <a:r>
              <a:rPr lang="en-US" sz="1600" dirty="0" err="1">
                <a:effectLst/>
                <a:ea typeface="Calibri" panose="020F0502020204030204" pitchFamily="34" charset="0"/>
              </a:rPr>
              <a:t>seluruh</a:t>
            </a:r>
            <a:r>
              <a:rPr lang="en-US" sz="1600" dirty="0">
                <a:effectLst/>
                <a:ea typeface="Calibri" panose="020F0502020204030204" pitchFamily="34" charset="0"/>
              </a:rPr>
              <a:t> </a:t>
            </a:r>
            <a:r>
              <a:rPr lang="en-US" sz="1600" dirty="0" err="1">
                <a:effectLst/>
                <a:ea typeface="Calibri" panose="020F0502020204030204" pitchFamily="34" charset="0"/>
              </a:rPr>
              <a:t>lapisan</a:t>
            </a:r>
            <a:r>
              <a:rPr lang="en-US" sz="1600" dirty="0">
                <a:effectLst/>
                <a:ea typeface="Calibri" panose="020F0502020204030204" pitchFamily="34" charset="0"/>
              </a:rPr>
              <a:t> </a:t>
            </a:r>
            <a:r>
              <a:rPr lang="en-US" sz="1600" dirty="0" err="1">
                <a:effectLst/>
                <a:ea typeface="Calibri" panose="020F0502020204030204" pitchFamily="34" charset="0"/>
              </a:rPr>
              <a:t>masyarakat</a:t>
            </a:r>
            <a:r>
              <a:rPr lang="en-US" sz="1600" dirty="0">
                <a:effectLst/>
                <a:ea typeface="Calibri" panose="020F0502020204030204" pitchFamily="34" charset="0"/>
              </a:rPr>
              <a:t> </a:t>
            </a:r>
            <a:r>
              <a:rPr lang="en-US" sz="1600" dirty="0" err="1">
                <a:effectLst/>
                <a:ea typeface="Calibri" panose="020F0502020204030204" pitchFamily="34" charset="0"/>
              </a:rPr>
              <a:t>mendapatkan</a:t>
            </a:r>
            <a:r>
              <a:rPr lang="en-US" sz="1600" dirty="0">
                <a:effectLst/>
                <a:ea typeface="Calibri" panose="020F0502020204030204" pitchFamily="34" charset="0"/>
              </a:rPr>
              <a:t> </a:t>
            </a:r>
            <a:r>
              <a:rPr lang="en-US" sz="1600" dirty="0" err="1">
                <a:effectLst/>
                <a:ea typeface="Calibri" panose="020F0502020204030204" pitchFamily="34" charset="0"/>
              </a:rPr>
              <a:t>informasi</a:t>
            </a:r>
            <a:r>
              <a:rPr lang="en-US" sz="1600" dirty="0">
                <a:effectLst/>
                <a:ea typeface="Calibri" panose="020F0502020204030204" pitchFamily="34" charset="0"/>
              </a:rPr>
              <a:t> </a:t>
            </a:r>
            <a:r>
              <a:rPr lang="en-US" sz="1600" dirty="0" err="1">
                <a:effectLst/>
                <a:ea typeface="Calibri" panose="020F0502020204030204" pitchFamily="34" charset="0"/>
              </a:rPr>
              <a:t>tentang</a:t>
            </a:r>
            <a:r>
              <a:rPr lang="en-US" sz="1600" dirty="0">
                <a:effectLst/>
                <a:ea typeface="Calibri" panose="020F0502020204030204" pitchFamily="34" charset="0"/>
              </a:rPr>
              <a:t> </a:t>
            </a:r>
            <a:r>
              <a:rPr lang="en-US" sz="1600" dirty="0" err="1">
                <a:effectLst/>
                <a:ea typeface="Calibri" panose="020F0502020204030204" pitchFamily="34" charset="0"/>
              </a:rPr>
              <a:t>kesehatan</a:t>
            </a:r>
            <a:r>
              <a:rPr lang="en-US" sz="1600" dirty="0">
                <a:effectLst/>
                <a:ea typeface="Calibri" panose="020F0502020204030204" pitchFamily="34" charset="0"/>
              </a:rPr>
              <a:t> </a:t>
            </a:r>
            <a:r>
              <a:rPr lang="en-US" sz="1600" dirty="0" err="1">
                <a:effectLst/>
                <a:ea typeface="Calibri" panose="020F0502020204030204" pitchFamily="34" charset="0"/>
              </a:rPr>
              <a:t>reproduksi</a:t>
            </a:r>
            <a:r>
              <a:rPr lang="en-US" sz="1600" dirty="0">
                <a:effectLst/>
                <a:ea typeface="Calibri" panose="020F0502020204030204" pitchFamily="34" charset="0"/>
              </a:rPr>
              <a:t> </a:t>
            </a:r>
            <a:r>
              <a:rPr lang="en-US" sz="1600" dirty="0" err="1">
                <a:effectLst/>
                <a:ea typeface="Calibri" panose="020F0502020204030204" pitchFamily="34" charset="0"/>
              </a:rPr>
              <a:t>remaja</a:t>
            </a:r>
            <a:r>
              <a:rPr lang="en-US" sz="1600" dirty="0">
                <a:effectLst/>
                <a:ea typeface="Calibri" panose="020F0502020204030204" pitchFamily="34" charset="0"/>
              </a:rPr>
              <a:t> (KRR).</a:t>
            </a:r>
            <a:endParaRPr sz="16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0" name="Google Shape;1150;p50"/>
          <p:cNvSpPr txBox="1">
            <a:spLocks noGrp="1"/>
          </p:cNvSpPr>
          <p:nvPr>
            <p:ph type="subTitle" idx="4294967295"/>
          </p:nvPr>
        </p:nvSpPr>
        <p:spPr>
          <a:xfrm>
            <a:off x="631406" y="581072"/>
            <a:ext cx="7413896" cy="3615243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lnSpc>
                <a:spcPct val="115000"/>
              </a:lnSpc>
              <a:buNone/>
            </a:pPr>
            <a:r>
              <a:rPr lang="en-US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2. Peran dan </a:t>
            </a:r>
            <a:r>
              <a:rPr lang="en-US" b="1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tugas</a:t>
            </a:r>
            <a:r>
              <a:rPr lang="en-US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bidan</a:t>
            </a:r>
            <a:r>
              <a:rPr lang="en-US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melibatkan</a:t>
            </a:r>
            <a:r>
              <a:rPr lang="en-US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wanita</a:t>
            </a:r>
            <a:r>
              <a:rPr lang="en-US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dalam</a:t>
            </a:r>
            <a:r>
              <a:rPr lang="en-US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pengambilan</a:t>
            </a:r>
            <a:r>
              <a:rPr lang="en-US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keputusan</a:t>
            </a:r>
            <a:endParaRPr lang="en-US" b="1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15000"/>
              </a:lnSpc>
              <a:buNone/>
            </a:pPr>
            <a:endParaRPr lang="en-ID" b="1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>
              <a:lnSpc>
                <a:spcPct val="115000"/>
              </a:lnSpc>
              <a:buNone/>
            </a:pPr>
            <a:r>
              <a:rPr lang="en-US" sz="16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Secara</a:t>
            </a:r>
            <a:r>
              <a:rPr lang="en-US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umum</a:t>
            </a:r>
            <a:r>
              <a:rPr lang="en-US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peran</a:t>
            </a:r>
            <a:r>
              <a:rPr lang="en-US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bidan</a:t>
            </a:r>
            <a:r>
              <a:rPr lang="en-US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dalam</a:t>
            </a:r>
            <a:r>
              <a:rPr lang="en-US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penanggulangan</a:t>
            </a:r>
            <a:r>
              <a:rPr lang="en-US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masalah</a:t>
            </a:r>
            <a:r>
              <a:rPr lang="en-US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pada </a:t>
            </a:r>
            <a:r>
              <a:rPr lang="en-US" sz="16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remaja</a:t>
            </a:r>
            <a:r>
              <a:rPr lang="en-US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adalah</a:t>
            </a:r>
            <a:r>
              <a:rPr lang="en-US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sebagai</a:t>
            </a:r>
            <a:r>
              <a:rPr lang="en-US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fasilitor</a:t>
            </a:r>
            <a:r>
              <a:rPr lang="en-US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dan </a:t>
            </a:r>
            <a:r>
              <a:rPr lang="en-US" sz="16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konselor</a:t>
            </a:r>
            <a:r>
              <a:rPr lang="en-US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yang </a:t>
            </a:r>
            <a:r>
              <a:rPr lang="en-US" sz="16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bisa</a:t>
            </a:r>
            <a:r>
              <a:rPr lang="en-US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dijadikan</a:t>
            </a:r>
            <a:r>
              <a:rPr lang="en-US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tempat</a:t>
            </a:r>
            <a:r>
              <a:rPr lang="en-US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mencari</a:t>
            </a:r>
            <a:r>
              <a:rPr lang="en-US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jawaban</a:t>
            </a:r>
            <a:r>
              <a:rPr lang="en-US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dari</a:t>
            </a:r>
            <a:r>
              <a:rPr lang="en-US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suatu</a:t>
            </a:r>
            <a:r>
              <a:rPr lang="en-US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permasalahan</a:t>
            </a:r>
            <a:r>
              <a:rPr lang="en-US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yang </a:t>
            </a:r>
            <a:r>
              <a:rPr lang="en-US" sz="16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dihadapi</a:t>
            </a:r>
            <a:r>
              <a:rPr lang="en-US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oleh </a:t>
            </a:r>
            <a:r>
              <a:rPr lang="en-US" sz="16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remaja</a:t>
            </a:r>
            <a:r>
              <a:rPr lang="en-US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 Oleh </a:t>
            </a:r>
            <a:r>
              <a:rPr lang="en-US" sz="16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karena</a:t>
            </a:r>
            <a:r>
              <a:rPr lang="en-US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itu</a:t>
            </a:r>
            <a:r>
              <a:rPr lang="en-US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6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bidan</a:t>
            </a:r>
            <a:r>
              <a:rPr lang="en-US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harus</a:t>
            </a:r>
            <a:r>
              <a:rPr lang="en-US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memiliki</a:t>
            </a:r>
            <a:r>
              <a:rPr lang="en-US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pengetahuan</a:t>
            </a:r>
            <a:r>
              <a:rPr lang="en-US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dan </a:t>
            </a:r>
            <a:r>
              <a:rPr lang="en-US" sz="16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wawasan</a:t>
            </a:r>
            <a:r>
              <a:rPr lang="en-US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yang </a:t>
            </a:r>
            <a:r>
              <a:rPr lang="en-US" sz="16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cukup</a:t>
            </a:r>
            <a:r>
              <a:rPr lang="en-US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 Adapun </a:t>
            </a:r>
            <a:r>
              <a:rPr lang="en-US" sz="16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peran</a:t>
            </a:r>
            <a:r>
              <a:rPr lang="en-US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yang </a:t>
            </a:r>
            <a:r>
              <a:rPr lang="en-US" sz="16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bisa</a:t>
            </a:r>
            <a:r>
              <a:rPr lang="en-US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dilakukan</a:t>
            </a:r>
            <a:r>
              <a:rPr lang="en-US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oleh </a:t>
            </a:r>
            <a:r>
              <a:rPr lang="en-US" sz="16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bidan</a:t>
            </a:r>
            <a:r>
              <a:rPr lang="en-US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seperti</a:t>
            </a:r>
            <a:r>
              <a:rPr lang="en-US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mendengarkan</a:t>
            </a:r>
            <a:r>
              <a:rPr lang="en-US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keluhan</a:t>
            </a:r>
            <a:r>
              <a:rPr lang="en-US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remaja</a:t>
            </a:r>
            <a:r>
              <a:rPr lang="en-US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yang </a:t>
            </a:r>
            <a:r>
              <a:rPr lang="en-US" sz="16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bermasalah</a:t>
            </a:r>
            <a:r>
              <a:rPr lang="en-US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6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dengan</a:t>
            </a:r>
            <a:r>
              <a:rPr lang="en-US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tetap</a:t>
            </a:r>
            <a:r>
              <a:rPr lang="en-US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menjaga</a:t>
            </a:r>
            <a:r>
              <a:rPr lang="en-US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kerahasiaan</a:t>
            </a:r>
            <a:r>
              <a:rPr lang="en-US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pasien</a:t>
            </a:r>
            <a:r>
              <a:rPr lang="en-US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6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membangun</a:t>
            </a:r>
            <a:r>
              <a:rPr lang="en-US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komunikasi</a:t>
            </a:r>
            <a:r>
              <a:rPr lang="en-US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dengan</a:t>
            </a:r>
            <a:r>
              <a:rPr lang="en-US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remaja</a:t>
            </a:r>
            <a:r>
              <a:rPr lang="en-US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6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ikut</a:t>
            </a:r>
            <a:r>
              <a:rPr lang="en-US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serta</a:t>
            </a:r>
            <a:r>
              <a:rPr lang="en-US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dalam</a:t>
            </a:r>
            <a:r>
              <a:rPr lang="en-US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kelompok</a:t>
            </a:r>
            <a:r>
              <a:rPr lang="en-US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remaja</a:t>
            </a:r>
            <a:r>
              <a:rPr lang="en-US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6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melakukan</a:t>
            </a:r>
            <a:r>
              <a:rPr lang="en-US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penyuluhan</a:t>
            </a:r>
            <a:r>
              <a:rPr lang="en-US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pada </a:t>
            </a:r>
            <a:r>
              <a:rPr lang="en-US" sz="16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remaja</a:t>
            </a:r>
            <a:r>
              <a:rPr lang="en-US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berkaitan</a:t>
            </a:r>
            <a:r>
              <a:rPr lang="en-US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dengan</a:t>
            </a:r>
            <a:r>
              <a:rPr lang="en-US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kesehatan</a:t>
            </a:r>
            <a:r>
              <a:rPr lang="en-US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reproduksi</a:t>
            </a:r>
            <a:r>
              <a:rPr lang="en-US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dan </a:t>
            </a:r>
            <a:r>
              <a:rPr lang="en-US" sz="16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memberikan</a:t>
            </a:r>
            <a:r>
              <a:rPr lang="en-US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informasi</a:t>
            </a:r>
            <a:r>
              <a:rPr lang="en-US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pada </a:t>
            </a:r>
            <a:r>
              <a:rPr lang="en-US" sz="16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remaja</a:t>
            </a:r>
            <a:r>
              <a:rPr lang="en-US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sesuai</a:t>
            </a:r>
            <a:r>
              <a:rPr lang="en-US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dengan</a:t>
            </a:r>
            <a:r>
              <a:rPr lang="en-US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kebutuhan</a:t>
            </a:r>
            <a:r>
              <a:rPr lang="en-US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nya</a:t>
            </a:r>
            <a:r>
              <a:rPr lang="en-US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en-ID" sz="16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15000"/>
              </a:lnSpc>
              <a:buNone/>
            </a:pPr>
            <a:endParaRPr sz="1600" dirty="0"/>
          </a:p>
        </p:txBody>
      </p:sp>
    </p:spTree>
    <p:extLst>
      <p:ext uri="{BB962C8B-B14F-4D97-AF65-F5344CB8AC3E}">
        <p14:creationId xmlns:p14="http://schemas.microsoft.com/office/powerpoint/2010/main" val="170789453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4" name="Google Shape;2566;p68">
            <a:extLst>
              <a:ext uri="{FF2B5EF4-FFF2-40B4-BE49-F238E27FC236}">
                <a16:creationId xmlns:a16="http://schemas.microsoft.com/office/drawing/2014/main" id="{BBFA72DA-812B-1052-2F72-CCF4D29355D2}"/>
              </a:ext>
            </a:extLst>
          </p:cNvPr>
          <p:cNvGrpSpPr/>
          <p:nvPr/>
        </p:nvGrpSpPr>
        <p:grpSpPr>
          <a:xfrm>
            <a:off x="643407" y="854517"/>
            <a:ext cx="4076554" cy="3925733"/>
            <a:chOff x="2144325" y="1182850"/>
            <a:chExt cx="652750" cy="628600"/>
          </a:xfrm>
        </p:grpSpPr>
        <p:sp>
          <p:nvSpPr>
            <p:cNvPr id="105" name="Google Shape;2567;p68">
              <a:extLst>
                <a:ext uri="{FF2B5EF4-FFF2-40B4-BE49-F238E27FC236}">
                  <a16:creationId xmlns:a16="http://schemas.microsoft.com/office/drawing/2014/main" id="{BBD737CC-973D-FD26-41CC-144842C75E04}"/>
                </a:ext>
              </a:extLst>
            </p:cNvPr>
            <p:cNvSpPr/>
            <p:nvPr/>
          </p:nvSpPr>
          <p:spPr>
            <a:xfrm>
              <a:off x="2286225" y="1772575"/>
              <a:ext cx="228775" cy="38875"/>
            </a:xfrm>
            <a:custGeom>
              <a:avLst/>
              <a:gdLst/>
              <a:ahLst/>
              <a:cxnLst/>
              <a:rect l="l" t="t" r="r" b="b"/>
              <a:pathLst>
                <a:path w="9151" h="1555" extrusionOk="0">
                  <a:moveTo>
                    <a:pt x="4570" y="1"/>
                  </a:moveTo>
                  <a:cubicBezTo>
                    <a:pt x="2041" y="1"/>
                    <a:pt x="0" y="350"/>
                    <a:pt x="0" y="778"/>
                  </a:cubicBezTo>
                  <a:cubicBezTo>
                    <a:pt x="0" y="1206"/>
                    <a:pt x="2041" y="1554"/>
                    <a:pt x="4570" y="1554"/>
                  </a:cubicBezTo>
                  <a:cubicBezTo>
                    <a:pt x="7099" y="1554"/>
                    <a:pt x="9151" y="1206"/>
                    <a:pt x="9151" y="778"/>
                  </a:cubicBezTo>
                  <a:cubicBezTo>
                    <a:pt x="9151" y="350"/>
                    <a:pt x="7099" y="1"/>
                    <a:pt x="4570" y="1"/>
                  </a:cubicBezTo>
                  <a:close/>
                </a:path>
              </a:pathLst>
            </a:custGeom>
            <a:solidFill>
              <a:srgbClr val="859A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" name="Google Shape;2568;p68">
              <a:extLst>
                <a:ext uri="{FF2B5EF4-FFF2-40B4-BE49-F238E27FC236}">
                  <a16:creationId xmlns:a16="http://schemas.microsoft.com/office/drawing/2014/main" id="{34E87C4D-B2DD-8FE2-D601-9D8F2F1781D8}"/>
                </a:ext>
              </a:extLst>
            </p:cNvPr>
            <p:cNvSpPr/>
            <p:nvPr/>
          </p:nvSpPr>
          <p:spPr>
            <a:xfrm>
              <a:off x="2308850" y="1279175"/>
              <a:ext cx="488225" cy="467050"/>
            </a:xfrm>
            <a:custGeom>
              <a:avLst/>
              <a:gdLst/>
              <a:ahLst/>
              <a:cxnLst/>
              <a:rect l="l" t="t" r="r" b="b"/>
              <a:pathLst>
                <a:path w="19529" h="18682" extrusionOk="0">
                  <a:moveTo>
                    <a:pt x="9770" y="4432"/>
                  </a:moveTo>
                  <a:cubicBezTo>
                    <a:pt x="12607" y="4432"/>
                    <a:pt x="14897" y="6623"/>
                    <a:pt x="14897" y="9341"/>
                  </a:cubicBezTo>
                  <a:cubicBezTo>
                    <a:pt x="14897" y="12050"/>
                    <a:pt x="12607" y="14251"/>
                    <a:pt x="9770" y="14251"/>
                  </a:cubicBezTo>
                  <a:cubicBezTo>
                    <a:pt x="6931" y="14251"/>
                    <a:pt x="4632" y="12050"/>
                    <a:pt x="4632" y="9341"/>
                  </a:cubicBezTo>
                  <a:cubicBezTo>
                    <a:pt x="4632" y="6623"/>
                    <a:pt x="6931" y="4432"/>
                    <a:pt x="9770" y="4432"/>
                  </a:cubicBezTo>
                  <a:close/>
                  <a:moveTo>
                    <a:pt x="9770" y="1"/>
                  </a:moveTo>
                  <a:cubicBezTo>
                    <a:pt x="4373" y="1"/>
                    <a:pt x="1" y="4183"/>
                    <a:pt x="1" y="9341"/>
                  </a:cubicBezTo>
                  <a:cubicBezTo>
                    <a:pt x="1" y="14499"/>
                    <a:pt x="4373" y="18681"/>
                    <a:pt x="9770" y="18681"/>
                  </a:cubicBezTo>
                  <a:cubicBezTo>
                    <a:pt x="15156" y="18681"/>
                    <a:pt x="19528" y="14499"/>
                    <a:pt x="19528" y="9341"/>
                  </a:cubicBezTo>
                  <a:cubicBezTo>
                    <a:pt x="19528" y="4183"/>
                    <a:pt x="15156" y="1"/>
                    <a:pt x="9770" y="1"/>
                  </a:cubicBezTo>
                  <a:close/>
                </a:path>
              </a:pathLst>
            </a:custGeom>
            <a:solidFill>
              <a:srgbClr val="EAA7B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" name="Google Shape;2569;p68">
              <a:extLst>
                <a:ext uri="{FF2B5EF4-FFF2-40B4-BE49-F238E27FC236}">
                  <a16:creationId xmlns:a16="http://schemas.microsoft.com/office/drawing/2014/main" id="{6BD56543-1635-831C-856D-9209E6B8C846}"/>
                </a:ext>
              </a:extLst>
            </p:cNvPr>
            <p:cNvSpPr/>
            <p:nvPr/>
          </p:nvSpPr>
          <p:spPr>
            <a:xfrm>
              <a:off x="2459725" y="1342425"/>
              <a:ext cx="271350" cy="340575"/>
            </a:xfrm>
            <a:custGeom>
              <a:avLst/>
              <a:gdLst/>
              <a:ahLst/>
              <a:cxnLst/>
              <a:rect l="l" t="t" r="r" b="b"/>
              <a:pathLst>
                <a:path w="10854" h="13623" extrusionOk="0">
                  <a:moveTo>
                    <a:pt x="4890" y="1205"/>
                  </a:moveTo>
                  <a:cubicBezTo>
                    <a:pt x="5039" y="1205"/>
                    <a:pt x="5169" y="1345"/>
                    <a:pt x="5169" y="1494"/>
                  </a:cubicBezTo>
                  <a:lnTo>
                    <a:pt x="5169" y="1524"/>
                  </a:lnTo>
                  <a:cubicBezTo>
                    <a:pt x="5169" y="1683"/>
                    <a:pt x="5029" y="1803"/>
                    <a:pt x="4870" y="1812"/>
                  </a:cubicBezTo>
                  <a:lnTo>
                    <a:pt x="4859" y="1812"/>
                  </a:lnTo>
                  <a:cubicBezTo>
                    <a:pt x="4711" y="1812"/>
                    <a:pt x="4581" y="1673"/>
                    <a:pt x="4581" y="1524"/>
                  </a:cubicBezTo>
                  <a:lnTo>
                    <a:pt x="4581" y="1494"/>
                  </a:lnTo>
                  <a:cubicBezTo>
                    <a:pt x="4581" y="1334"/>
                    <a:pt x="4720" y="1215"/>
                    <a:pt x="4870" y="1205"/>
                  </a:cubicBezTo>
                  <a:close/>
                  <a:moveTo>
                    <a:pt x="9619" y="3197"/>
                  </a:moveTo>
                  <a:cubicBezTo>
                    <a:pt x="9749" y="3197"/>
                    <a:pt x="9838" y="3296"/>
                    <a:pt x="9888" y="3406"/>
                  </a:cubicBezTo>
                  <a:lnTo>
                    <a:pt x="9888" y="3425"/>
                  </a:lnTo>
                  <a:cubicBezTo>
                    <a:pt x="9958" y="3605"/>
                    <a:pt x="9789" y="3794"/>
                    <a:pt x="9610" y="3794"/>
                  </a:cubicBezTo>
                  <a:cubicBezTo>
                    <a:pt x="9440" y="3794"/>
                    <a:pt x="9261" y="3605"/>
                    <a:pt x="9331" y="3425"/>
                  </a:cubicBezTo>
                  <a:lnTo>
                    <a:pt x="9340" y="3406"/>
                  </a:lnTo>
                  <a:cubicBezTo>
                    <a:pt x="9391" y="3286"/>
                    <a:pt x="9480" y="3206"/>
                    <a:pt x="9610" y="3197"/>
                  </a:cubicBezTo>
                  <a:close/>
                  <a:moveTo>
                    <a:pt x="10416" y="7070"/>
                  </a:moveTo>
                  <a:cubicBezTo>
                    <a:pt x="10605" y="7070"/>
                    <a:pt x="10754" y="7229"/>
                    <a:pt x="10754" y="7409"/>
                  </a:cubicBezTo>
                  <a:cubicBezTo>
                    <a:pt x="10754" y="7448"/>
                    <a:pt x="10745" y="7499"/>
                    <a:pt x="10734" y="7538"/>
                  </a:cubicBezTo>
                  <a:cubicBezTo>
                    <a:pt x="10705" y="7707"/>
                    <a:pt x="10546" y="7807"/>
                    <a:pt x="10386" y="7807"/>
                  </a:cubicBezTo>
                  <a:cubicBezTo>
                    <a:pt x="10287" y="7807"/>
                    <a:pt x="10197" y="7767"/>
                    <a:pt x="10127" y="7698"/>
                  </a:cubicBezTo>
                  <a:cubicBezTo>
                    <a:pt x="9938" y="7518"/>
                    <a:pt x="10008" y="7150"/>
                    <a:pt x="10287" y="7090"/>
                  </a:cubicBezTo>
                  <a:cubicBezTo>
                    <a:pt x="10327" y="7080"/>
                    <a:pt x="10376" y="7070"/>
                    <a:pt x="10416" y="7070"/>
                  </a:cubicBezTo>
                  <a:close/>
                  <a:moveTo>
                    <a:pt x="8066" y="10894"/>
                  </a:moveTo>
                  <a:cubicBezTo>
                    <a:pt x="8216" y="10894"/>
                    <a:pt x="8325" y="11024"/>
                    <a:pt x="8335" y="11163"/>
                  </a:cubicBezTo>
                  <a:cubicBezTo>
                    <a:pt x="8345" y="11312"/>
                    <a:pt x="8205" y="11431"/>
                    <a:pt x="8066" y="11431"/>
                  </a:cubicBezTo>
                  <a:cubicBezTo>
                    <a:pt x="7917" y="11431"/>
                    <a:pt x="7797" y="11312"/>
                    <a:pt x="7797" y="11163"/>
                  </a:cubicBezTo>
                  <a:cubicBezTo>
                    <a:pt x="7787" y="11024"/>
                    <a:pt x="7926" y="10894"/>
                    <a:pt x="8066" y="10894"/>
                  </a:cubicBezTo>
                  <a:close/>
                  <a:moveTo>
                    <a:pt x="5238" y="12706"/>
                  </a:moveTo>
                  <a:cubicBezTo>
                    <a:pt x="5417" y="12706"/>
                    <a:pt x="5576" y="12865"/>
                    <a:pt x="5576" y="13055"/>
                  </a:cubicBezTo>
                  <a:cubicBezTo>
                    <a:pt x="5576" y="13244"/>
                    <a:pt x="5417" y="13393"/>
                    <a:pt x="5238" y="13393"/>
                  </a:cubicBezTo>
                  <a:cubicBezTo>
                    <a:pt x="5208" y="13393"/>
                    <a:pt x="5178" y="13383"/>
                    <a:pt x="5149" y="13383"/>
                  </a:cubicBezTo>
                  <a:cubicBezTo>
                    <a:pt x="5138" y="13374"/>
                    <a:pt x="5129" y="13374"/>
                    <a:pt x="5118" y="13374"/>
                  </a:cubicBezTo>
                  <a:cubicBezTo>
                    <a:pt x="4979" y="13334"/>
                    <a:pt x="4879" y="13194"/>
                    <a:pt x="4879" y="13055"/>
                  </a:cubicBezTo>
                  <a:cubicBezTo>
                    <a:pt x="4870" y="12905"/>
                    <a:pt x="4989" y="12766"/>
                    <a:pt x="5118" y="12726"/>
                  </a:cubicBezTo>
                  <a:lnTo>
                    <a:pt x="5149" y="12726"/>
                  </a:lnTo>
                  <a:cubicBezTo>
                    <a:pt x="5178" y="12716"/>
                    <a:pt x="5208" y="12706"/>
                    <a:pt x="5238" y="12706"/>
                  </a:cubicBezTo>
                  <a:close/>
                  <a:moveTo>
                    <a:pt x="3735" y="0"/>
                  </a:moveTo>
                  <a:cubicBezTo>
                    <a:pt x="2808" y="0"/>
                    <a:pt x="1922" y="170"/>
                    <a:pt x="1106" y="478"/>
                  </a:cubicBezTo>
                  <a:lnTo>
                    <a:pt x="1106" y="578"/>
                  </a:lnTo>
                  <a:cubicBezTo>
                    <a:pt x="1106" y="578"/>
                    <a:pt x="1713" y="1215"/>
                    <a:pt x="2042" y="2171"/>
                  </a:cubicBezTo>
                  <a:cubicBezTo>
                    <a:pt x="2569" y="1992"/>
                    <a:pt x="3137" y="1902"/>
                    <a:pt x="3735" y="1902"/>
                  </a:cubicBezTo>
                  <a:cubicBezTo>
                    <a:pt x="6572" y="1902"/>
                    <a:pt x="8862" y="4093"/>
                    <a:pt x="8862" y="6811"/>
                  </a:cubicBezTo>
                  <a:cubicBezTo>
                    <a:pt x="8862" y="9520"/>
                    <a:pt x="6572" y="11721"/>
                    <a:pt x="3744" y="11721"/>
                  </a:cubicBezTo>
                  <a:lnTo>
                    <a:pt x="3735" y="11721"/>
                  </a:lnTo>
                  <a:cubicBezTo>
                    <a:pt x="3615" y="11721"/>
                    <a:pt x="3505" y="11721"/>
                    <a:pt x="3396" y="11710"/>
                  </a:cubicBezTo>
                  <a:cubicBezTo>
                    <a:pt x="2659" y="11670"/>
                    <a:pt x="1962" y="11471"/>
                    <a:pt x="1345" y="11163"/>
                  </a:cubicBezTo>
                  <a:cubicBezTo>
                    <a:pt x="1186" y="11581"/>
                    <a:pt x="956" y="11960"/>
                    <a:pt x="618" y="12248"/>
                  </a:cubicBezTo>
                  <a:cubicBezTo>
                    <a:pt x="458" y="12378"/>
                    <a:pt x="250" y="12497"/>
                    <a:pt x="0" y="12606"/>
                  </a:cubicBezTo>
                  <a:cubicBezTo>
                    <a:pt x="1086" y="13254"/>
                    <a:pt x="2361" y="13622"/>
                    <a:pt x="3735" y="13622"/>
                  </a:cubicBezTo>
                  <a:cubicBezTo>
                    <a:pt x="7668" y="13622"/>
                    <a:pt x="10854" y="10575"/>
                    <a:pt x="10854" y="6811"/>
                  </a:cubicBezTo>
                  <a:cubicBezTo>
                    <a:pt x="10854" y="3047"/>
                    <a:pt x="7668" y="0"/>
                    <a:pt x="3735" y="0"/>
                  </a:cubicBezTo>
                  <a:close/>
                </a:path>
              </a:pathLst>
            </a:custGeom>
            <a:solidFill>
              <a:srgbClr val="E08A9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" name="Google Shape;2570;p68">
              <a:extLst>
                <a:ext uri="{FF2B5EF4-FFF2-40B4-BE49-F238E27FC236}">
                  <a16:creationId xmlns:a16="http://schemas.microsoft.com/office/drawing/2014/main" id="{9971F64C-6911-A4BF-074E-77FCF53BD55E}"/>
                </a:ext>
              </a:extLst>
            </p:cNvPr>
            <p:cNvSpPr/>
            <p:nvPr/>
          </p:nvSpPr>
          <p:spPr>
            <a:xfrm>
              <a:off x="2306125" y="1628200"/>
              <a:ext cx="166075" cy="126125"/>
            </a:xfrm>
            <a:custGeom>
              <a:avLst/>
              <a:gdLst/>
              <a:ahLst/>
              <a:cxnLst/>
              <a:rect l="l" t="t" r="r" b="b"/>
              <a:pathLst>
                <a:path w="6643" h="5045" extrusionOk="0">
                  <a:moveTo>
                    <a:pt x="1" y="717"/>
                  </a:moveTo>
                  <a:cubicBezTo>
                    <a:pt x="1" y="718"/>
                    <a:pt x="1" y="718"/>
                    <a:pt x="1" y="718"/>
                  </a:cubicBezTo>
                  <a:lnTo>
                    <a:pt x="1" y="718"/>
                  </a:lnTo>
                  <a:cubicBezTo>
                    <a:pt x="1" y="718"/>
                    <a:pt x="1" y="717"/>
                    <a:pt x="1" y="717"/>
                  </a:cubicBezTo>
                  <a:close/>
                  <a:moveTo>
                    <a:pt x="6642" y="0"/>
                  </a:moveTo>
                  <a:cubicBezTo>
                    <a:pt x="6642" y="0"/>
                    <a:pt x="1351" y="751"/>
                    <a:pt x="214" y="751"/>
                  </a:cubicBezTo>
                  <a:cubicBezTo>
                    <a:pt x="82" y="751"/>
                    <a:pt x="6" y="741"/>
                    <a:pt x="1" y="718"/>
                  </a:cubicBezTo>
                  <a:lnTo>
                    <a:pt x="1" y="718"/>
                  </a:lnTo>
                  <a:cubicBezTo>
                    <a:pt x="10" y="763"/>
                    <a:pt x="557" y="3335"/>
                    <a:pt x="1524" y="4322"/>
                  </a:cubicBezTo>
                  <a:cubicBezTo>
                    <a:pt x="1988" y="4800"/>
                    <a:pt x="2734" y="5044"/>
                    <a:pt x="3488" y="5044"/>
                  </a:cubicBezTo>
                  <a:cubicBezTo>
                    <a:pt x="4304" y="5044"/>
                    <a:pt x="5130" y="4758"/>
                    <a:pt x="5617" y="4173"/>
                  </a:cubicBezTo>
                  <a:cubicBezTo>
                    <a:pt x="6562" y="3047"/>
                    <a:pt x="6642" y="0"/>
                    <a:pt x="6642" y="0"/>
                  </a:cubicBezTo>
                  <a:close/>
                </a:path>
              </a:pathLst>
            </a:custGeom>
            <a:solidFill>
              <a:srgbClr val="C49F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" name="Google Shape;2571;p68">
              <a:extLst>
                <a:ext uri="{FF2B5EF4-FFF2-40B4-BE49-F238E27FC236}">
                  <a16:creationId xmlns:a16="http://schemas.microsoft.com/office/drawing/2014/main" id="{4ADC75E8-1E01-B8CE-48DB-701DB41A91DA}"/>
                </a:ext>
              </a:extLst>
            </p:cNvPr>
            <p:cNvSpPr/>
            <p:nvPr/>
          </p:nvSpPr>
          <p:spPr>
            <a:xfrm>
              <a:off x="2254850" y="1557000"/>
              <a:ext cx="252700" cy="117325"/>
            </a:xfrm>
            <a:custGeom>
              <a:avLst/>
              <a:gdLst/>
              <a:ahLst/>
              <a:cxnLst/>
              <a:rect l="l" t="t" r="r" b="b"/>
              <a:pathLst>
                <a:path w="10108" h="4693" extrusionOk="0">
                  <a:moveTo>
                    <a:pt x="9839" y="1"/>
                  </a:moveTo>
                  <a:lnTo>
                    <a:pt x="0" y="688"/>
                  </a:lnTo>
                  <a:cubicBezTo>
                    <a:pt x="0" y="688"/>
                    <a:pt x="259" y="2102"/>
                    <a:pt x="1375" y="3695"/>
                  </a:cubicBezTo>
                  <a:cubicBezTo>
                    <a:pt x="1874" y="4408"/>
                    <a:pt x="3154" y="4692"/>
                    <a:pt x="4534" y="4692"/>
                  </a:cubicBezTo>
                  <a:cubicBezTo>
                    <a:pt x="6238" y="4692"/>
                    <a:pt x="8092" y="4259"/>
                    <a:pt x="8813" y="3665"/>
                  </a:cubicBezTo>
                  <a:cubicBezTo>
                    <a:pt x="10107" y="2590"/>
                    <a:pt x="9839" y="1"/>
                    <a:pt x="9839" y="1"/>
                  </a:cubicBezTo>
                  <a:close/>
                </a:path>
              </a:pathLst>
            </a:custGeom>
            <a:solidFill>
              <a:srgbClr val="DBB98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" name="Google Shape;2572;p68">
              <a:extLst>
                <a:ext uri="{FF2B5EF4-FFF2-40B4-BE49-F238E27FC236}">
                  <a16:creationId xmlns:a16="http://schemas.microsoft.com/office/drawing/2014/main" id="{14D8346A-BF39-6CB5-D9DA-0B26A66D6888}"/>
                </a:ext>
              </a:extLst>
            </p:cNvPr>
            <p:cNvSpPr/>
            <p:nvPr/>
          </p:nvSpPr>
          <p:spPr>
            <a:xfrm>
              <a:off x="2192350" y="1182850"/>
              <a:ext cx="443750" cy="426725"/>
            </a:xfrm>
            <a:custGeom>
              <a:avLst/>
              <a:gdLst/>
              <a:ahLst/>
              <a:cxnLst/>
              <a:rect l="l" t="t" r="r" b="b"/>
              <a:pathLst>
                <a:path w="17750" h="17069" extrusionOk="0">
                  <a:moveTo>
                    <a:pt x="7847" y="1"/>
                  </a:moveTo>
                  <a:lnTo>
                    <a:pt x="7847" y="1"/>
                  </a:lnTo>
                  <a:cubicBezTo>
                    <a:pt x="7997" y="1185"/>
                    <a:pt x="7280" y="2838"/>
                    <a:pt x="4880" y="4004"/>
                  </a:cubicBezTo>
                  <a:cubicBezTo>
                    <a:pt x="2481" y="5168"/>
                    <a:pt x="2968" y="7697"/>
                    <a:pt x="2968" y="7697"/>
                  </a:cubicBezTo>
                  <a:cubicBezTo>
                    <a:pt x="578" y="9370"/>
                    <a:pt x="1952" y="11800"/>
                    <a:pt x="1952" y="11800"/>
                  </a:cubicBezTo>
                  <a:cubicBezTo>
                    <a:pt x="1" y="14041"/>
                    <a:pt x="519" y="17048"/>
                    <a:pt x="7499" y="17068"/>
                  </a:cubicBezTo>
                  <a:cubicBezTo>
                    <a:pt x="7515" y="17068"/>
                    <a:pt x="7531" y="17068"/>
                    <a:pt x="7547" y="17068"/>
                  </a:cubicBezTo>
                  <a:cubicBezTo>
                    <a:pt x="17750" y="17068"/>
                    <a:pt x="12797" y="10655"/>
                    <a:pt x="12797" y="10655"/>
                  </a:cubicBezTo>
                  <a:cubicBezTo>
                    <a:pt x="13414" y="8624"/>
                    <a:pt x="11801" y="6961"/>
                    <a:pt x="11801" y="6961"/>
                  </a:cubicBezTo>
                  <a:cubicBezTo>
                    <a:pt x="12010" y="1674"/>
                    <a:pt x="7848" y="1"/>
                    <a:pt x="7847" y="1"/>
                  </a:cubicBezTo>
                  <a:close/>
                </a:path>
              </a:pathLst>
            </a:custGeom>
            <a:solidFill>
              <a:srgbClr val="DABDD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" name="Google Shape;2573;p68">
              <a:extLst>
                <a:ext uri="{FF2B5EF4-FFF2-40B4-BE49-F238E27FC236}">
                  <a16:creationId xmlns:a16="http://schemas.microsoft.com/office/drawing/2014/main" id="{BE0019D9-E5A6-2719-9829-A67FC5995FAF}"/>
                </a:ext>
              </a:extLst>
            </p:cNvPr>
            <p:cNvSpPr/>
            <p:nvPr/>
          </p:nvSpPr>
          <p:spPr>
            <a:xfrm>
              <a:off x="2500550" y="1507700"/>
              <a:ext cx="45825" cy="81700"/>
            </a:xfrm>
            <a:custGeom>
              <a:avLst/>
              <a:gdLst/>
              <a:ahLst/>
              <a:cxnLst/>
              <a:rect l="l" t="t" r="r" b="b"/>
              <a:pathLst>
                <a:path w="1833" h="3268" extrusionOk="0">
                  <a:moveTo>
                    <a:pt x="1574" y="1"/>
                  </a:moveTo>
                  <a:cubicBezTo>
                    <a:pt x="1832" y="1146"/>
                    <a:pt x="1644" y="2441"/>
                    <a:pt x="0" y="3267"/>
                  </a:cubicBezTo>
                  <a:cubicBezTo>
                    <a:pt x="1644" y="2451"/>
                    <a:pt x="1832" y="1146"/>
                    <a:pt x="1584" y="1"/>
                  </a:cubicBezTo>
                  <a:close/>
                </a:path>
              </a:pathLst>
            </a:custGeom>
            <a:solidFill>
              <a:srgbClr val="E1CAE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" name="Google Shape;2574;p68">
              <a:extLst>
                <a:ext uri="{FF2B5EF4-FFF2-40B4-BE49-F238E27FC236}">
                  <a16:creationId xmlns:a16="http://schemas.microsoft.com/office/drawing/2014/main" id="{EEA9036D-F88D-0120-C692-A74248038C7A}"/>
                </a:ext>
              </a:extLst>
            </p:cNvPr>
            <p:cNvSpPr/>
            <p:nvPr/>
          </p:nvSpPr>
          <p:spPr>
            <a:xfrm>
              <a:off x="2380050" y="1589375"/>
              <a:ext cx="120525" cy="20175"/>
            </a:xfrm>
            <a:custGeom>
              <a:avLst/>
              <a:gdLst/>
              <a:ahLst/>
              <a:cxnLst/>
              <a:rect l="l" t="t" r="r" b="b"/>
              <a:pathLst>
                <a:path w="4821" h="807" extrusionOk="0">
                  <a:moveTo>
                    <a:pt x="60" y="807"/>
                  </a:moveTo>
                  <a:lnTo>
                    <a:pt x="41" y="807"/>
                  </a:lnTo>
                  <a:lnTo>
                    <a:pt x="41" y="807"/>
                  </a:lnTo>
                  <a:lnTo>
                    <a:pt x="41" y="807"/>
                  </a:lnTo>
                  <a:lnTo>
                    <a:pt x="60" y="807"/>
                  </a:lnTo>
                  <a:close/>
                  <a:moveTo>
                    <a:pt x="71" y="807"/>
                  </a:moveTo>
                  <a:lnTo>
                    <a:pt x="60" y="807"/>
                  </a:lnTo>
                  <a:lnTo>
                    <a:pt x="71" y="807"/>
                  </a:lnTo>
                  <a:close/>
                  <a:moveTo>
                    <a:pt x="1" y="807"/>
                  </a:moveTo>
                  <a:lnTo>
                    <a:pt x="1" y="807"/>
                  </a:lnTo>
                  <a:lnTo>
                    <a:pt x="1" y="807"/>
                  </a:lnTo>
                  <a:close/>
                  <a:moveTo>
                    <a:pt x="4820" y="0"/>
                  </a:moveTo>
                  <a:cubicBezTo>
                    <a:pt x="3835" y="488"/>
                    <a:pt x="2331" y="807"/>
                    <a:pt x="71" y="807"/>
                  </a:cubicBezTo>
                  <a:cubicBezTo>
                    <a:pt x="2331" y="807"/>
                    <a:pt x="3835" y="488"/>
                    <a:pt x="4820" y="0"/>
                  </a:cubicBezTo>
                  <a:close/>
                </a:path>
              </a:pathLst>
            </a:custGeom>
            <a:solidFill>
              <a:srgbClr val="C193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" name="Google Shape;2575;p68">
              <a:extLst>
                <a:ext uri="{FF2B5EF4-FFF2-40B4-BE49-F238E27FC236}">
                  <a16:creationId xmlns:a16="http://schemas.microsoft.com/office/drawing/2014/main" id="{0C002709-D653-4248-BFB9-3B05F2013761}"/>
                </a:ext>
              </a:extLst>
            </p:cNvPr>
            <p:cNvSpPr/>
            <p:nvPr/>
          </p:nvSpPr>
          <p:spPr>
            <a:xfrm>
              <a:off x="2216500" y="1289900"/>
              <a:ext cx="329875" cy="319650"/>
            </a:xfrm>
            <a:custGeom>
              <a:avLst/>
              <a:gdLst/>
              <a:ahLst/>
              <a:cxnLst/>
              <a:rect l="l" t="t" r="r" b="b"/>
              <a:pathLst>
                <a:path w="13195" h="12786" extrusionOk="0">
                  <a:moveTo>
                    <a:pt x="3426" y="0"/>
                  </a:moveTo>
                  <a:lnTo>
                    <a:pt x="3426" y="0"/>
                  </a:lnTo>
                  <a:cubicBezTo>
                    <a:pt x="1584" y="1245"/>
                    <a:pt x="2002" y="3415"/>
                    <a:pt x="2002" y="3415"/>
                  </a:cubicBezTo>
                  <a:cubicBezTo>
                    <a:pt x="887" y="4192"/>
                    <a:pt x="598" y="5139"/>
                    <a:pt x="598" y="5925"/>
                  </a:cubicBezTo>
                  <a:cubicBezTo>
                    <a:pt x="598" y="6821"/>
                    <a:pt x="986" y="7518"/>
                    <a:pt x="986" y="7518"/>
                  </a:cubicBezTo>
                  <a:cubicBezTo>
                    <a:pt x="379" y="8225"/>
                    <a:pt x="1" y="9002"/>
                    <a:pt x="1" y="9749"/>
                  </a:cubicBezTo>
                  <a:cubicBezTo>
                    <a:pt x="1" y="11352"/>
                    <a:pt x="1754" y="12776"/>
                    <a:pt x="6533" y="12786"/>
                  </a:cubicBezTo>
                  <a:lnTo>
                    <a:pt x="6613" y="12786"/>
                  </a:lnTo>
                  <a:cubicBezTo>
                    <a:pt x="8873" y="12786"/>
                    <a:pt x="10377" y="12467"/>
                    <a:pt x="11362" y="11979"/>
                  </a:cubicBezTo>
                  <a:cubicBezTo>
                    <a:pt x="13006" y="11153"/>
                    <a:pt x="13194" y="9858"/>
                    <a:pt x="12936" y="8713"/>
                  </a:cubicBezTo>
                  <a:lnTo>
                    <a:pt x="12936" y="8713"/>
                  </a:lnTo>
                  <a:cubicBezTo>
                    <a:pt x="12179" y="9370"/>
                    <a:pt x="11342" y="9928"/>
                    <a:pt x="10417" y="10317"/>
                  </a:cubicBezTo>
                  <a:cubicBezTo>
                    <a:pt x="9510" y="10704"/>
                    <a:pt x="8505" y="10924"/>
                    <a:pt x="7509" y="10924"/>
                  </a:cubicBezTo>
                  <a:cubicBezTo>
                    <a:pt x="6483" y="10924"/>
                    <a:pt x="5458" y="10695"/>
                    <a:pt x="4562" y="10177"/>
                  </a:cubicBezTo>
                  <a:cubicBezTo>
                    <a:pt x="3894" y="9808"/>
                    <a:pt x="3257" y="9161"/>
                    <a:pt x="3356" y="8405"/>
                  </a:cubicBezTo>
                  <a:cubicBezTo>
                    <a:pt x="2988" y="8374"/>
                    <a:pt x="2690" y="8086"/>
                    <a:pt x="2540" y="7747"/>
                  </a:cubicBezTo>
                  <a:cubicBezTo>
                    <a:pt x="2391" y="7418"/>
                    <a:pt x="2371" y="7050"/>
                    <a:pt x="2361" y="6682"/>
                  </a:cubicBezTo>
                  <a:cubicBezTo>
                    <a:pt x="2311" y="5597"/>
                    <a:pt x="2420" y="4302"/>
                    <a:pt x="3356" y="3734"/>
                  </a:cubicBezTo>
                  <a:cubicBezTo>
                    <a:pt x="2849" y="2828"/>
                    <a:pt x="2739" y="1703"/>
                    <a:pt x="3077" y="727"/>
                  </a:cubicBezTo>
                  <a:cubicBezTo>
                    <a:pt x="3168" y="468"/>
                    <a:pt x="3287" y="229"/>
                    <a:pt x="3426" y="0"/>
                  </a:cubicBezTo>
                  <a:close/>
                </a:path>
              </a:pathLst>
            </a:custGeom>
            <a:solidFill>
              <a:srgbClr val="C096C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" name="Google Shape;2576;p68">
              <a:extLst>
                <a:ext uri="{FF2B5EF4-FFF2-40B4-BE49-F238E27FC236}">
                  <a16:creationId xmlns:a16="http://schemas.microsoft.com/office/drawing/2014/main" id="{D6C95253-0068-A305-576B-38D9D8B41BB3}"/>
                </a:ext>
              </a:extLst>
            </p:cNvPr>
            <p:cNvSpPr/>
            <p:nvPr/>
          </p:nvSpPr>
          <p:spPr>
            <a:xfrm>
              <a:off x="2305625" y="1622650"/>
              <a:ext cx="26475" cy="41350"/>
            </a:xfrm>
            <a:custGeom>
              <a:avLst/>
              <a:gdLst/>
              <a:ahLst/>
              <a:cxnLst/>
              <a:rect l="l" t="t" r="r" b="b"/>
              <a:pathLst>
                <a:path w="1059" h="1654" extrusionOk="0">
                  <a:moveTo>
                    <a:pt x="255" y="1"/>
                  </a:moveTo>
                  <a:cubicBezTo>
                    <a:pt x="156" y="1"/>
                    <a:pt x="52" y="74"/>
                    <a:pt x="41" y="193"/>
                  </a:cubicBezTo>
                  <a:cubicBezTo>
                    <a:pt x="1" y="711"/>
                    <a:pt x="210" y="1178"/>
                    <a:pt x="528" y="1567"/>
                  </a:cubicBezTo>
                  <a:cubicBezTo>
                    <a:pt x="582" y="1628"/>
                    <a:pt x="643" y="1654"/>
                    <a:pt x="702" y="1654"/>
                  </a:cubicBezTo>
                  <a:cubicBezTo>
                    <a:pt x="892" y="1654"/>
                    <a:pt x="1059" y="1386"/>
                    <a:pt x="907" y="1189"/>
                  </a:cubicBezTo>
                  <a:cubicBezTo>
                    <a:pt x="658" y="880"/>
                    <a:pt x="528" y="521"/>
                    <a:pt x="429" y="143"/>
                  </a:cubicBezTo>
                  <a:cubicBezTo>
                    <a:pt x="403" y="44"/>
                    <a:pt x="330" y="1"/>
                    <a:pt x="255" y="1"/>
                  </a:cubicBezTo>
                  <a:close/>
                </a:path>
              </a:pathLst>
            </a:custGeom>
            <a:solidFill>
              <a:srgbClr val="C49F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" name="Google Shape;2577;p68">
              <a:extLst>
                <a:ext uri="{FF2B5EF4-FFF2-40B4-BE49-F238E27FC236}">
                  <a16:creationId xmlns:a16="http://schemas.microsoft.com/office/drawing/2014/main" id="{227648C4-C896-3A50-8BA2-B139C4541ADB}"/>
                </a:ext>
              </a:extLst>
            </p:cNvPr>
            <p:cNvSpPr/>
            <p:nvPr/>
          </p:nvSpPr>
          <p:spPr>
            <a:xfrm>
              <a:off x="2346450" y="1621375"/>
              <a:ext cx="21900" cy="45550"/>
            </a:xfrm>
            <a:custGeom>
              <a:avLst/>
              <a:gdLst/>
              <a:ahLst/>
              <a:cxnLst/>
              <a:rect l="l" t="t" r="r" b="b"/>
              <a:pathLst>
                <a:path w="876" h="1822" extrusionOk="0">
                  <a:moveTo>
                    <a:pt x="220" y="0"/>
                  </a:moveTo>
                  <a:cubicBezTo>
                    <a:pt x="125" y="0"/>
                    <a:pt x="26" y="67"/>
                    <a:pt x="21" y="184"/>
                  </a:cubicBezTo>
                  <a:cubicBezTo>
                    <a:pt x="1" y="682"/>
                    <a:pt x="90" y="1170"/>
                    <a:pt x="269" y="1638"/>
                  </a:cubicBezTo>
                  <a:cubicBezTo>
                    <a:pt x="320" y="1767"/>
                    <a:pt x="432" y="1822"/>
                    <a:pt x="542" y="1822"/>
                  </a:cubicBezTo>
                  <a:cubicBezTo>
                    <a:pt x="712" y="1822"/>
                    <a:pt x="876" y="1688"/>
                    <a:pt x="797" y="1488"/>
                  </a:cubicBezTo>
                  <a:cubicBezTo>
                    <a:pt x="628" y="1050"/>
                    <a:pt x="499" y="592"/>
                    <a:pt x="389" y="134"/>
                  </a:cubicBezTo>
                  <a:cubicBezTo>
                    <a:pt x="367" y="42"/>
                    <a:pt x="295" y="0"/>
                    <a:pt x="220" y="0"/>
                  </a:cubicBezTo>
                  <a:close/>
                </a:path>
              </a:pathLst>
            </a:custGeom>
            <a:solidFill>
              <a:srgbClr val="C49F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" name="Google Shape;2578;p68">
              <a:extLst>
                <a:ext uri="{FF2B5EF4-FFF2-40B4-BE49-F238E27FC236}">
                  <a16:creationId xmlns:a16="http://schemas.microsoft.com/office/drawing/2014/main" id="{8265E955-9FD2-62DF-E9A6-5A541D22D7E7}"/>
                </a:ext>
              </a:extLst>
            </p:cNvPr>
            <p:cNvSpPr/>
            <p:nvPr/>
          </p:nvSpPr>
          <p:spPr>
            <a:xfrm>
              <a:off x="2377825" y="1624200"/>
              <a:ext cx="19675" cy="41250"/>
            </a:xfrm>
            <a:custGeom>
              <a:avLst/>
              <a:gdLst/>
              <a:ahLst/>
              <a:cxnLst/>
              <a:rect l="l" t="t" r="r" b="b"/>
              <a:pathLst>
                <a:path w="787" h="1650" extrusionOk="0">
                  <a:moveTo>
                    <a:pt x="278" y="1"/>
                  </a:moveTo>
                  <a:cubicBezTo>
                    <a:pt x="198" y="1"/>
                    <a:pt x="120" y="47"/>
                    <a:pt x="90" y="151"/>
                  </a:cubicBezTo>
                  <a:cubicBezTo>
                    <a:pt x="20" y="419"/>
                    <a:pt x="1" y="708"/>
                    <a:pt x="40" y="987"/>
                  </a:cubicBezTo>
                  <a:cubicBezTo>
                    <a:pt x="80" y="1246"/>
                    <a:pt x="120" y="1565"/>
                    <a:pt x="399" y="1645"/>
                  </a:cubicBezTo>
                  <a:cubicBezTo>
                    <a:pt x="416" y="1648"/>
                    <a:pt x="433" y="1650"/>
                    <a:pt x="450" y="1650"/>
                  </a:cubicBezTo>
                  <a:cubicBezTo>
                    <a:pt x="531" y="1650"/>
                    <a:pt x="606" y="1611"/>
                    <a:pt x="647" y="1545"/>
                  </a:cubicBezTo>
                  <a:cubicBezTo>
                    <a:pt x="787" y="1346"/>
                    <a:pt x="658" y="1136"/>
                    <a:pt x="608" y="928"/>
                  </a:cubicBezTo>
                  <a:cubicBezTo>
                    <a:pt x="548" y="689"/>
                    <a:pt x="518" y="450"/>
                    <a:pt x="498" y="200"/>
                  </a:cubicBezTo>
                  <a:cubicBezTo>
                    <a:pt x="487" y="77"/>
                    <a:pt x="381" y="1"/>
                    <a:pt x="278" y="1"/>
                  </a:cubicBezTo>
                  <a:close/>
                </a:path>
              </a:pathLst>
            </a:custGeom>
            <a:solidFill>
              <a:srgbClr val="C49F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" name="Google Shape;2579;p68">
              <a:extLst>
                <a:ext uri="{FF2B5EF4-FFF2-40B4-BE49-F238E27FC236}">
                  <a16:creationId xmlns:a16="http://schemas.microsoft.com/office/drawing/2014/main" id="{6BB53164-00FC-833E-FCC4-901DAA6A4244}"/>
                </a:ext>
              </a:extLst>
            </p:cNvPr>
            <p:cNvSpPr/>
            <p:nvPr/>
          </p:nvSpPr>
          <p:spPr>
            <a:xfrm>
              <a:off x="2421375" y="1621250"/>
              <a:ext cx="15950" cy="34150"/>
            </a:xfrm>
            <a:custGeom>
              <a:avLst/>
              <a:gdLst/>
              <a:ahLst/>
              <a:cxnLst/>
              <a:rect l="l" t="t" r="r" b="b"/>
              <a:pathLst>
                <a:path w="638" h="1366" extrusionOk="0">
                  <a:moveTo>
                    <a:pt x="341" y="1"/>
                  </a:moveTo>
                  <a:cubicBezTo>
                    <a:pt x="262" y="1"/>
                    <a:pt x="181" y="48"/>
                    <a:pt x="150" y="139"/>
                  </a:cubicBezTo>
                  <a:cubicBezTo>
                    <a:pt x="60" y="428"/>
                    <a:pt x="1" y="776"/>
                    <a:pt x="21" y="1085"/>
                  </a:cubicBezTo>
                  <a:cubicBezTo>
                    <a:pt x="31" y="1273"/>
                    <a:pt x="163" y="1365"/>
                    <a:pt x="299" y="1365"/>
                  </a:cubicBezTo>
                  <a:cubicBezTo>
                    <a:pt x="437" y="1365"/>
                    <a:pt x="578" y="1271"/>
                    <a:pt x="598" y="1085"/>
                  </a:cubicBezTo>
                  <a:cubicBezTo>
                    <a:pt x="638" y="776"/>
                    <a:pt x="598" y="438"/>
                    <a:pt x="519" y="139"/>
                  </a:cubicBezTo>
                  <a:cubicBezTo>
                    <a:pt x="494" y="46"/>
                    <a:pt x="419" y="1"/>
                    <a:pt x="341" y="1"/>
                  </a:cubicBezTo>
                  <a:close/>
                </a:path>
              </a:pathLst>
            </a:custGeom>
            <a:solidFill>
              <a:srgbClr val="C49F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" name="Google Shape;2580;p68">
              <a:extLst>
                <a:ext uri="{FF2B5EF4-FFF2-40B4-BE49-F238E27FC236}">
                  <a16:creationId xmlns:a16="http://schemas.microsoft.com/office/drawing/2014/main" id="{BCCA3BF4-D9B7-2402-1292-AC10D89541CA}"/>
                </a:ext>
              </a:extLst>
            </p:cNvPr>
            <p:cNvSpPr/>
            <p:nvPr/>
          </p:nvSpPr>
          <p:spPr>
            <a:xfrm>
              <a:off x="2457975" y="1611200"/>
              <a:ext cx="18350" cy="35300"/>
            </a:xfrm>
            <a:custGeom>
              <a:avLst/>
              <a:gdLst/>
              <a:ahLst/>
              <a:cxnLst/>
              <a:rect l="l" t="t" r="r" b="b"/>
              <a:pathLst>
                <a:path w="734" h="1412" extrusionOk="0">
                  <a:moveTo>
                    <a:pt x="508" y="0"/>
                  </a:moveTo>
                  <a:cubicBezTo>
                    <a:pt x="421" y="0"/>
                    <a:pt x="337" y="47"/>
                    <a:pt x="320" y="153"/>
                  </a:cubicBezTo>
                  <a:cubicBezTo>
                    <a:pt x="249" y="472"/>
                    <a:pt x="150" y="780"/>
                    <a:pt x="61" y="1089"/>
                  </a:cubicBezTo>
                  <a:cubicBezTo>
                    <a:pt x="1" y="1286"/>
                    <a:pt x="153" y="1412"/>
                    <a:pt x="309" y="1412"/>
                  </a:cubicBezTo>
                  <a:cubicBezTo>
                    <a:pt x="414" y="1412"/>
                    <a:pt x="520" y="1356"/>
                    <a:pt x="568" y="1228"/>
                  </a:cubicBezTo>
                  <a:cubicBezTo>
                    <a:pt x="688" y="899"/>
                    <a:pt x="718" y="551"/>
                    <a:pt x="727" y="202"/>
                  </a:cubicBezTo>
                  <a:cubicBezTo>
                    <a:pt x="733" y="75"/>
                    <a:pt x="618" y="0"/>
                    <a:pt x="508" y="0"/>
                  </a:cubicBezTo>
                  <a:close/>
                </a:path>
              </a:pathLst>
            </a:custGeom>
            <a:solidFill>
              <a:srgbClr val="C49F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" name="Google Shape;2581;p68">
              <a:extLst>
                <a:ext uri="{FF2B5EF4-FFF2-40B4-BE49-F238E27FC236}">
                  <a16:creationId xmlns:a16="http://schemas.microsoft.com/office/drawing/2014/main" id="{46A32702-A50D-A4C5-704C-AAAF56E21931}"/>
                </a:ext>
              </a:extLst>
            </p:cNvPr>
            <p:cNvSpPr/>
            <p:nvPr/>
          </p:nvSpPr>
          <p:spPr>
            <a:xfrm>
              <a:off x="2330725" y="1681350"/>
              <a:ext cx="127250" cy="55825"/>
            </a:xfrm>
            <a:custGeom>
              <a:avLst/>
              <a:gdLst/>
              <a:ahLst/>
              <a:cxnLst/>
              <a:rect l="l" t="t" r="r" b="b"/>
              <a:pathLst>
                <a:path w="5090" h="2233" extrusionOk="0">
                  <a:moveTo>
                    <a:pt x="2631" y="753"/>
                  </a:moveTo>
                  <a:cubicBezTo>
                    <a:pt x="2870" y="902"/>
                    <a:pt x="3119" y="1041"/>
                    <a:pt x="3378" y="1151"/>
                  </a:cubicBezTo>
                  <a:cubicBezTo>
                    <a:pt x="3428" y="1171"/>
                    <a:pt x="3478" y="1200"/>
                    <a:pt x="3527" y="1220"/>
                  </a:cubicBezTo>
                  <a:cubicBezTo>
                    <a:pt x="3318" y="1399"/>
                    <a:pt x="3079" y="1589"/>
                    <a:pt x="2970" y="1828"/>
                  </a:cubicBezTo>
                  <a:cubicBezTo>
                    <a:pt x="2701" y="1609"/>
                    <a:pt x="2303" y="1539"/>
                    <a:pt x="1984" y="1430"/>
                  </a:cubicBezTo>
                  <a:lnTo>
                    <a:pt x="1974" y="1430"/>
                  </a:lnTo>
                  <a:cubicBezTo>
                    <a:pt x="2024" y="1370"/>
                    <a:pt x="2073" y="1310"/>
                    <a:pt x="2124" y="1260"/>
                  </a:cubicBezTo>
                  <a:cubicBezTo>
                    <a:pt x="2283" y="1081"/>
                    <a:pt x="2462" y="921"/>
                    <a:pt x="2631" y="753"/>
                  </a:cubicBezTo>
                  <a:close/>
                  <a:moveTo>
                    <a:pt x="4858" y="1"/>
                  </a:moveTo>
                  <a:cubicBezTo>
                    <a:pt x="4823" y="1"/>
                    <a:pt x="4786" y="14"/>
                    <a:pt x="4752" y="45"/>
                  </a:cubicBezTo>
                  <a:lnTo>
                    <a:pt x="3956" y="812"/>
                  </a:lnTo>
                  <a:cubicBezTo>
                    <a:pt x="3826" y="772"/>
                    <a:pt x="3686" y="753"/>
                    <a:pt x="3567" y="702"/>
                  </a:cubicBezTo>
                  <a:cubicBezTo>
                    <a:pt x="3348" y="623"/>
                    <a:pt x="3119" y="534"/>
                    <a:pt x="2900" y="434"/>
                  </a:cubicBezTo>
                  <a:cubicBezTo>
                    <a:pt x="2920" y="404"/>
                    <a:pt x="2940" y="374"/>
                    <a:pt x="2950" y="354"/>
                  </a:cubicBezTo>
                  <a:cubicBezTo>
                    <a:pt x="3050" y="204"/>
                    <a:pt x="2913" y="68"/>
                    <a:pt x="2772" y="68"/>
                  </a:cubicBezTo>
                  <a:cubicBezTo>
                    <a:pt x="2744" y="68"/>
                    <a:pt x="2717" y="74"/>
                    <a:pt x="2691" y="85"/>
                  </a:cubicBezTo>
                  <a:cubicBezTo>
                    <a:pt x="2611" y="125"/>
                    <a:pt x="2542" y="175"/>
                    <a:pt x="2462" y="224"/>
                  </a:cubicBezTo>
                  <a:lnTo>
                    <a:pt x="2452" y="215"/>
                  </a:lnTo>
                  <a:cubicBezTo>
                    <a:pt x="2422" y="200"/>
                    <a:pt x="2393" y="193"/>
                    <a:pt x="2366" y="193"/>
                  </a:cubicBezTo>
                  <a:cubicBezTo>
                    <a:pt x="2247" y="193"/>
                    <a:pt x="2162" y="319"/>
                    <a:pt x="2203" y="424"/>
                  </a:cubicBezTo>
                  <a:cubicBezTo>
                    <a:pt x="1994" y="613"/>
                    <a:pt x="1795" y="832"/>
                    <a:pt x="1615" y="1021"/>
                  </a:cubicBezTo>
                  <a:cubicBezTo>
                    <a:pt x="1556" y="1081"/>
                    <a:pt x="1476" y="1151"/>
                    <a:pt x="1407" y="1220"/>
                  </a:cubicBezTo>
                  <a:cubicBezTo>
                    <a:pt x="1197" y="1151"/>
                    <a:pt x="998" y="1071"/>
                    <a:pt x="789" y="1001"/>
                  </a:cubicBezTo>
                  <a:cubicBezTo>
                    <a:pt x="839" y="941"/>
                    <a:pt x="889" y="892"/>
                    <a:pt x="938" y="842"/>
                  </a:cubicBezTo>
                  <a:cubicBezTo>
                    <a:pt x="1078" y="702"/>
                    <a:pt x="1237" y="553"/>
                    <a:pt x="1347" y="384"/>
                  </a:cubicBezTo>
                  <a:cubicBezTo>
                    <a:pt x="1408" y="288"/>
                    <a:pt x="1323" y="146"/>
                    <a:pt x="1215" y="146"/>
                  </a:cubicBezTo>
                  <a:cubicBezTo>
                    <a:pt x="1199" y="146"/>
                    <a:pt x="1184" y="149"/>
                    <a:pt x="1168" y="155"/>
                  </a:cubicBezTo>
                  <a:cubicBezTo>
                    <a:pt x="968" y="235"/>
                    <a:pt x="779" y="384"/>
                    <a:pt x="620" y="523"/>
                  </a:cubicBezTo>
                  <a:cubicBezTo>
                    <a:pt x="440" y="673"/>
                    <a:pt x="261" y="832"/>
                    <a:pt x="122" y="1021"/>
                  </a:cubicBezTo>
                  <a:cubicBezTo>
                    <a:pt x="1" y="1187"/>
                    <a:pt x="166" y="1359"/>
                    <a:pt x="335" y="1359"/>
                  </a:cubicBezTo>
                  <a:cubicBezTo>
                    <a:pt x="390" y="1359"/>
                    <a:pt x="444" y="1341"/>
                    <a:pt x="490" y="1300"/>
                  </a:cubicBezTo>
                  <a:cubicBezTo>
                    <a:pt x="510" y="1280"/>
                    <a:pt x="540" y="1260"/>
                    <a:pt x="560" y="1240"/>
                  </a:cubicBezTo>
                  <a:lnTo>
                    <a:pt x="1128" y="1539"/>
                  </a:lnTo>
                  <a:cubicBezTo>
                    <a:pt x="1048" y="1658"/>
                    <a:pt x="988" y="1798"/>
                    <a:pt x="998" y="1937"/>
                  </a:cubicBezTo>
                  <a:cubicBezTo>
                    <a:pt x="1008" y="2057"/>
                    <a:pt x="1078" y="2147"/>
                    <a:pt x="1187" y="2186"/>
                  </a:cubicBezTo>
                  <a:cubicBezTo>
                    <a:pt x="1197" y="2186"/>
                    <a:pt x="1207" y="2186"/>
                    <a:pt x="1217" y="2196"/>
                  </a:cubicBezTo>
                  <a:cubicBezTo>
                    <a:pt x="1235" y="2202"/>
                    <a:pt x="1253" y="2204"/>
                    <a:pt x="1270" y="2204"/>
                  </a:cubicBezTo>
                  <a:cubicBezTo>
                    <a:pt x="1348" y="2204"/>
                    <a:pt x="1416" y="2154"/>
                    <a:pt x="1456" y="2096"/>
                  </a:cubicBezTo>
                  <a:cubicBezTo>
                    <a:pt x="1526" y="1997"/>
                    <a:pt x="1586" y="1897"/>
                    <a:pt x="1655" y="1798"/>
                  </a:cubicBezTo>
                  <a:cubicBezTo>
                    <a:pt x="1735" y="1828"/>
                    <a:pt x="1805" y="1868"/>
                    <a:pt x="1885" y="1897"/>
                  </a:cubicBezTo>
                  <a:cubicBezTo>
                    <a:pt x="2201" y="2043"/>
                    <a:pt x="2532" y="2232"/>
                    <a:pt x="2872" y="2232"/>
                  </a:cubicBezTo>
                  <a:cubicBezTo>
                    <a:pt x="2927" y="2232"/>
                    <a:pt x="2983" y="2227"/>
                    <a:pt x="3040" y="2216"/>
                  </a:cubicBezTo>
                  <a:cubicBezTo>
                    <a:pt x="3069" y="2216"/>
                    <a:pt x="3079" y="2206"/>
                    <a:pt x="3099" y="2186"/>
                  </a:cubicBezTo>
                  <a:cubicBezTo>
                    <a:pt x="3487" y="2116"/>
                    <a:pt x="3726" y="1698"/>
                    <a:pt x="3976" y="1419"/>
                  </a:cubicBezTo>
                  <a:cubicBezTo>
                    <a:pt x="3985" y="1410"/>
                    <a:pt x="3996" y="1399"/>
                    <a:pt x="3996" y="1390"/>
                  </a:cubicBezTo>
                  <a:cubicBezTo>
                    <a:pt x="4025" y="1395"/>
                    <a:pt x="4055" y="1397"/>
                    <a:pt x="4083" y="1397"/>
                  </a:cubicBezTo>
                  <a:cubicBezTo>
                    <a:pt x="4168" y="1397"/>
                    <a:pt x="4247" y="1375"/>
                    <a:pt x="4314" y="1330"/>
                  </a:cubicBezTo>
                  <a:cubicBezTo>
                    <a:pt x="4394" y="1280"/>
                    <a:pt x="4414" y="1191"/>
                    <a:pt x="4374" y="1111"/>
                  </a:cubicBezTo>
                  <a:cubicBezTo>
                    <a:pt x="4364" y="1081"/>
                    <a:pt x="4344" y="1051"/>
                    <a:pt x="4324" y="1021"/>
                  </a:cubicBezTo>
                  <a:lnTo>
                    <a:pt x="4981" y="275"/>
                  </a:lnTo>
                  <a:cubicBezTo>
                    <a:pt x="5089" y="158"/>
                    <a:pt x="4982" y="1"/>
                    <a:pt x="4858" y="1"/>
                  </a:cubicBezTo>
                  <a:close/>
                </a:path>
              </a:pathLst>
            </a:custGeom>
            <a:solidFill>
              <a:srgbClr val="DBB98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" name="Google Shape;2582;p68">
              <a:extLst>
                <a:ext uri="{FF2B5EF4-FFF2-40B4-BE49-F238E27FC236}">
                  <a16:creationId xmlns:a16="http://schemas.microsoft.com/office/drawing/2014/main" id="{8DFE61DA-DFFA-EF92-4253-063F2292F643}"/>
                </a:ext>
              </a:extLst>
            </p:cNvPr>
            <p:cNvSpPr/>
            <p:nvPr/>
          </p:nvSpPr>
          <p:spPr>
            <a:xfrm>
              <a:off x="2402725" y="1216950"/>
              <a:ext cx="53300" cy="63525"/>
            </a:xfrm>
            <a:custGeom>
              <a:avLst/>
              <a:gdLst/>
              <a:ahLst/>
              <a:cxnLst/>
              <a:rect l="l" t="t" r="r" b="b"/>
              <a:pathLst>
                <a:path w="2132" h="2541" extrusionOk="0">
                  <a:moveTo>
                    <a:pt x="219" y="0"/>
                  </a:moveTo>
                  <a:cubicBezTo>
                    <a:pt x="70" y="0"/>
                    <a:pt x="0" y="210"/>
                    <a:pt x="109" y="299"/>
                  </a:cubicBezTo>
                  <a:cubicBezTo>
                    <a:pt x="269" y="458"/>
                    <a:pt x="448" y="608"/>
                    <a:pt x="368" y="847"/>
                  </a:cubicBezTo>
                  <a:cubicBezTo>
                    <a:pt x="309" y="1016"/>
                    <a:pt x="438" y="1275"/>
                    <a:pt x="627" y="1305"/>
                  </a:cubicBezTo>
                  <a:cubicBezTo>
                    <a:pt x="667" y="1305"/>
                    <a:pt x="806" y="1345"/>
                    <a:pt x="946" y="1355"/>
                  </a:cubicBezTo>
                  <a:cubicBezTo>
                    <a:pt x="946" y="1405"/>
                    <a:pt x="966" y="1454"/>
                    <a:pt x="976" y="1484"/>
                  </a:cubicBezTo>
                  <a:cubicBezTo>
                    <a:pt x="1036" y="1624"/>
                    <a:pt x="1125" y="1693"/>
                    <a:pt x="1235" y="1783"/>
                  </a:cubicBezTo>
                  <a:cubicBezTo>
                    <a:pt x="1304" y="1853"/>
                    <a:pt x="1324" y="1833"/>
                    <a:pt x="1324" y="1883"/>
                  </a:cubicBezTo>
                  <a:cubicBezTo>
                    <a:pt x="1315" y="1883"/>
                    <a:pt x="1284" y="1932"/>
                    <a:pt x="1265" y="1992"/>
                  </a:cubicBezTo>
                  <a:cubicBezTo>
                    <a:pt x="1235" y="2042"/>
                    <a:pt x="1215" y="2102"/>
                    <a:pt x="1215" y="2102"/>
                  </a:cubicBezTo>
                  <a:cubicBezTo>
                    <a:pt x="1135" y="2311"/>
                    <a:pt x="1344" y="2540"/>
                    <a:pt x="1554" y="2540"/>
                  </a:cubicBezTo>
                  <a:cubicBezTo>
                    <a:pt x="1613" y="2540"/>
                    <a:pt x="1663" y="2530"/>
                    <a:pt x="1713" y="2490"/>
                  </a:cubicBezTo>
                  <a:cubicBezTo>
                    <a:pt x="1942" y="2311"/>
                    <a:pt x="2131" y="2082"/>
                    <a:pt x="2121" y="1773"/>
                  </a:cubicBezTo>
                  <a:cubicBezTo>
                    <a:pt x="2121" y="1624"/>
                    <a:pt x="1962" y="1166"/>
                    <a:pt x="1753" y="1155"/>
                  </a:cubicBezTo>
                  <a:lnTo>
                    <a:pt x="1753" y="1066"/>
                  </a:lnTo>
                  <a:cubicBezTo>
                    <a:pt x="1742" y="936"/>
                    <a:pt x="1693" y="797"/>
                    <a:pt x="1603" y="708"/>
                  </a:cubicBezTo>
                  <a:cubicBezTo>
                    <a:pt x="1474" y="588"/>
                    <a:pt x="1295" y="548"/>
                    <a:pt x="1105" y="548"/>
                  </a:cubicBezTo>
                  <a:cubicBezTo>
                    <a:pt x="1056" y="548"/>
                    <a:pt x="1006" y="548"/>
                    <a:pt x="956" y="558"/>
                  </a:cubicBezTo>
                  <a:cubicBezTo>
                    <a:pt x="806" y="270"/>
                    <a:pt x="578" y="40"/>
                    <a:pt x="239" y="0"/>
                  </a:cubicBezTo>
                  <a:close/>
                </a:path>
              </a:pathLst>
            </a:custGeom>
            <a:solidFill>
              <a:srgbClr val="C096C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" name="Google Shape;2583;p68">
              <a:extLst>
                <a:ext uri="{FF2B5EF4-FFF2-40B4-BE49-F238E27FC236}">
                  <a16:creationId xmlns:a16="http://schemas.microsoft.com/office/drawing/2014/main" id="{BB758E18-17FB-F43E-AF30-15BE16E4E066}"/>
                </a:ext>
              </a:extLst>
            </p:cNvPr>
            <p:cNvSpPr/>
            <p:nvPr/>
          </p:nvSpPr>
          <p:spPr>
            <a:xfrm>
              <a:off x="2445525" y="1283675"/>
              <a:ext cx="19200" cy="33875"/>
            </a:xfrm>
            <a:custGeom>
              <a:avLst/>
              <a:gdLst/>
              <a:ahLst/>
              <a:cxnLst/>
              <a:rect l="l" t="t" r="r" b="b"/>
              <a:pathLst>
                <a:path w="768" h="1355" extrusionOk="0">
                  <a:moveTo>
                    <a:pt x="359" y="0"/>
                  </a:moveTo>
                  <a:cubicBezTo>
                    <a:pt x="269" y="0"/>
                    <a:pt x="170" y="50"/>
                    <a:pt x="140" y="159"/>
                  </a:cubicBezTo>
                  <a:cubicBezTo>
                    <a:pt x="21" y="528"/>
                    <a:pt x="1" y="1075"/>
                    <a:pt x="359" y="1314"/>
                  </a:cubicBezTo>
                  <a:cubicBezTo>
                    <a:pt x="399" y="1345"/>
                    <a:pt x="439" y="1354"/>
                    <a:pt x="489" y="1354"/>
                  </a:cubicBezTo>
                  <a:cubicBezTo>
                    <a:pt x="628" y="1354"/>
                    <a:pt x="758" y="1225"/>
                    <a:pt x="767" y="1086"/>
                  </a:cubicBezTo>
                  <a:cubicBezTo>
                    <a:pt x="767" y="927"/>
                    <a:pt x="688" y="797"/>
                    <a:pt x="648" y="648"/>
                  </a:cubicBezTo>
                  <a:cubicBezTo>
                    <a:pt x="598" y="498"/>
                    <a:pt x="579" y="369"/>
                    <a:pt x="588" y="219"/>
                  </a:cubicBezTo>
                  <a:cubicBezTo>
                    <a:pt x="588" y="80"/>
                    <a:pt x="479" y="0"/>
                    <a:pt x="359" y="0"/>
                  </a:cubicBezTo>
                  <a:close/>
                </a:path>
              </a:pathLst>
            </a:custGeom>
            <a:solidFill>
              <a:srgbClr val="C096C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" name="Google Shape;2584;p68">
              <a:extLst>
                <a:ext uri="{FF2B5EF4-FFF2-40B4-BE49-F238E27FC236}">
                  <a16:creationId xmlns:a16="http://schemas.microsoft.com/office/drawing/2014/main" id="{8C243074-9AE5-A9AB-BEEC-59B10E22F86B}"/>
                </a:ext>
              </a:extLst>
            </p:cNvPr>
            <p:cNvSpPr/>
            <p:nvPr/>
          </p:nvSpPr>
          <p:spPr>
            <a:xfrm>
              <a:off x="2467175" y="1357100"/>
              <a:ext cx="28175" cy="40875"/>
            </a:xfrm>
            <a:custGeom>
              <a:avLst/>
              <a:gdLst/>
              <a:ahLst/>
              <a:cxnLst/>
              <a:rect l="l" t="t" r="r" b="b"/>
              <a:pathLst>
                <a:path w="1127" h="1635" extrusionOk="0">
                  <a:moveTo>
                    <a:pt x="479" y="1"/>
                  </a:moveTo>
                  <a:cubicBezTo>
                    <a:pt x="429" y="1"/>
                    <a:pt x="370" y="11"/>
                    <a:pt x="310" y="30"/>
                  </a:cubicBezTo>
                  <a:cubicBezTo>
                    <a:pt x="100" y="101"/>
                    <a:pt x="1" y="449"/>
                    <a:pt x="240" y="548"/>
                  </a:cubicBezTo>
                  <a:cubicBezTo>
                    <a:pt x="320" y="588"/>
                    <a:pt x="310" y="747"/>
                    <a:pt x="310" y="827"/>
                  </a:cubicBezTo>
                  <a:cubicBezTo>
                    <a:pt x="320" y="1056"/>
                    <a:pt x="320" y="1265"/>
                    <a:pt x="419" y="1484"/>
                  </a:cubicBezTo>
                  <a:cubicBezTo>
                    <a:pt x="469" y="1594"/>
                    <a:pt x="559" y="1634"/>
                    <a:pt x="658" y="1634"/>
                  </a:cubicBezTo>
                  <a:cubicBezTo>
                    <a:pt x="798" y="1634"/>
                    <a:pt x="947" y="1544"/>
                    <a:pt x="987" y="1405"/>
                  </a:cubicBezTo>
                  <a:cubicBezTo>
                    <a:pt x="1127" y="1017"/>
                    <a:pt x="1027" y="1"/>
                    <a:pt x="479" y="1"/>
                  </a:cubicBezTo>
                  <a:close/>
                </a:path>
              </a:pathLst>
            </a:custGeom>
            <a:solidFill>
              <a:srgbClr val="C096C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" name="Google Shape;2585;p68">
              <a:extLst>
                <a:ext uri="{FF2B5EF4-FFF2-40B4-BE49-F238E27FC236}">
                  <a16:creationId xmlns:a16="http://schemas.microsoft.com/office/drawing/2014/main" id="{9B9AEC76-866D-8B1E-9BF9-B46C198FA2ED}"/>
                </a:ext>
              </a:extLst>
            </p:cNvPr>
            <p:cNvSpPr/>
            <p:nvPr/>
          </p:nvSpPr>
          <p:spPr>
            <a:xfrm>
              <a:off x="2485375" y="1397450"/>
              <a:ext cx="19425" cy="22925"/>
            </a:xfrm>
            <a:custGeom>
              <a:avLst/>
              <a:gdLst/>
              <a:ahLst/>
              <a:cxnLst/>
              <a:rect l="l" t="t" r="r" b="b"/>
              <a:pathLst>
                <a:path w="777" h="917" extrusionOk="0">
                  <a:moveTo>
                    <a:pt x="319" y="0"/>
                  </a:moveTo>
                  <a:cubicBezTo>
                    <a:pt x="160" y="0"/>
                    <a:pt x="0" y="139"/>
                    <a:pt x="60" y="308"/>
                  </a:cubicBezTo>
                  <a:lnTo>
                    <a:pt x="149" y="538"/>
                  </a:lnTo>
                  <a:cubicBezTo>
                    <a:pt x="179" y="627"/>
                    <a:pt x="209" y="717"/>
                    <a:pt x="259" y="797"/>
                  </a:cubicBezTo>
                  <a:cubicBezTo>
                    <a:pt x="319" y="876"/>
                    <a:pt x="399" y="916"/>
                    <a:pt x="478" y="916"/>
                  </a:cubicBezTo>
                  <a:cubicBezTo>
                    <a:pt x="627" y="916"/>
                    <a:pt x="777" y="786"/>
                    <a:pt x="737" y="598"/>
                  </a:cubicBezTo>
                  <a:cubicBezTo>
                    <a:pt x="697" y="438"/>
                    <a:pt x="587" y="269"/>
                    <a:pt x="518" y="120"/>
                  </a:cubicBezTo>
                  <a:cubicBezTo>
                    <a:pt x="478" y="30"/>
                    <a:pt x="399" y="0"/>
                    <a:pt x="319" y="0"/>
                  </a:cubicBezTo>
                  <a:close/>
                </a:path>
              </a:pathLst>
            </a:custGeom>
            <a:solidFill>
              <a:srgbClr val="C096C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" name="Google Shape;2586;p68">
              <a:extLst>
                <a:ext uri="{FF2B5EF4-FFF2-40B4-BE49-F238E27FC236}">
                  <a16:creationId xmlns:a16="http://schemas.microsoft.com/office/drawing/2014/main" id="{4BAEE345-D910-AA46-3505-5D9E57CF8D54}"/>
                </a:ext>
              </a:extLst>
            </p:cNvPr>
            <p:cNvSpPr/>
            <p:nvPr/>
          </p:nvSpPr>
          <p:spPr>
            <a:xfrm>
              <a:off x="2357425" y="1432100"/>
              <a:ext cx="38350" cy="22400"/>
            </a:xfrm>
            <a:custGeom>
              <a:avLst/>
              <a:gdLst/>
              <a:ahLst/>
              <a:cxnLst/>
              <a:rect l="l" t="t" r="r" b="b"/>
              <a:pathLst>
                <a:path w="1534" h="896" extrusionOk="0">
                  <a:moveTo>
                    <a:pt x="1296" y="1"/>
                  </a:moveTo>
                  <a:cubicBezTo>
                    <a:pt x="1242" y="1"/>
                    <a:pt x="1185" y="23"/>
                    <a:pt x="1135" y="58"/>
                  </a:cubicBezTo>
                  <a:cubicBezTo>
                    <a:pt x="985" y="167"/>
                    <a:pt x="916" y="347"/>
                    <a:pt x="746" y="446"/>
                  </a:cubicBezTo>
                  <a:cubicBezTo>
                    <a:pt x="691" y="477"/>
                    <a:pt x="619" y="495"/>
                    <a:pt x="548" y="495"/>
                  </a:cubicBezTo>
                  <a:cubicBezTo>
                    <a:pt x="415" y="495"/>
                    <a:pt x="288" y="432"/>
                    <a:pt x="288" y="277"/>
                  </a:cubicBezTo>
                  <a:cubicBezTo>
                    <a:pt x="288" y="198"/>
                    <a:pt x="219" y="154"/>
                    <a:pt x="154" y="154"/>
                  </a:cubicBezTo>
                  <a:cubicBezTo>
                    <a:pt x="105" y="154"/>
                    <a:pt x="58" y="180"/>
                    <a:pt x="49" y="237"/>
                  </a:cubicBezTo>
                  <a:cubicBezTo>
                    <a:pt x="0" y="516"/>
                    <a:pt x="179" y="745"/>
                    <a:pt x="438" y="854"/>
                  </a:cubicBezTo>
                  <a:cubicBezTo>
                    <a:pt x="509" y="882"/>
                    <a:pt x="580" y="895"/>
                    <a:pt x="649" y="895"/>
                  </a:cubicBezTo>
                  <a:cubicBezTo>
                    <a:pt x="922" y="895"/>
                    <a:pt x="1176" y="700"/>
                    <a:pt x="1334" y="486"/>
                  </a:cubicBezTo>
                  <a:cubicBezTo>
                    <a:pt x="1424" y="376"/>
                    <a:pt x="1533" y="207"/>
                    <a:pt x="1434" y="77"/>
                  </a:cubicBezTo>
                  <a:cubicBezTo>
                    <a:pt x="1399" y="23"/>
                    <a:pt x="1349" y="1"/>
                    <a:pt x="1296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" name="Google Shape;2587;p68">
              <a:extLst>
                <a:ext uri="{FF2B5EF4-FFF2-40B4-BE49-F238E27FC236}">
                  <a16:creationId xmlns:a16="http://schemas.microsoft.com/office/drawing/2014/main" id="{70AA6570-63E1-4D68-0F8F-6B90C872D1D4}"/>
                </a:ext>
              </a:extLst>
            </p:cNvPr>
            <p:cNvSpPr/>
            <p:nvPr/>
          </p:nvSpPr>
          <p:spPr>
            <a:xfrm>
              <a:off x="2340600" y="1731825"/>
              <a:ext cx="26800" cy="61325"/>
            </a:xfrm>
            <a:custGeom>
              <a:avLst/>
              <a:gdLst/>
              <a:ahLst/>
              <a:cxnLst/>
              <a:rect l="l" t="t" r="r" b="b"/>
              <a:pathLst>
                <a:path w="1072" h="2453" extrusionOk="0">
                  <a:moveTo>
                    <a:pt x="699" y="1"/>
                  </a:moveTo>
                  <a:cubicBezTo>
                    <a:pt x="607" y="1"/>
                    <a:pt x="509" y="66"/>
                    <a:pt x="494" y="187"/>
                  </a:cubicBezTo>
                  <a:cubicBezTo>
                    <a:pt x="454" y="546"/>
                    <a:pt x="434" y="904"/>
                    <a:pt x="463" y="1272"/>
                  </a:cubicBezTo>
                  <a:cubicBezTo>
                    <a:pt x="474" y="1412"/>
                    <a:pt x="474" y="1562"/>
                    <a:pt x="514" y="1701"/>
                  </a:cubicBezTo>
                  <a:cubicBezTo>
                    <a:pt x="295" y="1801"/>
                    <a:pt x="76" y="1960"/>
                    <a:pt x="25" y="2169"/>
                  </a:cubicBezTo>
                  <a:cubicBezTo>
                    <a:pt x="0" y="2296"/>
                    <a:pt x="98" y="2453"/>
                    <a:pt x="226" y="2453"/>
                  </a:cubicBezTo>
                  <a:cubicBezTo>
                    <a:pt x="248" y="2453"/>
                    <a:pt x="271" y="2448"/>
                    <a:pt x="295" y="2438"/>
                  </a:cubicBezTo>
                  <a:cubicBezTo>
                    <a:pt x="444" y="2388"/>
                    <a:pt x="534" y="2278"/>
                    <a:pt x="643" y="2179"/>
                  </a:cubicBezTo>
                  <a:cubicBezTo>
                    <a:pt x="733" y="2089"/>
                    <a:pt x="832" y="2020"/>
                    <a:pt x="952" y="1960"/>
                  </a:cubicBezTo>
                  <a:cubicBezTo>
                    <a:pt x="1061" y="1900"/>
                    <a:pt x="1071" y="1761"/>
                    <a:pt x="1012" y="1671"/>
                  </a:cubicBezTo>
                  <a:cubicBezTo>
                    <a:pt x="1021" y="1502"/>
                    <a:pt x="961" y="1342"/>
                    <a:pt x="941" y="1173"/>
                  </a:cubicBezTo>
                  <a:cubicBezTo>
                    <a:pt x="892" y="845"/>
                    <a:pt x="872" y="516"/>
                    <a:pt x="872" y="187"/>
                  </a:cubicBezTo>
                  <a:cubicBezTo>
                    <a:pt x="872" y="61"/>
                    <a:pt x="788" y="1"/>
                    <a:pt x="699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" name="Google Shape;2588;p68">
              <a:extLst>
                <a:ext uri="{FF2B5EF4-FFF2-40B4-BE49-F238E27FC236}">
                  <a16:creationId xmlns:a16="http://schemas.microsoft.com/office/drawing/2014/main" id="{26F27EE5-8FA5-532B-1BF5-73FBBC960D33}"/>
                </a:ext>
              </a:extLst>
            </p:cNvPr>
            <p:cNvSpPr/>
            <p:nvPr/>
          </p:nvSpPr>
          <p:spPr>
            <a:xfrm>
              <a:off x="2424150" y="1735900"/>
              <a:ext cx="28975" cy="62175"/>
            </a:xfrm>
            <a:custGeom>
              <a:avLst/>
              <a:gdLst/>
              <a:ahLst/>
              <a:cxnLst/>
              <a:rect l="l" t="t" r="r" b="b"/>
              <a:pathLst>
                <a:path w="1159" h="2487" extrusionOk="0">
                  <a:moveTo>
                    <a:pt x="204" y="0"/>
                  </a:moveTo>
                  <a:cubicBezTo>
                    <a:pt x="102" y="0"/>
                    <a:pt x="0" y="90"/>
                    <a:pt x="39" y="213"/>
                  </a:cubicBezTo>
                  <a:cubicBezTo>
                    <a:pt x="169" y="671"/>
                    <a:pt x="159" y="1179"/>
                    <a:pt x="99" y="1657"/>
                  </a:cubicBezTo>
                  <a:cubicBezTo>
                    <a:pt x="89" y="1737"/>
                    <a:pt x="139" y="1837"/>
                    <a:pt x="208" y="1906"/>
                  </a:cubicBezTo>
                  <a:cubicBezTo>
                    <a:pt x="208" y="1966"/>
                    <a:pt x="239" y="2036"/>
                    <a:pt x="298" y="2076"/>
                  </a:cubicBezTo>
                  <a:cubicBezTo>
                    <a:pt x="378" y="2125"/>
                    <a:pt x="458" y="2185"/>
                    <a:pt x="527" y="2245"/>
                  </a:cubicBezTo>
                  <a:cubicBezTo>
                    <a:pt x="607" y="2324"/>
                    <a:pt x="686" y="2414"/>
                    <a:pt x="786" y="2464"/>
                  </a:cubicBezTo>
                  <a:cubicBezTo>
                    <a:pt x="821" y="2479"/>
                    <a:pt x="856" y="2487"/>
                    <a:pt x="889" y="2487"/>
                  </a:cubicBezTo>
                  <a:cubicBezTo>
                    <a:pt x="1043" y="2487"/>
                    <a:pt x="1159" y="2329"/>
                    <a:pt x="1085" y="2165"/>
                  </a:cubicBezTo>
                  <a:cubicBezTo>
                    <a:pt x="1015" y="2025"/>
                    <a:pt x="856" y="1916"/>
                    <a:pt x="706" y="1837"/>
                  </a:cubicBezTo>
                  <a:cubicBezTo>
                    <a:pt x="737" y="1777"/>
                    <a:pt x="756" y="1717"/>
                    <a:pt x="766" y="1657"/>
                  </a:cubicBezTo>
                  <a:cubicBezTo>
                    <a:pt x="806" y="1070"/>
                    <a:pt x="637" y="582"/>
                    <a:pt x="348" y="84"/>
                  </a:cubicBezTo>
                  <a:cubicBezTo>
                    <a:pt x="313" y="25"/>
                    <a:pt x="258" y="0"/>
                    <a:pt x="204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" name="Google Shape;2589;p68">
              <a:extLst>
                <a:ext uri="{FF2B5EF4-FFF2-40B4-BE49-F238E27FC236}">
                  <a16:creationId xmlns:a16="http://schemas.microsoft.com/office/drawing/2014/main" id="{0F6D2751-0F84-B173-0AF9-CB430254DFCA}"/>
                </a:ext>
              </a:extLst>
            </p:cNvPr>
            <p:cNvSpPr/>
            <p:nvPr/>
          </p:nvSpPr>
          <p:spPr>
            <a:xfrm>
              <a:off x="2171950" y="1530950"/>
              <a:ext cx="89625" cy="73100"/>
            </a:xfrm>
            <a:custGeom>
              <a:avLst/>
              <a:gdLst/>
              <a:ahLst/>
              <a:cxnLst/>
              <a:rect l="l" t="t" r="r" b="b"/>
              <a:pathLst>
                <a:path w="3585" h="2924" extrusionOk="0">
                  <a:moveTo>
                    <a:pt x="237" y="1"/>
                  </a:moveTo>
                  <a:cubicBezTo>
                    <a:pt x="159" y="1"/>
                    <a:pt x="98" y="62"/>
                    <a:pt x="90" y="146"/>
                  </a:cubicBezTo>
                  <a:cubicBezTo>
                    <a:pt x="0" y="894"/>
                    <a:pt x="966" y="1879"/>
                    <a:pt x="1504" y="2308"/>
                  </a:cubicBezTo>
                  <a:cubicBezTo>
                    <a:pt x="1887" y="2615"/>
                    <a:pt x="2412" y="2923"/>
                    <a:pt x="2929" y="2923"/>
                  </a:cubicBezTo>
                  <a:cubicBezTo>
                    <a:pt x="3097" y="2923"/>
                    <a:pt x="3264" y="2891"/>
                    <a:pt x="3426" y="2815"/>
                  </a:cubicBezTo>
                  <a:cubicBezTo>
                    <a:pt x="3585" y="2746"/>
                    <a:pt x="3485" y="2516"/>
                    <a:pt x="3336" y="2507"/>
                  </a:cubicBezTo>
                  <a:cubicBezTo>
                    <a:pt x="2600" y="2457"/>
                    <a:pt x="1962" y="2038"/>
                    <a:pt x="1474" y="1501"/>
                  </a:cubicBezTo>
                  <a:cubicBezTo>
                    <a:pt x="1086" y="1062"/>
                    <a:pt x="837" y="276"/>
                    <a:pt x="309" y="17"/>
                  </a:cubicBezTo>
                  <a:cubicBezTo>
                    <a:pt x="284" y="6"/>
                    <a:pt x="260" y="1"/>
                    <a:pt x="237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" name="Google Shape;2590;p68">
              <a:extLst>
                <a:ext uri="{FF2B5EF4-FFF2-40B4-BE49-F238E27FC236}">
                  <a16:creationId xmlns:a16="http://schemas.microsoft.com/office/drawing/2014/main" id="{603BB91D-8A52-0884-B28F-041CB5C2FC65}"/>
                </a:ext>
              </a:extLst>
            </p:cNvPr>
            <p:cNvSpPr/>
            <p:nvPr/>
          </p:nvSpPr>
          <p:spPr>
            <a:xfrm>
              <a:off x="2144325" y="1513250"/>
              <a:ext cx="24000" cy="18350"/>
            </a:xfrm>
            <a:custGeom>
              <a:avLst/>
              <a:gdLst/>
              <a:ahLst/>
              <a:cxnLst/>
              <a:rect l="l" t="t" r="r" b="b"/>
              <a:pathLst>
                <a:path w="960" h="734" extrusionOk="0">
                  <a:moveTo>
                    <a:pt x="296" y="1"/>
                  </a:moveTo>
                  <a:cubicBezTo>
                    <a:pt x="264" y="1"/>
                    <a:pt x="232" y="3"/>
                    <a:pt x="199" y="8"/>
                  </a:cubicBezTo>
                  <a:cubicBezTo>
                    <a:pt x="100" y="28"/>
                    <a:pt x="20" y="137"/>
                    <a:pt x="10" y="227"/>
                  </a:cubicBezTo>
                  <a:cubicBezTo>
                    <a:pt x="0" y="337"/>
                    <a:pt x="50" y="416"/>
                    <a:pt x="140" y="486"/>
                  </a:cubicBezTo>
                  <a:cubicBezTo>
                    <a:pt x="229" y="556"/>
                    <a:pt x="348" y="586"/>
                    <a:pt x="448" y="626"/>
                  </a:cubicBezTo>
                  <a:cubicBezTo>
                    <a:pt x="538" y="655"/>
                    <a:pt x="627" y="675"/>
                    <a:pt x="707" y="715"/>
                  </a:cubicBezTo>
                  <a:cubicBezTo>
                    <a:pt x="732" y="728"/>
                    <a:pt x="759" y="734"/>
                    <a:pt x="785" y="734"/>
                  </a:cubicBezTo>
                  <a:cubicBezTo>
                    <a:pt x="878" y="734"/>
                    <a:pt x="959" y="653"/>
                    <a:pt x="936" y="536"/>
                  </a:cubicBezTo>
                  <a:cubicBezTo>
                    <a:pt x="896" y="387"/>
                    <a:pt x="837" y="267"/>
                    <a:pt x="717" y="168"/>
                  </a:cubicBezTo>
                  <a:cubicBezTo>
                    <a:pt x="593" y="60"/>
                    <a:pt x="449" y="1"/>
                    <a:pt x="296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" name="Google Shape;2591;p68">
              <a:extLst>
                <a:ext uri="{FF2B5EF4-FFF2-40B4-BE49-F238E27FC236}">
                  <a16:creationId xmlns:a16="http://schemas.microsoft.com/office/drawing/2014/main" id="{AE9ADC5E-38C0-BF29-2301-BAC775D2F96C}"/>
                </a:ext>
              </a:extLst>
            </p:cNvPr>
            <p:cNvSpPr/>
            <p:nvPr/>
          </p:nvSpPr>
          <p:spPr>
            <a:xfrm>
              <a:off x="2158000" y="1494500"/>
              <a:ext cx="22300" cy="28675"/>
            </a:xfrm>
            <a:custGeom>
              <a:avLst/>
              <a:gdLst/>
              <a:ahLst/>
              <a:cxnLst/>
              <a:rect l="l" t="t" r="r" b="b"/>
              <a:pathLst>
                <a:path w="892" h="1147" extrusionOk="0">
                  <a:moveTo>
                    <a:pt x="278" y="1"/>
                  </a:moveTo>
                  <a:cubicBezTo>
                    <a:pt x="151" y="1"/>
                    <a:pt x="20" y="114"/>
                    <a:pt x="20" y="250"/>
                  </a:cubicBezTo>
                  <a:cubicBezTo>
                    <a:pt x="1" y="579"/>
                    <a:pt x="299" y="887"/>
                    <a:pt x="529" y="1097"/>
                  </a:cubicBezTo>
                  <a:cubicBezTo>
                    <a:pt x="566" y="1132"/>
                    <a:pt x="609" y="1147"/>
                    <a:pt x="651" y="1147"/>
                  </a:cubicBezTo>
                  <a:cubicBezTo>
                    <a:pt x="776" y="1147"/>
                    <a:pt x="892" y="1012"/>
                    <a:pt x="817" y="878"/>
                  </a:cubicBezTo>
                  <a:cubicBezTo>
                    <a:pt x="668" y="619"/>
                    <a:pt x="628" y="300"/>
                    <a:pt x="439" y="81"/>
                  </a:cubicBezTo>
                  <a:cubicBezTo>
                    <a:pt x="395" y="25"/>
                    <a:pt x="337" y="1"/>
                    <a:pt x="278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" name="Google Shape;2592;p68">
              <a:extLst>
                <a:ext uri="{FF2B5EF4-FFF2-40B4-BE49-F238E27FC236}">
                  <a16:creationId xmlns:a16="http://schemas.microsoft.com/office/drawing/2014/main" id="{59FFAFEA-0647-8A45-F382-E95461A7B9E8}"/>
                </a:ext>
              </a:extLst>
            </p:cNvPr>
            <p:cNvSpPr/>
            <p:nvPr/>
          </p:nvSpPr>
          <p:spPr>
            <a:xfrm>
              <a:off x="2187150" y="1502225"/>
              <a:ext cx="14950" cy="21575"/>
            </a:xfrm>
            <a:custGeom>
              <a:avLst/>
              <a:gdLst/>
              <a:ahLst/>
              <a:cxnLst/>
              <a:rect l="l" t="t" r="r" b="b"/>
              <a:pathLst>
                <a:path w="598" h="863" extrusionOk="0">
                  <a:moveTo>
                    <a:pt x="295" y="1"/>
                  </a:moveTo>
                  <a:cubicBezTo>
                    <a:pt x="242" y="1"/>
                    <a:pt x="190" y="20"/>
                    <a:pt x="149" y="61"/>
                  </a:cubicBezTo>
                  <a:cubicBezTo>
                    <a:pt x="0" y="220"/>
                    <a:pt x="40" y="469"/>
                    <a:pt x="40" y="658"/>
                  </a:cubicBezTo>
                  <a:cubicBezTo>
                    <a:pt x="45" y="787"/>
                    <a:pt x="155" y="863"/>
                    <a:pt x="261" y="863"/>
                  </a:cubicBezTo>
                  <a:cubicBezTo>
                    <a:pt x="343" y="863"/>
                    <a:pt x="422" y="818"/>
                    <a:pt x="448" y="718"/>
                  </a:cubicBezTo>
                  <a:cubicBezTo>
                    <a:pt x="498" y="529"/>
                    <a:pt x="597" y="290"/>
                    <a:pt x="488" y="111"/>
                  </a:cubicBezTo>
                  <a:cubicBezTo>
                    <a:pt x="447" y="40"/>
                    <a:pt x="371" y="1"/>
                    <a:pt x="295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" name="Google Shape;2593;p68">
              <a:extLst>
                <a:ext uri="{FF2B5EF4-FFF2-40B4-BE49-F238E27FC236}">
                  <a16:creationId xmlns:a16="http://schemas.microsoft.com/office/drawing/2014/main" id="{FDD1E5C4-3996-1C57-97C9-503FF563AF69}"/>
                </a:ext>
              </a:extLst>
            </p:cNvPr>
            <p:cNvSpPr/>
            <p:nvPr/>
          </p:nvSpPr>
          <p:spPr>
            <a:xfrm>
              <a:off x="2505025" y="1615475"/>
              <a:ext cx="38350" cy="73400"/>
            </a:xfrm>
            <a:custGeom>
              <a:avLst/>
              <a:gdLst/>
              <a:ahLst/>
              <a:cxnLst/>
              <a:rect l="l" t="t" r="r" b="b"/>
              <a:pathLst>
                <a:path w="1534" h="2936" extrusionOk="0">
                  <a:moveTo>
                    <a:pt x="156" y="0"/>
                  </a:moveTo>
                  <a:cubicBezTo>
                    <a:pt x="144" y="0"/>
                    <a:pt x="132" y="1"/>
                    <a:pt x="120" y="2"/>
                  </a:cubicBezTo>
                  <a:cubicBezTo>
                    <a:pt x="71" y="12"/>
                    <a:pt x="0" y="51"/>
                    <a:pt x="11" y="121"/>
                  </a:cubicBezTo>
                  <a:cubicBezTo>
                    <a:pt x="51" y="580"/>
                    <a:pt x="379" y="1027"/>
                    <a:pt x="529" y="1465"/>
                  </a:cubicBezTo>
                  <a:cubicBezTo>
                    <a:pt x="618" y="1735"/>
                    <a:pt x="688" y="2003"/>
                    <a:pt x="678" y="2282"/>
                  </a:cubicBezTo>
                  <a:cubicBezTo>
                    <a:pt x="668" y="2521"/>
                    <a:pt x="598" y="2640"/>
                    <a:pt x="717" y="2850"/>
                  </a:cubicBezTo>
                  <a:cubicBezTo>
                    <a:pt x="742" y="2905"/>
                    <a:pt x="803" y="2936"/>
                    <a:pt x="863" y="2936"/>
                  </a:cubicBezTo>
                  <a:cubicBezTo>
                    <a:pt x="878" y="2936"/>
                    <a:pt x="893" y="2934"/>
                    <a:pt x="907" y="2930"/>
                  </a:cubicBezTo>
                  <a:cubicBezTo>
                    <a:pt x="1534" y="2800"/>
                    <a:pt x="1285" y="1794"/>
                    <a:pt x="1126" y="1386"/>
                  </a:cubicBezTo>
                  <a:cubicBezTo>
                    <a:pt x="990" y="1026"/>
                    <a:pt x="664" y="0"/>
                    <a:pt x="156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" name="Google Shape;2594;p68">
              <a:extLst>
                <a:ext uri="{FF2B5EF4-FFF2-40B4-BE49-F238E27FC236}">
                  <a16:creationId xmlns:a16="http://schemas.microsoft.com/office/drawing/2014/main" id="{15C2EEFD-9783-D32E-777E-F8FB32182787}"/>
                </a:ext>
              </a:extLst>
            </p:cNvPr>
            <p:cNvSpPr/>
            <p:nvPr/>
          </p:nvSpPr>
          <p:spPr>
            <a:xfrm>
              <a:off x="2501300" y="1688025"/>
              <a:ext cx="22925" cy="21850"/>
            </a:xfrm>
            <a:custGeom>
              <a:avLst/>
              <a:gdLst/>
              <a:ahLst/>
              <a:cxnLst/>
              <a:rect l="l" t="t" r="r" b="b"/>
              <a:pathLst>
                <a:path w="917" h="874" extrusionOk="0">
                  <a:moveTo>
                    <a:pt x="699" y="0"/>
                  </a:moveTo>
                  <a:cubicBezTo>
                    <a:pt x="543" y="0"/>
                    <a:pt x="393" y="112"/>
                    <a:pt x="289" y="216"/>
                  </a:cubicBezTo>
                  <a:cubicBezTo>
                    <a:pt x="149" y="356"/>
                    <a:pt x="0" y="595"/>
                    <a:pt x="160" y="784"/>
                  </a:cubicBezTo>
                  <a:cubicBezTo>
                    <a:pt x="215" y="846"/>
                    <a:pt x="282" y="873"/>
                    <a:pt x="353" y="873"/>
                  </a:cubicBezTo>
                  <a:cubicBezTo>
                    <a:pt x="397" y="873"/>
                    <a:pt x="443" y="863"/>
                    <a:pt x="488" y="844"/>
                  </a:cubicBezTo>
                  <a:cubicBezTo>
                    <a:pt x="588" y="804"/>
                    <a:pt x="647" y="714"/>
                    <a:pt x="698" y="625"/>
                  </a:cubicBezTo>
                  <a:cubicBezTo>
                    <a:pt x="747" y="545"/>
                    <a:pt x="777" y="515"/>
                    <a:pt x="817" y="455"/>
                  </a:cubicBezTo>
                  <a:cubicBezTo>
                    <a:pt x="866" y="376"/>
                    <a:pt x="917" y="306"/>
                    <a:pt x="917" y="216"/>
                  </a:cubicBezTo>
                  <a:cubicBezTo>
                    <a:pt x="917" y="117"/>
                    <a:pt x="857" y="37"/>
                    <a:pt x="767" y="8"/>
                  </a:cubicBezTo>
                  <a:cubicBezTo>
                    <a:pt x="744" y="3"/>
                    <a:pt x="722" y="0"/>
                    <a:pt x="699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" name="Google Shape;2595;p68">
              <a:extLst>
                <a:ext uri="{FF2B5EF4-FFF2-40B4-BE49-F238E27FC236}">
                  <a16:creationId xmlns:a16="http://schemas.microsoft.com/office/drawing/2014/main" id="{98EC16B9-B943-42A0-9E64-456A9DD78C2A}"/>
                </a:ext>
              </a:extLst>
            </p:cNvPr>
            <p:cNvSpPr/>
            <p:nvPr/>
          </p:nvSpPr>
          <p:spPr>
            <a:xfrm>
              <a:off x="2516975" y="1702750"/>
              <a:ext cx="17450" cy="20950"/>
            </a:xfrm>
            <a:custGeom>
              <a:avLst/>
              <a:gdLst/>
              <a:ahLst/>
              <a:cxnLst/>
              <a:rect l="l" t="t" r="r" b="b"/>
              <a:pathLst>
                <a:path w="698" h="838" extrusionOk="0">
                  <a:moveTo>
                    <a:pt x="469" y="1"/>
                  </a:moveTo>
                  <a:cubicBezTo>
                    <a:pt x="421" y="1"/>
                    <a:pt x="373" y="18"/>
                    <a:pt x="339" y="56"/>
                  </a:cubicBezTo>
                  <a:cubicBezTo>
                    <a:pt x="210" y="175"/>
                    <a:pt x="100" y="364"/>
                    <a:pt x="40" y="524"/>
                  </a:cubicBezTo>
                  <a:cubicBezTo>
                    <a:pt x="0" y="623"/>
                    <a:pt x="71" y="753"/>
                    <a:pt x="150" y="802"/>
                  </a:cubicBezTo>
                  <a:cubicBezTo>
                    <a:pt x="189" y="826"/>
                    <a:pt x="232" y="837"/>
                    <a:pt x="274" y="837"/>
                  </a:cubicBezTo>
                  <a:cubicBezTo>
                    <a:pt x="338" y="837"/>
                    <a:pt x="401" y="811"/>
                    <a:pt x="449" y="762"/>
                  </a:cubicBezTo>
                  <a:cubicBezTo>
                    <a:pt x="618" y="623"/>
                    <a:pt x="697" y="344"/>
                    <a:pt x="648" y="136"/>
                  </a:cubicBezTo>
                  <a:cubicBezTo>
                    <a:pt x="629" y="49"/>
                    <a:pt x="549" y="1"/>
                    <a:pt x="469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" name="Google Shape;2596;p68">
              <a:extLst>
                <a:ext uri="{FF2B5EF4-FFF2-40B4-BE49-F238E27FC236}">
                  <a16:creationId xmlns:a16="http://schemas.microsoft.com/office/drawing/2014/main" id="{C74C1CBC-E0D5-8F1E-374D-A6D6AA02473C}"/>
                </a:ext>
              </a:extLst>
            </p:cNvPr>
            <p:cNvSpPr/>
            <p:nvPr/>
          </p:nvSpPr>
          <p:spPr>
            <a:xfrm>
              <a:off x="2534675" y="1696800"/>
              <a:ext cx="24400" cy="26150"/>
            </a:xfrm>
            <a:custGeom>
              <a:avLst/>
              <a:gdLst/>
              <a:ahLst/>
              <a:cxnLst/>
              <a:rect l="l" t="t" r="r" b="b"/>
              <a:pathLst>
                <a:path w="976" h="1046" extrusionOk="0">
                  <a:moveTo>
                    <a:pt x="322" y="1"/>
                  </a:moveTo>
                  <a:cubicBezTo>
                    <a:pt x="139" y="1"/>
                    <a:pt x="0" y="247"/>
                    <a:pt x="149" y="403"/>
                  </a:cubicBezTo>
                  <a:cubicBezTo>
                    <a:pt x="308" y="562"/>
                    <a:pt x="248" y="742"/>
                    <a:pt x="338" y="911"/>
                  </a:cubicBezTo>
                  <a:cubicBezTo>
                    <a:pt x="383" y="1001"/>
                    <a:pt x="480" y="1046"/>
                    <a:pt x="577" y="1046"/>
                  </a:cubicBezTo>
                  <a:cubicBezTo>
                    <a:pt x="674" y="1046"/>
                    <a:pt x="771" y="1001"/>
                    <a:pt x="816" y="911"/>
                  </a:cubicBezTo>
                  <a:cubicBezTo>
                    <a:pt x="976" y="582"/>
                    <a:pt x="717" y="214"/>
                    <a:pt x="438" y="35"/>
                  </a:cubicBezTo>
                  <a:cubicBezTo>
                    <a:pt x="399" y="11"/>
                    <a:pt x="359" y="1"/>
                    <a:pt x="322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" name="Google Shape;2597;p68">
              <a:extLst>
                <a:ext uri="{FF2B5EF4-FFF2-40B4-BE49-F238E27FC236}">
                  <a16:creationId xmlns:a16="http://schemas.microsoft.com/office/drawing/2014/main" id="{654A7527-D45F-3029-FF89-897FB448F4E0}"/>
                </a:ext>
              </a:extLst>
            </p:cNvPr>
            <p:cNvSpPr/>
            <p:nvPr/>
          </p:nvSpPr>
          <p:spPr>
            <a:xfrm>
              <a:off x="2620800" y="1315775"/>
              <a:ext cx="151125" cy="152400"/>
            </a:xfrm>
            <a:custGeom>
              <a:avLst/>
              <a:gdLst/>
              <a:ahLst/>
              <a:cxnLst/>
              <a:rect l="l" t="t" r="r" b="b"/>
              <a:pathLst>
                <a:path w="6045" h="6096" extrusionOk="0">
                  <a:moveTo>
                    <a:pt x="379" y="1"/>
                  </a:moveTo>
                  <a:cubicBezTo>
                    <a:pt x="159" y="1"/>
                    <a:pt x="0" y="309"/>
                    <a:pt x="239" y="429"/>
                  </a:cubicBezTo>
                  <a:cubicBezTo>
                    <a:pt x="647" y="618"/>
                    <a:pt x="1036" y="818"/>
                    <a:pt x="1414" y="1046"/>
                  </a:cubicBezTo>
                  <a:cubicBezTo>
                    <a:pt x="1554" y="1046"/>
                    <a:pt x="1693" y="1106"/>
                    <a:pt x="1793" y="1196"/>
                  </a:cubicBezTo>
                  <a:cubicBezTo>
                    <a:pt x="1842" y="1245"/>
                    <a:pt x="1882" y="1295"/>
                    <a:pt x="1902" y="1365"/>
                  </a:cubicBezTo>
                  <a:cubicBezTo>
                    <a:pt x="2450" y="1743"/>
                    <a:pt x="2957" y="2181"/>
                    <a:pt x="3386" y="2739"/>
                  </a:cubicBezTo>
                  <a:cubicBezTo>
                    <a:pt x="3774" y="3237"/>
                    <a:pt x="4112" y="3785"/>
                    <a:pt x="4371" y="4352"/>
                  </a:cubicBezTo>
                  <a:cubicBezTo>
                    <a:pt x="4610" y="4900"/>
                    <a:pt x="4700" y="5518"/>
                    <a:pt x="5088" y="5995"/>
                  </a:cubicBezTo>
                  <a:cubicBezTo>
                    <a:pt x="5148" y="6065"/>
                    <a:pt x="5227" y="6095"/>
                    <a:pt x="5318" y="6095"/>
                  </a:cubicBezTo>
                  <a:cubicBezTo>
                    <a:pt x="5466" y="6095"/>
                    <a:pt x="5626" y="5985"/>
                    <a:pt x="5676" y="5836"/>
                  </a:cubicBezTo>
                  <a:cubicBezTo>
                    <a:pt x="6044" y="4611"/>
                    <a:pt x="4859" y="2988"/>
                    <a:pt x="4072" y="2132"/>
                  </a:cubicBezTo>
                  <a:cubicBezTo>
                    <a:pt x="3127" y="1106"/>
                    <a:pt x="1812" y="230"/>
                    <a:pt x="418" y="11"/>
                  </a:cubicBezTo>
                  <a:cubicBezTo>
                    <a:pt x="398" y="11"/>
                    <a:pt x="388" y="1"/>
                    <a:pt x="379" y="1"/>
                  </a:cubicBezTo>
                  <a:close/>
                </a:path>
              </a:pathLst>
            </a:custGeom>
            <a:solidFill>
              <a:srgbClr val="E08A9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" name="Google Shape;2598;p68">
              <a:extLst>
                <a:ext uri="{FF2B5EF4-FFF2-40B4-BE49-F238E27FC236}">
                  <a16:creationId xmlns:a16="http://schemas.microsoft.com/office/drawing/2014/main" id="{64CE838B-C2A6-8FB6-02C8-21EAA0D2260E}"/>
                </a:ext>
              </a:extLst>
            </p:cNvPr>
            <p:cNvSpPr/>
            <p:nvPr/>
          </p:nvSpPr>
          <p:spPr>
            <a:xfrm>
              <a:off x="2744500" y="1481325"/>
              <a:ext cx="29175" cy="48325"/>
            </a:xfrm>
            <a:custGeom>
              <a:avLst/>
              <a:gdLst/>
              <a:ahLst/>
              <a:cxnLst/>
              <a:rect l="l" t="t" r="r" b="b"/>
              <a:pathLst>
                <a:path w="1167" h="1933" extrusionOk="0">
                  <a:moveTo>
                    <a:pt x="668" y="0"/>
                  </a:moveTo>
                  <a:cubicBezTo>
                    <a:pt x="538" y="0"/>
                    <a:pt x="409" y="90"/>
                    <a:pt x="359" y="210"/>
                  </a:cubicBezTo>
                  <a:cubicBezTo>
                    <a:pt x="200" y="598"/>
                    <a:pt x="51" y="1036"/>
                    <a:pt x="21" y="1454"/>
                  </a:cubicBezTo>
                  <a:cubicBezTo>
                    <a:pt x="1" y="1753"/>
                    <a:pt x="260" y="1932"/>
                    <a:pt x="518" y="1932"/>
                  </a:cubicBezTo>
                  <a:cubicBezTo>
                    <a:pt x="678" y="1932"/>
                    <a:pt x="837" y="1863"/>
                    <a:pt x="917" y="1704"/>
                  </a:cubicBezTo>
                  <a:cubicBezTo>
                    <a:pt x="1166" y="1226"/>
                    <a:pt x="1136" y="618"/>
                    <a:pt x="897" y="140"/>
                  </a:cubicBezTo>
                  <a:cubicBezTo>
                    <a:pt x="837" y="40"/>
                    <a:pt x="757" y="0"/>
                    <a:pt x="668" y="0"/>
                  </a:cubicBezTo>
                  <a:close/>
                </a:path>
              </a:pathLst>
            </a:custGeom>
            <a:solidFill>
              <a:srgbClr val="E08A9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" name="Google Shape;2599;p68">
              <a:extLst>
                <a:ext uri="{FF2B5EF4-FFF2-40B4-BE49-F238E27FC236}">
                  <a16:creationId xmlns:a16="http://schemas.microsoft.com/office/drawing/2014/main" id="{DC95496E-EB2D-4D52-63F4-AAE82C024830}"/>
                </a:ext>
              </a:extLst>
            </p:cNvPr>
            <p:cNvSpPr/>
            <p:nvPr/>
          </p:nvSpPr>
          <p:spPr>
            <a:xfrm>
              <a:off x="2387525" y="1229550"/>
              <a:ext cx="18200" cy="27700"/>
            </a:xfrm>
            <a:custGeom>
              <a:avLst/>
              <a:gdLst/>
              <a:ahLst/>
              <a:cxnLst/>
              <a:rect l="l" t="t" r="r" b="b"/>
              <a:pathLst>
                <a:path w="728" h="1108" extrusionOk="0">
                  <a:moveTo>
                    <a:pt x="466" y="1"/>
                  </a:moveTo>
                  <a:cubicBezTo>
                    <a:pt x="365" y="1"/>
                    <a:pt x="264" y="70"/>
                    <a:pt x="250" y="213"/>
                  </a:cubicBezTo>
                  <a:cubicBezTo>
                    <a:pt x="230" y="403"/>
                    <a:pt x="130" y="532"/>
                    <a:pt x="51" y="702"/>
                  </a:cubicBezTo>
                  <a:cubicBezTo>
                    <a:pt x="0" y="831"/>
                    <a:pt x="0" y="970"/>
                    <a:pt x="120" y="1050"/>
                  </a:cubicBezTo>
                  <a:cubicBezTo>
                    <a:pt x="172" y="1087"/>
                    <a:pt x="232" y="1107"/>
                    <a:pt x="291" y="1107"/>
                  </a:cubicBezTo>
                  <a:cubicBezTo>
                    <a:pt x="357" y="1107"/>
                    <a:pt x="421" y="1082"/>
                    <a:pt x="469" y="1030"/>
                  </a:cubicBezTo>
                  <a:cubicBezTo>
                    <a:pt x="678" y="821"/>
                    <a:pt x="728" y="492"/>
                    <a:pt x="688" y="213"/>
                  </a:cubicBezTo>
                  <a:cubicBezTo>
                    <a:pt x="673" y="73"/>
                    <a:pt x="569" y="1"/>
                    <a:pt x="466" y="1"/>
                  </a:cubicBezTo>
                  <a:close/>
                </a:path>
              </a:pathLst>
            </a:custGeom>
            <a:solidFill>
              <a:srgbClr val="F3E08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" name="Google Shape;2600;p68">
              <a:extLst>
                <a:ext uri="{FF2B5EF4-FFF2-40B4-BE49-F238E27FC236}">
                  <a16:creationId xmlns:a16="http://schemas.microsoft.com/office/drawing/2014/main" id="{68AB3A54-66DD-3A6E-122A-66E933CFC97C}"/>
                </a:ext>
              </a:extLst>
            </p:cNvPr>
            <p:cNvSpPr/>
            <p:nvPr/>
          </p:nvSpPr>
          <p:spPr>
            <a:xfrm>
              <a:off x="2368875" y="1263850"/>
              <a:ext cx="22650" cy="26875"/>
            </a:xfrm>
            <a:custGeom>
              <a:avLst/>
              <a:gdLst/>
              <a:ahLst/>
              <a:cxnLst/>
              <a:rect l="l" t="t" r="r" b="b"/>
              <a:pathLst>
                <a:path w="906" h="1075" extrusionOk="0">
                  <a:moveTo>
                    <a:pt x="226" y="1"/>
                  </a:moveTo>
                  <a:cubicBezTo>
                    <a:pt x="125" y="1"/>
                    <a:pt x="26" y="74"/>
                    <a:pt x="20" y="196"/>
                  </a:cubicBezTo>
                  <a:cubicBezTo>
                    <a:pt x="0" y="485"/>
                    <a:pt x="120" y="813"/>
                    <a:pt x="348" y="992"/>
                  </a:cubicBezTo>
                  <a:cubicBezTo>
                    <a:pt x="416" y="1043"/>
                    <a:pt x="489" y="1074"/>
                    <a:pt x="564" y="1074"/>
                  </a:cubicBezTo>
                  <a:cubicBezTo>
                    <a:pt x="622" y="1074"/>
                    <a:pt x="680" y="1056"/>
                    <a:pt x="737" y="1012"/>
                  </a:cubicBezTo>
                  <a:cubicBezTo>
                    <a:pt x="836" y="932"/>
                    <a:pt x="906" y="753"/>
                    <a:pt x="817" y="634"/>
                  </a:cubicBezTo>
                  <a:cubicBezTo>
                    <a:pt x="677" y="454"/>
                    <a:pt x="518" y="286"/>
                    <a:pt x="398" y="96"/>
                  </a:cubicBezTo>
                  <a:cubicBezTo>
                    <a:pt x="356" y="30"/>
                    <a:pt x="290" y="1"/>
                    <a:pt x="226" y="1"/>
                  </a:cubicBezTo>
                  <a:close/>
                </a:path>
              </a:pathLst>
            </a:custGeom>
            <a:solidFill>
              <a:srgbClr val="F3E08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" name="Google Shape;2601;p68">
              <a:extLst>
                <a:ext uri="{FF2B5EF4-FFF2-40B4-BE49-F238E27FC236}">
                  <a16:creationId xmlns:a16="http://schemas.microsoft.com/office/drawing/2014/main" id="{4699E6DF-53A5-E27C-1F7B-D85924C28CE5}"/>
                </a:ext>
              </a:extLst>
            </p:cNvPr>
            <p:cNvSpPr/>
            <p:nvPr/>
          </p:nvSpPr>
          <p:spPr>
            <a:xfrm>
              <a:off x="2320175" y="1285575"/>
              <a:ext cx="22625" cy="18825"/>
            </a:xfrm>
            <a:custGeom>
              <a:avLst/>
              <a:gdLst/>
              <a:ahLst/>
              <a:cxnLst/>
              <a:rect l="l" t="t" r="r" b="b"/>
              <a:pathLst>
                <a:path w="905" h="753" extrusionOk="0">
                  <a:moveTo>
                    <a:pt x="639" y="1"/>
                  </a:moveTo>
                  <a:cubicBezTo>
                    <a:pt x="608" y="1"/>
                    <a:pt x="575" y="8"/>
                    <a:pt x="544" y="24"/>
                  </a:cubicBezTo>
                  <a:cubicBezTo>
                    <a:pt x="464" y="74"/>
                    <a:pt x="384" y="123"/>
                    <a:pt x="315" y="183"/>
                  </a:cubicBezTo>
                  <a:cubicBezTo>
                    <a:pt x="235" y="243"/>
                    <a:pt x="165" y="293"/>
                    <a:pt x="105" y="382"/>
                  </a:cubicBezTo>
                  <a:cubicBezTo>
                    <a:pt x="0" y="561"/>
                    <a:pt x="153" y="753"/>
                    <a:pt x="332" y="753"/>
                  </a:cubicBezTo>
                  <a:cubicBezTo>
                    <a:pt x="372" y="753"/>
                    <a:pt x="414" y="743"/>
                    <a:pt x="454" y="721"/>
                  </a:cubicBezTo>
                  <a:cubicBezTo>
                    <a:pt x="534" y="681"/>
                    <a:pt x="594" y="601"/>
                    <a:pt x="663" y="522"/>
                  </a:cubicBezTo>
                  <a:cubicBezTo>
                    <a:pt x="723" y="452"/>
                    <a:pt x="773" y="382"/>
                    <a:pt x="822" y="302"/>
                  </a:cubicBezTo>
                  <a:cubicBezTo>
                    <a:pt x="904" y="155"/>
                    <a:pt x="784" y="1"/>
                    <a:pt x="639" y="1"/>
                  </a:cubicBezTo>
                  <a:close/>
                </a:path>
              </a:pathLst>
            </a:custGeom>
            <a:solidFill>
              <a:srgbClr val="F3E08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" name="Google Shape;2602;p68">
              <a:extLst>
                <a:ext uri="{FF2B5EF4-FFF2-40B4-BE49-F238E27FC236}">
                  <a16:creationId xmlns:a16="http://schemas.microsoft.com/office/drawing/2014/main" id="{10958148-50D4-3C6B-8735-31486959E895}"/>
                </a:ext>
              </a:extLst>
            </p:cNvPr>
            <p:cNvSpPr/>
            <p:nvPr/>
          </p:nvSpPr>
          <p:spPr>
            <a:xfrm>
              <a:off x="2363675" y="1303750"/>
              <a:ext cx="14675" cy="21750"/>
            </a:xfrm>
            <a:custGeom>
              <a:avLst/>
              <a:gdLst/>
              <a:ahLst/>
              <a:cxnLst/>
              <a:rect l="l" t="t" r="r" b="b"/>
              <a:pathLst>
                <a:path w="587" h="870" extrusionOk="0">
                  <a:moveTo>
                    <a:pt x="216" y="1"/>
                  </a:moveTo>
                  <a:cubicBezTo>
                    <a:pt x="112" y="1"/>
                    <a:pt x="0" y="76"/>
                    <a:pt x="18" y="193"/>
                  </a:cubicBezTo>
                  <a:cubicBezTo>
                    <a:pt x="29" y="272"/>
                    <a:pt x="38" y="362"/>
                    <a:pt x="49" y="452"/>
                  </a:cubicBezTo>
                  <a:cubicBezTo>
                    <a:pt x="69" y="551"/>
                    <a:pt x="69" y="671"/>
                    <a:pt x="138" y="761"/>
                  </a:cubicBezTo>
                  <a:cubicBezTo>
                    <a:pt x="189" y="835"/>
                    <a:pt x="264" y="869"/>
                    <a:pt x="338" y="869"/>
                  </a:cubicBezTo>
                  <a:cubicBezTo>
                    <a:pt x="453" y="869"/>
                    <a:pt x="564" y="787"/>
                    <a:pt x="576" y="641"/>
                  </a:cubicBezTo>
                  <a:cubicBezTo>
                    <a:pt x="586" y="462"/>
                    <a:pt x="447" y="253"/>
                    <a:pt x="367" y="93"/>
                  </a:cubicBezTo>
                  <a:cubicBezTo>
                    <a:pt x="341" y="29"/>
                    <a:pt x="280" y="1"/>
                    <a:pt x="216" y="1"/>
                  </a:cubicBezTo>
                  <a:close/>
                </a:path>
              </a:pathLst>
            </a:custGeom>
            <a:solidFill>
              <a:srgbClr val="F3E08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" name="Google Shape;2603;p68">
              <a:extLst>
                <a:ext uri="{FF2B5EF4-FFF2-40B4-BE49-F238E27FC236}">
                  <a16:creationId xmlns:a16="http://schemas.microsoft.com/office/drawing/2014/main" id="{AA957198-60A9-DA12-DC4C-0CA112CE33C6}"/>
                </a:ext>
              </a:extLst>
            </p:cNvPr>
            <p:cNvSpPr/>
            <p:nvPr/>
          </p:nvSpPr>
          <p:spPr>
            <a:xfrm>
              <a:off x="2409075" y="1262650"/>
              <a:ext cx="18350" cy="24875"/>
            </a:xfrm>
            <a:custGeom>
              <a:avLst/>
              <a:gdLst/>
              <a:ahLst/>
              <a:cxnLst/>
              <a:rect l="l" t="t" r="r" b="b"/>
              <a:pathLst>
                <a:path w="734" h="995" extrusionOk="0">
                  <a:moveTo>
                    <a:pt x="514" y="1"/>
                  </a:moveTo>
                  <a:cubicBezTo>
                    <a:pt x="431" y="1"/>
                    <a:pt x="351" y="43"/>
                    <a:pt x="333" y="134"/>
                  </a:cubicBezTo>
                  <a:cubicBezTo>
                    <a:pt x="294" y="334"/>
                    <a:pt x="214" y="502"/>
                    <a:pt x="105" y="672"/>
                  </a:cubicBezTo>
                  <a:cubicBezTo>
                    <a:pt x="1" y="838"/>
                    <a:pt x="151" y="995"/>
                    <a:pt x="303" y="995"/>
                  </a:cubicBezTo>
                  <a:cubicBezTo>
                    <a:pt x="370" y="995"/>
                    <a:pt x="437" y="964"/>
                    <a:pt x="483" y="891"/>
                  </a:cubicBezTo>
                  <a:cubicBezTo>
                    <a:pt x="623" y="682"/>
                    <a:pt x="692" y="433"/>
                    <a:pt x="722" y="194"/>
                  </a:cubicBezTo>
                  <a:cubicBezTo>
                    <a:pt x="733" y="71"/>
                    <a:pt x="621" y="1"/>
                    <a:pt x="514" y="1"/>
                  </a:cubicBezTo>
                  <a:close/>
                </a:path>
              </a:pathLst>
            </a:custGeom>
            <a:solidFill>
              <a:srgbClr val="F3E08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" name="Google Shape;2604;p68">
              <a:extLst>
                <a:ext uri="{FF2B5EF4-FFF2-40B4-BE49-F238E27FC236}">
                  <a16:creationId xmlns:a16="http://schemas.microsoft.com/office/drawing/2014/main" id="{6FE4B9F3-5CC8-9396-EC4F-46CBC5625114}"/>
                </a:ext>
              </a:extLst>
            </p:cNvPr>
            <p:cNvSpPr/>
            <p:nvPr/>
          </p:nvSpPr>
          <p:spPr>
            <a:xfrm>
              <a:off x="2438075" y="1287225"/>
              <a:ext cx="19675" cy="19550"/>
            </a:xfrm>
            <a:custGeom>
              <a:avLst/>
              <a:gdLst/>
              <a:ahLst/>
              <a:cxnLst/>
              <a:rect l="l" t="t" r="r" b="b"/>
              <a:pathLst>
                <a:path w="787" h="782" extrusionOk="0">
                  <a:moveTo>
                    <a:pt x="215" y="1"/>
                  </a:moveTo>
                  <a:cubicBezTo>
                    <a:pt x="197" y="1"/>
                    <a:pt x="179" y="3"/>
                    <a:pt x="160" y="8"/>
                  </a:cubicBezTo>
                  <a:cubicBezTo>
                    <a:pt x="50" y="37"/>
                    <a:pt x="0" y="157"/>
                    <a:pt x="20" y="256"/>
                  </a:cubicBezTo>
                  <a:cubicBezTo>
                    <a:pt x="50" y="386"/>
                    <a:pt x="100" y="495"/>
                    <a:pt x="180" y="595"/>
                  </a:cubicBezTo>
                  <a:cubicBezTo>
                    <a:pt x="219" y="645"/>
                    <a:pt x="269" y="685"/>
                    <a:pt x="319" y="714"/>
                  </a:cubicBezTo>
                  <a:cubicBezTo>
                    <a:pt x="386" y="759"/>
                    <a:pt x="442" y="782"/>
                    <a:pt x="508" y="782"/>
                  </a:cubicBezTo>
                  <a:cubicBezTo>
                    <a:pt x="530" y="782"/>
                    <a:pt x="553" y="779"/>
                    <a:pt x="578" y="774"/>
                  </a:cubicBezTo>
                  <a:cubicBezTo>
                    <a:pt x="727" y="754"/>
                    <a:pt x="787" y="555"/>
                    <a:pt x="717" y="446"/>
                  </a:cubicBezTo>
                  <a:cubicBezTo>
                    <a:pt x="687" y="406"/>
                    <a:pt x="657" y="366"/>
                    <a:pt x="618" y="346"/>
                  </a:cubicBezTo>
                  <a:cubicBezTo>
                    <a:pt x="618" y="337"/>
                    <a:pt x="573" y="314"/>
                    <a:pt x="567" y="314"/>
                  </a:cubicBezTo>
                  <a:cubicBezTo>
                    <a:pt x="566" y="314"/>
                    <a:pt x="566" y="315"/>
                    <a:pt x="567" y="316"/>
                  </a:cubicBezTo>
                  <a:cubicBezTo>
                    <a:pt x="548" y="307"/>
                    <a:pt x="538" y="296"/>
                    <a:pt x="518" y="296"/>
                  </a:cubicBezTo>
                  <a:cubicBezTo>
                    <a:pt x="518" y="287"/>
                    <a:pt x="518" y="287"/>
                    <a:pt x="508" y="287"/>
                  </a:cubicBezTo>
                  <a:cubicBezTo>
                    <a:pt x="498" y="267"/>
                    <a:pt x="478" y="256"/>
                    <a:pt x="468" y="247"/>
                  </a:cubicBezTo>
                  <a:cubicBezTo>
                    <a:pt x="468" y="236"/>
                    <a:pt x="458" y="236"/>
                    <a:pt x="458" y="227"/>
                  </a:cubicBezTo>
                  <a:cubicBezTo>
                    <a:pt x="428" y="197"/>
                    <a:pt x="418" y="167"/>
                    <a:pt x="408" y="157"/>
                  </a:cubicBezTo>
                  <a:cubicBezTo>
                    <a:pt x="383" y="65"/>
                    <a:pt x="309" y="1"/>
                    <a:pt x="215" y="1"/>
                  </a:cubicBezTo>
                  <a:close/>
                </a:path>
              </a:pathLst>
            </a:custGeom>
            <a:solidFill>
              <a:srgbClr val="F3E08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" name="Google Shape;2605;p68">
              <a:extLst>
                <a:ext uri="{FF2B5EF4-FFF2-40B4-BE49-F238E27FC236}">
                  <a16:creationId xmlns:a16="http://schemas.microsoft.com/office/drawing/2014/main" id="{019FD898-F07F-4832-23F5-829048F2EADD}"/>
                </a:ext>
              </a:extLst>
            </p:cNvPr>
            <p:cNvSpPr/>
            <p:nvPr/>
          </p:nvSpPr>
          <p:spPr>
            <a:xfrm>
              <a:off x="2416650" y="1214075"/>
              <a:ext cx="15725" cy="19000"/>
            </a:xfrm>
            <a:custGeom>
              <a:avLst/>
              <a:gdLst/>
              <a:ahLst/>
              <a:cxnLst/>
              <a:rect l="l" t="t" r="r" b="b"/>
              <a:pathLst>
                <a:path w="629" h="760" extrusionOk="0">
                  <a:moveTo>
                    <a:pt x="351" y="1"/>
                  </a:moveTo>
                  <a:cubicBezTo>
                    <a:pt x="289" y="1"/>
                    <a:pt x="226" y="29"/>
                    <a:pt x="180" y="95"/>
                  </a:cubicBezTo>
                  <a:cubicBezTo>
                    <a:pt x="100" y="235"/>
                    <a:pt x="1" y="454"/>
                    <a:pt x="61" y="613"/>
                  </a:cubicBezTo>
                  <a:cubicBezTo>
                    <a:pt x="95" y="712"/>
                    <a:pt x="175" y="759"/>
                    <a:pt x="256" y="759"/>
                  </a:cubicBezTo>
                  <a:cubicBezTo>
                    <a:pt x="340" y="759"/>
                    <a:pt x="423" y="709"/>
                    <a:pt x="459" y="613"/>
                  </a:cubicBezTo>
                  <a:cubicBezTo>
                    <a:pt x="488" y="554"/>
                    <a:pt x="479" y="494"/>
                    <a:pt x="488" y="444"/>
                  </a:cubicBezTo>
                  <a:cubicBezTo>
                    <a:pt x="499" y="394"/>
                    <a:pt x="519" y="345"/>
                    <a:pt x="539" y="305"/>
                  </a:cubicBezTo>
                  <a:cubicBezTo>
                    <a:pt x="628" y="146"/>
                    <a:pt x="492" y="1"/>
                    <a:pt x="351" y="1"/>
                  </a:cubicBezTo>
                  <a:close/>
                </a:path>
              </a:pathLst>
            </a:custGeom>
            <a:solidFill>
              <a:srgbClr val="F3E08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" name="Google Shape;2606;p68">
              <a:extLst>
                <a:ext uri="{FF2B5EF4-FFF2-40B4-BE49-F238E27FC236}">
                  <a16:creationId xmlns:a16="http://schemas.microsoft.com/office/drawing/2014/main" id="{E66C8644-61A5-0FAA-8311-A5ADB804BCA2}"/>
                </a:ext>
              </a:extLst>
            </p:cNvPr>
            <p:cNvSpPr/>
            <p:nvPr/>
          </p:nvSpPr>
          <p:spPr>
            <a:xfrm>
              <a:off x="2439300" y="1259925"/>
              <a:ext cx="24200" cy="20750"/>
            </a:xfrm>
            <a:custGeom>
              <a:avLst/>
              <a:gdLst/>
              <a:ahLst/>
              <a:cxnLst/>
              <a:rect l="l" t="t" r="r" b="b"/>
              <a:pathLst>
                <a:path w="968" h="830" extrusionOk="0">
                  <a:moveTo>
                    <a:pt x="287" y="0"/>
                  </a:moveTo>
                  <a:cubicBezTo>
                    <a:pt x="133" y="0"/>
                    <a:pt x="1" y="196"/>
                    <a:pt x="140" y="343"/>
                  </a:cubicBezTo>
                  <a:cubicBezTo>
                    <a:pt x="210" y="412"/>
                    <a:pt x="279" y="492"/>
                    <a:pt x="350" y="572"/>
                  </a:cubicBezTo>
                  <a:cubicBezTo>
                    <a:pt x="419" y="651"/>
                    <a:pt x="489" y="741"/>
                    <a:pt x="578" y="801"/>
                  </a:cubicBezTo>
                  <a:cubicBezTo>
                    <a:pt x="610" y="821"/>
                    <a:pt x="644" y="829"/>
                    <a:pt x="678" y="829"/>
                  </a:cubicBezTo>
                  <a:cubicBezTo>
                    <a:pt x="829" y="829"/>
                    <a:pt x="967" y="649"/>
                    <a:pt x="877" y="502"/>
                  </a:cubicBezTo>
                  <a:cubicBezTo>
                    <a:pt x="817" y="412"/>
                    <a:pt x="728" y="343"/>
                    <a:pt x="648" y="263"/>
                  </a:cubicBezTo>
                  <a:lnTo>
                    <a:pt x="419" y="54"/>
                  </a:lnTo>
                  <a:cubicBezTo>
                    <a:pt x="377" y="16"/>
                    <a:pt x="331" y="0"/>
                    <a:pt x="287" y="0"/>
                  </a:cubicBezTo>
                  <a:close/>
                </a:path>
              </a:pathLst>
            </a:custGeom>
            <a:solidFill>
              <a:srgbClr val="F3E08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" name="Google Shape;2607;p68">
              <a:extLst>
                <a:ext uri="{FF2B5EF4-FFF2-40B4-BE49-F238E27FC236}">
                  <a16:creationId xmlns:a16="http://schemas.microsoft.com/office/drawing/2014/main" id="{6653A9C2-3AD2-DC85-E385-9AE7BA12D0D7}"/>
                </a:ext>
              </a:extLst>
            </p:cNvPr>
            <p:cNvSpPr/>
            <p:nvPr/>
          </p:nvSpPr>
          <p:spPr>
            <a:xfrm>
              <a:off x="2507775" y="1304575"/>
              <a:ext cx="27900" cy="27175"/>
            </a:xfrm>
            <a:custGeom>
              <a:avLst/>
              <a:gdLst/>
              <a:ahLst/>
              <a:cxnLst/>
              <a:rect l="l" t="t" r="r" b="b"/>
              <a:pathLst>
                <a:path w="1116" h="1087" extrusionOk="0">
                  <a:moveTo>
                    <a:pt x="558" y="0"/>
                  </a:moveTo>
                  <a:cubicBezTo>
                    <a:pt x="279" y="0"/>
                    <a:pt x="0" y="250"/>
                    <a:pt x="20" y="549"/>
                  </a:cubicBezTo>
                  <a:cubicBezTo>
                    <a:pt x="30" y="837"/>
                    <a:pt x="259" y="1086"/>
                    <a:pt x="558" y="1086"/>
                  </a:cubicBezTo>
                  <a:cubicBezTo>
                    <a:pt x="846" y="1086"/>
                    <a:pt x="1116" y="837"/>
                    <a:pt x="1105" y="549"/>
                  </a:cubicBezTo>
                  <a:cubicBezTo>
                    <a:pt x="1085" y="250"/>
                    <a:pt x="866" y="0"/>
                    <a:pt x="558" y="0"/>
                  </a:cubicBezTo>
                  <a:close/>
                </a:path>
              </a:pathLst>
            </a:custGeom>
            <a:solidFill>
              <a:srgbClr val="EA878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" name="Google Shape;2608;p68">
              <a:extLst>
                <a:ext uri="{FF2B5EF4-FFF2-40B4-BE49-F238E27FC236}">
                  <a16:creationId xmlns:a16="http://schemas.microsoft.com/office/drawing/2014/main" id="{10FCF9D7-5088-0D01-4E15-ADC1500F0ED4}"/>
                </a:ext>
              </a:extLst>
            </p:cNvPr>
            <p:cNvSpPr/>
            <p:nvPr/>
          </p:nvSpPr>
          <p:spPr>
            <a:xfrm>
              <a:off x="2574225" y="1372550"/>
              <a:ext cx="14725" cy="15200"/>
            </a:xfrm>
            <a:custGeom>
              <a:avLst/>
              <a:gdLst/>
              <a:ahLst/>
              <a:cxnLst/>
              <a:rect l="l" t="t" r="r" b="b"/>
              <a:pathLst>
                <a:path w="589" h="608" extrusionOk="0">
                  <a:moveTo>
                    <a:pt x="290" y="0"/>
                  </a:moveTo>
                  <a:cubicBezTo>
                    <a:pt x="140" y="10"/>
                    <a:pt x="1" y="129"/>
                    <a:pt x="1" y="289"/>
                  </a:cubicBezTo>
                  <a:lnTo>
                    <a:pt x="1" y="319"/>
                  </a:lnTo>
                  <a:cubicBezTo>
                    <a:pt x="1" y="468"/>
                    <a:pt x="131" y="607"/>
                    <a:pt x="279" y="607"/>
                  </a:cubicBezTo>
                  <a:lnTo>
                    <a:pt x="290" y="607"/>
                  </a:lnTo>
                  <a:cubicBezTo>
                    <a:pt x="449" y="598"/>
                    <a:pt x="589" y="478"/>
                    <a:pt x="589" y="319"/>
                  </a:cubicBezTo>
                  <a:lnTo>
                    <a:pt x="589" y="289"/>
                  </a:lnTo>
                  <a:cubicBezTo>
                    <a:pt x="589" y="140"/>
                    <a:pt x="459" y="0"/>
                    <a:pt x="310" y="0"/>
                  </a:cubicBezTo>
                  <a:close/>
                </a:path>
              </a:pathLst>
            </a:custGeom>
            <a:solidFill>
              <a:srgbClr val="E0707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" name="Google Shape;2609;p68">
              <a:extLst>
                <a:ext uri="{FF2B5EF4-FFF2-40B4-BE49-F238E27FC236}">
                  <a16:creationId xmlns:a16="http://schemas.microsoft.com/office/drawing/2014/main" id="{CEB3F6D0-1A05-6E31-B111-B6D62EDA4914}"/>
                </a:ext>
              </a:extLst>
            </p:cNvPr>
            <p:cNvSpPr/>
            <p:nvPr/>
          </p:nvSpPr>
          <p:spPr>
            <a:xfrm>
              <a:off x="2642450" y="1341925"/>
              <a:ext cx="27400" cy="26400"/>
            </a:xfrm>
            <a:custGeom>
              <a:avLst/>
              <a:gdLst/>
              <a:ahLst/>
              <a:cxnLst/>
              <a:rect l="l" t="t" r="r" b="b"/>
              <a:pathLst>
                <a:path w="1096" h="1056" extrusionOk="0">
                  <a:moveTo>
                    <a:pt x="548" y="0"/>
                  </a:moveTo>
                  <a:cubicBezTo>
                    <a:pt x="498" y="0"/>
                    <a:pt x="458" y="0"/>
                    <a:pt x="409" y="20"/>
                  </a:cubicBezTo>
                  <a:cubicBezTo>
                    <a:pt x="199" y="70"/>
                    <a:pt x="0" y="299"/>
                    <a:pt x="20" y="528"/>
                  </a:cubicBezTo>
                  <a:lnTo>
                    <a:pt x="20" y="548"/>
                  </a:lnTo>
                  <a:cubicBezTo>
                    <a:pt x="30" y="677"/>
                    <a:pt x="70" y="817"/>
                    <a:pt x="170" y="907"/>
                  </a:cubicBezTo>
                  <a:cubicBezTo>
                    <a:pt x="279" y="1006"/>
                    <a:pt x="389" y="1046"/>
                    <a:pt x="528" y="1056"/>
                  </a:cubicBezTo>
                  <a:lnTo>
                    <a:pt x="568" y="1056"/>
                  </a:lnTo>
                  <a:cubicBezTo>
                    <a:pt x="657" y="1056"/>
                    <a:pt x="747" y="1026"/>
                    <a:pt x="817" y="986"/>
                  </a:cubicBezTo>
                  <a:cubicBezTo>
                    <a:pt x="916" y="936"/>
                    <a:pt x="996" y="837"/>
                    <a:pt x="1036" y="727"/>
                  </a:cubicBezTo>
                  <a:cubicBezTo>
                    <a:pt x="1086" y="608"/>
                    <a:pt x="1095" y="449"/>
                    <a:pt x="1036" y="319"/>
                  </a:cubicBezTo>
                  <a:cubicBezTo>
                    <a:pt x="876" y="199"/>
                    <a:pt x="717" y="100"/>
                    <a:pt x="548" y="0"/>
                  </a:cubicBezTo>
                  <a:close/>
                </a:path>
              </a:pathLst>
            </a:custGeom>
            <a:solidFill>
              <a:srgbClr val="EA878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" name="Google Shape;2610;p68">
              <a:extLst>
                <a:ext uri="{FF2B5EF4-FFF2-40B4-BE49-F238E27FC236}">
                  <a16:creationId xmlns:a16="http://schemas.microsoft.com/office/drawing/2014/main" id="{EADF279D-F838-C705-8981-5FB02FFEDAF0}"/>
                </a:ext>
              </a:extLst>
            </p:cNvPr>
            <p:cNvSpPr/>
            <p:nvPr/>
          </p:nvSpPr>
          <p:spPr>
            <a:xfrm>
              <a:off x="2656150" y="1341925"/>
              <a:ext cx="12200" cy="7975"/>
            </a:xfrm>
            <a:custGeom>
              <a:avLst/>
              <a:gdLst/>
              <a:ahLst/>
              <a:cxnLst/>
              <a:rect l="l" t="t" r="r" b="b"/>
              <a:pathLst>
                <a:path w="488" h="319" extrusionOk="0">
                  <a:moveTo>
                    <a:pt x="0" y="0"/>
                  </a:moveTo>
                  <a:cubicBezTo>
                    <a:pt x="169" y="100"/>
                    <a:pt x="328" y="199"/>
                    <a:pt x="488" y="319"/>
                  </a:cubicBezTo>
                  <a:cubicBezTo>
                    <a:pt x="468" y="249"/>
                    <a:pt x="428" y="199"/>
                    <a:pt x="379" y="150"/>
                  </a:cubicBezTo>
                  <a:cubicBezTo>
                    <a:pt x="279" y="60"/>
                    <a:pt x="140" y="0"/>
                    <a:pt x="0" y="0"/>
                  </a:cubicBezTo>
                  <a:close/>
                </a:path>
              </a:pathLst>
            </a:custGeom>
            <a:solidFill>
              <a:srgbClr val="E0707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" name="Google Shape;2611;p68">
              <a:extLst>
                <a:ext uri="{FF2B5EF4-FFF2-40B4-BE49-F238E27FC236}">
                  <a16:creationId xmlns:a16="http://schemas.microsoft.com/office/drawing/2014/main" id="{D7BAA2D8-65B8-A684-343A-901D18241DF9}"/>
                </a:ext>
              </a:extLst>
            </p:cNvPr>
            <p:cNvSpPr/>
            <p:nvPr/>
          </p:nvSpPr>
          <p:spPr>
            <a:xfrm>
              <a:off x="2691225" y="1422325"/>
              <a:ext cx="17450" cy="14975"/>
            </a:xfrm>
            <a:custGeom>
              <a:avLst/>
              <a:gdLst/>
              <a:ahLst/>
              <a:cxnLst/>
              <a:rect l="l" t="t" r="r" b="b"/>
              <a:pathLst>
                <a:path w="698" h="599" extrusionOk="0">
                  <a:moveTo>
                    <a:pt x="350" y="1"/>
                  </a:moveTo>
                  <a:cubicBezTo>
                    <a:pt x="220" y="10"/>
                    <a:pt x="131" y="90"/>
                    <a:pt x="80" y="210"/>
                  </a:cubicBezTo>
                  <a:lnTo>
                    <a:pt x="71" y="229"/>
                  </a:lnTo>
                  <a:cubicBezTo>
                    <a:pt x="1" y="409"/>
                    <a:pt x="180" y="598"/>
                    <a:pt x="350" y="598"/>
                  </a:cubicBezTo>
                  <a:cubicBezTo>
                    <a:pt x="529" y="598"/>
                    <a:pt x="698" y="409"/>
                    <a:pt x="628" y="229"/>
                  </a:cubicBezTo>
                  <a:lnTo>
                    <a:pt x="628" y="210"/>
                  </a:lnTo>
                  <a:cubicBezTo>
                    <a:pt x="578" y="100"/>
                    <a:pt x="489" y="1"/>
                    <a:pt x="359" y="1"/>
                  </a:cubicBezTo>
                  <a:close/>
                </a:path>
              </a:pathLst>
            </a:custGeom>
            <a:solidFill>
              <a:srgbClr val="E0707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" name="Google Shape;2612;p68">
              <a:extLst>
                <a:ext uri="{FF2B5EF4-FFF2-40B4-BE49-F238E27FC236}">
                  <a16:creationId xmlns:a16="http://schemas.microsoft.com/office/drawing/2014/main" id="{0905BE3E-9762-AECF-FB1B-5B5FE2B74311}"/>
                </a:ext>
              </a:extLst>
            </p:cNvPr>
            <p:cNvSpPr/>
            <p:nvPr/>
          </p:nvSpPr>
          <p:spPr>
            <a:xfrm>
              <a:off x="2763175" y="1460175"/>
              <a:ext cx="26175" cy="25425"/>
            </a:xfrm>
            <a:custGeom>
              <a:avLst/>
              <a:gdLst/>
              <a:ahLst/>
              <a:cxnLst/>
              <a:rect l="l" t="t" r="r" b="b"/>
              <a:pathLst>
                <a:path w="1047" h="1017" extrusionOk="0">
                  <a:moveTo>
                    <a:pt x="519" y="0"/>
                  </a:moveTo>
                  <a:cubicBezTo>
                    <a:pt x="249" y="0"/>
                    <a:pt x="1" y="229"/>
                    <a:pt x="10" y="508"/>
                  </a:cubicBezTo>
                  <a:cubicBezTo>
                    <a:pt x="21" y="787"/>
                    <a:pt x="230" y="1016"/>
                    <a:pt x="519" y="1016"/>
                  </a:cubicBezTo>
                  <a:cubicBezTo>
                    <a:pt x="787" y="1016"/>
                    <a:pt x="1046" y="787"/>
                    <a:pt x="1026" y="508"/>
                  </a:cubicBezTo>
                  <a:cubicBezTo>
                    <a:pt x="1017" y="229"/>
                    <a:pt x="807" y="0"/>
                    <a:pt x="519" y="0"/>
                  </a:cubicBezTo>
                  <a:close/>
                </a:path>
              </a:pathLst>
            </a:custGeom>
            <a:solidFill>
              <a:srgbClr val="EA878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" name="Google Shape;2613;p68">
              <a:extLst>
                <a:ext uri="{FF2B5EF4-FFF2-40B4-BE49-F238E27FC236}">
                  <a16:creationId xmlns:a16="http://schemas.microsoft.com/office/drawing/2014/main" id="{21527560-69BA-A5C8-4377-BA5D417B036D}"/>
                </a:ext>
              </a:extLst>
            </p:cNvPr>
            <p:cNvSpPr/>
            <p:nvPr/>
          </p:nvSpPr>
          <p:spPr>
            <a:xfrm>
              <a:off x="2708150" y="1519150"/>
              <a:ext cx="20450" cy="18450"/>
            </a:xfrm>
            <a:custGeom>
              <a:avLst/>
              <a:gdLst/>
              <a:ahLst/>
              <a:cxnLst/>
              <a:rect l="l" t="t" r="r" b="b"/>
              <a:pathLst>
                <a:path w="818" h="738" extrusionOk="0">
                  <a:moveTo>
                    <a:pt x="479" y="1"/>
                  </a:moveTo>
                  <a:cubicBezTo>
                    <a:pt x="439" y="1"/>
                    <a:pt x="390" y="11"/>
                    <a:pt x="350" y="21"/>
                  </a:cubicBezTo>
                  <a:cubicBezTo>
                    <a:pt x="71" y="81"/>
                    <a:pt x="1" y="449"/>
                    <a:pt x="190" y="629"/>
                  </a:cubicBezTo>
                  <a:cubicBezTo>
                    <a:pt x="260" y="698"/>
                    <a:pt x="350" y="738"/>
                    <a:pt x="449" y="738"/>
                  </a:cubicBezTo>
                  <a:cubicBezTo>
                    <a:pt x="609" y="738"/>
                    <a:pt x="768" y="638"/>
                    <a:pt x="797" y="469"/>
                  </a:cubicBezTo>
                  <a:cubicBezTo>
                    <a:pt x="808" y="430"/>
                    <a:pt x="817" y="379"/>
                    <a:pt x="817" y="340"/>
                  </a:cubicBezTo>
                  <a:cubicBezTo>
                    <a:pt x="817" y="160"/>
                    <a:pt x="668" y="1"/>
                    <a:pt x="479" y="1"/>
                  </a:cubicBezTo>
                  <a:close/>
                </a:path>
              </a:pathLst>
            </a:custGeom>
            <a:solidFill>
              <a:srgbClr val="E0707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" name="Google Shape;2614;p68">
              <a:extLst>
                <a:ext uri="{FF2B5EF4-FFF2-40B4-BE49-F238E27FC236}">
                  <a16:creationId xmlns:a16="http://schemas.microsoft.com/office/drawing/2014/main" id="{836334B0-3EF4-C264-8AE3-1FB95AA2AD73}"/>
                </a:ext>
              </a:extLst>
            </p:cNvPr>
            <p:cNvSpPr/>
            <p:nvPr/>
          </p:nvSpPr>
          <p:spPr>
            <a:xfrm>
              <a:off x="2732325" y="1592350"/>
              <a:ext cx="28900" cy="28175"/>
            </a:xfrm>
            <a:custGeom>
              <a:avLst/>
              <a:gdLst/>
              <a:ahLst/>
              <a:cxnLst/>
              <a:rect l="l" t="t" r="r" b="b"/>
              <a:pathLst>
                <a:path w="1156" h="1127" extrusionOk="0">
                  <a:moveTo>
                    <a:pt x="578" y="1"/>
                  </a:moveTo>
                  <a:cubicBezTo>
                    <a:pt x="289" y="1"/>
                    <a:pt x="0" y="259"/>
                    <a:pt x="20" y="558"/>
                  </a:cubicBezTo>
                  <a:cubicBezTo>
                    <a:pt x="30" y="867"/>
                    <a:pt x="259" y="1126"/>
                    <a:pt x="578" y="1126"/>
                  </a:cubicBezTo>
                  <a:cubicBezTo>
                    <a:pt x="876" y="1126"/>
                    <a:pt x="1155" y="867"/>
                    <a:pt x="1145" y="558"/>
                  </a:cubicBezTo>
                  <a:cubicBezTo>
                    <a:pt x="1125" y="259"/>
                    <a:pt x="896" y="1"/>
                    <a:pt x="578" y="1"/>
                  </a:cubicBezTo>
                  <a:close/>
                </a:path>
              </a:pathLst>
            </a:custGeom>
            <a:solidFill>
              <a:srgbClr val="EA878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" name="Google Shape;2615;p68">
              <a:extLst>
                <a:ext uri="{FF2B5EF4-FFF2-40B4-BE49-F238E27FC236}">
                  <a16:creationId xmlns:a16="http://schemas.microsoft.com/office/drawing/2014/main" id="{EBED6823-EE52-52F4-4880-58B97114B686}"/>
                </a:ext>
              </a:extLst>
            </p:cNvPr>
            <p:cNvSpPr/>
            <p:nvPr/>
          </p:nvSpPr>
          <p:spPr>
            <a:xfrm>
              <a:off x="2654400" y="1614750"/>
              <a:ext cx="13950" cy="13475"/>
            </a:xfrm>
            <a:custGeom>
              <a:avLst/>
              <a:gdLst/>
              <a:ahLst/>
              <a:cxnLst/>
              <a:rect l="l" t="t" r="r" b="b"/>
              <a:pathLst>
                <a:path w="558" h="539" extrusionOk="0">
                  <a:moveTo>
                    <a:pt x="279" y="1"/>
                  </a:moveTo>
                  <a:cubicBezTo>
                    <a:pt x="139" y="1"/>
                    <a:pt x="0" y="131"/>
                    <a:pt x="10" y="270"/>
                  </a:cubicBezTo>
                  <a:cubicBezTo>
                    <a:pt x="10" y="419"/>
                    <a:pt x="130" y="538"/>
                    <a:pt x="279" y="538"/>
                  </a:cubicBezTo>
                  <a:cubicBezTo>
                    <a:pt x="418" y="538"/>
                    <a:pt x="558" y="419"/>
                    <a:pt x="548" y="270"/>
                  </a:cubicBezTo>
                  <a:cubicBezTo>
                    <a:pt x="538" y="131"/>
                    <a:pt x="429" y="1"/>
                    <a:pt x="279" y="1"/>
                  </a:cubicBezTo>
                  <a:close/>
                </a:path>
              </a:pathLst>
            </a:custGeom>
            <a:solidFill>
              <a:srgbClr val="E0707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" name="Google Shape;2616;p68">
              <a:extLst>
                <a:ext uri="{FF2B5EF4-FFF2-40B4-BE49-F238E27FC236}">
                  <a16:creationId xmlns:a16="http://schemas.microsoft.com/office/drawing/2014/main" id="{B357C5ED-8FF5-260C-439B-1E1988FBD4E5}"/>
                </a:ext>
              </a:extLst>
            </p:cNvPr>
            <p:cNvSpPr/>
            <p:nvPr/>
          </p:nvSpPr>
          <p:spPr>
            <a:xfrm>
              <a:off x="2632475" y="1680725"/>
              <a:ext cx="35875" cy="28150"/>
            </a:xfrm>
            <a:custGeom>
              <a:avLst/>
              <a:gdLst/>
              <a:ahLst/>
              <a:cxnLst/>
              <a:rect l="l" t="t" r="r" b="b"/>
              <a:pathLst>
                <a:path w="1435" h="1126" extrusionOk="0">
                  <a:moveTo>
                    <a:pt x="718" y="1"/>
                  </a:moveTo>
                  <a:cubicBezTo>
                    <a:pt x="310" y="1"/>
                    <a:pt x="1" y="479"/>
                    <a:pt x="240" y="837"/>
                  </a:cubicBezTo>
                  <a:cubicBezTo>
                    <a:pt x="240" y="847"/>
                    <a:pt x="240" y="847"/>
                    <a:pt x="250" y="857"/>
                  </a:cubicBezTo>
                  <a:cubicBezTo>
                    <a:pt x="359" y="1036"/>
                    <a:pt x="538" y="1126"/>
                    <a:pt x="718" y="1126"/>
                  </a:cubicBezTo>
                  <a:cubicBezTo>
                    <a:pt x="897" y="1126"/>
                    <a:pt x="1076" y="1036"/>
                    <a:pt x="1196" y="857"/>
                  </a:cubicBezTo>
                  <a:cubicBezTo>
                    <a:pt x="1196" y="847"/>
                    <a:pt x="1196" y="847"/>
                    <a:pt x="1206" y="837"/>
                  </a:cubicBezTo>
                  <a:cubicBezTo>
                    <a:pt x="1435" y="479"/>
                    <a:pt x="1126" y="1"/>
                    <a:pt x="718" y="1"/>
                  </a:cubicBezTo>
                  <a:close/>
                </a:path>
              </a:pathLst>
            </a:custGeom>
            <a:solidFill>
              <a:srgbClr val="EA878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" name="Google Shape;2617;p68">
              <a:extLst>
                <a:ext uri="{FF2B5EF4-FFF2-40B4-BE49-F238E27FC236}">
                  <a16:creationId xmlns:a16="http://schemas.microsoft.com/office/drawing/2014/main" id="{EA48104C-47E8-4931-2D49-4F75EF25CCD7}"/>
                </a:ext>
              </a:extLst>
            </p:cNvPr>
            <p:cNvSpPr/>
            <p:nvPr/>
          </p:nvSpPr>
          <p:spPr>
            <a:xfrm>
              <a:off x="2581450" y="1660050"/>
              <a:ext cx="17700" cy="17225"/>
            </a:xfrm>
            <a:custGeom>
              <a:avLst/>
              <a:gdLst/>
              <a:ahLst/>
              <a:cxnLst/>
              <a:rect l="l" t="t" r="r" b="b"/>
              <a:pathLst>
                <a:path w="708" h="689" extrusionOk="0">
                  <a:moveTo>
                    <a:pt x="369" y="1"/>
                  </a:moveTo>
                  <a:cubicBezTo>
                    <a:pt x="339" y="1"/>
                    <a:pt x="309" y="11"/>
                    <a:pt x="280" y="21"/>
                  </a:cubicBezTo>
                  <a:lnTo>
                    <a:pt x="249" y="21"/>
                  </a:lnTo>
                  <a:cubicBezTo>
                    <a:pt x="120" y="61"/>
                    <a:pt x="1" y="200"/>
                    <a:pt x="10" y="350"/>
                  </a:cubicBezTo>
                  <a:cubicBezTo>
                    <a:pt x="10" y="489"/>
                    <a:pt x="110" y="629"/>
                    <a:pt x="249" y="669"/>
                  </a:cubicBezTo>
                  <a:cubicBezTo>
                    <a:pt x="260" y="669"/>
                    <a:pt x="269" y="669"/>
                    <a:pt x="280" y="678"/>
                  </a:cubicBezTo>
                  <a:cubicBezTo>
                    <a:pt x="309" y="678"/>
                    <a:pt x="339" y="688"/>
                    <a:pt x="369" y="688"/>
                  </a:cubicBezTo>
                  <a:cubicBezTo>
                    <a:pt x="548" y="688"/>
                    <a:pt x="707" y="539"/>
                    <a:pt x="707" y="350"/>
                  </a:cubicBezTo>
                  <a:cubicBezTo>
                    <a:pt x="707" y="160"/>
                    <a:pt x="548" y="1"/>
                    <a:pt x="369" y="1"/>
                  </a:cubicBezTo>
                  <a:close/>
                </a:path>
              </a:pathLst>
            </a:custGeom>
            <a:solidFill>
              <a:srgbClr val="E0707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" name="Google Shape;2618;p68">
              <a:extLst>
                <a:ext uri="{FF2B5EF4-FFF2-40B4-BE49-F238E27FC236}">
                  <a16:creationId xmlns:a16="http://schemas.microsoft.com/office/drawing/2014/main" id="{C3A964E3-AE51-13F2-E293-2D94360760C8}"/>
                </a:ext>
              </a:extLst>
            </p:cNvPr>
            <p:cNvSpPr/>
            <p:nvPr/>
          </p:nvSpPr>
          <p:spPr>
            <a:xfrm>
              <a:off x="2476900" y="1683725"/>
              <a:ext cx="27650" cy="28900"/>
            </a:xfrm>
            <a:custGeom>
              <a:avLst/>
              <a:gdLst/>
              <a:ahLst/>
              <a:cxnLst/>
              <a:rect l="l" t="t" r="r" b="b"/>
              <a:pathLst>
                <a:path w="1106" h="1156" extrusionOk="0">
                  <a:moveTo>
                    <a:pt x="249" y="1085"/>
                  </a:moveTo>
                  <a:cubicBezTo>
                    <a:pt x="257" y="1094"/>
                    <a:pt x="265" y="1095"/>
                    <a:pt x="278" y="1096"/>
                  </a:cubicBezTo>
                  <a:lnTo>
                    <a:pt x="278" y="1096"/>
                  </a:lnTo>
                  <a:cubicBezTo>
                    <a:pt x="268" y="1095"/>
                    <a:pt x="259" y="1085"/>
                    <a:pt x="249" y="1085"/>
                  </a:cubicBezTo>
                  <a:close/>
                  <a:moveTo>
                    <a:pt x="278" y="1096"/>
                  </a:moveTo>
                  <a:lnTo>
                    <a:pt x="278" y="1096"/>
                  </a:lnTo>
                  <a:cubicBezTo>
                    <a:pt x="278" y="1096"/>
                    <a:pt x="279" y="1096"/>
                    <a:pt x="279" y="1096"/>
                  </a:cubicBezTo>
                  <a:cubicBezTo>
                    <a:pt x="279" y="1096"/>
                    <a:pt x="279" y="1096"/>
                    <a:pt x="279" y="1096"/>
                  </a:cubicBezTo>
                  <a:lnTo>
                    <a:pt x="279" y="1096"/>
                  </a:lnTo>
                  <a:cubicBezTo>
                    <a:pt x="279" y="1096"/>
                    <a:pt x="278" y="1096"/>
                    <a:pt x="278" y="1096"/>
                  </a:cubicBezTo>
                  <a:close/>
                  <a:moveTo>
                    <a:pt x="499" y="0"/>
                  </a:moveTo>
                  <a:cubicBezTo>
                    <a:pt x="389" y="20"/>
                    <a:pt x="319" y="60"/>
                    <a:pt x="240" y="120"/>
                  </a:cubicBezTo>
                  <a:cubicBezTo>
                    <a:pt x="260" y="100"/>
                    <a:pt x="279" y="90"/>
                    <a:pt x="299" y="70"/>
                  </a:cubicBezTo>
                  <a:lnTo>
                    <a:pt x="299" y="70"/>
                  </a:lnTo>
                  <a:cubicBezTo>
                    <a:pt x="209" y="129"/>
                    <a:pt x="150" y="189"/>
                    <a:pt x="90" y="279"/>
                  </a:cubicBezTo>
                  <a:cubicBezTo>
                    <a:pt x="40" y="368"/>
                    <a:pt x="30" y="458"/>
                    <a:pt x="21" y="548"/>
                  </a:cubicBezTo>
                  <a:cubicBezTo>
                    <a:pt x="21" y="598"/>
                    <a:pt x="10" y="638"/>
                    <a:pt x="10" y="677"/>
                  </a:cubicBezTo>
                  <a:cubicBezTo>
                    <a:pt x="1" y="797"/>
                    <a:pt x="40" y="936"/>
                    <a:pt x="130" y="996"/>
                  </a:cubicBezTo>
                  <a:cubicBezTo>
                    <a:pt x="189" y="1045"/>
                    <a:pt x="229" y="1076"/>
                    <a:pt x="279" y="1096"/>
                  </a:cubicBezTo>
                  <a:lnTo>
                    <a:pt x="279" y="1096"/>
                  </a:lnTo>
                  <a:cubicBezTo>
                    <a:pt x="282" y="1096"/>
                    <a:pt x="285" y="1096"/>
                    <a:pt x="289" y="1096"/>
                  </a:cubicBezTo>
                  <a:cubicBezTo>
                    <a:pt x="289" y="1105"/>
                    <a:pt x="299" y="1105"/>
                    <a:pt x="309" y="1105"/>
                  </a:cubicBezTo>
                  <a:cubicBezTo>
                    <a:pt x="319" y="1116"/>
                    <a:pt x="339" y="1125"/>
                    <a:pt x="359" y="1125"/>
                  </a:cubicBezTo>
                  <a:cubicBezTo>
                    <a:pt x="409" y="1145"/>
                    <a:pt x="459" y="1155"/>
                    <a:pt x="508" y="1155"/>
                  </a:cubicBezTo>
                  <a:cubicBezTo>
                    <a:pt x="687" y="1155"/>
                    <a:pt x="857" y="1065"/>
                    <a:pt x="966" y="916"/>
                  </a:cubicBezTo>
                  <a:cubicBezTo>
                    <a:pt x="1016" y="857"/>
                    <a:pt x="1056" y="787"/>
                    <a:pt x="1076" y="717"/>
                  </a:cubicBezTo>
                  <a:cubicBezTo>
                    <a:pt x="1076" y="697"/>
                    <a:pt x="1086" y="677"/>
                    <a:pt x="1096" y="647"/>
                  </a:cubicBezTo>
                  <a:cubicBezTo>
                    <a:pt x="1106" y="578"/>
                    <a:pt x="1106" y="498"/>
                    <a:pt x="1086" y="408"/>
                  </a:cubicBezTo>
                  <a:cubicBezTo>
                    <a:pt x="1046" y="259"/>
                    <a:pt x="946" y="149"/>
                    <a:pt x="817" y="70"/>
                  </a:cubicBezTo>
                  <a:cubicBezTo>
                    <a:pt x="747" y="20"/>
                    <a:pt x="658" y="0"/>
                    <a:pt x="578" y="0"/>
                  </a:cubicBezTo>
                  <a:close/>
                </a:path>
              </a:pathLst>
            </a:custGeom>
            <a:solidFill>
              <a:srgbClr val="EA878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" name="Google Shape;2619;p68">
              <a:extLst>
                <a:ext uri="{FF2B5EF4-FFF2-40B4-BE49-F238E27FC236}">
                  <a16:creationId xmlns:a16="http://schemas.microsoft.com/office/drawing/2014/main" id="{B3E0AC89-B12C-28A4-CA79-7CDB0A9E3CA2}"/>
                </a:ext>
              </a:extLst>
            </p:cNvPr>
            <p:cNvSpPr/>
            <p:nvPr/>
          </p:nvSpPr>
          <p:spPr>
            <a:xfrm>
              <a:off x="2503800" y="1699900"/>
              <a:ext cx="500" cy="1775"/>
            </a:xfrm>
            <a:custGeom>
              <a:avLst/>
              <a:gdLst/>
              <a:ahLst/>
              <a:cxnLst/>
              <a:rect l="l" t="t" r="r" b="b"/>
              <a:pathLst>
                <a:path w="20" h="71" extrusionOk="0">
                  <a:moveTo>
                    <a:pt x="20" y="0"/>
                  </a:moveTo>
                  <a:lnTo>
                    <a:pt x="20" y="0"/>
                  </a:lnTo>
                  <a:cubicBezTo>
                    <a:pt x="10" y="31"/>
                    <a:pt x="0" y="50"/>
                    <a:pt x="0" y="70"/>
                  </a:cubicBezTo>
                  <a:cubicBezTo>
                    <a:pt x="10" y="50"/>
                    <a:pt x="10" y="31"/>
                    <a:pt x="20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" name="Google Shape;2620;p68">
              <a:extLst>
                <a:ext uri="{FF2B5EF4-FFF2-40B4-BE49-F238E27FC236}">
                  <a16:creationId xmlns:a16="http://schemas.microsoft.com/office/drawing/2014/main" id="{733E862B-6986-0F1B-6A6E-E47B18FA190C}"/>
                </a:ext>
              </a:extLst>
            </p:cNvPr>
            <p:cNvSpPr/>
            <p:nvPr/>
          </p:nvSpPr>
          <p:spPr>
            <a:xfrm>
              <a:off x="2517225" y="1364000"/>
              <a:ext cx="17550" cy="11050"/>
            </a:xfrm>
            <a:custGeom>
              <a:avLst/>
              <a:gdLst/>
              <a:ahLst/>
              <a:cxnLst/>
              <a:rect l="l" t="t" r="r" b="b"/>
              <a:pathLst>
                <a:path w="702" h="442" extrusionOk="0">
                  <a:moveTo>
                    <a:pt x="154" y="1"/>
                  </a:moveTo>
                  <a:cubicBezTo>
                    <a:pt x="43" y="1"/>
                    <a:pt x="0" y="175"/>
                    <a:pt x="130" y="203"/>
                  </a:cubicBezTo>
                  <a:cubicBezTo>
                    <a:pt x="249" y="243"/>
                    <a:pt x="359" y="312"/>
                    <a:pt x="448" y="402"/>
                  </a:cubicBezTo>
                  <a:cubicBezTo>
                    <a:pt x="472" y="430"/>
                    <a:pt x="499" y="442"/>
                    <a:pt x="527" y="442"/>
                  </a:cubicBezTo>
                  <a:cubicBezTo>
                    <a:pt x="616" y="442"/>
                    <a:pt x="702" y="317"/>
                    <a:pt x="618" y="232"/>
                  </a:cubicBezTo>
                  <a:cubicBezTo>
                    <a:pt x="499" y="123"/>
                    <a:pt x="349" y="33"/>
                    <a:pt x="180" y="4"/>
                  </a:cubicBezTo>
                  <a:cubicBezTo>
                    <a:pt x="171" y="2"/>
                    <a:pt x="162" y="1"/>
                    <a:pt x="154" y="1"/>
                  </a:cubicBezTo>
                  <a:close/>
                </a:path>
              </a:pathLst>
            </a:custGeom>
            <a:solidFill>
              <a:srgbClr val="F3E08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" name="Google Shape;2621;p68">
              <a:extLst>
                <a:ext uri="{FF2B5EF4-FFF2-40B4-BE49-F238E27FC236}">
                  <a16:creationId xmlns:a16="http://schemas.microsoft.com/office/drawing/2014/main" id="{7302E00D-5213-28FD-3414-22896036B9A5}"/>
                </a:ext>
              </a:extLst>
            </p:cNvPr>
            <p:cNvSpPr/>
            <p:nvPr/>
          </p:nvSpPr>
          <p:spPr>
            <a:xfrm>
              <a:off x="2565275" y="1307850"/>
              <a:ext cx="23675" cy="17650"/>
            </a:xfrm>
            <a:custGeom>
              <a:avLst/>
              <a:gdLst/>
              <a:ahLst/>
              <a:cxnLst/>
              <a:rect l="l" t="t" r="r" b="b"/>
              <a:pathLst>
                <a:path w="947" h="706" extrusionOk="0">
                  <a:moveTo>
                    <a:pt x="753" y="0"/>
                  </a:moveTo>
                  <a:cubicBezTo>
                    <a:pt x="731" y="0"/>
                    <a:pt x="709" y="6"/>
                    <a:pt x="688" y="19"/>
                  </a:cubicBezTo>
                  <a:cubicBezTo>
                    <a:pt x="498" y="139"/>
                    <a:pt x="299" y="248"/>
                    <a:pt x="120" y="378"/>
                  </a:cubicBezTo>
                  <a:cubicBezTo>
                    <a:pt x="40" y="437"/>
                    <a:pt x="0" y="527"/>
                    <a:pt x="50" y="617"/>
                  </a:cubicBezTo>
                  <a:cubicBezTo>
                    <a:pt x="83" y="670"/>
                    <a:pt x="147" y="705"/>
                    <a:pt x="207" y="705"/>
                  </a:cubicBezTo>
                  <a:cubicBezTo>
                    <a:pt x="237" y="705"/>
                    <a:pt x="266" y="696"/>
                    <a:pt x="289" y="676"/>
                  </a:cubicBezTo>
                  <a:cubicBezTo>
                    <a:pt x="489" y="547"/>
                    <a:pt x="668" y="378"/>
                    <a:pt x="847" y="228"/>
                  </a:cubicBezTo>
                  <a:cubicBezTo>
                    <a:pt x="947" y="145"/>
                    <a:pt x="859" y="0"/>
                    <a:pt x="753" y="0"/>
                  </a:cubicBezTo>
                  <a:close/>
                </a:path>
              </a:pathLst>
            </a:custGeom>
            <a:solidFill>
              <a:srgbClr val="F3E08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" name="Google Shape;2622;p68">
              <a:extLst>
                <a:ext uri="{FF2B5EF4-FFF2-40B4-BE49-F238E27FC236}">
                  <a16:creationId xmlns:a16="http://schemas.microsoft.com/office/drawing/2014/main" id="{175238D4-1B53-8F48-3DDC-166C664B8895}"/>
                </a:ext>
              </a:extLst>
            </p:cNvPr>
            <p:cNvSpPr/>
            <p:nvPr/>
          </p:nvSpPr>
          <p:spPr>
            <a:xfrm>
              <a:off x="2643200" y="1398250"/>
              <a:ext cx="13625" cy="17725"/>
            </a:xfrm>
            <a:custGeom>
              <a:avLst/>
              <a:gdLst/>
              <a:ahLst/>
              <a:cxnLst/>
              <a:rect l="l" t="t" r="r" b="b"/>
              <a:pathLst>
                <a:path w="545" h="709" extrusionOk="0">
                  <a:moveTo>
                    <a:pt x="200" y="1"/>
                  </a:moveTo>
                  <a:cubicBezTo>
                    <a:pt x="147" y="1"/>
                    <a:pt x="93" y="30"/>
                    <a:pt x="70" y="97"/>
                  </a:cubicBezTo>
                  <a:cubicBezTo>
                    <a:pt x="0" y="296"/>
                    <a:pt x="60" y="515"/>
                    <a:pt x="209" y="665"/>
                  </a:cubicBezTo>
                  <a:cubicBezTo>
                    <a:pt x="242" y="696"/>
                    <a:pt x="278" y="709"/>
                    <a:pt x="313" y="709"/>
                  </a:cubicBezTo>
                  <a:cubicBezTo>
                    <a:pt x="437" y="709"/>
                    <a:pt x="545" y="547"/>
                    <a:pt x="428" y="446"/>
                  </a:cubicBezTo>
                  <a:cubicBezTo>
                    <a:pt x="348" y="376"/>
                    <a:pt x="309" y="276"/>
                    <a:pt x="339" y="177"/>
                  </a:cubicBezTo>
                  <a:cubicBezTo>
                    <a:pt x="363" y="69"/>
                    <a:pt x="282" y="1"/>
                    <a:pt x="200" y="1"/>
                  </a:cubicBezTo>
                  <a:close/>
                </a:path>
              </a:pathLst>
            </a:custGeom>
            <a:solidFill>
              <a:srgbClr val="F3E08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" name="Google Shape;2623;p68">
              <a:extLst>
                <a:ext uri="{FF2B5EF4-FFF2-40B4-BE49-F238E27FC236}">
                  <a16:creationId xmlns:a16="http://schemas.microsoft.com/office/drawing/2014/main" id="{66B16552-E657-51E9-3AEB-4E270F895A70}"/>
                </a:ext>
              </a:extLst>
            </p:cNvPr>
            <p:cNvSpPr/>
            <p:nvPr/>
          </p:nvSpPr>
          <p:spPr>
            <a:xfrm>
              <a:off x="2696700" y="1378350"/>
              <a:ext cx="23925" cy="17675"/>
            </a:xfrm>
            <a:custGeom>
              <a:avLst/>
              <a:gdLst/>
              <a:ahLst/>
              <a:cxnLst/>
              <a:rect l="l" t="t" r="r" b="b"/>
              <a:pathLst>
                <a:path w="957" h="707" extrusionOk="0">
                  <a:moveTo>
                    <a:pt x="200" y="1"/>
                  </a:moveTo>
                  <a:cubicBezTo>
                    <a:pt x="103" y="1"/>
                    <a:pt x="1" y="122"/>
                    <a:pt x="61" y="226"/>
                  </a:cubicBezTo>
                  <a:cubicBezTo>
                    <a:pt x="131" y="346"/>
                    <a:pt x="220" y="445"/>
                    <a:pt x="339" y="535"/>
                  </a:cubicBezTo>
                  <a:cubicBezTo>
                    <a:pt x="431" y="608"/>
                    <a:pt x="565" y="707"/>
                    <a:pt x="694" y="707"/>
                  </a:cubicBezTo>
                  <a:cubicBezTo>
                    <a:pt x="706" y="707"/>
                    <a:pt x="717" y="706"/>
                    <a:pt x="728" y="704"/>
                  </a:cubicBezTo>
                  <a:cubicBezTo>
                    <a:pt x="848" y="684"/>
                    <a:pt x="957" y="535"/>
                    <a:pt x="837" y="426"/>
                  </a:cubicBezTo>
                  <a:cubicBezTo>
                    <a:pt x="748" y="355"/>
                    <a:pt x="638" y="336"/>
                    <a:pt x="529" y="276"/>
                  </a:cubicBezTo>
                  <a:cubicBezTo>
                    <a:pt x="439" y="216"/>
                    <a:pt x="359" y="136"/>
                    <a:pt x="290" y="47"/>
                  </a:cubicBezTo>
                  <a:cubicBezTo>
                    <a:pt x="265" y="14"/>
                    <a:pt x="233" y="1"/>
                    <a:pt x="200" y="1"/>
                  </a:cubicBezTo>
                  <a:close/>
                </a:path>
              </a:pathLst>
            </a:custGeom>
            <a:solidFill>
              <a:srgbClr val="F3E08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" name="Google Shape;2624;p68">
              <a:extLst>
                <a:ext uri="{FF2B5EF4-FFF2-40B4-BE49-F238E27FC236}">
                  <a16:creationId xmlns:a16="http://schemas.microsoft.com/office/drawing/2014/main" id="{E234C42F-0F88-F0B3-1387-A541B6CC498E}"/>
                </a:ext>
              </a:extLst>
            </p:cNvPr>
            <p:cNvSpPr/>
            <p:nvPr/>
          </p:nvSpPr>
          <p:spPr>
            <a:xfrm>
              <a:off x="2712400" y="1467750"/>
              <a:ext cx="17950" cy="17500"/>
            </a:xfrm>
            <a:custGeom>
              <a:avLst/>
              <a:gdLst/>
              <a:ahLst/>
              <a:cxnLst/>
              <a:rect l="l" t="t" r="r" b="b"/>
              <a:pathLst>
                <a:path w="718" h="700" extrusionOk="0">
                  <a:moveTo>
                    <a:pt x="528" y="1"/>
                  </a:moveTo>
                  <a:cubicBezTo>
                    <a:pt x="486" y="1"/>
                    <a:pt x="443" y="16"/>
                    <a:pt x="408" y="46"/>
                  </a:cubicBezTo>
                  <a:cubicBezTo>
                    <a:pt x="289" y="175"/>
                    <a:pt x="160" y="295"/>
                    <a:pt x="50" y="434"/>
                  </a:cubicBezTo>
                  <a:cubicBezTo>
                    <a:pt x="1" y="504"/>
                    <a:pt x="40" y="614"/>
                    <a:pt x="100" y="663"/>
                  </a:cubicBezTo>
                  <a:cubicBezTo>
                    <a:pt x="133" y="687"/>
                    <a:pt x="173" y="699"/>
                    <a:pt x="213" y="699"/>
                  </a:cubicBezTo>
                  <a:cubicBezTo>
                    <a:pt x="256" y="699"/>
                    <a:pt x="298" y="685"/>
                    <a:pt x="329" y="653"/>
                  </a:cubicBezTo>
                  <a:cubicBezTo>
                    <a:pt x="448" y="543"/>
                    <a:pt x="548" y="404"/>
                    <a:pt x="647" y="285"/>
                  </a:cubicBezTo>
                  <a:cubicBezTo>
                    <a:pt x="698" y="215"/>
                    <a:pt x="717" y="116"/>
                    <a:pt x="647" y="46"/>
                  </a:cubicBezTo>
                  <a:cubicBezTo>
                    <a:pt x="613" y="16"/>
                    <a:pt x="571" y="1"/>
                    <a:pt x="528" y="1"/>
                  </a:cubicBezTo>
                  <a:close/>
                </a:path>
              </a:pathLst>
            </a:custGeom>
            <a:solidFill>
              <a:srgbClr val="F3E08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" name="Google Shape;2625;p68">
              <a:extLst>
                <a:ext uri="{FF2B5EF4-FFF2-40B4-BE49-F238E27FC236}">
                  <a16:creationId xmlns:a16="http://schemas.microsoft.com/office/drawing/2014/main" id="{429C911B-1E5A-7880-C7CF-63FE1E0D5287}"/>
                </a:ext>
              </a:extLst>
            </p:cNvPr>
            <p:cNvSpPr/>
            <p:nvPr/>
          </p:nvSpPr>
          <p:spPr>
            <a:xfrm>
              <a:off x="2751975" y="1557600"/>
              <a:ext cx="19525" cy="17625"/>
            </a:xfrm>
            <a:custGeom>
              <a:avLst/>
              <a:gdLst/>
              <a:ahLst/>
              <a:cxnLst/>
              <a:rect l="l" t="t" r="r" b="b"/>
              <a:pathLst>
                <a:path w="781" h="705" extrusionOk="0">
                  <a:moveTo>
                    <a:pt x="231" y="0"/>
                  </a:moveTo>
                  <a:cubicBezTo>
                    <a:pt x="163" y="0"/>
                    <a:pt x="99" y="31"/>
                    <a:pt x="60" y="96"/>
                  </a:cubicBezTo>
                  <a:cubicBezTo>
                    <a:pt x="0" y="196"/>
                    <a:pt x="40" y="315"/>
                    <a:pt x="130" y="375"/>
                  </a:cubicBezTo>
                  <a:cubicBezTo>
                    <a:pt x="190" y="415"/>
                    <a:pt x="219" y="435"/>
                    <a:pt x="270" y="485"/>
                  </a:cubicBezTo>
                  <a:cubicBezTo>
                    <a:pt x="299" y="525"/>
                    <a:pt x="339" y="594"/>
                    <a:pt x="389" y="644"/>
                  </a:cubicBezTo>
                  <a:cubicBezTo>
                    <a:pt x="431" y="686"/>
                    <a:pt x="482" y="705"/>
                    <a:pt x="533" y="705"/>
                  </a:cubicBezTo>
                  <a:cubicBezTo>
                    <a:pt x="659" y="705"/>
                    <a:pt x="780" y="588"/>
                    <a:pt x="737" y="445"/>
                  </a:cubicBezTo>
                  <a:cubicBezTo>
                    <a:pt x="697" y="255"/>
                    <a:pt x="509" y="106"/>
                    <a:pt x="339" y="27"/>
                  </a:cubicBezTo>
                  <a:cubicBezTo>
                    <a:pt x="304" y="9"/>
                    <a:pt x="267" y="0"/>
                    <a:pt x="231" y="0"/>
                  </a:cubicBezTo>
                  <a:close/>
                </a:path>
              </a:pathLst>
            </a:custGeom>
            <a:solidFill>
              <a:srgbClr val="F3E08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" name="Google Shape;2626;p68">
              <a:extLst>
                <a:ext uri="{FF2B5EF4-FFF2-40B4-BE49-F238E27FC236}">
                  <a16:creationId xmlns:a16="http://schemas.microsoft.com/office/drawing/2014/main" id="{24CC72C3-C8FE-6E26-28D1-140D1B1C0B9C}"/>
                </a:ext>
              </a:extLst>
            </p:cNvPr>
            <p:cNvSpPr/>
            <p:nvPr/>
          </p:nvSpPr>
          <p:spPr>
            <a:xfrm>
              <a:off x="2687500" y="1569675"/>
              <a:ext cx="21175" cy="16475"/>
            </a:xfrm>
            <a:custGeom>
              <a:avLst/>
              <a:gdLst/>
              <a:ahLst/>
              <a:cxnLst/>
              <a:rect l="l" t="t" r="r" b="b"/>
              <a:pathLst>
                <a:path w="847" h="659" extrusionOk="0">
                  <a:moveTo>
                    <a:pt x="588" y="0"/>
                  </a:moveTo>
                  <a:cubicBezTo>
                    <a:pt x="544" y="0"/>
                    <a:pt x="501" y="18"/>
                    <a:pt x="468" y="62"/>
                  </a:cubicBezTo>
                  <a:cubicBezTo>
                    <a:pt x="419" y="111"/>
                    <a:pt x="379" y="161"/>
                    <a:pt x="319" y="201"/>
                  </a:cubicBezTo>
                  <a:cubicBezTo>
                    <a:pt x="249" y="241"/>
                    <a:pt x="180" y="250"/>
                    <a:pt x="120" y="301"/>
                  </a:cubicBezTo>
                  <a:cubicBezTo>
                    <a:pt x="50" y="350"/>
                    <a:pt x="1" y="430"/>
                    <a:pt x="30" y="520"/>
                  </a:cubicBezTo>
                  <a:cubicBezTo>
                    <a:pt x="30" y="529"/>
                    <a:pt x="41" y="549"/>
                    <a:pt x="50" y="559"/>
                  </a:cubicBezTo>
                  <a:cubicBezTo>
                    <a:pt x="70" y="619"/>
                    <a:pt x="150" y="659"/>
                    <a:pt x="209" y="659"/>
                  </a:cubicBezTo>
                  <a:cubicBezTo>
                    <a:pt x="439" y="649"/>
                    <a:pt x="638" y="449"/>
                    <a:pt x="758" y="281"/>
                  </a:cubicBezTo>
                  <a:cubicBezTo>
                    <a:pt x="847" y="154"/>
                    <a:pt x="714" y="0"/>
                    <a:pt x="588" y="0"/>
                  </a:cubicBezTo>
                  <a:close/>
                </a:path>
              </a:pathLst>
            </a:custGeom>
            <a:solidFill>
              <a:srgbClr val="F3E08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" name="Google Shape;2627;p68">
              <a:extLst>
                <a:ext uri="{FF2B5EF4-FFF2-40B4-BE49-F238E27FC236}">
                  <a16:creationId xmlns:a16="http://schemas.microsoft.com/office/drawing/2014/main" id="{7F59589A-7DD5-2D41-83A1-B0EAA36AAABE}"/>
                </a:ext>
              </a:extLst>
            </p:cNvPr>
            <p:cNvSpPr/>
            <p:nvPr/>
          </p:nvSpPr>
          <p:spPr>
            <a:xfrm>
              <a:off x="2690400" y="1637625"/>
              <a:ext cx="13800" cy="17725"/>
            </a:xfrm>
            <a:custGeom>
              <a:avLst/>
              <a:gdLst/>
              <a:ahLst/>
              <a:cxnLst/>
              <a:rect l="l" t="t" r="r" b="b"/>
              <a:pathLst>
                <a:path w="552" h="709" extrusionOk="0">
                  <a:moveTo>
                    <a:pt x="199" y="1"/>
                  </a:moveTo>
                  <a:cubicBezTo>
                    <a:pt x="101" y="1"/>
                    <a:pt x="0" y="70"/>
                    <a:pt x="14" y="171"/>
                  </a:cubicBezTo>
                  <a:cubicBezTo>
                    <a:pt x="24" y="231"/>
                    <a:pt x="24" y="291"/>
                    <a:pt x="24" y="351"/>
                  </a:cubicBezTo>
                  <a:cubicBezTo>
                    <a:pt x="24" y="359"/>
                    <a:pt x="17" y="417"/>
                    <a:pt x="21" y="417"/>
                  </a:cubicBezTo>
                  <a:cubicBezTo>
                    <a:pt x="21" y="417"/>
                    <a:pt x="23" y="415"/>
                    <a:pt x="24" y="410"/>
                  </a:cubicBezTo>
                  <a:lnTo>
                    <a:pt x="24" y="410"/>
                  </a:lnTo>
                  <a:cubicBezTo>
                    <a:pt x="14" y="480"/>
                    <a:pt x="24" y="530"/>
                    <a:pt x="54" y="599"/>
                  </a:cubicBezTo>
                  <a:cubicBezTo>
                    <a:pt x="88" y="673"/>
                    <a:pt x="167" y="708"/>
                    <a:pt x="243" y="708"/>
                  </a:cubicBezTo>
                  <a:cubicBezTo>
                    <a:pt x="301" y="708"/>
                    <a:pt x="358" y="688"/>
                    <a:pt x="392" y="649"/>
                  </a:cubicBezTo>
                  <a:cubicBezTo>
                    <a:pt x="552" y="470"/>
                    <a:pt x="462" y="201"/>
                    <a:pt x="323" y="52"/>
                  </a:cubicBezTo>
                  <a:cubicBezTo>
                    <a:pt x="291" y="17"/>
                    <a:pt x="245" y="1"/>
                    <a:pt x="199" y="1"/>
                  </a:cubicBezTo>
                  <a:close/>
                </a:path>
              </a:pathLst>
            </a:custGeom>
            <a:solidFill>
              <a:srgbClr val="F3E08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" name="Google Shape;2628;p68">
              <a:extLst>
                <a:ext uri="{FF2B5EF4-FFF2-40B4-BE49-F238E27FC236}">
                  <a16:creationId xmlns:a16="http://schemas.microsoft.com/office/drawing/2014/main" id="{2BBEBF30-E93F-37F9-CD1B-FDCCF07CACB4}"/>
                </a:ext>
              </a:extLst>
            </p:cNvPr>
            <p:cNvSpPr/>
            <p:nvPr/>
          </p:nvSpPr>
          <p:spPr>
            <a:xfrm>
              <a:off x="2620025" y="1633725"/>
              <a:ext cx="13250" cy="20250"/>
            </a:xfrm>
            <a:custGeom>
              <a:avLst/>
              <a:gdLst/>
              <a:ahLst/>
              <a:cxnLst/>
              <a:rect l="l" t="t" r="r" b="b"/>
              <a:pathLst>
                <a:path w="530" h="810" extrusionOk="0">
                  <a:moveTo>
                    <a:pt x="280" y="1"/>
                  </a:moveTo>
                  <a:cubicBezTo>
                    <a:pt x="184" y="1"/>
                    <a:pt x="88" y="85"/>
                    <a:pt x="81" y="188"/>
                  </a:cubicBezTo>
                  <a:cubicBezTo>
                    <a:pt x="81" y="257"/>
                    <a:pt x="81" y="308"/>
                    <a:pt x="61" y="377"/>
                  </a:cubicBezTo>
                  <a:cubicBezTo>
                    <a:pt x="61" y="407"/>
                    <a:pt x="41" y="437"/>
                    <a:pt x="41" y="447"/>
                  </a:cubicBezTo>
                  <a:cubicBezTo>
                    <a:pt x="1" y="527"/>
                    <a:pt x="1" y="576"/>
                    <a:pt x="11" y="656"/>
                  </a:cubicBezTo>
                  <a:cubicBezTo>
                    <a:pt x="28" y="758"/>
                    <a:pt x="133" y="810"/>
                    <a:pt x="226" y="810"/>
                  </a:cubicBezTo>
                  <a:cubicBezTo>
                    <a:pt x="241" y="810"/>
                    <a:pt x="256" y="808"/>
                    <a:pt x="270" y="805"/>
                  </a:cubicBezTo>
                  <a:cubicBezTo>
                    <a:pt x="429" y="766"/>
                    <a:pt x="509" y="576"/>
                    <a:pt x="519" y="427"/>
                  </a:cubicBezTo>
                  <a:cubicBezTo>
                    <a:pt x="529" y="288"/>
                    <a:pt x="489" y="158"/>
                    <a:pt x="399" y="58"/>
                  </a:cubicBezTo>
                  <a:cubicBezTo>
                    <a:pt x="365" y="18"/>
                    <a:pt x="323" y="1"/>
                    <a:pt x="280" y="1"/>
                  </a:cubicBezTo>
                  <a:close/>
                </a:path>
              </a:pathLst>
            </a:custGeom>
            <a:solidFill>
              <a:srgbClr val="F3E08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" name="Google Shape;2629;p68">
              <a:extLst>
                <a:ext uri="{FF2B5EF4-FFF2-40B4-BE49-F238E27FC236}">
                  <a16:creationId xmlns:a16="http://schemas.microsoft.com/office/drawing/2014/main" id="{25787371-4812-81C8-31B0-F9407571059B}"/>
                </a:ext>
              </a:extLst>
            </p:cNvPr>
            <p:cNvSpPr/>
            <p:nvPr/>
          </p:nvSpPr>
          <p:spPr>
            <a:xfrm>
              <a:off x="2537950" y="1655575"/>
              <a:ext cx="21800" cy="13475"/>
            </a:xfrm>
            <a:custGeom>
              <a:avLst/>
              <a:gdLst/>
              <a:ahLst/>
              <a:cxnLst/>
              <a:rect l="l" t="t" r="r" b="b"/>
              <a:pathLst>
                <a:path w="872" h="539" extrusionOk="0">
                  <a:moveTo>
                    <a:pt x="188" y="0"/>
                  </a:moveTo>
                  <a:cubicBezTo>
                    <a:pt x="36" y="0"/>
                    <a:pt x="1" y="240"/>
                    <a:pt x="157" y="270"/>
                  </a:cubicBezTo>
                  <a:cubicBezTo>
                    <a:pt x="317" y="299"/>
                    <a:pt x="416" y="379"/>
                    <a:pt x="526" y="489"/>
                  </a:cubicBezTo>
                  <a:cubicBezTo>
                    <a:pt x="565" y="524"/>
                    <a:pt x="607" y="539"/>
                    <a:pt x="646" y="539"/>
                  </a:cubicBezTo>
                  <a:cubicBezTo>
                    <a:pt x="774" y="539"/>
                    <a:pt x="872" y="380"/>
                    <a:pt x="765" y="250"/>
                  </a:cubicBezTo>
                  <a:cubicBezTo>
                    <a:pt x="635" y="80"/>
                    <a:pt x="407" y="1"/>
                    <a:pt x="197" y="1"/>
                  </a:cubicBezTo>
                  <a:cubicBezTo>
                    <a:pt x="194" y="1"/>
                    <a:pt x="191" y="0"/>
                    <a:pt x="188" y="0"/>
                  </a:cubicBezTo>
                  <a:close/>
                </a:path>
              </a:pathLst>
            </a:custGeom>
            <a:solidFill>
              <a:srgbClr val="F3E08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" name="Google Shape;2630;p68">
              <a:extLst>
                <a:ext uri="{FF2B5EF4-FFF2-40B4-BE49-F238E27FC236}">
                  <a16:creationId xmlns:a16="http://schemas.microsoft.com/office/drawing/2014/main" id="{7DDF9604-E087-54FA-88B5-79AB75E1D580}"/>
                </a:ext>
              </a:extLst>
            </p:cNvPr>
            <p:cNvSpPr/>
            <p:nvPr/>
          </p:nvSpPr>
          <p:spPr>
            <a:xfrm>
              <a:off x="2582175" y="1704425"/>
              <a:ext cx="17125" cy="19800"/>
            </a:xfrm>
            <a:custGeom>
              <a:avLst/>
              <a:gdLst/>
              <a:ahLst/>
              <a:cxnLst/>
              <a:rect l="l" t="t" r="r" b="b"/>
              <a:pathLst>
                <a:path w="685" h="792" extrusionOk="0">
                  <a:moveTo>
                    <a:pt x="456" y="0"/>
                  </a:moveTo>
                  <a:cubicBezTo>
                    <a:pt x="403" y="0"/>
                    <a:pt x="350" y="23"/>
                    <a:pt x="310" y="78"/>
                  </a:cubicBezTo>
                  <a:lnTo>
                    <a:pt x="161" y="317"/>
                  </a:lnTo>
                  <a:cubicBezTo>
                    <a:pt x="111" y="397"/>
                    <a:pt x="41" y="476"/>
                    <a:pt x="21" y="576"/>
                  </a:cubicBezTo>
                  <a:cubicBezTo>
                    <a:pt x="0" y="704"/>
                    <a:pt x="90" y="791"/>
                    <a:pt x="194" y="791"/>
                  </a:cubicBezTo>
                  <a:cubicBezTo>
                    <a:pt x="236" y="791"/>
                    <a:pt x="280" y="777"/>
                    <a:pt x="320" y="746"/>
                  </a:cubicBezTo>
                  <a:cubicBezTo>
                    <a:pt x="390" y="686"/>
                    <a:pt x="430" y="586"/>
                    <a:pt x="479" y="507"/>
                  </a:cubicBezTo>
                  <a:cubicBezTo>
                    <a:pt x="519" y="417"/>
                    <a:pt x="569" y="337"/>
                    <a:pt x="609" y="257"/>
                  </a:cubicBezTo>
                  <a:cubicBezTo>
                    <a:pt x="685" y="119"/>
                    <a:pt x="574" y="0"/>
                    <a:pt x="456" y="0"/>
                  </a:cubicBezTo>
                  <a:close/>
                </a:path>
              </a:pathLst>
            </a:custGeom>
            <a:solidFill>
              <a:srgbClr val="F3E08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" name="Google Shape;2631;p68">
              <a:extLst>
                <a:ext uri="{FF2B5EF4-FFF2-40B4-BE49-F238E27FC236}">
                  <a16:creationId xmlns:a16="http://schemas.microsoft.com/office/drawing/2014/main" id="{CE23F490-0870-0F7E-AED3-3E132CD49C50}"/>
                </a:ext>
              </a:extLst>
            </p:cNvPr>
            <p:cNvSpPr/>
            <p:nvPr/>
          </p:nvSpPr>
          <p:spPr>
            <a:xfrm>
              <a:off x="2483625" y="1651300"/>
              <a:ext cx="13950" cy="16725"/>
            </a:xfrm>
            <a:custGeom>
              <a:avLst/>
              <a:gdLst/>
              <a:ahLst/>
              <a:cxnLst/>
              <a:rect l="l" t="t" r="r" b="b"/>
              <a:pathLst>
                <a:path w="558" h="669" extrusionOk="0">
                  <a:moveTo>
                    <a:pt x="196" y="0"/>
                  </a:moveTo>
                  <a:cubicBezTo>
                    <a:pt x="98" y="0"/>
                    <a:pt x="1" y="81"/>
                    <a:pt x="30" y="212"/>
                  </a:cubicBezTo>
                  <a:cubicBezTo>
                    <a:pt x="70" y="361"/>
                    <a:pt x="140" y="550"/>
                    <a:pt x="279" y="640"/>
                  </a:cubicBezTo>
                  <a:cubicBezTo>
                    <a:pt x="302" y="659"/>
                    <a:pt x="331" y="668"/>
                    <a:pt x="362" y="668"/>
                  </a:cubicBezTo>
                  <a:cubicBezTo>
                    <a:pt x="410" y="668"/>
                    <a:pt x="461" y="646"/>
                    <a:pt x="498" y="610"/>
                  </a:cubicBezTo>
                  <a:cubicBezTo>
                    <a:pt x="558" y="550"/>
                    <a:pt x="558" y="470"/>
                    <a:pt x="518" y="401"/>
                  </a:cubicBezTo>
                  <a:cubicBezTo>
                    <a:pt x="498" y="341"/>
                    <a:pt x="449" y="302"/>
                    <a:pt x="429" y="251"/>
                  </a:cubicBezTo>
                  <a:cubicBezTo>
                    <a:pt x="398" y="212"/>
                    <a:pt x="378" y="162"/>
                    <a:pt x="359" y="122"/>
                  </a:cubicBezTo>
                  <a:cubicBezTo>
                    <a:pt x="331" y="38"/>
                    <a:pt x="263" y="0"/>
                    <a:pt x="196" y="0"/>
                  </a:cubicBezTo>
                  <a:close/>
                </a:path>
              </a:pathLst>
            </a:custGeom>
            <a:solidFill>
              <a:srgbClr val="F3E08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" name="Google Shape;2632;p68">
              <a:extLst>
                <a:ext uri="{FF2B5EF4-FFF2-40B4-BE49-F238E27FC236}">
                  <a16:creationId xmlns:a16="http://schemas.microsoft.com/office/drawing/2014/main" id="{3DA5A9B1-63E9-D988-E712-5EC9A4A6F4C7}"/>
                </a:ext>
              </a:extLst>
            </p:cNvPr>
            <p:cNvSpPr/>
            <p:nvPr/>
          </p:nvSpPr>
          <p:spPr>
            <a:xfrm>
              <a:off x="2441050" y="1417800"/>
              <a:ext cx="42075" cy="24225"/>
            </a:xfrm>
            <a:custGeom>
              <a:avLst/>
              <a:gdLst/>
              <a:ahLst/>
              <a:cxnLst/>
              <a:rect l="l" t="t" r="r" b="b"/>
              <a:pathLst>
                <a:path w="1683" h="969" extrusionOk="0">
                  <a:moveTo>
                    <a:pt x="994" y="0"/>
                  </a:moveTo>
                  <a:cubicBezTo>
                    <a:pt x="795" y="0"/>
                    <a:pt x="584" y="45"/>
                    <a:pt x="429" y="112"/>
                  </a:cubicBezTo>
                  <a:cubicBezTo>
                    <a:pt x="349" y="132"/>
                    <a:pt x="280" y="171"/>
                    <a:pt x="209" y="202"/>
                  </a:cubicBezTo>
                  <a:cubicBezTo>
                    <a:pt x="50" y="291"/>
                    <a:pt x="1" y="560"/>
                    <a:pt x="150" y="680"/>
                  </a:cubicBezTo>
                  <a:cubicBezTo>
                    <a:pt x="359" y="849"/>
                    <a:pt x="598" y="959"/>
                    <a:pt x="877" y="968"/>
                  </a:cubicBezTo>
                  <a:cubicBezTo>
                    <a:pt x="890" y="969"/>
                    <a:pt x="903" y="969"/>
                    <a:pt x="916" y="969"/>
                  </a:cubicBezTo>
                  <a:cubicBezTo>
                    <a:pt x="1185" y="969"/>
                    <a:pt x="1478" y="865"/>
                    <a:pt x="1554" y="580"/>
                  </a:cubicBezTo>
                  <a:cubicBezTo>
                    <a:pt x="1683" y="149"/>
                    <a:pt x="1358" y="0"/>
                    <a:pt x="994" y="0"/>
                  </a:cubicBezTo>
                  <a:close/>
                </a:path>
              </a:pathLst>
            </a:custGeom>
            <a:solidFill>
              <a:srgbClr val="EAA7B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" name="Google Shape;2633;p68">
              <a:extLst>
                <a:ext uri="{FF2B5EF4-FFF2-40B4-BE49-F238E27FC236}">
                  <a16:creationId xmlns:a16="http://schemas.microsoft.com/office/drawing/2014/main" id="{C493A08E-3EC6-8EB4-F296-51840F4C4ED6}"/>
                </a:ext>
              </a:extLst>
            </p:cNvPr>
            <p:cNvSpPr/>
            <p:nvPr/>
          </p:nvSpPr>
          <p:spPr>
            <a:xfrm>
              <a:off x="2274500" y="1417800"/>
              <a:ext cx="42075" cy="24225"/>
            </a:xfrm>
            <a:custGeom>
              <a:avLst/>
              <a:gdLst/>
              <a:ahLst/>
              <a:cxnLst/>
              <a:rect l="l" t="t" r="r" b="b"/>
              <a:pathLst>
                <a:path w="1683" h="969" extrusionOk="0">
                  <a:moveTo>
                    <a:pt x="995" y="0"/>
                  </a:moveTo>
                  <a:cubicBezTo>
                    <a:pt x="795" y="0"/>
                    <a:pt x="584" y="45"/>
                    <a:pt x="429" y="112"/>
                  </a:cubicBezTo>
                  <a:cubicBezTo>
                    <a:pt x="350" y="132"/>
                    <a:pt x="280" y="171"/>
                    <a:pt x="210" y="202"/>
                  </a:cubicBezTo>
                  <a:cubicBezTo>
                    <a:pt x="51" y="291"/>
                    <a:pt x="1" y="560"/>
                    <a:pt x="150" y="680"/>
                  </a:cubicBezTo>
                  <a:cubicBezTo>
                    <a:pt x="359" y="849"/>
                    <a:pt x="598" y="959"/>
                    <a:pt x="877" y="968"/>
                  </a:cubicBezTo>
                  <a:cubicBezTo>
                    <a:pt x="890" y="969"/>
                    <a:pt x="903" y="969"/>
                    <a:pt x="916" y="969"/>
                  </a:cubicBezTo>
                  <a:cubicBezTo>
                    <a:pt x="1185" y="969"/>
                    <a:pt x="1478" y="865"/>
                    <a:pt x="1554" y="580"/>
                  </a:cubicBezTo>
                  <a:cubicBezTo>
                    <a:pt x="1683" y="149"/>
                    <a:pt x="1358" y="0"/>
                    <a:pt x="995" y="0"/>
                  </a:cubicBezTo>
                  <a:close/>
                </a:path>
              </a:pathLst>
            </a:custGeom>
            <a:solidFill>
              <a:srgbClr val="EAA7B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" name="Google Shape;2634;p68">
              <a:extLst>
                <a:ext uri="{FF2B5EF4-FFF2-40B4-BE49-F238E27FC236}">
                  <a16:creationId xmlns:a16="http://schemas.microsoft.com/office/drawing/2014/main" id="{08D1363A-6709-3D56-A74A-620F611F1169}"/>
                </a:ext>
              </a:extLst>
            </p:cNvPr>
            <p:cNvSpPr/>
            <p:nvPr/>
          </p:nvSpPr>
          <p:spPr>
            <a:xfrm>
              <a:off x="2309125" y="1379525"/>
              <a:ext cx="47325" cy="47050"/>
            </a:xfrm>
            <a:custGeom>
              <a:avLst/>
              <a:gdLst/>
              <a:ahLst/>
              <a:cxnLst/>
              <a:rect l="l" t="t" r="r" b="b"/>
              <a:pathLst>
                <a:path w="1893" h="1882" extrusionOk="0">
                  <a:moveTo>
                    <a:pt x="946" y="0"/>
                  </a:moveTo>
                  <a:cubicBezTo>
                    <a:pt x="428" y="0"/>
                    <a:pt x="0" y="418"/>
                    <a:pt x="0" y="946"/>
                  </a:cubicBezTo>
                  <a:cubicBezTo>
                    <a:pt x="0" y="1464"/>
                    <a:pt x="428" y="1882"/>
                    <a:pt x="946" y="1882"/>
                  </a:cubicBezTo>
                  <a:cubicBezTo>
                    <a:pt x="1464" y="1882"/>
                    <a:pt x="1892" y="1464"/>
                    <a:pt x="1892" y="946"/>
                  </a:cubicBezTo>
                  <a:cubicBezTo>
                    <a:pt x="1892" y="418"/>
                    <a:pt x="1464" y="0"/>
                    <a:pt x="946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" name="Google Shape;2635;p68">
              <a:extLst>
                <a:ext uri="{FF2B5EF4-FFF2-40B4-BE49-F238E27FC236}">
                  <a16:creationId xmlns:a16="http://schemas.microsoft.com/office/drawing/2014/main" id="{00840586-C947-F285-777B-21B0050629F1}"/>
                </a:ext>
              </a:extLst>
            </p:cNvPr>
            <p:cNvSpPr/>
            <p:nvPr/>
          </p:nvSpPr>
          <p:spPr>
            <a:xfrm>
              <a:off x="2402950" y="1379525"/>
              <a:ext cx="47325" cy="47050"/>
            </a:xfrm>
            <a:custGeom>
              <a:avLst/>
              <a:gdLst/>
              <a:ahLst/>
              <a:cxnLst/>
              <a:rect l="l" t="t" r="r" b="b"/>
              <a:pathLst>
                <a:path w="1893" h="1882" extrusionOk="0">
                  <a:moveTo>
                    <a:pt x="947" y="0"/>
                  </a:moveTo>
                  <a:cubicBezTo>
                    <a:pt x="429" y="0"/>
                    <a:pt x="1" y="418"/>
                    <a:pt x="1" y="946"/>
                  </a:cubicBezTo>
                  <a:cubicBezTo>
                    <a:pt x="1" y="1464"/>
                    <a:pt x="429" y="1882"/>
                    <a:pt x="947" y="1882"/>
                  </a:cubicBezTo>
                  <a:cubicBezTo>
                    <a:pt x="1465" y="1882"/>
                    <a:pt x="1893" y="1464"/>
                    <a:pt x="1893" y="946"/>
                  </a:cubicBezTo>
                  <a:cubicBezTo>
                    <a:pt x="1893" y="418"/>
                    <a:pt x="1465" y="0"/>
                    <a:pt x="947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79" name="TextBox 178">
            <a:extLst>
              <a:ext uri="{FF2B5EF4-FFF2-40B4-BE49-F238E27FC236}">
                <a16:creationId xmlns:a16="http://schemas.microsoft.com/office/drawing/2014/main" id="{F9A7EA35-0F5A-D283-A2E2-CBFA1415198F}"/>
              </a:ext>
            </a:extLst>
          </p:cNvPr>
          <p:cNvSpPr txBox="1"/>
          <p:nvPr/>
        </p:nvSpPr>
        <p:spPr>
          <a:xfrm>
            <a:off x="5184760" y="1743614"/>
            <a:ext cx="4813004" cy="81560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" sz="47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Fredoka One"/>
                <a:sym typeface="Fredoka One"/>
              </a:rPr>
              <a:t>Thank you!</a:t>
            </a:r>
            <a:endParaRPr lang="en-ID" dirty="0">
              <a:solidFill>
                <a:schemeClr val="bg1"/>
              </a:solidFill>
            </a:endParaRPr>
          </a:p>
        </p:txBody>
      </p:sp>
      <p:sp>
        <p:nvSpPr>
          <p:cNvPr id="181" name="Google Shape;2544;p68">
            <a:extLst>
              <a:ext uri="{FF2B5EF4-FFF2-40B4-BE49-F238E27FC236}">
                <a16:creationId xmlns:a16="http://schemas.microsoft.com/office/drawing/2014/main" id="{0AA7BA11-01F1-F7B9-7EAF-4DC4EA8390AE}"/>
              </a:ext>
            </a:extLst>
          </p:cNvPr>
          <p:cNvSpPr txBox="1">
            <a:spLocks/>
          </p:cNvSpPr>
          <p:nvPr/>
        </p:nvSpPr>
        <p:spPr>
          <a:xfrm>
            <a:off x="5136516" y="2546952"/>
            <a:ext cx="3446100" cy="322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/>
            <a:r>
              <a:rPr lang="en-US" sz="1800" b="1">
                <a:solidFill>
                  <a:schemeClr val="bg1">
                    <a:lumMod val="50000"/>
                  </a:schemeClr>
                </a:solidFill>
                <a:latin typeface="Rubik"/>
              </a:rPr>
              <a:t>Do you have any questions?</a:t>
            </a:r>
            <a:endParaRPr lang="en-US" sz="1800" b="1" dirty="0">
              <a:solidFill>
                <a:schemeClr val="bg1">
                  <a:lumMod val="50000"/>
                </a:schemeClr>
              </a:solidFill>
              <a:latin typeface="Rubik"/>
            </a:endParaRPr>
          </a:p>
        </p:txBody>
      </p:sp>
    </p:spTree>
    <p:extLst>
      <p:ext uri="{BB962C8B-B14F-4D97-AF65-F5344CB8AC3E}">
        <p14:creationId xmlns:p14="http://schemas.microsoft.com/office/powerpoint/2010/main" val="39869455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6" name="Google Shape;656;p38"/>
          <p:cNvSpPr txBox="1">
            <a:spLocks noGrp="1"/>
          </p:cNvSpPr>
          <p:nvPr>
            <p:ph type="title"/>
          </p:nvPr>
        </p:nvSpPr>
        <p:spPr>
          <a:xfrm>
            <a:off x="720000" y="540000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Anggota kelompok</a:t>
            </a:r>
            <a:endParaRPr dirty="0"/>
          </a:p>
        </p:txBody>
      </p:sp>
      <p:sp>
        <p:nvSpPr>
          <p:cNvPr id="657" name="Google Shape;657;p38"/>
          <p:cNvSpPr txBox="1">
            <a:spLocks noGrp="1"/>
          </p:cNvSpPr>
          <p:nvPr>
            <p:ph type="body" idx="1"/>
          </p:nvPr>
        </p:nvSpPr>
        <p:spPr>
          <a:xfrm>
            <a:off x="720000" y="1281525"/>
            <a:ext cx="7704000" cy="3321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1600200" lvl="3" indent="-228600">
              <a:spcBef>
                <a:spcPts val="0"/>
              </a:spcBef>
              <a:buClr>
                <a:schemeClr val="dk1"/>
              </a:buClr>
              <a:buSzPts val="1100"/>
              <a:buFont typeface="+mj-lt"/>
              <a:buAutoNum type="arabicPeriod"/>
            </a:pPr>
            <a:r>
              <a:rPr lang="en-US" sz="1300" dirty="0">
                <a:solidFill>
                  <a:srgbClr val="6F86C7"/>
                </a:solidFill>
              </a:rPr>
              <a:t>SURYANTI 			2110101017</a:t>
            </a:r>
          </a:p>
          <a:p>
            <a:pPr marL="1600200" lvl="3" indent="-228600">
              <a:spcBef>
                <a:spcPts val="0"/>
              </a:spcBef>
              <a:buClr>
                <a:schemeClr val="dk1"/>
              </a:buClr>
              <a:buSzPts val="1100"/>
              <a:buFont typeface="+mj-lt"/>
              <a:buAutoNum type="arabicPeriod"/>
            </a:pPr>
            <a:r>
              <a:rPr lang="en-US" sz="1300" dirty="0">
                <a:solidFill>
                  <a:srgbClr val="6F86C7"/>
                </a:solidFill>
              </a:rPr>
              <a:t>HENI INDRIANI 			2110101018</a:t>
            </a:r>
          </a:p>
          <a:p>
            <a:pPr marL="1600200" lvl="3" indent="-228600">
              <a:spcBef>
                <a:spcPts val="0"/>
              </a:spcBef>
              <a:buClr>
                <a:schemeClr val="dk1"/>
              </a:buClr>
              <a:buSzPts val="1100"/>
              <a:buFont typeface="+mj-lt"/>
              <a:buAutoNum type="arabicPeriod"/>
            </a:pPr>
            <a:r>
              <a:rPr lang="en-US" sz="1300" dirty="0">
                <a:solidFill>
                  <a:srgbClr val="6F86C7"/>
                </a:solidFill>
              </a:rPr>
              <a:t>ARIS FATMALA 			2110101019</a:t>
            </a:r>
          </a:p>
          <a:p>
            <a:pPr marL="1600200" lvl="3" indent="-228600">
              <a:spcBef>
                <a:spcPts val="0"/>
              </a:spcBef>
              <a:buClr>
                <a:schemeClr val="dk1"/>
              </a:buClr>
              <a:buSzPts val="1100"/>
              <a:buFont typeface="+mj-lt"/>
              <a:buAutoNum type="arabicPeriod"/>
            </a:pPr>
            <a:r>
              <a:rPr lang="en-US" sz="1300" dirty="0">
                <a:solidFill>
                  <a:srgbClr val="6F86C7"/>
                </a:solidFill>
              </a:rPr>
              <a:t>ALIFFAH MUSFIROTUN AZZAHROH 	2110101020</a:t>
            </a:r>
          </a:p>
          <a:p>
            <a:pPr marL="1600200" lvl="3" indent="-228600">
              <a:spcBef>
                <a:spcPts val="0"/>
              </a:spcBef>
              <a:buClr>
                <a:schemeClr val="dk1"/>
              </a:buClr>
              <a:buSzPts val="1100"/>
              <a:buFont typeface="+mj-lt"/>
              <a:buAutoNum type="arabicPeriod"/>
            </a:pPr>
            <a:r>
              <a:rPr lang="en-US" sz="1300" dirty="0">
                <a:solidFill>
                  <a:srgbClr val="6F86C7"/>
                </a:solidFill>
              </a:rPr>
              <a:t>SYARAH KHAIRUNNISA 		2110101021</a:t>
            </a:r>
          </a:p>
          <a:p>
            <a:pPr marL="1600200" lvl="3" indent="-228600">
              <a:spcBef>
                <a:spcPts val="0"/>
              </a:spcBef>
              <a:buClr>
                <a:schemeClr val="dk1"/>
              </a:buClr>
              <a:buSzPts val="1100"/>
              <a:buFont typeface="+mj-lt"/>
              <a:buAutoNum type="arabicPeriod"/>
            </a:pPr>
            <a:r>
              <a:rPr lang="en-US" sz="1300" dirty="0">
                <a:solidFill>
                  <a:srgbClr val="6F86C7"/>
                </a:solidFill>
              </a:rPr>
              <a:t>AFIKA SELMA 			2110101022</a:t>
            </a:r>
          </a:p>
          <a:p>
            <a:pPr marL="1600200" lvl="3" indent="-228600">
              <a:spcBef>
                <a:spcPts val="0"/>
              </a:spcBef>
              <a:buClr>
                <a:schemeClr val="dk1"/>
              </a:buClr>
              <a:buSzPts val="1100"/>
              <a:buFont typeface="+mj-lt"/>
              <a:buAutoNum type="arabicPeriod"/>
            </a:pPr>
            <a:r>
              <a:rPr lang="en-US" sz="1300" dirty="0">
                <a:solidFill>
                  <a:srgbClr val="6F86C7"/>
                </a:solidFill>
              </a:rPr>
              <a:t>AMALIA ZIDNY 			2110101023</a:t>
            </a:r>
          </a:p>
          <a:p>
            <a:pPr marL="1600200" lvl="3" indent="-228600">
              <a:spcBef>
                <a:spcPts val="0"/>
              </a:spcBef>
              <a:buClr>
                <a:schemeClr val="dk1"/>
              </a:buClr>
              <a:buSzPts val="1100"/>
              <a:buFont typeface="+mj-lt"/>
              <a:buAutoNum type="arabicPeriod"/>
            </a:pPr>
            <a:r>
              <a:rPr lang="en-US" sz="1300" dirty="0">
                <a:solidFill>
                  <a:srgbClr val="6F86C7"/>
                </a:solidFill>
              </a:rPr>
              <a:t>INTAN LAROIBA 			2110101024</a:t>
            </a:r>
          </a:p>
          <a:p>
            <a:pPr marL="1600200" lvl="3" indent="-228600">
              <a:spcBef>
                <a:spcPts val="0"/>
              </a:spcBef>
              <a:buClr>
                <a:schemeClr val="dk1"/>
              </a:buClr>
              <a:buSzPts val="1100"/>
              <a:buFont typeface="+mj-lt"/>
              <a:buAutoNum type="arabicPeriod"/>
            </a:pPr>
            <a:r>
              <a:rPr lang="en-US" sz="1300" dirty="0">
                <a:solidFill>
                  <a:srgbClr val="6F86C7"/>
                </a:solidFill>
              </a:rPr>
              <a:t>AFIFAH ROSIANA 		2110101025</a:t>
            </a:r>
          </a:p>
          <a:p>
            <a:pPr marL="1600200" lvl="3" indent="-228600">
              <a:spcBef>
                <a:spcPts val="0"/>
              </a:spcBef>
              <a:buClr>
                <a:schemeClr val="dk1"/>
              </a:buClr>
              <a:buSzPts val="1100"/>
              <a:buFont typeface="+mj-lt"/>
              <a:buAutoNum type="arabicPeriod"/>
            </a:pPr>
            <a:r>
              <a:rPr lang="en-US" sz="1300" dirty="0">
                <a:solidFill>
                  <a:srgbClr val="6F86C7"/>
                </a:solidFill>
              </a:rPr>
              <a:t>LEDY SUPRIHATIN 		2110101028</a:t>
            </a:r>
          </a:p>
          <a:p>
            <a:pPr marL="1600200" lvl="3" indent="-228600">
              <a:spcBef>
                <a:spcPts val="0"/>
              </a:spcBef>
              <a:buClr>
                <a:schemeClr val="dk1"/>
              </a:buClr>
              <a:buSzPts val="1100"/>
              <a:buFont typeface="+mj-lt"/>
              <a:buAutoNum type="arabicPeriod"/>
            </a:pPr>
            <a:r>
              <a:rPr lang="en-US" sz="1300" dirty="0">
                <a:solidFill>
                  <a:srgbClr val="6F86C7"/>
                </a:solidFill>
              </a:rPr>
              <a:t>MONICA DWI PUTRI 		2110101029</a:t>
            </a:r>
            <a:endParaRPr sz="1300" dirty="0">
              <a:solidFill>
                <a:srgbClr val="6F86C7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62" name="Google Shape;762;p41"/>
          <p:cNvGrpSpPr/>
          <p:nvPr/>
        </p:nvGrpSpPr>
        <p:grpSpPr>
          <a:xfrm>
            <a:off x="6554883" y="85061"/>
            <a:ext cx="2667089" cy="2587664"/>
            <a:chOff x="5066325" y="745300"/>
            <a:chExt cx="4030698" cy="4398201"/>
          </a:xfrm>
        </p:grpSpPr>
        <p:sp>
          <p:nvSpPr>
            <p:cNvPr id="763" name="Google Shape;763;p41"/>
            <p:cNvSpPr/>
            <p:nvPr/>
          </p:nvSpPr>
          <p:spPr>
            <a:xfrm>
              <a:off x="6472550" y="4853223"/>
              <a:ext cx="1833238" cy="290278"/>
            </a:xfrm>
            <a:custGeom>
              <a:avLst/>
              <a:gdLst/>
              <a:ahLst/>
              <a:cxnLst/>
              <a:rect l="l" t="t" r="r" b="b"/>
              <a:pathLst>
                <a:path w="11652" h="1845" extrusionOk="0">
                  <a:moveTo>
                    <a:pt x="5828" y="1"/>
                  </a:moveTo>
                  <a:cubicBezTo>
                    <a:pt x="2599" y="1"/>
                    <a:pt x="1" y="420"/>
                    <a:pt x="1" y="923"/>
                  </a:cubicBezTo>
                  <a:cubicBezTo>
                    <a:pt x="1" y="1426"/>
                    <a:pt x="2599" y="1845"/>
                    <a:pt x="5828" y="1845"/>
                  </a:cubicBezTo>
                  <a:cubicBezTo>
                    <a:pt x="9053" y="1845"/>
                    <a:pt x="11651" y="1426"/>
                    <a:pt x="11651" y="923"/>
                  </a:cubicBezTo>
                  <a:cubicBezTo>
                    <a:pt x="11651" y="420"/>
                    <a:pt x="9053" y="1"/>
                    <a:pt x="5828" y="1"/>
                  </a:cubicBezTo>
                  <a:close/>
                </a:path>
              </a:pathLst>
            </a:custGeom>
            <a:solidFill>
              <a:srgbClr val="EAEEF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4" name="Google Shape;764;p41"/>
            <p:cNvSpPr/>
            <p:nvPr/>
          </p:nvSpPr>
          <p:spPr>
            <a:xfrm>
              <a:off x="5213429" y="2813736"/>
              <a:ext cx="286974" cy="420392"/>
            </a:xfrm>
            <a:custGeom>
              <a:avLst/>
              <a:gdLst/>
              <a:ahLst/>
              <a:cxnLst/>
              <a:rect l="l" t="t" r="r" b="b"/>
              <a:pathLst>
                <a:path w="1824" h="2672" extrusionOk="0">
                  <a:moveTo>
                    <a:pt x="929" y="1"/>
                  </a:moveTo>
                  <a:cubicBezTo>
                    <a:pt x="664" y="1"/>
                    <a:pt x="331" y="178"/>
                    <a:pt x="125" y="307"/>
                  </a:cubicBezTo>
                  <a:cubicBezTo>
                    <a:pt x="1" y="391"/>
                    <a:pt x="41" y="643"/>
                    <a:pt x="252" y="643"/>
                  </a:cubicBezTo>
                  <a:cubicBezTo>
                    <a:pt x="376" y="643"/>
                    <a:pt x="628" y="559"/>
                    <a:pt x="839" y="515"/>
                  </a:cubicBezTo>
                  <a:cubicBezTo>
                    <a:pt x="1007" y="1186"/>
                    <a:pt x="879" y="2024"/>
                    <a:pt x="1342" y="2611"/>
                  </a:cubicBezTo>
                  <a:cubicBezTo>
                    <a:pt x="1385" y="2654"/>
                    <a:pt x="1439" y="2672"/>
                    <a:pt x="1493" y="2672"/>
                  </a:cubicBezTo>
                  <a:cubicBezTo>
                    <a:pt x="1654" y="2672"/>
                    <a:pt x="1823" y="2516"/>
                    <a:pt x="1761" y="2359"/>
                  </a:cubicBezTo>
                  <a:cubicBezTo>
                    <a:pt x="1634" y="1984"/>
                    <a:pt x="1550" y="1689"/>
                    <a:pt x="1466" y="1313"/>
                  </a:cubicBezTo>
                  <a:cubicBezTo>
                    <a:pt x="1426" y="978"/>
                    <a:pt x="1426" y="599"/>
                    <a:pt x="1298" y="264"/>
                  </a:cubicBezTo>
                  <a:cubicBezTo>
                    <a:pt x="1234" y="70"/>
                    <a:pt x="1095" y="1"/>
                    <a:pt x="929" y="1"/>
                  </a:cubicBezTo>
                  <a:close/>
                </a:path>
              </a:pathLst>
            </a:custGeom>
            <a:solidFill>
              <a:srgbClr val="EAA7B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5" name="Google Shape;765;p41"/>
            <p:cNvSpPr/>
            <p:nvPr/>
          </p:nvSpPr>
          <p:spPr>
            <a:xfrm>
              <a:off x="5747254" y="2832301"/>
              <a:ext cx="118943" cy="324105"/>
            </a:xfrm>
            <a:custGeom>
              <a:avLst/>
              <a:gdLst/>
              <a:ahLst/>
              <a:cxnLst/>
              <a:rect l="l" t="t" r="r" b="b"/>
              <a:pathLst>
                <a:path w="756" h="2060" extrusionOk="0">
                  <a:moveTo>
                    <a:pt x="623" y="1"/>
                  </a:moveTo>
                  <a:cubicBezTo>
                    <a:pt x="590" y="1"/>
                    <a:pt x="561" y="19"/>
                    <a:pt x="547" y="62"/>
                  </a:cubicBezTo>
                  <a:cubicBezTo>
                    <a:pt x="420" y="397"/>
                    <a:pt x="336" y="733"/>
                    <a:pt x="212" y="1068"/>
                  </a:cubicBezTo>
                  <a:cubicBezTo>
                    <a:pt x="168" y="1363"/>
                    <a:pt x="1" y="1655"/>
                    <a:pt x="44" y="1990"/>
                  </a:cubicBezTo>
                  <a:cubicBezTo>
                    <a:pt x="44" y="2039"/>
                    <a:pt x="74" y="2060"/>
                    <a:pt x="115" y="2060"/>
                  </a:cubicBezTo>
                  <a:cubicBezTo>
                    <a:pt x="143" y="2060"/>
                    <a:pt x="178" y="2050"/>
                    <a:pt x="212" y="2033"/>
                  </a:cubicBezTo>
                  <a:cubicBezTo>
                    <a:pt x="380" y="1782"/>
                    <a:pt x="420" y="1447"/>
                    <a:pt x="504" y="1152"/>
                  </a:cubicBezTo>
                  <a:lnTo>
                    <a:pt x="755" y="146"/>
                  </a:lnTo>
                  <a:cubicBezTo>
                    <a:pt x="755" y="65"/>
                    <a:pt x="684" y="1"/>
                    <a:pt x="623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6" name="Google Shape;766;p41"/>
            <p:cNvSpPr/>
            <p:nvPr/>
          </p:nvSpPr>
          <p:spPr>
            <a:xfrm>
              <a:off x="6340707" y="745300"/>
              <a:ext cx="1899161" cy="1259761"/>
            </a:xfrm>
            <a:custGeom>
              <a:avLst/>
              <a:gdLst/>
              <a:ahLst/>
              <a:cxnLst/>
              <a:rect l="l" t="t" r="r" b="b"/>
              <a:pathLst>
                <a:path w="12071" h="8007" extrusionOk="0">
                  <a:moveTo>
                    <a:pt x="8929" y="0"/>
                  </a:moveTo>
                  <a:cubicBezTo>
                    <a:pt x="7420" y="419"/>
                    <a:pt x="6538" y="2515"/>
                    <a:pt x="6538" y="2515"/>
                  </a:cubicBezTo>
                  <a:cubicBezTo>
                    <a:pt x="5639" y="890"/>
                    <a:pt x="3740" y="748"/>
                    <a:pt x="3106" y="748"/>
                  </a:cubicBezTo>
                  <a:cubicBezTo>
                    <a:pt x="2972" y="748"/>
                    <a:pt x="2894" y="754"/>
                    <a:pt x="2894" y="754"/>
                  </a:cubicBezTo>
                  <a:cubicBezTo>
                    <a:pt x="4024" y="1928"/>
                    <a:pt x="4403" y="3939"/>
                    <a:pt x="4403" y="3939"/>
                  </a:cubicBezTo>
                  <a:cubicBezTo>
                    <a:pt x="3965" y="3661"/>
                    <a:pt x="3488" y="3555"/>
                    <a:pt x="3014" y="3555"/>
                  </a:cubicBezTo>
                  <a:cubicBezTo>
                    <a:pt x="1489" y="3555"/>
                    <a:pt x="0" y="4654"/>
                    <a:pt x="0" y="4654"/>
                  </a:cubicBezTo>
                  <a:cubicBezTo>
                    <a:pt x="1888" y="4654"/>
                    <a:pt x="3186" y="5827"/>
                    <a:pt x="3186" y="5827"/>
                  </a:cubicBezTo>
                  <a:cubicBezTo>
                    <a:pt x="1342" y="5911"/>
                    <a:pt x="631" y="7336"/>
                    <a:pt x="631" y="7336"/>
                  </a:cubicBezTo>
                  <a:cubicBezTo>
                    <a:pt x="1060" y="7178"/>
                    <a:pt x="1560" y="7115"/>
                    <a:pt x="2081" y="7115"/>
                  </a:cubicBezTo>
                  <a:cubicBezTo>
                    <a:pt x="4050" y="7115"/>
                    <a:pt x="6330" y="8006"/>
                    <a:pt x="6330" y="8006"/>
                  </a:cubicBezTo>
                  <a:cubicBezTo>
                    <a:pt x="8047" y="6538"/>
                    <a:pt x="12070" y="6538"/>
                    <a:pt x="12070" y="6538"/>
                  </a:cubicBezTo>
                  <a:cubicBezTo>
                    <a:pt x="11443" y="5448"/>
                    <a:pt x="9851" y="5073"/>
                    <a:pt x="9851" y="5073"/>
                  </a:cubicBezTo>
                  <a:cubicBezTo>
                    <a:pt x="9851" y="4275"/>
                    <a:pt x="11192" y="2810"/>
                    <a:pt x="11192" y="2810"/>
                  </a:cubicBezTo>
                  <a:cubicBezTo>
                    <a:pt x="10905" y="2693"/>
                    <a:pt x="10632" y="2647"/>
                    <a:pt x="10380" y="2647"/>
                  </a:cubicBezTo>
                  <a:cubicBezTo>
                    <a:pt x="9450" y="2647"/>
                    <a:pt x="8801" y="3269"/>
                    <a:pt x="8801" y="3269"/>
                  </a:cubicBezTo>
                  <a:cubicBezTo>
                    <a:pt x="8466" y="2012"/>
                    <a:pt x="8929" y="0"/>
                    <a:pt x="8929" y="0"/>
                  </a:cubicBezTo>
                  <a:close/>
                </a:path>
              </a:pathLst>
            </a:custGeom>
            <a:solidFill>
              <a:srgbClr val="B1D89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7" name="Google Shape;767;p41"/>
            <p:cNvSpPr/>
            <p:nvPr/>
          </p:nvSpPr>
          <p:spPr>
            <a:xfrm>
              <a:off x="6749453" y="1101341"/>
              <a:ext cx="1147426" cy="771873"/>
            </a:xfrm>
            <a:custGeom>
              <a:avLst/>
              <a:gdLst/>
              <a:ahLst/>
              <a:cxnLst/>
              <a:rect l="l" t="t" r="r" b="b"/>
              <a:pathLst>
                <a:path w="7293" h="4906" extrusionOk="0">
                  <a:moveTo>
                    <a:pt x="5409" y="0"/>
                  </a:moveTo>
                  <a:lnTo>
                    <a:pt x="5409" y="0"/>
                  </a:lnTo>
                  <a:cubicBezTo>
                    <a:pt x="4487" y="295"/>
                    <a:pt x="3940" y="1552"/>
                    <a:pt x="3940" y="1552"/>
                  </a:cubicBezTo>
                  <a:cubicBezTo>
                    <a:pt x="3392" y="526"/>
                    <a:pt x="2104" y="461"/>
                    <a:pt x="1790" y="461"/>
                  </a:cubicBezTo>
                  <a:cubicBezTo>
                    <a:pt x="1746" y="461"/>
                    <a:pt x="1721" y="463"/>
                    <a:pt x="1721" y="463"/>
                  </a:cubicBezTo>
                  <a:cubicBezTo>
                    <a:pt x="2431" y="1217"/>
                    <a:pt x="2643" y="2431"/>
                    <a:pt x="2643" y="2431"/>
                  </a:cubicBezTo>
                  <a:cubicBezTo>
                    <a:pt x="2378" y="2247"/>
                    <a:pt x="2085" y="2178"/>
                    <a:pt x="1794" y="2178"/>
                  </a:cubicBezTo>
                  <a:cubicBezTo>
                    <a:pt x="890" y="2178"/>
                    <a:pt x="1" y="2850"/>
                    <a:pt x="1" y="2850"/>
                  </a:cubicBezTo>
                  <a:cubicBezTo>
                    <a:pt x="1134" y="2850"/>
                    <a:pt x="1929" y="3564"/>
                    <a:pt x="1929" y="3564"/>
                  </a:cubicBezTo>
                  <a:cubicBezTo>
                    <a:pt x="799" y="3604"/>
                    <a:pt x="380" y="4486"/>
                    <a:pt x="380" y="4486"/>
                  </a:cubicBezTo>
                  <a:cubicBezTo>
                    <a:pt x="641" y="4390"/>
                    <a:pt x="942" y="4352"/>
                    <a:pt x="1255" y="4352"/>
                  </a:cubicBezTo>
                  <a:cubicBezTo>
                    <a:pt x="2449" y="4352"/>
                    <a:pt x="3816" y="4905"/>
                    <a:pt x="3816" y="4905"/>
                  </a:cubicBezTo>
                  <a:cubicBezTo>
                    <a:pt x="4862" y="3983"/>
                    <a:pt x="7293" y="3983"/>
                    <a:pt x="7293" y="3983"/>
                  </a:cubicBezTo>
                  <a:cubicBezTo>
                    <a:pt x="6917" y="3353"/>
                    <a:pt x="5952" y="3101"/>
                    <a:pt x="5952" y="3101"/>
                  </a:cubicBezTo>
                  <a:cubicBezTo>
                    <a:pt x="5952" y="2598"/>
                    <a:pt x="6790" y="1720"/>
                    <a:pt x="6790" y="1720"/>
                  </a:cubicBezTo>
                  <a:cubicBezTo>
                    <a:pt x="6613" y="1649"/>
                    <a:pt x="6446" y="1621"/>
                    <a:pt x="6292" y="1621"/>
                  </a:cubicBezTo>
                  <a:cubicBezTo>
                    <a:pt x="5715" y="1621"/>
                    <a:pt x="5325" y="2012"/>
                    <a:pt x="5325" y="2012"/>
                  </a:cubicBezTo>
                  <a:cubicBezTo>
                    <a:pt x="5114" y="1257"/>
                    <a:pt x="5409" y="0"/>
                    <a:pt x="5409" y="0"/>
                  </a:cubicBezTo>
                  <a:close/>
                </a:path>
              </a:pathLst>
            </a:custGeom>
            <a:solidFill>
              <a:srgbClr val="9EC6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8" name="Google Shape;768;p41"/>
            <p:cNvSpPr/>
            <p:nvPr/>
          </p:nvSpPr>
          <p:spPr>
            <a:xfrm>
              <a:off x="5430861" y="1754266"/>
              <a:ext cx="3666162" cy="2874937"/>
            </a:xfrm>
            <a:custGeom>
              <a:avLst/>
              <a:gdLst/>
              <a:ahLst/>
              <a:cxnLst/>
              <a:rect l="l" t="t" r="r" b="b"/>
              <a:pathLst>
                <a:path w="23302" h="18273" extrusionOk="0">
                  <a:moveTo>
                    <a:pt x="12449" y="1"/>
                  </a:moveTo>
                  <a:cubicBezTo>
                    <a:pt x="4191" y="1"/>
                    <a:pt x="0" y="18273"/>
                    <a:pt x="12449" y="18273"/>
                  </a:cubicBezTo>
                  <a:cubicBezTo>
                    <a:pt x="23301" y="18273"/>
                    <a:pt x="20663" y="1"/>
                    <a:pt x="12449" y="1"/>
                  </a:cubicBezTo>
                  <a:close/>
                </a:path>
              </a:pathLst>
            </a:custGeom>
            <a:solidFill>
              <a:srgbClr val="F3E08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9" name="Google Shape;769;p41"/>
            <p:cNvSpPr/>
            <p:nvPr/>
          </p:nvSpPr>
          <p:spPr>
            <a:xfrm>
              <a:off x="6367139" y="2050679"/>
              <a:ext cx="2077261" cy="2367539"/>
            </a:xfrm>
            <a:custGeom>
              <a:avLst/>
              <a:gdLst/>
              <a:ahLst/>
              <a:cxnLst/>
              <a:rect l="l" t="t" r="r" b="b"/>
              <a:pathLst>
                <a:path w="13203" h="15048" extrusionOk="0">
                  <a:moveTo>
                    <a:pt x="8047" y="128"/>
                  </a:moveTo>
                  <a:cubicBezTo>
                    <a:pt x="8006" y="128"/>
                    <a:pt x="7922" y="212"/>
                    <a:pt x="7963" y="296"/>
                  </a:cubicBezTo>
                  <a:cubicBezTo>
                    <a:pt x="8047" y="464"/>
                    <a:pt x="8130" y="672"/>
                    <a:pt x="8214" y="839"/>
                  </a:cubicBezTo>
                  <a:cubicBezTo>
                    <a:pt x="8298" y="799"/>
                    <a:pt x="8382" y="755"/>
                    <a:pt x="8509" y="755"/>
                  </a:cubicBezTo>
                  <a:cubicBezTo>
                    <a:pt x="8382" y="547"/>
                    <a:pt x="8258" y="380"/>
                    <a:pt x="8130" y="169"/>
                  </a:cubicBezTo>
                  <a:cubicBezTo>
                    <a:pt x="8130" y="128"/>
                    <a:pt x="8090" y="128"/>
                    <a:pt x="8047" y="128"/>
                  </a:cubicBezTo>
                  <a:close/>
                  <a:moveTo>
                    <a:pt x="4945" y="1"/>
                  </a:moveTo>
                  <a:cubicBezTo>
                    <a:pt x="4861" y="1"/>
                    <a:pt x="4778" y="85"/>
                    <a:pt x="4821" y="169"/>
                  </a:cubicBezTo>
                  <a:cubicBezTo>
                    <a:pt x="4905" y="380"/>
                    <a:pt x="5029" y="547"/>
                    <a:pt x="5113" y="715"/>
                  </a:cubicBezTo>
                  <a:cubicBezTo>
                    <a:pt x="4989" y="839"/>
                    <a:pt x="4905" y="923"/>
                    <a:pt x="4778" y="1007"/>
                  </a:cubicBezTo>
                  <a:cubicBezTo>
                    <a:pt x="4905" y="1050"/>
                    <a:pt x="4989" y="1134"/>
                    <a:pt x="5073" y="1218"/>
                  </a:cubicBezTo>
                  <a:cubicBezTo>
                    <a:pt x="5157" y="1174"/>
                    <a:pt x="5197" y="1134"/>
                    <a:pt x="5281" y="1050"/>
                  </a:cubicBezTo>
                  <a:cubicBezTo>
                    <a:pt x="5576" y="1721"/>
                    <a:pt x="5951" y="2391"/>
                    <a:pt x="6330" y="3018"/>
                  </a:cubicBezTo>
                  <a:lnTo>
                    <a:pt x="6665" y="3018"/>
                  </a:lnTo>
                  <a:cubicBezTo>
                    <a:pt x="6665" y="2935"/>
                    <a:pt x="6665" y="2851"/>
                    <a:pt x="6705" y="2767"/>
                  </a:cubicBezTo>
                  <a:cubicBezTo>
                    <a:pt x="6246" y="2140"/>
                    <a:pt x="5867" y="1510"/>
                    <a:pt x="5492" y="883"/>
                  </a:cubicBezTo>
                  <a:cubicBezTo>
                    <a:pt x="5616" y="755"/>
                    <a:pt x="5700" y="631"/>
                    <a:pt x="5783" y="504"/>
                  </a:cubicBezTo>
                  <a:cubicBezTo>
                    <a:pt x="5911" y="380"/>
                    <a:pt x="5783" y="212"/>
                    <a:pt x="5659" y="212"/>
                  </a:cubicBezTo>
                  <a:cubicBezTo>
                    <a:pt x="5616" y="212"/>
                    <a:pt x="5576" y="212"/>
                    <a:pt x="5532" y="252"/>
                  </a:cubicBezTo>
                  <a:cubicBezTo>
                    <a:pt x="5448" y="336"/>
                    <a:pt x="5408" y="464"/>
                    <a:pt x="5281" y="547"/>
                  </a:cubicBezTo>
                  <a:lnTo>
                    <a:pt x="5029" y="45"/>
                  </a:lnTo>
                  <a:cubicBezTo>
                    <a:pt x="5029" y="1"/>
                    <a:pt x="4989" y="1"/>
                    <a:pt x="4945" y="1"/>
                  </a:cubicBezTo>
                  <a:close/>
                  <a:moveTo>
                    <a:pt x="4778" y="7545"/>
                  </a:moveTo>
                  <a:cubicBezTo>
                    <a:pt x="5113" y="8215"/>
                    <a:pt x="5532" y="8845"/>
                    <a:pt x="5951" y="9432"/>
                  </a:cubicBezTo>
                  <a:cubicBezTo>
                    <a:pt x="6203" y="9851"/>
                    <a:pt x="6538" y="10270"/>
                    <a:pt x="6833" y="10689"/>
                  </a:cubicBezTo>
                  <a:cubicBezTo>
                    <a:pt x="6454" y="10981"/>
                    <a:pt x="6035" y="11276"/>
                    <a:pt x="5659" y="11528"/>
                  </a:cubicBezTo>
                  <a:cubicBezTo>
                    <a:pt x="5197" y="11819"/>
                    <a:pt x="4694" y="12114"/>
                    <a:pt x="4235" y="12406"/>
                  </a:cubicBezTo>
                  <a:cubicBezTo>
                    <a:pt x="3940" y="12114"/>
                    <a:pt x="3648" y="11779"/>
                    <a:pt x="3396" y="11444"/>
                  </a:cubicBezTo>
                  <a:cubicBezTo>
                    <a:pt x="2934" y="10857"/>
                    <a:pt x="2515" y="10270"/>
                    <a:pt x="2139" y="9640"/>
                  </a:cubicBezTo>
                  <a:cubicBezTo>
                    <a:pt x="2515" y="9389"/>
                    <a:pt x="2810" y="9097"/>
                    <a:pt x="3145" y="8845"/>
                  </a:cubicBezTo>
                  <a:cubicBezTo>
                    <a:pt x="3688" y="8426"/>
                    <a:pt x="4235" y="8007"/>
                    <a:pt x="4778" y="7545"/>
                  </a:cubicBezTo>
                  <a:close/>
                  <a:moveTo>
                    <a:pt x="7041" y="4738"/>
                  </a:moveTo>
                  <a:cubicBezTo>
                    <a:pt x="6414" y="5281"/>
                    <a:pt x="5827" y="5828"/>
                    <a:pt x="5197" y="6331"/>
                  </a:cubicBezTo>
                  <a:cubicBezTo>
                    <a:pt x="5073" y="6455"/>
                    <a:pt x="4905" y="6539"/>
                    <a:pt x="4778" y="6666"/>
                  </a:cubicBezTo>
                  <a:cubicBezTo>
                    <a:pt x="4737" y="6582"/>
                    <a:pt x="4694" y="6498"/>
                    <a:pt x="4610" y="6371"/>
                  </a:cubicBezTo>
                  <a:cubicBezTo>
                    <a:pt x="4526" y="6498"/>
                    <a:pt x="4402" y="6623"/>
                    <a:pt x="4275" y="6706"/>
                  </a:cubicBezTo>
                  <a:lnTo>
                    <a:pt x="4402" y="6958"/>
                  </a:lnTo>
                  <a:cubicBezTo>
                    <a:pt x="3815" y="7461"/>
                    <a:pt x="3185" y="7923"/>
                    <a:pt x="2558" y="8383"/>
                  </a:cubicBezTo>
                  <a:cubicBezTo>
                    <a:pt x="2307" y="8594"/>
                    <a:pt x="2012" y="8762"/>
                    <a:pt x="1720" y="8969"/>
                  </a:cubicBezTo>
                  <a:cubicBezTo>
                    <a:pt x="1425" y="8467"/>
                    <a:pt x="1174" y="7964"/>
                    <a:pt x="882" y="7420"/>
                  </a:cubicBezTo>
                  <a:cubicBezTo>
                    <a:pt x="838" y="7377"/>
                    <a:pt x="798" y="7377"/>
                    <a:pt x="754" y="7377"/>
                  </a:cubicBezTo>
                  <a:cubicBezTo>
                    <a:pt x="671" y="7377"/>
                    <a:pt x="547" y="7461"/>
                    <a:pt x="587" y="7545"/>
                  </a:cubicBezTo>
                  <a:cubicBezTo>
                    <a:pt x="798" y="8131"/>
                    <a:pt x="1050" y="8678"/>
                    <a:pt x="1341" y="9181"/>
                  </a:cubicBezTo>
                  <a:cubicBezTo>
                    <a:pt x="882" y="9516"/>
                    <a:pt x="419" y="9851"/>
                    <a:pt x="128" y="10270"/>
                  </a:cubicBezTo>
                  <a:cubicBezTo>
                    <a:pt x="0" y="10438"/>
                    <a:pt x="168" y="10646"/>
                    <a:pt x="379" y="10646"/>
                  </a:cubicBezTo>
                  <a:cubicBezTo>
                    <a:pt x="379" y="10646"/>
                    <a:pt x="379" y="10606"/>
                    <a:pt x="419" y="10606"/>
                  </a:cubicBezTo>
                  <a:cubicBezTo>
                    <a:pt x="882" y="10522"/>
                    <a:pt x="1341" y="10227"/>
                    <a:pt x="1760" y="9935"/>
                  </a:cubicBezTo>
                  <a:cubicBezTo>
                    <a:pt x="2139" y="10522"/>
                    <a:pt x="2558" y="11108"/>
                    <a:pt x="2977" y="11652"/>
                  </a:cubicBezTo>
                  <a:cubicBezTo>
                    <a:pt x="3229" y="11987"/>
                    <a:pt x="3520" y="12322"/>
                    <a:pt x="3815" y="12701"/>
                  </a:cubicBezTo>
                  <a:cubicBezTo>
                    <a:pt x="3604" y="12825"/>
                    <a:pt x="3437" y="12993"/>
                    <a:pt x="3269" y="13120"/>
                  </a:cubicBezTo>
                  <a:cubicBezTo>
                    <a:pt x="3145" y="13288"/>
                    <a:pt x="3269" y="13539"/>
                    <a:pt x="3437" y="13539"/>
                  </a:cubicBezTo>
                  <a:cubicBezTo>
                    <a:pt x="3480" y="13539"/>
                    <a:pt x="3480" y="13496"/>
                    <a:pt x="3520" y="13496"/>
                  </a:cubicBezTo>
                  <a:cubicBezTo>
                    <a:pt x="3732" y="13455"/>
                    <a:pt x="3983" y="13328"/>
                    <a:pt x="4235" y="13204"/>
                  </a:cubicBezTo>
                  <a:cubicBezTo>
                    <a:pt x="4861" y="13915"/>
                    <a:pt x="5576" y="14585"/>
                    <a:pt x="6330" y="14964"/>
                  </a:cubicBezTo>
                  <a:lnTo>
                    <a:pt x="6414" y="14964"/>
                  </a:lnTo>
                  <a:cubicBezTo>
                    <a:pt x="6538" y="14964"/>
                    <a:pt x="6622" y="14837"/>
                    <a:pt x="6538" y="14713"/>
                  </a:cubicBezTo>
                  <a:cubicBezTo>
                    <a:pt x="6079" y="14126"/>
                    <a:pt x="5448" y="13707"/>
                    <a:pt x="4945" y="13160"/>
                  </a:cubicBezTo>
                  <a:lnTo>
                    <a:pt x="4694" y="12909"/>
                  </a:lnTo>
                  <a:cubicBezTo>
                    <a:pt x="5197" y="12574"/>
                    <a:pt x="5700" y="12198"/>
                    <a:pt x="6162" y="11863"/>
                  </a:cubicBezTo>
                  <a:cubicBezTo>
                    <a:pt x="6498" y="11652"/>
                    <a:pt x="6833" y="11400"/>
                    <a:pt x="7168" y="11149"/>
                  </a:cubicBezTo>
                  <a:lnTo>
                    <a:pt x="7922" y="12030"/>
                  </a:lnTo>
                  <a:cubicBezTo>
                    <a:pt x="8174" y="12322"/>
                    <a:pt x="8466" y="12657"/>
                    <a:pt x="8801" y="12993"/>
                  </a:cubicBezTo>
                  <a:cubicBezTo>
                    <a:pt x="8130" y="13579"/>
                    <a:pt x="7125" y="14126"/>
                    <a:pt x="6705" y="14880"/>
                  </a:cubicBezTo>
                  <a:cubicBezTo>
                    <a:pt x="6622" y="14964"/>
                    <a:pt x="6705" y="15048"/>
                    <a:pt x="6789" y="15048"/>
                  </a:cubicBezTo>
                  <a:lnTo>
                    <a:pt x="6833" y="15048"/>
                  </a:lnTo>
                  <a:cubicBezTo>
                    <a:pt x="7711" y="14837"/>
                    <a:pt x="8549" y="13958"/>
                    <a:pt x="9220" y="13372"/>
                  </a:cubicBezTo>
                  <a:cubicBezTo>
                    <a:pt x="9599" y="13707"/>
                    <a:pt x="10018" y="13958"/>
                    <a:pt x="10437" y="14042"/>
                  </a:cubicBezTo>
                  <a:lnTo>
                    <a:pt x="10477" y="14042"/>
                  </a:lnTo>
                  <a:cubicBezTo>
                    <a:pt x="10729" y="14042"/>
                    <a:pt x="10856" y="13747"/>
                    <a:pt x="10688" y="13579"/>
                  </a:cubicBezTo>
                  <a:cubicBezTo>
                    <a:pt x="10477" y="13288"/>
                    <a:pt x="10142" y="13036"/>
                    <a:pt x="9850" y="12825"/>
                  </a:cubicBezTo>
                  <a:cubicBezTo>
                    <a:pt x="10477" y="12238"/>
                    <a:pt x="11108" y="11652"/>
                    <a:pt x="11694" y="11025"/>
                  </a:cubicBezTo>
                  <a:cubicBezTo>
                    <a:pt x="11862" y="10897"/>
                    <a:pt x="11734" y="10689"/>
                    <a:pt x="11567" y="10689"/>
                  </a:cubicBezTo>
                  <a:cubicBezTo>
                    <a:pt x="11527" y="10689"/>
                    <a:pt x="11443" y="10689"/>
                    <a:pt x="11399" y="10730"/>
                  </a:cubicBezTo>
                  <a:cubicBezTo>
                    <a:pt x="10772" y="11360"/>
                    <a:pt x="10102" y="11947"/>
                    <a:pt x="9431" y="12490"/>
                  </a:cubicBezTo>
                  <a:cubicBezTo>
                    <a:pt x="9012" y="12114"/>
                    <a:pt x="8633" y="11735"/>
                    <a:pt x="8258" y="11316"/>
                  </a:cubicBezTo>
                  <a:cubicBezTo>
                    <a:pt x="8047" y="11149"/>
                    <a:pt x="7879" y="10941"/>
                    <a:pt x="7711" y="10730"/>
                  </a:cubicBezTo>
                  <a:cubicBezTo>
                    <a:pt x="8006" y="10522"/>
                    <a:pt x="8298" y="10270"/>
                    <a:pt x="8633" y="10019"/>
                  </a:cubicBezTo>
                  <a:cubicBezTo>
                    <a:pt x="9304" y="9472"/>
                    <a:pt x="10018" y="8845"/>
                    <a:pt x="10605" y="8175"/>
                  </a:cubicBezTo>
                  <a:lnTo>
                    <a:pt x="10729" y="8299"/>
                  </a:lnTo>
                  <a:cubicBezTo>
                    <a:pt x="11232" y="8718"/>
                    <a:pt x="11902" y="9389"/>
                    <a:pt x="12656" y="9389"/>
                  </a:cubicBezTo>
                  <a:cubicBezTo>
                    <a:pt x="12740" y="9389"/>
                    <a:pt x="12868" y="9389"/>
                    <a:pt x="12952" y="9348"/>
                  </a:cubicBezTo>
                  <a:cubicBezTo>
                    <a:pt x="13159" y="9305"/>
                    <a:pt x="13203" y="9013"/>
                    <a:pt x="13035" y="8886"/>
                  </a:cubicBezTo>
                  <a:cubicBezTo>
                    <a:pt x="12616" y="8678"/>
                    <a:pt x="12197" y="8594"/>
                    <a:pt x="11862" y="8342"/>
                  </a:cubicBezTo>
                  <a:cubicBezTo>
                    <a:pt x="11567" y="8131"/>
                    <a:pt x="11275" y="7880"/>
                    <a:pt x="10980" y="7628"/>
                  </a:cubicBezTo>
                  <a:cubicBezTo>
                    <a:pt x="11064" y="7545"/>
                    <a:pt x="11148" y="7420"/>
                    <a:pt x="11232" y="7337"/>
                  </a:cubicBezTo>
                  <a:lnTo>
                    <a:pt x="11232" y="7337"/>
                  </a:lnTo>
                  <a:cubicBezTo>
                    <a:pt x="10940" y="7377"/>
                    <a:pt x="10645" y="7461"/>
                    <a:pt x="10310" y="7461"/>
                  </a:cubicBezTo>
                  <a:lnTo>
                    <a:pt x="10269" y="7461"/>
                  </a:lnTo>
                  <a:cubicBezTo>
                    <a:pt x="10102" y="7461"/>
                    <a:pt x="9934" y="7420"/>
                    <a:pt x="9766" y="7377"/>
                  </a:cubicBezTo>
                  <a:lnTo>
                    <a:pt x="9766" y="7377"/>
                  </a:lnTo>
                  <a:cubicBezTo>
                    <a:pt x="9934" y="7545"/>
                    <a:pt x="10102" y="7712"/>
                    <a:pt x="10269" y="7840"/>
                  </a:cubicBezTo>
                  <a:cubicBezTo>
                    <a:pt x="9599" y="8550"/>
                    <a:pt x="8844" y="9181"/>
                    <a:pt x="8090" y="9767"/>
                  </a:cubicBezTo>
                  <a:cubicBezTo>
                    <a:pt x="7839" y="9935"/>
                    <a:pt x="7587" y="10143"/>
                    <a:pt x="7376" y="10310"/>
                  </a:cubicBezTo>
                  <a:cubicBezTo>
                    <a:pt x="6917" y="9808"/>
                    <a:pt x="6538" y="9264"/>
                    <a:pt x="6119" y="8718"/>
                  </a:cubicBezTo>
                  <a:cubicBezTo>
                    <a:pt x="5783" y="8259"/>
                    <a:pt x="5448" y="7756"/>
                    <a:pt x="5157" y="7253"/>
                  </a:cubicBezTo>
                  <a:cubicBezTo>
                    <a:pt x="5281" y="7125"/>
                    <a:pt x="5408" y="7001"/>
                    <a:pt x="5576" y="6874"/>
                  </a:cubicBezTo>
                  <a:cubicBezTo>
                    <a:pt x="6162" y="6371"/>
                    <a:pt x="6749" y="5828"/>
                    <a:pt x="7292" y="5281"/>
                  </a:cubicBezTo>
                  <a:cubicBezTo>
                    <a:pt x="7208" y="5114"/>
                    <a:pt x="7125" y="4946"/>
                    <a:pt x="7041" y="4738"/>
                  </a:cubicBezTo>
                  <a:close/>
                </a:path>
              </a:pathLst>
            </a:custGeom>
            <a:solidFill>
              <a:srgbClr val="EDD26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0" name="Google Shape;770;p41"/>
            <p:cNvSpPr/>
            <p:nvPr/>
          </p:nvSpPr>
          <p:spPr>
            <a:xfrm>
              <a:off x="7072769" y="2525505"/>
              <a:ext cx="468064" cy="158434"/>
            </a:xfrm>
            <a:custGeom>
              <a:avLst/>
              <a:gdLst/>
              <a:ahLst/>
              <a:cxnLst/>
              <a:rect l="l" t="t" r="r" b="b"/>
              <a:pathLst>
                <a:path w="2975" h="1007" extrusionOk="0">
                  <a:moveTo>
                    <a:pt x="1" y="0"/>
                  </a:moveTo>
                  <a:lnTo>
                    <a:pt x="1" y="1006"/>
                  </a:lnTo>
                  <a:lnTo>
                    <a:pt x="2975" y="1006"/>
                  </a:lnTo>
                  <a:lnTo>
                    <a:pt x="2975" y="0"/>
                  </a:lnTo>
                  <a:close/>
                </a:path>
              </a:pathLst>
            </a:custGeom>
            <a:solidFill>
              <a:srgbClr val="EAA7B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1" name="Google Shape;771;p41"/>
            <p:cNvSpPr/>
            <p:nvPr/>
          </p:nvSpPr>
          <p:spPr>
            <a:xfrm>
              <a:off x="5933534" y="2167261"/>
              <a:ext cx="1462248" cy="1057432"/>
            </a:xfrm>
            <a:custGeom>
              <a:avLst/>
              <a:gdLst/>
              <a:ahLst/>
              <a:cxnLst/>
              <a:rect l="l" t="t" r="r" b="b"/>
              <a:pathLst>
                <a:path w="9294" h="6721" extrusionOk="0">
                  <a:moveTo>
                    <a:pt x="3314" y="0"/>
                  </a:moveTo>
                  <a:cubicBezTo>
                    <a:pt x="2888" y="0"/>
                    <a:pt x="2397" y="196"/>
                    <a:pt x="1878" y="769"/>
                  </a:cubicBezTo>
                  <a:cubicBezTo>
                    <a:pt x="1" y="2852"/>
                    <a:pt x="2769" y="6720"/>
                    <a:pt x="4900" y="6720"/>
                  </a:cubicBezTo>
                  <a:cubicBezTo>
                    <a:pt x="4912" y="6720"/>
                    <a:pt x="4924" y="6720"/>
                    <a:pt x="4935" y="6720"/>
                  </a:cubicBezTo>
                  <a:cubicBezTo>
                    <a:pt x="8456" y="6636"/>
                    <a:pt x="9294" y="2026"/>
                    <a:pt x="7996" y="645"/>
                  </a:cubicBezTo>
                  <a:cubicBezTo>
                    <a:pt x="7594" y="192"/>
                    <a:pt x="7150" y="34"/>
                    <a:pt x="6726" y="34"/>
                  </a:cubicBezTo>
                  <a:cubicBezTo>
                    <a:pt x="5735" y="34"/>
                    <a:pt x="4852" y="896"/>
                    <a:pt x="4852" y="896"/>
                  </a:cubicBezTo>
                  <a:cubicBezTo>
                    <a:pt x="4852" y="896"/>
                    <a:pt x="4228" y="0"/>
                    <a:pt x="3314" y="0"/>
                  </a:cubicBezTo>
                  <a:close/>
                </a:path>
              </a:pathLst>
            </a:custGeom>
            <a:solidFill>
              <a:srgbClr val="EAA7B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2" name="Google Shape;772;p41"/>
            <p:cNvSpPr/>
            <p:nvPr/>
          </p:nvSpPr>
          <p:spPr>
            <a:xfrm>
              <a:off x="6189354" y="2340798"/>
              <a:ext cx="982227" cy="712402"/>
            </a:xfrm>
            <a:custGeom>
              <a:avLst/>
              <a:gdLst/>
              <a:ahLst/>
              <a:cxnLst/>
              <a:rect l="l" t="t" r="r" b="b"/>
              <a:pathLst>
                <a:path w="6243" h="4528" extrusionOk="0">
                  <a:moveTo>
                    <a:pt x="2220" y="1"/>
                  </a:moveTo>
                  <a:cubicBezTo>
                    <a:pt x="1928" y="1"/>
                    <a:pt x="1593" y="128"/>
                    <a:pt x="1258" y="504"/>
                  </a:cubicBezTo>
                  <a:cubicBezTo>
                    <a:pt x="0" y="1889"/>
                    <a:pt x="1844" y="4527"/>
                    <a:pt x="3269" y="4527"/>
                  </a:cubicBezTo>
                  <a:lnTo>
                    <a:pt x="3309" y="4527"/>
                  </a:lnTo>
                  <a:cubicBezTo>
                    <a:pt x="5700" y="4443"/>
                    <a:pt x="6243" y="1342"/>
                    <a:pt x="5365" y="420"/>
                  </a:cubicBezTo>
                  <a:cubicBezTo>
                    <a:pt x="5113" y="128"/>
                    <a:pt x="4818" y="1"/>
                    <a:pt x="4526" y="1"/>
                  </a:cubicBezTo>
                  <a:cubicBezTo>
                    <a:pt x="3856" y="1"/>
                    <a:pt x="3226" y="588"/>
                    <a:pt x="3226" y="588"/>
                  </a:cubicBezTo>
                  <a:cubicBezTo>
                    <a:pt x="3226" y="588"/>
                    <a:pt x="2806" y="1"/>
                    <a:pt x="2220" y="1"/>
                  </a:cubicBezTo>
                  <a:close/>
                </a:path>
              </a:pathLst>
            </a:custGeom>
            <a:solidFill>
              <a:srgbClr val="DB798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3" name="Google Shape;773;p41"/>
            <p:cNvSpPr/>
            <p:nvPr/>
          </p:nvSpPr>
          <p:spPr>
            <a:xfrm>
              <a:off x="7219559" y="2167261"/>
              <a:ext cx="1455483" cy="1057432"/>
            </a:xfrm>
            <a:custGeom>
              <a:avLst/>
              <a:gdLst/>
              <a:ahLst/>
              <a:cxnLst/>
              <a:rect l="l" t="t" r="r" b="b"/>
              <a:pathLst>
                <a:path w="9251" h="6721" extrusionOk="0">
                  <a:moveTo>
                    <a:pt x="3283" y="0"/>
                  </a:moveTo>
                  <a:cubicBezTo>
                    <a:pt x="2863" y="0"/>
                    <a:pt x="2381" y="196"/>
                    <a:pt x="1874" y="769"/>
                  </a:cubicBezTo>
                  <a:cubicBezTo>
                    <a:pt x="0" y="2852"/>
                    <a:pt x="2765" y="6720"/>
                    <a:pt x="4857" y="6720"/>
                  </a:cubicBezTo>
                  <a:cubicBezTo>
                    <a:pt x="4868" y="6720"/>
                    <a:pt x="4880" y="6720"/>
                    <a:pt x="4892" y="6720"/>
                  </a:cubicBezTo>
                  <a:cubicBezTo>
                    <a:pt x="8455" y="6636"/>
                    <a:pt x="9250" y="2026"/>
                    <a:pt x="7993" y="645"/>
                  </a:cubicBezTo>
                  <a:cubicBezTo>
                    <a:pt x="7591" y="192"/>
                    <a:pt x="7143" y="34"/>
                    <a:pt x="6713" y="34"/>
                  </a:cubicBezTo>
                  <a:cubicBezTo>
                    <a:pt x="5711" y="34"/>
                    <a:pt x="4808" y="896"/>
                    <a:pt x="4808" y="896"/>
                  </a:cubicBezTo>
                  <a:cubicBezTo>
                    <a:pt x="4808" y="896"/>
                    <a:pt x="4185" y="0"/>
                    <a:pt x="3283" y="0"/>
                  </a:cubicBezTo>
                  <a:close/>
                </a:path>
              </a:pathLst>
            </a:custGeom>
            <a:solidFill>
              <a:srgbClr val="EAA7B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4" name="Google Shape;774;p41"/>
            <p:cNvSpPr/>
            <p:nvPr/>
          </p:nvSpPr>
          <p:spPr>
            <a:xfrm>
              <a:off x="7468457" y="2340798"/>
              <a:ext cx="982384" cy="712402"/>
            </a:xfrm>
            <a:custGeom>
              <a:avLst/>
              <a:gdLst/>
              <a:ahLst/>
              <a:cxnLst/>
              <a:rect l="l" t="t" r="r" b="b"/>
              <a:pathLst>
                <a:path w="6244" h="4528" extrusionOk="0">
                  <a:moveTo>
                    <a:pt x="2220" y="1"/>
                  </a:moveTo>
                  <a:cubicBezTo>
                    <a:pt x="1928" y="1"/>
                    <a:pt x="1633" y="128"/>
                    <a:pt x="1258" y="504"/>
                  </a:cubicBezTo>
                  <a:cubicBezTo>
                    <a:pt x="1" y="1889"/>
                    <a:pt x="1885" y="4527"/>
                    <a:pt x="3310" y="4527"/>
                  </a:cubicBezTo>
                  <a:cubicBezTo>
                    <a:pt x="5700" y="4443"/>
                    <a:pt x="6243" y="1342"/>
                    <a:pt x="5405" y="420"/>
                  </a:cubicBezTo>
                  <a:cubicBezTo>
                    <a:pt x="5113" y="128"/>
                    <a:pt x="4818" y="1"/>
                    <a:pt x="4527" y="1"/>
                  </a:cubicBezTo>
                  <a:cubicBezTo>
                    <a:pt x="3856" y="1"/>
                    <a:pt x="3269" y="588"/>
                    <a:pt x="3269" y="588"/>
                  </a:cubicBezTo>
                  <a:cubicBezTo>
                    <a:pt x="3269" y="588"/>
                    <a:pt x="2850" y="1"/>
                    <a:pt x="2220" y="1"/>
                  </a:cubicBezTo>
                  <a:close/>
                </a:path>
              </a:pathLst>
            </a:custGeom>
            <a:solidFill>
              <a:srgbClr val="DB798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5" name="Google Shape;775;p41"/>
            <p:cNvSpPr/>
            <p:nvPr/>
          </p:nvSpPr>
          <p:spPr>
            <a:xfrm>
              <a:off x="5066325" y="3065938"/>
              <a:ext cx="1090000" cy="689274"/>
            </a:xfrm>
            <a:custGeom>
              <a:avLst/>
              <a:gdLst/>
              <a:ahLst/>
              <a:cxnLst/>
              <a:rect l="l" t="t" r="r" b="b"/>
              <a:pathLst>
                <a:path w="6928" h="4381" extrusionOk="0">
                  <a:moveTo>
                    <a:pt x="3686" y="1"/>
                  </a:moveTo>
                  <a:cubicBezTo>
                    <a:pt x="2322" y="1"/>
                    <a:pt x="741" y="97"/>
                    <a:pt x="641" y="297"/>
                  </a:cubicBezTo>
                  <a:cubicBezTo>
                    <a:pt x="0" y="1498"/>
                    <a:pt x="699" y="4380"/>
                    <a:pt x="3427" y="4380"/>
                  </a:cubicBezTo>
                  <a:cubicBezTo>
                    <a:pt x="3555" y="4380"/>
                    <a:pt x="3688" y="4374"/>
                    <a:pt x="3826" y="4360"/>
                  </a:cubicBezTo>
                  <a:cubicBezTo>
                    <a:pt x="6927" y="4025"/>
                    <a:pt x="6089" y="337"/>
                    <a:pt x="5630" y="129"/>
                  </a:cubicBezTo>
                  <a:cubicBezTo>
                    <a:pt x="5427" y="44"/>
                    <a:pt x="4606" y="1"/>
                    <a:pt x="3686" y="1"/>
                  </a:cubicBezTo>
                  <a:close/>
                </a:path>
              </a:pathLst>
            </a:custGeom>
            <a:solidFill>
              <a:srgbClr val="BAECC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6" name="Google Shape;776;p41"/>
            <p:cNvSpPr/>
            <p:nvPr/>
          </p:nvSpPr>
          <p:spPr>
            <a:xfrm>
              <a:off x="5597317" y="2701559"/>
              <a:ext cx="519355" cy="259284"/>
            </a:xfrm>
            <a:custGeom>
              <a:avLst/>
              <a:gdLst/>
              <a:ahLst/>
              <a:cxnLst/>
              <a:rect l="l" t="t" r="r" b="b"/>
              <a:pathLst>
                <a:path w="3301" h="1648" extrusionOk="0">
                  <a:moveTo>
                    <a:pt x="1715" y="0"/>
                  </a:moveTo>
                  <a:cubicBezTo>
                    <a:pt x="885" y="0"/>
                    <a:pt x="1" y="674"/>
                    <a:pt x="116" y="1061"/>
                  </a:cubicBezTo>
                  <a:cubicBezTo>
                    <a:pt x="243" y="1480"/>
                    <a:pt x="2338" y="1647"/>
                    <a:pt x="2841" y="1647"/>
                  </a:cubicBezTo>
                  <a:cubicBezTo>
                    <a:pt x="3301" y="1647"/>
                    <a:pt x="2841" y="182"/>
                    <a:pt x="1919" y="15"/>
                  </a:cubicBezTo>
                  <a:cubicBezTo>
                    <a:pt x="1852" y="5"/>
                    <a:pt x="1784" y="0"/>
                    <a:pt x="1715" y="0"/>
                  </a:cubicBezTo>
                  <a:close/>
                </a:path>
              </a:pathLst>
            </a:custGeom>
            <a:solidFill>
              <a:srgbClr val="DABDD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7" name="Google Shape;777;p41"/>
            <p:cNvSpPr/>
            <p:nvPr/>
          </p:nvSpPr>
          <p:spPr>
            <a:xfrm>
              <a:off x="6353923" y="2410338"/>
              <a:ext cx="231121" cy="260700"/>
            </a:xfrm>
            <a:custGeom>
              <a:avLst/>
              <a:gdLst/>
              <a:ahLst/>
              <a:cxnLst/>
              <a:rect l="l" t="t" r="r" b="b"/>
              <a:pathLst>
                <a:path w="1469" h="1657" extrusionOk="0">
                  <a:moveTo>
                    <a:pt x="1066" y="0"/>
                  </a:moveTo>
                  <a:cubicBezTo>
                    <a:pt x="399" y="0"/>
                    <a:pt x="0" y="1261"/>
                    <a:pt x="547" y="1614"/>
                  </a:cubicBezTo>
                  <a:cubicBezTo>
                    <a:pt x="596" y="1644"/>
                    <a:pt x="650" y="1657"/>
                    <a:pt x="703" y="1657"/>
                  </a:cubicBezTo>
                  <a:cubicBezTo>
                    <a:pt x="875" y="1657"/>
                    <a:pt x="1039" y="1521"/>
                    <a:pt x="1006" y="1363"/>
                  </a:cubicBezTo>
                  <a:cubicBezTo>
                    <a:pt x="1006" y="1195"/>
                    <a:pt x="966" y="1027"/>
                    <a:pt x="1006" y="860"/>
                  </a:cubicBezTo>
                  <a:cubicBezTo>
                    <a:pt x="1006" y="732"/>
                    <a:pt x="1050" y="525"/>
                    <a:pt x="1217" y="525"/>
                  </a:cubicBezTo>
                  <a:cubicBezTo>
                    <a:pt x="1469" y="481"/>
                    <a:pt x="1425" y="105"/>
                    <a:pt x="1217" y="22"/>
                  </a:cubicBezTo>
                  <a:cubicBezTo>
                    <a:pt x="1166" y="7"/>
                    <a:pt x="1115" y="0"/>
                    <a:pt x="1066" y="0"/>
                  </a:cubicBezTo>
                  <a:close/>
                </a:path>
              </a:pathLst>
            </a:custGeom>
            <a:solidFill>
              <a:srgbClr val="EAA7B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8" name="Google Shape;778;p41"/>
            <p:cNvSpPr/>
            <p:nvPr/>
          </p:nvSpPr>
          <p:spPr>
            <a:xfrm>
              <a:off x="6439826" y="2708639"/>
              <a:ext cx="134834" cy="119101"/>
            </a:xfrm>
            <a:custGeom>
              <a:avLst/>
              <a:gdLst/>
              <a:ahLst/>
              <a:cxnLst/>
              <a:rect l="l" t="t" r="r" b="b"/>
              <a:pathLst>
                <a:path w="857" h="757" extrusionOk="0">
                  <a:moveTo>
                    <a:pt x="336" y="1"/>
                  </a:moveTo>
                  <a:cubicBezTo>
                    <a:pt x="262" y="1"/>
                    <a:pt x="189" y="32"/>
                    <a:pt x="125" y="94"/>
                  </a:cubicBezTo>
                  <a:cubicBezTo>
                    <a:pt x="1" y="177"/>
                    <a:pt x="1" y="389"/>
                    <a:pt x="125" y="513"/>
                  </a:cubicBezTo>
                  <a:cubicBezTo>
                    <a:pt x="209" y="597"/>
                    <a:pt x="292" y="680"/>
                    <a:pt x="376" y="724"/>
                  </a:cubicBezTo>
                  <a:cubicBezTo>
                    <a:pt x="430" y="746"/>
                    <a:pt x="481" y="757"/>
                    <a:pt x="527" y="757"/>
                  </a:cubicBezTo>
                  <a:cubicBezTo>
                    <a:pt x="736" y="757"/>
                    <a:pt x="857" y="551"/>
                    <a:pt x="755" y="345"/>
                  </a:cubicBezTo>
                  <a:cubicBezTo>
                    <a:pt x="712" y="221"/>
                    <a:pt x="628" y="177"/>
                    <a:pt x="544" y="94"/>
                  </a:cubicBezTo>
                  <a:cubicBezTo>
                    <a:pt x="482" y="32"/>
                    <a:pt x="409" y="1"/>
                    <a:pt x="336" y="1"/>
                  </a:cubicBezTo>
                  <a:close/>
                </a:path>
              </a:pathLst>
            </a:custGeom>
            <a:solidFill>
              <a:srgbClr val="EAA7B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9" name="Google Shape;779;p41"/>
            <p:cNvSpPr/>
            <p:nvPr/>
          </p:nvSpPr>
          <p:spPr>
            <a:xfrm>
              <a:off x="7639948" y="2406248"/>
              <a:ext cx="215388" cy="242449"/>
            </a:xfrm>
            <a:custGeom>
              <a:avLst/>
              <a:gdLst/>
              <a:ahLst/>
              <a:cxnLst/>
              <a:rect l="l" t="t" r="r" b="b"/>
              <a:pathLst>
                <a:path w="1369" h="1541" extrusionOk="0">
                  <a:moveTo>
                    <a:pt x="969" y="0"/>
                  </a:moveTo>
                  <a:cubicBezTo>
                    <a:pt x="954" y="0"/>
                    <a:pt x="938" y="1"/>
                    <a:pt x="922" y="4"/>
                  </a:cubicBezTo>
                  <a:cubicBezTo>
                    <a:pt x="376" y="131"/>
                    <a:pt x="0" y="842"/>
                    <a:pt x="252" y="1389"/>
                  </a:cubicBezTo>
                  <a:cubicBezTo>
                    <a:pt x="297" y="1496"/>
                    <a:pt x="382" y="1541"/>
                    <a:pt x="472" y="1541"/>
                  </a:cubicBezTo>
                  <a:cubicBezTo>
                    <a:pt x="627" y="1541"/>
                    <a:pt x="795" y="1406"/>
                    <a:pt x="795" y="1221"/>
                  </a:cubicBezTo>
                  <a:cubicBezTo>
                    <a:pt x="838" y="1094"/>
                    <a:pt x="795" y="926"/>
                    <a:pt x="879" y="802"/>
                  </a:cubicBezTo>
                  <a:cubicBezTo>
                    <a:pt x="962" y="675"/>
                    <a:pt x="1090" y="551"/>
                    <a:pt x="1174" y="423"/>
                  </a:cubicBezTo>
                  <a:cubicBezTo>
                    <a:pt x="1368" y="266"/>
                    <a:pt x="1198" y="0"/>
                    <a:pt x="969" y="0"/>
                  </a:cubicBezTo>
                  <a:close/>
                </a:path>
              </a:pathLst>
            </a:custGeom>
            <a:solidFill>
              <a:srgbClr val="EAA7B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0" name="Google Shape;780;p41"/>
            <p:cNvSpPr/>
            <p:nvPr/>
          </p:nvSpPr>
          <p:spPr>
            <a:xfrm>
              <a:off x="7712163" y="2688028"/>
              <a:ext cx="118786" cy="117055"/>
            </a:xfrm>
            <a:custGeom>
              <a:avLst/>
              <a:gdLst/>
              <a:ahLst/>
              <a:cxnLst/>
              <a:rect l="l" t="t" r="r" b="b"/>
              <a:pathLst>
                <a:path w="755" h="744" extrusionOk="0">
                  <a:moveTo>
                    <a:pt x="263" y="0"/>
                  </a:moveTo>
                  <a:cubicBezTo>
                    <a:pt x="232" y="0"/>
                    <a:pt x="200" y="6"/>
                    <a:pt x="168" y="17"/>
                  </a:cubicBezTo>
                  <a:cubicBezTo>
                    <a:pt x="84" y="57"/>
                    <a:pt x="0" y="225"/>
                    <a:pt x="44" y="308"/>
                  </a:cubicBezTo>
                  <a:cubicBezTo>
                    <a:pt x="84" y="520"/>
                    <a:pt x="212" y="687"/>
                    <a:pt x="379" y="728"/>
                  </a:cubicBezTo>
                  <a:cubicBezTo>
                    <a:pt x="411" y="739"/>
                    <a:pt x="445" y="744"/>
                    <a:pt x="479" y="744"/>
                  </a:cubicBezTo>
                  <a:cubicBezTo>
                    <a:pt x="580" y="744"/>
                    <a:pt x="682" y="696"/>
                    <a:pt x="715" y="604"/>
                  </a:cubicBezTo>
                  <a:cubicBezTo>
                    <a:pt x="755" y="520"/>
                    <a:pt x="755" y="352"/>
                    <a:pt x="671" y="268"/>
                  </a:cubicBezTo>
                  <a:cubicBezTo>
                    <a:pt x="631" y="268"/>
                    <a:pt x="631" y="225"/>
                    <a:pt x="587" y="225"/>
                  </a:cubicBezTo>
                  <a:cubicBezTo>
                    <a:pt x="587" y="184"/>
                    <a:pt x="547" y="184"/>
                    <a:pt x="547" y="184"/>
                  </a:cubicBezTo>
                  <a:lnTo>
                    <a:pt x="503" y="141"/>
                  </a:lnTo>
                  <a:cubicBezTo>
                    <a:pt x="441" y="48"/>
                    <a:pt x="356" y="0"/>
                    <a:pt x="263" y="0"/>
                  </a:cubicBezTo>
                  <a:close/>
                </a:path>
              </a:pathLst>
            </a:custGeom>
            <a:solidFill>
              <a:srgbClr val="EAA7B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1" name="Google Shape;781;p41"/>
            <p:cNvSpPr/>
            <p:nvPr/>
          </p:nvSpPr>
          <p:spPr>
            <a:xfrm>
              <a:off x="6222079" y="2235386"/>
              <a:ext cx="231121" cy="218063"/>
            </a:xfrm>
            <a:custGeom>
              <a:avLst/>
              <a:gdLst/>
              <a:ahLst/>
              <a:cxnLst/>
              <a:rect l="l" t="t" r="r" b="b"/>
              <a:pathLst>
                <a:path w="1469" h="1386" extrusionOk="0">
                  <a:moveTo>
                    <a:pt x="1050" y="0"/>
                  </a:moveTo>
                  <a:cubicBezTo>
                    <a:pt x="838" y="0"/>
                    <a:pt x="587" y="168"/>
                    <a:pt x="419" y="295"/>
                  </a:cubicBezTo>
                  <a:cubicBezTo>
                    <a:pt x="211" y="503"/>
                    <a:pt x="0" y="882"/>
                    <a:pt x="128" y="1174"/>
                  </a:cubicBezTo>
                  <a:cubicBezTo>
                    <a:pt x="168" y="1301"/>
                    <a:pt x="295" y="1385"/>
                    <a:pt x="379" y="1385"/>
                  </a:cubicBezTo>
                  <a:cubicBezTo>
                    <a:pt x="463" y="1385"/>
                    <a:pt x="547" y="1341"/>
                    <a:pt x="630" y="1217"/>
                  </a:cubicBezTo>
                  <a:cubicBezTo>
                    <a:pt x="714" y="1090"/>
                    <a:pt x="754" y="882"/>
                    <a:pt x="882" y="755"/>
                  </a:cubicBezTo>
                  <a:cubicBezTo>
                    <a:pt x="1006" y="631"/>
                    <a:pt x="1217" y="587"/>
                    <a:pt x="1341" y="463"/>
                  </a:cubicBezTo>
                  <a:cubicBezTo>
                    <a:pt x="1469" y="336"/>
                    <a:pt x="1425" y="168"/>
                    <a:pt x="1301" y="84"/>
                  </a:cubicBezTo>
                  <a:cubicBezTo>
                    <a:pt x="1217" y="44"/>
                    <a:pt x="1133" y="0"/>
                    <a:pt x="1050" y="0"/>
                  </a:cubicBezTo>
                  <a:close/>
                </a:path>
              </a:pathLst>
            </a:custGeom>
            <a:solidFill>
              <a:srgbClr val="DB798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2" name="Google Shape;782;p41"/>
            <p:cNvSpPr/>
            <p:nvPr/>
          </p:nvSpPr>
          <p:spPr>
            <a:xfrm>
              <a:off x="6202570" y="2492780"/>
              <a:ext cx="79138" cy="125237"/>
            </a:xfrm>
            <a:custGeom>
              <a:avLst/>
              <a:gdLst/>
              <a:ahLst/>
              <a:cxnLst/>
              <a:rect l="l" t="t" r="r" b="b"/>
              <a:pathLst>
                <a:path w="503" h="796" extrusionOk="0">
                  <a:moveTo>
                    <a:pt x="252" y="1"/>
                  </a:moveTo>
                  <a:cubicBezTo>
                    <a:pt x="168" y="1"/>
                    <a:pt x="40" y="41"/>
                    <a:pt x="40" y="208"/>
                  </a:cubicBezTo>
                  <a:cubicBezTo>
                    <a:pt x="40" y="336"/>
                    <a:pt x="0" y="420"/>
                    <a:pt x="40" y="544"/>
                  </a:cubicBezTo>
                  <a:cubicBezTo>
                    <a:pt x="40" y="671"/>
                    <a:pt x="124" y="795"/>
                    <a:pt x="252" y="795"/>
                  </a:cubicBezTo>
                  <a:cubicBezTo>
                    <a:pt x="376" y="795"/>
                    <a:pt x="459" y="671"/>
                    <a:pt x="503" y="544"/>
                  </a:cubicBezTo>
                  <a:cubicBezTo>
                    <a:pt x="503" y="420"/>
                    <a:pt x="459" y="336"/>
                    <a:pt x="459" y="208"/>
                  </a:cubicBezTo>
                  <a:cubicBezTo>
                    <a:pt x="459" y="41"/>
                    <a:pt x="376" y="1"/>
                    <a:pt x="252" y="1"/>
                  </a:cubicBezTo>
                  <a:close/>
                </a:path>
              </a:pathLst>
            </a:custGeom>
            <a:solidFill>
              <a:srgbClr val="DB798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3" name="Google Shape;783;p41"/>
            <p:cNvSpPr/>
            <p:nvPr/>
          </p:nvSpPr>
          <p:spPr>
            <a:xfrm>
              <a:off x="7507947" y="2235386"/>
              <a:ext cx="217591" cy="184708"/>
            </a:xfrm>
            <a:custGeom>
              <a:avLst/>
              <a:gdLst/>
              <a:ahLst/>
              <a:cxnLst/>
              <a:rect l="l" t="t" r="r" b="b"/>
              <a:pathLst>
                <a:path w="1383" h="1174" extrusionOk="0">
                  <a:moveTo>
                    <a:pt x="923" y="0"/>
                  </a:moveTo>
                  <a:cubicBezTo>
                    <a:pt x="712" y="0"/>
                    <a:pt x="504" y="128"/>
                    <a:pt x="376" y="252"/>
                  </a:cubicBezTo>
                  <a:cubicBezTo>
                    <a:pt x="169" y="463"/>
                    <a:pt x="1" y="839"/>
                    <a:pt x="209" y="1090"/>
                  </a:cubicBezTo>
                  <a:cubicBezTo>
                    <a:pt x="252" y="1134"/>
                    <a:pt x="293" y="1174"/>
                    <a:pt x="376" y="1174"/>
                  </a:cubicBezTo>
                  <a:cubicBezTo>
                    <a:pt x="376" y="1174"/>
                    <a:pt x="420" y="1174"/>
                    <a:pt x="420" y="1134"/>
                  </a:cubicBezTo>
                  <a:cubicBezTo>
                    <a:pt x="712" y="1050"/>
                    <a:pt x="712" y="547"/>
                    <a:pt x="1047" y="547"/>
                  </a:cubicBezTo>
                  <a:lnTo>
                    <a:pt x="1091" y="547"/>
                  </a:lnTo>
                  <a:cubicBezTo>
                    <a:pt x="1382" y="547"/>
                    <a:pt x="1382" y="128"/>
                    <a:pt x="1131" y="44"/>
                  </a:cubicBezTo>
                  <a:cubicBezTo>
                    <a:pt x="1091" y="44"/>
                    <a:pt x="1007" y="0"/>
                    <a:pt x="923" y="0"/>
                  </a:cubicBezTo>
                  <a:close/>
                </a:path>
              </a:pathLst>
            </a:custGeom>
            <a:solidFill>
              <a:srgbClr val="DB798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4" name="Google Shape;784;p41"/>
            <p:cNvSpPr/>
            <p:nvPr/>
          </p:nvSpPr>
          <p:spPr>
            <a:xfrm>
              <a:off x="7487966" y="2466348"/>
              <a:ext cx="86218" cy="125237"/>
            </a:xfrm>
            <a:custGeom>
              <a:avLst/>
              <a:gdLst/>
              <a:ahLst/>
              <a:cxnLst/>
              <a:rect l="l" t="t" r="r" b="b"/>
              <a:pathLst>
                <a:path w="548" h="796" extrusionOk="0">
                  <a:moveTo>
                    <a:pt x="212" y="1"/>
                  </a:moveTo>
                  <a:cubicBezTo>
                    <a:pt x="84" y="41"/>
                    <a:pt x="1" y="169"/>
                    <a:pt x="44" y="293"/>
                  </a:cubicBezTo>
                  <a:lnTo>
                    <a:pt x="44" y="376"/>
                  </a:lnTo>
                  <a:lnTo>
                    <a:pt x="44" y="460"/>
                  </a:lnTo>
                  <a:lnTo>
                    <a:pt x="44" y="588"/>
                  </a:lnTo>
                  <a:cubicBezTo>
                    <a:pt x="84" y="671"/>
                    <a:pt x="128" y="712"/>
                    <a:pt x="168" y="755"/>
                  </a:cubicBezTo>
                  <a:cubicBezTo>
                    <a:pt x="212" y="795"/>
                    <a:pt x="252" y="795"/>
                    <a:pt x="296" y="795"/>
                  </a:cubicBezTo>
                  <a:cubicBezTo>
                    <a:pt x="336" y="795"/>
                    <a:pt x="379" y="795"/>
                    <a:pt x="420" y="755"/>
                  </a:cubicBezTo>
                  <a:cubicBezTo>
                    <a:pt x="547" y="671"/>
                    <a:pt x="547" y="588"/>
                    <a:pt x="547" y="460"/>
                  </a:cubicBezTo>
                  <a:cubicBezTo>
                    <a:pt x="547" y="336"/>
                    <a:pt x="547" y="252"/>
                    <a:pt x="503" y="169"/>
                  </a:cubicBezTo>
                  <a:cubicBezTo>
                    <a:pt x="463" y="85"/>
                    <a:pt x="379" y="1"/>
                    <a:pt x="252" y="1"/>
                  </a:cubicBezTo>
                  <a:close/>
                </a:path>
              </a:pathLst>
            </a:custGeom>
            <a:solidFill>
              <a:srgbClr val="DB798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5" name="Google Shape;785;p41"/>
            <p:cNvSpPr/>
            <p:nvPr/>
          </p:nvSpPr>
          <p:spPr>
            <a:xfrm>
              <a:off x="7246462" y="3179217"/>
              <a:ext cx="247012" cy="122877"/>
            </a:xfrm>
            <a:custGeom>
              <a:avLst/>
              <a:gdLst/>
              <a:ahLst/>
              <a:cxnLst/>
              <a:rect l="l" t="t" r="r" b="b"/>
              <a:pathLst>
                <a:path w="1570" h="781" extrusionOk="0">
                  <a:moveTo>
                    <a:pt x="198" y="0"/>
                  </a:moveTo>
                  <a:cubicBezTo>
                    <a:pt x="102" y="0"/>
                    <a:pt x="0" y="92"/>
                    <a:pt x="27" y="204"/>
                  </a:cubicBezTo>
                  <a:cubicBezTo>
                    <a:pt x="113" y="592"/>
                    <a:pt x="433" y="781"/>
                    <a:pt x="763" y="781"/>
                  </a:cubicBezTo>
                  <a:cubicBezTo>
                    <a:pt x="1074" y="781"/>
                    <a:pt x="1394" y="613"/>
                    <a:pt x="1536" y="288"/>
                  </a:cubicBezTo>
                  <a:cubicBezTo>
                    <a:pt x="1570" y="157"/>
                    <a:pt x="1449" y="53"/>
                    <a:pt x="1315" y="53"/>
                  </a:cubicBezTo>
                  <a:cubicBezTo>
                    <a:pt x="1276" y="53"/>
                    <a:pt x="1237" y="61"/>
                    <a:pt x="1200" y="80"/>
                  </a:cubicBezTo>
                  <a:cubicBezTo>
                    <a:pt x="1045" y="157"/>
                    <a:pt x="825" y="314"/>
                    <a:pt x="630" y="314"/>
                  </a:cubicBezTo>
                  <a:cubicBezTo>
                    <a:pt x="511" y="314"/>
                    <a:pt x="401" y="255"/>
                    <a:pt x="322" y="80"/>
                  </a:cubicBezTo>
                  <a:cubicBezTo>
                    <a:pt x="294" y="24"/>
                    <a:pt x="247" y="0"/>
                    <a:pt x="198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6" name="Google Shape;786;p41"/>
            <p:cNvSpPr/>
            <p:nvPr/>
          </p:nvSpPr>
          <p:spPr>
            <a:xfrm>
              <a:off x="5688255" y="2716977"/>
              <a:ext cx="309788" cy="204218"/>
            </a:xfrm>
            <a:custGeom>
              <a:avLst/>
              <a:gdLst/>
              <a:ahLst/>
              <a:cxnLst/>
              <a:rect l="l" t="t" r="r" b="b"/>
              <a:pathLst>
                <a:path w="1969" h="1298" extrusionOk="0">
                  <a:moveTo>
                    <a:pt x="1090" y="0"/>
                  </a:moveTo>
                  <a:cubicBezTo>
                    <a:pt x="671" y="84"/>
                    <a:pt x="208" y="420"/>
                    <a:pt x="40" y="795"/>
                  </a:cubicBezTo>
                  <a:cubicBezTo>
                    <a:pt x="0" y="922"/>
                    <a:pt x="0" y="1046"/>
                    <a:pt x="124" y="1130"/>
                  </a:cubicBezTo>
                  <a:cubicBezTo>
                    <a:pt x="168" y="1174"/>
                    <a:pt x="208" y="1214"/>
                    <a:pt x="292" y="1214"/>
                  </a:cubicBezTo>
                  <a:cubicBezTo>
                    <a:pt x="335" y="1214"/>
                    <a:pt x="419" y="1174"/>
                    <a:pt x="460" y="1130"/>
                  </a:cubicBezTo>
                  <a:cubicBezTo>
                    <a:pt x="587" y="963"/>
                    <a:pt x="671" y="839"/>
                    <a:pt x="795" y="711"/>
                  </a:cubicBezTo>
                  <a:cubicBezTo>
                    <a:pt x="922" y="627"/>
                    <a:pt x="1046" y="544"/>
                    <a:pt x="1130" y="503"/>
                  </a:cubicBezTo>
                  <a:cubicBezTo>
                    <a:pt x="1298" y="671"/>
                    <a:pt x="1425" y="879"/>
                    <a:pt x="1465" y="1130"/>
                  </a:cubicBezTo>
                  <a:cubicBezTo>
                    <a:pt x="1509" y="1214"/>
                    <a:pt x="1593" y="1298"/>
                    <a:pt x="1717" y="1298"/>
                  </a:cubicBezTo>
                  <a:cubicBezTo>
                    <a:pt x="1844" y="1298"/>
                    <a:pt x="1968" y="1174"/>
                    <a:pt x="1928" y="1006"/>
                  </a:cubicBezTo>
                  <a:cubicBezTo>
                    <a:pt x="1801" y="627"/>
                    <a:pt x="1593" y="336"/>
                    <a:pt x="1341" y="84"/>
                  </a:cubicBezTo>
                  <a:cubicBezTo>
                    <a:pt x="1298" y="84"/>
                    <a:pt x="1257" y="41"/>
                    <a:pt x="1257" y="41"/>
                  </a:cubicBezTo>
                  <a:cubicBezTo>
                    <a:pt x="1214" y="41"/>
                    <a:pt x="1174" y="0"/>
                    <a:pt x="1130" y="0"/>
                  </a:cubicBezTo>
                  <a:close/>
                </a:path>
              </a:pathLst>
            </a:custGeom>
            <a:solidFill>
              <a:srgbClr val="CAA4C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7" name="Google Shape;787;p41"/>
            <p:cNvSpPr/>
            <p:nvPr/>
          </p:nvSpPr>
          <p:spPr>
            <a:xfrm>
              <a:off x="5253077" y="2842056"/>
              <a:ext cx="59157" cy="72845"/>
            </a:xfrm>
            <a:custGeom>
              <a:avLst/>
              <a:gdLst/>
              <a:ahLst/>
              <a:cxnLst/>
              <a:rect l="l" t="t" r="r" b="b"/>
              <a:pathLst>
                <a:path w="376" h="463" extrusionOk="0">
                  <a:moveTo>
                    <a:pt x="84" y="0"/>
                  </a:moveTo>
                  <a:cubicBezTo>
                    <a:pt x="40" y="0"/>
                    <a:pt x="0" y="44"/>
                    <a:pt x="0" y="44"/>
                  </a:cubicBezTo>
                  <a:cubicBezTo>
                    <a:pt x="40" y="44"/>
                    <a:pt x="84" y="44"/>
                    <a:pt x="84" y="0"/>
                  </a:cubicBezTo>
                  <a:close/>
                  <a:moveTo>
                    <a:pt x="376" y="379"/>
                  </a:moveTo>
                  <a:cubicBezTo>
                    <a:pt x="292" y="419"/>
                    <a:pt x="208" y="419"/>
                    <a:pt x="168" y="463"/>
                  </a:cubicBezTo>
                  <a:lnTo>
                    <a:pt x="208" y="463"/>
                  </a:lnTo>
                  <a:cubicBezTo>
                    <a:pt x="292" y="463"/>
                    <a:pt x="336" y="419"/>
                    <a:pt x="376" y="379"/>
                  </a:cubicBezTo>
                  <a:close/>
                </a:path>
              </a:pathLst>
            </a:custGeom>
            <a:solidFill>
              <a:srgbClr val="EEB9C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8" name="Google Shape;788;p41"/>
            <p:cNvSpPr/>
            <p:nvPr/>
          </p:nvSpPr>
          <p:spPr>
            <a:xfrm>
              <a:off x="5246154" y="2842056"/>
              <a:ext cx="66080" cy="72845"/>
            </a:xfrm>
            <a:custGeom>
              <a:avLst/>
              <a:gdLst/>
              <a:ahLst/>
              <a:cxnLst/>
              <a:rect l="l" t="t" r="r" b="b"/>
              <a:pathLst>
                <a:path w="420" h="463" extrusionOk="0">
                  <a:moveTo>
                    <a:pt x="128" y="0"/>
                  </a:moveTo>
                  <a:cubicBezTo>
                    <a:pt x="128" y="44"/>
                    <a:pt x="84" y="44"/>
                    <a:pt x="44" y="44"/>
                  </a:cubicBezTo>
                  <a:cubicBezTo>
                    <a:pt x="1" y="84"/>
                    <a:pt x="1" y="127"/>
                    <a:pt x="44" y="168"/>
                  </a:cubicBezTo>
                  <a:lnTo>
                    <a:pt x="168" y="419"/>
                  </a:lnTo>
                  <a:lnTo>
                    <a:pt x="212" y="463"/>
                  </a:lnTo>
                  <a:cubicBezTo>
                    <a:pt x="252" y="419"/>
                    <a:pt x="336" y="419"/>
                    <a:pt x="420" y="379"/>
                  </a:cubicBezTo>
                  <a:cubicBezTo>
                    <a:pt x="420" y="335"/>
                    <a:pt x="420" y="335"/>
                    <a:pt x="380" y="295"/>
                  </a:cubicBezTo>
                  <a:lnTo>
                    <a:pt x="252" y="44"/>
                  </a:lnTo>
                  <a:cubicBezTo>
                    <a:pt x="212" y="44"/>
                    <a:pt x="168" y="0"/>
                    <a:pt x="168" y="0"/>
                  </a:cubicBezTo>
                  <a:close/>
                </a:path>
              </a:pathLst>
            </a:custGeom>
            <a:solidFill>
              <a:srgbClr val="DB798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9" name="Google Shape;789;p41"/>
            <p:cNvSpPr/>
            <p:nvPr/>
          </p:nvSpPr>
          <p:spPr>
            <a:xfrm>
              <a:off x="5325292" y="2815624"/>
              <a:ext cx="99277" cy="99277"/>
            </a:xfrm>
            <a:custGeom>
              <a:avLst/>
              <a:gdLst/>
              <a:ahLst/>
              <a:cxnLst/>
              <a:rect l="l" t="t" r="r" b="b"/>
              <a:pathLst>
                <a:path w="631" h="631" extrusionOk="0">
                  <a:moveTo>
                    <a:pt x="420" y="0"/>
                  </a:moveTo>
                  <a:cubicBezTo>
                    <a:pt x="379" y="0"/>
                    <a:pt x="379" y="0"/>
                    <a:pt x="379" y="44"/>
                  </a:cubicBezTo>
                  <a:cubicBezTo>
                    <a:pt x="463" y="44"/>
                    <a:pt x="547" y="128"/>
                    <a:pt x="587" y="252"/>
                  </a:cubicBezTo>
                  <a:cubicBezTo>
                    <a:pt x="631" y="212"/>
                    <a:pt x="631" y="168"/>
                    <a:pt x="631" y="128"/>
                  </a:cubicBezTo>
                  <a:cubicBezTo>
                    <a:pt x="587" y="44"/>
                    <a:pt x="503" y="0"/>
                    <a:pt x="463" y="0"/>
                  </a:cubicBezTo>
                  <a:close/>
                  <a:moveTo>
                    <a:pt x="128" y="503"/>
                  </a:moveTo>
                  <a:cubicBezTo>
                    <a:pt x="84" y="503"/>
                    <a:pt x="44" y="503"/>
                    <a:pt x="1" y="547"/>
                  </a:cubicBezTo>
                  <a:cubicBezTo>
                    <a:pt x="44" y="587"/>
                    <a:pt x="84" y="631"/>
                    <a:pt x="128" y="631"/>
                  </a:cubicBezTo>
                  <a:lnTo>
                    <a:pt x="128" y="503"/>
                  </a:lnTo>
                  <a:close/>
                </a:path>
              </a:pathLst>
            </a:custGeom>
            <a:solidFill>
              <a:srgbClr val="EEB9C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0" name="Google Shape;790;p41"/>
            <p:cNvSpPr/>
            <p:nvPr/>
          </p:nvSpPr>
          <p:spPr>
            <a:xfrm>
              <a:off x="5325292" y="2822389"/>
              <a:ext cx="92512" cy="92512"/>
            </a:xfrm>
            <a:custGeom>
              <a:avLst/>
              <a:gdLst/>
              <a:ahLst/>
              <a:cxnLst/>
              <a:rect l="l" t="t" r="r" b="b"/>
              <a:pathLst>
                <a:path w="588" h="588" extrusionOk="0">
                  <a:moveTo>
                    <a:pt x="379" y="1"/>
                  </a:moveTo>
                  <a:cubicBezTo>
                    <a:pt x="212" y="41"/>
                    <a:pt x="84" y="169"/>
                    <a:pt x="1" y="336"/>
                  </a:cubicBezTo>
                  <a:lnTo>
                    <a:pt x="1" y="504"/>
                  </a:lnTo>
                  <a:cubicBezTo>
                    <a:pt x="44" y="460"/>
                    <a:pt x="84" y="460"/>
                    <a:pt x="128" y="460"/>
                  </a:cubicBezTo>
                  <a:lnTo>
                    <a:pt x="128" y="588"/>
                  </a:lnTo>
                  <a:lnTo>
                    <a:pt x="168" y="588"/>
                  </a:lnTo>
                  <a:cubicBezTo>
                    <a:pt x="212" y="588"/>
                    <a:pt x="252" y="544"/>
                    <a:pt x="296" y="504"/>
                  </a:cubicBezTo>
                  <a:cubicBezTo>
                    <a:pt x="336" y="420"/>
                    <a:pt x="463" y="376"/>
                    <a:pt x="547" y="293"/>
                  </a:cubicBezTo>
                  <a:cubicBezTo>
                    <a:pt x="547" y="293"/>
                    <a:pt x="587" y="252"/>
                    <a:pt x="587" y="209"/>
                  </a:cubicBezTo>
                  <a:cubicBezTo>
                    <a:pt x="547" y="85"/>
                    <a:pt x="463" y="1"/>
                    <a:pt x="379" y="1"/>
                  </a:cubicBezTo>
                  <a:close/>
                </a:path>
              </a:pathLst>
            </a:custGeom>
            <a:solidFill>
              <a:srgbClr val="DB798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1" name="Google Shape;791;p41"/>
            <p:cNvSpPr/>
            <p:nvPr/>
          </p:nvSpPr>
          <p:spPr>
            <a:xfrm>
              <a:off x="5338508" y="2973899"/>
              <a:ext cx="112493" cy="52864"/>
            </a:xfrm>
            <a:custGeom>
              <a:avLst/>
              <a:gdLst/>
              <a:ahLst/>
              <a:cxnLst/>
              <a:rect l="l" t="t" r="r" b="b"/>
              <a:pathLst>
                <a:path w="715" h="336" extrusionOk="0">
                  <a:moveTo>
                    <a:pt x="631" y="0"/>
                  </a:moveTo>
                  <a:lnTo>
                    <a:pt x="631" y="0"/>
                  </a:lnTo>
                  <a:cubicBezTo>
                    <a:pt x="671" y="84"/>
                    <a:pt x="671" y="128"/>
                    <a:pt x="671" y="211"/>
                  </a:cubicBezTo>
                  <a:cubicBezTo>
                    <a:pt x="715" y="168"/>
                    <a:pt x="715" y="44"/>
                    <a:pt x="631" y="0"/>
                  </a:cubicBezTo>
                  <a:close/>
                  <a:moveTo>
                    <a:pt x="128" y="44"/>
                  </a:moveTo>
                  <a:cubicBezTo>
                    <a:pt x="44" y="84"/>
                    <a:pt x="0" y="168"/>
                    <a:pt x="0" y="252"/>
                  </a:cubicBezTo>
                  <a:cubicBezTo>
                    <a:pt x="44" y="295"/>
                    <a:pt x="84" y="335"/>
                    <a:pt x="168" y="335"/>
                  </a:cubicBezTo>
                  <a:cubicBezTo>
                    <a:pt x="168" y="252"/>
                    <a:pt x="128" y="128"/>
                    <a:pt x="128" y="44"/>
                  </a:cubicBezTo>
                  <a:close/>
                </a:path>
              </a:pathLst>
            </a:custGeom>
            <a:solidFill>
              <a:srgbClr val="EEB9C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2" name="Google Shape;792;p41"/>
            <p:cNvSpPr/>
            <p:nvPr/>
          </p:nvSpPr>
          <p:spPr>
            <a:xfrm>
              <a:off x="5358489" y="2967449"/>
              <a:ext cx="85589" cy="59314"/>
            </a:xfrm>
            <a:custGeom>
              <a:avLst/>
              <a:gdLst/>
              <a:ahLst/>
              <a:cxnLst/>
              <a:rect l="l" t="t" r="r" b="b"/>
              <a:pathLst>
                <a:path w="544" h="377" extrusionOk="0">
                  <a:moveTo>
                    <a:pt x="376" y="1"/>
                  </a:moveTo>
                  <a:cubicBezTo>
                    <a:pt x="252" y="1"/>
                    <a:pt x="125" y="85"/>
                    <a:pt x="1" y="85"/>
                  </a:cubicBezTo>
                  <a:cubicBezTo>
                    <a:pt x="1" y="169"/>
                    <a:pt x="41" y="293"/>
                    <a:pt x="41" y="376"/>
                  </a:cubicBezTo>
                  <a:lnTo>
                    <a:pt x="85" y="376"/>
                  </a:lnTo>
                  <a:cubicBezTo>
                    <a:pt x="209" y="376"/>
                    <a:pt x="420" y="376"/>
                    <a:pt x="544" y="252"/>
                  </a:cubicBezTo>
                  <a:cubicBezTo>
                    <a:pt x="544" y="169"/>
                    <a:pt x="544" y="125"/>
                    <a:pt x="504" y="41"/>
                  </a:cubicBezTo>
                  <a:cubicBezTo>
                    <a:pt x="460" y="41"/>
                    <a:pt x="420" y="1"/>
                    <a:pt x="376" y="1"/>
                  </a:cubicBezTo>
                  <a:close/>
                </a:path>
              </a:pathLst>
            </a:custGeom>
            <a:solidFill>
              <a:srgbClr val="DB798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3" name="Google Shape;793;p41"/>
            <p:cNvSpPr/>
            <p:nvPr/>
          </p:nvSpPr>
          <p:spPr>
            <a:xfrm>
              <a:off x="5167017" y="3171665"/>
              <a:ext cx="79296" cy="191631"/>
            </a:xfrm>
            <a:custGeom>
              <a:avLst/>
              <a:gdLst/>
              <a:ahLst/>
              <a:cxnLst/>
              <a:rect l="l" t="t" r="r" b="b"/>
              <a:pathLst>
                <a:path w="504" h="1218" extrusionOk="0">
                  <a:moveTo>
                    <a:pt x="252" y="0"/>
                  </a:moveTo>
                  <a:cubicBezTo>
                    <a:pt x="212" y="0"/>
                    <a:pt x="168" y="44"/>
                    <a:pt x="168" y="84"/>
                  </a:cubicBezTo>
                  <a:cubicBezTo>
                    <a:pt x="85" y="295"/>
                    <a:pt x="85" y="463"/>
                    <a:pt x="44" y="671"/>
                  </a:cubicBezTo>
                  <a:cubicBezTo>
                    <a:pt x="44" y="839"/>
                    <a:pt x="1" y="1006"/>
                    <a:pt x="128" y="1134"/>
                  </a:cubicBezTo>
                  <a:cubicBezTo>
                    <a:pt x="168" y="1174"/>
                    <a:pt x="212" y="1217"/>
                    <a:pt x="252" y="1217"/>
                  </a:cubicBezTo>
                  <a:cubicBezTo>
                    <a:pt x="296" y="1217"/>
                    <a:pt x="296" y="1174"/>
                    <a:pt x="336" y="1174"/>
                  </a:cubicBezTo>
                  <a:cubicBezTo>
                    <a:pt x="504" y="1134"/>
                    <a:pt x="463" y="1006"/>
                    <a:pt x="420" y="839"/>
                  </a:cubicBezTo>
                  <a:lnTo>
                    <a:pt x="420" y="128"/>
                  </a:lnTo>
                  <a:cubicBezTo>
                    <a:pt x="420" y="44"/>
                    <a:pt x="336" y="0"/>
                    <a:pt x="252" y="0"/>
                  </a:cubicBezTo>
                  <a:close/>
                </a:path>
              </a:pathLst>
            </a:custGeom>
            <a:solidFill>
              <a:srgbClr val="A1E3B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4" name="Google Shape;794;p41"/>
            <p:cNvSpPr/>
            <p:nvPr/>
          </p:nvSpPr>
          <p:spPr>
            <a:xfrm>
              <a:off x="5239861" y="3310431"/>
              <a:ext cx="52864" cy="79296"/>
            </a:xfrm>
            <a:custGeom>
              <a:avLst/>
              <a:gdLst/>
              <a:ahLst/>
              <a:cxnLst/>
              <a:rect l="l" t="t" r="r" b="b"/>
              <a:pathLst>
                <a:path w="336" h="504" extrusionOk="0">
                  <a:moveTo>
                    <a:pt x="208" y="0"/>
                  </a:moveTo>
                  <a:cubicBezTo>
                    <a:pt x="124" y="0"/>
                    <a:pt x="84" y="40"/>
                    <a:pt x="41" y="124"/>
                  </a:cubicBezTo>
                  <a:lnTo>
                    <a:pt x="41" y="335"/>
                  </a:lnTo>
                  <a:cubicBezTo>
                    <a:pt x="0" y="419"/>
                    <a:pt x="41" y="503"/>
                    <a:pt x="124" y="503"/>
                  </a:cubicBezTo>
                  <a:lnTo>
                    <a:pt x="168" y="503"/>
                  </a:lnTo>
                  <a:cubicBezTo>
                    <a:pt x="208" y="503"/>
                    <a:pt x="292" y="460"/>
                    <a:pt x="292" y="419"/>
                  </a:cubicBezTo>
                  <a:cubicBezTo>
                    <a:pt x="292" y="335"/>
                    <a:pt x="336" y="252"/>
                    <a:pt x="336" y="168"/>
                  </a:cubicBezTo>
                  <a:cubicBezTo>
                    <a:pt x="336" y="124"/>
                    <a:pt x="292" y="40"/>
                    <a:pt x="208" y="0"/>
                  </a:cubicBezTo>
                  <a:close/>
                </a:path>
              </a:pathLst>
            </a:custGeom>
            <a:solidFill>
              <a:srgbClr val="A1E3B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5" name="Google Shape;795;p41"/>
            <p:cNvSpPr/>
            <p:nvPr/>
          </p:nvSpPr>
          <p:spPr>
            <a:xfrm>
              <a:off x="5826391" y="3389569"/>
              <a:ext cx="125709" cy="177786"/>
            </a:xfrm>
            <a:custGeom>
              <a:avLst/>
              <a:gdLst/>
              <a:ahLst/>
              <a:cxnLst/>
              <a:rect l="l" t="t" r="r" b="b"/>
              <a:pathLst>
                <a:path w="799" h="1130" extrusionOk="0">
                  <a:moveTo>
                    <a:pt x="587" y="0"/>
                  </a:moveTo>
                  <a:cubicBezTo>
                    <a:pt x="547" y="0"/>
                    <a:pt x="463" y="0"/>
                    <a:pt x="420" y="84"/>
                  </a:cubicBezTo>
                  <a:cubicBezTo>
                    <a:pt x="296" y="335"/>
                    <a:pt x="252" y="627"/>
                    <a:pt x="84" y="879"/>
                  </a:cubicBezTo>
                  <a:cubicBezTo>
                    <a:pt x="1" y="1046"/>
                    <a:pt x="128" y="1130"/>
                    <a:pt x="252" y="1130"/>
                  </a:cubicBezTo>
                  <a:cubicBezTo>
                    <a:pt x="296" y="1130"/>
                    <a:pt x="336" y="1130"/>
                    <a:pt x="379" y="1046"/>
                  </a:cubicBezTo>
                  <a:cubicBezTo>
                    <a:pt x="587" y="795"/>
                    <a:pt x="799" y="503"/>
                    <a:pt x="799" y="168"/>
                  </a:cubicBezTo>
                  <a:cubicBezTo>
                    <a:pt x="799" y="40"/>
                    <a:pt x="715" y="0"/>
                    <a:pt x="587" y="0"/>
                  </a:cubicBezTo>
                  <a:close/>
                </a:path>
              </a:pathLst>
            </a:custGeom>
            <a:solidFill>
              <a:srgbClr val="A1E3B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6" name="Google Shape;796;p41"/>
            <p:cNvSpPr/>
            <p:nvPr/>
          </p:nvSpPr>
          <p:spPr>
            <a:xfrm>
              <a:off x="5925510" y="3257568"/>
              <a:ext cx="59314" cy="85746"/>
            </a:xfrm>
            <a:custGeom>
              <a:avLst/>
              <a:gdLst/>
              <a:ahLst/>
              <a:cxnLst/>
              <a:rect l="l" t="t" r="r" b="b"/>
              <a:pathLst>
                <a:path w="377" h="545" extrusionOk="0">
                  <a:moveTo>
                    <a:pt x="169" y="1"/>
                  </a:moveTo>
                  <a:cubicBezTo>
                    <a:pt x="85" y="1"/>
                    <a:pt x="1" y="41"/>
                    <a:pt x="1" y="169"/>
                  </a:cubicBezTo>
                  <a:lnTo>
                    <a:pt x="1" y="376"/>
                  </a:lnTo>
                  <a:cubicBezTo>
                    <a:pt x="1" y="504"/>
                    <a:pt x="85" y="544"/>
                    <a:pt x="169" y="544"/>
                  </a:cubicBezTo>
                  <a:cubicBezTo>
                    <a:pt x="252" y="544"/>
                    <a:pt x="336" y="504"/>
                    <a:pt x="336" y="376"/>
                  </a:cubicBezTo>
                  <a:cubicBezTo>
                    <a:pt x="376" y="293"/>
                    <a:pt x="376" y="252"/>
                    <a:pt x="376" y="169"/>
                  </a:cubicBezTo>
                  <a:cubicBezTo>
                    <a:pt x="336" y="41"/>
                    <a:pt x="252" y="1"/>
                    <a:pt x="169" y="1"/>
                  </a:cubicBezTo>
                  <a:close/>
                </a:path>
              </a:pathLst>
            </a:custGeom>
            <a:solidFill>
              <a:srgbClr val="A1E3B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7" name="Google Shape;797;p41"/>
            <p:cNvSpPr/>
            <p:nvPr/>
          </p:nvSpPr>
          <p:spPr>
            <a:xfrm>
              <a:off x="5556411" y="3602596"/>
              <a:ext cx="723100" cy="293268"/>
            </a:xfrm>
            <a:custGeom>
              <a:avLst/>
              <a:gdLst/>
              <a:ahLst/>
              <a:cxnLst/>
              <a:rect l="l" t="t" r="r" b="b"/>
              <a:pathLst>
                <a:path w="4596" h="1864" extrusionOk="0">
                  <a:moveTo>
                    <a:pt x="241" y="0"/>
                  </a:moveTo>
                  <a:cubicBezTo>
                    <a:pt x="125" y="0"/>
                    <a:pt x="0" y="99"/>
                    <a:pt x="0" y="195"/>
                  </a:cubicBezTo>
                  <a:cubicBezTo>
                    <a:pt x="0" y="279"/>
                    <a:pt x="40" y="322"/>
                    <a:pt x="40" y="363"/>
                  </a:cubicBezTo>
                  <a:cubicBezTo>
                    <a:pt x="40" y="406"/>
                    <a:pt x="40" y="406"/>
                    <a:pt x="84" y="446"/>
                  </a:cubicBezTo>
                  <a:lnTo>
                    <a:pt x="84" y="490"/>
                  </a:lnTo>
                  <a:cubicBezTo>
                    <a:pt x="84" y="593"/>
                    <a:pt x="169" y="668"/>
                    <a:pt x="270" y="668"/>
                  </a:cubicBezTo>
                  <a:cubicBezTo>
                    <a:pt x="292" y="668"/>
                    <a:pt x="313" y="665"/>
                    <a:pt x="335" y="658"/>
                  </a:cubicBezTo>
                  <a:lnTo>
                    <a:pt x="335" y="658"/>
                  </a:lnTo>
                  <a:cubicBezTo>
                    <a:pt x="251" y="742"/>
                    <a:pt x="208" y="866"/>
                    <a:pt x="292" y="949"/>
                  </a:cubicBezTo>
                  <a:cubicBezTo>
                    <a:pt x="911" y="1423"/>
                    <a:pt x="1590" y="1864"/>
                    <a:pt x="2360" y="1864"/>
                  </a:cubicBezTo>
                  <a:cubicBezTo>
                    <a:pt x="2479" y="1864"/>
                    <a:pt x="2600" y="1854"/>
                    <a:pt x="2722" y="1831"/>
                  </a:cubicBezTo>
                  <a:cubicBezTo>
                    <a:pt x="3477" y="1704"/>
                    <a:pt x="4275" y="1077"/>
                    <a:pt x="4526" y="363"/>
                  </a:cubicBezTo>
                  <a:cubicBezTo>
                    <a:pt x="4595" y="225"/>
                    <a:pt x="4464" y="143"/>
                    <a:pt x="4346" y="143"/>
                  </a:cubicBezTo>
                  <a:cubicBezTo>
                    <a:pt x="4321" y="143"/>
                    <a:pt x="4297" y="147"/>
                    <a:pt x="4275" y="155"/>
                  </a:cubicBezTo>
                  <a:cubicBezTo>
                    <a:pt x="3728" y="406"/>
                    <a:pt x="3353" y="949"/>
                    <a:pt x="2806" y="1201"/>
                  </a:cubicBezTo>
                  <a:cubicBezTo>
                    <a:pt x="2604" y="1282"/>
                    <a:pt x="2406" y="1316"/>
                    <a:pt x="2213" y="1316"/>
                  </a:cubicBezTo>
                  <a:cubicBezTo>
                    <a:pt x="1608" y="1316"/>
                    <a:pt x="1052" y="976"/>
                    <a:pt x="543" y="658"/>
                  </a:cubicBezTo>
                  <a:cubicBezTo>
                    <a:pt x="503" y="614"/>
                    <a:pt x="419" y="614"/>
                    <a:pt x="376" y="614"/>
                  </a:cubicBezTo>
                  <a:cubicBezTo>
                    <a:pt x="419" y="614"/>
                    <a:pt x="459" y="574"/>
                    <a:pt x="459" y="530"/>
                  </a:cubicBezTo>
                  <a:cubicBezTo>
                    <a:pt x="543" y="363"/>
                    <a:pt x="503" y="155"/>
                    <a:pt x="335" y="27"/>
                  </a:cubicBezTo>
                  <a:cubicBezTo>
                    <a:pt x="307" y="9"/>
                    <a:pt x="274" y="0"/>
                    <a:pt x="241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8" name="Google Shape;798;p41"/>
            <p:cNvSpPr/>
            <p:nvPr/>
          </p:nvSpPr>
          <p:spPr>
            <a:xfrm>
              <a:off x="5477274" y="3671192"/>
              <a:ext cx="111863" cy="74576"/>
            </a:xfrm>
            <a:custGeom>
              <a:avLst/>
              <a:gdLst/>
              <a:ahLst/>
              <a:cxnLst/>
              <a:rect l="l" t="t" r="r" b="b"/>
              <a:pathLst>
                <a:path w="711" h="474" extrusionOk="0">
                  <a:moveTo>
                    <a:pt x="228" y="0"/>
                  </a:moveTo>
                  <a:cubicBezTo>
                    <a:pt x="126" y="0"/>
                    <a:pt x="33" y="75"/>
                    <a:pt x="0" y="178"/>
                  </a:cubicBezTo>
                  <a:cubicBezTo>
                    <a:pt x="0" y="306"/>
                    <a:pt x="40" y="430"/>
                    <a:pt x="168" y="473"/>
                  </a:cubicBezTo>
                  <a:lnTo>
                    <a:pt x="459" y="473"/>
                  </a:lnTo>
                  <a:cubicBezTo>
                    <a:pt x="627" y="473"/>
                    <a:pt x="711" y="222"/>
                    <a:pt x="543" y="138"/>
                  </a:cubicBezTo>
                  <a:lnTo>
                    <a:pt x="292" y="10"/>
                  </a:lnTo>
                  <a:cubicBezTo>
                    <a:pt x="270" y="4"/>
                    <a:pt x="249" y="0"/>
                    <a:pt x="228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9" name="Google Shape;799;p41"/>
            <p:cNvSpPr/>
            <p:nvPr/>
          </p:nvSpPr>
          <p:spPr>
            <a:xfrm>
              <a:off x="5661823" y="3569556"/>
              <a:ext cx="112021" cy="132474"/>
            </a:xfrm>
            <a:custGeom>
              <a:avLst/>
              <a:gdLst/>
              <a:ahLst/>
              <a:cxnLst/>
              <a:rect l="l" t="t" r="r" b="b"/>
              <a:pathLst>
                <a:path w="712" h="842" extrusionOk="0">
                  <a:moveTo>
                    <a:pt x="423" y="1"/>
                  </a:moveTo>
                  <a:cubicBezTo>
                    <a:pt x="363" y="1"/>
                    <a:pt x="301" y="21"/>
                    <a:pt x="252" y="70"/>
                  </a:cubicBezTo>
                  <a:cubicBezTo>
                    <a:pt x="168" y="197"/>
                    <a:pt x="125" y="365"/>
                    <a:pt x="41" y="489"/>
                  </a:cubicBezTo>
                  <a:cubicBezTo>
                    <a:pt x="1" y="616"/>
                    <a:pt x="1" y="740"/>
                    <a:pt x="125" y="824"/>
                  </a:cubicBezTo>
                  <a:cubicBezTo>
                    <a:pt x="147" y="836"/>
                    <a:pt x="173" y="841"/>
                    <a:pt x="200" y="841"/>
                  </a:cubicBezTo>
                  <a:cubicBezTo>
                    <a:pt x="274" y="841"/>
                    <a:pt x="358" y="802"/>
                    <a:pt x="420" y="740"/>
                  </a:cubicBezTo>
                  <a:cubicBezTo>
                    <a:pt x="503" y="616"/>
                    <a:pt x="628" y="449"/>
                    <a:pt x="671" y="281"/>
                  </a:cubicBezTo>
                  <a:cubicBezTo>
                    <a:pt x="711" y="197"/>
                    <a:pt x="628" y="70"/>
                    <a:pt x="544" y="30"/>
                  </a:cubicBezTo>
                  <a:cubicBezTo>
                    <a:pt x="509" y="11"/>
                    <a:pt x="466" y="1"/>
                    <a:pt x="423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0" name="Google Shape;800;p41"/>
            <p:cNvSpPr/>
            <p:nvPr/>
          </p:nvSpPr>
          <p:spPr>
            <a:xfrm>
              <a:off x="8411027" y="3277077"/>
              <a:ext cx="363123" cy="554125"/>
            </a:xfrm>
            <a:custGeom>
              <a:avLst/>
              <a:gdLst/>
              <a:ahLst/>
              <a:cxnLst/>
              <a:rect l="l" t="t" r="r" b="b"/>
              <a:pathLst>
                <a:path w="2308" h="3522" extrusionOk="0">
                  <a:moveTo>
                    <a:pt x="296" y="1"/>
                  </a:moveTo>
                  <a:cubicBezTo>
                    <a:pt x="85" y="1"/>
                    <a:pt x="1" y="296"/>
                    <a:pt x="212" y="336"/>
                  </a:cubicBezTo>
                  <a:cubicBezTo>
                    <a:pt x="799" y="464"/>
                    <a:pt x="1677" y="1134"/>
                    <a:pt x="1721" y="1805"/>
                  </a:cubicBezTo>
                  <a:cubicBezTo>
                    <a:pt x="1721" y="2432"/>
                    <a:pt x="1174" y="2767"/>
                    <a:pt x="1007" y="3313"/>
                  </a:cubicBezTo>
                  <a:cubicBezTo>
                    <a:pt x="966" y="3437"/>
                    <a:pt x="1090" y="3521"/>
                    <a:pt x="1218" y="3521"/>
                  </a:cubicBezTo>
                  <a:cubicBezTo>
                    <a:pt x="1888" y="3354"/>
                    <a:pt x="2307" y="2180"/>
                    <a:pt x="2140" y="1553"/>
                  </a:cubicBezTo>
                  <a:cubicBezTo>
                    <a:pt x="1929" y="799"/>
                    <a:pt x="1050" y="128"/>
                    <a:pt x="296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1" name="Google Shape;801;p41"/>
            <p:cNvSpPr/>
            <p:nvPr/>
          </p:nvSpPr>
          <p:spPr>
            <a:xfrm>
              <a:off x="8444224" y="3823646"/>
              <a:ext cx="158434" cy="172594"/>
            </a:xfrm>
            <a:custGeom>
              <a:avLst/>
              <a:gdLst/>
              <a:ahLst/>
              <a:cxnLst/>
              <a:rect l="l" t="t" r="r" b="b"/>
              <a:pathLst>
                <a:path w="1007" h="1097" extrusionOk="0">
                  <a:moveTo>
                    <a:pt x="283" y="0"/>
                  </a:moveTo>
                  <a:cubicBezTo>
                    <a:pt x="144" y="0"/>
                    <a:pt x="55" y="149"/>
                    <a:pt x="169" y="299"/>
                  </a:cubicBezTo>
                  <a:cubicBezTo>
                    <a:pt x="209" y="383"/>
                    <a:pt x="336" y="426"/>
                    <a:pt x="460" y="466"/>
                  </a:cubicBezTo>
                  <a:cubicBezTo>
                    <a:pt x="460" y="466"/>
                    <a:pt x="460" y="510"/>
                    <a:pt x="420" y="510"/>
                  </a:cubicBezTo>
                  <a:cubicBezTo>
                    <a:pt x="376" y="550"/>
                    <a:pt x="336" y="550"/>
                    <a:pt x="293" y="594"/>
                  </a:cubicBezTo>
                  <a:cubicBezTo>
                    <a:pt x="209" y="634"/>
                    <a:pt x="169" y="678"/>
                    <a:pt x="125" y="761"/>
                  </a:cubicBezTo>
                  <a:cubicBezTo>
                    <a:pt x="1" y="885"/>
                    <a:pt x="169" y="1097"/>
                    <a:pt x="336" y="1097"/>
                  </a:cubicBezTo>
                  <a:cubicBezTo>
                    <a:pt x="504" y="1097"/>
                    <a:pt x="755" y="929"/>
                    <a:pt x="839" y="761"/>
                  </a:cubicBezTo>
                  <a:cubicBezTo>
                    <a:pt x="963" y="594"/>
                    <a:pt x="1007" y="383"/>
                    <a:pt x="879" y="215"/>
                  </a:cubicBezTo>
                  <a:cubicBezTo>
                    <a:pt x="857" y="147"/>
                    <a:pt x="809" y="116"/>
                    <a:pt x="756" y="116"/>
                  </a:cubicBezTo>
                  <a:cubicBezTo>
                    <a:pt x="712" y="116"/>
                    <a:pt x="666" y="137"/>
                    <a:pt x="628" y="175"/>
                  </a:cubicBezTo>
                  <a:lnTo>
                    <a:pt x="628" y="131"/>
                  </a:lnTo>
                  <a:cubicBezTo>
                    <a:pt x="544" y="91"/>
                    <a:pt x="420" y="7"/>
                    <a:pt x="336" y="7"/>
                  </a:cubicBezTo>
                  <a:cubicBezTo>
                    <a:pt x="318" y="2"/>
                    <a:pt x="300" y="0"/>
                    <a:pt x="283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2" name="Google Shape;802;p41"/>
            <p:cNvSpPr/>
            <p:nvPr/>
          </p:nvSpPr>
          <p:spPr>
            <a:xfrm>
              <a:off x="7112416" y="4577421"/>
              <a:ext cx="209567" cy="449656"/>
            </a:xfrm>
            <a:custGeom>
              <a:avLst/>
              <a:gdLst/>
              <a:ahLst/>
              <a:cxnLst/>
              <a:rect l="l" t="t" r="r" b="b"/>
              <a:pathLst>
                <a:path w="1332" h="2858" extrusionOk="0">
                  <a:moveTo>
                    <a:pt x="200" y="1"/>
                  </a:moveTo>
                  <a:cubicBezTo>
                    <a:pt x="102" y="1"/>
                    <a:pt x="0" y="63"/>
                    <a:pt x="0" y="202"/>
                  </a:cubicBezTo>
                  <a:cubicBezTo>
                    <a:pt x="41" y="704"/>
                    <a:pt x="208" y="1207"/>
                    <a:pt x="420" y="1710"/>
                  </a:cubicBezTo>
                  <a:cubicBezTo>
                    <a:pt x="503" y="1878"/>
                    <a:pt x="755" y="2213"/>
                    <a:pt x="671" y="2341"/>
                  </a:cubicBezTo>
                  <a:cubicBezTo>
                    <a:pt x="587" y="2548"/>
                    <a:pt x="460" y="2465"/>
                    <a:pt x="420" y="2716"/>
                  </a:cubicBezTo>
                  <a:cubicBezTo>
                    <a:pt x="420" y="2760"/>
                    <a:pt x="503" y="2843"/>
                    <a:pt x="544" y="2843"/>
                  </a:cubicBezTo>
                  <a:cubicBezTo>
                    <a:pt x="582" y="2853"/>
                    <a:pt x="623" y="2858"/>
                    <a:pt x="664" y="2858"/>
                  </a:cubicBezTo>
                  <a:cubicBezTo>
                    <a:pt x="979" y="2858"/>
                    <a:pt x="1332" y="2589"/>
                    <a:pt x="1258" y="2257"/>
                  </a:cubicBezTo>
                  <a:cubicBezTo>
                    <a:pt x="1214" y="1962"/>
                    <a:pt x="922" y="1670"/>
                    <a:pt x="795" y="1375"/>
                  </a:cubicBezTo>
                  <a:cubicBezTo>
                    <a:pt x="627" y="999"/>
                    <a:pt x="503" y="580"/>
                    <a:pt x="376" y="118"/>
                  </a:cubicBezTo>
                  <a:cubicBezTo>
                    <a:pt x="358" y="42"/>
                    <a:pt x="280" y="1"/>
                    <a:pt x="20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3" name="Google Shape;803;p41"/>
            <p:cNvSpPr/>
            <p:nvPr/>
          </p:nvSpPr>
          <p:spPr>
            <a:xfrm>
              <a:off x="7613516" y="4543909"/>
              <a:ext cx="138295" cy="474043"/>
            </a:xfrm>
            <a:custGeom>
              <a:avLst/>
              <a:gdLst/>
              <a:ahLst/>
              <a:cxnLst/>
              <a:rect l="l" t="t" r="r" b="b"/>
              <a:pathLst>
                <a:path w="879" h="3013" extrusionOk="0">
                  <a:moveTo>
                    <a:pt x="468" y="1"/>
                  </a:moveTo>
                  <a:cubicBezTo>
                    <a:pt x="407" y="1"/>
                    <a:pt x="354" y="23"/>
                    <a:pt x="336" y="79"/>
                  </a:cubicBezTo>
                  <a:cubicBezTo>
                    <a:pt x="336" y="123"/>
                    <a:pt x="292" y="123"/>
                    <a:pt x="292" y="163"/>
                  </a:cubicBezTo>
                  <a:cubicBezTo>
                    <a:pt x="252" y="207"/>
                    <a:pt x="292" y="290"/>
                    <a:pt x="336" y="331"/>
                  </a:cubicBezTo>
                  <a:cubicBezTo>
                    <a:pt x="376" y="750"/>
                    <a:pt x="252" y="1212"/>
                    <a:pt x="208" y="1548"/>
                  </a:cubicBezTo>
                  <a:cubicBezTo>
                    <a:pt x="125" y="1967"/>
                    <a:pt x="41" y="2342"/>
                    <a:pt x="0" y="2721"/>
                  </a:cubicBezTo>
                  <a:cubicBezTo>
                    <a:pt x="0" y="2929"/>
                    <a:pt x="208" y="3013"/>
                    <a:pt x="336" y="3013"/>
                  </a:cubicBezTo>
                  <a:lnTo>
                    <a:pt x="711" y="3013"/>
                  </a:lnTo>
                  <a:cubicBezTo>
                    <a:pt x="795" y="3013"/>
                    <a:pt x="879" y="2929"/>
                    <a:pt x="795" y="2845"/>
                  </a:cubicBezTo>
                  <a:cubicBezTo>
                    <a:pt x="711" y="2721"/>
                    <a:pt x="671" y="2678"/>
                    <a:pt x="587" y="2637"/>
                  </a:cubicBezTo>
                  <a:cubicBezTo>
                    <a:pt x="671" y="2218"/>
                    <a:pt x="755" y="1756"/>
                    <a:pt x="795" y="1296"/>
                  </a:cubicBezTo>
                  <a:cubicBezTo>
                    <a:pt x="795" y="917"/>
                    <a:pt x="879" y="458"/>
                    <a:pt x="671" y="79"/>
                  </a:cubicBezTo>
                  <a:cubicBezTo>
                    <a:pt x="625" y="33"/>
                    <a:pt x="541" y="1"/>
                    <a:pt x="468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4" name="Google Shape;804;p41"/>
            <p:cNvSpPr/>
            <p:nvPr/>
          </p:nvSpPr>
          <p:spPr>
            <a:xfrm>
              <a:off x="6861788" y="1886110"/>
              <a:ext cx="211140" cy="184866"/>
            </a:xfrm>
            <a:custGeom>
              <a:avLst/>
              <a:gdLst/>
              <a:ahLst/>
              <a:cxnLst/>
              <a:rect l="l" t="t" r="r" b="b"/>
              <a:pathLst>
                <a:path w="1342" h="1175" extrusionOk="0">
                  <a:moveTo>
                    <a:pt x="963" y="1"/>
                  </a:moveTo>
                  <a:cubicBezTo>
                    <a:pt x="796" y="85"/>
                    <a:pt x="628" y="252"/>
                    <a:pt x="504" y="376"/>
                  </a:cubicBezTo>
                  <a:cubicBezTo>
                    <a:pt x="376" y="544"/>
                    <a:pt x="209" y="671"/>
                    <a:pt x="85" y="839"/>
                  </a:cubicBezTo>
                  <a:cubicBezTo>
                    <a:pt x="1" y="963"/>
                    <a:pt x="125" y="1174"/>
                    <a:pt x="252" y="1174"/>
                  </a:cubicBezTo>
                  <a:cubicBezTo>
                    <a:pt x="293" y="1174"/>
                    <a:pt x="336" y="1174"/>
                    <a:pt x="376" y="1131"/>
                  </a:cubicBezTo>
                  <a:cubicBezTo>
                    <a:pt x="504" y="963"/>
                    <a:pt x="628" y="839"/>
                    <a:pt x="796" y="712"/>
                  </a:cubicBezTo>
                  <a:cubicBezTo>
                    <a:pt x="923" y="588"/>
                    <a:pt x="1091" y="460"/>
                    <a:pt x="1215" y="336"/>
                  </a:cubicBezTo>
                  <a:cubicBezTo>
                    <a:pt x="1342" y="209"/>
                    <a:pt x="1215" y="1"/>
                    <a:pt x="1047" y="1"/>
                  </a:cubicBezTo>
                  <a:close/>
                </a:path>
              </a:pathLst>
            </a:custGeom>
            <a:solidFill>
              <a:srgbClr val="EDD26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5" name="Google Shape;805;p41"/>
            <p:cNvSpPr/>
            <p:nvPr/>
          </p:nvSpPr>
          <p:spPr>
            <a:xfrm>
              <a:off x="7026356" y="1932051"/>
              <a:ext cx="99434" cy="73002"/>
            </a:xfrm>
            <a:custGeom>
              <a:avLst/>
              <a:gdLst/>
              <a:ahLst/>
              <a:cxnLst/>
              <a:rect l="l" t="t" r="r" b="b"/>
              <a:pathLst>
                <a:path w="632" h="464" extrusionOk="0">
                  <a:moveTo>
                    <a:pt x="336" y="1"/>
                  </a:moveTo>
                  <a:lnTo>
                    <a:pt x="85" y="128"/>
                  </a:lnTo>
                  <a:cubicBezTo>
                    <a:pt x="1" y="168"/>
                    <a:pt x="1" y="296"/>
                    <a:pt x="45" y="379"/>
                  </a:cubicBezTo>
                  <a:cubicBezTo>
                    <a:pt x="85" y="420"/>
                    <a:pt x="128" y="463"/>
                    <a:pt x="169" y="463"/>
                  </a:cubicBezTo>
                  <a:cubicBezTo>
                    <a:pt x="212" y="463"/>
                    <a:pt x="252" y="420"/>
                    <a:pt x="296" y="420"/>
                  </a:cubicBezTo>
                  <a:cubicBezTo>
                    <a:pt x="336" y="379"/>
                    <a:pt x="420" y="336"/>
                    <a:pt x="504" y="296"/>
                  </a:cubicBezTo>
                  <a:cubicBezTo>
                    <a:pt x="588" y="252"/>
                    <a:pt x="631" y="128"/>
                    <a:pt x="547" y="84"/>
                  </a:cubicBezTo>
                  <a:cubicBezTo>
                    <a:pt x="547" y="1"/>
                    <a:pt x="464" y="1"/>
                    <a:pt x="420" y="1"/>
                  </a:cubicBezTo>
                  <a:close/>
                </a:path>
              </a:pathLst>
            </a:custGeom>
            <a:solidFill>
              <a:srgbClr val="EDD26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806" name="Google Shape;806;p41"/>
          <p:cNvSpPr txBox="1">
            <a:spLocks noGrp="1"/>
          </p:cNvSpPr>
          <p:nvPr>
            <p:ph type="subTitle" idx="1"/>
          </p:nvPr>
        </p:nvSpPr>
        <p:spPr>
          <a:xfrm>
            <a:off x="332696" y="2410498"/>
            <a:ext cx="6633714" cy="987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ID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KASUS</a:t>
            </a:r>
            <a:endParaRPr lang="en-ID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ID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ADAPTASI FISIOLOGI MASA PUBERTAS</a:t>
            </a:r>
            <a:endParaRPr lang="en-ID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ID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</a:t>
            </a:r>
            <a:r>
              <a:rPr lang="en-ID" sz="1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Seorang</a:t>
            </a:r>
            <a:r>
              <a:rPr lang="en-ID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anak</a:t>
            </a:r>
            <a:r>
              <a:rPr lang="en-ID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perempuan</a:t>
            </a:r>
            <a:r>
              <a:rPr lang="en-ID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berumur</a:t>
            </a:r>
            <a:r>
              <a:rPr lang="en-ID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13 </a:t>
            </a:r>
            <a:r>
              <a:rPr lang="en-ID" sz="1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tahun</a:t>
            </a:r>
            <a:r>
              <a:rPr lang="en-ID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ID" sz="1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datang</a:t>
            </a:r>
            <a:r>
              <a:rPr lang="en-ID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</a:t>
            </a:r>
            <a:r>
              <a:rPr lang="en-ID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Praktik</a:t>
            </a:r>
            <a:r>
              <a:rPr lang="en-ID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Mandiri</a:t>
            </a:r>
            <a:r>
              <a:rPr lang="en-ID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Bidan</a:t>
            </a:r>
            <a:r>
              <a:rPr lang="en-ID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bersama</a:t>
            </a:r>
            <a:r>
              <a:rPr lang="en-ID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dengan</a:t>
            </a:r>
            <a:r>
              <a:rPr lang="en-ID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ibunya</a:t>
            </a:r>
            <a:r>
              <a:rPr lang="en-ID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Anak </a:t>
            </a:r>
            <a:r>
              <a:rPr lang="en-ID" sz="1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tersebut</a:t>
            </a:r>
            <a:r>
              <a:rPr lang="en-ID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menceritakan</a:t>
            </a:r>
            <a:r>
              <a:rPr lang="en-ID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bahwa</a:t>
            </a:r>
            <a:r>
              <a:rPr lang="en-ID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tadi</a:t>
            </a:r>
            <a:r>
              <a:rPr lang="en-ID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pagi</a:t>
            </a:r>
            <a:r>
              <a:rPr lang="en-ID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saat</a:t>
            </a:r>
            <a:r>
              <a:rPr lang="en-ID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di </a:t>
            </a:r>
            <a:r>
              <a:rPr lang="en-ID" sz="1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Sekolah</a:t>
            </a:r>
            <a:r>
              <a:rPr lang="en-ID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ID" sz="1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saat</a:t>
            </a:r>
            <a:r>
              <a:rPr lang="en-ID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akan</a:t>
            </a:r>
            <a:r>
              <a:rPr lang="en-ID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buang</a:t>
            </a:r>
            <a:r>
              <a:rPr lang="en-ID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air </a:t>
            </a:r>
            <a:r>
              <a:rPr lang="en-ID" sz="1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kecil</a:t>
            </a:r>
            <a:r>
              <a:rPr lang="en-ID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nampak</a:t>
            </a:r>
            <a:r>
              <a:rPr lang="en-ID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dicelana</a:t>
            </a:r>
            <a:r>
              <a:rPr lang="en-ID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seperti</a:t>
            </a:r>
            <a:r>
              <a:rPr lang="en-ID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darah</a:t>
            </a:r>
            <a:r>
              <a:rPr lang="en-ID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warna</a:t>
            </a:r>
            <a:r>
              <a:rPr lang="en-ID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merah</a:t>
            </a:r>
            <a:r>
              <a:rPr lang="en-ID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kecokelatan</a:t>
            </a:r>
            <a:r>
              <a:rPr lang="en-ID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ID" sz="1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Ia</a:t>
            </a:r>
            <a:r>
              <a:rPr lang="en-ID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mengeluh</a:t>
            </a:r>
            <a:r>
              <a:rPr lang="en-ID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sekarang</a:t>
            </a:r>
            <a:r>
              <a:rPr lang="en-ID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agak</a:t>
            </a:r>
            <a:r>
              <a:rPr lang="en-ID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pusing</a:t>
            </a:r>
            <a:r>
              <a:rPr lang="en-ID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ID" sz="1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mual</a:t>
            </a:r>
            <a:r>
              <a:rPr lang="en-ID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dan </a:t>
            </a:r>
            <a:r>
              <a:rPr lang="en-ID" sz="1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nyeri</a:t>
            </a:r>
            <a:r>
              <a:rPr lang="en-ID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perut</a:t>
            </a:r>
            <a:r>
              <a:rPr lang="en-ID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Ibu </a:t>
            </a:r>
            <a:r>
              <a:rPr lang="en-ID" sz="1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mengatakan</a:t>
            </a:r>
            <a:r>
              <a:rPr lang="en-ID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akhir-akhir</a:t>
            </a:r>
            <a:r>
              <a:rPr lang="en-ID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ini</a:t>
            </a:r>
            <a:r>
              <a:rPr lang="en-ID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anaknya</a:t>
            </a:r>
            <a:r>
              <a:rPr lang="en-ID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menjadi</a:t>
            </a:r>
            <a:r>
              <a:rPr lang="en-ID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lebih</a:t>
            </a:r>
            <a:r>
              <a:rPr lang="en-ID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sensitif</a:t>
            </a:r>
            <a:r>
              <a:rPr lang="en-ID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dan </a:t>
            </a:r>
            <a:r>
              <a:rPr lang="en-ID" sz="1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mudah</a:t>
            </a:r>
            <a:r>
              <a:rPr lang="en-ID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tersinggung</a:t>
            </a:r>
            <a:r>
              <a:rPr lang="en-ID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ID" sz="1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Selanjutnya</a:t>
            </a:r>
            <a:r>
              <a:rPr lang="en-ID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Bidan</a:t>
            </a:r>
            <a:r>
              <a:rPr lang="en-ID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melakukan</a:t>
            </a:r>
            <a:r>
              <a:rPr lang="en-ID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pemeriksaan</a:t>
            </a:r>
            <a:r>
              <a:rPr lang="en-ID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dan </a:t>
            </a:r>
            <a:r>
              <a:rPr lang="en-ID" sz="1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memberikan</a:t>
            </a:r>
            <a:r>
              <a:rPr lang="en-ID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edukasi</a:t>
            </a:r>
            <a:r>
              <a:rPr lang="en-ID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</a:t>
            </a:r>
            <a:r>
              <a:rPr lang="en-ID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pasien</a:t>
            </a:r>
            <a:r>
              <a:rPr lang="en-ID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ID" sz="1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bahwa</a:t>
            </a:r>
            <a:r>
              <a:rPr lang="en-ID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saat</a:t>
            </a:r>
            <a:r>
              <a:rPr lang="en-ID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ini</a:t>
            </a:r>
            <a:r>
              <a:rPr lang="en-ID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anak</a:t>
            </a:r>
            <a:r>
              <a:rPr lang="en-ID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mengalami</a:t>
            </a:r>
            <a:r>
              <a:rPr lang="en-ID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haid</a:t>
            </a:r>
            <a:r>
              <a:rPr lang="en-ID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pertama</a:t>
            </a:r>
            <a:r>
              <a:rPr lang="en-ID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kali yang </a:t>
            </a:r>
            <a:r>
              <a:rPr lang="en-ID" sz="1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disebut</a:t>
            </a:r>
            <a:r>
              <a:rPr lang="en-ID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dengan</a:t>
            </a:r>
            <a:r>
              <a:rPr lang="en-ID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Menarche.</a:t>
            </a:r>
            <a:endParaRPr lang="en-ID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ID" sz="1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4" name="Google Shape;814;p42"/>
          <p:cNvSpPr txBox="1">
            <a:spLocks noGrp="1"/>
          </p:cNvSpPr>
          <p:nvPr>
            <p:ph type="title"/>
          </p:nvPr>
        </p:nvSpPr>
        <p:spPr>
          <a:xfrm>
            <a:off x="720000" y="540000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dirty="0"/>
              <a:t>A. PERUBAHAN FISIOLOGI dan PSIKOLOGI MASA PUBERTAS</a:t>
            </a:r>
            <a:endParaRPr sz="2000" dirty="0"/>
          </a:p>
        </p:txBody>
      </p:sp>
      <p:sp>
        <p:nvSpPr>
          <p:cNvPr id="816" name="Google Shape;816;p42"/>
          <p:cNvSpPr txBox="1">
            <a:spLocks noGrp="1"/>
          </p:cNvSpPr>
          <p:nvPr>
            <p:ph type="subTitle" idx="1"/>
          </p:nvPr>
        </p:nvSpPr>
        <p:spPr>
          <a:xfrm>
            <a:off x="719999" y="1136849"/>
            <a:ext cx="7786047" cy="3527299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342900" algn="just">
              <a:buAutoNum type="arabicPeriod"/>
            </a:pPr>
            <a:r>
              <a:rPr lang="en-US" sz="1800" b="1" dirty="0" err="1">
                <a:ea typeface="Calibri" panose="020F0502020204030204" pitchFamily="34" charset="0"/>
                <a:cs typeface="Times New Roman" panose="02020603050405020304" pitchFamily="18" charset="0"/>
              </a:rPr>
              <a:t>Pengertian</a:t>
            </a:r>
            <a:r>
              <a:rPr lang="en-US" sz="1800" b="1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ea typeface="Calibri" panose="020F0502020204030204" pitchFamily="34" charset="0"/>
                <a:cs typeface="Times New Roman" panose="02020603050405020304" pitchFamily="18" charset="0"/>
              </a:rPr>
              <a:t>Pubertas</a:t>
            </a:r>
            <a:endParaRPr lang="en-US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/>
            <a:r>
              <a:rPr lang="en-US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Pubertas</a:t>
            </a:r>
            <a:r>
              <a:rPr lang="en-US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adalah</a:t>
            </a:r>
            <a:r>
              <a:rPr lang="en-US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proses </a:t>
            </a:r>
            <a:r>
              <a:rPr lang="en-US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kematangan</a:t>
            </a:r>
            <a:r>
              <a:rPr lang="en-US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dan </a:t>
            </a:r>
            <a:r>
              <a:rPr lang="en-US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pertumbuhan</a:t>
            </a:r>
            <a:r>
              <a:rPr lang="en-US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yang </a:t>
            </a:r>
            <a:r>
              <a:rPr lang="en-US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sudah</a:t>
            </a:r>
            <a:r>
              <a:rPr lang="en-US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terjadi</a:t>
            </a:r>
            <a:r>
              <a:rPr lang="en-US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ketika</a:t>
            </a:r>
            <a:r>
              <a:rPr lang="en-US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organ-organ </a:t>
            </a:r>
            <a:r>
              <a:rPr lang="en-US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reproduksi</a:t>
            </a:r>
            <a:r>
              <a:rPr lang="en-US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mulai</a:t>
            </a:r>
            <a:r>
              <a:rPr lang="en-US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berfungsi</a:t>
            </a:r>
            <a:r>
              <a:rPr lang="en-US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dan </a:t>
            </a:r>
            <a:r>
              <a:rPr lang="en-US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krakteristik</a:t>
            </a:r>
            <a:r>
              <a:rPr lang="en-US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seks</a:t>
            </a:r>
            <a:r>
              <a:rPr lang="en-US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sekunder</a:t>
            </a:r>
            <a:r>
              <a:rPr lang="en-US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mulai</a:t>
            </a:r>
            <a:r>
              <a:rPr lang="en-US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muncul</a:t>
            </a:r>
            <a:r>
              <a:rPr lang="en-US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(Wong, et al, 2009). Masa </a:t>
            </a:r>
            <a:r>
              <a:rPr lang="en-US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pubertas</a:t>
            </a:r>
            <a:r>
              <a:rPr lang="en-US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merupakan</a:t>
            </a:r>
            <a:r>
              <a:rPr lang="en-US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masa </a:t>
            </a:r>
            <a:r>
              <a:rPr lang="en-US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transisi</a:t>
            </a:r>
            <a:r>
              <a:rPr lang="en-US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dan </a:t>
            </a:r>
            <a:r>
              <a:rPr lang="en-US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tumpang</a:t>
            </a:r>
            <a:r>
              <a:rPr lang="en-US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tindih</a:t>
            </a:r>
            <a:r>
              <a:rPr lang="en-US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Dikatakan</a:t>
            </a:r>
            <a:r>
              <a:rPr lang="en-US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transisi</a:t>
            </a:r>
            <a:r>
              <a:rPr lang="en-US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karena</a:t>
            </a:r>
            <a:r>
              <a:rPr lang="en-US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pubertas</a:t>
            </a:r>
            <a:r>
              <a:rPr lang="en-US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berada</a:t>
            </a:r>
            <a:r>
              <a:rPr lang="en-US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dalam</a:t>
            </a:r>
            <a:r>
              <a:rPr lang="en-US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peralihan</a:t>
            </a:r>
            <a:r>
              <a:rPr lang="en-US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antara</a:t>
            </a:r>
            <a:r>
              <a:rPr lang="en-US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masa </a:t>
            </a:r>
            <a:r>
              <a:rPr lang="en-US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kanak-kanak</a:t>
            </a:r>
            <a:r>
              <a:rPr lang="en-US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dengan</a:t>
            </a:r>
            <a:r>
              <a:rPr lang="en-US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masa </a:t>
            </a:r>
            <a:r>
              <a:rPr lang="en-US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remaja</a:t>
            </a:r>
            <a:r>
              <a:rPr lang="en-US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dan </a:t>
            </a:r>
            <a:r>
              <a:rPr lang="en-US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dikatakan</a:t>
            </a:r>
            <a:r>
              <a:rPr lang="en-US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tumpang</a:t>
            </a:r>
            <a:r>
              <a:rPr lang="en-US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tindih</a:t>
            </a:r>
            <a:r>
              <a:rPr lang="en-US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karena</a:t>
            </a:r>
            <a:r>
              <a:rPr lang="en-US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beberapa</a:t>
            </a:r>
            <a:r>
              <a:rPr lang="en-US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ciri</a:t>
            </a:r>
            <a:r>
              <a:rPr lang="en-US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biologis</a:t>
            </a:r>
            <a:r>
              <a:rPr lang="en-US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dan </a:t>
            </a:r>
            <a:r>
              <a:rPr lang="en-US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psikologis</a:t>
            </a:r>
            <a:r>
              <a:rPr lang="en-US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kanak-kanak</a:t>
            </a:r>
            <a:r>
              <a:rPr lang="en-US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masih</a:t>
            </a:r>
            <a:r>
              <a:rPr lang="en-US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dimilikinya</a:t>
            </a:r>
            <a:r>
              <a:rPr lang="en-US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sementara</a:t>
            </a:r>
            <a:r>
              <a:rPr lang="en-US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beberapa</a:t>
            </a:r>
            <a:r>
              <a:rPr lang="en-US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ciri</a:t>
            </a:r>
            <a:r>
              <a:rPr lang="en-US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remaja</a:t>
            </a:r>
            <a:r>
              <a:rPr lang="en-US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juga </a:t>
            </a:r>
            <a:r>
              <a:rPr lang="en-US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dimilikinya</a:t>
            </a:r>
            <a:r>
              <a:rPr lang="en-US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(Al </a:t>
            </a:r>
            <a:r>
              <a:rPr lang="en-US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Mighwar</a:t>
            </a:r>
            <a:r>
              <a:rPr lang="en-US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2006).</a:t>
            </a:r>
            <a:endParaRPr lang="en-ID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</a:pPr>
            <a:endParaRPr sz="1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6" name="Google Shape;816;p42"/>
          <p:cNvSpPr txBox="1">
            <a:spLocks noGrp="1"/>
          </p:cNvSpPr>
          <p:nvPr>
            <p:ph type="subTitle" idx="1"/>
          </p:nvPr>
        </p:nvSpPr>
        <p:spPr>
          <a:xfrm>
            <a:off x="620762" y="808100"/>
            <a:ext cx="7786047" cy="3527299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indent="0" algn="just"/>
            <a:endParaRPr lang="en-US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 algn="just">
              <a:lnSpc>
                <a:spcPct val="115000"/>
              </a:lnSpc>
            </a:pPr>
            <a:r>
              <a:rPr lang="en-US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2. </a:t>
            </a:r>
            <a:r>
              <a:rPr lang="en-US" b="1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Perubahan</a:t>
            </a:r>
            <a:r>
              <a:rPr lang="en-US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Fisiologi</a:t>
            </a:r>
            <a:r>
              <a:rPr lang="en-US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pada Masa </a:t>
            </a:r>
            <a:r>
              <a:rPr lang="en-US" b="1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Pubertas</a:t>
            </a:r>
            <a:endParaRPr lang="en-US" b="1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 algn="just">
              <a:lnSpc>
                <a:spcPct val="115000"/>
              </a:lnSpc>
            </a:pPr>
            <a:endParaRPr lang="en-ID" sz="12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 algn="just">
              <a:lnSpc>
                <a:spcPct val="115000"/>
              </a:lnSpc>
            </a:pPr>
            <a:r>
              <a:rPr lang="en-US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Pada </a:t>
            </a:r>
            <a:r>
              <a:rPr lang="en-US" sz="14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saat</a:t>
            </a:r>
            <a:r>
              <a:rPr lang="en-US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remaja</a:t>
            </a:r>
            <a:r>
              <a:rPr lang="en-US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terjadi</a:t>
            </a:r>
            <a:r>
              <a:rPr lang="en-US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pertumbuhan</a:t>
            </a:r>
            <a:r>
              <a:rPr lang="en-US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yang sangat </a:t>
            </a:r>
            <a:r>
              <a:rPr lang="en-US" sz="14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cepat</a:t>
            </a:r>
            <a:r>
              <a:rPr lang="en-US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4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termasuk</a:t>
            </a:r>
            <a:r>
              <a:rPr lang="en-US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perubahan</a:t>
            </a:r>
            <a:r>
              <a:rPr lang="en-US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organ </a:t>
            </a:r>
            <a:r>
              <a:rPr lang="en-US" sz="14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reproduksi</a:t>
            </a:r>
            <a:r>
              <a:rPr lang="en-US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(organ </a:t>
            </a:r>
            <a:r>
              <a:rPr lang="en-US" sz="14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seksual</a:t>
            </a:r>
            <a:r>
              <a:rPr lang="en-US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lang="en-US" sz="14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untuk</a:t>
            </a:r>
            <a:r>
              <a:rPr lang="en-US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mencapai</a:t>
            </a:r>
            <a:r>
              <a:rPr lang="en-US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kematangan</a:t>
            </a:r>
            <a:r>
              <a:rPr lang="en-US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sehingga</a:t>
            </a:r>
            <a:r>
              <a:rPr lang="en-US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dapat</a:t>
            </a:r>
            <a:r>
              <a:rPr lang="en-US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melangsungkan</a:t>
            </a:r>
            <a:r>
              <a:rPr lang="en-US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fungsi</a:t>
            </a:r>
            <a:r>
              <a:rPr lang="en-US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reproduksi</a:t>
            </a:r>
            <a:r>
              <a:rPr lang="en-US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14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Perubahan</a:t>
            </a:r>
            <a:r>
              <a:rPr lang="en-US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yang paling </a:t>
            </a:r>
            <a:r>
              <a:rPr lang="en-US" sz="14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dirasakan</a:t>
            </a:r>
            <a:r>
              <a:rPr lang="en-US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oleh </a:t>
            </a:r>
            <a:r>
              <a:rPr lang="en-US" sz="14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remaja</a:t>
            </a:r>
            <a:r>
              <a:rPr lang="en-US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pertama</a:t>
            </a:r>
            <a:r>
              <a:rPr lang="en-US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kali </a:t>
            </a:r>
            <a:r>
              <a:rPr lang="en-US" sz="14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adalah</a:t>
            </a:r>
            <a:r>
              <a:rPr lang="en-US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perubahan</a:t>
            </a:r>
            <a:r>
              <a:rPr lang="en-US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fisik</a:t>
            </a:r>
            <a:r>
              <a:rPr lang="en-US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en-US" sz="14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Yuanita</a:t>
            </a:r>
            <a:r>
              <a:rPr lang="en-US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2011). </a:t>
            </a:r>
            <a:r>
              <a:rPr lang="en-US" sz="14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perubahan</a:t>
            </a:r>
            <a:r>
              <a:rPr lang="en-US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ini</a:t>
            </a:r>
            <a:r>
              <a:rPr lang="en-US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ditandai</a:t>
            </a:r>
            <a:r>
              <a:rPr lang="en-US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dengan</a:t>
            </a:r>
            <a:r>
              <a:rPr lang="en-US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munculnya</a:t>
            </a:r>
            <a:r>
              <a:rPr lang="en-US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en-ID" sz="1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buFont typeface="+mj-lt"/>
              <a:buAutoNum type="alphaLcPeriod"/>
            </a:pPr>
            <a:r>
              <a:rPr lang="en-US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Tanda-</a:t>
            </a:r>
            <a:r>
              <a:rPr lang="en-US" sz="14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tanda</a:t>
            </a:r>
            <a:r>
              <a:rPr lang="en-US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seks</a:t>
            </a:r>
            <a:r>
              <a:rPr lang="en-US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primer</a:t>
            </a:r>
            <a:endParaRPr lang="en-ID" sz="1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buFont typeface="+mj-lt"/>
              <a:buAutoNum type="alphaLcPeriod"/>
            </a:pPr>
            <a:r>
              <a:rPr lang="en-US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Tanda-</a:t>
            </a:r>
            <a:r>
              <a:rPr lang="en-US" sz="14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tanda</a:t>
            </a:r>
            <a:r>
              <a:rPr lang="en-US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seks</a:t>
            </a:r>
            <a:r>
              <a:rPr lang="en-US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sekunder</a:t>
            </a:r>
            <a:endParaRPr lang="en-ID" sz="1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algn="just">
              <a:lnSpc>
                <a:spcPct val="115000"/>
              </a:lnSpc>
            </a:pPr>
            <a:r>
              <a:rPr lang="en-US" sz="14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Perubahan</a:t>
            </a:r>
            <a:r>
              <a:rPr lang="en-US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yang </a:t>
            </a:r>
            <a:r>
              <a:rPr lang="en-US" sz="14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tidak</a:t>
            </a:r>
            <a:r>
              <a:rPr lang="en-US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tampak</a:t>
            </a:r>
            <a:r>
              <a:rPr lang="en-US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jelas</a:t>
            </a:r>
            <a:r>
              <a:rPr lang="en-US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adalah</a:t>
            </a:r>
            <a:r>
              <a:rPr lang="en-US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perubahan</a:t>
            </a:r>
            <a:r>
              <a:rPr lang="en-US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fisik</a:t>
            </a:r>
            <a:r>
              <a:rPr lang="en-US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dan </a:t>
            </a:r>
            <a:r>
              <a:rPr lang="en-US" sz="14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kematangan</a:t>
            </a:r>
            <a:r>
              <a:rPr lang="en-US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neurogonad</a:t>
            </a:r>
            <a:r>
              <a:rPr lang="en-US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dengan</a:t>
            </a:r>
            <a:r>
              <a:rPr lang="en-US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kemampuan</a:t>
            </a:r>
            <a:r>
              <a:rPr lang="en-US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untuk</a:t>
            </a:r>
            <a:r>
              <a:rPr lang="en-US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reproduksi</a:t>
            </a:r>
            <a:r>
              <a:rPr lang="en-US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14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Perbedaan</a:t>
            </a:r>
            <a:r>
              <a:rPr lang="en-US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fisik</a:t>
            </a:r>
            <a:r>
              <a:rPr lang="en-US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antara</a:t>
            </a:r>
            <a:r>
              <a:rPr lang="en-US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dua</a:t>
            </a:r>
            <a:r>
              <a:rPr lang="en-US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jenis</a:t>
            </a:r>
            <a:r>
              <a:rPr lang="en-US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kelamin</a:t>
            </a:r>
            <a:r>
              <a:rPr lang="en-US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ditentukan</a:t>
            </a:r>
            <a:r>
              <a:rPr lang="en-US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dengan</a:t>
            </a:r>
            <a:r>
              <a:rPr lang="en-US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karakteritik</a:t>
            </a:r>
            <a:r>
              <a:rPr lang="en-US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pembeda</a:t>
            </a:r>
            <a:r>
              <a:rPr lang="en-US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4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karkateristik</a:t>
            </a:r>
            <a:r>
              <a:rPr lang="en-US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seks</a:t>
            </a:r>
            <a:r>
              <a:rPr lang="en-US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primer </a:t>
            </a:r>
            <a:r>
              <a:rPr lang="en-US" sz="14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merupakan</a:t>
            </a:r>
            <a:r>
              <a:rPr lang="en-US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organ </a:t>
            </a:r>
            <a:r>
              <a:rPr lang="en-US" sz="14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eksternal</a:t>
            </a:r>
            <a:r>
              <a:rPr lang="en-US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dan internal yang </a:t>
            </a:r>
            <a:r>
              <a:rPr lang="en-US" sz="14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melaksanakan</a:t>
            </a:r>
            <a:r>
              <a:rPr lang="en-US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fungsi</a:t>
            </a:r>
            <a:r>
              <a:rPr lang="en-US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reproduksi</a:t>
            </a:r>
            <a:r>
              <a:rPr lang="en-US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en-US" sz="14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misalnya</a:t>
            </a:r>
            <a:r>
              <a:rPr lang="en-US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: ovarium, uterus, </a:t>
            </a:r>
            <a:r>
              <a:rPr lang="en-US" sz="14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payudara</a:t>
            </a:r>
            <a:r>
              <a:rPr lang="en-US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dan penis). </a:t>
            </a:r>
            <a:r>
              <a:rPr lang="en-US" sz="14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Karakteristik</a:t>
            </a:r>
            <a:r>
              <a:rPr lang="en-US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seks</a:t>
            </a:r>
            <a:r>
              <a:rPr lang="en-US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sekunder</a:t>
            </a:r>
            <a:r>
              <a:rPr lang="en-US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merupakan</a:t>
            </a:r>
            <a:r>
              <a:rPr lang="en-US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perubahan</a:t>
            </a:r>
            <a:r>
              <a:rPr lang="en-US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yang </a:t>
            </a:r>
            <a:r>
              <a:rPr lang="en-US" sz="14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terjadi</a:t>
            </a:r>
            <a:r>
              <a:rPr lang="en-US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di </a:t>
            </a:r>
            <a:r>
              <a:rPr lang="en-US" sz="14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seluruh</a:t>
            </a:r>
            <a:r>
              <a:rPr lang="en-US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tubuh</a:t>
            </a:r>
            <a:r>
              <a:rPr lang="en-US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sebagai</a:t>
            </a:r>
            <a:r>
              <a:rPr lang="en-US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hasil</a:t>
            </a:r>
            <a:r>
              <a:rPr lang="en-US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dari</a:t>
            </a:r>
            <a:r>
              <a:rPr lang="en-US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perubahan</a:t>
            </a:r>
            <a:r>
              <a:rPr lang="en-US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hormonal (</a:t>
            </a:r>
            <a:r>
              <a:rPr lang="en-US" sz="14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misalnyan</a:t>
            </a:r>
            <a:r>
              <a:rPr lang="en-US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: </a:t>
            </a:r>
            <a:r>
              <a:rPr lang="en-US" sz="14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perubahan</a:t>
            </a:r>
            <a:r>
              <a:rPr lang="en-US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suara</a:t>
            </a:r>
            <a:r>
              <a:rPr lang="en-US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4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munculnya</a:t>
            </a:r>
            <a:r>
              <a:rPr lang="en-US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rambut</a:t>
            </a:r>
            <a:r>
              <a:rPr lang="en-US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pubertas</a:t>
            </a:r>
            <a:r>
              <a:rPr lang="en-US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dan </a:t>
            </a:r>
            <a:r>
              <a:rPr lang="en-US" sz="14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bulu</a:t>
            </a:r>
            <a:r>
              <a:rPr lang="en-US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pada </a:t>
            </a:r>
            <a:r>
              <a:rPr lang="en-US" sz="14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wajah</a:t>
            </a:r>
            <a:r>
              <a:rPr lang="en-US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dan </a:t>
            </a:r>
            <a:r>
              <a:rPr lang="en-US" sz="14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penumpukan</a:t>
            </a:r>
            <a:r>
              <a:rPr lang="en-US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lemak) </a:t>
            </a:r>
            <a:r>
              <a:rPr lang="en-US" sz="14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tetapi</a:t>
            </a:r>
            <a:r>
              <a:rPr lang="en-US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tidak</a:t>
            </a:r>
            <a:r>
              <a:rPr lang="en-US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perperang</a:t>
            </a:r>
            <a:r>
              <a:rPr lang="en-US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langsung</a:t>
            </a:r>
            <a:r>
              <a:rPr lang="en-US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dalam</a:t>
            </a:r>
            <a:r>
              <a:rPr lang="en-US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reproduksi</a:t>
            </a:r>
            <a:r>
              <a:rPr lang="en-US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(Wong, et al. 2009).</a:t>
            </a:r>
            <a:endParaRPr lang="en-ID" sz="1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algn="just">
              <a:lnSpc>
                <a:spcPct val="115000"/>
              </a:lnSpc>
              <a:spcAft>
                <a:spcPts val="1000"/>
              </a:spcAft>
            </a:pPr>
            <a:r>
              <a:rPr lang="en-US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ID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</a:pPr>
            <a:endParaRPr sz="1400" dirty="0"/>
          </a:p>
        </p:txBody>
      </p:sp>
    </p:spTree>
    <p:extLst>
      <p:ext uri="{BB962C8B-B14F-4D97-AF65-F5344CB8AC3E}">
        <p14:creationId xmlns:p14="http://schemas.microsoft.com/office/powerpoint/2010/main" val="9056923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6" name="Google Shape;816;p42"/>
          <p:cNvSpPr txBox="1">
            <a:spLocks noGrp="1"/>
          </p:cNvSpPr>
          <p:nvPr>
            <p:ph type="subTitle" idx="1"/>
          </p:nvPr>
        </p:nvSpPr>
        <p:spPr>
          <a:xfrm>
            <a:off x="620762" y="808100"/>
            <a:ext cx="7786047" cy="3527299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indent="0" algn="just"/>
            <a:endParaRPr lang="en-US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algn="just">
              <a:lnSpc>
                <a:spcPct val="115000"/>
              </a:lnSpc>
            </a:pPr>
            <a:r>
              <a:rPr lang="en-US" b="1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Urutan</a:t>
            </a:r>
            <a:r>
              <a:rPr lang="en-US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perubahan-perubahan</a:t>
            </a:r>
            <a:r>
              <a:rPr lang="en-US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fisik</a:t>
            </a:r>
            <a:r>
              <a:rPr lang="en-US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yang </a:t>
            </a:r>
            <a:r>
              <a:rPr lang="en-US" b="1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terjadi</a:t>
            </a:r>
            <a:r>
              <a:rPr lang="en-US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pada </a:t>
            </a:r>
            <a:r>
              <a:rPr lang="en-US" b="1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remaja</a:t>
            </a:r>
            <a:r>
              <a:rPr lang="en-US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adalah</a:t>
            </a:r>
            <a:r>
              <a:rPr lang="en-US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sebagai</a:t>
            </a:r>
            <a:r>
              <a:rPr lang="en-US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berikut</a:t>
            </a:r>
            <a:r>
              <a:rPr lang="en-US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 marL="457200" algn="just">
              <a:lnSpc>
                <a:spcPct val="115000"/>
              </a:lnSpc>
            </a:pPr>
            <a:r>
              <a:rPr lang="en-US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en-US" b="1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Sarwono</a:t>
            </a:r>
            <a:r>
              <a:rPr lang="en-US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2011)</a:t>
            </a:r>
          </a:p>
          <a:p>
            <a:pPr marL="457200" algn="just">
              <a:lnSpc>
                <a:spcPct val="115000"/>
              </a:lnSpc>
            </a:pPr>
            <a:endParaRPr lang="en-ID" b="1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buFont typeface="+mj-lt"/>
              <a:buAutoNum type="arabicParenR"/>
            </a:pPr>
            <a:r>
              <a:rPr lang="en-US" sz="14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Pertumbuhan</a:t>
            </a:r>
            <a:r>
              <a:rPr lang="en-US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tulang-tulang</a:t>
            </a:r>
            <a:r>
              <a:rPr lang="en-US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(badan </a:t>
            </a:r>
            <a:r>
              <a:rPr lang="en-US" sz="14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menjadi</a:t>
            </a:r>
            <a:r>
              <a:rPr lang="en-US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tinggi</a:t>
            </a:r>
            <a:r>
              <a:rPr lang="en-US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4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anggota</a:t>
            </a:r>
            <a:r>
              <a:rPr lang="en-US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badan </a:t>
            </a:r>
            <a:r>
              <a:rPr lang="en-US" sz="14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menjadi</a:t>
            </a:r>
            <a:r>
              <a:rPr lang="en-US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panjang</a:t>
            </a:r>
            <a:r>
              <a:rPr lang="en-US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). </a:t>
            </a:r>
            <a:r>
              <a:rPr lang="en-US" sz="14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Pinggul</a:t>
            </a:r>
            <a:r>
              <a:rPr lang="en-US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pun </a:t>
            </a:r>
            <a:r>
              <a:rPr lang="en-US" sz="14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menjadi</a:t>
            </a:r>
            <a:r>
              <a:rPr lang="en-US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membesar</a:t>
            </a:r>
            <a:r>
              <a:rPr lang="en-US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dan </a:t>
            </a:r>
            <a:r>
              <a:rPr lang="en-US" sz="14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membulat</a:t>
            </a:r>
            <a:r>
              <a:rPr lang="en-US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 Hal </a:t>
            </a:r>
            <a:r>
              <a:rPr lang="en-US" sz="14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ini</a:t>
            </a:r>
            <a:r>
              <a:rPr lang="en-US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sebagai</a:t>
            </a:r>
            <a:r>
              <a:rPr lang="en-US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akibat</a:t>
            </a:r>
            <a:r>
              <a:rPr lang="en-US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membesarnya</a:t>
            </a:r>
            <a:r>
              <a:rPr lang="en-US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tulang</a:t>
            </a:r>
            <a:r>
              <a:rPr lang="en-US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pinggul</a:t>
            </a:r>
            <a:r>
              <a:rPr lang="en-US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dan </a:t>
            </a:r>
            <a:r>
              <a:rPr lang="en-US" sz="14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berkembangnya</a:t>
            </a:r>
            <a:r>
              <a:rPr lang="en-US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lemak </a:t>
            </a:r>
            <a:r>
              <a:rPr lang="en-US" sz="14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dibawah</a:t>
            </a:r>
            <a:r>
              <a:rPr lang="en-US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kulit</a:t>
            </a:r>
            <a:r>
              <a:rPr lang="en-US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ID" sz="1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buFont typeface="+mj-lt"/>
              <a:buAutoNum type="arabicParenR"/>
            </a:pPr>
            <a:r>
              <a:rPr lang="en-US" sz="14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Pertumbuhan</a:t>
            </a:r>
            <a:r>
              <a:rPr lang="en-US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payudara</a:t>
            </a:r>
            <a:r>
              <a:rPr lang="en-US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4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seiring</a:t>
            </a:r>
            <a:r>
              <a:rPr lang="en-US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pinggul</a:t>
            </a:r>
            <a:r>
              <a:rPr lang="en-US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membesar</a:t>
            </a:r>
            <a:r>
              <a:rPr lang="en-US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4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maka</a:t>
            </a:r>
            <a:r>
              <a:rPr lang="en-US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payudara</a:t>
            </a:r>
            <a:r>
              <a:rPr lang="en-US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juga </a:t>
            </a:r>
            <a:r>
              <a:rPr lang="en-US" sz="14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membesar</a:t>
            </a:r>
            <a:r>
              <a:rPr lang="en-US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dan </a:t>
            </a:r>
            <a:r>
              <a:rPr lang="en-US" sz="14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puting</a:t>
            </a:r>
            <a:r>
              <a:rPr lang="en-US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susu </a:t>
            </a:r>
            <a:r>
              <a:rPr lang="en-US" sz="14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menonjol</a:t>
            </a:r>
            <a:r>
              <a:rPr lang="en-US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 Hal </a:t>
            </a:r>
            <a:r>
              <a:rPr lang="en-US" sz="14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ini</a:t>
            </a:r>
            <a:r>
              <a:rPr lang="en-US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terjadi</a:t>
            </a:r>
            <a:r>
              <a:rPr lang="en-US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secara</a:t>
            </a:r>
            <a:r>
              <a:rPr lang="en-US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hormonis</a:t>
            </a:r>
            <a:r>
              <a:rPr lang="en-US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sesuai</a:t>
            </a:r>
            <a:r>
              <a:rPr lang="en-US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pula </a:t>
            </a:r>
            <a:r>
              <a:rPr lang="en-US" sz="14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dengan</a:t>
            </a:r>
            <a:r>
              <a:rPr lang="en-US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berkembang</a:t>
            </a:r>
            <a:r>
              <a:rPr lang="en-US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dan </a:t>
            </a:r>
            <a:r>
              <a:rPr lang="en-US" sz="14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makin</a:t>
            </a:r>
            <a:r>
              <a:rPr lang="en-US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besarnya</a:t>
            </a:r>
            <a:r>
              <a:rPr lang="en-US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kelenjar</a:t>
            </a:r>
            <a:r>
              <a:rPr lang="en-US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susu </a:t>
            </a:r>
            <a:r>
              <a:rPr lang="en-US" sz="14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sehingga</a:t>
            </a:r>
            <a:r>
              <a:rPr lang="en-US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payudara</a:t>
            </a:r>
            <a:r>
              <a:rPr lang="en-US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menjadi</a:t>
            </a:r>
            <a:r>
              <a:rPr lang="en-US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lebih</a:t>
            </a:r>
            <a:r>
              <a:rPr lang="en-US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besar</a:t>
            </a:r>
            <a:r>
              <a:rPr lang="en-US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dan </a:t>
            </a:r>
            <a:r>
              <a:rPr lang="en-US" sz="14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lebih</a:t>
            </a:r>
            <a:r>
              <a:rPr lang="en-US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bulat</a:t>
            </a:r>
            <a:r>
              <a:rPr lang="en-US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ID" sz="1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buFont typeface="+mj-lt"/>
              <a:buAutoNum type="arabicParenR"/>
            </a:pPr>
            <a:r>
              <a:rPr lang="en-US" sz="14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Tumbuh</a:t>
            </a:r>
            <a:r>
              <a:rPr lang="en-US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bulu</a:t>
            </a:r>
            <a:r>
              <a:rPr lang="en-US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yang </a:t>
            </a:r>
            <a:r>
              <a:rPr lang="en-US" sz="14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halus</a:t>
            </a:r>
            <a:r>
              <a:rPr lang="en-US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dan </a:t>
            </a:r>
            <a:r>
              <a:rPr lang="en-US" sz="14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lurus</a:t>
            </a:r>
            <a:r>
              <a:rPr lang="en-US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berwarna</a:t>
            </a:r>
            <a:r>
              <a:rPr lang="en-US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gelap</a:t>
            </a:r>
            <a:r>
              <a:rPr lang="en-US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di </a:t>
            </a:r>
            <a:r>
              <a:rPr lang="en-US" sz="14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kemaluan</a:t>
            </a:r>
            <a:r>
              <a:rPr lang="en-US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14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Rambut</a:t>
            </a:r>
            <a:r>
              <a:rPr lang="en-US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kemaluan</a:t>
            </a:r>
            <a:r>
              <a:rPr lang="en-US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yang </a:t>
            </a:r>
            <a:r>
              <a:rPr lang="en-US" sz="14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tumbuh</a:t>
            </a:r>
            <a:r>
              <a:rPr lang="en-US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ini</a:t>
            </a:r>
            <a:r>
              <a:rPr lang="en-US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terjadi</a:t>
            </a:r>
            <a:r>
              <a:rPr lang="en-US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setelah</a:t>
            </a:r>
            <a:r>
              <a:rPr lang="en-US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pinggul</a:t>
            </a:r>
            <a:r>
              <a:rPr lang="en-US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dan </a:t>
            </a:r>
            <a:r>
              <a:rPr lang="en-US" sz="14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payudara</a:t>
            </a:r>
            <a:r>
              <a:rPr lang="en-US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mulai</a:t>
            </a:r>
            <a:r>
              <a:rPr lang="en-US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berkembang</a:t>
            </a:r>
            <a:r>
              <a:rPr lang="en-US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ID" sz="1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buFont typeface="+mj-lt"/>
              <a:buAutoNum type="arabicParenR"/>
            </a:pPr>
            <a:r>
              <a:rPr lang="en-US" sz="14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Mencapai</a:t>
            </a:r>
            <a:r>
              <a:rPr lang="en-US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pertumbuhan</a:t>
            </a:r>
            <a:r>
              <a:rPr lang="en-US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ketinggian</a:t>
            </a:r>
            <a:r>
              <a:rPr lang="en-US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badan yang </a:t>
            </a:r>
            <a:r>
              <a:rPr lang="en-US" sz="14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maksimal</a:t>
            </a:r>
            <a:r>
              <a:rPr lang="en-US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setiap</a:t>
            </a:r>
            <a:r>
              <a:rPr lang="en-US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tahunnya</a:t>
            </a:r>
            <a:r>
              <a:rPr lang="en-US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ID" sz="1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buFont typeface="+mj-lt"/>
              <a:buAutoNum type="arabicParenR"/>
            </a:pPr>
            <a:r>
              <a:rPr lang="en-US" sz="14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Haid</a:t>
            </a:r>
            <a:r>
              <a:rPr lang="en-US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adalah</a:t>
            </a:r>
            <a:r>
              <a:rPr lang="en-US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perdarahan</a:t>
            </a:r>
            <a:r>
              <a:rPr lang="en-US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secara</a:t>
            </a:r>
            <a:r>
              <a:rPr lang="en-US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periodi</a:t>
            </a:r>
            <a:r>
              <a:rPr lang="en-US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dan </a:t>
            </a:r>
            <a:r>
              <a:rPr lang="en-US" sz="14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siklik</a:t>
            </a:r>
            <a:r>
              <a:rPr lang="en-US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dari</a:t>
            </a:r>
            <a:r>
              <a:rPr lang="en-US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uterus, di </a:t>
            </a:r>
            <a:r>
              <a:rPr lang="en-US" sz="14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sertai</a:t>
            </a:r>
            <a:r>
              <a:rPr lang="en-US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pelepasan</a:t>
            </a:r>
            <a:r>
              <a:rPr lang="en-US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en-US" sz="14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deskuamasi</a:t>
            </a:r>
            <a:r>
              <a:rPr lang="en-US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) endometrium.</a:t>
            </a:r>
            <a:endParaRPr lang="en-ID" sz="1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+mj-lt"/>
              <a:buAutoNum type="arabicParenR"/>
            </a:pPr>
            <a:r>
              <a:rPr lang="en-US" sz="14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Tumbuh</a:t>
            </a:r>
            <a:r>
              <a:rPr lang="en-US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bulu-bulu</a:t>
            </a:r>
            <a:r>
              <a:rPr lang="en-US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ketiak</a:t>
            </a:r>
            <a:r>
              <a:rPr lang="en-US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ID" sz="1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</a:pPr>
            <a:endParaRPr sz="1400" dirty="0"/>
          </a:p>
        </p:txBody>
      </p:sp>
    </p:spTree>
    <p:extLst>
      <p:ext uri="{BB962C8B-B14F-4D97-AF65-F5344CB8AC3E}">
        <p14:creationId xmlns:p14="http://schemas.microsoft.com/office/powerpoint/2010/main" val="27893691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4" name="Google Shape;874;p43"/>
          <p:cNvSpPr txBox="1">
            <a:spLocks noGrp="1"/>
          </p:cNvSpPr>
          <p:nvPr>
            <p:ph type="subTitle" idx="1"/>
          </p:nvPr>
        </p:nvSpPr>
        <p:spPr>
          <a:xfrm>
            <a:off x="559981" y="687572"/>
            <a:ext cx="7828877" cy="348461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>
              <a:lnSpc>
                <a:spcPct val="115000"/>
              </a:lnSpc>
              <a:spcAft>
                <a:spcPts val="1000"/>
              </a:spcAft>
            </a:pPr>
            <a:r>
              <a:rPr lang="en-US" sz="1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1800" b="1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Perubahan</a:t>
            </a:r>
            <a:r>
              <a:rPr lang="en-US" sz="18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Psikologis</a:t>
            </a:r>
            <a:r>
              <a:rPr lang="en-US" sz="18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pada Masa </a:t>
            </a:r>
            <a:r>
              <a:rPr lang="en-US" sz="1800" b="1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Pubertas</a:t>
            </a:r>
            <a:endParaRPr lang="en-US" sz="1800" b="1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 algn="just">
              <a:lnSpc>
                <a:spcPct val="115000"/>
              </a:lnSpc>
              <a:spcAft>
                <a:spcPts val="1000"/>
              </a:spcAft>
            </a:pPr>
            <a:r>
              <a:rPr lang="en-US" sz="1600" dirty="0">
                <a:effectLst/>
                <a:ea typeface="Times New Roman" panose="02020603050405020304" pitchFamily="18" charset="0"/>
              </a:rPr>
              <a:t>Salah </a:t>
            </a:r>
            <a:r>
              <a:rPr lang="en-US" sz="1600" dirty="0" err="1">
                <a:effectLst/>
                <a:ea typeface="Times New Roman" panose="02020603050405020304" pitchFamily="18" charset="0"/>
              </a:rPr>
              <a:t>satu</a:t>
            </a:r>
            <a:r>
              <a:rPr lang="en-US" sz="16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1600" dirty="0" err="1">
                <a:effectLst/>
                <a:ea typeface="Times New Roman" panose="02020603050405020304" pitchFamily="18" charset="0"/>
              </a:rPr>
              <a:t>perkembangan</a:t>
            </a:r>
            <a:r>
              <a:rPr lang="en-US" sz="1600" dirty="0">
                <a:effectLst/>
                <a:ea typeface="Times New Roman" panose="02020603050405020304" pitchFamily="18" charset="0"/>
              </a:rPr>
              <a:t> yang </a:t>
            </a:r>
            <a:r>
              <a:rPr lang="en-US" sz="1600" dirty="0" err="1">
                <a:effectLst/>
                <a:ea typeface="Times New Roman" panose="02020603050405020304" pitchFamily="18" charset="0"/>
              </a:rPr>
              <a:t>dialami</a:t>
            </a:r>
            <a:r>
              <a:rPr lang="en-US" sz="1600" dirty="0">
                <a:effectLst/>
                <a:ea typeface="Times New Roman" panose="02020603050405020304" pitchFamily="18" charset="0"/>
              </a:rPr>
              <a:t> oleh </a:t>
            </a:r>
            <a:r>
              <a:rPr lang="en-US" sz="1600" dirty="0" err="1">
                <a:effectLst/>
                <a:ea typeface="Times New Roman" panose="02020603050405020304" pitchFamily="18" charset="0"/>
              </a:rPr>
              <a:t>remaja</a:t>
            </a:r>
            <a:r>
              <a:rPr lang="en-US" sz="16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1600" dirty="0" err="1">
                <a:effectLst/>
                <a:ea typeface="Times New Roman" panose="02020603050405020304" pitchFamily="18" charset="0"/>
              </a:rPr>
              <a:t>adalah</a:t>
            </a:r>
            <a:r>
              <a:rPr lang="en-US" sz="16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1600" dirty="0" err="1">
                <a:effectLst/>
                <a:ea typeface="Times New Roman" panose="02020603050405020304" pitchFamily="18" charset="0"/>
              </a:rPr>
              <a:t>perkembangan</a:t>
            </a:r>
            <a:r>
              <a:rPr lang="en-US" sz="16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1600" dirty="0" err="1">
                <a:effectLst/>
                <a:ea typeface="Times New Roman" panose="02020603050405020304" pitchFamily="18" charset="0"/>
              </a:rPr>
              <a:t>psikologi</a:t>
            </a:r>
            <a:r>
              <a:rPr lang="en-US" sz="1600" dirty="0">
                <a:effectLst/>
                <a:ea typeface="Times New Roman" panose="02020603050405020304" pitchFamily="18" charset="0"/>
              </a:rPr>
              <a:t>. </a:t>
            </a:r>
            <a:r>
              <a:rPr lang="en-US" sz="1600" dirty="0" err="1">
                <a:effectLst/>
                <a:ea typeface="Times New Roman" panose="02020603050405020304" pitchFamily="18" charset="0"/>
              </a:rPr>
              <a:t>Memang</a:t>
            </a:r>
            <a:r>
              <a:rPr lang="en-US" sz="16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1600" dirty="0" err="1">
                <a:effectLst/>
                <a:ea typeface="Times New Roman" panose="02020603050405020304" pitchFamily="18" charset="0"/>
              </a:rPr>
              <a:t>benar</a:t>
            </a:r>
            <a:r>
              <a:rPr lang="en-US" sz="1600" dirty="0">
                <a:effectLst/>
                <a:ea typeface="Times New Roman" panose="02020603050405020304" pitchFamily="18" charset="0"/>
              </a:rPr>
              <a:t>, </a:t>
            </a:r>
            <a:r>
              <a:rPr lang="en-US" sz="1600" dirty="0" err="1">
                <a:effectLst/>
                <a:ea typeface="Times New Roman" panose="02020603050405020304" pitchFamily="18" charset="0"/>
              </a:rPr>
              <a:t>selain</a:t>
            </a:r>
            <a:r>
              <a:rPr lang="en-US" sz="16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1600" dirty="0" err="1">
                <a:effectLst/>
                <a:ea typeface="Times New Roman" panose="02020603050405020304" pitchFamily="18" charset="0"/>
              </a:rPr>
              <a:t>perkembangan</a:t>
            </a:r>
            <a:r>
              <a:rPr lang="en-US" sz="16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1600" dirty="0" err="1">
                <a:effectLst/>
                <a:ea typeface="Times New Roman" panose="02020603050405020304" pitchFamily="18" charset="0"/>
              </a:rPr>
              <a:t>fisik</a:t>
            </a:r>
            <a:r>
              <a:rPr lang="en-US" sz="1600" dirty="0">
                <a:effectLst/>
                <a:ea typeface="Times New Roman" panose="02020603050405020304" pitchFamily="18" charset="0"/>
              </a:rPr>
              <a:t>, </a:t>
            </a:r>
            <a:r>
              <a:rPr lang="en-US" sz="1600" dirty="0" err="1">
                <a:effectLst/>
                <a:ea typeface="Times New Roman" panose="02020603050405020304" pitchFamily="18" charset="0"/>
              </a:rPr>
              <a:t>perkembangan</a:t>
            </a:r>
            <a:r>
              <a:rPr lang="en-US" sz="1600" dirty="0">
                <a:effectLst/>
                <a:ea typeface="Times New Roman" panose="02020603050405020304" pitchFamily="18" charset="0"/>
              </a:rPr>
              <a:t> yang </a:t>
            </a:r>
            <a:r>
              <a:rPr lang="en-US" sz="1600" dirty="0" err="1">
                <a:effectLst/>
                <a:ea typeface="Times New Roman" panose="02020603050405020304" pitchFamily="18" charset="0"/>
              </a:rPr>
              <a:t>mencakup</a:t>
            </a:r>
            <a:r>
              <a:rPr lang="en-US" sz="16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1600" dirty="0" err="1">
                <a:effectLst/>
                <a:ea typeface="Times New Roman" panose="02020603050405020304" pitchFamily="18" charset="0"/>
              </a:rPr>
              <a:t>emosi</a:t>
            </a:r>
            <a:r>
              <a:rPr lang="en-US" sz="1600" dirty="0">
                <a:effectLst/>
                <a:ea typeface="Times New Roman" panose="02020603050405020304" pitchFamily="18" charset="0"/>
              </a:rPr>
              <a:t> dan </a:t>
            </a:r>
            <a:r>
              <a:rPr lang="en-US" sz="1600" dirty="0" err="1">
                <a:effectLst/>
                <a:ea typeface="Times New Roman" panose="02020603050405020304" pitchFamily="18" charset="0"/>
              </a:rPr>
              <a:t>sosial</a:t>
            </a:r>
            <a:r>
              <a:rPr lang="en-US" sz="16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1600" dirty="0" err="1">
                <a:effectLst/>
                <a:ea typeface="Times New Roman" panose="02020603050405020304" pitchFamily="18" charset="0"/>
              </a:rPr>
              <a:t>termasuk</a:t>
            </a:r>
            <a:r>
              <a:rPr lang="en-US" sz="1600" dirty="0">
                <a:effectLst/>
                <a:ea typeface="Times New Roman" panose="02020603050405020304" pitchFamily="18" charset="0"/>
              </a:rPr>
              <a:t> salah </a:t>
            </a:r>
            <a:r>
              <a:rPr lang="en-US" sz="1600" dirty="0" err="1">
                <a:effectLst/>
                <a:ea typeface="Times New Roman" panose="02020603050405020304" pitchFamily="18" charset="0"/>
              </a:rPr>
              <a:t>satu</a:t>
            </a:r>
            <a:r>
              <a:rPr lang="en-US" sz="16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1600" dirty="0" err="1">
                <a:effectLst/>
                <a:ea typeface="Times New Roman" panose="02020603050405020304" pitchFamily="18" charset="0"/>
              </a:rPr>
              <a:t>kunci</a:t>
            </a:r>
            <a:r>
              <a:rPr lang="en-US" sz="16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1600" dirty="0" err="1">
                <a:effectLst/>
                <a:ea typeface="Times New Roman" panose="02020603050405020304" pitchFamily="18" charset="0"/>
              </a:rPr>
              <a:t>tumbuh</a:t>
            </a:r>
            <a:r>
              <a:rPr lang="en-US" sz="16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1600" dirty="0" err="1">
                <a:effectLst/>
                <a:ea typeface="Times New Roman" panose="02020603050405020304" pitchFamily="18" charset="0"/>
              </a:rPr>
              <a:t>kembang</a:t>
            </a:r>
            <a:r>
              <a:rPr lang="en-US" sz="16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1600" dirty="0" err="1">
                <a:effectLst/>
                <a:ea typeface="Times New Roman" panose="02020603050405020304" pitchFamily="18" charset="0"/>
              </a:rPr>
              <a:t>seorang</a:t>
            </a:r>
            <a:r>
              <a:rPr lang="en-US" sz="16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1600" dirty="0" err="1">
                <a:effectLst/>
                <a:ea typeface="Times New Roman" panose="02020603050405020304" pitchFamily="18" charset="0"/>
              </a:rPr>
              <a:t>remaja</a:t>
            </a:r>
            <a:r>
              <a:rPr lang="en-US" sz="1600" dirty="0">
                <a:effectLst/>
                <a:ea typeface="Times New Roman" panose="02020603050405020304" pitchFamily="18" charset="0"/>
              </a:rPr>
              <a:t>.  </a:t>
            </a:r>
            <a:r>
              <a:rPr lang="en-US" sz="1600" dirty="0" err="1">
                <a:effectLst/>
                <a:ea typeface="Times New Roman" panose="02020603050405020304" pitchFamily="18" charset="0"/>
              </a:rPr>
              <a:t>Dikutip</a:t>
            </a:r>
            <a:r>
              <a:rPr lang="en-US" sz="16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1600" dirty="0" err="1">
                <a:effectLst/>
                <a:ea typeface="Times New Roman" panose="02020603050405020304" pitchFamily="18" charset="0"/>
              </a:rPr>
              <a:t>dari</a:t>
            </a:r>
            <a:r>
              <a:rPr lang="en-US" sz="1600" dirty="0">
                <a:effectLst/>
                <a:ea typeface="Times New Roman" panose="02020603050405020304" pitchFamily="18" charset="0"/>
              </a:rPr>
              <a:t> Healthy Children, masa </a:t>
            </a:r>
            <a:r>
              <a:rPr lang="en-US" sz="1600" dirty="0" err="1">
                <a:effectLst/>
                <a:ea typeface="Times New Roman" panose="02020603050405020304" pitchFamily="18" charset="0"/>
              </a:rPr>
              <a:t>remaja</a:t>
            </a:r>
            <a:r>
              <a:rPr lang="en-US" sz="16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1600" dirty="0" err="1">
                <a:effectLst/>
                <a:ea typeface="Times New Roman" panose="02020603050405020304" pitchFamily="18" charset="0"/>
              </a:rPr>
              <a:t>dikategorikan</a:t>
            </a:r>
            <a:r>
              <a:rPr lang="en-US" sz="16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1600" dirty="0" err="1">
                <a:effectLst/>
                <a:ea typeface="Times New Roman" panose="02020603050405020304" pitchFamily="18" charset="0"/>
              </a:rPr>
              <a:t>sebagai</a:t>
            </a:r>
            <a:r>
              <a:rPr lang="en-US" sz="1600" dirty="0">
                <a:effectLst/>
                <a:ea typeface="Times New Roman" panose="02020603050405020304" pitchFamily="18" charset="0"/>
              </a:rPr>
              <a:t> masa </a:t>
            </a:r>
            <a:r>
              <a:rPr lang="en-US" sz="1600" dirty="0" err="1">
                <a:effectLst/>
                <a:ea typeface="Times New Roman" panose="02020603050405020304" pitchFamily="18" charset="0"/>
              </a:rPr>
              <a:t>transisi</a:t>
            </a:r>
            <a:r>
              <a:rPr lang="en-US" sz="1600" dirty="0">
                <a:effectLst/>
                <a:ea typeface="Times New Roman" panose="02020603050405020304" pitchFamily="18" charset="0"/>
              </a:rPr>
              <a:t> yang </a:t>
            </a:r>
            <a:r>
              <a:rPr lang="en-US" sz="1600" dirty="0" err="1">
                <a:effectLst/>
                <a:ea typeface="Times New Roman" panose="02020603050405020304" pitchFamily="18" charset="0"/>
              </a:rPr>
              <a:t>dialami</a:t>
            </a:r>
            <a:r>
              <a:rPr lang="en-US" sz="16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1600" dirty="0" err="1">
                <a:effectLst/>
                <a:ea typeface="Times New Roman" panose="02020603050405020304" pitchFamily="18" charset="0"/>
              </a:rPr>
              <a:t>anak-anak</a:t>
            </a:r>
            <a:r>
              <a:rPr lang="en-US" sz="16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1600" dirty="0" err="1">
                <a:effectLst/>
                <a:ea typeface="Times New Roman" panose="02020603050405020304" pitchFamily="18" charset="0"/>
              </a:rPr>
              <a:t>untuk</a:t>
            </a:r>
            <a:r>
              <a:rPr lang="en-US" sz="16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1600" dirty="0" err="1">
                <a:effectLst/>
                <a:ea typeface="Times New Roman" panose="02020603050405020304" pitchFamily="18" charset="0"/>
              </a:rPr>
              <a:t>mencapai</a:t>
            </a:r>
            <a:r>
              <a:rPr lang="en-US" sz="16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1600" dirty="0" err="1">
                <a:effectLst/>
                <a:ea typeface="Times New Roman" panose="02020603050405020304" pitchFamily="18" charset="0"/>
              </a:rPr>
              <a:t>usia</a:t>
            </a:r>
            <a:r>
              <a:rPr lang="en-US" sz="16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1600" dirty="0" err="1">
                <a:effectLst/>
                <a:ea typeface="Times New Roman" panose="02020603050405020304" pitchFamily="18" charset="0"/>
              </a:rPr>
              <a:t>dewasa</a:t>
            </a:r>
            <a:r>
              <a:rPr lang="en-US" sz="1600" dirty="0">
                <a:effectLst/>
                <a:ea typeface="Times New Roman" panose="02020603050405020304" pitchFamily="18" charset="0"/>
              </a:rPr>
              <a:t>. Pada </a:t>
            </a:r>
            <a:r>
              <a:rPr lang="en-US" sz="1600" dirty="0" err="1">
                <a:effectLst/>
                <a:ea typeface="Times New Roman" panose="02020603050405020304" pitchFamily="18" charset="0"/>
              </a:rPr>
              <a:t>fase</a:t>
            </a:r>
            <a:r>
              <a:rPr lang="en-US" sz="16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1600" dirty="0" err="1">
                <a:effectLst/>
                <a:ea typeface="Times New Roman" panose="02020603050405020304" pitchFamily="18" charset="0"/>
              </a:rPr>
              <a:t>ini</a:t>
            </a:r>
            <a:r>
              <a:rPr lang="en-US" sz="1600" dirty="0">
                <a:effectLst/>
                <a:ea typeface="Times New Roman" panose="02020603050405020304" pitchFamily="18" charset="0"/>
              </a:rPr>
              <a:t>, </a:t>
            </a:r>
            <a:r>
              <a:rPr lang="en-US" sz="1600" dirty="0" err="1">
                <a:effectLst/>
                <a:ea typeface="Times New Roman" panose="02020603050405020304" pitchFamily="18" charset="0"/>
              </a:rPr>
              <a:t>akan</a:t>
            </a:r>
            <a:r>
              <a:rPr lang="en-US" sz="16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1600" dirty="0" err="1">
                <a:effectLst/>
                <a:ea typeface="Times New Roman" panose="02020603050405020304" pitchFamily="18" charset="0"/>
              </a:rPr>
              <a:t>terjadi</a:t>
            </a:r>
            <a:r>
              <a:rPr lang="en-US" sz="16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1600" dirty="0" err="1">
                <a:effectLst/>
                <a:ea typeface="Times New Roman" panose="02020603050405020304" pitchFamily="18" charset="0"/>
              </a:rPr>
              <a:t>beberapa</a:t>
            </a:r>
            <a:r>
              <a:rPr lang="en-US" sz="16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1600" dirty="0" err="1">
                <a:effectLst/>
                <a:ea typeface="Times New Roman" panose="02020603050405020304" pitchFamily="18" charset="0"/>
              </a:rPr>
              <a:t>perubahan</a:t>
            </a:r>
            <a:r>
              <a:rPr lang="en-US" sz="16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1600" dirty="0" err="1">
                <a:effectLst/>
                <a:ea typeface="Times New Roman" panose="02020603050405020304" pitchFamily="18" charset="0"/>
              </a:rPr>
              <a:t>besar</a:t>
            </a:r>
            <a:r>
              <a:rPr lang="en-US" sz="16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1600" dirty="0" err="1">
                <a:effectLst/>
                <a:ea typeface="Times New Roman" panose="02020603050405020304" pitchFamily="18" charset="0"/>
              </a:rPr>
              <a:t>selain</a:t>
            </a:r>
            <a:r>
              <a:rPr lang="en-US" sz="16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1600" dirty="0" err="1">
                <a:effectLst/>
                <a:ea typeface="Times New Roman" panose="02020603050405020304" pitchFamily="18" charset="0"/>
              </a:rPr>
              <a:t>perkembangan</a:t>
            </a:r>
            <a:r>
              <a:rPr lang="en-US" sz="1600" dirty="0">
                <a:effectLst/>
                <a:ea typeface="Times New Roman" panose="02020603050405020304" pitchFamily="18" charset="0"/>
              </a:rPr>
              <a:t> pada </a:t>
            </a:r>
            <a:r>
              <a:rPr lang="en-US" sz="1600" dirty="0" err="1">
                <a:effectLst/>
                <a:ea typeface="Times New Roman" panose="02020603050405020304" pitchFamily="18" charset="0"/>
              </a:rPr>
              <a:t>fisik</a:t>
            </a:r>
            <a:r>
              <a:rPr lang="en-US" sz="1600" dirty="0">
                <a:effectLst/>
                <a:ea typeface="Times New Roman" panose="02020603050405020304" pitchFamily="18" charset="0"/>
              </a:rPr>
              <a:t>.</a:t>
            </a:r>
          </a:p>
          <a:p>
            <a:pPr marL="0" lvl="0" indent="0" algn="just">
              <a:lnSpc>
                <a:spcPct val="115000"/>
              </a:lnSpc>
              <a:spcAft>
                <a:spcPts val="1000"/>
              </a:spcAft>
            </a:pPr>
            <a:r>
              <a:rPr lang="en-US" sz="14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Dilihat</a:t>
            </a:r>
            <a:r>
              <a:rPr lang="en-US" sz="1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dari</a:t>
            </a:r>
            <a:r>
              <a:rPr lang="en-US" sz="1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sisi</a:t>
            </a:r>
            <a:r>
              <a:rPr lang="en-US" sz="1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psikologi</a:t>
            </a:r>
            <a:r>
              <a:rPr lang="en-US" sz="1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4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ada</a:t>
            </a:r>
            <a:r>
              <a:rPr lang="en-US" sz="1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beberapa</a:t>
            </a:r>
            <a:r>
              <a:rPr lang="en-US" sz="1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tahapan</a:t>
            </a:r>
            <a:r>
              <a:rPr lang="en-US" sz="1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14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setidaknya</a:t>
            </a:r>
            <a:r>
              <a:rPr lang="en-US" sz="1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perlu</a:t>
            </a:r>
            <a:r>
              <a:rPr lang="en-US" sz="1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dicapai</a:t>
            </a:r>
            <a:r>
              <a:rPr lang="en-US" sz="1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, di </a:t>
            </a:r>
            <a:r>
              <a:rPr lang="en-US" sz="14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antaranya</a:t>
            </a:r>
            <a:r>
              <a:rPr lang="en-US" sz="1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adalah</a:t>
            </a:r>
            <a:r>
              <a:rPr lang="en-US" sz="1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ID" sz="1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 algn="just" fontAlgn="base">
              <a:lnSpc>
                <a:spcPct val="115000"/>
              </a:lnSpc>
              <a:spcAft>
                <a:spcPts val="1000"/>
              </a:spcAft>
            </a:pPr>
            <a:r>
              <a:rPr lang="en-US" sz="14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sz="1400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Terlihat</a:t>
            </a:r>
            <a:r>
              <a:rPr lang="en-US" sz="14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menonjol</a:t>
            </a:r>
            <a:r>
              <a:rPr lang="en-US" sz="14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serta</a:t>
            </a:r>
            <a:r>
              <a:rPr lang="en-US" sz="14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mengembangkan</a:t>
            </a:r>
            <a:r>
              <a:rPr lang="en-US" sz="14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identitas</a:t>
            </a:r>
            <a:r>
              <a:rPr lang="en-US" sz="14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diri</a:t>
            </a:r>
            <a:r>
              <a:rPr lang="en-US" sz="14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ID" sz="1400" dirty="0">
              <a:solidFill>
                <a:schemeClr val="tx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 algn="just" fontAlgn="base">
              <a:lnSpc>
                <a:spcPct val="115000"/>
              </a:lnSpc>
              <a:spcAft>
                <a:spcPts val="1000"/>
              </a:spcAft>
            </a:pPr>
            <a:r>
              <a:rPr lang="en-US" sz="14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2. Bisa </a:t>
            </a:r>
            <a:r>
              <a:rPr lang="en-US" sz="1400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beradaptasi</a:t>
            </a:r>
            <a:r>
              <a:rPr lang="en-US" sz="14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agar </a:t>
            </a:r>
            <a:r>
              <a:rPr lang="en-US" sz="1400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diterima</a:t>
            </a:r>
            <a:r>
              <a:rPr lang="en-US" sz="14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di </a:t>
            </a:r>
            <a:r>
              <a:rPr lang="en-US" sz="1400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lingkungannya</a:t>
            </a:r>
            <a:r>
              <a:rPr lang="en-US" sz="14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ID" sz="1400" dirty="0">
              <a:solidFill>
                <a:schemeClr val="tx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 algn="just" fontAlgn="base">
              <a:lnSpc>
                <a:spcPct val="115000"/>
              </a:lnSpc>
              <a:spcAft>
                <a:spcPts val="1000"/>
              </a:spcAft>
            </a:pPr>
            <a:r>
              <a:rPr lang="en-US" sz="14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en-US" sz="1400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Mengembangkan</a:t>
            </a:r>
            <a:r>
              <a:rPr lang="en-US" sz="14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kompetensi</a:t>
            </a:r>
            <a:r>
              <a:rPr lang="en-US" sz="14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sekaligus</a:t>
            </a:r>
            <a:r>
              <a:rPr lang="en-US" sz="14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mencari</a:t>
            </a:r>
            <a:r>
              <a:rPr lang="en-US" sz="14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jalan</a:t>
            </a:r>
            <a:r>
              <a:rPr lang="en-US" sz="14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untuk</a:t>
            </a:r>
            <a:r>
              <a:rPr lang="en-US" sz="14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mendapatkannya</a:t>
            </a:r>
            <a:r>
              <a:rPr lang="en-US" sz="14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ID" sz="1400" dirty="0">
              <a:solidFill>
                <a:schemeClr val="tx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 algn="just" fontAlgn="base">
              <a:lnSpc>
                <a:spcPct val="115000"/>
              </a:lnSpc>
              <a:spcAft>
                <a:spcPts val="1000"/>
              </a:spcAft>
            </a:pPr>
            <a:r>
              <a:rPr lang="en-US" sz="14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en-US" sz="1400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Berkomitmen</a:t>
            </a:r>
            <a:r>
              <a:rPr lang="en-US" sz="14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pada </a:t>
            </a:r>
            <a:r>
              <a:rPr lang="en-US" sz="1400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tujuan</a:t>
            </a:r>
            <a:r>
              <a:rPr lang="en-US" sz="14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1400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sudah</a:t>
            </a:r>
            <a:r>
              <a:rPr lang="en-US" sz="14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dibuat</a:t>
            </a:r>
            <a:r>
              <a:rPr lang="en-US" sz="14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ID" sz="1400" dirty="0">
              <a:solidFill>
                <a:schemeClr val="tx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 algn="just">
              <a:lnSpc>
                <a:spcPct val="115000"/>
              </a:lnSpc>
              <a:spcAft>
                <a:spcPts val="1000"/>
              </a:spcAft>
            </a:pPr>
            <a:endParaRPr lang="en-US" sz="16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5" name="Google Shape;975;p45"/>
          <p:cNvSpPr txBox="1">
            <a:spLocks noGrp="1"/>
          </p:cNvSpPr>
          <p:nvPr>
            <p:ph type="title"/>
          </p:nvPr>
        </p:nvSpPr>
        <p:spPr>
          <a:xfrm>
            <a:off x="720000" y="540000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dirty="0"/>
              <a:t>4. Perkembangan Psikologi Remaja 10-13 Tahun</a:t>
            </a:r>
            <a:endParaRPr sz="1800" dirty="0"/>
          </a:p>
        </p:txBody>
      </p:sp>
      <p:sp>
        <p:nvSpPr>
          <p:cNvPr id="976" name="Google Shape;976;p45"/>
          <p:cNvSpPr txBox="1">
            <a:spLocks noGrp="1"/>
          </p:cNvSpPr>
          <p:nvPr>
            <p:ph type="subTitle" idx="1"/>
          </p:nvPr>
        </p:nvSpPr>
        <p:spPr>
          <a:xfrm>
            <a:off x="224971" y="1112700"/>
            <a:ext cx="8396514" cy="3437529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450215" algn="just" fontAlgn="base">
              <a:lnSpc>
                <a:spcPct val="115000"/>
              </a:lnSpc>
            </a:pPr>
            <a:r>
              <a:rPr lang="en-US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Apabila</a:t>
            </a:r>
            <a:r>
              <a:rPr lang="en-US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dilihat</a:t>
            </a:r>
            <a:r>
              <a:rPr lang="en-US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dari</a:t>
            </a:r>
            <a:r>
              <a:rPr lang="en-US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fase</a:t>
            </a:r>
            <a:r>
              <a:rPr lang="en-US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perkembangan</a:t>
            </a:r>
            <a:r>
              <a:rPr lang="en-US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remaja</a:t>
            </a:r>
            <a:r>
              <a:rPr lang="en-US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usia</a:t>
            </a:r>
            <a:r>
              <a:rPr lang="en-US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10 </a:t>
            </a:r>
            <a:r>
              <a:rPr lang="en-US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hingga</a:t>
            </a:r>
            <a:r>
              <a:rPr lang="en-US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13 </a:t>
            </a:r>
            <a:r>
              <a:rPr lang="en-US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tahun</a:t>
            </a:r>
            <a:r>
              <a:rPr lang="en-US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merupakan</a:t>
            </a:r>
            <a:r>
              <a:rPr lang="en-US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fase</a:t>
            </a:r>
            <a:r>
              <a:rPr lang="en-US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early </a:t>
            </a:r>
            <a:r>
              <a:rPr lang="en-US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karena</a:t>
            </a:r>
            <a:r>
              <a:rPr lang="en-US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ia</a:t>
            </a:r>
            <a:r>
              <a:rPr lang="en-US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baru</a:t>
            </a:r>
            <a:r>
              <a:rPr lang="en-US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memasuki</a:t>
            </a:r>
            <a:r>
              <a:rPr lang="en-US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tahapan</a:t>
            </a:r>
            <a:r>
              <a:rPr lang="en-US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masa </a:t>
            </a:r>
            <a:r>
              <a:rPr lang="en-US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puber</a:t>
            </a:r>
            <a:r>
              <a:rPr lang="en-US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Maka</a:t>
            </a:r>
            <a:r>
              <a:rPr lang="en-US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dari</a:t>
            </a:r>
            <a:r>
              <a:rPr lang="en-US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itu</a:t>
            </a:r>
            <a:r>
              <a:rPr lang="en-US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orangtua</a:t>
            </a:r>
            <a:r>
              <a:rPr lang="en-US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juga </a:t>
            </a:r>
            <a:r>
              <a:rPr lang="en-US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perlu</a:t>
            </a:r>
            <a:r>
              <a:rPr lang="en-US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mempersiapkan</a:t>
            </a:r>
            <a:r>
              <a:rPr lang="en-US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diri</a:t>
            </a:r>
            <a:r>
              <a:rPr lang="en-US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karena</a:t>
            </a:r>
            <a:r>
              <a:rPr lang="en-US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ia</a:t>
            </a:r>
            <a:r>
              <a:rPr lang="en-US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akan</a:t>
            </a:r>
            <a:r>
              <a:rPr lang="en-US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mengalami</a:t>
            </a:r>
            <a:r>
              <a:rPr lang="en-US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perubahan</a:t>
            </a:r>
            <a:r>
              <a:rPr lang="en-US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suasana</a:t>
            </a:r>
            <a:r>
              <a:rPr lang="en-US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hati</a:t>
            </a:r>
            <a:r>
              <a:rPr lang="en-US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serta</a:t>
            </a:r>
            <a:r>
              <a:rPr lang="en-US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perilaku</a:t>
            </a:r>
            <a:r>
              <a:rPr lang="en-US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berbeda</a:t>
            </a:r>
            <a:r>
              <a:rPr lang="en-US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dari</a:t>
            </a:r>
            <a:r>
              <a:rPr lang="en-US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biasanya</a:t>
            </a:r>
            <a:r>
              <a:rPr lang="en-US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ID" dirty="0">
              <a:solidFill>
                <a:schemeClr val="tx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0215" algn="just" fontAlgn="base">
              <a:lnSpc>
                <a:spcPct val="115000"/>
              </a:lnSpc>
              <a:spcAft>
                <a:spcPts val="1000"/>
              </a:spcAft>
            </a:pPr>
            <a:r>
              <a:rPr lang="en-US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Beberapa</a:t>
            </a:r>
            <a:r>
              <a:rPr lang="en-US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perkembangan</a:t>
            </a:r>
            <a:r>
              <a:rPr lang="en-US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psikologi</a:t>
            </a:r>
            <a:r>
              <a:rPr lang="en-US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pada </a:t>
            </a:r>
            <a:r>
              <a:rPr lang="en-US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remaja</a:t>
            </a:r>
            <a:r>
              <a:rPr lang="en-US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di </a:t>
            </a:r>
            <a:r>
              <a:rPr lang="en-US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usia</a:t>
            </a:r>
            <a:r>
              <a:rPr lang="en-US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10 </a:t>
            </a:r>
            <a:r>
              <a:rPr lang="en-US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hingga</a:t>
            </a:r>
            <a:r>
              <a:rPr lang="en-US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13 </a:t>
            </a:r>
            <a:r>
              <a:rPr lang="en-US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tahun</a:t>
            </a:r>
            <a:r>
              <a:rPr lang="en-US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di </a:t>
            </a:r>
            <a:r>
              <a:rPr lang="en-US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antaranya</a:t>
            </a:r>
            <a:r>
              <a:rPr lang="en-US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adalah</a:t>
            </a:r>
            <a:r>
              <a:rPr lang="en-US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ID" dirty="0">
              <a:solidFill>
                <a:schemeClr val="tx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algn="just" fontAlgn="base">
              <a:spcAft>
                <a:spcPts val="1000"/>
              </a:spcAft>
              <a:buSzPts val="1200"/>
              <a:buFont typeface="+mj-lt"/>
              <a:buAutoNum type="arabicPeriod"/>
            </a:pPr>
            <a:r>
              <a:rPr lang="en-US" sz="16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Masih </a:t>
            </a:r>
            <a:r>
              <a:rPr lang="en-US" sz="1600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memperlihatkan</a:t>
            </a:r>
            <a:r>
              <a:rPr lang="en-US" sz="16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kedekatan</a:t>
            </a:r>
            <a:r>
              <a:rPr lang="en-US" sz="16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serta</a:t>
            </a:r>
            <a:r>
              <a:rPr lang="en-US" sz="16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ketergantungan</a:t>
            </a:r>
            <a:r>
              <a:rPr lang="en-US" sz="16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US" sz="16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orangtua</a:t>
            </a:r>
            <a:r>
              <a:rPr lang="en-US" sz="16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ID" sz="1600" dirty="0">
              <a:solidFill>
                <a:schemeClr val="tx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algn="just" fontAlgn="base">
              <a:spcAft>
                <a:spcPts val="1000"/>
              </a:spcAft>
              <a:buSzPts val="1200"/>
              <a:buFont typeface="+mj-lt"/>
              <a:buAutoNum type="arabicPeriod"/>
            </a:pPr>
            <a:r>
              <a:rPr lang="en-US" sz="1600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Membuat</a:t>
            </a:r>
            <a:r>
              <a:rPr lang="en-US" sz="16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kelompok</a:t>
            </a:r>
            <a:r>
              <a:rPr lang="en-US" sz="16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bersama</a:t>
            </a:r>
            <a:r>
              <a:rPr lang="en-US" sz="16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teman-teman</a:t>
            </a:r>
            <a:r>
              <a:rPr lang="en-US" sz="16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terdekat</a:t>
            </a:r>
            <a:r>
              <a:rPr lang="en-US" sz="16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ID" sz="1600" dirty="0">
              <a:solidFill>
                <a:schemeClr val="tx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algn="just" fontAlgn="base">
              <a:spcAft>
                <a:spcPts val="1000"/>
              </a:spcAft>
              <a:buSzPts val="1200"/>
              <a:buFont typeface="+mj-lt"/>
              <a:buAutoNum type="arabicPeriod"/>
            </a:pPr>
            <a:r>
              <a:rPr lang="en-US" sz="1600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Mulai</a:t>
            </a:r>
            <a:r>
              <a:rPr lang="en-US" sz="16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mencari</a:t>
            </a:r>
            <a:r>
              <a:rPr lang="en-US" sz="16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identitas</a:t>
            </a:r>
            <a:r>
              <a:rPr lang="en-US" sz="16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diri</a:t>
            </a:r>
            <a:r>
              <a:rPr lang="en-US" sz="16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dan </a:t>
            </a:r>
            <a:r>
              <a:rPr lang="en-US" sz="1600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memperlihatkan</a:t>
            </a:r>
            <a:r>
              <a:rPr lang="en-US" sz="16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kemandirian</a:t>
            </a:r>
            <a:r>
              <a:rPr lang="en-US" sz="16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ID" sz="1600" dirty="0">
              <a:solidFill>
                <a:schemeClr val="tx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5" name="Google Shape;975;p45"/>
          <p:cNvSpPr txBox="1">
            <a:spLocks noGrp="1"/>
          </p:cNvSpPr>
          <p:nvPr>
            <p:ph type="title"/>
          </p:nvPr>
        </p:nvSpPr>
        <p:spPr>
          <a:xfrm>
            <a:off x="720000" y="540000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dirty="0"/>
              <a:t>5. Perkembangan Emosional</a:t>
            </a:r>
            <a:endParaRPr sz="1800" dirty="0"/>
          </a:p>
        </p:txBody>
      </p:sp>
      <p:sp>
        <p:nvSpPr>
          <p:cNvPr id="976" name="Google Shape;976;p45"/>
          <p:cNvSpPr txBox="1">
            <a:spLocks noGrp="1"/>
          </p:cNvSpPr>
          <p:nvPr>
            <p:ph type="subTitle" idx="1"/>
          </p:nvPr>
        </p:nvSpPr>
        <p:spPr>
          <a:xfrm>
            <a:off x="373743" y="1006200"/>
            <a:ext cx="8396514" cy="3437529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just" fontAlgn="base">
              <a:lnSpc>
                <a:spcPct val="115000"/>
              </a:lnSpc>
              <a:spcAft>
                <a:spcPts val="1000"/>
              </a:spcAft>
            </a:pPr>
            <a:r>
              <a:rPr lang="en-US" sz="1600" dirty="0">
                <a:effectLst/>
                <a:ea typeface="Times New Roman" panose="02020603050405020304" pitchFamily="18" charset="0"/>
              </a:rPr>
              <a:t>Pada </a:t>
            </a:r>
            <a:r>
              <a:rPr lang="en-US" sz="1600" dirty="0" err="1">
                <a:effectLst/>
                <a:ea typeface="Times New Roman" panose="02020603050405020304" pitchFamily="18" charset="0"/>
              </a:rPr>
              <a:t>saat</a:t>
            </a:r>
            <a:r>
              <a:rPr lang="en-US" sz="16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1600" dirty="0" err="1">
                <a:effectLst/>
                <a:ea typeface="Times New Roman" panose="02020603050405020304" pitchFamily="18" charset="0"/>
              </a:rPr>
              <a:t>anak</a:t>
            </a:r>
            <a:r>
              <a:rPr lang="en-US" sz="16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1600" dirty="0" err="1">
                <a:effectLst/>
                <a:ea typeface="Times New Roman" panose="02020603050405020304" pitchFamily="18" charset="0"/>
              </a:rPr>
              <a:t>berusia</a:t>
            </a:r>
            <a:r>
              <a:rPr lang="en-US" sz="1600" dirty="0">
                <a:effectLst/>
                <a:ea typeface="Times New Roman" panose="02020603050405020304" pitchFamily="18" charset="0"/>
              </a:rPr>
              <a:t> 10 </a:t>
            </a:r>
            <a:r>
              <a:rPr lang="en-US" sz="1600" dirty="0" err="1">
                <a:effectLst/>
                <a:ea typeface="Times New Roman" panose="02020603050405020304" pitchFamily="18" charset="0"/>
              </a:rPr>
              <a:t>tahun</a:t>
            </a:r>
            <a:r>
              <a:rPr lang="en-US" sz="1600" dirty="0">
                <a:effectLst/>
                <a:ea typeface="Times New Roman" panose="02020603050405020304" pitchFamily="18" charset="0"/>
              </a:rPr>
              <a:t>, </a:t>
            </a:r>
            <a:r>
              <a:rPr lang="en-US" sz="1600" dirty="0" err="1">
                <a:effectLst/>
                <a:ea typeface="Times New Roman" panose="02020603050405020304" pitchFamily="18" charset="0"/>
              </a:rPr>
              <a:t>perkembangan</a:t>
            </a:r>
            <a:r>
              <a:rPr lang="en-US" sz="16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1600" dirty="0" err="1">
                <a:effectLst/>
                <a:ea typeface="Times New Roman" panose="02020603050405020304" pitchFamily="18" charset="0"/>
              </a:rPr>
              <a:t>psikologi</a:t>
            </a:r>
            <a:r>
              <a:rPr lang="en-US" sz="16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1600" dirty="0" err="1">
                <a:effectLst/>
                <a:ea typeface="Times New Roman" panose="02020603050405020304" pitchFamily="18" charset="0"/>
              </a:rPr>
              <a:t>atau</a:t>
            </a:r>
            <a:r>
              <a:rPr lang="en-US" sz="16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1600" dirty="0" err="1">
                <a:effectLst/>
                <a:ea typeface="Times New Roman" panose="02020603050405020304" pitchFamily="18" charset="0"/>
              </a:rPr>
              <a:t>emosi</a:t>
            </a:r>
            <a:r>
              <a:rPr lang="en-US" sz="16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1600" dirty="0" err="1">
                <a:effectLst/>
                <a:ea typeface="Times New Roman" panose="02020603050405020304" pitchFamily="18" charset="0"/>
              </a:rPr>
              <a:t>remaja</a:t>
            </a:r>
            <a:r>
              <a:rPr lang="en-US" sz="16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1600" dirty="0" err="1">
                <a:effectLst/>
                <a:ea typeface="Times New Roman" panose="02020603050405020304" pitchFamily="18" charset="0"/>
              </a:rPr>
              <a:t>masih</a:t>
            </a:r>
            <a:r>
              <a:rPr lang="en-US" sz="16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1600" dirty="0" err="1">
                <a:effectLst/>
                <a:ea typeface="Times New Roman" panose="02020603050405020304" pitchFamily="18" charset="0"/>
              </a:rPr>
              <a:t>akan</a:t>
            </a:r>
            <a:r>
              <a:rPr lang="en-US" sz="16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1600" dirty="0" err="1">
                <a:effectLst/>
                <a:ea typeface="Times New Roman" panose="02020603050405020304" pitchFamily="18" charset="0"/>
              </a:rPr>
              <a:t>menunjukkan</a:t>
            </a:r>
            <a:r>
              <a:rPr lang="en-US" sz="16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1600" dirty="0" err="1">
                <a:effectLst/>
                <a:ea typeface="Times New Roman" panose="02020603050405020304" pitchFamily="18" charset="0"/>
              </a:rPr>
              <a:t>ketergantungannya</a:t>
            </a:r>
            <a:r>
              <a:rPr lang="en-US" sz="1600" dirty="0">
                <a:effectLst/>
                <a:ea typeface="Times New Roman" panose="02020603050405020304" pitchFamily="18" charset="0"/>
              </a:rPr>
              <a:t> pada </a:t>
            </a:r>
            <a:r>
              <a:rPr lang="en-US" sz="1600" dirty="0" err="1">
                <a:effectLst/>
                <a:ea typeface="Times New Roman" panose="02020603050405020304" pitchFamily="18" charset="0"/>
              </a:rPr>
              <a:t>orangtua</a:t>
            </a:r>
            <a:r>
              <a:rPr lang="en-US" sz="1600" dirty="0">
                <a:effectLst/>
                <a:ea typeface="Times New Roman" panose="02020603050405020304" pitchFamily="18" charset="0"/>
              </a:rPr>
              <a:t>. </a:t>
            </a:r>
            <a:r>
              <a:rPr lang="en-US" sz="1600" dirty="0" err="1">
                <a:effectLst/>
                <a:ea typeface="Times New Roman" panose="02020603050405020304" pitchFamily="18" charset="0"/>
              </a:rPr>
              <a:t>Namun</a:t>
            </a:r>
            <a:r>
              <a:rPr lang="en-US" sz="1600" dirty="0">
                <a:effectLst/>
                <a:ea typeface="Times New Roman" panose="02020603050405020304" pitchFamily="18" charset="0"/>
              </a:rPr>
              <a:t>, </a:t>
            </a:r>
            <a:r>
              <a:rPr lang="en-US" sz="1600" dirty="0" err="1">
                <a:effectLst/>
                <a:ea typeface="Times New Roman" panose="02020603050405020304" pitchFamily="18" charset="0"/>
              </a:rPr>
              <a:t>kedekatannya</a:t>
            </a:r>
            <a:r>
              <a:rPr lang="en-US" sz="16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1600" dirty="0" err="1">
                <a:effectLst/>
                <a:ea typeface="Times New Roman" panose="02020603050405020304" pitchFamily="18" charset="0"/>
              </a:rPr>
              <a:t>dengan</a:t>
            </a:r>
            <a:r>
              <a:rPr lang="en-US" sz="16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1600" dirty="0" err="1">
                <a:effectLst/>
                <a:ea typeface="Times New Roman" panose="02020603050405020304" pitchFamily="18" charset="0"/>
              </a:rPr>
              <a:t>teman-teman</a:t>
            </a:r>
            <a:r>
              <a:rPr lang="en-US" sz="16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1600" dirty="0" err="1">
                <a:effectLst/>
                <a:ea typeface="Times New Roman" panose="02020603050405020304" pitchFamily="18" charset="0"/>
              </a:rPr>
              <a:t>sebaya</a:t>
            </a:r>
            <a:r>
              <a:rPr lang="en-US" sz="16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1600" dirty="0" err="1">
                <a:effectLst/>
                <a:ea typeface="Times New Roman" panose="02020603050405020304" pitchFamily="18" charset="0"/>
              </a:rPr>
              <a:t>akan</a:t>
            </a:r>
            <a:r>
              <a:rPr lang="en-US" sz="16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1600" dirty="0" err="1">
                <a:effectLst/>
                <a:ea typeface="Times New Roman" panose="02020603050405020304" pitchFamily="18" charset="0"/>
              </a:rPr>
              <a:t>semakin</a:t>
            </a:r>
            <a:r>
              <a:rPr lang="en-US" sz="16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1600" dirty="0" err="1">
                <a:effectLst/>
                <a:ea typeface="Times New Roman" panose="02020603050405020304" pitchFamily="18" charset="0"/>
              </a:rPr>
              <a:t>menguat</a:t>
            </a:r>
            <a:r>
              <a:rPr lang="en-US" sz="1600" dirty="0">
                <a:effectLst/>
                <a:ea typeface="Times New Roman" panose="02020603050405020304" pitchFamily="18" charset="0"/>
              </a:rPr>
              <a:t>. </a:t>
            </a:r>
            <a:r>
              <a:rPr lang="en-US" sz="1600" dirty="0" err="1">
                <a:effectLst/>
                <a:ea typeface="Times New Roman" panose="02020603050405020304" pitchFamily="18" charset="0"/>
              </a:rPr>
              <a:t>Bahkan</a:t>
            </a:r>
            <a:r>
              <a:rPr lang="en-US" sz="1600" dirty="0">
                <a:effectLst/>
                <a:ea typeface="Times New Roman" panose="02020603050405020304" pitchFamily="18" charset="0"/>
              </a:rPr>
              <a:t>, </a:t>
            </a:r>
            <a:r>
              <a:rPr lang="en-US" sz="1600" dirty="0" err="1">
                <a:effectLst/>
                <a:ea typeface="Times New Roman" panose="02020603050405020304" pitchFamily="18" charset="0"/>
              </a:rPr>
              <a:t>tekanan</a:t>
            </a:r>
            <a:r>
              <a:rPr lang="en-US" sz="16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1600" dirty="0" err="1">
                <a:effectLst/>
                <a:ea typeface="Times New Roman" panose="02020603050405020304" pitchFamily="18" charset="0"/>
              </a:rPr>
              <a:t>dari</a:t>
            </a:r>
            <a:r>
              <a:rPr lang="en-US" sz="16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1600" dirty="0" err="1">
                <a:effectLst/>
                <a:ea typeface="Times New Roman" panose="02020603050405020304" pitchFamily="18" charset="0"/>
              </a:rPr>
              <a:t>lingkungan</a:t>
            </a:r>
            <a:r>
              <a:rPr lang="en-US" sz="16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1600" dirty="0" err="1">
                <a:effectLst/>
                <a:ea typeface="Times New Roman" panose="02020603050405020304" pitchFamily="18" charset="0"/>
              </a:rPr>
              <a:t>pertemanan</a:t>
            </a:r>
            <a:r>
              <a:rPr lang="en-US" sz="1600" dirty="0">
                <a:effectLst/>
                <a:ea typeface="Times New Roman" panose="02020603050405020304" pitchFamily="18" charset="0"/>
              </a:rPr>
              <a:t> yang </a:t>
            </a:r>
            <a:r>
              <a:rPr lang="en-US" sz="1600" dirty="0" err="1">
                <a:effectLst/>
                <a:ea typeface="Times New Roman" panose="02020603050405020304" pitchFamily="18" charset="0"/>
              </a:rPr>
              <a:t>dirasakannya</a:t>
            </a:r>
            <a:r>
              <a:rPr lang="en-US" sz="16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1600" dirty="0" err="1">
                <a:effectLst/>
                <a:ea typeface="Times New Roman" panose="02020603050405020304" pitchFamily="18" charset="0"/>
              </a:rPr>
              <a:t>akan</a:t>
            </a:r>
            <a:r>
              <a:rPr lang="en-US" sz="16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1600" dirty="0" err="1">
                <a:effectLst/>
                <a:ea typeface="Times New Roman" panose="02020603050405020304" pitchFamily="18" charset="0"/>
              </a:rPr>
              <a:t>semakin</a:t>
            </a:r>
            <a:r>
              <a:rPr lang="en-US" sz="16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1600" dirty="0" err="1">
                <a:effectLst/>
                <a:ea typeface="Times New Roman" panose="02020603050405020304" pitchFamily="18" charset="0"/>
              </a:rPr>
              <a:t>besar</a:t>
            </a:r>
            <a:r>
              <a:rPr lang="en-US" sz="1600" dirty="0">
                <a:effectLst/>
                <a:ea typeface="Times New Roman" panose="02020603050405020304" pitchFamily="18" charset="0"/>
              </a:rPr>
              <a:t>. </a:t>
            </a:r>
            <a:r>
              <a:rPr lang="en-US" sz="1600" dirty="0" err="1">
                <a:effectLst/>
                <a:ea typeface="Times New Roman" panose="02020603050405020304" pitchFamily="18" charset="0"/>
              </a:rPr>
              <a:t>Begitu</a:t>
            </a:r>
            <a:r>
              <a:rPr lang="en-US" sz="1600" dirty="0">
                <a:effectLst/>
                <a:ea typeface="Times New Roman" panose="02020603050405020304" pitchFamily="18" charset="0"/>
              </a:rPr>
              <a:t> pula </a:t>
            </a:r>
            <a:r>
              <a:rPr lang="en-US" sz="1600" dirty="0" err="1">
                <a:effectLst/>
                <a:ea typeface="Times New Roman" panose="02020603050405020304" pitchFamily="18" charset="0"/>
              </a:rPr>
              <a:t>dengan</a:t>
            </a:r>
            <a:r>
              <a:rPr lang="en-US" sz="16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1600" dirty="0" err="1">
                <a:effectLst/>
                <a:ea typeface="Times New Roman" panose="02020603050405020304" pitchFamily="18" charset="0"/>
              </a:rPr>
              <a:t>identitas</a:t>
            </a:r>
            <a:r>
              <a:rPr lang="en-US" sz="16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1600" dirty="0" err="1">
                <a:effectLst/>
                <a:ea typeface="Times New Roman" panose="02020603050405020304" pitchFamily="18" charset="0"/>
              </a:rPr>
              <a:t>dirinya</a:t>
            </a:r>
            <a:r>
              <a:rPr lang="en-US" sz="16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1600" dirty="0" err="1">
                <a:effectLst/>
                <a:ea typeface="Times New Roman" panose="02020603050405020304" pitchFamily="18" charset="0"/>
              </a:rPr>
              <a:t>dalam</a:t>
            </a:r>
            <a:r>
              <a:rPr lang="en-US" sz="16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1600" dirty="0" err="1">
                <a:effectLst/>
                <a:ea typeface="Times New Roman" panose="02020603050405020304" pitchFamily="18" charset="0"/>
              </a:rPr>
              <a:t>sebuah</a:t>
            </a:r>
            <a:r>
              <a:rPr lang="en-US" sz="16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1600" dirty="0" err="1">
                <a:effectLst/>
                <a:ea typeface="Times New Roman" panose="02020603050405020304" pitchFamily="18" charset="0"/>
              </a:rPr>
              <a:t>pertemanan</a:t>
            </a:r>
            <a:r>
              <a:rPr lang="en-US" sz="1600" dirty="0">
                <a:effectLst/>
                <a:ea typeface="Times New Roman" panose="02020603050405020304" pitchFamily="18" charset="0"/>
              </a:rPr>
              <a:t>. </a:t>
            </a:r>
            <a:r>
              <a:rPr lang="en-US" sz="1600" dirty="0" err="1">
                <a:effectLst/>
                <a:ea typeface="Times New Roman" panose="02020603050405020304" pitchFamily="18" charset="0"/>
              </a:rPr>
              <a:t>Meski</a:t>
            </a:r>
            <a:r>
              <a:rPr lang="en-US" sz="16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1600" dirty="0" err="1">
                <a:effectLst/>
                <a:ea typeface="Times New Roman" panose="02020603050405020304" pitchFamily="18" charset="0"/>
              </a:rPr>
              <a:t>begitu</a:t>
            </a:r>
            <a:r>
              <a:rPr lang="en-US" sz="1600" dirty="0">
                <a:effectLst/>
                <a:ea typeface="Times New Roman" panose="02020603050405020304" pitchFamily="18" charset="0"/>
              </a:rPr>
              <a:t>, pada </a:t>
            </a:r>
            <a:r>
              <a:rPr lang="en-US" sz="1600" dirty="0" err="1">
                <a:effectLst/>
                <a:ea typeface="Times New Roman" panose="02020603050405020304" pitchFamily="18" charset="0"/>
              </a:rPr>
              <a:t>usia</a:t>
            </a:r>
            <a:r>
              <a:rPr lang="en-US" sz="16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1600" dirty="0" err="1">
                <a:effectLst/>
                <a:ea typeface="Times New Roman" panose="02020603050405020304" pitchFamily="18" charset="0"/>
              </a:rPr>
              <a:t>ini</a:t>
            </a:r>
            <a:r>
              <a:rPr lang="en-US" sz="16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1600" dirty="0" err="1">
                <a:effectLst/>
                <a:ea typeface="Times New Roman" panose="02020603050405020304" pitchFamily="18" charset="0"/>
              </a:rPr>
              <a:t>anak</a:t>
            </a:r>
            <a:r>
              <a:rPr lang="en-US" sz="16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1600" dirty="0" err="1">
                <a:effectLst/>
                <a:ea typeface="Times New Roman" panose="02020603050405020304" pitchFamily="18" charset="0"/>
              </a:rPr>
              <a:t>masih</a:t>
            </a:r>
            <a:r>
              <a:rPr lang="en-US" sz="16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1600" dirty="0" err="1">
                <a:effectLst/>
                <a:ea typeface="Times New Roman" panose="02020603050405020304" pitchFamily="18" charset="0"/>
              </a:rPr>
              <a:t>akan</a:t>
            </a:r>
            <a:r>
              <a:rPr lang="en-US" sz="16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1600" dirty="0" err="1">
                <a:effectLst/>
                <a:ea typeface="Times New Roman" panose="02020603050405020304" pitchFamily="18" charset="0"/>
              </a:rPr>
              <a:t>menganggap</a:t>
            </a:r>
            <a:r>
              <a:rPr lang="en-US" sz="1600" dirty="0">
                <a:effectLst/>
                <a:ea typeface="Times New Roman" panose="02020603050405020304" pitchFamily="18" charset="0"/>
              </a:rPr>
              <a:t> orang </a:t>
            </a:r>
            <a:r>
              <a:rPr lang="en-US" sz="1600" dirty="0" err="1">
                <a:effectLst/>
                <a:ea typeface="Times New Roman" panose="02020603050405020304" pitchFamily="18" charset="0"/>
              </a:rPr>
              <a:t>dewasa</a:t>
            </a:r>
            <a:r>
              <a:rPr lang="en-US" sz="16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1600" dirty="0" err="1">
                <a:effectLst/>
                <a:ea typeface="Times New Roman" panose="02020603050405020304" pitchFamily="18" charset="0"/>
              </a:rPr>
              <a:t>memiliki</a:t>
            </a:r>
            <a:r>
              <a:rPr lang="en-US" sz="16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1600" dirty="0" err="1">
                <a:effectLst/>
                <a:ea typeface="Times New Roman" panose="02020603050405020304" pitchFamily="18" charset="0"/>
              </a:rPr>
              <a:t>kekuatan</a:t>
            </a:r>
            <a:r>
              <a:rPr lang="en-US" sz="16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1600" dirty="0" err="1">
                <a:effectLst/>
                <a:ea typeface="Times New Roman" panose="02020603050405020304" pitchFamily="18" charset="0"/>
              </a:rPr>
              <a:t>atau</a:t>
            </a:r>
            <a:r>
              <a:rPr lang="en-US" sz="16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1600" dirty="0" err="1">
                <a:effectLst/>
                <a:ea typeface="Times New Roman" panose="02020603050405020304" pitchFamily="18" charset="0"/>
              </a:rPr>
              <a:t>kekuasaan</a:t>
            </a:r>
            <a:r>
              <a:rPr lang="en-US" sz="1600" dirty="0">
                <a:effectLst/>
                <a:ea typeface="Times New Roman" panose="02020603050405020304" pitchFamily="18" charset="0"/>
              </a:rPr>
              <a:t> yang </a:t>
            </a:r>
            <a:r>
              <a:rPr lang="en-US" sz="1600" dirty="0" err="1">
                <a:effectLst/>
                <a:ea typeface="Times New Roman" panose="02020603050405020304" pitchFamily="18" charset="0"/>
              </a:rPr>
              <a:t>lebih</a:t>
            </a:r>
            <a:r>
              <a:rPr lang="en-US" sz="16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1600" dirty="0" err="1">
                <a:effectLst/>
                <a:ea typeface="Times New Roman" panose="02020603050405020304" pitchFamily="18" charset="0"/>
              </a:rPr>
              <a:t>besar</a:t>
            </a:r>
            <a:r>
              <a:rPr lang="en-US" sz="1600" dirty="0">
                <a:effectLst/>
                <a:ea typeface="Times New Roman" panose="02020603050405020304" pitchFamily="18" charset="0"/>
              </a:rPr>
              <a:t>. Hal </a:t>
            </a:r>
            <a:r>
              <a:rPr lang="en-US" sz="1600" dirty="0" err="1">
                <a:effectLst/>
                <a:ea typeface="Times New Roman" panose="02020603050405020304" pitchFamily="18" charset="0"/>
              </a:rPr>
              <a:t>ini</a:t>
            </a:r>
            <a:r>
              <a:rPr lang="en-US" sz="16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1600" dirty="0" err="1">
                <a:effectLst/>
                <a:ea typeface="Times New Roman" panose="02020603050405020304" pitchFamily="18" charset="0"/>
              </a:rPr>
              <a:t>membuatnya</a:t>
            </a:r>
            <a:r>
              <a:rPr lang="en-US" sz="16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1600" dirty="0" err="1">
                <a:effectLst/>
                <a:ea typeface="Times New Roman" panose="02020603050405020304" pitchFamily="18" charset="0"/>
              </a:rPr>
              <a:t>masih</a:t>
            </a:r>
            <a:r>
              <a:rPr lang="en-US" sz="16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1600" dirty="0" err="1">
                <a:effectLst/>
                <a:ea typeface="Times New Roman" panose="02020603050405020304" pitchFamily="18" charset="0"/>
              </a:rPr>
              <a:t>akan</a:t>
            </a:r>
            <a:r>
              <a:rPr lang="en-US" sz="16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1600" dirty="0" err="1">
                <a:effectLst/>
                <a:ea typeface="Times New Roman" panose="02020603050405020304" pitchFamily="18" charset="0"/>
              </a:rPr>
              <a:t>mengikuti</a:t>
            </a:r>
            <a:r>
              <a:rPr lang="en-US" sz="16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1600" dirty="0" err="1">
                <a:effectLst/>
                <a:ea typeface="Times New Roman" panose="02020603050405020304" pitchFamily="18" charset="0"/>
              </a:rPr>
              <a:t>aturan</a:t>
            </a:r>
            <a:r>
              <a:rPr lang="en-US" sz="1600" dirty="0">
                <a:effectLst/>
                <a:ea typeface="Times New Roman" panose="02020603050405020304" pitchFamily="18" charset="0"/>
              </a:rPr>
              <a:t> dan </a:t>
            </a:r>
            <a:r>
              <a:rPr lang="en-US" sz="1600" dirty="0" err="1">
                <a:effectLst/>
                <a:ea typeface="Times New Roman" panose="02020603050405020304" pitchFamily="18" charset="0"/>
              </a:rPr>
              <a:t>prinsip</a:t>
            </a:r>
            <a:r>
              <a:rPr lang="en-US" sz="1600" dirty="0">
                <a:effectLst/>
                <a:ea typeface="Times New Roman" panose="02020603050405020304" pitchFamily="18" charset="0"/>
              </a:rPr>
              <a:t> yang </a:t>
            </a:r>
            <a:r>
              <a:rPr lang="en-US" sz="1600" dirty="0" err="1">
                <a:effectLst/>
                <a:ea typeface="Times New Roman" panose="02020603050405020304" pitchFamily="18" charset="0"/>
              </a:rPr>
              <a:t>ada</a:t>
            </a:r>
            <a:r>
              <a:rPr lang="en-US" sz="1600" dirty="0">
                <a:effectLst/>
                <a:ea typeface="Times New Roman" panose="02020603050405020304" pitchFamily="18" charset="0"/>
              </a:rPr>
              <a:t> di </a:t>
            </a:r>
            <a:r>
              <a:rPr lang="en-US" sz="1600" dirty="0" err="1">
                <a:effectLst/>
                <a:ea typeface="Times New Roman" panose="02020603050405020304" pitchFamily="18" charset="0"/>
              </a:rPr>
              <a:t>dalam</a:t>
            </a:r>
            <a:r>
              <a:rPr lang="en-US" sz="16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1600" dirty="0" err="1">
                <a:effectLst/>
                <a:ea typeface="Times New Roman" panose="02020603050405020304" pitchFamily="18" charset="0"/>
              </a:rPr>
              <a:t>rumah</a:t>
            </a:r>
            <a:r>
              <a:rPr lang="en-US" sz="1600" dirty="0">
                <a:effectLst/>
                <a:ea typeface="Times New Roman" panose="02020603050405020304" pitchFamily="18" charset="0"/>
              </a:rPr>
              <a:t>. </a:t>
            </a:r>
            <a:r>
              <a:rPr lang="en-US" sz="1600" dirty="0" err="1">
                <a:effectLst/>
                <a:ea typeface="Times New Roman" panose="02020603050405020304" pitchFamily="18" charset="0"/>
              </a:rPr>
              <a:t>Namun</a:t>
            </a:r>
            <a:r>
              <a:rPr lang="en-US" sz="1600" dirty="0">
                <a:effectLst/>
                <a:ea typeface="Times New Roman" panose="02020603050405020304" pitchFamily="18" charset="0"/>
              </a:rPr>
              <a:t>, </a:t>
            </a:r>
            <a:r>
              <a:rPr lang="en-US" sz="1600" dirty="0" err="1">
                <a:effectLst/>
                <a:ea typeface="Times New Roman" panose="02020603050405020304" pitchFamily="18" charset="0"/>
              </a:rPr>
              <a:t>perlu</a:t>
            </a:r>
            <a:r>
              <a:rPr lang="en-US" sz="16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1600" dirty="0" err="1">
                <a:effectLst/>
                <a:ea typeface="Times New Roman" panose="02020603050405020304" pitchFamily="18" charset="0"/>
              </a:rPr>
              <a:t>mempersiapkan</a:t>
            </a:r>
            <a:r>
              <a:rPr lang="en-US" sz="16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1600" dirty="0" err="1">
                <a:effectLst/>
                <a:ea typeface="Times New Roman" panose="02020603050405020304" pitchFamily="18" charset="0"/>
              </a:rPr>
              <a:t>diri</a:t>
            </a:r>
            <a:r>
              <a:rPr lang="en-US" sz="16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1600" dirty="0" err="1">
                <a:effectLst/>
                <a:ea typeface="Times New Roman" panose="02020603050405020304" pitchFamily="18" charset="0"/>
              </a:rPr>
              <a:t>jika</a:t>
            </a:r>
            <a:r>
              <a:rPr lang="en-US" sz="16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1600" dirty="0" err="1">
                <a:effectLst/>
                <a:ea typeface="Times New Roman" panose="02020603050405020304" pitchFamily="18" charset="0"/>
              </a:rPr>
              <a:t>remaja</a:t>
            </a:r>
            <a:r>
              <a:rPr lang="en-US" sz="16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1600" dirty="0" err="1">
                <a:effectLst/>
                <a:ea typeface="Times New Roman" panose="02020603050405020304" pitchFamily="18" charset="0"/>
              </a:rPr>
              <a:t>mulai</a:t>
            </a:r>
            <a:r>
              <a:rPr lang="en-US" sz="16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1600" dirty="0" err="1">
                <a:effectLst/>
                <a:ea typeface="Times New Roman" panose="02020603050405020304" pitchFamily="18" charset="0"/>
              </a:rPr>
              <a:t>mempertanyakan</a:t>
            </a:r>
            <a:r>
              <a:rPr lang="en-US" sz="16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1600" dirty="0" err="1">
                <a:effectLst/>
                <a:ea typeface="Times New Roman" panose="02020603050405020304" pitchFamily="18" charset="0"/>
              </a:rPr>
              <a:t>setiap</a:t>
            </a:r>
            <a:r>
              <a:rPr lang="en-US" sz="16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1600" dirty="0" err="1">
                <a:effectLst/>
                <a:ea typeface="Times New Roman" panose="02020603050405020304" pitchFamily="18" charset="0"/>
              </a:rPr>
              <a:t>aturan</a:t>
            </a:r>
            <a:r>
              <a:rPr lang="en-US" sz="1600" dirty="0">
                <a:effectLst/>
                <a:ea typeface="Times New Roman" panose="02020603050405020304" pitchFamily="18" charset="0"/>
              </a:rPr>
              <a:t> yang </a:t>
            </a:r>
            <a:r>
              <a:rPr lang="en-US" sz="1600" dirty="0" err="1">
                <a:effectLst/>
                <a:ea typeface="Times New Roman" panose="02020603050405020304" pitchFamily="18" charset="0"/>
              </a:rPr>
              <a:t>diberlakukan</a:t>
            </a:r>
            <a:r>
              <a:rPr lang="en-US" sz="1600" dirty="0">
                <a:effectLst/>
                <a:ea typeface="Times New Roman" panose="02020603050405020304" pitchFamily="18" charset="0"/>
              </a:rPr>
              <a:t> di </a:t>
            </a:r>
            <a:r>
              <a:rPr lang="en-US" sz="1600" dirty="0" err="1">
                <a:effectLst/>
                <a:ea typeface="Times New Roman" panose="02020603050405020304" pitchFamily="18" charset="0"/>
              </a:rPr>
              <a:t>rumah</a:t>
            </a:r>
            <a:r>
              <a:rPr lang="en-US" sz="1600" dirty="0">
                <a:effectLst/>
                <a:ea typeface="Times New Roman" panose="02020603050405020304" pitchFamily="18" charset="0"/>
              </a:rPr>
              <a:t>. Di </a:t>
            </a:r>
            <a:r>
              <a:rPr lang="en-US" sz="1600" dirty="0" err="1">
                <a:effectLst/>
                <a:ea typeface="Times New Roman" panose="02020603050405020304" pitchFamily="18" charset="0"/>
              </a:rPr>
              <a:t>saat</a:t>
            </a:r>
            <a:r>
              <a:rPr lang="en-US" sz="1600" dirty="0">
                <a:effectLst/>
                <a:ea typeface="Times New Roman" panose="02020603050405020304" pitchFamily="18" charset="0"/>
              </a:rPr>
              <a:t> yang </a:t>
            </a:r>
            <a:r>
              <a:rPr lang="en-US" sz="1600" dirty="0" err="1">
                <a:effectLst/>
                <a:ea typeface="Times New Roman" panose="02020603050405020304" pitchFamily="18" charset="0"/>
              </a:rPr>
              <a:t>bersamaan</a:t>
            </a:r>
            <a:r>
              <a:rPr lang="en-US" sz="1600" dirty="0">
                <a:effectLst/>
                <a:ea typeface="Times New Roman" panose="02020603050405020304" pitchFamily="18" charset="0"/>
              </a:rPr>
              <a:t>, pada </a:t>
            </a:r>
            <a:r>
              <a:rPr lang="en-US" sz="1600" dirty="0" err="1">
                <a:effectLst/>
                <a:ea typeface="Times New Roman" panose="02020603050405020304" pitchFamily="18" charset="0"/>
              </a:rPr>
              <a:t>perkembangan</a:t>
            </a:r>
            <a:r>
              <a:rPr lang="en-US" sz="16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1600" dirty="0" err="1">
                <a:effectLst/>
                <a:ea typeface="Times New Roman" panose="02020603050405020304" pitchFamily="18" charset="0"/>
              </a:rPr>
              <a:t>psikologi</a:t>
            </a:r>
            <a:r>
              <a:rPr lang="en-US" sz="16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1600" dirty="0" err="1">
                <a:effectLst/>
                <a:ea typeface="Times New Roman" panose="02020603050405020304" pitchFamily="18" charset="0"/>
              </a:rPr>
              <a:t>atau</a:t>
            </a:r>
            <a:r>
              <a:rPr lang="en-US" sz="16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1600" dirty="0" err="1">
                <a:effectLst/>
                <a:ea typeface="Times New Roman" panose="02020603050405020304" pitchFamily="18" charset="0"/>
              </a:rPr>
              <a:t>emosi</a:t>
            </a:r>
            <a:r>
              <a:rPr lang="en-US" sz="16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1600" dirty="0" err="1">
                <a:effectLst/>
                <a:ea typeface="Times New Roman" panose="02020603050405020304" pitchFamily="18" charset="0"/>
              </a:rPr>
              <a:t>remaja</a:t>
            </a:r>
            <a:r>
              <a:rPr lang="en-US" sz="16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1600" dirty="0" err="1">
                <a:effectLst/>
                <a:ea typeface="Times New Roman" panose="02020603050405020304" pitchFamily="18" charset="0"/>
              </a:rPr>
              <a:t>usia</a:t>
            </a:r>
            <a:r>
              <a:rPr lang="en-US" sz="1600" dirty="0">
                <a:effectLst/>
                <a:ea typeface="Times New Roman" panose="02020603050405020304" pitchFamily="18" charset="0"/>
              </a:rPr>
              <a:t> 11 </a:t>
            </a:r>
            <a:r>
              <a:rPr lang="en-US" sz="1600" dirty="0" err="1">
                <a:effectLst/>
                <a:ea typeface="Times New Roman" panose="02020603050405020304" pitchFamily="18" charset="0"/>
              </a:rPr>
              <a:t>hingga</a:t>
            </a:r>
            <a:r>
              <a:rPr lang="en-US" sz="1600" dirty="0">
                <a:effectLst/>
                <a:ea typeface="Times New Roman" panose="02020603050405020304" pitchFamily="18" charset="0"/>
              </a:rPr>
              <a:t> 13 </a:t>
            </a:r>
            <a:r>
              <a:rPr lang="en-US" sz="1600" dirty="0" err="1">
                <a:effectLst/>
                <a:ea typeface="Times New Roman" panose="02020603050405020304" pitchFamily="18" charset="0"/>
              </a:rPr>
              <a:t>tahun</a:t>
            </a:r>
            <a:r>
              <a:rPr lang="en-US" sz="1600" dirty="0">
                <a:effectLst/>
                <a:ea typeface="Times New Roman" panose="02020603050405020304" pitchFamily="18" charset="0"/>
              </a:rPr>
              <a:t>, </a:t>
            </a:r>
            <a:r>
              <a:rPr lang="en-US" sz="1600" dirty="0" err="1">
                <a:effectLst/>
                <a:ea typeface="Times New Roman" panose="02020603050405020304" pitchFamily="18" charset="0"/>
              </a:rPr>
              <a:t>ia</a:t>
            </a:r>
            <a:r>
              <a:rPr lang="en-US" sz="16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1600" dirty="0" err="1">
                <a:effectLst/>
                <a:ea typeface="Times New Roman" panose="02020603050405020304" pitchFamily="18" charset="0"/>
              </a:rPr>
              <a:t>mulai</a:t>
            </a:r>
            <a:r>
              <a:rPr lang="en-US" sz="16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1600" dirty="0" err="1">
                <a:effectLst/>
                <a:ea typeface="Times New Roman" panose="02020603050405020304" pitchFamily="18" charset="0"/>
              </a:rPr>
              <a:t>peduli</a:t>
            </a:r>
            <a:r>
              <a:rPr lang="en-US" sz="16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1600" dirty="0" err="1">
                <a:effectLst/>
                <a:ea typeface="Times New Roman" panose="02020603050405020304" pitchFamily="18" charset="0"/>
              </a:rPr>
              <a:t>dengan</a:t>
            </a:r>
            <a:r>
              <a:rPr lang="en-US" sz="16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1600" dirty="0" err="1">
                <a:effectLst/>
                <a:ea typeface="Times New Roman" panose="02020603050405020304" pitchFamily="18" charset="0"/>
              </a:rPr>
              <a:t>penampilan</a:t>
            </a:r>
            <a:r>
              <a:rPr lang="en-US" sz="16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1600" dirty="0" err="1">
                <a:effectLst/>
                <a:ea typeface="Times New Roman" panose="02020603050405020304" pitchFamily="18" charset="0"/>
              </a:rPr>
              <a:t>serta</a:t>
            </a:r>
            <a:r>
              <a:rPr lang="en-US" sz="16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1600" dirty="0" err="1">
                <a:effectLst/>
                <a:ea typeface="Times New Roman" panose="02020603050405020304" pitchFamily="18" charset="0"/>
              </a:rPr>
              <a:t>tubuhnya</a:t>
            </a:r>
            <a:r>
              <a:rPr lang="en-US" sz="1600" dirty="0">
                <a:effectLst/>
                <a:ea typeface="Times New Roman" panose="02020603050405020304" pitchFamily="18" charset="0"/>
              </a:rPr>
              <a:t>. 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037074321"/>
      </p:ext>
    </p:extLst>
  </p:cSld>
  <p:clrMapOvr>
    <a:masterClrMapping/>
  </p:clrMapOvr>
</p:sld>
</file>

<file path=ppt/theme/theme1.xml><?xml version="1.0" encoding="utf-8"?>
<a:theme xmlns:a="http://schemas.openxmlformats.org/drawingml/2006/main" name="Kawaii Pastel by Slidesgo">
  <a:themeElements>
    <a:clrScheme name="Simple Light">
      <a:dk1>
        <a:srgbClr val="859AD5"/>
      </a:dk1>
      <a:lt1>
        <a:srgbClr val="6F86C7"/>
      </a:lt1>
      <a:dk2>
        <a:srgbClr val="E08A9C"/>
      </a:dk2>
      <a:lt2>
        <a:srgbClr val="C29BC4"/>
      </a:lt2>
      <a:accent1>
        <a:srgbClr val="BAECCE"/>
      </a:accent1>
      <a:accent2>
        <a:srgbClr val="FFE88A"/>
      </a:accent2>
      <a:accent3>
        <a:srgbClr val="DBB987"/>
      </a:accent3>
      <a:accent4>
        <a:srgbClr val="DB798C"/>
      </a:accent4>
      <a:accent5>
        <a:srgbClr val="C29BC4"/>
      </a:accent5>
      <a:accent6>
        <a:srgbClr val="A1E3BA"/>
      </a:accent6>
      <a:hlink>
        <a:srgbClr val="A0B2E4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1619</Words>
  <Application>Microsoft Office PowerPoint</Application>
  <PresentationFormat>On-screen Show (16:9)</PresentationFormat>
  <Paragraphs>92</Paragraphs>
  <Slides>17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6" baseType="lpstr">
      <vt:lpstr>Arial</vt:lpstr>
      <vt:lpstr>Calibri</vt:lpstr>
      <vt:lpstr>Fredoka One</vt:lpstr>
      <vt:lpstr>Livvic</vt:lpstr>
      <vt:lpstr>Roboto Condensed Light</vt:lpstr>
      <vt:lpstr>Rubik</vt:lpstr>
      <vt:lpstr>Rubik Light</vt:lpstr>
      <vt:lpstr>Times New Roman</vt:lpstr>
      <vt:lpstr>Kawaii Pastel by Slidesgo</vt:lpstr>
      <vt:lpstr>Adaptasi Fisiologi Sistem Pubertas</vt:lpstr>
      <vt:lpstr>Anggota kelompok</vt:lpstr>
      <vt:lpstr>PowerPoint Presentation</vt:lpstr>
      <vt:lpstr>A. PERUBAHAN FISIOLOGI dan PSIKOLOGI MASA PUBERTAS</vt:lpstr>
      <vt:lpstr>PowerPoint Presentation</vt:lpstr>
      <vt:lpstr>PowerPoint Presentation</vt:lpstr>
      <vt:lpstr>PowerPoint Presentation</vt:lpstr>
      <vt:lpstr>4. Perkembangan Psikologi Remaja 10-13 Tahun</vt:lpstr>
      <vt:lpstr>5. Perkembangan Emosional</vt:lpstr>
      <vt:lpstr>6. Perkembangan Sosial</vt:lpstr>
      <vt:lpstr>7. Perubahan Fisiologi dan Psikologi sesuai Kasus</vt:lpstr>
      <vt:lpstr>B. HORMON YANG BERPERAN DALAM PERUBAHAN MASA PUBERTAS</vt:lpstr>
      <vt:lpstr>C. MASALAH KESEHATAN REPRODUKSI REMAJA</vt:lpstr>
      <vt:lpstr>PENANGANAN MASALAH KESEHATAN REPRODUKSI REMAJA</vt:lpstr>
      <vt:lpstr>D. PERAN BIDAN SESUAI KEBIJAKAN PEMERINTAH DALAM KESEHATAN MASA PUBERTAS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Adaptasi Fisiologi Sistem Pubertas</dc:title>
  <dc:creator>ALIFFAH</dc:creator>
  <cp:lastModifiedBy>ALIFFAH AZZAHROH</cp:lastModifiedBy>
  <cp:revision>1</cp:revision>
  <dcterms:modified xsi:type="dcterms:W3CDTF">2022-06-08T12:06:01Z</dcterms:modified>
</cp:coreProperties>
</file>