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3" r:id="rId1"/>
  </p:sldMasterIdLst>
  <p:notesMasterIdLst>
    <p:notesMasterId r:id="rId13"/>
  </p:notesMasterIdLst>
  <p:sldIdLst>
    <p:sldId id="256" r:id="rId2"/>
    <p:sldId id="259" r:id="rId3"/>
    <p:sldId id="257" r:id="rId4"/>
    <p:sldId id="260" r:id="rId5"/>
    <p:sldId id="258" r:id="rId6"/>
    <p:sldId id="272" r:id="rId7"/>
    <p:sldId id="265" r:id="rId8"/>
    <p:sldId id="269" r:id="rId9"/>
    <p:sldId id="285" r:id="rId10"/>
    <p:sldId id="284" r:id="rId11"/>
    <p:sldId id="262" r:id="rId12"/>
  </p:sldIdLst>
  <p:sldSz cx="7559675" cy="5327650"/>
  <p:notesSz cx="6858000" cy="9144000"/>
  <p:embeddedFontLst>
    <p:embeddedFont>
      <p:font typeface="McLaren" panose="020B0604020202020204" charset="0"/>
      <p:regular r:id="rId14"/>
    </p:embeddedFont>
    <p:embeddedFont>
      <p:font typeface="Quicksand" panose="020B0604020202020204" charset="0"/>
      <p:regular r:id="rId15"/>
      <p:bold r:id="rId16"/>
    </p:embeddedFont>
    <p:embeddedFont>
      <p:font typeface="Roboto Condensed Light" panose="02000000000000000000" pitchFamily="2" charset="0"/>
      <p:regular r:id="rId17"/>
      <p: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78">
          <p15:clr>
            <a:srgbClr val="9AA0A6"/>
          </p15:clr>
        </p15:guide>
        <p15:guide id="2" pos="238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7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1B19FA-3A0E-4BBE-9828-AC89219CBD35}">
  <a:tblStyle styleId="{2C1B19FA-3A0E-4BBE-9828-AC89219CBD3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06" autoAdjust="0"/>
  </p:normalViewPr>
  <p:slideViewPr>
    <p:cSldViewPr snapToGrid="0">
      <p:cViewPr varScale="1">
        <p:scale>
          <a:sx n="91" d="100"/>
          <a:sy n="91" d="100"/>
        </p:scale>
        <p:origin x="1236" y="18"/>
      </p:cViewPr>
      <p:guideLst>
        <p:guide orient="horz" pos="167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96499" y="685800"/>
            <a:ext cx="486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" name="Google Shape;1694;gb67b5e3c03_0_22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5" name="Google Shape;1695;gb67b5e3c03_0_22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gdc7913c96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2" name="Google Shape;612;gdc7913c96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gdc7913c96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6" name="Google Shape;456;gdc7913c96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b67b5e3c03_0_22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Google Shape;444;gb67b5e3c03_0_22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dc7913c967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6" name="Google Shape;496;gdc7913c967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b67b5e3c03_0_2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Google Shape;450;gb67b5e3c03_0_2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Google Shape;1077;gb67b5e3c03_0_2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8" name="Google Shape;1078;gb67b5e3c03_0_2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gb67b5e3c03_0_2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5" name="Google Shape;755;gb67b5e3c03_0_2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gb67b5e3c03_0_2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6" name="Google Shape;926;gb67b5e3c03_0_2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Google Shape;754;gb67b5e3c03_0_21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685800"/>
            <a:ext cx="48656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5" name="Google Shape;755;gb67b5e3c03_0_21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998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4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511800" y="2002250"/>
            <a:ext cx="6536400" cy="173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 b="1">
                <a:latin typeface="McLaren"/>
                <a:ea typeface="McLaren"/>
                <a:cs typeface="McLaren"/>
                <a:sym typeface="McLare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11875" y="4281000"/>
            <a:ext cx="65364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-122087" y="-1340592"/>
            <a:ext cx="7804311" cy="3162939"/>
            <a:chOff x="1896450" y="3172750"/>
            <a:chExt cx="1939875" cy="786175"/>
          </a:xfrm>
        </p:grpSpPr>
        <p:sp>
          <p:nvSpPr>
            <p:cNvPr id="12" name="Google Shape;12;p2"/>
            <p:cNvSpPr/>
            <p:nvPr/>
          </p:nvSpPr>
          <p:spPr>
            <a:xfrm>
              <a:off x="2952975" y="3508950"/>
              <a:ext cx="25" cy="195225"/>
            </a:xfrm>
            <a:custGeom>
              <a:avLst/>
              <a:gdLst/>
              <a:ahLst/>
              <a:cxnLst/>
              <a:rect l="l" t="t" r="r" b="b"/>
              <a:pathLst>
                <a:path w="1" h="7809" extrusionOk="0">
                  <a:moveTo>
                    <a:pt x="1" y="7808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952450" y="3508950"/>
              <a:ext cx="1350" cy="195225"/>
            </a:xfrm>
            <a:custGeom>
              <a:avLst/>
              <a:gdLst/>
              <a:ahLst/>
              <a:cxnLst/>
              <a:rect l="l" t="t" r="r" b="b"/>
              <a:pathLst>
                <a:path w="54" h="7809" extrusionOk="0">
                  <a:moveTo>
                    <a:pt x="1" y="0"/>
                  </a:moveTo>
                  <a:lnTo>
                    <a:pt x="1" y="7808"/>
                  </a:lnTo>
                  <a:lnTo>
                    <a:pt x="53" y="7808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925025" y="3698175"/>
              <a:ext cx="56200" cy="48725"/>
            </a:xfrm>
            <a:custGeom>
              <a:avLst/>
              <a:gdLst/>
              <a:ahLst/>
              <a:cxnLst/>
              <a:rect l="l" t="t" r="r" b="b"/>
              <a:pathLst>
                <a:path w="2248" h="1949" extrusionOk="0">
                  <a:moveTo>
                    <a:pt x="622" y="1"/>
                  </a:moveTo>
                  <a:cubicBezTo>
                    <a:pt x="612" y="1"/>
                    <a:pt x="601" y="1"/>
                    <a:pt x="591" y="1"/>
                  </a:cubicBezTo>
                  <a:cubicBezTo>
                    <a:pt x="207" y="1"/>
                    <a:pt x="0" y="457"/>
                    <a:pt x="104" y="809"/>
                  </a:cubicBezTo>
                  <a:cubicBezTo>
                    <a:pt x="114" y="830"/>
                    <a:pt x="124" y="851"/>
                    <a:pt x="124" y="871"/>
                  </a:cubicBezTo>
                  <a:cubicBezTo>
                    <a:pt x="363" y="1544"/>
                    <a:pt x="1119" y="1948"/>
                    <a:pt x="1119" y="1948"/>
                  </a:cubicBezTo>
                  <a:cubicBezTo>
                    <a:pt x="1119" y="1948"/>
                    <a:pt x="1875" y="1555"/>
                    <a:pt x="2113" y="881"/>
                  </a:cubicBezTo>
                  <a:lnTo>
                    <a:pt x="2144" y="819"/>
                  </a:lnTo>
                  <a:cubicBezTo>
                    <a:pt x="2248" y="457"/>
                    <a:pt x="2041" y="11"/>
                    <a:pt x="1657" y="1"/>
                  </a:cubicBezTo>
                  <a:cubicBezTo>
                    <a:pt x="1647" y="1"/>
                    <a:pt x="1637" y="1"/>
                    <a:pt x="1628" y="1"/>
                  </a:cubicBezTo>
                  <a:cubicBezTo>
                    <a:pt x="1352" y="1"/>
                    <a:pt x="1270" y="150"/>
                    <a:pt x="1129" y="260"/>
                  </a:cubicBezTo>
                  <a:cubicBezTo>
                    <a:pt x="979" y="150"/>
                    <a:pt x="916" y="1"/>
                    <a:pt x="6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925275" y="3697400"/>
              <a:ext cx="55675" cy="50525"/>
            </a:xfrm>
            <a:custGeom>
              <a:avLst/>
              <a:gdLst/>
              <a:ahLst/>
              <a:cxnLst/>
              <a:rect l="l" t="t" r="r" b="b"/>
              <a:pathLst>
                <a:path w="2227" h="2021" extrusionOk="0">
                  <a:moveTo>
                    <a:pt x="618" y="62"/>
                  </a:moveTo>
                  <a:cubicBezTo>
                    <a:pt x="828" y="62"/>
                    <a:pt x="907" y="142"/>
                    <a:pt x="1005" y="240"/>
                  </a:cubicBezTo>
                  <a:cubicBezTo>
                    <a:pt x="1036" y="260"/>
                    <a:pt x="1057" y="291"/>
                    <a:pt x="1099" y="312"/>
                  </a:cubicBezTo>
                  <a:lnTo>
                    <a:pt x="1119" y="332"/>
                  </a:lnTo>
                  <a:lnTo>
                    <a:pt x="1129" y="312"/>
                  </a:lnTo>
                  <a:cubicBezTo>
                    <a:pt x="1161" y="291"/>
                    <a:pt x="1191" y="270"/>
                    <a:pt x="1223" y="240"/>
                  </a:cubicBezTo>
                  <a:cubicBezTo>
                    <a:pt x="1326" y="146"/>
                    <a:pt x="1419" y="63"/>
                    <a:pt x="1647" y="63"/>
                  </a:cubicBezTo>
                  <a:cubicBezTo>
                    <a:pt x="1792" y="63"/>
                    <a:pt x="1916" y="136"/>
                    <a:pt x="2010" y="260"/>
                  </a:cubicBezTo>
                  <a:cubicBezTo>
                    <a:pt x="2123" y="426"/>
                    <a:pt x="2155" y="654"/>
                    <a:pt x="2103" y="840"/>
                  </a:cubicBezTo>
                  <a:cubicBezTo>
                    <a:pt x="2093" y="861"/>
                    <a:pt x="2082" y="882"/>
                    <a:pt x="2082" y="902"/>
                  </a:cubicBezTo>
                  <a:cubicBezTo>
                    <a:pt x="1865" y="1492"/>
                    <a:pt x="1244" y="1865"/>
                    <a:pt x="1119" y="1938"/>
                  </a:cubicBezTo>
                  <a:lnTo>
                    <a:pt x="1099" y="1917"/>
                  </a:lnTo>
                  <a:lnTo>
                    <a:pt x="1088" y="1938"/>
                  </a:lnTo>
                  <a:cubicBezTo>
                    <a:pt x="954" y="1855"/>
                    <a:pt x="353" y="1472"/>
                    <a:pt x="146" y="892"/>
                  </a:cubicBezTo>
                  <a:cubicBezTo>
                    <a:pt x="135" y="871"/>
                    <a:pt x="135" y="861"/>
                    <a:pt x="125" y="829"/>
                  </a:cubicBezTo>
                  <a:cubicBezTo>
                    <a:pt x="63" y="643"/>
                    <a:pt x="104" y="415"/>
                    <a:pt x="229" y="260"/>
                  </a:cubicBezTo>
                  <a:cubicBezTo>
                    <a:pt x="312" y="136"/>
                    <a:pt x="446" y="63"/>
                    <a:pt x="581" y="63"/>
                  </a:cubicBezTo>
                  <a:cubicBezTo>
                    <a:pt x="594" y="63"/>
                    <a:pt x="606" y="62"/>
                    <a:pt x="618" y="62"/>
                  </a:cubicBezTo>
                  <a:close/>
                  <a:moveTo>
                    <a:pt x="615" y="0"/>
                  </a:moveTo>
                  <a:cubicBezTo>
                    <a:pt x="604" y="0"/>
                    <a:pt x="592" y="1"/>
                    <a:pt x="581" y="1"/>
                  </a:cubicBezTo>
                  <a:cubicBezTo>
                    <a:pt x="425" y="1"/>
                    <a:pt x="280" y="74"/>
                    <a:pt x="177" y="219"/>
                  </a:cubicBezTo>
                  <a:cubicBezTo>
                    <a:pt x="42" y="395"/>
                    <a:pt x="1" y="643"/>
                    <a:pt x="63" y="850"/>
                  </a:cubicBezTo>
                  <a:lnTo>
                    <a:pt x="94" y="912"/>
                  </a:lnTo>
                  <a:cubicBezTo>
                    <a:pt x="322" y="1575"/>
                    <a:pt x="1026" y="1969"/>
                    <a:pt x="1088" y="2010"/>
                  </a:cubicBezTo>
                  <a:lnTo>
                    <a:pt x="1099" y="2021"/>
                  </a:lnTo>
                  <a:lnTo>
                    <a:pt x="1109" y="2010"/>
                  </a:lnTo>
                  <a:lnTo>
                    <a:pt x="1119" y="2021"/>
                  </a:lnTo>
                  <a:lnTo>
                    <a:pt x="1129" y="2010"/>
                  </a:lnTo>
                  <a:cubicBezTo>
                    <a:pt x="1181" y="1979"/>
                    <a:pt x="1896" y="1586"/>
                    <a:pt x="2134" y="923"/>
                  </a:cubicBezTo>
                  <a:lnTo>
                    <a:pt x="2165" y="861"/>
                  </a:lnTo>
                  <a:cubicBezTo>
                    <a:pt x="2227" y="654"/>
                    <a:pt x="2186" y="405"/>
                    <a:pt x="2061" y="229"/>
                  </a:cubicBezTo>
                  <a:cubicBezTo>
                    <a:pt x="1958" y="84"/>
                    <a:pt x="1813" y="1"/>
                    <a:pt x="1647" y="1"/>
                  </a:cubicBezTo>
                  <a:cubicBezTo>
                    <a:pt x="1398" y="1"/>
                    <a:pt x="1285" y="95"/>
                    <a:pt x="1181" y="198"/>
                  </a:cubicBezTo>
                  <a:cubicBezTo>
                    <a:pt x="1161" y="219"/>
                    <a:pt x="1140" y="229"/>
                    <a:pt x="1119" y="250"/>
                  </a:cubicBezTo>
                  <a:cubicBezTo>
                    <a:pt x="1088" y="229"/>
                    <a:pt x="1067" y="208"/>
                    <a:pt x="1046" y="187"/>
                  </a:cubicBezTo>
                  <a:cubicBezTo>
                    <a:pt x="958" y="99"/>
                    <a:pt x="850" y="0"/>
                    <a:pt x="615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960750" y="3700375"/>
              <a:ext cx="15825" cy="16875"/>
            </a:xfrm>
            <a:custGeom>
              <a:avLst/>
              <a:gdLst/>
              <a:ahLst/>
              <a:cxnLst/>
              <a:rect l="l" t="t" r="r" b="b"/>
              <a:pathLst>
                <a:path w="633" h="675" extrusionOk="0">
                  <a:moveTo>
                    <a:pt x="192" y="1"/>
                  </a:moveTo>
                  <a:cubicBezTo>
                    <a:pt x="159" y="1"/>
                    <a:pt x="129" y="9"/>
                    <a:pt x="104" y="27"/>
                  </a:cubicBezTo>
                  <a:cubicBezTo>
                    <a:pt x="0" y="100"/>
                    <a:pt x="11" y="296"/>
                    <a:pt x="135" y="462"/>
                  </a:cubicBezTo>
                  <a:cubicBezTo>
                    <a:pt x="221" y="595"/>
                    <a:pt x="342" y="675"/>
                    <a:pt x="441" y="675"/>
                  </a:cubicBezTo>
                  <a:cubicBezTo>
                    <a:pt x="473" y="675"/>
                    <a:pt x="503" y="666"/>
                    <a:pt x="529" y="648"/>
                  </a:cubicBezTo>
                  <a:cubicBezTo>
                    <a:pt x="632" y="576"/>
                    <a:pt x="622" y="379"/>
                    <a:pt x="508" y="203"/>
                  </a:cubicBezTo>
                  <a:cubicBezTo>
                    <a:pt x="414" y="79"/>
                    <a:pt x="291" y="1"/>
                    <a:pt x="192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940300" y="3700575"/>
              <a:ext cx="11425" cy="12075"/>
            </a:xfrm>
            <a:custGeom>
              <a:avLst/>
              <a:gdLst/>
              <a:ahLst/>
              <a:cxnLst/>
              <a:rect l="l" t="t" r="r" b="b"/>
              <a:pathLst>
                <a:path w="457" h="483" extrusionOk="0">
                  <a:moveTo>
                    <a:pt x="135" y="1"/>
                  </a:moveTo>
                  <a:cubicBezTo>
                    <a:pt x="112" y="1"/>
                    <a:pt x="90" y="7"/>
                    <a:pt x="73" y="19"/>
                  </a:cubicBezTo>
                  <a:cubicBezTo>
                    <a:pt x="1" y="71"/>
                    <a:pt x="10" y="216"/>
                    <a:pt x="93" y="340"/>
                  </a:cubicBezTo>
                  <a:cubicBezTo>
                    <a:pt x="156" y="426"/>
                    <a:pt x="249" y="483"/>
                    <a:pt x="321" y="483"/>
                  </a:cubicBezTo>
                  <a:cubicBezTo>
                    <a:pt x="345" y="483"/>
                    <a:pt x="366" y="477"/>
                    <a:pt x="383" y="465"/>
                  </a:cubicBezTo>
                  <a:cubicBezTo>
                    <a:pt x="456" y="412"/>
                    <a:pt x="445" y="268"/>
                    <a:pt x="363" y="143"/>
                  </a:cubicBezTo>
                  <a:cubicBezTo>
                    <a:pt x="300" y="57"/>
                    <a:pt x="208" y="1"/>
                    <a:pt x="135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2788325" y="3567725"/>
              <a:ext cx="25" cy="120650"/>
            </a:xfrm>
            <a:custGeom>
              <a:avLst/>
              <a:gdLst/>
              <a:ahLst/>
              <a:cxnLst/>
              <a:rect l="l" t="t" r="r" b="b"/>
              <a:pathLst>
                <a:path w="1" h="4826" extrusionOk="0">
                  <a:moveTo>
                    <a:pt x="0" y="4826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787800" y="3567725"/>
              <a:ext cx="1075" cy="120650"/>
            </a:xfrm>
            <a:custGeom>
              <a:avLst/>
              <a:gdLst/>
              <a:ahLst/>
              <a:cxnLst/>
              <a:rect l="l" t="t" r="r" b="b"/>
              <a:pathLst>
                <a:path w="43" h="4826" extrusionOk="0">
                  <a:moveTo>
                    <a:pt x="1" y="0"/>
                  </a:moveTo>
                  <a:lnTo>
                    <a:pt x="1" y="4826"/>
                  </a:lnTo>
                  <a:lnTo>
                    <a:pt x="42" y="482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760125" y="3682150"/>
              <a:ext cx="56450" cy="48950"/>
            </a:xfrm>
            <a:custGeom>
              <a:avLst/>
              <a:gdLst/>
              <a:ahLst/>
              <a:cxnLst/>
              <a:rect l="l" t="t" r="r" b="b"/>
              <a:pathLst>
                <a:path w="2258" h="1958" extrusionOk="0">
                  <a:moveTo>
                    <a:pt x="601" y="0"/>
                  </a:moveTo>
                  <a:cubicBezTo>
                    <a:pt x="217" y="10"/>
                    <a:pt x="0" y="456"/>
                    <a:pt x="114" y="818"/>
                  </a:cubicBezTo>
                  <a:cubicBezTo>
                    <a:pt x="114" y="839"/>
                    <a:pt x="124" y="860"/>
                    <a:pt x="134" y="880"/>
                  </a:cubicBezTo>
                  <a:cubicBezTo>
                    <a:pt x="373" y="1554"/>
                    <a:pt x="1118" y="1957"/>
                    <a:pt x="1118" y="1957"/>
                  </a:cubicBezTo>
                  <a:lnTo>
                    <a:pt x="1128" y="1957"/>
                  </a:lnTo>
                  <a:cubicBezTo>
                    <a:pt x="1128" y="1957"/>
                    <a:pt x="1885" y="1554"/>
                    <a:pt x="2123" y="891"/>
                  </a:cubicBezTo>
                  <a:cubicBezTo>
                    <a:pt x="2133" y="870"/>
                    <a:pt x="2143" y="850"/>
                    <a:pt x="2143" y="829"/>
                  </a:cubicBezTo>
                  <a:cubicBezTo>
                    <a:pt x="2258" y="466"/>
                    <a:pt x="2050" y="10"/>
                    <a:pt x="1667" y="10"/>
                  </a:cubicBezTo>
                  <a:cubicBezTo>
                    <a:pt x="1657" y="10"/>
                    <a:pt x="1647" y="10"/>
                    <a:pt x="1638" y="10"/>
                  </a:cubicBezTo>
                  <a:cubicBezTo>
                    <a:pt x="1361" y="10"/>
                    <a:pt x="1279" y="149"/>
                    <a:pt x="1128" y="270"/>
                  </a:cubicBezTo>
                  <a:cubicBezTo>
                    <a:pt x="983" y="145"/>
                    <a:pt x="921" y="0"/>
                    <a:pt x="60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760625" y="3681350"/>
              <a:ext cx="55425" cy="50775"/>
            </a:xfrm>
            <a:custGeom>
              <a:avLst/>
              <a:gdLst/>
              <a:ahLst/>
              <a:cxnLst/>
              <a:rect l="l" t="t" r="r" b="b"/>
              <a:pathLst>
                <a:path w="2217" h="2031" extrusionOk="0">
                  <a:moveTo>
                    <a:pt x="581" y="63"/>
                  </a:moveTo>
                  <a:cubicBezTo>
                    <a:pt x="818" y="63"/>
                    <a:pt x="901" y="146"/>
                    <a:pt x="995" y="240"/>
                  </a:cubicBezTo>
                  <a:cubicBezTo>
                    <a:pt x="1026" y="270"/>
                    <a:pt x="1057" y="291"/>
                    <a:pt x="1088" y="322"/>
                  </a:cubicBezTo>
                  <a:lnTo>
                    <a:pt x="1108" y="332"/>
                  </a:lnTo>
                  <a:lnTo>
                    <a:pt x="1129" y="322"/>
                  </a:lnTo>
                  <a:cubicBezTo>
                    <a:pt x="1161" y="302"/>
                    <a:pt x="1191" y="270"/>
                    <a:pt x="1212" y="249"/>
                  </a:cubicBezTo>
                  <a:cubicBezTo>
                    <a:pt x="1320" y="152"/>
                    <a:pt x="1399" y="73"/>
                    <a:pt x="1606" y="73"/>
                  </a:cubicBezTo>
                  <a:cubicBezTo>
                    <a:pt x="1619" y="73"/>
                    <a:pt x="1633" y="73"/>
                    <a:pt x="1647" y="74"/>
                  </a:cubicBezTo>
                  <a:cubicBezTo>
                    <a:pt x="1782" y="74"/>
                    <a:pt x="1916" y="146"/>
                    <a:pt x="1999" y="270"/>
                  </a:cubicBezTo>
                  <a:cubicBezTo>
                    <a:pt x="2123" y="426"/>
                    <a:pt x="2155" y="654"/>
                    <a:pt x="2103" y="850"/>
                  </a:cubicBezTo>
                  <a:lnTo>
                    <a:pt x="2072" y="912"/>
                  </a:lnTo>
                  <a:cubicBezTo>
                    <a:pt x="1865" y="1492"/>
                    <a:pt x="1243" y="1876"/>
                    <a:pt x="1108" y="1948"/>
                  </a:cubicBezTo>
                  <a:lnTo>
                    <a:pt x="1098" y="1927"/>
                  </a:lnTo>
                  <a:lnTo>
                    <a:pt x="1088" y="1948"/>
                  </a:lnTo>
                  <a:cubicBezTo>
                    <a:pt x="953" y="1865"/>
                    <a:pt x="342" y="1482"/>
                    <a:pt x="135" y="902"/>
                  </a:cubicBezTo>
                  <a:cubicBezTo>
                    <a:pt x="135" y="882"/>
                    <a:pt x="125" y="861"/>
                    <a:pt x="114" y="840"/>
                  </a:cubicBezTo>
                  <a:cubicBezTo>
                    <a:pt x="63" y="643"/>
                    <a:pt x="104" y="426"/>
                    <a:pt x="218" y="260"/>
                  </a:cubicBezTo>
                  <a:cubicBezTo>
                    <a:pt x="311" y="136"/>
                    <a:pt x="436" y="63"/>
                    <a:pt x="581" y="63"/>
                  </a:cubicBezTo>
                  <a:close/>
                  <a:moveTo>
                    <a:pt x="581" y="1"/>
                  </a:moveTo>
                  <a:cubicBezTo>
                    <a:pt x="415" y="1"/>
                    <a:pt x="270" y="84"/>
                    <a:pt x="166" y="219"/>
                  </a:cubicBezTo>
                  <a:cubicBezTo>
                    <a:pt x="42" y="394"/>
                    <a:pt x="1" y="643"/>
                    <a:pt x="63" y="861"/>
                  </a:cubicBezTo>
                  <a:cubicBezTo>
                    <a:pt x="63" y="882"/>
                    <a:pt x="73" y="902"/>
                    <a:pt x="84" y="923"/>
                  </a:cubicBezTo>
                  <a:cubicBezTo>
                    <a:pt x="311" y="1586"/>
                    <a:pt x="1026" y="1979"/>
                    <a:pt x="1088" y="2010"/>
                  </a:cubicBezTo>
                  <a:lnTo>
                    <a:pt x="1088" y="2031"/>
                  </a:lnTo>
                  <a:lnTo>
                    <a:pt x="1108" y="2021"/>
                  </a:lnTo>
                  <a:lnTo>
                    <a:pt x="1119" y="2031"/>
                  </a:lnTo>
                  <a:lnTo>
                    <a:pt x="1119" y="2010"/>
                  </a:lnTo>
                  <a:cubicBezTo>
                    <a:pt x="1181" y="1979"/>
                    <a:pt x="1895" y="1586"/>
                    <a:pt x="2134" y="933"/>
                  </a:cubicBezTo>
                  <a:cubicBezTo>
                    <a:pt x="2144" y="912"/>
                    <a:pt x="2155" y="892"/>
                    <a:pt x="2155" y="871"/>
                  </a:cubicBezTo>
                  <a:cubicBezTo>
                    <a:pt x="2217" y="654"/>
                    <a:pt x="2185" y="405"/>
                    <a:pt x="2051" y="229"/>
                  </a:cubicBezTo>
                  <a:cubicBezTo>
                    <a:pt x="1948" y="95"/>
                    <a:pt x="1803" y="12"/>
                    <a:pt x="1647" y="12"/>
                  </a:cubicBezTo>
                  <a:cubicBezTo>
                    <a:pt x="1637" y="1"/>
                    <a:pt x="1626" y="1"/>
                    <a:pt x="1626" y="1"/>
                  </a:cubicBezTo>
                  <a:cubicBezTo>
                    <a:pt x="1388" y="1"/>
                    <a:pt x="1274" y="105"/>
                    <a:pt x="1171" y="198"/>
                  </a:cubicBezTo>
                  <a:lnTo>
                    <a:pt x="1108" y="260"/>
                  </a:lnTo>
                  <a:lnTo>
                    <a:pt x="1046" y="198"/>
                  </a:lnTo>
                  <a:cubicBezTo>
                    <a:pt x="943" y="105"/>
                    <a:pt x="839" y="1"/>
                    <a:pt x="591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2795850" y="3684550"/>
              <a:ext cx="16075" cy="16700"/>
            </a:xfrm>
            <a:custGeom>
              <a:avLst/>
              <a:gdLst/>
              <a:ahLst/>
              <a:cxnLst/>
              <a:rect l="l" t="t" r="r" b="b"/>
              <a:pathLst>
                <a:path w="643" h="668" extrusionOk="0">
                  <a:moveTo>
                    <a:pt x="198" y="1"/>
                  </a:moveTo>
                  <a:cubicBezTo>
                    <a:pt x="163" y="1"/>
                    <a:pt x="131" y="10"/>
                    <a:pt x="104" y="29"/>
                  </a:cubicBezTo>
                  <a:cubicBezTo>
                    <a:pt x="0" y="91"/>
                    <a:pt x="21" y="287"/>
                    <a:pt x="134" y="464"/>
                  </a:cubicBezTo>
                  <a:cubicBezTo>
                    <a:pt x="226" y="594"/>
                    <a:pt x="347" y="667"/>
                    <a:pt x="445" y="667"/>
                  </a:cubicBezTo>
                  <a:cubicBezTo>
                    <a:pt x="480" y="667"/>
                    <a:pt x="512" y="658"/>
                    <a:pt x="539" y="639"/>
                  </a:cubicBezTo>
                  <a:cubicBezTo>
                    <a:pt x="642" y="567"/>
                    <a:pt x="631" y="370"/>
                    <a:pt x="507" y="204"/>
                  </a:cubicBezTo>
                  <a:cubicBezTo>
                    <a:pt x="423" y="74"/>
                    <a:pt x="299" y="1"/>
                    <a:pt x="19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2775650" y="3684750"/>
              <a:ext cx="11425" cy="12125"/>
            </a:xfrm>
            <a:custGeom>
              <a:avLst/>
              <a:gdLst/>
              <a:ahLst/>
              <a:cxnLst/>
              <a:rect l="l" t="t" r="r" b="b"/>
              <a:pathLst>
                <a:path w="457" h="485" extrusionOk="0">
                  <a:moveTo>
                    <a:pt x="138" y="1"/>
                  </a:moveTo>
                  <a:cubicBezTo>
                    <a:pt x="114" y="1"/>
                    <a:pt x="91" y="7"/>
                    <a:pt x="72" y="21"/>
                  </a:cubicBezTo>
                  <a:cubicBezTo>
                    <a:pt x="0" y="72"/>
                    <a:pt x="0" y="207"/>
                    <a:pt x="93" y="331"/>
                  </a:cubicBezTo>
                  <a:cubicBezTo>
                    <a:pt x="156" y="426"/>
                    <a:pt x="243" y="484"/>
                    <a:pt x="317" y="484"/>
                  </a:cubicBezTo>
                  <a:cubicBezTo>
                    <a:pt x="341" y="484"/>
                    <a:pt x="363" y="478"/>
                    <a:pt x="383" y="466"/>
                  </a:cubicBezTo>
                  <a:cubicBezTo>
                    <a:pt x="456" y="414"/>
                    <a:pt x="445" y="269"/>
                    <a:pt x="362" y="145"/>
                  </a:cubicBezTo>
                  <a:cubicBezTo>
                    <a:pt x="294" y="53"/>
                    <a:pt x="208" y="1"/>
                    <a:pt x="13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878425" y="3523700"/>
              <a:ext cx="25" cy="276775"/>
            </a:xfrm>
            <a:custGeom>
              <a:avLst/>
              <a:gdLst/>
              <a:ahLst/>
              <a:cxnLst/>
              <a:rect l="l" t="t" r="r" b="b"/>
              <a:pathLst>
                <a:path w="1" h="11071" extrusionOk="0">
                  <a:moveTo>
                    <a:pt x="0" y="1107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2877900" y="3523700"/>
              <a:ext cx="1050" cy="276775"/>
            </a:xfrm>
            <a:custGeom>
              <a:avLst/>
              <a:gdLst/>
              <a:ahLst/>
              <a:cxnLst/>
              <a:rect l="l" t="t" r="r" b="b"/>
              <a:pathLst>
                <a:path w="42" h="11071" extrusionOk="0">
                  <a:moveTo>
                    <a:pt x="0" y="1"/>
                  </a:moveTo>
                  <a:lnTo>
                    <a:pt x="0" y="11071"/>
                  </a:lnTo>
                  <a:lnTo>
                    <a:pt x="42" y="11071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2850200" y="3794250"/>
              <a:ext cx="56475" cy="48950"/>
            </a:xfrm>
            <a:custGeom>
              <a:avLst/>
              <a:gdLst/>
              <a:ahLst/>
              <a:cxnLst/>
              <a:rect l="l" t="t" r="r" b="b"/>
              <a:pathLst>
                <a:path w="2259" h="1958" extrusionOk="0">
                  <a:moveTo>
                    <a:pt x="601" y="0"/>
                  </a:moveTo>
                  <a:cubicBezTo>
                    <a:pt x="218" y="11"/>
                    <a:pt x="1" y="466"/>
                    <a:pt x="104" y="819"/>
                  </a:cubicBezTo>
                  <a:lnTo>
                    <a:pt x="135" y="881"/>
                  </a:lnTo>
                  <a:cubicBezTo>
                    <a:pt x="374" y="1553"/>
                    <a:pt x="1119" y="1958"/>
                    <a:pt x="1119" y="1958"/>
                  </a:cubicBezTo>
                  <a:lnTo>
                    <a:pt x="1129" y="1958"/>
                  </a:lnTo>
                  <a:cubicBezTo>
                    <a:pt x="1129" y="1958"/>
                    <a:pt x="1875" y="1564"/>
                    <a:pt x="2123" y="891"/>
                  </a:cubicBezTo>
                  <a:cubicBezTo>
                    <a:pt x="2134" y="870"/>
                    <a:pt x="2144" y="849"/>
                    <a:pt x="2144" y="828"/>
                  </a:cubicBezTo>
                  <a:cubicBezTo>
                    <a:pt x="2258" y="466"/>
                    <a:pt x="2051" y="21"/>
                    <a:pt x="1658" y="11"/>
                  </a:cubicBezTo>
                  <a:cubicBezTo>
                    <a:pt x="1647" y="10"/>
                    <a:pt x="1637" y="10"/>
                    <a:pt x="1627" y="10"/>
                  </a:cubicBezTo>
                  <a:cubicBezTo>
                    <a:pt x="1351" y="10"/>
                    <a:pt x="1269" y="149"/>
                    <a:pt x="1129" y="269"/>
                  </a:cubicBezTo>
                  <a:cubicBezTo>
                    <a:pt x="984" y="145"/>
                    <a:pt x="912" y="0"/>
                    <a:pt x="601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2850450" y="3793475"/>
              <a:ext cx="55700" cy="50775"/>
            </a:xfrm>
            <a:custGeom>
              <a:avLst/>
              <a:gdLst/>
              <a:ahLst/>
              <a:cxnLst/>
              <a:rect l="l" t="t" r="r" b="b"/>
              <a:pathLst>
                <a:path w="2228" h="2031" extrusionOk="0">
                  <a:moveTo>
                    <a:pt x="591" y="62"/>
                  </a:moveTo>
                  <a:cubicBezTo>
                    <a:pt x="819" y="62"/>
                    <a:pt x="912" y="145"/>
                    <a:pt x="1006" y="238"/>
                  </a:cubicBezTo>
                  <a:cubicBezTo>
                    <a:pt x="1036" y="270"/>
                    <a:pt x="1068" y="300"/>
                    <a:pt x="1098" y="321"/>
                  </a:cubicBezTo>
                  <a:lnTo>
                    <a:pt x="1119" y="342"/>
                  </a:lnTo>
                  <a:lnTo>
                    <a:pt x="1140" y="321"/>
                  </a:lnTo>
                  <a:cubicBezTo>
                    <a:pt x="1171" y="300"/>
                    <a:pt x="1202" y="270"/>
                    <a:pt x="1223" y="249"/>
                  </a:cubicBezTo>
                  <a:cubicBezTo>
                    <a:pt x="1331" y="151"/>
                    <a:pt x="1411" y="72"/>
                    <a:pt x="1612" y="72"/>
                  </a:cubicBezTo>
                  <a:cubicBezTo>
                    <a:pt x="1623" y="72"/>
                    <a:pt x="1635" y="72"/>
                    <a:pt x="1648" y="72"/>
                  </a:cubicBezTo>
                  <a:cubicBezTo>
                    <a:pt x="1793" y="72"/>
                    <a:pt x="1927" y="145"/>
                    <a:pt x="2010" y="270"/>
                  </a:cubicBezTo>
                  <a:cubicBezTo>
                    <a:pt x="2124" y="435"/>
                    <a:pt x="2165" y="663"/>
                    <a:pt x="2103" y="850"/>
                  </a:cubicBezTo>
                  <a:cubicBezTo>
                    <a:pt x="2103" y="870"/>
                    <a:pt x="2093" y="891"/>
                    <a:pt x="2083" y="912"/>
                  </a:cubicBezTo>
                  <a:cubicBezTo>
                    <a:pt x="1875" y="1502"/>
                    <a:pt x="1243" y="1874"/>
                    <a:pt x="1119" y="1947"/>
                  </a:cubicBezTo>
                  <a:lnTo>
                    <a:pt x="1109" y="1936"/>
                  </a:lnTo>
                  <a:lnTo>
                    <a:pt x="1098" y="1947"/>
                  </a:lnTo>
                  <a:cubicBezTo>
                    <a:pt x="964" y="1874"/>
                    <a:pt x="353" y="1481"/>
                    <a:pt x="146" y="901"/>
                  </a:cubicBezTo>
                  <a:cubicBezTo>
                    <a:pt x="146" y="880"/>
                    <a:pt x="136" y="859"/>
                    <a:pt x="125" y="839"/>
                  </a:cubicBezTo>
                  <a:cubicBezTo>
                    <a:pt x="74" y="652"/>
                    <a:pt x="104" y="425"/>
                    <a:pt x="229" y="259"/>
                  </a:cubicBezTo>
                  <a:cubicBezTo>
                    <a:pt x="322" y="135"/>
                    <a:pt x="446" y="72"/>
                    <a:pt x="591" y="62"/>
                  </a:cubicBezTo>
                  <a:close/>
                  <a:moveTo>
                    <a:pt x="591" y="0"/>
                  </a:moveTo>
                  <a:cubicBezTo>
                    <a:pt x="426" y="10"/>
                    <a:pt x="281" y="83"/>
                    <a:pt x="177" y="228"/>
                  </a:cubicBezTo>
                  <a:cubicBezTo>
                    <a:pt x="42" y="404"/>
                    <a:pt x="1" y="652"/>
                    <a:pt x="63" y="859"/>
                  </a:cubicBezTo>
                  <a:lnTo>
                    <a:pt x="94" y="922"/>
                  </a:lnTo>
                  <a:cubicBezTo>
                    <a:pt x="322" y="1584"/>
                    <a:pt x="1036" y="1978"/>
                    <a:pt x="1088" y="2019"/>
                  </a:cubicBezTo>
                  <a:lnTo>
                    <a:pt x="1098" y="2030"/>
                  </a:lnTo>
                  <a:lnTo>
                    <a:pt x="1130" y="2030"/>
                  </a:lnTo>
                  <a:lnTo>
                    <a:pt x="1130" y="2019"/>
                  </a:lnTo>
                  <a:cubicBezTo>
                    <a:pt x="1192" y="1989"/>
                    <a:pt x="1906" y="1595"/>
                    <a:pt x="2145" y="932"/>
                  </a:cubicBezTo>
                  <a:cubicBezTo>
                    <a:pt x="2155" y="912"/>
                    <a:pt x="2155" y="891"/>
                    <a:pt x="2165" y="870"/>
                  </a:cubicBezTo>
                  <a:cubicBezTo>
                    <a:pt x="2228" y="663"/>
                    <a:pt x="2186" y="415"/>
                    <a:pt x="2062" y="238"/>
                  </a:cubicBezTo>
                  <a:cubicBezTo>
                    <a:pt x="1958" y="93"/>
                    <a:pt x="1813" y="10"/>
                    <a:pt x="1658" y="10"/>
                  </a:cubicBezTo>
                  <a:cubicBezTo>
                    <a:pt x="1646" y="10"/>
                    <a:pt x="1635" y="10"/>
                    <a:pt x="1624" y="10"/>
                  </a:cubicBezTo>
                  <a:cubicBezTo>
                    <a:pt x="1390" y="10"/>
                    <a:pt x="1290" y="109"/>
                    <a:pt x="1181" y="207"/>
                  </a:cubicBezTo>
                  <a:cubicBezTo>
                    <a:pt x="1161" y="217"/>
                    <a:pt x="1140" y="238"/>
                    <a:pt x="1119" y="259"/>
                  </a:cubicBezTo>
                  <a:cubicBezTo>
                    <a:pt x="1098" y="238"/>
                    <a:pt x="1078" y="217"/>
                    <a:pt x="1047" y="197"/>
                  </a:cubicBezTo>
                  <a:cubicBezTo>
                    <a:pt x="953" y="104"/>
                    <a:pt x="850" y="0"/>
                    <a:pt x="601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2885925" y="3796700"/>
              <a:ext cx="16075" cy="16875"/>
            </a:xfrm>
            <a:custGeom>
              <a:avLst/>
              <a:gdLst/>
              <a:ahLst/>
              <a:cxnLst/>
              <a:rect l="l" t="t" r="r" b="b"/>
              <a:pathLst>
                <a:path w="643" h="675" extrusionOk="0">
                  <a:moveTo>
                    <a:pt x="194" y="0"/>
                  </a:moveTo>
                  <a:cubicBezTo>
                    <a:pt x="161" y="0"/>
                    <a:pt x="130" y="8"/>
                    <a:pt x="104" y="26"/>
                  </a:cubicBezTo>
                  <a:cubicBezTo>
                    <a:pt x="1" y="99"/>
                    <a:pt x="22" y="296"/>
                    <a:pt x="135" y="461"/>
                  </a:cubicBezTo>
                  <a:cubicBezTo>
                    <a:pt x="221" y="594"/>
                    <a:pt x="348" y="674"/>
                    <a:pt x="450" y="674"/>
                  </a:cubicBezTo>
                  <a:cubicBezTo>
                    <a:pt x="483" y="674"/>
                    <a:pt x="514" y="666"/>
                    <a:pt x="539" y="648"/>
                  </a:cubicBezTo>
                  <a:cubicBezTo>
                    <a:pt x="643" y="576"/>
                    <a:pt x="632" y="378"/>
                    <a:pt x="508" y="203"/>
                  </a:cubicBezTo>
                  <a:cubicBezTo>
                    <a:pt x="422" y="78"/>
                    <a:pt x="296" y="0"/>
                    <a:pt x="194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2865475" y="3796850"/>
              <a:ext cx="11675" cy="12125"/>
            </a:xfrm>
            <a:custGeom>
              <a:avLst/>
              <a:gdLst/>
              <a:ahLst/>
              <a:cxnLst/>
              <a:rect l="l" t="t" r="r" b="b"/>
              <a:pathLst>
                <a:path w="467" h="485" extrusionOk="0">
                  <a:moveTo>
                    <a:pt x="149" y="1"/>
                  </a:moveTo>
                  <a:cubicBezTo>
                    <a:pt x="125" y="1"/>
                    <a:pt x="102" y="7"/>
                    <a:pt x="83" y="20"/>
                  </a:cubicBezTo>
                  <a:cubicBezTo>
                    <a:pt x="0" y="72"/>
                    <a:pt x="11" y="217"/>
                    <a:pt x="94" y="331"/>
                  </a:cubicBezTo>
                  <a:cubicBezTo>
                    <a:pt x="165" y="425"/>
                    <a:pt x="253" y="484"/>
                    <a:pt x="324" y="484"/>
                  </a:cubicBezTo>
                  <a:cubicBezTo>
                    <a:pt x="346" y="484"/>
                    <a:pt x="366" y="478"/>
                    <a:pt x="384" y="466"/>
                  </a:cubicBezTo>
                  <a:cubicBezTo>
                    <a:pt x="467" y="414"/>
                    <a:pt x="456" y="269"/>
                    <a:pt x="373" y="145"/>
                  </a:cubicBezTo>
                  <a:cubicBezTo>
                    <a:pt x="304" y="53"/>
                    <a:pt x="219" y="1"/>
                    <a:pt x="149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2705225" y="3659875"/>
              <a:ext cx="25" cy="201450"/>
            </a:xfrm>
            <a:custGeom>
              <a:avLst/>
              <a:gdLst/>
              <a:ahLst/>
              <a:cxnLst/>
              <a:rect l="l" t="t" r="r" b="b"/>
              <a:pathLst>
                <a:path w="1" h="8058" extrusionOk="0">
                  <a:moveTo>
                    <a:pt x="1" y="8058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704700" y="3659875"/>
              <a:ext cx="1075" cy="201450"/>
            </a:xfrm>
            <a:custGeom>
              <a:avLst/>
              <a:gdLst/>
              <a:ahLst/>
              <a:cxnLst/>
              <a:rect l="l" t="t" r="r" b="b"/>
              <a:pathLst>
                <a:path w="43" h="8058" extrusionOk="0">
                  <a:moveTo>
                    <a:pt x="1" y="1"/>
                  </a:moveTo>
                  <a:lnTo>
                    <a:pt x="1" y="8058"/>
                  </a:lnTo>
                  <a:lnTo>
                    <a:pt x="42" y="8058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677000" y="3855075"/>
              <a:ext cx="56450" cy="48950"/>
            </a:xfrm>
            <a:custGeom>
              <a:avLst/>
              <a:gdLst/>
              <a:ahLst/>
              <a:cxnLst/>
              <a:rect l="l" t="t" r="r" b="b"/>
              <a:pathLst>
                <a:path w="2258" h="1958" extrusionOk="0">
                  <a:moveTo>
                    <a:pt x="601" y="1"/>
                  </a:moveTo>
                  <a:cubicBezTo>
                    <a:pt x="218" y="11"/>
                    <a:pt x="0" y="457"/>
                    <a:pt x="115" y="819"/>
                  </a:cubicBezTo>
                  <a:cubicBezTo>
                    <a:pt x="115" y="839"/>
                    <a:pt x="125" y="860"/>
                    <a:pt x="135" y="881"/>
                  </a:cubicBezTo>
                  <a:cubicBezTo>
                    <a:pt x="373" y="1554"/>
                    <a:pt x="1119" y="1958"/>
                    <a:pt x="1119" y="1958"/>
                  </a:cubicBezTo>
                  <a:lnTo>
                    <a:pt x="1130" y="1948"/>
                  </a:lnTo>
                  <a:lnTo>
                    <a:pt x="1130" y="1958"/>
                  </a:lnTo>
                  <a:cubicBezTo>
                    <a:pt x="1130" y="1958"/>
                    <a:pt x="1885" y="1554"/>
                    <a:pt x="2124" y="892"/>
                  </a:cubicBezTo>
                  <a:cubicBezTo>
                    <a:pt x="2134" y="871"/>
                    <a:pt x="2144" y="850"/>
                    <a:pt x="2144" y="829"/>
                  </a:cubicBezTo>
                  <a:cubicBezTo>
                    <a:pt x="2258" y="467"/>
                    <a:pt x="2051" y="11"/>
                    <a:pt x="1668" y="11"/>
                  </a:cubicBezTo>
                  <a:cubicBezTo>
                    <a:pt x="1658" y="11"/>
                    <a:pt x="1649" y="10"/>
                    <a:pt x="1639" y="10"/>
                  </a:cubicBezTo>
                  <a:cubicBezTo>
                    <a:pt x="1362" y="10"/>
                    <a:pt x="1279" y="150"/>
                    <a:pt x="1130" y="270"/>
                  </a:cubicBezTo>
                  <a:cubicBezTo>
                    <a:pt x="985" y="146"/>
                    <a:pt x="923" y="1"/>
                    <a:pt x="6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677525" y="3854300"/>
              <a:ext cx="55425" cy="50775"/>
            </a:xfrm>
            <a:custGeom>
              <a:avLst/>
              <a:gdLst/>
              <a:ahLst/>
              <a:cxnLst/>
              <a:rect l="l" t="t" r="r" b="b"/>
              <a:pathLst>
                <a:path w="2217" h="2031" extrusionOk="0">
                  <a:moveTo>
                    <a:pt x="580" y="63"/>
                  </a:moveTo>
                  <a:cubicBezTo>
                    <a:pt x="819" y="63"/>
                    <a:pt x="902" y="145"/>
                    <a:pt x="1005" y="239"/>
                  </a:cubicBezTo>
                  <a:cubicBezTo>
                    <a:pt x="1026" y="270"/>
                    <a:pt x="1056" y="290"/>
                    <a:pt x="1088" y="322"/>
                  </a:cubicBezTo>
                  <a:lnTo>
                    <a:pt x="1109" y="343"/>
                  </a:lnTo>
                  <a:lnTo>
                    <a:pt x="1129" y="322"/>
                  </a:lnTo>
                  <a:cubicBezTo>
                    <a:pt x="1160" y="301"/>
                    <a:pt x="1191" y="270"/>
                    <a:pt x="1212" y="249"/>
                  </a:cubicBezTo>
                  <a:cubicBezTo>
                    <a:pt x="1319" y="152"/>
                    <a:pt x="1399" y="72"/>
                    <a:pt x="1607" y="72"/>
                  </a:cubicBezTo>
                  <a:cubicBezTo>
                    <a:pt x="1620" y="72"/>
                    <a:pt x="1633" y="73"/>
                    <a:pt x="1647" y="73"/>
                  </a:cubicBezTo>
                  <a:cubicBezTo>
                    <a:pt x="1781" y="73"/>
                    <a:pt x="1916" y="145"/>
                    <a:pt x="1999" y="270"/>
                  </a:cubicBezTo>
                  <a:cubicBezTo>
                    <a:pt x="2113" y="426"/>
                    <a:pt x="2154" y="653"/>
                    <a:pt x="2092" y="850"/>
                  </a:cubicBezTo>
                  <a:cubicBezTo>
                    <a:pt x="2092" y="870"/>
                    <a:pt x="2082" y="891"/>
                    <a:pt x="2071" y="912"/>
                  </a:cubicBezTo>
                  <a:cubicBezTo>
                    <a:pt x="1864" y="1492"/>
                    <a:pt x="1243" y="1875"/>
                    <a:pt x="1119" y="1947"/>
                  </a:cubicBezTo>
                  <a:lnTo>
                    <a:pt x="1098" y="1927"/>
                  </a:lnTo>
                  <a:lnTo>
                    <a:pt x="1088" y="1937"/>
                  </a:lnTo>
                  <a:cubicBezTo>
                    <a:pt x="953" y="1855"/>
                    <a:pt x="352" y="1482"/>
                    <a:pt x="145" y="902"/>
                  </a:cubicBezTo>
                  <a:cubicBezTo>
                    <a:pt x="135" y="881"/>
                    <a:pt x="124" y="860"/>
                    <a:pt x="124" y="840"/>
                  </a:cubicBezTo>
                  <a:cubicBezTo>
                    <a:pt x="62" y="643"/>
                    <a:pt x="104" y="426"/>
                    <a:pt x="218" y="260"/>
                  </a:cubicBezTo>
                  <a:cubicBezTo>
                    <a:pt x="311" y="136"/>
                    <a:pt x="435" y="63"/>
                    <a:pt x="580" y="63"/>
                  </a:cubicBezTo>
                  <a:close/>
                  <a:moveTo>
                    <a:pt x="580" y="1"/>
                  </a:moveTo>
                  <a:cubicBezTo>
                    <a:pt x="414" y="1"/>
                    <a:pt x="269" y="83"/>
                    <a:pt x="166" y="228"/>
                  </a:cubicBezTo>
                  <a:cubicBezTo>
                    <a:pt x="42" y="394"/>
                    <a:pt x="0" y="643"/>
                    <a:pt x="62" y="860"/>
                  </a:cubicBezTo>
                  <a:cubicBezTo>
                    <a:pt x="62" y="881"/>
                    <a:pt x="73" y="902"/>
                    <a:pt x="83" y="923"/>
                  </a:cubicBezTo>
                  <a:cubicBezTo>
                    <a:pt x="322" y="1575"/>
                    <a:pt x="1026" y="1979"/>
                    <a:pt x="1088" y="2010"/>
                  </a:cubicBezTo>
                  <a:lnTo>
                    <a:pt x="1088" y="2030"/>
                  </a:lnTo>
                  <a:lnTo>
                    <a:pt x="1109" y="2020"/>
                  </a:lnTo>
                  <a:lnTo>
                    <a:pt x="1119" y="2020"/>
                  </a:lnTo>
                  <a:lnTo>
                    <a:pt x="1119" y="2010"/>
                  </a:lnTo>
                  <a:cubicBezTo>
                    <a:pt x="1181" y="1979"/>
                    <a:pt x="1896" y="1585"/>
                    <a:pt x="2133" y="933"/>
                  </a:cubicBezTo>
                  <a:cubicBezTo>
                    <a:pt x="2144" y="912"/>
                    <a:pt x="2144" y="891"/>
                    <a:pt x="2154" y="860"/>
                  </a:cubicBezTo>
                  <a:cubicBezTo>
                    <a:pt x="2216" y="653"/>
                    <a:pt x="2175" y="405"/>
                    <a:pt x="2051" y="228"/>
                  </a:cubicBezTo>
                  <a:cubicBezTo>
                    <a:pt x="1947" y="94"/>
                    <a:pt x="1802" y="11"/>
                    <a:pt x="1647" y="11"/>
                  </a:cubicBezTo>
                  <a:cubicBezTo>
                    <a:pt x="1635" y="11"/>
                    <a:pt x="1623" y="11"/>
                    <a:pt x="1612" y="11"/>
                  </a:cubicBezTo>
                  <a:cubicBezTo>
                    <a:pt x="1388" y="11"/>
                    <a:pt x="1279" y="109"/>
                    <a:pt x="1171" y="198"/>
                  </a:cubicBezTo>
                  <a:lnTo>
                    <a:pt x="1109" y="260"/>
                  </a:lnTo>
                  <a:lnTo>
                    <a:pt x="1047" y="198"/>
                  </a:lnTo>
                  <a:cubicBezTo>
                    <a:pt x="943" y="94"/>
                    <a:pt x="839" y="1"/>
                    <a:pt x="580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2712725" y="3857500"/>
              <a:ext cx="16075" cy="16650"/>
            </a:xfrm>
            <a:custGeom>
              <a:avLst/>
              <a:gdLst/>
              <a:ahLst/>
              <a:cxnLst/>
              <a:rect l="l" t="t" r="r" b="b"/>
              <a:pathLst>
                <a:path w="643" h="666" extrusionOk="0">
                  <a:moveTo>
                    <a:pt x="199" y="0"/>
                  </a:moveTo>
                  <a:cubicBezTo>
                    <a:pt x="164" y="0"/>
                    <a:pt x="131" y="9"/>
                    <a:pt x="104" y="28"/>
                  </a:cubicBezTo>
                  <a:cubicBezTo>
                    <a:pt x="1" y="90"/>
                    <a:pt x="21" y="287"/>
                    <a:pt x="136" y="463"/>
                  </a:cubicBezTo>
                  <a:cubicBezTo>
                    <a:pt x="229" y="588"/>
                    <a:pt x="351" y="665"/>
                    <a:pt x="450" y="665"/>
                  </a:cubicBezTo>
                  <a:cubicBezTo>
                    <a:pt x="483" y="665"/>
                    <a:pt x="513" y="657"/>
                    <a:pt x="539" y="639"/>
                  </a:cubicBezTo>
                  <a:cubicBezTo>
                    <a:pt x="643" y="567"/>
                    <a:pt x="633" y="370"/>
                    <a:pt x="508" y="204"/>
                  </a:cubicBezTo>
                  <a:cubicBezTo>
                    <a:pt x="424" y="74"/>
                    <a:pt x="300" y="0"/>
                    <a:pt x="199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692525" y="3857700"/>
              <a:ext cx="11425" cy="12100"/>
            </a:xfrm>
            <a:custGeom>
              <a:avLst/>
              <a:gdLst/>
              <a:ahLst/>
              <a:cxnLst/>
              <a:rect l="l" t="t" r="r" b="b"/>
              <a:pathLst>
                <a:path w="457" h="484" extrusionOk="0">
                  <a:moveTo>
                    <a:pt x="141" y="0"/>
                  </a:moveTo>
                  <a:cubicBezTo>
                    <a:pt x="116" y="0"/>
                    <a:pt x="92" y="7"/>
                    <a:pt x="74" y="20"/>
                  </a:cubicBezTo>
                  <a:cubicBezTo>
                    <a:pt x="1" y="72"/>
                    <a:pt x="12" y="207"/>
                    <a:pt x="94" y="331"/>
                  </a:cubicBezTo>
                  <a:cubicBezTo>
                    <a:pt x="157" y="425"/>
                    <a:pt x="250" y="484"/>
                    <a:pt x="322" y="484"/>
                  </a:cubicBezTo>
                  <a:cubicBezTo>
                    <a:pt x="346" y="484"/>
                    <a:pt x="367" y="478"/>
                    <a:pt x="384" y="465"/>
                  </a:cubicBezTo>
                  <a:cubicBezTo>
                    <a:pt x="456" y="414"/>
                    <a:pt x="447" y="269"/>
                    <a:pt x="364" y="145"/>
                  </a:cubicBezTo>
                  <a:cubicBezTo>
                    <a:pt x="302" y="53"/>
                    <a:pt x="213" y="0"/>
                    <a:pt x="141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329575" y="3737550"/>
              <a:ext cx="25" cy="81325"/>
            </a:xfrm>
            <a:custGeom>
              <a:avLst/>
              <a:gdLst/>
              <a:ahLst/>
              <a:cxnLst/>
              <a:rect l="l" t="t" r="r" b="b"/>
              <a:pathLst>
                <a:path w="1" h="3253" extrusionOk="0">
                  <a:moveTo>
                    <a:pt x="0" y="1"/>
                  </a:moveTo>
                  <a:lnTo>
                    <a:pt x="0" y="3252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29050" y="3737550"/>
              <a:ext cx="1325" cy="81325"/>
            </a:xfrm>
            <a:custGeom>
              <a:avLst/>
              <a:gdLst/>
              <a:ahLst/>
              <a:cxnLst/>
              <a:rect l="l" t="t" r="r" b="b"/>
              <a:pathLst>
                <a:path w="53" h="3253" extrusionOk="0">
                  <a:moveTo>
                    <a:pt x="1" y="1"/>
                  </a:moveTo>
                  <a:lnTo>
                    <a:pt x="1" y="3252"/>
                  </a:lnTo>
                  <a:lnTo>
                    <a:pt x="53" y="3252"/>
                  </a:lnTo>
                  <a:lnTo>
                    <a:pt x="53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2301600" y="3812625"/>
              <a:ext cx="56225" cy="48700"/>
            </a:xfrm>
            <a:custGeom>
              <a:avLst/>
              <a:gdLst/>
              <a:ahLst/>
              <a:cxnLst/>
              <a:rect l="l" t="t" r="r" b="b"/>
              <a:pathLst>
                <a:path w="2249" h="1948" extrusionOk="0">
                  <a:moveTo>
                    <a:pt x="592" y="1"/>
                  </a:moveTo>
                  <a:cubicBezTo>
                    <a:pt x="208" y="11"/>
                    <a:pt x="1" y="466"/>
                    <a:pt x="104" y="818"/>
                  </a:cubicBezTo>
                  <a:cubicBezTo>
                    <a:pt x="115" y="839"/>
                    <a:pt x="125" y="871"/>
                    <a:pt x="125" y="891"/>
                  </a:cubicBezTo>
                  <a:cubicBezTo>
                    <a:pt x="374" y="1554"/>
                    <a:pt x="1130" y="1948"/>
                    <a:pt x="1130" y="1948"/>
                  </a:cubicBezTo>
                  <a:cubicBezTo>
                    <a:pt x="1130" y="1948"/>
                    <a:pt x="1886" y="1543"/>
                    <a:pt x="2124" y="880"/>
                  </a:cubicBezTo>
                  <a:cubicBezTo>
                    <a:pt x="2124" y="860"/>
                    <a:pt x="2134" y="839"/>
                    <a:pt x="2145" y="818"/>
                  </a:cubicBezTo>
                  <a:cubicBezTo>
                    <a:pt x="2248" y="456"/>
                    <a:pt x="2031" y="1"/>
                    <a:pt x="1648" y="1"/>
                  </a:cubicBezTo>
                  <a:cubicBezTo>
                    <a:pt x="1337" y="1"/>
                    <a:pt x="1275" y="146"/>
                    <a:pt x="1119" y="259"/>
                  </a:cubicBezTo>
                  <a:cubicBezTo>
                    <a:pt x="974" y="146"/>
                    <a:pt x="891" y="1"/>
                    <a:pt x="59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2301875" y="3811850"/>
              <a:ext cx="55675" cy="50750"/>
            </a:xfrm>
            <a:custGeom>
              <a:avLst/>
              <a:gdLst/>
              <a:ahLst/>
              <a:cxnLst/>
              <a:rect l="l" t="t" r="r" b="b"/>
              <a:pathLst>
                <a:path w="2227" h="2030" extrusionOk="0">
                  <a:moveTo>
                    <a:pt x="1637" y="62"/>
                  </a:moveTo>
                  <a:cubicBezTo>
                    <a:pt x="1782" y="62"/>
                    <a:pt x="1916" y="135"/>
                    <a:pt x="1999" y="259"/>
                  </a:cubicBezTo>
                  <a:cubicBezTo>
                    <a:pt x="2123" y="414"/>
                    <a:pt x="2155" y="642"/>
                    <a:pt x="2102" y="839"/>
                  </a:cubicBezTo>
                  <a:cubicBezTo>
                    <a:pt x="2092" y="860"/>
                    <a:pt x="2092" y="881"/>
                    <a:pt x="2082" y="902"/>
                  </a:cubicBezTo>
                  <a:cubicBezTo>
                    <a:pt x="1875" y="1471"/>
                    <a:pt x="1274" y="1854"/>
                    <a:pt x="1129" y="1937"/>
                  </a:cubicBezTo>
                  <a:lnTo>
                    <a:pt x="1119" y="1916"/>
                  </a:lnTo>
                  <a:lnTo>
                    <a:pt x="1108" y="1937"/>
                  </a:lnTo>
                  <a:cubicBezTo>
                    <a:pt x="984" y="1864"/>
                    <a:pt x="363" y="1491"/>
                    <a:pt x="146" y="902"/>
                  </a:cubicBezTo>
                  <a:cubicBezTo>
                    <a:pt x="135" y="881"/>
                    <a:pt x="135" y="870"/>
                    <a:pt x="125" y="839"/>
                  </a:cubicBezTo>
                  <a:cubicBezTo>
                    <a:pt x="63" y="653"/>
                    <a:pt x="104" y="425"/>
                    <a:pt x="218" y="269"/>
                  </a:cubicBezTo>
                  <a:cubicBezTo>
                    <a:pt x="311" y="135"/>
                    <a:pt x="436" y="73"/>
                    <a:pt x="581" y="62"/>
                  </a:cubicBezTo>
                  <a:lnTo>
                    <a:pt x="601" y="62"/>
                  </a:lnTo>
                  <a:cubicBezTo>
                    <a:pt x="808" y="62"/>
                    <a:pt x="901" y="145"/>
                    <a:pt x="1005" y="239"/>
                  </a:cubicBezTo>
                  <a:lnTo>
                    <a:pt x="1088" y="322"/>
                  </a:lnTo>
                  <a:lnTo>
                    <a:pt x="1108" y="332"/>
                  </a:lnTo>
                  <a:lnTo>
                    <a:pt x="1129" y="322"/>
                  </a:lnTo>
                  <a:cubicBezTo>
                    <a:pt x="1160" y="290"/>
                    <a:pt x="1191" y="259"/>
                    <a:pt x="1223" y="239"/>
                  </a:cubicBezTo>
                  <a:cubicBezTo>
                    <a:pt x="1315" y="145"/>
                    <a:pt x="1409" y="62"/>
                    <a:pt x="1637" y="62"/>
                  </a:cubicBezTo>
                  <a:close/>
                  <a:moveTo>
                    <a:pt x="581" y="0"/>
                  </a:moveTo>
                  <a:cubicBezTo>
                    <a:pt x="415" y="11"/>
                    <a:pt x="270" y="83"/>
                    <a:pt x="166" y="228"/>
                  </a:cubicBezTo>
                  <a:cubicBezTo>
                    <a:pt x="42" y="404"/>
                    <a:pt x="1" y="653"/>
                    <a:pt x="63" y="860"/>
                  </a:cubicBezTo>
                  <a:cubicBezTo>
                    <a:pt x="73" y="881"/>
                    <a:pt x="83" y="911"/>
                    <a:pt x="93" y="932"/>
                  </a:cubicBezTo>
                  <a:cubicBezTo>
                    <a:pt x="332" y="1585"/>
                    <a:pt x="1036" y="1979"/>
                    <a:pt x="1098" y="2009"/>
                  </a:cubicBezTo>
                  <a:lnTo>
                    <a:pt x="1108" y="2030"/>
                  </a:lnTo>
                  <a:lnTo>
                    <a:pt x="1119" y="2020"/>
                  </a:lnTo>
                  <a:lnTo>
                    <a:pt x="1129" y="2030"/>
                  </a:lnTo>
                  <a:lnTo>
                    <a:pt x="1140" y="2009"/>
                  </a:lnTo>
                  <a:cubicBezTo>
                    <a:pt x="1202" y="1979"/>
                    <a:pt x="1906" y="1574"/>
                    <a:pt x="2134" y="922"/>
                  </a:cubicBezTo>
                  <a:cubicBezTo>
                    <a:pt x="2144" y="902"/>
                    <a:pt x="2155" y="881"/>
                    <a:pt x="2165" y="849"/>
                  </a:cubicBezTo>
                  <a:cubicBezTo>
                    <a:pt x="2227" y="642"/>
                    <a:pt x="2185" y="394"/>
                    <a:pt x="2051" y="218"/>
                  </a:cubicBezTo>
                  <a:cubicBezTo>
                    <a:pt x="1947" y="83"/>
                    <a:pt x="1802" y="0"/>
                    <a:pt x="1647" y="0"/>
                  </a:cubicBezTo>
                  <a:lnTo>
                    <a:pt x="1626" y="0"/>
                  </a:lnTo>
                  <a:cubicBezTo>
                    <a:pt x="1377" y="0"/>
                    <a:pt x="1274" y="94"/>
                    <a:pt x="1181" y="187"/>
                  </a:cubicBezTo>
                  <a:cubicBezTo>
                    <a:pt x="1160" y="207"/>
                    <a:pt x="1140" y="239"/>
                    <a:pt x="1108" y="259"/>
                  </a:cubicBezTo>
                  <a:lnTo>
                    <a:pt x="1046" y="197"/>
                  </a:lnTo>
                  <a:cubicBezTo>
                    <a:pt x="943" y="104"/>
                    <a:pt x="829" y="0"/>
                    <a:pt x="581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2306275" y="3814825"/>
              <a:ext cx="15825" cy="16875"/>
            </a:xfrm>
            <a:custGeom>
              <a:avLst/>
              <a:gdLst/>
              <a:ahLst/>
              <a:cxnLst/>
              <a:rect l="l" t="t" r="r" b="b"/>
              <a:pathLst>
                <a:path w="633" h="675" extrusionOk="0">
                  <a:moveTo>
                    <a:pt x="442" y="0"/>
                  </a:moveTo>
                  <a:cubicBezTo>
                    <a:pt x="342" y="0"/>
                    <a:pt x="218" y="80"/>
                    <a:pt x="124" y="213"/>
                  </a:cubicBezTo>
                  <a:cubicBezTo>
                    <a:pt x="11" y="378"/>
                    <a:pt x="0" y="575"/>
                    <a:pt x="104" y="648"/>
                  </a:cubicBezTo>
                  <a:cubicBezTo>
                    <a:pt x="130" y="666"/>
                    <a:pt x="160" y="674"/>
                    <a:pt x="192" y="674"/>
                  </a:cubicBezTo>
                  <a:cubicBezTo>
                    <a:pt x="291" y="674"/>
                    <a:pt x="412" y="596"/>
                    <a:pt x="497" y="472"/>
                  </a:cubicBezTo>
                  <a:cubicBezTo>
                    <a:pt x="622" y="295"/>
                    <a:pt x="632" y="99"/>
                    <a:pt x="529" y="26"/>
                  </a:cubicBezTo>
                  <a:cubicBezTo>
                    <a:pt x="503" y="9"/>
                    <a:pt x="474" y="0"/>
                    <a:pt x="442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2331125" y="3815025"/>
              <a:ext cx="11425" cy="12100"/>
            </a:xfrm>
            <a:custGeom>
              <a:avLst/>
              <a:gdLst/>
              <a:ahLst/>
              <a:cxnLst/>
              <a:rect l="l" t="t" r="r" b="b"/>
              <a:pathLst>
                <a:path w="457" h="484" extrusionOk="0">
                  <a:moveTo>
                    <a:pt x="319" y="0"/>
                  </a:moveTo>
                  <a:cubicBezTo>
                    <a:pt x="244" y="0"/>
                    <a:pt x="157" y="59"/>
                    <a:pt x="94" y="153"/>
                  </a:cubicBezTo>
                  <a:cubicBezTo>
                    <a:pt x="0" y="277"/>
                    <a:pt x="0" y="412"/>
                    <a:pt x="73" y="464"/>
                  </a:cubicBezTo>
                  <a:cubicBezTo>
                    <a:pt x="92" y="477"/>
                    <a:pt x="114" y="484"/>
                    <a:pt x="139" y="484"/>
                  </a:cubicBezTo>
                  <a:cubicBezTo>
                    <a:pt x="208" y="484"/>
                    <a:pt x="294" y="432"/>
                    <a:pt x="363" y="340"/>
                  </a:cubicBezTo>
                  <a:cubicBezTo>
                    <a:pt x="446" y="215"/>
                    <a:pt x="456" y="70"/>
                    <a:pt x="384" y="18"/>
                  </a:cubicBezTo>
                  <a:cubicBezTo>
                    <a:pt x="364" y="6"/>
                    <a:pt x="342" y="0"/>
                    <a:pt x="319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494500" y="3722525"/>
              <a:ext cx="25" cy="80300"/>
            </a:xfrm>
            <a:custGeom>
              <a:avLst/>
              <a:gdLst/>
              <a:ahLst/>
              <a:cxnLst/>
              <a:rect l="l" t="t" r="r" b="b"/>
              <a:pathLst>
                <a:path w="1" h="3212" extrusionOk="0">
                  <a:moveTo>
                    <a:pt x="0" y="321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493975" y="3722525"/>
              <a:ext cx="1050" cy="80300"/>
            </a:xfrm>
            <a:custGeom>
              <a:avLst/>
              <a:gdLst/>
              <a:ahLst/>
              <a:cxnLst/>
              <a:rect l="l" t="t" r="r" b="b"/>
              <a:pathLst>
                <a:path w="42" h="3212" extrusionOk="0">
                  <a:moveTo>
                    <a:pt x="0" y="1"/>
                  </a:moveTo>
                  <a:lnTo>
                    <a:pt x="0" y="3211"/>
                  </a:lnTo>
                  <a:lnTo>
                    <a:pt x="42" y="3211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2466250" y="3796575"/>
              <a:ext cx="56475" cy="48950"/>
            </a:xfrm>
            <a:custGeom>
              <a:avLst/>
              <a:gdLst/>
              <a:ahLst/>
              <a:cxnLst/>
              <a:rect l="l" t="t" r="r" b="b"/>
              <a:pathLst>
                <a:path w="2259" h="1958" extrusionOk="0">
                  <a:moveTo>
                    <a:pt x="1658" y="1"/>
                  </a:moveTo>
                  <a:cubicBezTo>
                    <a:pt x="1337" y="1"/>
                    <a:pt x="1275" y="146"/>
                    <a:pt x="1130" y="270"/>
                  </a:cubicBezTo>
                  <a:cubicBezTo>
                    <a:pt x="980" y="150"/>
                    <a:pt x="897" y="10"/>
                    <a:pt x="620" y="10"/>
                  </a:cubicBezTo>
                  <a:cubicBezTo>
                    <a:pt x="611" y="10"/>
                    <a:pt x="601" y="10"/>
                    <a:pt x="592" y="11"/>
                  </a:cubicBezTo>
                  <a:cubicBezTo>
                    <a:pt x="208" y="21"/>
                    <a:pt x="1" y="466"/>
                    <a:pt x="115" y="829"/>
                  </a:cubicBezTo>
                  <a:cubicBezTo>
                    <a:pt x="115" y="850"/>
                    <a:pt x="125" y="870"/>
                    <a:pt x="136" y="891"/>
                  </a:cubicBezTo>
                  <a:cubicBezTo>
                    <a:pt x="374" y="1564"/>
                    <a:pt x="1130" y="1957"/>
                    <a:pt x="1130" y="1957"/>
                  </a:cubicBezTo>
                  <a:lnTo>
                    <a:pt x="1140" y="1957"/>
                  </a:lnTo>
                  <a:cubicBezTo>
                    <a:pt x="1140" y="1957"/>
                    <a:pt x="1886" y="1554"/>
                    <a:pt x="2124" y="880"/>
                  </a:cubicBezTo>
                  <a:cubicBezTo>
                    <a:pt x="2134" y="860"/>
                    <a:pt x="2145" y="839"/>
                    <a:pt x="2145" y="818"/>
                  </a:cubicBezTo>
                  <a:cubicBezTo>
                    <a:pt x="2259" y="456"/>
                    <a:pt x="2041" y="11"/>
                    <a:pt x="16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466525" y="3795800"/>
              <a:ext cx="55675" cy="50750"/>
            </a:xfrm>
            <a:custGeom>
              <a:avLst/>
              <a:gdLst/>
              <a:ahLst/>
              <a:cxnLst/>
              <a:rect l="l" t="t" r="r" b="b"/>
              <a:pathLst>
                <a:path w="2227" h="2030" extrusionOk="0">
                  <a:moveTo>
                    <a:pt x="1647" y="62"/>
                  </a:moveTo>
                  <a:cubicBezTo>
                    <a:pt x="1792" y="73"/>
                    <a:pt x="1916" y="135"/>
                    <a:pt x="2010" y="259"/>
                  </a:cubicBezTo>
                  <a:cubicBezTo>
                    <a:pt x="2123" y="425"/>
                    <a:pt x="2165" y="653"/>
                    <a:pt x="2113" y="839"/>
                  </a:cubicBezTo>
                  <a:lnTo>
                    <a:pt x="2082" y="901"/>
                  </a:lnTo>
                  <a:cubicBezTo>
                    <a:pt x="1885" y="1481"/>
                    <a:pt x="1274" y="1864"/>
                    <a:pt x="1140" y="1947"/>
                  </a:cubicBezTo>
                  <a:lnTo>
                    <a:pt x="1129" y="1926"/>
                  </a:lnTo>
                  <a:lnTo>
                    <a:pt x="1108" y="1947"/>
                  </a:lnTo>
                  <a:cubicBezTo>
                    <a:pt x="984" y="1875"/>
                    <a:pt x="363" y="1491"/>
                    <a:pt x="146" y="911"/>
                  </a:cubicBezTo>
                  <a:cubicBezTo>
                    <a:pt x="146" y="891"/>
                    <a:pt x="135" y="870"/>
                    <a:pt x="125" y="849"/>
                  </a:cubicBezTo>
                  <a:cubicBezTo>
                    <a:pt x="73" y="663"/>
                    <a:pt x="104" y="435"/>
                    <a:pt x="218" y="269"/>
                  </a:cubicBezTo>
                  <a:cubicBezTo>
                    <a:pt x="311" y="145"/>
                    <a:pt x="446" y="73"/>
                    <a:pt x="581" y="73"/>
                  </a:cubicBezTo>
                  <a:lnTo>
                    <a:pt x="601" y="73"/>
                  </a:lnTo>
                  <a:cubicBezTo>
                    <a:pt x="818" y="73"/>
                    <a:pt x="901" y="156"/>
                    <a:pt x="1005" y="249"/>
                  </a:cubicBezTo>
                  <a:cubicBezTo>
                    <a:pt x="1036" y="269"/>
                    <a:pt x="1067" y="301"/>
                    <a:pt x="1098" y="322"/>
                  </a:cubicBezTo>
                  <a:lnTo>
                    <a:pt x="1119" y="342"/>
                  </a:lnTo>
                  <a:lnTo>
                    <a:pt x="1140" y="322"/>
                  </a:lnTo>
                  <a:cubicBezTo>
                    <a:pt x="1171" y="301"/>
                    <a:pt x="1202" y="269"/>
                    <a:pt x="1223" y="239"/>
                  </a:cubicBezTo>
                  <a:cubicBezTo>
                    <a:pt x="1326" y="145"/>
                    <a:pt x="1409" y="62"/>
                    <a:pt x="1647" y="62"/>
                  </a:cubicBezTo>
                  <a:close/>
                  <a:moveTo>
                    <a:pt x="1647" y="0"/>
                  </a:moveTo>
                  <a:cubicBezTo>
                    <a:pt x="1388" y="0"/>
                    <a:pt x="1285" y="104"/>
                    <a:pt x="1181" y="197"/>
                  </a:cubicBezTo>
                  <a:lnTo>
                    <a:pt x="1119" y="259"/>
                  </a:lnTo>
                  <a:cubicBezTo>
                    <a:pt x="1098" y="239"/>
                    <a:pt x="1078" y="218"/>
                    <a:pt x="1057" y="207"/>
                  </a:cubicBezTo>
                  <a:cubicBezTo>
                    <a:pt x="948" y="109"/>
                    <a:pt x="840" y="10"/>
                    <a:pt x="616" y="10"/>
                  </a:cubicBezTo>
                  <a:cubicBezTo>
                    <a:pt x="604" y="10"/>
                    <a:pt x="593" y="10"/>
                    <a:pt x="581" y="11"/>
                  </a:cubicBezTo>
                  <a:cubicBezTo>
                    <a:pt x="425" y="11"/>
                    <a:pt x="270" y="94"/>
                    <a:pt x="176" y="239"/>
                  </a:cubicBezTo>
                  <a:cubicBezTo>
                    <a:pt x="42" y="414"/>
                    <a:pt x="1" y="663"/>
                    <a:pt x="73" y="870"/>
                  </a:cubicBezTo>
                  <a:cubicBezTo>
                    <a:pt x="73" y="891"/>
                    <a:pt x="84" y="911"/>
                    <a:pt x="94" y="932"/>
                  </a:cubicBezTo>
                  <a:cubicBezTo>
                    <a:pt x="332" y="1595"/>
                    <a:pt x="1046" y="1988"/>
                    <a:pt x="1098" y="2020"/>
                  </a:cubicBezTo>
                  <a:lnTo>
                    <a:pt x="1108" y="2030"/>
                  </a:lnTo>
                  <a:lnTo>
                    <a:pt x="1129" y="2030"/>
                  </a:lnTo>
                  <a:lnTo>
                    <a:pt x="1140" y="2020"/>
                  </a:lnTo>
                  <a:cubicBezTo>
                    <a:pt x="1202" y="1978"/>
                    <a:pt x="1906" y="1585"/>
                    <a:pt x="2144" y="922"/>
                  </a:cubicBezTo>
                  <a:cubicBezTo>
                    <a:pt x="2155" y="901"/>
                    <a:pt x="2165" y="881"/>
                    <a:pt x="2165" y="860"/>
                  </a:cubicBezTo>
                  <a:cubicBezTo>
                    <a:pt x="2227" y="653"/>
                    <a:pt x="2185" y="404"/>
                    <a:pt x="2061" y="228"/>
                  </a:cubicBezTo>
                  <a:cubicBezTo>
                    <a:pt x="1958" y="83"/>
                    <a:pt x="1813" y="11"/>
                    <a:pt x="1647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2470925" y="3799025"/>
              <a:ext cx="15825" cy="16875"/>
            </a:xfrm>
            <a:custGeom>
              <a:avLst/>
              <a:gdLst/>
              <a:ahLst/>
              <a:cxnLst/>
              <a:rect l="l" t="t" r="r" b="b"/>
              <a:pathLst>
                <a:path w="633" h="675" extrusionOk="0">
                  <a:moveTo>
                    <a:pt x="440" y="0"/>
                  </a:moveTo>
                  <a:cubicBezTo>
                    <a:pt x="342" y="0"/>
                    <a:pt x="221" y="78"/>
                    <a:pt x="135" y="203"/>
                  </a:cubicBezTo>
                  <a:cubicBezTo>
                    <a:pt x="11" y="379"/>
                    <a:pt x="0" y="575"/>
                    <a:pt x="104" y="648"/>
                  </a:cubicBezTo>
                  <a:cubicBezTo>
                    <a:pt x="129" y="666"/>
                    <a:pt x="159" y="674"/>
                    <a:pt x="191" y="674"/>
                  </a:cubicBezTo>
                  <a:cubicBezTo>
                    <a:pt x="291" y="674"/>
                    <a:pt x="414" y="594"/>
                    <a:pt x="508" y="462"/>
                  </a:cubicBezTo>
                  <a:cubicBezTo>
                    <a:pt x="622" y="296"/>
                    <a:pt x="633" y="99"/>
                    <a:pt x="529" y="27"/>
                  </a:cubicBezTo>
                  <a:cubicBezTo>
                    <a:pt x="503" y="9"/>
                    <a:pt x="473" y="0"/>
                    <a:pt x="440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495775" y="3799175"/>
              <a:ext cx="11425" cy="12125"/>
            </a:xfrm>
            <a:custGeom>
              <a:avLst/>
              <a:gdLst/>
              <a:ahLst/>
              <a:cxnLst/>
              <a:rect l="l" t="t" r="r" b="b"/>
              <a:pathLst>
                <a:path w="457" h="485" extrusionOk="0">
                  <a:moveTo>
                    <a:pt x="317" y="1"/>
                  </a:moveTo>
                  <a:cubicBezTo>
                    <a:pt x="245" y="1"/>
                    <a:pt x="155" y="53"/>
                    <a:pt x="94" y="145"/>
                  </a:cubicBezTo>
                  <a:cubicBezTo>
                    <a:pt x="11" y="269"/>
                    <a:pt x="1" y="414"/>
                    <a:pt x="73" y="466"/>
                  </a:cubicBezTo>
                  <a:cubicBezTo>
                    <a:pt x="91" y="478"/>
                    <a:pt x="112" y="484"/>
                    <a:pt x="135" y="484"/>
                  </a:cubicBezTo>
                  <a:cubicBezTo>
                    <a:pt x="208" y="484"/>
                    <a:pt x="301" y="426"/>
                    <a:pt x="363" y="332"/>
                  </a:cubicBezTo>
                  <a:cubicBezTo>
                    <a:pt x="446" y="217"/>
                    <a:pt x="456" y="72"/>
                    <a:pt x="384" y="21"/>
                  </a:cubicBezTo>
                  <a:cubicBezTo>
                    <a:pt x="365" y="7"/>
                    <a:pt x="342" y="1"/>
                    <a:pt x="317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404400" y="3706725"/>
              <a:ext cx="25" cy="208450"/>
            </a:xfrm>
            <a:custGeom>
              <a:avLst/>
              <a:gdLst/>
              <a:ahLst/>
              <a:cxnLst/>
              <a:rect l="l" t="t" r="r" b="b"/>
              <a:pathLst>
                <a:path w="1" h="8338" extrusionOk="0">
                  <a:moveTo>
                    <a:pt x="0" y="8338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403875" y="3706725"/>
              <a:ext cx="1075" cy="208450"/>
            </a:xfrm>
            <a:custGeom>
              <a:avLst/>
              <a:gdLst/>
              <a:ahLst/>
              <a:cxnLst/>
              <a:rect l="l" t="t" r="r" b="b"/>
              <a:pathLst>
                <a:path w="43" h="8338" extrusionOk="0">
                  <a:moveTo>
                    <a:pt x="1" y="1"/>
                  </a:moveTo>
                  <a:lnTo>
                    <a:pt x="1" y="8338"/>
                  </a:lnTo>
                  <a:lnTo>
                    <a:pt x="42" y="8338"/>
                  </a:lnTo>
                  <a:lnTo>
                    <a:pt x="42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376175" y="3908925"/>
              <a:ext cx="56450" cy="48950"/>
            </a:xfrm>
            <a:custGeom>
              <a:avLst/>
              <a:gdLst/>
              <a:ahLst/>
              <a:cxnLst/>
              <a:rect l="l" t="t" r="r" b="b"/>
              <a:pathLst>
                <a:path w="2258" h="1958" extrusionOk="0">
                  <a:moveTo>
                    <a:pt x="621" y="0"/>
                  </a:moveTo>
                  <a:cubicBezTo>
                    <a:pt x="611" y="0"/>
                    <a:pt x="601" y="1"/>
                    <a:pt x="591" y="1"/>
                  </a:cubicBezTo>
                  <a:cubicBezTo>
                    <a:pt x="207" y="11"/>
                    <a:pt x="0" y="467"/>
                    <a:pt x="115" y="819"/>
                  </a:cubicBezTo>
                  <a:cubicBezTo>
                    <a:pt x="115" y="839"/>
                    <a:pt x="125" y="860"/>
                    <a:pt x="135" y="881"/>
                  </a:cubicBezTo>
                  <a:cubicBezTo>
                    <a:pt x="373" y="1554"/>
                    <a:pt x="1129" y="1958"/>
                    <a:pt x="1129" y="1958"/>
                  </a:cubicBezTo>
                  <a:cubicBezTo>
                    <a:pt x="1129" y="1958"/>
                    <a:pt x="1129" y="1948"/>
                    <a:pt x="1139" y="1948"/>
                  </a:cubicBezTo>
                  <a:lnTo>
                    <a:pt x="1139" y="1958"/>
                  </a:lnTo>
                  <a:cubicBezTo>
                    <a:pt x="1139" y="1958"/>
                    <a:pt x="1885" y="1544"/>
                    <a:pt x="2124" y="881"/>
                  </a:cubicBezTo>
                  <a:lnTo>
                    <a:pt x="2154" y="819"/>
                  </a:lnTo>
                  <a:cubicBezTo>
                    <a:pt x="2258" y="457"/>
                    <a:pt x="2041" y="1"/>
                    <a:pt x="1657" y="1"/>
                  </a:cubicBezTo>
                  <a:cubicBezTo>
                    <a:pt x="1647" y="1"/>
                    <a:pt x="1637" y="0"/>
                    <a:pt x="1627" y="0"/>
                  </a:cubicBezTo>
                  <a:cubicBezTo>
                    <a:pt x="1342" y="0"/>
                    <a:pt x="1270" y="150"/>
                    <a:pt x="1129" y="259"/>
                  </a:cubicBezTo>
                  <a:cubicBezTo>
                    <a:pt x="979" y="150"/>
                    <a:pt x="906" y="0"/>
                    <a:pt x="621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376675" y="3908125"/>
              <a:ext cx="55700" cy="50800"/>
            </a:xfrm>
            <a:custGeom>
              <a:avLst/>
              <a:gdLst/>
              <a:ahLst/>
              <a:cxnLst/>
              <a:rect l="l" t="t" r="r" b="b"/>
              <a:pathLst>
                <a:path w="2228" h="2032" extrusionOk="0">
                  <a:moveTo>
                    <a:pt x="1637" y="64"/>
                  </a:moveTo>
                  <a:cubicBezTo>
                    <a:pt x="1782" y="64"/>
                    <a:pt x="1906" y="137"/>
                    <a:pt x="2000" y="261"/>
                  </a:cubicBezTo>
                  <a:cubicBezTo>
                    <a:pt x="2124" y="416"/>
                    <a:pt x="2155" y="644"/>
                    <a:pt x="2104" y="841"/>
                  </a:cubicBezTo>
                  <a:cubicBezTo>
                    <a:pt x="2093" y="861"/>
                    <a:pt x="2083" y="882"/>
                    <a:pt x="2083" y="903"/>
                  </a:cubicBezTo>
                  <a:cubicBezTo>
                    <a:pt x="1876" y="1483"/>
                    <a:pt x="1264" y="1866"/>
                    <a:pt x="1130" y="1938"/>
                  </a:cubicBezTo>
                  <a:lnTo>
                    <a:pt x="1119" y="1918"/>
                  </a:lnTo>
                  <a:lnTo>
                    <a:pt x="1099" y="1948"/>
                  </a:lnTo>
                  <a:cubicBezTo>
                    <a:pt x="974" y="1866"/>
                    <a:pt x="353" y="1493"/>
                    <a:pt x="146" y="903"/>
                  </a:cubicBezTo>
                  <a:cubicBezTo>
                    <a:pt x="136" y="882"/>
                    <a:pt x="125" y="861"/>
                    <a:pt x="125" y="841"/>
                  </a:cubicBezTo>
                  <a:cubicBezTo>
                    <a:pt x="63" y="654"/>
                    <a:pt x="95" y="426"/>
                    <a:pt x="219" y="261"/>
                  </a:cubicBezTo>
                  <a:cubicBezTo>
                    <a:pt x="302" y="137"/>
                    <a:pt x="436" y="64"/>
                    <a:pt x="581" y="64"/>
                  </a:cubicBezTo>
                  <a:lnTo>
                    <a:pt x="592" y="64"/>
                  </a:lnTo>
                  <a:cubicBezTo>
                    <a:pt x="809" y="64"/>
                    <a:pt x="902" y="146"/>
                    <a:pt x="1006" y="240"/>
                  </a:cubicBezTo>
                  <a:cubicBezTo>
                    <a:pt x="1027" y="271"/>
                    <a:pt x="1057" y="291"/>
                    <a:pt x="1089" y="323"/>
                  </a:cubicBezTo>
                  <a:lnTo>
                    <a:pt x="1109" y="333"/>
                  </a:lnTo>
                  <a:lnTo>
                    <a:pt x="1130" y="323"/>
                  </a:lnTo>
                  <a:cubicBezTo>
                    <a:pt x="1161" y="291"/>
                    <a:pt x="1192" y="261"/>
                    <a:pt x="1223" y="240"/>
                  </a:cubicBezTo>
                  <a:cubicBezTo>
                    <a:pt x="1317" y="137"/>
                    <a:pt x="1399" y="64"/>
                    <a:pt x="1637" y="64"/>
                  </a:cubicBezTo>
                  <a:close/>
                  <a:moveTo>
                    <a:pt x="605" y="1"/>
                  </a:moveTo>
                  <a:cubicBezTo>
                    <a:pt x="594" y="1"/>
                    <a:pt x="583" y="1"/>
                    <a:pt x="571" y="1"/>
                  </a:cubicBezTo>
                  <a:cubicBezTo>
                    <a:pt x="415" y="1"/>
                    <a:pt x="270" y="84"/>
                    <a:pt x="167" y="229"/>
                  </a:cubicBezTo>
                  <a:cubicBezTo>
                    <a:pt x="42" y="406"/>
                    <a:pt x="1" y="654"/>
                    <a:pt x="63" y="861"/>
                  </a:cubicBezTo>
                  <a:cubicBezTo>
                    <a:pt x="63" y="882"/>
                    <a:pt x="74" y="903"/>
                    <a:pt x="84" y="933"/>
                  </a:cubicBezTo>
                  <a:cubicBezTo>
                    <a:pt x="322" y="1586"/>
                    <a:pt x="1037" y="1980"/>
                    <a:pt x="1099" y="2010"/>
                  </a:cubicBezTo>
                  <a:lnTo>
                    <a:pt x="1099" y="2031"/>
                  </a:lnTo>
                  <a:lnTo>
                    <a:pt x="1119" y="2021"/>
                  </a:lnTo>
                  <a:lnTo>
                    <a:pt x="1130" y="2031"/>
                  </a:lnTo>
                  <a:lnTo>
                    <a:pt x="1130" y="2010"/>
                  </a:lnTo>
                  <a:cubicBezTo>
                    <a:pt x="1192" y="1980"/>
                    <a:pt x="1906" y="1576"/>
                    <a:pt x="2134" y="924"/>
                  </a:cubicBezTo>
                  <a:cubicBezTo>
                    <a:pt x="2145" y="903"/>
                    <a:pt x="2155" y="882"/>
                    <a:pt x="2155" y="851"/>
                  </a:cubicBezTo>
                  <a:cubicBezTo>
                    <a:pt x="2228" y="644"/>
                    <a:pt x="2176" y="395"/>
                    <a:pt x="2051" y="219"/>
                  </a:cubicBezTo>
                  <a:cubicBezTo>
                    <a:pt x="1948" y="84"/>
                    <a:pt x="1803" y="1"/>
                    <a:pt x="1637" y="1"/>
                  </a:cubicBezTo>
                  <a:lnTo>
                    <a:pt x="1627" y="1"/>
                  </a:lnTo>
                  <a:cubicBezTo>
                    <a:pt x="1379" y="1"/>
                    <a:pt x="1275" y="95"/>
                    <a:pt x="1172" y="188"/>
                  </a:cubicBezTo>
                  <a:lnTo>
                    <a:pt x="1109" y="250"/>
                  </a:lnTo>
                  <a:cubicBezTo>
                    <a:pt x="1089" y="240"/>
                    <a:pt x="1068" y="219"/>
                    <a:pt x="1047" y="199"/>
                  </a:cubicBezTo>
                  <a:cubicBezTo>
                    <a:pt x="938" y="100"/>
                    <a:pt x="839" y="1"/>
                    <a:pt x="605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2380825" y="3911125"/>
              <a:ext cx="16075" cy="16875"/>
            </a:xfrm>
            <a:custGeom>
              <a:avLst/>
              <a:gdLst/>
              <a:ahLst/>
              <a:cxnLst/>
              <a:rect l="l" t="t" r="r" b="b"/>
              <a:pathLst>
                <a:path w="643" h="675" extrusionOk="0">
                  <a:moveTo>
                    <a:pt x="450" y="0"/>
                  </a:moveTo>
                  <a:cubicBezTo>
                    <a:pt x="348" y="0"/>
                    <a:pt x="221" y="78"/>
                    <a:pt x="136" y="203"/>
                  </a:cubicBezTo>
                  <a:cubicBezTo>
                    <a:pt x="11" y="379"/>
                    <a:pt x="1" y="576"/>
                    <a:pt x="104" y="648"/>
                  </a:cubicBezTo>
                  <a:cubicBezTo>
                    <a:pt x="130" y="666"/>
                    <a:pt x="160" y="674"/>
                    <a:pt x="193" y="674"/>
                  </a:cubicBezTo>
                  <a:cubicBezTo>
                    <a:pt x="292" y="674"/>
                    <a:pt x="415" y="597"/>
                    <a:pt x="508" y="472"/>
                  </a:cubicBezTo>
                  <a:cubicBezTo>
                    <a:pt x="622" y="296"/>
                    <a:pt x="643" y="99"/>
                    <a:pt x="539" y="26"/>
                  </a:cubicBezTo>
                  <a:cubicBezTo>
                    <a:pt x="514" y="9"/>
                    <a:pt x="483" y="0"/>
                    <a:pt x="450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405675" y="3911325"/>
              <a:ext cx="11700" cy="12100"/>
            </a:xfrm>
            <a:custGeom>
              <a:avLst/>
              <a:gdLst/>
              <a:ahLst/>
              <a:cxnLst/>
              <a:rect l="l" t="t" r="r" b="b"/>
              <a:pathLst>
                <a:path w="468" h="484" extrusionOk="0">
                  <a:moveTo>
                    <a:pt x="324" y="0"/>
                  </a:moveTo>
                  <a:cubicBezTo>
                    <a:pt x="254" y="0"/>
                    <a:pt x="165" y="59"/>
                    <a:pt x="94" y="154"/>
                  </a:cubicBezTo>
                  <a:cubicBezTo>
                    <a:pt x="12" y="278"/>
                    <a:pt x="1" y="412"/>
                    <a:pt x="74" y="464"/>
                  </a:cubicBezTo>
                  <a:cubicBezTo>
                    <a:pt x="95" y="478"/>
                    <a:pt x="120" y="484"/>
                    <a:pt x="145" y="484"/>
                  </a:cubicBezTo>
                  <a:cubicBezTo>
                    <a:pt x="218" y="484"/>
                    <a:pt x="302" y="432"/>
                    <a:pt x="364" y="340"/>
                  </a:cubicBezTo>
                  <a:cubicBezTo>
                    <a:pt x="456" y="216"/>
                    <a:pt x="467" y="71"/>
                    <a:pt x="384" y="18"/>
                  </a:cubicBezTo>
                  <a:cubicBezTo>
                    <a:pt x="367" y="6"/>
                    <a:pt x="347" y="0"/>
                    <a:pt x="324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622625" y="3659875"/>
              <a:ext cx="25" cy="83925"/>
            </a:xfrm>
            <a:custGeom>
              <a:avLst/>
              <a:gdLst/>
              <a:ahLst/>
              <a:cxnLst/>
              <a:rect l="l" t="t" r="r" b="b"/>
              <a:pathLst>
                <a:path w="1" h="3357" extrusionOk="0">
                  <a:moveTo>
                    <a:pt x="1" y="3356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622125" y="3659875"/>
              <a:ext cx="1050" cy="83925"/>
            </a:xfrm>
            <a:custGeom>
              <a:avLst/>
              <a:gdLst/>
              <a:ahLst/>
              <a:cxnLst/>
              <a:rect l="l" t="t" r="r" b="b"/>
              <a:pathLst>
                <a:path w="42" h="3357" extrusionOk="0">
                  <a:moveTo>
                    <a:pt x="0" y="1"/>
                  </a:moveTo>
                  <a:lnTo>
                    <a:pt x="0" y="3356"/>
                  </a:lnTo>
                  <a:lnTo>
                    <a:pt x="41" y="3356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2594425" y="3737550"/>
              <a:ext cx="56450" cy="48950"/>
            </a:xfrm>
            <a:custGeom>
              <a:avLst/>
              <a:gdLst/>
              <a:ahLst/>
              <a:cxnLst/>
              <a:rect l="l" t="t" r="r" b="b"/>
              <a:pathLst>
                <a:path w="2258" h="1958" extrusionOk="0">
                  <a:moveTo>
                    <a:pt x="601" y="1"/>
                  </a:moveTo>
                  <a:cubicBezTo>
                    <a:pt x="217" y="10"/>
                    <a:pt x="0" y="466"/>
                    <a:pt x="104" y="818"/>
                  </a:cubicBezTo>
                  <a:lnTo>
                    <a:pt x="135" y="880"/>
                  </a:lnTo>
                  <a:cubicBezTo>
                    <a:pt x="373" y="1554"/>
                    <a:pt x="1119" y="1957"/>
                    <a:pt x="1119" y="1957"/>
                  </a:cubicBezTo>
                  <a:lnTo>
                    <a:pt x="1129" y="1957"/>
                  </a:lnTo>
                  <a:cubicBezTo>
                    <a:pt x="1129" y="1957"/>
                    <a:pt x="1885" y="1564"/>
                    <a:pt x="2123" y="891"/>
                  </a:cubicBezTo>
                  <a:cubicBezTo>
                    <a:pt x="2134" y="870"/>
                    <a:pt x="2144" y="850"/>
                    <a:pt x="2144" y="829"/>
                  </a:cubicBezTo>
                  <a:cubicBezTo>
                    <a:pt x="2258" y="466"/>
                    <a:pt x="2051" y="21"/>
                    <a:pt x="1667" y="10"/>
                  </a:cubicBezTo>
                  <a:cubicBezTo>
                    <a:pt x="1657" y="10"/>
                    <a:pt x="1647" y="10"/>
                    <a:pt x="1638" y="10"/>
                  </a:cubicBezTo>
                  <a:cubicBezTo>
                    <a:pt x="1352" y="10"/>
                    <a:pt x="1279" y="150"/>
                    <a:pt x="1129" y="270"/>
                  </a:cubicBezTo>
                  <a:cubicBezTo>
                    <a:pt x="984" y="146"/>
                    <a:pt x="912" y="1"/>
                    <a:pt x="601" y="1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2594675" y="3736775"/>
              <a:ext cx="55700" cy="50750"/>
            </a:xfrm>
            <a:custGeom>
              <a:avLst/>
              <a:gdLst/>
              <a:ahLst/>
              <a:cxnLst/>
              <a:rect l="l" t="t" r="r" b="b"/>
              <a:pathLst>
                <a:path w="2228" h="2030" extrusionOk="0">
                  <a:moveTo>
                    <a:pt x="591" y="62"/>
                  </a:moveTo>
                  <a:cubicBezTo>
                    <a:pt x="819" y="62"/>
                    <a:pt x="912" y="145"/>
                    <a:pt x="1005" y="239"/>
                  </a:cubicBezTo>
                  <a:cubicBezTo>
                    <a:pt x="1036" y="269"/>
                    <a:pt x="1067" y="301"/>
                    <a:pt x="1098" y="321"/>
                  </a:cubicBezTo>
                  <a:lnTo>
                    <a:pt x="1119" y="342"/>
                  </a:lnTo>
                  <a:lnTo>
                    <a:pt x="1139" y="321"/>
                  </a:lnTo>
                  <a:cubicBezTo>
                    <a:pt x="1171" y="301"/>
                    <a:pt x="1202" y="269"/>
                    <a:pt x="1222" y="249"/>
                  </a:cubicBezTo>
                  <a:cubicBezTo>
                    <a:pt x="1331" y="161"/>
                    <a:pt x="1411" y="72"/>
                    <a:pt x="1612" y="72"/>
                  </a:cubicBezTo>
                  <a:cubicBezTo>
                    <a:pt x="1624" y="72"/>
                    <a:pt x="1635" y="72"/>
                    <a:pt x="1647" y="73"/>
                  </a:cubicBezTo>
                  <a:cubicBezTo>
                    <a:pt x="1792" y="73"/>
                    <a:pt x="1927" y="145"/>
                    <a:pt x="2009" y="269"/>
                  </a:cubicBezTo>
                  <a:cubicBezTo>
                    <a:pt x="2134" y="435"/>
                    <a:pt x="2165" y="663"/>
                    <a:pt x="2103" y="849"/>
                  </a:cubicBezTo>
                  <a:cubicBezTo>
                    <a:pt x="2103" y="870"/>
                    <a:pt x="2092" y="891"/>
                    <a:pt x="2082" y="911"/>
                  </a:cubicBezTo>
                  <a:cubicBezTo>
                    <a:pt x="1875" y="1502"/>
                    <a:pt x="1243" y="1885"/>
                    <a:pt x="1119" y="1947"/>
                  </a:cubicBezTo>
                  <a:lnTo>
                    <a:pt x="1109" y="1937"/>
                  </a:lnTo>
                  <a:lnTo>
                    <a:pt x="1098" y="1947"/>
                  </a:lnTo>
                  <a:cubicBezTo>
                    <a:pt x="953" y="1864"/>
                    <a:pt x="352" y="1481"/>
                    <a:pt x="145" y="901"/>
                  </a:cubicBezTo>
                  <a:cubicBezTo>
                    <a:pt x="145" y="881"/>
                    <a:pt x="135" y="860"/>
                    <a:pt x="125" y="839"/>
                  </a:cubicBezTo>
                  <a:cubicBezTo>
                    <a:pt x="73" y="653"/>
                    <a:pt x="104" y="425"/>
                    <a:pt x="228" y="259"/>
                  </a:cubicBezTo>
                  <a:cubicBezTo>
                    <a:pt x="322" y="135"/>
                    <a:pt x="446" y="73"/>
                    <a:pt x="591" y="62"/>
                  </a:cubicBezTo>
                  <a:close/>
                  <a:moveTo>
                    <a:pt x="591" y="0"/>
                  </a:moveTo>
                  <a:cubicBezTo>
                    <a:pt x="425" y="11"/>
                    <a:pt x="280" y="83"/>
                    <a:pt x="177" y="228"/>
                  </a:cubicBezTo>
                  <a:cubicBezTo>
                    <a:pt x="53" y="404"/>
                    <a:pt x="0" y="653"/>
                    <a:pt x="73" y="860"/>
                  </a:cubicBezTo>
                  <a:cubicBezTo>
                    <a:pt x="73" y="881"/>
                    <a:pt x="83" y="901"/>
                    <a:pt x="94" y="922"/>
                  </a:cubicBezTo>
                  <a:cubicBezTo>
                    <a:pt x="322" y="1585"/>
                    <a:pt x="1036" y="1988"/>
                    <a:pt x="1088" y="2020"/>
                  </a:cubicBezTo>
                  <a:lnTo>
                    <a:pt x="1098" y="2030"/>
                  </a:lnTo>
                  <a:lnTo>
                    <a:pt x="1130" y="2030"/>
                  </a:lnTo>
                  <a:lnTo>
                    <a:pt x="1130" y="2020"/>
                  </a:lnTo>
                  <a:cubicBezTo>
                    <a:pt x="1192" y="1988"/>
                    <a:pt x="1906" y="1595"/>
                    <a:pt x="2144" y="932"/>
                  </a:cubicBezTo>
                  <a:cubicBezTo>
                    <a:pt x="2154" y="911"/>
                    <a:pt x="2165" y="891"/>
                    <a:pt x="2165" y="870"/>
                  </a:cubicBezTo>
                  <a:cubicBezTo>
                    <a:pt x="2227" y="663"/>
                    <a:pt x="2186" y="414"/>
                    <a:pt x="2062" y="239"/>
                  </a:cubicBezTo>
                  <a:cubicBezTo>
                    <a:pt x="1958" y="94"/>
                    <a:pt x="1813" y="11"/>
                    <a:pt x="1657" y="11"/>
                  </a:cubicBezTo>
                  <a:cubicBezTo>
                    <a:pt x="1645" y="10"/>
                    <a:pt x="1633" y="10"/>
                    <a:pt x="1621" y="10"/>
                  </a:cubicBezTo>
                  <a:cubicBezTo>
                    <a:pt x="1389" y="10"/>
                    <a:pt x="1290" y="109"/>
                    <a:pt x="1181" y="207"/>
                  </a:cubicBezTo>
                  <a:cubicBezTo>
                    <a:pt x="1160" y="218"/>
                    <a:pt x="1139" y="239"/>
                    <a:pt x="1119" y="259"/>
                  </a:cubicBezTo>
                  <a:lnTo>
                    <a:pt x="1057" y="197"/>
                  </a:lnTo>
                  <a:cubicBezTo>
                    <a:pt x="953" y="104"/>
                    <a:pt x="850" y="0"/>
                    <a:pt x="601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2630150" y="3740000"/>
              <a:ext cx="16075" cy="16875"/>
            </a:xfrm>
            <a:custGeom>
              <a:avLst/>
              <a:gdLst/>
              <a:ahLst/>
              <a:cxnLst/>
              <a:rect l="l" t="t" r="r" b="b"/>
              <a:pathLst>
                <a:path w="643" h="675" extrusionOk="0">
                  <a:moveTo>
                    <a:pt x="194" y="0"/>
                  </a:moveTo>
                  <a:cubicBezTo>
                    <a:pt x="161" y="0"/>
                    <a:pt x="130" y="9"/>
                    <a:pt x="104" y="27"/>
                  </a:cubicBezTo>
                  <a:cubicBezTo>
                    <a:pt x="1" y="99"/>
                    <a:pt x="21" y="296"/>
                    <a:pt x="135" y="462"/>
                  </a:cubicBezTo>
                  <a:cubicBezTo>
                    <a:pt x="229" y="594"/>
                    <a:pt x="352" y="674"/>
                    <a:pt x="452" y="674"/>
                  </a:cubicBezTo>
                  <a:cubicBezTo>
                    <a:pt x="484" y="674"/>
                    <a:pt x="514" y="666"/>
                    <a:pt x="539" y="648"/>
                  </a:cubicBezTo>
                  <a:cubicBezTo>
                    <a:pt x="643" y="575"/>
                    <a:pt x="632" y="379"/>
                    <a:pt x="508" y="202"/>
                  </a:cubicBezTo>
                  <a:cubicBezTo>
                    <a:pt x="422" y="78"/>
                    <a:pt x="296" y="0"/>
                    <a:pt x="194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2609700" y="3740150"/>
              <a:ext cx="11675" cy="12125"/>
            </a:xfrm>
            <a:custGeom>
              <a:avLst/>
              <a:gdLst/>
              <a:ahLst/>
              <a:cxnLst/>
              <a:rect l="l" t="t" r="r" b="b"/>
              <a:pathLst>
                <a:path w="467" h="485" extrusionOk="0">
                  <a:moveTo>
                    <a:pt x="149" y="1"/>
                  </a:moveTo>
                  <a:cubicBezTo>
                    <a:pt x="124" y="1"/>
                    <a:pt x="102" y="7"/>
                    <a:pt x="83" y="21"/>
                  </a:cubicBezTo>
                  <a:cubicBezTo>
                    <a:pt x="0" y="72"/>
                    <a:pt x="11" y="217"/>
                    <a:pt x="104" y="331"/>
                  </a:cubicBezTo>
                  <a:cubicBezTo>
                    <a:pt x="166" y="426"/>
                    <a:pt x="253" y="484"/>
                    <a:pt x="327" y="484"/>
                  </a:cubicBezTo>
                  <a:cubicBezTo>
                    <a:pt x="351" y="484"/>
                    <a:pt x="374" y="478"/>
                    <a:pt x="394" y="466"/>
                  </a:cubicBezTo>
                  <a:cubicBezTo>
                    <a:pt x="466" y="414"/>
                    <a:pt x="456" y="269"/>
                    <a:pt x="373" y="145"/>
                  </a:cubicBezTo>
                  <a:cubicBezTo>
                    <a:pt x="304" y="53"/>
                    <a:pt x="218" y="1"/>
                    <a:pt x="149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039200" y="3640450"/>
              <a:ext cx="2350" cy="217250"/>
            </a:xfrm>
            <a:custGeom>
              <a:avLst/>
              <a:gdLst/>
              <a:ahLst/>
              <a:cxnLst/>
              <a:rect l="l" t="t" r="r" b="b"/>
              <a:pathLst>
                <a:path w="94" h="8690" extrusionOk="0">
                  <a:moveTo>
                    <a:pt x="93" y="1"/>
                  </a:moveTo>
                  <a:cubicBezTo>
                    <a:pt x="0" y="104"/>
                    <a:pt x="93" y="8690"/>
                    <a:pt x="93" y="8690"/>
                  </a:cubicBezTo>
                  <a:lnTo>
                    <a:pt x="93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038675" y="3640200"/>
              <a:ext cx="3650" cy="217500"/>
            </a:xfrm>
            <a:custGeom>
              <a:avLst/>
              <a:gdLst/>
              <a:ahLst/>
              <a:cxnLst/>
              <a:rect l="l" t="t" r="r" b="b"/>
              <a:pathLst>
                <a:path w="146" h="8700" extrusionOk="0">
                  <a:moveTo>
                    <a:pt x="104" y="1"/>
                  </a:moveTo>
                  <a:cubicBezTo>
                    <a:pt x="1" y="94"/>
                    <a:pt x="84" y="7260"/>
                    <a:pt x="93" y="8700"/>
                  </a:cubicBezTo>
                  <a:lnTo>
                    <a:pt x="146" y="8700"/>
                  </a:lnTo>
                  <a:cubicBezTo>
                    <a:pt x="104" y="5768"/>
                    <a:pt x="63" y="187"/>
                    <a:pt x="135" y="31"/>
                  </a:cubicBezTo>
                  <a:lnTo>
                    <a:pt x="104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013550" y="3855075"/>
              <a:ext cx="56225" cy="48950"/>
            </a:xfrm>
            <a:custGeom>
              <a:avLst/>
              <a:gdLst/>
              <a:ahLst/>
              <a:cxnLst/>
              <a:rect l="l" t="t" r="r" b="b"/>
              <a:pathLst>
                <a:path w="2249" h="1958" extrusionOk="0">
                  <a:moveTo>
                    <a:pt x="1658" y="1"/>
                  </a:moveTo>
                  <a:cubicBezTo>
                    <a:pt x="1337" y="1"/>
                    <a:pt x="1275" y="146"/>
                    <a:pt x="1130" y="270"/>
                  </a:cubicBezTo>
                  <a:cubicBezTo>
                    <a:pt x="979" y="150"/>
                    <a:pt x="897" y="10"/>
                    <a:pt x="620" y="10"/>
                  </a:cubicBezTo>
                  <a:cubicBezTo>
                    <a:pt x="611" y="10"/>
                    <a:pt x="601" y="11"/>
                    <a:pt x="591" y="11"/>
                  </a:cubicBezTo>
                  <a:cubicBezTo>
                    <a:pt x="208" y="11"/>
                    <a:pt x="1" y="467"/>
                    <a:pt x="104" y="829"/>
                  </a:cubicBezTo>
                  <a:lnTo>
                    <a:pt x="136" y="892"/>
                  </a:lnTo>
                  <a:cubicBezTo>
                    <a:pt x="374" y="1554"/>
                    <a:pt x="1130" y="1958"/>
                    <a:pt x="1130" y="1958"/>
                  </a:cubicBezTo>
                  <a:cubicBezTo>
                    <a:pt x="1130" y="1958"/>
                    <a:pt x="1885" y="1554"/>
                    <a:pt x="2124" y="881"/>
                  </a:cubicBezTo>
                  <a:cubicBezTo>
                    <a:pt x="2134" y="860"/>
                    <a:pt x="2134" y="839"/>
                    <a:pt x="2145" y="819"/>
                  </a:cubicBezTo>
                  <a:cubicBezTo>
                    <a:pt x="2248" y="457"/>
                    <a:pt x="2041" y="11"/>
                    <a:pt x="16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013825" y="3854300"/>
              <a:ext cx="55675" cy="50775"/>
            </a:xfrm>
            <a:custGeom>
              <a:avLst/>
              <a:gdLst/>
              <a:ahLst/>
              <a:cxnLst/>
              <a:rect l="l" t="t" r="r" b="b"/>
              <a:pathLst>
                <a:path w="2227" h="2031" extrusionOk="0">
                  <a:moveTo>
                    <a:pt x="1647" y="63"/>
                  </a:moveTo>
                  <a:cubicBezTo>
                    <a:pt x="1782" y="63"/>
                    <a:pt x="1916" y="136"/>
                    <a:pt x="2010" y="260"/>
                  </a:cubicBezTo>
                  <a:cubicBezTo>
                    <a:pt x="2123" y="426"/>
                    <a:pt x="2164" y="643"/>
                    <a:pt x="2102" y="840"/>
                  </a:cubicBezTo>
                  <a:cubicBezTo>
                    <a:pt x="2092" y="860"/>
                    <a:pt x="2092" y="881"/>
                    <a:pt x="2082" y="902"/>
                  </a:cubicBezTo>
                  <a:cubicBezTo>
                    <a:pt x="1874" y="1482"/>
                    <a:pt x="1274" y="1865"/>
                    <a:pt x="1140" y="1937"/>
                  </a:cubicBezTo>
                  <a:lnTo>
                    <a:pt x="1129" y="1927"/>
                  </a:lnTo>
                  <a:lnTo>
                    <a:pt x="1108" y="1947"/>
                  </a:lnTo>
                  <a:cubicBezTo>
                    <a:pt x="984" y="1875"/>
                    <a:pt x="363" y="1492"/>
                    <a:pt x="146" y="912"/>
                  </a:cubicBezTo>
                  <a:cubicBezTo>
                    <a:pt x="146" y="891"/>
                    <a:pt x="135" y="870"/>
                    <a:pt x="125" y="850"/>
                  </a:cubicBezTo>
                  <a:cubicBezTo>
                    <a:pt x="73" y="653"/>
                    <a:pt x="104" y="426"/>
                    <a:pt x="218" y="270"/>
                  </a:cubicBezTo>
                  <a:cubicBezTo>
                    <a:pt x="311" y="145"/>
                    <a:pt x="435" y="73"/>
                    <a:pt x="580" y="73"/>
                  </a:cubicBezTo>
                  <a:lnTo>
                    <a:pt x="601" y="73"/>
                  </a:lnTo>
                  <a:cubicBezTo>
                    <a:pt x="818" y="73"/>
                    <a:pt x="901" y="156"/>
                    <a:pt x="1005" y="249"/>
                  </a:cubicBezTo>
                  <a:cubicBezTo>
                    <a:pt x="1036" y="270"/>
                    <a:pt x="1067" y="301"/>
                    <a:pt x="1098" y="322"/>
                  </a:cubicBezTo>
                  <a:lnTo>
                    <a:pt x="1119" y="343"/>
                  </a:lnTo>
                  <a:lnTo>
                    <a:pt x="1129" y="322"/>
                  </a:lnTo>
                  <a:cubicBezTo>
                    <a:pt x="1170" y="290"/>
                    <a:pt x="1191" y="270"/>
                    <a:pt x="1222" y="239"/>
                  </a:cubicBezTo>
                  <a:cubicBezTo>
                    <a:pt x="1326" y="145"/>
                    <a:pt x="1409" y="63"/>
                    <a:pt x="1647" y="63"/>
                  </a:cubicBezTo>
                  <a:close/>
                  <a:moveTo>
                    <a:pt x="1626" y="1"/>
                  </a:moveTo>
                  <a:cubicBezTo>
                    <a:pt x="1377" y="1"/>
                    <a:pt x="1274" y="104"/>
                    <a:pt x="1181" y="198"/>
                  </a:cubicBezTo>
                  <a:cubicBezTo>
                    <a:pt x="1160" y="218"/>
                    <a:pt x="1140" y="239"/>
                    <a:pt x="1108" y="260"/>
                  </a:cubicBezTo>
                  <a:lnTo>
                    <a:pt x="1046" y="198"/>
                  </a:lnTo>
                  <a:cubicBezTo>
                    <a:pt x="947" y="109"/>
                    <a:pt x="840" y="11"/>
                    <a:pt x="616" y="11"/>
                  </a:cubicBezTo>
                  <a:cubicBezTo>
                    <a:pt x="604" y="11"/>
                    <a:pt x="592" y="11"/>
                    <a:pt x="580" y="11"/>
                  </a:cubicBezTo>
                  <a:cubicBezTo>
                    <a:pt x="415" y="11"/>
                    <a:pt x="270" y="94"/>
                    <a:pt x="176" y="228"/>
                  </a:cubicBezTo>
                  <a:cubicBezTo>
                    <a:pt x="42" y="405"/>
                    <a:pt x="1" y="653"/>
                    <a:pt x="73" y="860"/>
                  </a:cubicBezTo>
                  <a:cubicBezTo>
                    <a:pt x="73" y="891"/>
                    <a:pt x="83" y="912"/>
                    <a:pt x="93" y="933"/>
                  </a:cubicBezTo>
                  <a:cubicBezTo>
                    <a:pt x="332" y="1585"/>
                    <a:pt x="1036" y="1979"/>
                    <a:pt x="1098" y="2010"/>
                  </a:cubicBezTo>
                  <a:lnTo>
                    <a:pt x="1108" y="2030"/>
                  </a:lnTo>
                  <a:lnTo>
                    <a:pt x="1119" y="2020"/>
                  </a:lnTo>
                  <a:lnTo>
                    <a:pt x="1129" y="2030"/>
                  </a:lnTo>
                  <a:lnTo>
                    <a:pt x="1140" y="2010"/>
                  </a:lnTo>
                  <a:cubicBezTo>
                    <a:pt x="1191" y="1979"/>
                    <a:pt x="1906" y="1585"/>
                    <a:pt x="2144" y="923"/>
                  </a:cubicBezTo>
                  <a:cubicBezTo>
                    <a:pt x="2144" y="902"/>
                    <a:pt x="2154" y="881"/>
                    <a:pt x="2164" y="860"/>
                  </a:cubicBezTo>
                  <a:cubicBezTo>
                    <a:pt x="2227" y="643"/>
                    <a:pt x="2185" y="394"/>
                    <a:pt x="2051" y="228"/>
                  </a:cubicBezTo>
                  <a:cubicBezTo>
                    <a:pt x="1947" y="83"/>
                    <a:pt x="1802" y="1"/>
                    <a:pt x="1647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018225" y="3857500"/>
              <a:ext cx="15825" cy="16650"/>
            </a:xfrm>
            <a:custGeom>
              <a:avLst/>
              <a:gdLst/>
              <a:ahLst/>
              <a:cxnLst/>
              <a:rect l="l" t="t" r="r" b="b"/>
              <a:pathLst>
                <a:path w="633" h="666" extrusionOk="0">
                  <a:moveTo>
                    <a:pt x="435" y="0"/>
                  </a:moveTo>
                  <a:cubicBezTo>
                    <a:pt x="337" y="0"/>
                    <a:pt x="216" y="74"/>
                    <a:pt x="124" y="204"/>
                  </a:cubicBezTo>
                  <a:cubicBezTo>
                    <a:pt x="11" y="370"/>
                    <a:pt x="0" y="567"/>
                    <a:pt x="104" y="639"/>
                  </a:cubicBezTo>
                  <a:cubicBezTo>
                    <a:pt x="129" y="657"/>
                    <a:pt x="160" y="665"/>
                    <a:pt x="192" y="665"/>
                  </a:cubicBezTo>
                  <a:cubicBezTo>
                    <a:pt x="292" y="665"/>
                    <a:pt x="415" y="588"/>
                    <a:pt x="508" y="463"/>
                  </a:cubicBezTo>
                  <a:cubicBezTo>
                    <a:pt x="621" y="287"/>
                    <a:pt x="632" y="90"/>
                    <a:pt x="529" y="28"/>
                  </a:cubicBezTo>
                  <a:cubicBezTo>
                    <a:pt x="502" y="9"/>
                    <a:pt x="470" y="0"/>
                    <a:pt x="435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3043075" y="3857700"/>
              <a:ext cx="11400" cy="12100"/>
            </a:xfrm>
            <a:custGeom>
              <a:avLst/>
              <a:gdLst/>
              <a:ahLst/>
              <a:cxnLst/>
              <a:rect l="l" t="t" r="r" b="b"/>
              <a:pathLst>
                <a:path w="456" h="484" extrusionOk="0">
                  <a:moveTo>
                    <a:pt x="316" y="0"/>
                  </a:moveTo>
                  <a:cubicBezTo>
                    <a:pt x="245" y="0"/>
                    <a:pt x="155" y="53"/>
                    <a:pt x="94" y="145"/>
                  </a:cubicBezTo>
                  <a:cubicBezTo>
                    <a:pt x="11" y="269"/>
                    <a:pt x="0" y="414"/>
                    <a:pt x="73" y="465"/>
                  </a:cubicBezTo>
                  <a:cubicBezTo>
                    <a:pt x="91" y="478"/>
                    <a:pt x="112" y="484"/>
                    <a:pt x="135" y="484"/>
                  </a:cubicBezTo>
                  <a:cubicBezTo>
                    <a:pt x="207" y="484"/>
                    <a:pt x="300" y="425"/>
                    <a:pt x="363" y="331"/>
                  </a:cubicBezTo>
                  <a:cubicBezTo>
                    <a:pt x="446" y="207"/>
                    <a:pt x="456" y="72"/>
                    <a:pt x="384" y="20"/>
                  </a:cubicBezTo>
                  <a:cubicBezTo>
                    <a:pt x="365" y="7"/>
                    <a:pt x="342" y="0"/>
                    <a:pt x="31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3407850" y="3722525"/>
              <a:ext cx="25" cy="96600"/>
            </a:xfrm>
            <a:custGeom>
              <a:avLst/>
              <a:gdLst/>
              <a:ahLst/>
              <a:cxnLst/>
              <a:rect l="l" t="t" r="r" b="b"/>
              <a:pathLst>
                <a:path w="1" h="3864" extrusionOk="0">
                  <a:moveTo>
                    <a:pt x="1" y="3863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3407350" y="3722525"/>
              <a:ext cx="1050" cy="96600"/>
            </a:xfrm>
            <a:custGeom>
              <a:avLst/>
              <a:gdLst/>
              <a:ahLst/>
              <a:cxnLst/>
              <a:rect l="l" t="t" r="r" b="b"/>
              <a:pathLst>
                <a:path w="42" h="3864" extrusionOk="0">
                  <a:moveTo>
                    <a:pt x="0" y="1"/>
                  </a:moveTo>
                  <a:lnTo>
                    <a:pt x="0" y="3863"/>
                  </a:lnTo>
                  <a:lnTo>
                    <a:pt x="41" y="3863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3379625" y="3812625"/>
              <a:ext cx="56475" cy="48700"/>
            </a:xfrm>
            <a:custGeom>
              <a:avLst/>
              <a:gdLst/>
              <a:ahLst/>
              <a:cxnLst/>
              <a:rect l="l" t="t" r="r" b="b"/>
              <a:pathLst>
                <a:path w="2259" h="1948" extrusionOk="0">
                  <a:moveTo>
                    <a:pt x="601" y="1"/>
                  </a:moveTo>
                  <a:cubicBezTo>
                    <a:pt x="218" y="1"/>
                    <a:pt x="1" y="456"/>
                    <a:pt x="115" y="818"/>
                  </a:cubicBezTo>
                  <a:cubicBezTo>
                    <a:pt x="115" y="839"/>
                    <a:pt x="125" y="860"/>
                    <a:pt x="136" y="880"/>
                  </a:cubicBezTo>
                  <a:cubicBezTo>
                    <a:pt x="373" y="1543"/>
                    <a:pt x="1119" y="1948"/>
                    <a:pt x="1119" y="1948"/>
                  </a:cubicBezTo>
                  <a:lnTo>
                    <a:pt x="1130" y="1948"/>
                  </a:lnTo>
                  <a:cubicBezTo>
                    <a:pt x="1130" y="1948"/>
                    <a:pt x="1875" y="1554"/>
                    <a:pt x="2124" y="891"/>
                  </a:cubicBezTo>
                  <a:cubicBezTo>
                    <a:pt x="2134" y="871"/>
                    <a:pt x="2134" y="839"/>
                    <a:pt x="2145" y="818"/>
                  </a:cubicBezTo>
                  <a:cubicBezTo>
                    <a:pt x="2258" y="466"/>
                    <a:pt x="2041" y="11"/>
                    <a:pt x="1657" y="1"/>
                  </a:cubicBezTo>
                  <a:cubicBezTo>
                    <a:pt x="1358" y="1"/>
                    <a:pt x="1275" y="146"/>
                    <a:pt x="1130" y="259"/>
                  </a:cubicBezTo>
                  <a:cubicBezTo>
                    <a:pt x="985" y="146"/>
                    <a:pt x="912" y="1"/>
                    <a:pt x="6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380150" y="3811850"/>
              <a:ext cx="55425" cy="50500"/>
            </a:xfrm>
            <a:custGeom>
              <a:avLst/>
              <a:gdLst/>
              <a:ahLst/>
              <a:cxnLst/>
              <a:rect l="l" t="t" r="r" b="b"/>
              <a:pathLst>
                <a:path w="2217" h="2020" extrusionOk="0">
                  <a:moveTo>
                    <a:pt x="1636" y="62"/>
                  </a:moveTo>
                  <a:cubicBezTo>
                    <a:pt x="1781" y="73"/>
                    <a:pt x="1906" y="135"/>
                    <a:pt x="1999" y="269"/>
                  </a:cubicBezTo>
                  <a:cubicBezTo>
                    <a:pt x="2113" y="425"/>
                    <a:pt x="2154" y="653"/>
                    <a:pt x="2092" y="849"/>
                  </a:cubicBezTo>
                  <a:cubicBezTo>
                    <a:pt x="2092" y="870"/>
                    <a:pt x="2082" y="881"/>
                    <a:pt x="2071" y="902"/>
                  </a:cubicBezTo>
                  <a:cubicBezTo>
                    <a:pt x="1854" y="1491"/>
                    <a:pt x="1233" y="1875"/>
                    <a:pt x="1109" y="1947"/>
                  </a:cubicBezTo>
                  <a:lnTo>
                    <a:pt x="1098" y="1926"/>
                  </a:lnTo>
                  <a:lnTo>
                    <a:pt x="1088" y="1937"/>
                  </a:lnTo>
                  <a:cubicBezTo>
                    <a:pt x="953" y="1854"/>
                    <a:pt x="342" y="1471"/>
                    <a:pt x="145" y="902"/>
                  </a:cubicBezTo>
                  <a:lnTo>
                    <a:pt x="115" y="839"/>
                  </a:lnTo>
                  <a:cubicBezTo>
                    <a:pt x="62" y="642"/>
                    <a:pt x="104" y="414"/>
                    <a:pt x="218" y="259"/>
                  </a:cubicBezTo>
                  <a:cubicBezTo>
                    <a:pt x="311" y="135"/>
                    <a:pt x="435" y="62"/>
                    <a:pt x="580" y="62"/>
                  </a:cubicBezTo>
                  <a:lnTo>
                    <a:pt x="591" y="62"/>
                  </a:lnTo>
                  <a:cubicBezTo>
                    <a:pt x="819" y="62"/>
                    <a:pt x="902" y="145"/>
                    <a:pt x="994" y="239"/>
                  </a:cubicBezTo>
                  <a:cubicBezTo>
                    <a:pt x="1026" y="259"/>
                    <a:pt x="1057" y="290"/>
                    <a:pt x="1088" y="322"/>
                  </a:cubicBezTo>
                  <a:lnTo>
                    <a:pt x="1109" y="332"/>
                  </a:lnTo>
                  <a:lnTo>
                    <a:pt x="1129" y="322"/>
                  </a:lnTo>
                  <a:cubicBezTo>
                    <a:pt x="1160" y="290"/>
                    <a:pt x="1192" y="269"/>
                    <a:pt x="1212" y="239"/>
                  </a:cubicBezTo>
                  <a:cubicBezTo>
                    <a:pt x="1326" y="145"/>
                    <a:pt x="1409" y="62"/>
                    <a:pt x="1636" y="62"/>
                  </a:cubicBezTo>
                  <a:close/>
                  <a:moveTo>
                    <a:pt x="580" y="0"/>
                  </a:moveTo>
                  <a:cubicBezTo>
                    <a:pt x="415" y="0"/>
                    <a:pt x="270" y="83"/>
                    <a:pt x="166" y="218"/>
                  </a:cubicBezTo>
                  <a:cubicBezTo>
                    <a:pt x="42" y="394"/>
                    <a:pt x="0" y="642"/>
                    <a:pt x="62" y="849"/>
                  </a:cubicBezTo>
                  <a:cubicBezTo>
                    <a:pt x="62" y="881"/>
                    <a:pt x="73" y="902"/>
                    <a:pt x="83" y="922"/>
                  </a:cubicBezTo>
                  <a:cubicBezTo>
                    <a:pt x="322" y="1574"/>
                    <a:pt x="1026" y="1979"/>
                    <a:pt x="1077" y="2009"/>
                  </a:cubicBezTo>
                  <a:lnTo>
                    <a:pt x="1088" y="2020"/>
                  </a:lnTo>
                  <a:lnTo>
                    <a:pt x="1119" y="2020"/>
                  </a:lnTo>
                  <a:lnTo>
                    <a:pt x="1119" y="2009"/>
                  </a:lnTo>
                  <a:cubicBezTo>
                    <a:pt x="1181" y="1979"/>
                    <a:pt x="1896" y="1585"/>
                    <a:pt x="2134" y="932"/>
                  </a:cubicBezTo>
                  <a:cubicBezTo>
                    <a:pt x="2134" y="911"/>
                    <a:pt x="2144" y="881"/>
                    <a:pt x="2154" y="860"/>
                  </a:cubicBezTo>
                  <a:cubicBezTo>
                    <a:pt x="2216" y="653"/>
                    <a:pt x="2175" y="404"/>
                    <a:pt x="2051" y="228"/>
                  </a:cubicBezTo>
                  <a:cubicBezTo>
                    <a:pt x="1947" y="83"/>
                    <a:pt x="1802" y="11"/>
                    <a:pt x="1636" y="0"/>
                  </a:cubicBezTo>
                  <a:cubicBezTo>
                    <a:pt x="1388" y="0"/>
                    <a:pt x="1284" y="104"/>
                    <a:pt x="1171" y="197"/>
                  </a:cubicBezTo>
                  <a:lnTo>
                    <a:pt x="1109" y="259"/>
                  </a:lnTo>
                  <a:cubicBezTo>
                    <a:pt x="1088" y="239"/>
                    <a:pt x="1067" y="207"/>
                    <a:pt x="1047" y="187"/>
                  </a:cubicBezTo>
                  <a:cubicBezTo>
                    <a:pt x="943" y="94"/>
                    <a:pt x="840" y="0"/>
                    <a:pt x="580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3415350" y="3814825"/>
              <a:ext cx="16075" cy="16875"/>
            </a:xfrm>
            <a:custGeom>
              <a:avLst/>
              <a:gdLst/>
              <a:ahLst/>
              <a:cxnLst/>
              <a:rect l="l" t="t" r="r" b="b"/>
              <a:pathLst>
                <a:path w="643" h="675" extrusionOk="0">
                  <a:moveTo>
                    <a:pt x="193" y="0"/>
                  </a:moveTo>
                  <a:cubicBezTo>
                    <a:pt x="160" y="0"/>
                    <a:pt x="130" y="9"/>
                    <a:pt x="104" y="26"/>
                  </a:cubicBezTo>
                  <a:cubicBezTo>
                    <a:pt x="1" y="99"/>
                    <a:pt x="11" y="295"/>
                    <a:pt x="136" y="472"/>
                  </a:cubicBezTo>
                  <a:cubicBezTo>
                    <a:pt x="221" y="596"/>
                    <a:pt x="347" y="674"/>
                    <a:pt x="449" y="674"/>
                  </a:cubicBezTo>
                  <a:cubicBezTo>
                    <a:pt x="483" y="674"/>
                    <a:pt x="513" y="666"/>
                    <a:pt x="539" y="648"/>
                  </a:cubicBezTo>
                  <a:cubicBezTo>
                    <a:pt x="643" y="575"/>
                    <a:pt x="633" y="378"/>
                    <a:pt x="509" y="213"/>
                  </a:cubicBezTo>
                  <a:cubicBezTo>
                    <a:pt x="422" y="80"/>
                    <a:pt x="295" y="0"/>
                    <a:pt x="193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3395150" y="3815025"/>
              <a:ext cx="11425" cy="12100"/>
            </a:xfrm>
            <a:custGeom>
              <a:avLst/>
              <a:gdLst/>
              <a:ahLst/>
              <a:cxnLst/>
              <a:rect l="l" t="t" r="r" b="b"/>
              <a:pathLst>
                <a:path w="457" h="484" extrusionOk="0">
                  <a:moveTo>
                    <a:pt x="133" y="0"/>
                  </a:moveTo>
                  <a:cubicBezTo>
                    <a:pt x="111" y="0"/>
                    <a:pt x="91" y="6"/>
                    <a:pt x="74" y="18"/>
                  </a:cubicBezTo>
                  <a:cubicBezTo>
                    <a:pt x="1" y="70"/>
                    <a:pt x="1" y="215"/>
                    <a:pt x="95" y="340"/>
                  </a:cubicBezTo>
                  <a:cubicBezTo>
                    <a:pt x="156" y="432"/>
                    <a:pt x="240" y="484"/>
                    <a:pt x="313" y="484"/>
                  </a:cubicBezTo>
                  <a:cubicBezTo>
                    <a:pt x="339" y="484"/>
                    <a:pt x="363" y="477"/>
                    <a:pt x="384" y="464"/>
                  </a:cubicBezTo>
                  <a:cubicBezTo>
                    <a:pt x="457" y="412"/>
                    <a:pt x="447" y="277"/>
                    <a:pt x="364" y="153"/>
                  </a:cubicBezTo>
                  <a:cubicBezTo>
                    <a:pt x="293" y="59"/>
                    <a:pt x="204" y="0"/>
                    <a:pt x="133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243200" y="3682150"/>
              <a:ext cx="25" cy="121175"/>
            </a:xfrm>
            <a:custGeom>
              <a:avLst/>
              <a:gdLst/>
              <a:ahLst/>
              <a:cxnLst/>
              <a:rect l="l" t="t" r="r" b="b"/>
              <a:pathLst>
                <a:path w="1" h="4847" extrusionOk="0">
                  <a:moveTo>
                    <a:pt x="1" y="4847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3242425" y="3682150"/>
              <a:ext cx="1325" cy="121175"/>
            </a:xfrm>
            <a:custGeom>
              <a:avLst/>
              <a:gdLst/>
              <a:ahLst/>
              <a:cxnLst/>
              <a:rect l="l" t="t" r="r" b="b"/>
              <a:pathLst>
                <a:path w="53" h="4847" extrusionOk="0">
                  <a:moveTo>
                    <a:pt x="0" y="0"/>
                  </a:moveTo>
                  <a:lnTo>
                    <a:pt x="0" y="4847"/>
                  </a:lnTo>
                  <a:lnTo>
                    <a:pt x="52" y="4847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3214975" y="3796575"/>
              <a:ext cx="56200" cy="48950"/>
            </a:xfrm>
            <a:custGeom>
              <a:avLst/>
              <a:gdLst/>
              <a:ahLst/>
              <a:cxnLst/>
              <a:rect l="l" t="t" r="r" b="b"/>
              <a:pathLst>
                <a:path w="2248" h="1958" extrusionOk="0">
                  <a:moveTo>
                    <a:pt x="591" y="1"/>
                  </a:moveTo>
                  <a:cubicBezTo>
                    <a:pt x="208" y="11"/>
                    <a:pt x="0" y="456"/>
                    <a:pt x="104" y="818"/>
                  </a:cubicBezTo>
                  <a:cubicBezTo>
                    <a:pt x="115" y="839"/>
                    <a:pt x="115" y="860"/>
                    <a:pt x="125" y="880"/>
                  </a:cubicBezTo>
                  <a:cubicBezTo>
                    <a:pt x="363" y="1554"/>
                    <a:pt x="1119" y="1957"/>
                    <a:pt x="1119" y="1957"/>
                  </a:cubicBezTo>
                  <a:cubicBezTo>
                    <a:pt x="1119" y="1957"/>
                    <a:pt x="1875" y="1564"/>
                    <a:pt x="2124" y="891"/>
                  </a:cubicBezTo>
                  <a:cubicBezTo>
                    <a:pt x="2124" y="870"/>
                    <a:pt x="2134" y="850"/>
                    <a:pt x="2144" y="829"/>
                  </a:cubicBezTo>
                  <a:cubicBezTo>
                    <a:pt x="2248" y="466"/>
                    <a:pt x="2041" y="21"/>
                    <a:pt x="1657" y="11"/>
                  </a:cubicBezTo>
                  <a:cubicBezTo>
                    <a:pt x="1648" y="10"/>
                    <a:pt x="1638" y="10"/>
                    <a:pt x="1629" y="10"/>
                  </a:cubicBezTo>
                  <a:cubicBezTo>
                    <a:pt x="1352" y="10"/>
                    <a:pt x="1270" y="150"/>
                    <a:pt x="1130" y="270"/>
                  </a:cubicBezTo>
                  <a:cubicBezTo>
                    <a:pt x="974" y="146"/>
                    <a:pt x="912" y="1"/>
                    <a:pt x="59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215250" y="3795800"/>
              <a:ext cx="55675" cy="50750"/>
            </a:xfrm>
            <a:custGeom>
              <a:avLst/>
              <a:gdLst/>
              <a:ahLst/>
              <a:cxnLst/>
              <a:rect l="l" t="t" r="r" b="b"/>
              <a:pathLst>
                <a:path w="2227" h="2030" extrusionOk="0">
                  <a:moveTo>
                    <a:pt x="580" y="62"/>
                  </a:moveTo>
                  <a:cubicBezTo>
                    <a:pt x="818" y="62"/>
                    <a:pt x="901" y="145"/>
                    <a:pt x="1004" y="239"/>
                  </a:cubicBezTo>
                  <a:cubicBezTo>
                    <a:pt x="1036" y="269"/>
                    <a:pt x="1056" y="301"/>
                    <a:pt x="1098" y="322"/>
                  </a:cubicBezTo>
                  <a:lnTo>
                    <a:pt x="1119" y="342"/>
                  </a:lnTo>
                  <a:lnTo>
                    <a:pt x="1129" y="322"/>
                  </a:lnTo>
                  <a:cubicBezTo>
                    <a:pt x="1160" y="301"/>
                    <a:pt x="1191" y="269"/>
                    <a:pt x="1222" y="249"/>
                  </a:cubicBezTo>
                  <a:cubicBezTo>
                    <a:pt x="1320" y="151"/>
                    <a:pt x="1408" y="72"/>
                    <a:pt x="1607" y="72"/>
                  </a:cubicBezTo>
                  <a:cubicBezTo>
                    <a:pt x="1620" y="72"/>
                    <a:pt x="1633" y="72"/>
                    <a:pt x="1646" y="73"/>
                  </a:cubicBezTo>
                  <a:cubicBezTo>
                    <a:pt x="1791" y="73"/>
                    <a:pt x="1916" y="145"/>
                    <a:pt x="2009" y="269"/>
                  </a:cubicBezTo>
                  <a:cubicBezTo>
                    <a:pt x="2123" y="435"/>
                    <a:pt x="2164" y="663"/>
                    <a:pt x="2102" y="849"/>
                  </a:cubicBezTo>
                  <a:cubicBezTo>
                    <a:pt x="2092" y="870"/>
                    <a:pt x="2092" y="891"/>
                    <a:pt x="2081" y="911"/>
                  </a:cubicBezTo>
                  <a:cubicBezTo>
                    <a:pt x="1864" y="1502"/>
                    <a:pt x="1243" y="1875"/>
                    <a:pt x="1119" y="1947"/>
                  </a:cubicBezTo>
                  <a:lnTo>
                    <a:pt x="1098" y="1926"/>
                  </a:lnTo>
                  <a:lnTo>
                    <a:pt x="1087" y="1947"/>
                  </a:lnTo>
                  <a:cubicBezTo>
                    <a:pt x="953" y="1864"/>
                    <a:pt x="352" y="1481"/>
                    <a:pt x="145" y="901"/>
                  </a:cubicBezTo>
                  <a:cubicBezTo>
                    <a:pt x="134" y="881"/>
                    <a:pt x="124" y="860"/>
                    <a:pt x="124" y="839"/>
                  </a:cubicBezTo>
                  <a:cubicBezTo>
                    <a:pt x="62" y="653"/>
                    <a:pt x="104" y="425"/>
                    <a:pt x="217" y="259"/>
                  </a:cubicBezTo>
                  <a:cubicBezTo>
                    <a:pt x="311" y="135"/>
                    <a:pt x="445" y="73"/>
                    <a:pt x="580" y="62"/>
                  </a:cubicBezTo>
                  <a:close/>
                  <a:moveTo>
                    <a:pt x="580" y="0"/>
                  </a:moveTo>
                  <a:cubicBezTo>
                    <a:pt x="424" y="11"/>
                    <a:pt x="269" y="83"/>
                    <a:pt x="176" y="228"/>
                  </a:cubicBezTo>
                  <a:cubicBezTo>
                    <a:pt x="42" y="404"/>
                    <a:pt x="0" y="653"/>
                    <a:pt x="62" y="860"/>
                  </a:cubicBezTo>
                  <a:cubicBezTo>
                    <a:pt x="72" y="881"/>
                    <a:pt x="72" y="901"/>
                    <a:pt x="83" y="922"/>
                  </a:cubicBezTo>
                  <a:cubicBezTo>
                    <a:pt x="321" y="1585"/>
                    <a:pt x="1025" y="1978"/>
                    <a:pt x="1087" y="2020"/>
                  </a:cubicBezTo>
                  <a:lnTo>
                    <a:pt x="1098" y="2030"/>
                  </a:lnTo>
                  <a:lnTo>
                    <a:pt x="1119" y="2030"/>
                  </a:lnTo>
                  <a:lnTo>
                    <a:pt x="1129" y="2020"/>
                  </a:lnTo>
                  <a:cubicBezTo>
                    <a:pt x="1181" y="1988"/>
                    <a:pt x="1895" y="1595"/>
                    <a:pt x="2133" y="932"/>
                  </a:cubicBezTo>
                  <a:lnTo>
                    <a:pt x="2164" y="870"/>
                  </a:lnTo>
                  <a:cubicBezTo>
                    <a:pt x="2226" y="663"/>
                    <a:pt x="2185" y="414"/>
                    <a:pt x="2061" y="239"/>
                  </a:cubicBezTo>
                  <a:cubicBezTo>
                    <a:pt x="1957" y="94"/>
                    <a:pt x="1812" y="11"/>
                    <a:pt x="1646" y="11"/>
                  </a:cubicBezTo>
                  <a:cubicBezTo>
                    <a:pt x="1634" y="10"/>
                    <a:pt x="1623" y="10"/>
                    <a:pt x="1611" y="10"/>
                  </a:cubicBezTo>
                  <a:cubicBezTo>
                    <a:pt x="1387" y="10"/>
                    <a:pt x="1279" y="108"/>
                    <a:pt x="1181" y="197"/>
                  </a:cubicBezTo>
                  <a:lnTo>
                    <a:pt x="1119" y="259"/>
                  </a:lnTo>
                  <a:cubicBezTo>
                    <a:pt x="1087" y="239"/>
                    <a:pt x="1066" y="218"/>
                    <a:pt x="1046" y="197"/>
                  </a:cubicBezTo>
                  <a:cubicBezTo>
                    <a:pt x="942" y="104"/>
                    <a:pt x="849" y="0"/>
                    <a:pt x="580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3250700" y="3799025"/>
              <a:ext cx="15825" cy="16875"/>
            </a:xfrm>
            <a:custGeom>
              <a:avLst/>
              <a:gdLst/>
              <a:ahLst/>
              <a:cxnLst/>
              <a:rect l="l" t="t" r="r" b="b"/>
              <a:pathLst>
                <a:path w="633" h="675" extrusionOk="0">
                  <a:moveTo>
                    <a:pt x="193" y="0"/>
                  </a:moveTo>
                  <a:cubicBezTo>
                    <a:pt x="160" y="0"/>
                    <a:pt x="130" y="9"/>
                    <a:pt x="104" y="27"/>
                  </a:cubicBezTo>
                  <a:cubicBezTo>
                    <a:pt x="0" y="99"/>
                    <a:pt x="11" y="296"/>
                    <a:pt x="136" y="462"/>
                  </a:cubicBezTo>
                  <a:cubicBezTo>
                    <a:pt x="221" y="594"/>
                    <a:pt x="343" y="674"/>
                    <a:pt x="442" y="674"/>
                  </a:cubicBezTo>
                  <a:cubicBezTo>
                    <a:pt x="474" y="674"/>
                    <a:pt x="504" y="666"/>
                    <a:pt x="529" y="648"/>
                  </a:cubicBezTo>
                  <a:cubicBezTo>
                    <a:pt x="633" y="575"/>
                    <a:pt x="622" y="379"/>
                    <a:pt x="508" y="203"/>
                  </a:cubicBezTo>
                  <a:cubicBezTo>
                    <a:pt x="415" y="78"/>
                    <a:pt x="292" y="0"/>
                    <a:pt x="193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3230250" y="3799175"/>
              <a:ext cx="11425" cy="12125"/>
            </a:xfrm>
            <a:custGeom>
              <a:avLst/>
              <a:gdLst/>
              <a:ahLst/>
              <a:cxnLst/>
              <a:rect l="l" t="t" r="r" b="b"/>
              <a:pathLst>
                <a:path w="457" h="485" extrusionOk="0">
                  <a:moveTo>
                    <a:pt x="140" y="1"/>
                  </a:moveTo>
                  <a:cubicBezTo>
                    <a:pt x="115" y="1"/>
                    <a:pt x="92" y="7"/>
                    <a:pt x="73" y="21"/>
                  </a:cubicBezTo>
                  <a:cubicBezTo>
                    <a:pt x="1" y="72"/>
                    <a:pt x="11" y="217"/>
                    <a:pt x="94" y="332"/>
                  </a:cubicBezTo>
                  <a:cubicBezTo>
                    <a:pt x="156" y="426"/>
                    <a:pt x="249" y="484"/>
                    <a:pt x="322" y="484"/>
                  </a:cubicBezTo>
                  <a:cubicBezTo>
                    <a:pt x="345" y="484"/>
                    <a:pt x="366" y="478"/>
                    <a:pt x="384" y="466"/>
                  </a:cubicBezTo>
                  <a:cubicBezTo>
                    <a:pt x="456" y="414"/>
                    <a:pt x="446" y="269"/>
                    <a:pt x="363" y="145"/>
                  </a:cubicBezTo>
                  <a:cubicBezTo>
                    <a:pt x="302" y="53"/>
                    <a:pt x="212" y="1"/>
                    <a:pt x="140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3333025" y="3731075"/>
              <a:ext cx="25" cy="184350"/>
            </a:xfrm>
            <a:custGeom>
              <a:avLst/>
              <a:gdLst/>
              <a:ahLst/>
              <a:cxnLst/>
              <a:rect l="l" t="t" r="r" b="b"/>
              <a:pathLst>
                <a:path w="1" h="7374" extrusionOk="0">
                  <a:moveTo>
                    <a:pt x="1" y="7373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3332500" y="3731075"/>
              <a:ext cx="1350" cy="184350"/>
            </a:xfrm>
            <a:custGeom>
              <a:avLst/>
              <a:gdLst/>
              <a:ahLst/>
              <a:cxnLst/>
              <a:rect l="l" t="t" r="r" b="b"/>
              <a:pathLst>
                <a:path w="54" h="7374" extrusionOk="0">
                  <a:moveTo>
                    <a:pt x="1" y="0"/>
                  </a:moveTo>
                  <a:lnTo>
                    <a:pt x="1" y="7373"/>
                  </a:lnTo>
                  <a:lnTo>
                    <a:pt x="53" y="73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3304825" y="3908925"/>
              <a:ext cx="56450" cy="48950"/>
            </a:xfrm>
            <a:custGeom>
              <a:avLst/>
              <a:gdLst/>
              <a:ahLst/>
              <a:cxnLst/>
              <a:rect l="l" t="t" r="r" b="b"/>
              <a:pathLst>
                <a:path w="2258" h="1958" extrusionOk="0">
                  <a:moveTo>
                    <a:pt x="632" y="0"/>
                  </a:moveTo>
                  <a:cubicBezTo>
                    <a:pt x="622" y="0"/>
                    <a:pt x="611" y="1"/>
                    <a:pt x="601" y="1"/>
                  </a:cubicBezTo>
                  <a:cubicBezTo>
                    <a:pt x="217" y="1"/>
                    <a:pt x="0" y="457"/>
                    <a:pt x="114" y="819"/>
                  </a:cubicBezTo>
                  <a:cubicBezTo>
                    <a:pt x="114" y="839"/>
                    <a:pt x="124" y="860"/>
                    <a:pt x="134" y="881"/>
                  </a:cubicBezTo>
                  <a:cubicBezTo>
                    <a:pt x="373" y="1544"/>
                    <a:pt x="1129" y="1958"/>
                    <a:pt x="1129" y="1958"/>
                  </a:cubicBezTo>
                  <a:cubicBezTo>
                    <a:pt x="1129" y="1958"/>
                    <a:pt x="1885" y="1554"/>
                    <a:pt x="2123" y="881"/>
                  </a:cubicBezTo>
                  <a:lnTo>
                    <a:pt x="2154" y="819"/>
                  </a:lnTo>
                  <a:cubicBezTo>
                    <a:pt x="2258" y="467"/>
                    <a:pt x="2051" y="11"/>
                    <a:pt x="1667" y="1"/>
                  </a:cubicBezTo>
                  <a:cubicBezTo>
                    <a:pt x="1657" y="1"/>
                    <a:pt x="1647" y="0"/>
                    <a:pt x="1638" y="0"/>
                  </a:cubicBezTo>
                  <a:cubicBezTo>
                    <a:pt x="1362" y="0"/>
                    <a:pt x="1279" y="150"/>
                    <a:pt x="1129" y="259"/>
                  </a:cubicBezTo>
                  <a:cubicBezTo>
                    <a:pt x="988" y="150"/>
                    <a:pt x="926" y="0"/>
                    <a:pt x="632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3305325" y="3908125"/>
              <a:ext cx="55675" cy="50800"/>
            </a:xfrm>
            <a:custGeom>
              <a:avLst/>
              <a:gdLst/>
              <a:ahLst/>
              <a:cxnLst/>
              <a:rect l="l" t="t" r="r" b="b"/>
              <a:pathLst>
                <a:path w="2227" h="2032" extrusionOk="0">
                  <a:moveTo>
                    <a:pt x="619" y="63"/>
                  </a:moveTo>
                  <a:cubicBezTo>
                    <a:pt x="828" y="63"/>
                    <a:pt x="907" y="142"/>
                    <a:pt x="1005" y="240"/>
                  </a:cubicBezTo>
                  <a:lnTo>
                    <a:pt x="1088" y="323"/>
                  </a:lnTo>
                  <a:lnTo>
                    <a:pt x="1109" y="333"/>
                  </a:lnTo>
                  <a:lnTo>
                    <a:pt x="1129" y="323"/>
                  </a:lnTo>
                  <a:cubicBezTo>
                    <a:pt x="1161" y="291"/>
                    <a:pt x="1191" y="271"/>
                    <a:pt x="1223" y="240"/>
                  </a:cubicBezTo>
                  <a:cubicBezTo>
                    <a:pt x="1321" y="151"/>
                    <a:pt x="1410" y="63"/>
                    <a:pt x="1614" y="63"/>
                  </a:cubicBezTo>
                  <a:cubicBezTo>
                    <a:pt x="1625" y="63"/>
                    <a:pt x="1636" y="63"/>
                    <a:pt x="1647" y="64"/>
                  </a:cubicBezTo>
                  <a:cubicBezTo>
                    <a:pt x="1792" y="64"/>
                    <a:pt x="1916" y="137"/>
                    <a:pt x="2010" y="261"/>
                  </a:cubicBezTo>
                  <a:cubicBezTo>
                    <a:pt x="2123" y="426"/>
                    <a:pt x="2155" y="654"/>
                    <a:pt x="2103" y="841"/>
                  </a:cubicBezTo>
                  <a:cubicBezTo>
                    <a:pt x="2093" y="861"/>
                    <a:pt x="2082" y="882"/>
                    <a:pt x="2082" y="903"/>
                  </a:cubicBezTo>
                  <a:cubicBezTo>
                    <a:pt x="1865" y="1493"/>
                    <a:pt x="1244" y="1876"/>
                    <a:pt x="1119" y="1948"/>
                  </a:cubicBezTo>
                  <a:lnTo>
                    <a:pt x="1099" y="1928"/>
                  </a:lnTo>
                  <a:lnTo>
                    <a:pt x="1088" y="1938"/>
                  </a:lnTo>
                  <a:cubicBezTo>
                    <a:pt x="954" y="1856"/>
                    <a:pt x="353" y="1472"/>
                    <a:pt x="146" y="903"/>
                  </a:cubicBezTo>
                  <a:cubicBezTo>
                    <a:pt x="135" y="882"/>
                    <a:pt x="125" y="861"/>
                    <a:pt x="125" y="841"/>
                  </a:cubicBezTo>
                  <a:cubicBezTo>
                    <a:pt x="63" y="644"/>
                    <a:pt x="104" y="416"/>
                    <a:pt x="218" y="261"/>
                  </a:cubicBezTo>
                  <a:cubicBezTo>
                    <a:pt x="312" y="137"/>
                    <a:pt x="436" y="64"/>
                    <a:pt x="581" y="64"/>
                  </a:cubicBezTo>
                  <a:cubicBezTo>
                    <a:pt x="594" y="63"/>
                    <a:pt x="606" y="63"/>
                    <a:pt x="619" y="63"/>
                  </a:cubicBezTo>
                  <a:close/>
                  <a:moveTo>
                    <a:pt x="1614" y="1"/>
                  </a:moveTo>
                  <a:cubicBezTo>
                    <a:pt x="1388" y="1"/>
                    <a:pt x="1280" y="100"/>
                    <a:pt x="1181" y="199"/>
                  </a:cubicBezTo>
                  <a:cubicBezTo>
                    <a:pt x="1161" y="219"/>
                    <a:pt x="1140" y="240"/>
                    <a:pt x="1109" y="250"/>
                  </a:cubicBezTo>
                  <a:lnTo>
                    <a:pt x="1046" y="188"/>
                  </a:lnTo>
                  <a:cubicBezTo>
                    <a:pt x="943" y="95"/>
                    <a:pt x="850" y="1"/>
                    <a:pt x="591" y="1"/>
                  </a:cubicBezTo>
                  <a:lnTo>
                    <a:pt x="581" y="1"/>
                  </a:lnTo>
                  <a:cubicBezTo>
                    <a:pt x="415" y="1"/>
                    <a:pt x="270" y="84"/>
                    <a:pt x="167" y="219"/>
                  </a:cubicBezTo>
                  <a:cubicBezTo>
                    <a:pt x="42" y="395"/>
                    <a:pt x="1" y="644"/>
                    <a:pt x="63" y="851"/>
                  </a:cubicBezTo>
                  <a:cubicBezTo>
                    <a:pt x="73" y="882"/>
                    <a:pt x="73" y="903"/>
                    <a:pt x="84" y="924"/>
                  </a:cubicBezTo>
                  <a:cubicBezTo>
                    <a:pt x="322" y="1576"/>
                    <a:pt x="1026" y="1980"/>
                    <a:pt x="1088" y="2010"/>
                  </a:cubicBezTo>
                  <a:lnTo>
                    <a:pt x="1099" y="2031"/>
                  </a:lnTo>
                  <a:lnTo>
                    <a:pt x="1109" y="2021"/>
                  </a:lnTo>
                  <a:lnTo>
                    <a:pt x="1119" y="2021"/>
                  </a:lnTo>
                  <a:lnTo>
                    <a:pt x="1129" y="2010"/>
                  </a:lnTo>
                  <a:cubicBezTo>
                    <a:pt x="1181" y="1980"/>
                    <a:pt x="1896" y="1586"/>
                    <a:pt x="2134" y="924"/>
                  </a:cubicBezTo>
                  <a:cubicBezTo>
                    <a:pt x="2144" y="903"/>
                    <a:pt x="2155" y="882"/>
                    <a:pt x="2155" y="861"/>
                  </a:cubicBezTo>
                  <a:cubicBezTo>
                    <a:pt x="2227" y="654"/>
                    <a:pt x="2186" y="406"/>
                    <a:pt x="2061" y="229"/>
                  </a:cubicBezTo>
                  <a:cubicBezTo>
                    <a:pt x="1958" y="84"/>
                    <a:pt x="1813" y="1"/>
                    <a:pt x="1647" y="1"/>
                  </a:cubicBezTo>
                  <a:cubicBezTo>
                    <a:pt x="1636" y="1"/>
                    <a:pt x="1625" y="1"/>
                    <a:pt x="1614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3340800" y="3911125"/>
              <a:ext cx="15825" cy="16875"/>
            </a:xfrm>
            <a:custGeom>
              <a:avLst/>
              <a:gdLst/>
              <a:ahLst/>
              <a:cxnLst/>
              <a:rect l="l" t="t" r="r" b="b"/>
              <a:pathLst>
                <a:path w="633" h="675" extrusionOk="0">
                  <a:moveTo>
                    <a:pt x="192" y="0"/>
                  </a:moveTo>
                  <a:cubicBezTo>
                    <a:pt x="159" y="0"/>
                    <a:pt x="129" y="9"/>
                    <a:pt x="104" y="26"/>
                  </a:cubicBezTo>
                  <a:cubicBezTo>
                    <a:pt x="0" y="99"/>
                    <a:pt x="11" y="296"/>
                    <a:pt x="125" y="472"/>
                  </a:cubicBezTo>
                  <a:cubicBezTo>
                    <a:pt x="218" y="597"/>
                    <a:pt x="341" y="674"/>
                    <a:pt x="440" y="674"/>
                  </a:cubicBezTo>
                  <a:cubicBezTo>
                    <a:pt x="473" y="674"/>
                    <a:pt x="503" y="666"/>
                    <a:pt x="529" y="648"/>
                  </a:cubicBezTo>
                  <a:cubicBezTo>
                    <a:pt x="632" y="576"/>
                    <a:pt x="622" y="379"/>
                    <a:pt x="508" y="203"/>
                  </a:cubicBezTo>
                  <a:cubicBezTo>
                    <a:pt x="414" y="78"/>
                    <a:pt x="291" y="0"/>
                    <a:pt x="192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3320350" y="3911325"/>
              <a:ext cx="11425" cy="12100"/>
            </a:xfrm>
            <a:custGeom>
              <a:avLst/>
              <a:gdLst/>
              <a:ahLst/>
              <a:cxnLst/>
              <a:rect l="l" t="t" r="r" b="b"/>
              <a:pathLst>
                <a:path w="457" h="484" extrusionOk="0">
                  <a:moveTo>
                    <a:pt x="134" y="0"/>
                  </a:moveTo>
                  <a:cubicBezTo>
                    <a:pt x="111" y="0"/>
                    <a:pt x="90" y="6"/>
                    <a:pt x="73" y="18"/>
                  </a:cubicBezTo>
                  <a:cubicBezTo>
                    <a:pt x="1" y="71"/>
                    <a:pt x="11" y="216"/>
                    <a:pt x="93" y="340"/>
                  </a:cubicBezTo>
                  <a:cubicBezTo>
                    <a:pt x="155" y="432"/>
                    <a:pt x="245" y="484"/>
                    <a:pt x="316" y="484"/>
                  </a:cubicBezTo>
                  <a:cubicBezTo>
                    <a:pt x="342" y="484"/>
                    <a:pt x="365" y="478"/>
                    <a:pt x="383" y="464"/>
                  </a:cubicBezTo>
                  <a:cubicBezTo>
                    <a:pt x="456" y="412"/>
                    <a:pt x="445" y="278"/>
                    <a:pt x="363" y="154"/>
                  </a:cubicBezTo>
                  <a:cubicBezTo>
                    <a:pt x="300" y="59"/>
                    <a:pt x="207" y="0"/>
                    <a:pt x="134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3114800" y="3648750"/>
              <a:ext cx="25" cy="95550"/>
            </a:xfrm>
            <a:custGeom>
              <a:avLst/>
              <a:gdLst/>
              <a:ahLst/>
              <a:cxnLst/>
              <a:rect l="l" t="t" r="r" b="b"/>
              <a:pathLst>
                <a:path w="1" h="3822" extrusionOk="0">
                  <a:moveTo>
                    <a:pt x="0" y="3822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3114275" y="3648750"/>
              <a:ext cx="1300" cy="95550"/>
            </a:xfrm>
            <a:custGeom>
              <a:avLst/>
              <a:gdLst/>
              <a:ahLst/>
              <a:cxnLst/>
              <a:rect l="l" t="t" r="r" b="b"/>
              <a:pathLst>
                <a:path w="52" h="3822" extrusionOk="0">
                  <a:moveTo>
                    <a:pt x="0" y="0"/>
                  </a:moveTo>
                  <a:lnTo>
                    <a:pt x="0" y="3822"/>
                  </a:lnTo>
                  <a:lnTo>
                    <a:pt x="52" y="3822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3086575" y="3737550"/>
              <a:ext cx="56450" cy="48950"/>
            </a:xfrm>
            <a:custGeom>
              <a:avLst/>
              <a:gdLst/>
              <a:ahLst/>
              <a:cxnLst/>
              <a:rect l="l" t="t" r="r" b="b"/>
              <a:pathLst>
                <a:path w="2258" h="1958" extrusionOk="0">
                  <a:moveTo>
                    <a:pt x="1668" y="1"/>
                  </a:moveTo>
                  <a:cubicBezTo>
                    <a:pt x="1346" y="1"/>
                    <a:pt x="1284" y="146"/>
                    <a:pt x="1129" y="270"/>
                  </a:cubicBezTo>
                  <a:cubicBezTo>
                    <a:pt x="989" y="150"/>
                    <a:pt x="907" y="10"/>
                    <a:pt x="629" y="10"/>
                  </a:cubicBezTo>
                  <a:cubicBezTo>
                    <a:pt x="620" y="10"/>
                    <a:pt x="610" y="10"/>
                    <a:pt x="601" y="10"/>
                  </a:cubicBezTo>
                  <a:cubicBezTo>
                    <a:pt x="218" y="21"/>
                    <a:pt x="0" y="466"/>
                    <a:pt x="114" y="829"/>
                  </a:cubicBezTo>
                  <a:cubicBezTo>
                    <a:pt x="124" y="850"/>
                    <a:pt x="124" y="870"/>
                    <a:pt x="135" y="891"/>
                  </a:cubicBezTo>
                  <a:cubicBezTo>
                    <a:pt x="384" y="1564"/>
                    <a:pt x="1139" y="1957"/>
                    <a:pt x="1139" y="1957"/>
                  </a:cubicBezTo>
                  <a:cubicBezTo>
                    <a:pt x="1139" y="1957"/>
                    <a:pt x="1896" y="1554"/>
                    <a:pt x="2133" y="880"/>
                  </a:cubicBezTo>
                  <a:cubicBezTo>
                    <a:pt x="2144" y="860"/>
                    <a:pt x="2144" y="839"/>
                    <a:pt x="2154" y="818"/>
                  </a:cubicBezTo>
                  <a:cubicBezTo>
                    <a:pt x="2258" y="466"/>
                    <a:pt x="2050" y="10"/>
                    <a:pt x="1668" y="1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3087075" y="3736775"/>
              <a:ext cx="55700" cy="51025"/>
            </a:xfrm>
            <a:custGeom>
              <a:avLst/>
              <a:gdLst/>
              <a:ahLst/>
              <a:cxnLst/>
              <a:rect l="l" t="t" r="r" b="b"/>
              <a:pathLst>
                <a:path w="2228" h="2041" extrusionOk="0">
                  <a:moveTo>
                    <a:pt x="1637" y="62"/>
                  </a:moveTo>
                  <a:cubicBezTo>
                    <a:pt x="1782" y="73"/>
                    <a:pt x="1917" y="135"/>
                    <a:pt x="2000" y="259"/>
                  </a:cubicBezTo>
                  <a:cubicBezTo>
                    <a:pt x="2124" y="425"/>
                    <a:pt x="2165" y="653"/>
                    <a:pt x="2103" y="839"/>
                  </a:cubicBezTo>
                  <a:cubicBezTo>
                    <a:pt x="2093" y="860"/>
                    <a:pt x="2093" y="881"/>
                    <a:pt x="2083" y="901"/>
                  </a:cubicBezTo>
                  <a:cubicBezTo>
                    <a:pt x="1876" y="1481"/>
                    <a:pt x="1275" y="1864"/>
                    <a:pt x="1130" y="1947"/>
                  </a:cubicBezTo>
                  <a:lnTo>
                    <a:pt x="1119" y="1926"/>
                  </a:lnTo>
                  <a:lnTo>
                    <a:pt x="1109" y="1947"/>
                  </a:lnTo>
                  <a:cubicBezTo>
                    <a:pt x="974" y="1875"/>
                    <a:pt x="364" y="1491"/>
                    <a:pt x="146" y="911"/>
                  </a:cubicBezTo>
                  <a:cubicBezTo>
                    <a:pt x="136" y="891"/>
                    <a:pt x="125" y="870"/>
                    <a:pt x="125" y="849"/>
                  </a:cubicBezTo>
                  <a:cubicBezTo>
                    <a:pt x="63" y="663"/>
                    <a:pt x="104" y="435"/>
                    <a:pt x="219" y="269"/>
                  </a:cubicBezTo>
                  <a:cubicBezTo>
                    <a:pt x="311" y="145"/>
                    <a:pt x="436" y="73"/>
                    <a:pt x="581" y="73"/>
                  </a:cubicBezTo>
                  <a:lnTo>
                    <a:pt x="601" y="73"/>
                  </a:lnTo>
                  <a:cubicBezTo>
                    <a:pt x="808" y="73"/>
                    <a:pt x="902" y="156"/>
                    <a:pt x="1006" y="249"/>
                  </a:cubicBezTo>
                  <a:cubicBezTo>
                    <a:pt x="1036" y="269"/>
                    <a:pt x="1057" y="301"/>
                    <a:pt x="1088" y="321"/>
                  </a:cubicBezTo>
                  <a:lnTo>
                    <a:pt x="1109" y="342"/>
                  </a:lnTo>
                  <a:lnTo>
                    <a:pt x="1130" y="321"/>
                  </a:lnTo>
                  <a:cubicBezTo>
                    <a:pt x="1161" y="301"/>
                    <a:pt x="1192" y="269"/>
                    <a:pt x="1223" y="239"/>
                  </a:cubicBezTo>
                  <a:cubicBezTo>
                    <a:pt x="1316" y="145"/>
                    <a:pt x="1409" y="62"/>
                    <a:pt x="1637" y="62"/>
                  </a:cubicBezTo>
                  <a:close/>
                  <a:moveTo>
                    <a:pt x="1627" y="0"/>
                  </a:moveTo>
                  <a:cubicBezTo>
                    <a:pt x="1378" y="0"/>
                    <a:pt x="1275" y="104"/>
                    <a:pt x="1181" y="197"/>
                  </a:cubicBezTo>
                  <a:cubicBezTo>
                    <a:pt x="1161" y="218"/>
                    <a:pt x="1140" y="239"/>
                    <a:pt x="1109" y="259"/>
                  </a:cubicBezTo>
                  <a:cubicBezTo>
                    <a:pt x="1088" y="239"/>
                    <a:pt x="1068" y="218"/>
                    <a:pt x="1047" y="207"/>
                  </a:cubicBezTo>
                  <a:cubicBezTo>
                    <a:pt x="949" y="109"/>
                    <a:pt x="840" y="10"/>
                    <a:pt x="616" y="10"/>
                  </a:cubicBezTo>
                  <a:cubicBezTo>
                    <a:pt x="604" y="10"/>
                    <a:pt x="593" y="10"/>
                    <a:pt x="581" y="11"/>
                  </a:cubicBezTo>
                  <a:cubicBezTo>
                    <a:pt x="415" y="11"/>
                    <a:pt x="270" y="94"/>
                    <a:pt x="166" y="239"/>
                  </a:cubicBezTo>
                  <a:cubicBezTo>
                    <a:pt x="42" y="414"/>
                    <a:pt x="1" y="663"/>
                    <a:pt x="63" y="870"/>
                  </a:cubicBezTo>
                  <a:cubicBezTo>
                    <a:pt x="74" y="891"/>
                    <a:pt x="84" y="911"/>
                    <a:pt x="84" y="932"/>
                  </a:cubicBezTo>
                  <a:cubicBezTo>
                    <a:pt x="332" y="1595"/>
                    <a:pt x="1047" y="1988"/>
                    <a:pt x="1098" y="2020"/>
                  </a:cubicBezTo>
                  <a:lnTo>
                    <a:pt x="1109" y="2030"/>
                  </a:lnTo>
                  <a:lnTo>
                    <a:pt x="1119" y="2030"/>
                  </a:lnTo>
                  <a:lnTo>
                    <a:pt x="1130" y="2041"/>
                  </a:lnTo>
                  <a:lnTo>
                    <a:pt x="1140" y="2020"/>
                  </a:lnTo>
                  <a:cubicBezTo>
                    <a:pt x="1202" y="1988"/>
                    <a:pt x="1906" y="1585"/>
                    <a:pt x="2145" y="922"/>
                  </a:cubicBezTo>
                  <a:cubicBezTo>
                    <a:pt x="2145" y="901"/>
                    <a:pt x="2155" y="881"/>
                    <a:pt x="2165" y="860"/>
                  </a:cubicBezTo>
                  <a:cubicBezTo>
                    <a:pt x="2228" y="653"/>
                    <a:pt x="2186" y="404"/>
                    <a:pt x="2051" y="228"/>
                  </a:cubicBezTo>
                  <a:cubicBezTo>
                    <a:pt x="1948" y="83"/>
                    <a:pt x="1803" y="11"/>
                    <a:pt x="1648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3091225" y="3740000"/>
              <a:ext cx="16075" cy="16875"/>
            </a:xfrm>
            <a:custGeom>
              <a:avLst/>
              <a:gdLst/>
              <a:ahLst/>
              <a:cxnLst/>
              <a:rect l="l" t="t" r="r" b="b"/>
              <a:pathLst>
                <a:path w="643" h="675" extrusionOk="0">
                  <a:moveTo>
                    <a:pt x="450" y="0"/>
                  </a:moveTo>
                  <a:cubicBezTo>
                    <a:pt x="351" y="0"/>
                    <a:pt x="229" y="78"/>
                    <a:pt x="135" y="202"/>
                  </a:cubicBezTo>
                  <a:cubicBezTo>
                    <a:pt x="21" y="379"/>
                    <a:pt x="0" y="575"/>
                    <a:pt x="104" y="648"/>
                  </a:cubicBezTo>
                  <a:cubicBezTo>
                    <a:pt x="129" y="666"/>
                    <a:pt x="160" y="674"/>
                    <a:pt x="193" y="674"/>
                  </a:cubicBezTo>
                  <a:cubicBezTo>
                    <a:pt x="294" y="674"/>
                    <a:pt x="422" y="594"/>
                    <a:pt x="508" y="462"/>
                  </a:cubicBezTo>
                  <a:cubicBezTo>
                    <a:pt x="633" y="296"/>
                    <a:pt x="642" y="99"/>
                    <a:pt x="539" y="27"/>
                  </a:cubicBezTo>
                  <a:cubicBezTo>
                    <a:pt x="513" y="9"/>
                    <a:pt x="483" y="0"/>
                    <a:pt x="450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3116350" y="3740150"/>
              <a:ext cx="11400" cy="12125"/>
            </a:xfrm>
            <a:custGeom>
              <a:avLst/>
              <a:gdLst/>
              <a:ahLst/>
              <a:cxnLst/>
              <a:rect l="l" t="t" r="r" b="b"/>
              <a:pathLst>
                <a:path w="456" h="485" extrusionOk="0">
                  <a:moveTo>
                    <a:pt x="311" y="1"/>
                  </a:moveTo>
                  <a:cubicBezTo>
                    <a:pt x="238" y="1"/>
                    <a:pt x="154" y="53"/>
                    <a:pt x="93" y="145"/>
                  </a:cubicBezTo>
                  <a:cubicBezTo>
                    <a:pt x="0" y="269"/>
                    <a:pt x="0" y="414"/>
                    <a:pt x="72" y="466"/>
                  </a:cubicBezTo>
                  <a:cubicBezTo>
                    <a:pt x="90" y="478"/>
                    <a:pt x="111" y="484"/>
                    <a:pt x="133" y="484"/>
                  </a:cubicBezTo>
                  <a:cubicBezTo>
                    <a:pt x="204" y="484"/>
                    <a:pt x="292" y="426"/>
                    <a:pt x="362" y="331"/>
                  </a:cubicBezTo>
                  <a:cubicBezTo>
                    <a:pt x="445" y="217"/>
                    <a:pt x="456" y="72"/>
                    <a:pt x="383" y="21"/>
                  </a:cubicBezTo>
                  <a:cubicBezTo>
                    <a:pt x="362" y="7"/>
                    <a:pt x="337" y="1"/>
                    <a:pt x="311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896450" y="3172750"/>
              <a:ext cx="1939875" cy="599475"/>
            </a:xfrm>
            <a:custGeom>
              <a:avLst/>
              <a:gdLst/>
              <a:ahLst/>
              <a:cxnLst/>
              <a:rect l="l" t="t" r="r" b="b"/>
              <a:pathLst>
                <a:path w="77595" h="23979" extrusionOk="0">
                  <a:moveTo>
                    <a:pt x="35608" y="1"/>
                  </a:moveTo>
                  <a:cubicBezTo>
                    <a:pt x="35452" y="1"/>
                    <a:pt x="35295" y="6"/>
                    <a:pt x="35137" y="17"/>
                  </a:cubicBezTo>
                  <a:cubicBezTo>
                    <a:pt x="32279" y="224"/>
                    <a:pt x="29980" y="2233"/>
                    <a:pt x="29276" y="4864"/>
                  </a:cubicBezTo>
                  <a:cubicBezTo>
                    <a:pt x="29162" y="4864"/>
                    <a:pt x="29038" y="4864"/>
                    <a:pt x="28924" y="4874"/>
                  </a:cubicBezTo>
                  <a:cubicBezTo>
                    <a:pt x="28292" y="4915"/>
                    <a:pt x="27692" y="5101"/>
                    <a:pt x="27163" y="5381"/>
                  </a:cubicBezTo>
                  <a:cubicBezTo>
                    <a:pt x="26086" y="4677"/>
                    <a:pt x="24823" y="4222"/>
                    <a:pt x="23446" y="4128"/>
                  </a:cubicBezTo>
                  <a:cubicBezTo>
                    <a:pt x="23254" y="4114"/>
                    <a:pt x="23063" y="4107"/>
                    <a:pt x="22873" y="4107"/>
                  </a:cubicBezTo>
                  <a:cubicBezTo>
                    <a:pt x="20108" y="4107"/>
                    <a:pt x="17634" y="5564"/>
                    <a:pt x="16238" y="7784"/>
                  </a:cubicBezTo>
                  <a:cubicBezTo>
                    <a:pt x="15565" y="7400"/>
                    <a:pt x="14798" y="7163"/>
                    <a:pt x="13981" y="7101"/>
                  </a:cubicBezTo>
                  <a:cubicBezTo>
                    <a:pt x="13851" y="7091"/>
                    <a:pt x="13722" y="7086"/>
                    <a:pt x="13593" y="7086"/>
                  </a:cubicBezTo>
                  <a:cubicBezTo>
                    <a:pt x="11319" y="7086"/>
                    <a:pt x="9330" y="8544"/>
                    <a:pt x="8585" y="10631"/>
                  </a:cubicBezTo>
                  <a:cubicBezTo>
                    <a:pt x="8534" y="10673"/>
                    <a:pt x="8482" y="10725"/>
                    <a:pt x="8430" y="10766"/>
                  </a:cubicBezTo>
                  <a:cubicBezTo>
                    <a:pt x="7695" y="10290"/>
                    <a:pt x="6825" y="9979"/>
                    <a:pt x="5893" y="9906"/>
                  </a:cubicBezTo>
                  <a:cubicBezTo>
                    <a:pt x="5763" y="9897"/>
                    <a:pt x="5635" y="9893"/>
                    <a:pt x="5507" y="9893"/>
                  </a:cubicBezTo>
                  <a:cubicBezTo>
                    <a:pt x="2792" y="9893"/>
                    <a:pt x="485" y="11961"/>
                    <a:pt x="218" y="14691"/>
                  </a:cubicBezTo>
                  <a:cubicBezTo>
                    <a:pt x="218" y="14743"/>
                    <a:pt x="208" y="14784"/>
                    <a:pt x="208" y="14836"/>
                  </a:cubicBezTo>
                  <a:cubicBezTo>
                    <a:pt x="1" y="17767"/>
                    <a:pt x="2206" y="20314"/>
                    <a:pt x="5137" y="20521"/>
                  </a:cubicBezTo>
                  <a:cubicBezTo>
                    <a:pt x="5263" y="20533"/>
                    <a:pt x="5390" y="20538"/>
                    <a:pt x="5514" y="20538"/>
                  </a:cubicBezTo>
                  <a:cubicBezTo>
                    <a:pt x="5604" y="20538"/>
                    <a:pt x="5692" y="20536"/>
                    <a:pt x="5779" y="20531"/>
                  </a:cubicBezTo>
                  <a:cubicBezTo>
                    <a:pt x="5945" y="20521"/>
                    <a:pt x="6100" y="20511"/>
                    <a:pt x="6256" y="20490"/>
                  </a:cubicBezTo>
                  <a:lnTo>
                    <a:pt x="6410" y="20459"/>
                  </a:lnTo>
                  <a:cubicBezTo>
                    <a:pt x="6825" y="20386"/>
                    <a:pt x="7218" y="20273"/>
                    <a:pt x="7602" y="20107"/>
                  </a:cubicBezTo>
                  <a:cubicBezTo>
                    <a:pt x="7850" y="20552"/>
                    <a:pt x="8140" y="20977"/>
                    <a:pt x="8472" y="21360"/>
                  </a:cubicBezTo>
                  <a:cubicBezTo>
                    <a:pt x="9165" y="22158"/>
                    <a:pt x="10014" y="22810"/>
                    <a:pt x="10978" y="23265"/>
                  </a:cubicBezTo>
                  <a:cubicBezTo>
                    <a:pt x="11050" y="23307"/>
                    <a:pt x="11133" y="23338"/>
                    <a:pt x="11215" y="23369"/>
                  </a:cubicBezTo>
                  <a:cubicBezTo>
                    <a:pt x="11454" y="23472"/>
                    <a:pt x="11712" y="23566"/>
                    <a:pt x="11972" y="23649"/>
                  </a:cubicBezTo>
                  <a:cubicBezTo>
                    <a:pt x="12272" y="23742"/>
                    <a:pt x="12582" y="23815"/>
                    <a:pt x="12893" y="23866"/>
                  </a:cubicBezTo>
                  <a:cubicBezTo>
                    <a:pt x="13059" y="23897"/>
                    <a:pt x="13214" y="23918"/>
                    <a:pt x="13380" y="23939"/>
                  </a:cubicBezTo>
                  <a:cubicBezTo>
                    <a:pt x="13463" y="23939"/>
                    <a:pt x="13546" y="23949"/>
                    <a:pt x="13629" y="23959"/>
                  </a:cubicBezTo>
                  <a:cubicBezTo>
                    <a:pt x="13809" y="23972"/>
                    <a:pt x="13987" y="23978"/>
                    <a:pt x="14165" y="23978"/>
                  </a:cubicBezTo>
                  <a:cubicBezTo>
                    <a:pt x="16012" y="23978"/>
                    <a:pt x="17722" y="23301"/>
                    <a:pt x="19044" y="22168"/>
                  </a:cubicBezTo>
                  <a:cubicBezTo>
                    <a:pt x="19272" y="22292"/>
                    <a:pt x="19511" y="22395"/>
                    <a:pt x="19748" y="22489"/>
                  </a:cubicBezTo>
                  <a:cubicBezTo>
                    <a:pt x="20484" y="22779"/>
                    <a:pt x="21260" y="22965"/>
                    <a:pt x="22089" y="23027"/>
                  </a:cubicBezTo>
                  <a:cubicBezTo>
                    <a:pt x="22255" y="23037"/>
                    <a:pt x="22420" y="23048"/>
                    <a:pt x="22576" y="23048"/>
                  </a:cubicBezTo>
                  <a:cubicBezTo>
                    <a:pt x="22600" y="23048"/>
                    <a:pt x="22623" y="23048"/>
                    <a:pt x="22647" y="23048"/>
                  </a:cubicBezTo>
                  <a:cubicBezTo>
                    <a:pt x="23750" y="23048"/>
                    <a:pt x="24812" y="22821"/>
                    <a:pt x="25765" y="22406"/>
                  </a:cubicBezTo>
                  <a:cubicBezTo>
                    <a:pt x="25910" y="22344"/>
                    <a:pt x="26045" y="22271"/>
                    <a:pt x="26180" y="22209"/>
                  </a:cubicBezTo>
                  <a:cubicBezTo>
                    <a:pt x="27132" y="21723"/>
                    <a:pt x="27982" y="21060"/>
                    <a:pt x="28665" y="20241"/>
                  </a:cubicBezTo>
                  <a:cubicBezTo>
                    <a:pt x="29121" y="20407"/>
                    <a:pt x="29618" y="20521"/>
                    <a:pt x="30136" y="20563"/>
                  </a:cubicBezTo>
                  <a:cubicBezTo>
                    <a:pt x="30218" y="20563"/>
                    <a:pt x="30311" y="20573"/>
                    <a:pt x="30405" y="20573"/>
                  </a:cubicBezTo>
                  <a:cubicBezTo>
                    <a:pt x="30444" y="20574"/>
                    <a:pt x="30484" y="20574"/>
                    <a:pt x="30523" y="20574"/>
                  </a:cubicBezTo>
                  <a:cubicBezTo>
                    <a:pt x="32340" y="20574"/>
                    <a:pt x="33967" y="19642"/>
                    <a:pt x="34930" y="18222"/>
                  </a:cubicBezTo>
                  <a:cubicBezTo>
                    <a:pt x="34971" y="18160"/>
                    <a:pt x="35013" y="18087"/>
                    <a:pt x="35044" y="18025"/>
                  </a:cubicBezTo>
                  <a:lnTo>
                    <a:pt x="35199" y="17777"/>
                  </a:lnTo>
                  <a:cubicBezTo>
                    <a:pt x="35240" y="17694"/>
                    <a:pt x="35272" y="17622"/>
                    <a:pt x="35313" y="17549"/>
                  </a:cubicBezTo>
                  <a:cubicBezTo>
                    <a:pt x="35365" y="17425"/>
                    <a:pt x="35417" y="17311"/>
                    <a:pt x="35468" y="17197"/>
                  </a:cubicBezTo>
                  <a:cubicBezTo>
                    <a:pt x="35530" y="17031"/>
                    <a:pt x="35583" y="16865"/>
                    <a:pt x="35634" y="16690"/>
                  </a:cubicBezTo>
                  <a:cubicBezTo>
                    <a:pt x="35675" y="16524"/>
                    <a:pt x="35717" y="16348"/>
                    <a:pt x="35748" y="16172"/>
                  </a:cubicBezTo>
                  <a:cubicBezTo>
                    <a:pt x="35769" y="16058"/>
                    <a:pt x="35790" y="15933"/>
                    <a:pt x="35800" y="15809"/>
                  </a:cubicBezTo>
                  <a:cubicBezTo>
                    <a:pt x="35955" y="15809"/>
                    <a:pt x="36110" y="15809"/>
                    <a:pt x="36266" y="15799"/>
                  </a:cubicBezTo>
                  <a:cubicBezTo>
                    <a:pt x="36959" y="15747"/>
                    <a:pt x="37612" y="15592"/>
                    <a:pt x="38223" y="15354"/>
                  </a:cubicBezTo>
                  <a:cubicBezTo>
                    <a:pt x="38430" y="15271"/>
                    <a:pt x="38627" y="15178"/>
                    <a:pt x="38814" y="15074"/>
                  </a:cubicBezTo>
                  <a:cubicBezTo>
                    <a:pt x="39911" y="16016"/>
                    <a:pt x="41320" y="16576"/>
                    <a:pt x="42841" y="16586"/>
                  </a:cubicBezTo>
                  <a:cubicBezTo>
                    <a:pt x="43349" y="18750"/>
                    <a:pt x="45213" y="20428"/>
                    <a:pt x="47543" y="20593"/>
                  </a:cubicBezTo>
                  <a:cubicBezTo>
                    <a:pt x="47673" y="20603"/>
                    <a:pt x="47803" y="20608"/>
                    <a:pt x="47931" y="20608"/>
                  </a:cubicBezTo>
                  <a:cubicBezTo>
                    <a:pt x="48649" y="20608"/>
                    <a:pt x="49334" y="20462"/>
                    <a:pt x="49966" y="20190"/>
                  </a:cubicBezTo>
                  <a:cubicBezTo>
                    <a:pt x="50111" y="20449"/>
                    <a:pt x="50267" y="20708"/>
                    <a:pt x="50442" y="20946"/>
                  </a:cubicBezTo>
                  <a:cubicBezTo>
                    <a:pt x="50753" y="21371"/>
                    <a:pt x="51105" y="21764"/>
                    <a:pt x="51489" y="22105"/>
                  </a:cubicBezTo>
                  <a:cubicBezTo>
                    <a:pt x="51551" y="22158"/>
                    <a:pt x="51602" y="22209"/>
                    <a:pt x="51664" y="22250"/>
                  </a:cubicBezTo>
                  <a:cubicBezTo>
                    <a:pt x="52804" y="23214"/>
                    <a:pt x="54253" y="23845"/>
                    <a:pt x="55859" y="23959"/>
                  </a:cubicBezTo>
                  <a:cubicBezTo>
                    <a:pt x="56038" y="23972"/>
                    <a:pt x="56215" y="23979"/>
                    <a:pt x="56391" y="23979"/>
                  </a:cubicBezTo>
                  <a:cubicBezTo>
                    <a:pt x="58198" y="23979"/>
                    <a:pt x="59868" y="23313"/>
                    <a:pt x="61161" y="22209"/>
                  </a:cubicBezTo>
                  <a:cubicBezTo>
                    <a:pt x="61212" y="22240"/>
                    <a:pt x="61274" y="22261"/>
                    <a:pt x="61327" y="22292"/>
                  </a:cubicBezTo>
                  <a:cubicBezTo>
                    <a:pt x="61668" y="22458"/>
                    <a:pt x="62031" y="22602"/>
                    <a:pt x="62404" y="22717"/>
                  </a:cubicBezTo>
                  <a:cubicBezTo>
                    <a:pt x="62528" y="22758"/>
                    <a:pt x="62652" y="22789"/>
                    <a:pt x="62776" y="22820"/>
                  </a:cubicBezTo>
                  <a:cubicBezTo>
                    <a:pt x="63149" y="22924"/>
                    <a:pt x="63543" y="22996"/>
                    <a:pt x="63946" y="23027"/>
                  </a:cubicBezTo>
                  <a:cubicBezTo>
                    <a:pt x="64008" y="23037"/>
                    <a:pt x="64081" y="23037"/>
                    <a:pt x="64143" y="23048"/>
                  </a:cubicBezTo>
                  <a:cubicBezTo>
                    <a:pt x="64226" y="23058"/>
                    <a:pt x="64309" y="23058"/>
                    <a:pt x="64381" y="23058"/>
                  </a:cubicBezTo>
                  <a:cubicBezTo>
                    <a:pt x="64464" y="23069"/>
                    <a:pt x="64547" y="23069"/>
                    <a:pt x="64620" y="23069"/>
                  </a:cubicBezTo>
                  <a:cubicBezTo>
                    <a:pt x="64636" y="23069"/>
                    <a:pt x="64653" y="23069"/>
                    <a:pt x="64669" y="23069"/>
                  </a:cubicBezTo>
                  <a:cubicBezTo>
                    <a:pt x="66235" y="23069"/>
                    <a:pt x="67698" y="22605"/>
                    <a:pt x="68917" y="21795"/>
                  </a:cubicBezTo>
                  <a:cubicBezTo>
                    <a:pt x="69041" y="21712"/>
                    <a:pt x="69165" y="21629"/>
                    <a:pt x="69290" y="21536"/>
                  </a:cubicBezTo>
                  <a:cubicBezTo>
                    <a:pt x="69756" y="21184"/>
                    <a:pt x="70191" y="20780"/>
                    <a:pt x="70574" y="20324"/>
                  </a:cubicBezTo>
                  <a:cubicBezTo>
                    <a:pt x="70854" y="20428"/>
                    <a:pt x="71154" y="20501"/>
                    <a:pt x="71454" y="20563"/>
                  </a:cubicBezTo>
                  <a:cubicBezTo>
                    <a:pt x="71641" y="20593"/>
                    <a:pt x="71827" y="20614"/>
                    <a:pt x="72014" y="20635"/>
                  </a:cubicBezTo>
                  <a:cubicBezTo>
                    <a:pt x="72106" y="20635"/>
                    <a:pt x="72189" y="20646"/>
                    <a:pt x="72283" y="20646"/>
                  </a:cubicBezTo>
                  <a:cubicBezTo>
                    <a:pt x="72316" y="20646"/>
                    <a:pt x="72348" y="20647"/>
                    <a:pt x="72381" y="20647"/>
                  </a:cubicBezTo>
                  <a:cubicBezTo>
                    <a:pt x="75093" y="20647"/>
                    <a:pt x="77380" y="18551"/>
                    <a:pt x="77585" y="15809"/>
                  </a:cubicBezTo>
                  <a:cubicBezTo>
                    <a:pt x="77585" y="15706"/>
                    <a:pt x="77595" y="15613"/>
                    <a:pt x="77595" y="15519"/>
                  </a:cubicBezTo>
                  <a:lnTo>
                    <a:pt x="77595" y="15426"/>
                  </a:lnTo>
                  <a:cubicBezTo>
                    <a:pt x="77595" y="15364"/>
                    <a:pt x="77595" y="15291"/>
                    <a:pt x="77585" y="15219"/>
                  </a:cubicBezTo>
                  <a:lnTo>
                    <a:pt x="77585" y="15126"/>
                  </a:lnTo>
                  <a:cubicBezTo>
                    <a:pt x="77574" y="15064"/>
                    <a:pt x="77574" y="14992"/>
                    <a:pt x="77564" y="14929"/>
                  </a:cubicBezTo>
                  <a:lnTo>
                    <a:pt x="77564" y="14847"/>
                  </a:lnTo>
                  <a:lnTo>
                    <a:pt x="77533" y="14629"/>
                  </a:lnTo>
                  <a:cubicBezTo>
                    <a:pt x="77523" y="14608"/>
                    <a:pt x="77523" y="14587"/>
                    <a:pt x="77523" y="14567"/>
                  </a:cubicBezTo>
                  <a:cubicBezTo>
                    <a:pt x="77502" y="14474"/>
                    <a:pt x="77491" y="14391"/>
                    <a:pt x="77471" y="14297"/>
                  </a:cubicBezTo>
                  <a:lnTo>
                    <a:pt x="77471" y="14287"/>
                  </a:lnTo>
                  <a:cubicBezTo>
                    <a:pt x="76974" y="12113"/>
                    <a:pt x="75100" y="10414"/>
                    <a:pt x="72759" y="10238"/>
                  </a:cubicBezTo>
                  <a:cubicBezTo>
                    <a:pt x="72614" y="10228"/>
                    <a:pt x="72479" y="10228"/>
                    <a:pt x="72345" y="10228"/>
                  </a:cubicBezTo>
                  <a:cubicBezTo>
                    <a:pt x="71517" y="7152"/>
                    <a:pt x="68824" y="4791"/>
                    <a:pt x="65469" y="4542"/>
                  </a:cubicBezTo>
                  <a:cubicBezTo>
                    <a:pt x="65285" y="4529"/>
                    <a:pt x="65102" y="4523"/>
                    <a:pt x="64921" y="4523"/>
                  </a:cubicBezTo>
                  <a:cubicBezTo>
                    <a:pt x="62209" y="4523"/>
                    <a:pt x="59785" y="5951"/>
                    <a:pt x="58416" y="8125"/>
                  </a:cubicBezTo>
                  <a:cubicBezTo>
                    <a:pt x="57764" y="7752"/>
                    <a:pt x="57008" y="7515"/>
                    <a:pt x="56211" y="7463"/>
                  </a:cubicBezTo>
                  <a:cubicBezTo>
                    <a:pt x="56078" y="7453"/>
                    <a:pt x="55947" y="7448"/>
                    <a:pt x="55816" y="7448"/>
                  </a:cubicBezTo>
                  <a:cubicBezTo>
                    <a:pt x="55275" y="7448"/>
                    <a:pt x="54754" y="7532"/>
                    <a:pt x="54253" y="7690"/>
                  </a:cubicBezTo>
                  <a:cubicBezTo>
                    <a:pt x="53617" y="6006"/>
                    <a:pt x="51980" y="4831"/>
                    <a:pt x="50114" y="4831"/>
                  </a:cubicBezTo>
                  <a:cubicBezTo>
                    <a:pt x="50007" y="4831"/>
                    <a:pt x="49899" y="4835"/>
                    <a:pt x="49790" y="4843"/>
                  </a:cubicBezTo>
                  <a:cubicBezTo>
                    <a:pt x="49013" y="4905"/>
                    <a:pt x="48299" y="5154"/>
                    <a:pt x="47688" y="5557"/>
                  </a:cubicBezTo>
                  <a:cubicBezTo>
                    <a:pt x="47667" y="5536"/>
                    <a:pt x="47657" y="5516"/>
                    <a:pt x="47637" y="5506"/>
                  </a:cubicBezTo>
                  <a:cubicBezTo>
                    <a:pt x="47595" y="5474"/>
                    <a:pt x="47564" y="5444"/>
                    <a:pt x="47533" y="5423"/>
                  </a:cubicBezTo>
                  <a:cubicBezTo>
                    <a:pt x="46905" y="3697"/>
                    <a:pt x="45256" y="2491"/>
                    <a:pt x="43360" y="2491"/>
                  </a:cubicBezTo>
                  <a:cubicBezTo>
                    <a:pt x="43253" y="2491"/>
                    <a:pt x="43146" y="2495"/>
                    <a:pt x="43039" y="2503"/>
                  </a:cubicBezTo>
                  <a:cubicBezTo>
                    <a:pt x="42355" y="2554"/>
                    <a:pt x="41713" y="2751"/>
                    <a:pt x="41154" y="3072"/>
                  </a:cubicBezTo>
                  <a:cubicBezTo>
                    <a:pt x="39990" y="1209"/>
                    <a:pt x="37925" y="1"/>
                    <a:pt x="3560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" name="Google Shape;91;p2"/>
          <p:cNvSpPr/>
          <p:nvPr/>
        </p:nvSpPr>
        <p:spPr>
          <a:xfrm>
            <a:off x="-286103" y="3763150"/>
            <a:ext cx="8250482" cy="2438515"/>
          </a:xfrm>
          <a:custGeom>
            <a:avLst/>
            <a:gdLst/>
            <a:ahLst/>
            <a:cxnLst/>
            <a:rect l="l" t="t" r="r" b="b"/>
            <a:pathLst>
              <a:path w="77595" h="22934" extrusionOk="0">
                <a:moveTo>
                  <a:pt x="35294" y="0"/>
                </a:moveTo>
                <a:cubicBezTo>
                  <a:pt x="35129" y="0"/>
                  <a:pt x="34963" y="6"/>
                  <a:pt x="34796" y="18"/>
                </a:cubicBezTo>
                <a:cubicBezTo>
                  <a:pt x="31720" y="245"/>
                  <a:pt x="29245" y="2410"/>
                  <a:pt x="28499" y="5237"/>
                </a:cubicBezTo>
                <a:lnTo>
                  <a:pt x="28302" y="5237"/>
                </a:lnTo>
                <a:cubicBezTo>
                  <a:pt x="27029" y="4015"/>
                  <a:pt x="25340" y="3218"/>
                  <a:pt x="23446" y="3083"/>
                </a:cubicBezTo>
                <a:cubicBezTo>
                  <a:pt x="23254" y="3069"/>
                  <a:pt x="23063" y="3062"/>
                  <a:pt x="22873" y="3062"/>
                </a:cubicBezTo>
                <a:cubicBezTo>
                  <a:pt x="20108" y="3062"/>
                  <a:pt x="17634" y="4519"/>
                  <a:pt x="16238" y="6739"/>
                </a:cubicBezTo>
                <a:cubicBezTo>
                  <a:pt x="15565" y="6355"/>
                  <a:pt x="14798" y="6117"/>
                  <a:pt x="13981" y="6055"/>
                </a:cubicBezTo>
                <a:cubicBezTo>
                  <a:pt x="13850" y="6046"/>
                  <a:pt x="13721" y="6041"/>
                  <a:pt x="13592" y="6041"/>
                </a:cubicBezTo>
                <a:cubicBezTo>
                  <a:pt x="11310" y="6041"/>
                  <a:pt x="9330" y="7499"/>
                  <a:pt x="8585" y="9586"/>
                </a:cubicBezTo>
                <a:cubicBezTo>
                  <a:pt x="8534" y="9628"/>
                  <a:pt x="8482" y="9680"/>
                  <a:pt x="8430" y="9721"/>
                </a:cubicBezTo>
                <a:cubicBezTo>
                  <a:pt x="7695" y="9245"/>
                  <a:pt x="6825" y="8934"/>
                  <a:pt x="5893" y="8861"/>
                </a:cubicBezTo>
                <a:cubicBezTo>
                  <a:pt x="5769" y="8853"/>
                  <a:pt x="5646" y="8849"/>
                  <a:pt x="5524" y="8849"/>
                </a:cubicBezTo>
                <a:cubicBezTo>
                  <a:pt x="2802" y="8849"/>
                  <a:pt x="486" y="10910"/>
                  <a:pt x="218" y="13646"/>
                </a:cubicBezTo>
                <a:cubicBezTo>
                  <a:pt x="218" y="13698"/>
                  <a:pt x="208" y="13739"/>
                  <a:pt x="208" y="13791"/>
                </a:cubicBezTo>
                <a:cubicBezTo>
                  <a:pt x="1" y="16722"/>
                  <a:pt x="2206" y="19269"/>
                  <a:pt x="5137" y="19476"/>
                </a:cubicBezTo>
                <a:cubicBezTo>
                  <a:pt x="5272" y="19487"/>
                  <a:pt x="5406" y="19492"/>
                  <a:pt x="5541" y="19492"/>
                </a:cubicBezTo>
                <a:cubicBezTo>
                  <a:pt x="5676" y="19492"/>
                  <a:pt x="5810" y="19487"/>
                  <a:pt x="5945" y="19476"/>
                </a:cubicBezTo>
                <a:cubicBezTo>
                  <a:pt x="6525" y="19424"/>
                  <a:pt x="7084" y="19290"/>
                  <a:pt x="7602" y="19062"/>
                </a:cubicBezTo>
                <a:cubicBezTo>
                  <a:pt x="7933" y="19663"/>
                  <a:pt x="8347" y="20211"/>
                  <a:pt x="8824" y="20698"/>
                </a:cubicBezTo>
                <a:lnTo>
                  <a:pt x="8834" y="20708"/>
                </a:lnTo>
                <a:cubicBezTo>
                  <a:pt x="8958" y="20832"/>
                  <a:pt x="9082" y="20947"/>
                  <a:pt x="9206" y="21060"/>
                </a:cubicBezTo>
                <a:cubicBezTo>
                  <a:pt x="9289" y="21133"/>
                  <a:pt x="9372" y="21195"/>
                  <a:pt x="9445" y="21267"/>
                </a:cubicBezTo>
                <a:cubicBezTo>
                  <a:pt x="9496" y="21309"/>
                  <a:pt x="9549" y="21340"/>
                  <a:pt x="9600" y="21382"/>
                </a:cubicBezTo>
                <a:cubicBezTo>
                  <a:pt x="9724" y="21474"/>
                  <a:pt x="9848" y="21568"/>
                  <a:pt x="9984" y="21661"/>
                </a:cubicBezTo>
                <a:cubicBezTo>
                  <a:pt x="10046" y="21702"/>
                  <a:pt x="10118" y="21744"/>
                  <a:pt x="10191" y="21796"/>
                </a:cubicBezTo>
                <a:cubicBezTo>
                  <a:pt x="10232" y="21817"/>
                  <a:pt x="10283" y="21847"/>
                  <a:pt x="10325" y="21879"/>
                </a:cubicBezTo>
                <a:cubicBezTo>
                  <a:pt x="10408" y="21920"/>
                  <a:pt x="10481" y="21971"/>
                  <a:pt x="10563" y="22013"/>
                </a:cubicBezTo>
                <a:cubicBezTo>
                  <a:pt x="10698" y="22086"/>
                  <a:pt x="10833" y="22158"/>
                  <a:pt x="10978" y="22220"/>
                </a:cubicBezTo>
                <a:cubicBezTo>
                  <a:pt x="11050" y="22261"/>
                  <a:pt x="11133" y="22293"/>
                  <a:pt x="11215" y="22324"/>
                </a:cubicBezTo>
                <a:cubicBezTo>
                  <a:pt x="11454" y="22427"/>
                  <a:pt x="11712" y="22521"/>
                  <a:pt x="11972" y="22604"/>
                </a:cubicBezTo>
                <a:cubicBezTo>
                  <a:pt x="12272" y="22696"/>
                  <a:pt x="12582" y="22769"/>
                  <a:pt x="12893" y="22821"/>
                </a:cubicBezTo>
                <a:cubicBezTo>
                  <a:pt x="13059" y="22852"/>
                  <a:pt x="13214" y="22873"/>
                  <a:pt x="13380" y="22894"/>
                </a:cubicBezTo>
                <a:cubicBezTo>
                  <a:pt x="13463" y="22894"/>
                  <a:pt x="13546" y="22904"/>
                  <a:pt x="13629" y="22914"/>
                </a:cubicBezTo>
                <a:cubicBezTo>
                  <a:pt x="13809" y="22927"/>
                  <a:pt x="13987" y="22933"/>
                  <a:pt x="14165" y="22933"/>
                </a:cubicBezTo>
                <a:cubicBezTo>
                  <a:pt x="16012" y="22933"/>
                  <a:pt x="17722" y="22256"/>
                  <a:pt x="19044" y="21122"/>
                </a:cubicBezTo>
                <a:cubicBezTo>
                  <a:pt x="19272" y="21247"/>
                  <a:pt x="19511" y="21350"/>
                  <a:pt x="19748" y="21444"/>
                </a:cubicBezTo>
                <a:cubicBezTo>
                  <a:pt x="20484" y="21744"/>
                  <a:pt x="21260" y="21920"/>
                  <a:pt x="22089" y="21982"/>
                </a:cubicBezTo>
                <a:cubicBezTo>
                  <a:pt x="22255" y="21992"/>
                  <a:pt x="22420" y="22003"/>
                  <a:pt x="22576" y="22003"/>
                </a:cubicBezTo>
                <a:cubicBezTo>
                  <a:pt x="22600" y="22003"/>
                  <a:pt x="22623" y="22003"/>
                  <a:pt x="22647" y="22003"/>
                </a:cubicBezTo>
                <a:cubicBezTo>
                  <a:pt x="23750" y="22003"/>
                  <a:pt x="24812" y="21776"/>
                  <a:pt x="25765" y="21361"/>
                </a:cubicBezTo>
                <a:cubicBezTo>
                  <a:pt x="25910" y="21299"/>
                  <a:pt x="26045" y="21237"/>
                  <a:pt x="26180" y="21164"/>
                </a:cubicBezTo>
                <a:cubicBezTo>
                  <a:pt x="27132" y="20677"/>
                  <a:pt x="27982" y="20015"/>
                  <a:pt x="28665" y="19196"/>
                </a:cubicBezTo>
                <a:cubicBezTo>
                  <a:pt x="29121" y="19362"/>
                  <a:pt x="29618" y="19476"/>
                  <a:pt x="30136" y="19518"/>
                </a:cubicBezTo>
                <a:cubicBezTo>
                  <a:pt x="30237" y="19525"/>
                  <a:pt x="30339" y="19529"/>
                  <a:pt x="30441" y="19529"/>
                </a:cubicBezTo>
                <a:cubicBezTo>
                  <a:pt x="30608" y="19529"/>
                  <a:pt x="30776" y="19520"/>
                  <a:pt x="30943" y="19507"/>
                </a:cubicBezTo>
                <a:cubicBezTo>
                  <a:pt x="31047" y="19507"/>
                  <a:pt x="31150" y="19486"/>
                  <a:pt x="31254" y="19476"/>
                </a:cubicBezTo>
                <a:cubicBezTo>
                  <a:pt x="32455" y="19311"/>
                  <a:pt x="33553" y="18731"/>
                  <a:pt x="34361" y="17881"/>
                </a:cubicBezTo>
                <a:cubicBezTo>
                  <a:pt x="34371" y="17871"/>
                  <a:pt x="34371" y="17861"/>
                  <a:pt x="34381" y="17861"/>
                </a:cubicBezTo>
                <a:cubicBezTo>
                  <a:pt x="34485" y="17746"/>
                  <a:pt x="34578" y="17643"/>
                  <a:pt x="34671" y="17529"/>
                </a:cubicBezTo>
                <a:cubicBezTo>
                  <a:pt x="34806" y="17353"/>
                  <a:pt x="34930" y="17177"/>
                  <a:pt x="35044" y="16991"/>
                </a:cubicBezTo>
                <a:cubicBezTo>
                  <a:pt x="35204" y="17001"/>
                  <a:pt x="35365" y="17006"/>
                  <a:pt x="35525" y="17006"/>
                </a:cubicBezTo>
                <a:cubicBezTo>
                  <a:pt x="35686" y="17006"/>
                  <a:pt x="35846" y="17001"/>
                  <a:pt x="36007" y="16991"/>
                </a:cubicBezTo>
                <a:cubicBezTo>
                  <a:pt x="37001" y="16918"/>
                  <a:pt x="37923" y="16649"/>
                  <a:pt x="38751" y="16214"/>
                </a:cubicBezTo>
                <a:cubicBezTo>
                  <a:pt x="39929" y="17231"/>
                  <a:pt x="41467" y="17837"/>
                  <a:pt x="43115" y="17837"/>
                </a:cubicBezTo>
                <a:cubicBezTo>
                  <a:pt x="43278" y="17837"/>
                  <a:pt x="43442" y="17831"/>
                  <a:pt x="43608" y="17819"/>
                </a:cubicBezTo>
                <a:cubicBezTo>
                  <a:pt x="43743" y="17809"/>
                  <a:pt x="43867" y="17799"/>
                  <a:pt x="43991" y="17788"/>
                </a:cubicBezTo>
                <a:cubicBezTo>
                  <a:pt x="44871" y="18782"/>
                  <a:pt x="46114" y="19445"/>
                  <a:pt x="47543" y="19548"/>
                </a:cubicBezTo>
                <a:cubicBezTo>
                  <a:pt x="47673" y="19558"/>
                  <a:pt x="47803" y="19562"/>
                  <a:pt x="47931" y="19562"/>
                </a:cubicBezTo>
                <a:cubicBezTo>
                  <a:pt x="48649" y="19562"/>
                  <a:pt x="49334" y="19417"/>
                  <a:pt x="49966" y="19145"/>
                </a:cubicBezTo>
                <a:cubicBezTo>
                  <a:pt x="50070" y="19341"/>
                  <a:pt x="50184" y="19538"/>
                  <a:pt x="50318" y="19714"/>
                </a:cubicBezTo>
                <a:cubicBezTo>
                  <a:pt x="50401" y="19838"/>
                  <a:pt x="50484" y="19963"/>
                  <a:pt x="50578" y="20077"/>
                </a:cubicBezTo>
                <a:cubicBezTo>
                  <a:pt x="50619" y="20139"/>
                  <a:pt x="50670" y="20201"/>
                  <a:pt x="50722" y="20252"/>
                </a:cubicBezTo>
                <a:cubicBezTo>
                  <a:pt x="51954" y="21754"/>
                  <a:pt x="53767" y="22759"/>
                  <a:pt x="55859" y="22914"/>
                </a:cubicBezTo>
                <a:cubicBezTo>
                  <a:pt x="56038" y="22927"/>
                  <a:pt x="56215" y="22934"/>
                  <a:pt x="56391" y="22934"/>
                </a:cubicBezTo>
                <a:cubicBezTo>
                  <a:pt x="58198" y="22934"/>
                  <a:pt x="59868" y="22268"/>
                  <a:pt x="61161" y="21164"/>
                </a:cubicBezTo>
                <a:cubicBezTo>
                  <a:pt x="61212" y="21195"/>
                  <a:pt x="61274" y="21216"/>
                  <a:pt x="61327" y="21247"/>
                </a:cubicBezTo>
                <a:cubicBezTo>
                  <a:pt x="61668" y="21412"/>
                  <a:pt x="62031" y="21557"/>
                  <a:pt x="62404" y="21672"/>
                </a:cubicBezTo>
                <a:cubicBezTo>
                  <a:pt x="62528" y="21713"/>
                  <a:pt x="62652" y="21744"/>
                  <a:pt x="62776" y="21775"/>
                </a:cubicBezTo>
                <a:cubicBezTo>
                  <a:pt x="63149" y="21879"/>
                  <a:pt x="63543" y="21951"/>
                  <a:pt x="63946" y="21982"/>
                </a:cubicBezTo>
                <a:cubicBezTo>
                  <a:pt x="64008" y="21992"/>
                  <a:pt x="64081" y="22003"/>
                  <a:pt x="64143" y="22003"/>
                </a:cubicBezTo>
                <a:cubicBezTo>
                  <a:pt x="64226" y="22013"/>
                  <a:pt x="64309" y="22013"/>
                  <a:pt x="64381" y="22013"/>
                </a:cubicBezTo>
                <a:cubicBezTo>
                  <a:pt x="64464" y="22024"/>
                  <a:pt x="64547" y="22024"/>
                  <a:pt x="64620" y="22024"/>
                </a:cubicBezTo>
                <a:cubicBezTo>
                  <a:pt x="64636" y="22024"/>
                  <a:pt x="64653" y="22024"/>
                  <a:pt x="64669" y="22024"/>
                </a:cubicBezTo>
                <a:cubicBezTo>
                  <a:pt x="66235" y="22024"/>
                  <a:pt x="67698" y="21559"/>
                  <a:pt x="68917" y="20750"/>
                </a:cubicBezTo>
                <a:cubicBezTo>
                  <a:pt x="69041" y="20667"/>
                  <a:pt x="69165" y="20584"/>
                  <a:pt x="69290" y="20491"/>
                </a:cubicBezTo>
                <a:cubicBezTo>
                  <a:pt x="69756" y="20139"/>
                  <a:pt x="70191" y="19735"/>
                  <a:pt x="70574" y="19279"/>
                </a:cubicBezTo>
                <a:cubicBezTo>
                  <a:pt x="70854" y="19383"/>
                  <a:pt x="71154" y="19465"/>
                  <a:pt x="71454" y="19518"/>
                </a:cubicBezTo>
                <a:cubicBezTo>
                  <a:pt x="71641" y="19548"/>
                  <a:pt x="71827" y="19569"/>
                  <a:pt x="72014" y="19590"/>
                </a:cubicBezTo>
                <a:cubicBezTo>
                  <a:pt x="72106" y="19590"/>
                  <a:pt x="72189" y="19600"/>
                  <a:pt x="72283" y="19600"/>
                </a:cubicBezTo>
                <a:cubicBezTo>
                  <a:pt x="72316" y="19601"/>
                  <a:pt x="72348" y="19601"/>
                  <a:pt x="72381" y="19601"/>
                </a:cubicBezTo>
                <a:cubicBezTo>
                  <a:pt x="75093" y="19601"/>
                  <a:pt x="77380" y="17506"/>
                  <a:pt x="77585" y="14764"/>
                </a:cubicBezTo>
                <a:cubicBezTo>
                  <a:pt x="77585" y="14671"/>
                  <a:pt x="77595" y="14568"/>
                  <a:pt x="77595" y="14474"/>
                </a:cubicBezTo>
                <a:lnTo>
                  <a:pt x="77595" y="14381"/>
                </a:lnTo>
                <a:cubicBezTo>
                  <a:pt x="77595" y="14319"/>
                  <a:pt x="77595" y="14246"/>
                  <a:pt x="77585" y="14174"/>
                </a:cubicBezTo>
                <a:lnTo>
                  <a:pt x="77585" y="14081"/>
                </a:lnTo>
                <a:cubicBezTo>
                  <a:pt x="77574" y="14018"/>
                  <a:pt x="77574" y="13946"/>
                  <a:pt x="77564" y="13884"/>
                </a:cubicBezTo>
                <a:lnTo>
                  <a:pt x="77564" y="13801"/>
                </a:lnTo>
                <a:lnTo>
                  <a:pt x="77533" y="13583"/>
                </a:lnTo>
                <a:cubicBezTo>
                  <a:pt x="77523" y="13563"/>
                  <a:pt x="77523" y="13542"/>
                  <a:pt x="77523" y="13521"/>
                </a:cubicBezTo>
                <a:cubicBezTo>
                  <a:pt x="77502" y="13429"/>
                  <a:pt x="77491" y="13346"/>
                  <a:pt x="77471" y="13252"/>
                </a:cubicBezTo>
                <a:lnTo>
                  <a:pt x="77471" y="13242"/>
                </a:lnTo>
                <a:cubicBezTo>
                  <a:pt x="76974" y="11067"/>
                  <a:pt x="75100" y="9369"/>
                  <a:pt x="72759" y="9203"/>
                </a:cubicBezTo>
                <a:cubicBezTo>
                  <a:pt x="72614" y="9193"/>
                  <a:pt x="72479" y="9183"/>
                  <a:pt x="72345" y="9183"/>
                </a:cubicBezTo>
                <a:cubicBezTo>
                  <a:pt x="71517" y="6107"/>
                  <a:pt x="68824" y="3746"/>
                  <a:pt x="65469" y="3497"/>
                </a:cubicBezTo>
                <a:cubicBezTo>
                  <a:pt x="65285" y="3484"/>
                  <a:pt x="65102" y="3478"/>
                  <a:pt x="64921" y="3478"/>
                </a:cubicBezTo>
                <a:cubicBezTo>
                  <a:pt x="62209" y="3478"/>
                  <a:pt x="59785" y="4906"/>
                  <a:pt x="58416" y="7080"/>
                </a:cubicBezTo>
                <a:cubicBezTo>
                  <a:pt x="57764" y="6707"/>
                  <a:pt x="57008" y="6470"/>
                  <a:pt x="56211" y="6417"/>
                </a:cubicBezTo>
                <a:cubicBezTo>
                  <a:pt x="56081" y="6407"/>
                  <a:pt x="55952" y="6402"/>
                  <a:pt x="55824" y="6402"/>
                </a:cubicBezTo>
                <a:cubicBezTo>
                  <a:pt x="55298" y="6402"/>
                  <a:pt x="54789" y="6485"/>
                  <a:pt x="54306" y="6635"/>
                </a:cubicBezTo>
                <a:cubicBezTo>
                  <a:pt x="53428" y="5748"/>
                  <a:pt x="52218" y="5204"/>
                  <a:pt x="50900" y="5204"/>
                </a:cubicBezTo>
                <a:cubicBezTo>
                  <a:pt x="50786" y="5204"/>
                  <a:pt x="50672" y="5208"/>
                  <a:pt x="50557" y="5216"/>
                </a:cubicBezTo>
                <a:cubicBezTo>
                  <a:pt x="49718" y="5278"/>
                  <a:pt x="48951" y="5547"/>
                  <a:pt x="48289" y="5972"/>
                </a:cubicBezTo>
                <a:cubicBezTo>
                  <a:pt x="48237" y="5920"/>
                  <a:pt x="48185" y="5879"/>
                  <a:pt x="48123" y="5837"/>
                </a:cubicBezTo>
                <a:cubicBezTo>
                  <a:pt x="47456" y="3974"/>
                  <a:pt x="45674" y="2677"/>
                  <a:pt x="43631" y="2677"/>
                </a:cubicBezTo>
                <a:cubicBezTo>
                  <a:pt x="43517" y="2677"/>
                  <a:pt x="43402" y="2681"/>
                  <a:pt x="43287" y="2689"/>
                </a:cubicBezTo>
                <a:cubicBezTo>
                  <a:pt x="42551" y="2741"/>
                  <a:pt x="41868" y="2959"/>
                  <a:pt x="41267" y="3301"/>
                </a:cubicBezTo>
                <a:cubicBezTo>
                  <a:pt x="40015" y="1300"/>
                  <a:pt x="37787" y="0"/>
                  <a:pt x="35294" y="0"/>
                </a:cubicBezTo>
                <a:close/>
              </a:path>
            </a:pathLst>
          </a:custGeom>
          <a:solidFill>
            <a:srgbClr val="FFFEF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">
    <p:bg>
      <p:bgPr>
        <a:solidFill>
          <a:schemeClr val="accent4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3"/>
          <p:cNvSpPr/>
          <p:nvPr/>
        </p:nvSpPr>
        <p:spPr>
          <a:xfrm>
            <a:off x="-267325" y="-179125"/>
            <a:ext cx="8321619" cy="4828632"/>
          </a:xfrm>
          <a:custGeom>
            <a:avLst/>
            <a:gdLst/>
            <a:ahLst/>
            <a:cxnLst/>
            <a:rect l="l" t="t" r="r" b="b"/>
            <a:pathLst>
              <a:path w="93182" h="54069" extrusionOk="0">
                <a:moveTo>
                  <a:pt x="34418" y="0"/>
                </a:moveTo>
                <a:lnTo>
                  <a:pt x="0" y="415"/>
                </a:lnTo>
                <a:lnTo>
                  <a:pt x="800" y="38739"/>
                </a:lnTo>
                <a:cubicBezTo>
                  <a:pt x="3252" y="37536"/>
                  <a:pt x="6083" y="36800"/>
                  <a:pt x="9342" y="36800"/>
                </a:cubicBezTo>
                <a:cubicBezTo>
                  <a:pt x="14199" y="36800"/>
                  <a:pt x="20008" y="38434"/>
                  <a:pt x="26929" y="42584"/>
                </a:cubicBezTo>
                <a:cubicBezTo>
                  <a:pt x="40355" y="50647"/>
                  <a:pt x="51394" y="54068"/>
                  <a:pt x="60450" y="54068"/>
                </a:cubicBezTo>
                <a:cubicBezTo>
                  <a:pt x="75024" y="54068"/>
                  <a:pt x="84465" y="45207"/>
                  <a:pt x="90459" y="32573"/>
                </a:cubicBezTo>
                <a:cubicBezTo>
                  <a:pt x="93182" y="26836"/>
                  <a:pt x="89153" y="7859"/>
                  <a:pt x="90613" y="1046"/>
                </a:cubicBezTo>
                <a:cubicBezTo>
                  <a:pt x="64085" y="216"/>
                  <a:pt x="34418" y="0"/>
                  <a:pt x="34418" y="0"/>
                </a:cubicBezTo>
                <a:close/>
              </a:path>
            </a:pathLst>
          </a:custGeom>
          <a:solidFill>
            <a:srgbClr val="FFFEF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3"/>
          <p:cNvSpPr/>
          <p:nvPr/>
        </p:nvSpPr>
        <p:spPr>
          <a:xfrm>
            <a:off x="-101125" y="-224875"/>
            <a:ext cx="7338428" cy="4429843"/>
          </a:xfrm>
          <a:custGeom>
            <a:avLst/>
            <a:gdLst/>
            <a:ahLst/>
            <a:cxnLst/>
            <a:rect l="l" t="t" r="r" b="b"/>
            <a:pathLst>
              <a:path w="78572" h="47430" extrusionOk="0">
                <a:moveTo>
                  <a:pt x="0" y="0"/>
                </a:moveTo>
                <a:lnTo>
                  <a:pt x="0" y="47429"/>
                </a:lnTo>
                <a:cubicBezTo>
                  <a:pt x="5828" y="41169"/>
                  <a:pt x="13288" y="36525"/>
                  <a:pt x="21515" y="35034"/>
                </a:cubicBezTo>
                <a:cubicBezTo>
                  <a:pt x="24198" y="34578"/>
                  <a:pt x="26962" y="34442"/>
                  <a:pt x="29802" y="34442"/>
                </a:cubicBezTo>
                <a:cubicBezTo>
                  <a:pt x="33982" y="34442"/>
                  <a:pt x="38330" y="34736"/>
                  <a:pt x="42836" y="34736"/>
                </a:cubicBezTo>
                <a:cubicBezTo>
                  <a:pt x="44569" y="34736"/>
                  <a:pt x="46326" y="34693"/>
                  <a:pt x="48106" y="34572"/>
                </a:cubicBezTo>
                <a:cubicBezTo>
                  <a:pt x="59732" y="33773"/>
                  <a:pt x="70159" y="26883"/>
                  <a:pt x="75204" y="16378"/>
                </a:cubicBezTo>
                <a:cubicBezTo>
                  <a:pt x="77495" y="11580"/>
                  <a:pt x="78571" y="6337"/>
                  <a:pt x="78356" y="1046"/>
                </a:cubicBezTo>
                <a:lnTo>
                  <a:pt x="0" y="0"/>
                </a:ln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title"/>
          </p:nvPr>
        </p:nvSpPr>
        <p:spPr>
          <a:xfrm>
            <a:off x="3229450" y="1611450"/>
            <a:ext cx="3968400" cy="113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5500" b="1">
                <a:solidFill>
                  <a:schemeClr val="accent2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endParaRPr/>
          </a:p>
        </p:txBody>
      </p:sp>
      <p:sp>
        <p:nvSpPr>
          <p:cNvPr id="221" name="Google Shape;221;p13"/>
          <p:cNvSpPr txBox="1">
            <a:spLocks noGrp="1"/>
          </p:cNvSpPr>
          <p:nvPr>
            <p:ph type="subTitle" idx="1"/>
          </p:nvPr>
        </p:nvSpPr>
        <p:spPr>
          <a:xfrm>
            <a:off x="3610725" y="2972550"/>
            <a:ext cx="3205800" cy="7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CUSTOM_2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5"/>
          <p:cNvSpPr/>
          <p:nvPr/>
        </p:nvSpPr>
        <p:spPr>
          <a:xfrm>
            <a:off x="-97900" y="-760800"/>
            <a:ext cx="7716314" cy="6003785"/>
          </a:xfrm>
          <a:custGeom>
            <a:avLst/>
            <a:gdLst/>
            <a:ahLst/>
            <a:cxnLst/>
            <a:rect l="l" t="t" r="r" b="b"/>
            <a:pathLst>
              <a:path w="86615" h="67392" extrusionOk="0">
                <a:moveTo>
                  <a:pt x="86461" y="1"/>
                </a:moveTo>
                <a:lnTo>
                  <a:pt x="1030" y="415"/>
                </a:lnTo>
                <a:cubicBezTo>
                  <a:pt x="1030" y="415"/>
                  <a:pt x="0" y="67375"/>
                  <a:pt x="0" y="67391"/>
                </a:cubicBezTo>
                <a:cubicBezTo>
                  <a:pt x="3768" y="51966"/>
                  <a:pt x="16932" y="37126"/>
                  <a:pt x="32926" y="34204"/>
                </a:cubicBezTo>
                <a:cubicBezTo>
                  <a:pt x="35610" y="33748"/>
                  <a:pt x="38373" y="33612"/>
                  <a:pt x="41213" y="33612"/>
                </a:cubicBezTo>
                <a:cubicBezTo>
                  <a:pt x="45394" y="33612"/>
                  <a:pt x="49741" y="33906"/>
                  <a:pt x="54247" y="33906"/>
                </a:cubicBezTo>
                <a:cubicBezTo>
                  <a:pt x="55981" y="33906"/>
                  <a:pt x="57737" y="33863"/>
                  <a:pt x="59517" y="33742"/>
                </a:cubicBezTo>
                <a:cubicBezTo>
                  <a:pt x="71158" y="32943"/>
                  <a:pt x="81571" y="26053"/>
                  <a:pt x="86615" y="15548"/>
                </a:cubicBezTo>
                <a:lnTo>
                  <a:pt x="86461" y="1"/>
                </a:ln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5"/>
          <p:cNvSpPr txBox="1">
            <a:spLocks noGrp="1"/>
          </p:cNvSpPr>
          <p:nvPr>
            <p:ph type="title"/>
          </p:nvPr>
        </p:nvSpPr>
        <p:spPr>
          <a:xfrm>
            <a:off x="511875" y="1079781"/>
            <a:ext cx="3669000" cy="207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6000" b="1">
                <a:solidFill>
                  <a:schemeClr val="accent2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endParaRPr/>
          </a:p>
        </p:txBody>
      </p:sp>
      <p:sp>
        <p:nvSpPr>
          <p:cNvPr id="229" name="Google Shape;229;p15"/>
          <p:cNvSpPr txBox="1">
            <a:spLocks noGrp="1"/>
          </p:cNvSpPr>
          <p:nvPr>
            <p:ph type="subTitle" idx="1"/>
          </p:nvPr>
        </p:nvSpPr>
        <p:spPr>
          <a:xfrm>
            <a:off x="511900" y="3358484"/>
            <a:ext cx="3669000" cy="7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CUSTOM_3">
    <p:bg>
      <p:bgPr>
        <a:solidFill>
          <a:schemeClr val="accent5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6"/>
          <p:cNvSpPr/>
          <p:nvPr/>
        </p:nvSpPr>
        <p:spPr>
          <a:xfrm>
            <a:off x="-67875" y="1290499"/>
            <a:ext cx="8134531" cy="4182678"/>
          </a:xfrm>
          <a:custGeom>
            <a:avLst/>
            <a:gdLst/>
            <a:ahLst/>
            <a:cxnLst/>
            <a:rect l="l" t="t" r="r" b="b"/>
            <a:pathLst>
              <a:path w="92367" h="47494" extrusionOk="0">
                <a:moveTo>
                  <a:pt x="60109" y="1"/>
                </a:moveTo>
                <a:cubicBezTo>
                  <a:pt x="52038" y="1"/>
                  <a:pt x="42201" y="3048"/>
                  <a:pt x="30235" y="10230"/>
                </a:cubicBezTo>
                <a:cubicBezTo>
                  <a:pt x="24072" y="13928"/>
                  <a:pt x="18899" y="15381"/>
                  <a:pt x="14574" y="15381"/>
                </a:cubicBezTo>
                <a:cubicBezTo>
                  <a:pt x="7837" y="15381"/>
                  <a:pt x="3157" y="11856"/>
                  <a:pt x="0" y="7800"/>
                </a:cubicBezTo>
                <a:lnTo>
                  <a:pt x="0" y="7800"/>
                </a:lnTo>
                <a:lnTo>
                  <a:pt x="800" y="47494"/>
                </a:lnTo>
                <a:lnTo>
                  <a:pt x="87677" y="47156"/>
                </a:lnTo>
                <a:lnTo>
                  <a:pt x="92366" y="36144"/>
                </a:lnTo>
                <a:cubicBezTo>
                  <a:pt x="88207" y="16695"/>
                  <a:pt x="78998" y="1"/>
                  <a:pt x="60109" y="1"/>
                </a:cubicBezTo>
                <a:close/>
              </a:path>
            </a:pathLst>
          </a:custGeom>
          <a:solidFill>
            <a:srgbClr val="FFFEF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6"/>
          <p:cNvSpPr txBox="1">
            <a:spLocks noGrp="1"/>
          </p:cNvSpPr>
          <p:nvPr>
            <p:ph type="title"/>
          </p:nvPr>
        </p:nvSpPr>
        <p:spPr>
          <a:xfrm>
            <a:off x="511875" y="3326450"/>
            <a:ext cx="65361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4000" b="1">
                <a:solidFill>
                  <a:schemeClr val="accent2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endParaRPr/>
          </a:p>
        </p:txBody>
      </p:sp>
      <p:sp>
        <p:nvSpPr>
          <p:cNvPr id="233" name="Google Shape;233;p16"/>
          <p:cNvSpPr txBox="1">
            <a:spLocks noGrp="1"/>
          </p:cNvSpPr>
          <p:nvPr>
            <p:ph type="subTitle" idx="1"/>
          </p:nvPr>
        </p:nvSpPr>
        <p:spPr>
          <a:xfrm>
            <a:off x="1974675" y="4089000"/>
            <a:ext cx="3837900" cy="67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7">
  <p:cSld name="CUSTOM_4_1_1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9"/>
          <p:cNvSpPr/>
          <p:nvPr/>
        </p:nvSpPr>
        <p:spPr>
          <a:xfrm>
            <a:off x="-186900" y="-139550"/>
            <a:ext cx="7992016" cy="6217738"/>
          </a:xfrm>
          <a:custGeom>
            <a:avLst/>
            <a:gdLst/>
            <a:ahLst/>
            <a:cxnLst/>
            <a:rect l="l" t="t" r="r" b="b"/>
            <a:pathLst>
              <a:path w="58165" h="45252" extrusionOk="0">
                <a:moveTo>
                  <a:pt x="58059" y="0"/>
                </a:moveTo>
                <a:lnTo>
                  <a:pt x="690" y="278"/>
                </a:lnTo>
                <a:cubicBezTo>
                  <a:pt x="690" y="278"/>
                  <a:pt x="0" y="45243"/>
                  <a:pt x="10" y="45252"/>
                </a:cubicBezTo>
                <a:cubicBezTo>
                  <a:pt x="2529" y="34897"/>
                  <a:pt x="11380" y="24935"/>
                  <a:pt x="22119" y="22962"/>
                </a:cubicBezTo>
                <a:cubicBezTo>
                  <a:pt x="23907" y="22661"/>
                  <a:pt x="25748" y="22571"/>
                  <a:pt x="27641" y="22571"/>
                </a:cubicBezTo>
                <a:cubicBezTo>
                  <a:pt x="30445" y="22571"/>
                  <a:pt x="33362" y="22768"/>
                  <a:pt x="36388" y="22768"/>
                </a:cubicBezTo>
                <a:cubicBezTo>
                  <a:pt x="37567" y="22768"/>
                  <a:pt x="38762" y="22738"/>
                  <a:pt x="39974" y="22655"/>
                </a:cubicBezTo>
                <a:cubicBezTo>
                  <a:pt x="47781" y="22119"/>
                  <a:pt x="54783" y="17502"/>
                  <a:pt x="58164" y="10441"/>
                </a:cubicBezTo>
                <a:lnTo>
                  <a:pt x="58059" y="0"/>
                </a:ln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9"/>
          <p:cNvSpPr txBox="1">
            <a:spLocks noGrp="1"/>
          </p:cNvSpPr>
          <p:nvPr>
            <p:ph type="title"/>
          </p:nvPr>
        </p:nvSpPr>
        <p:spPr>
          <a:xfrm>
            <a:off x="511875" y="1320463"/>
            <a:ext cx="3000000" cy="161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5000" b="1">
                <a:solidFill>
                  <a:schemeClr val="accent2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endParaRPr/>
          </a:p>
        </p:txBody>
      </p:sp>
      <p:sp>
        <p:nvSpPr>
          <p:cNvPr id="247" name="Google Shape;247;p19"/>
          <p:cNvSpPr txBox="1">
            <a:spLocks noGrp="1"/>
          </p:cNvSpPr>
          <p:nvPr>
            <p:ph type="subTitle" idx="1"/>
          </p:nvPr>
        </p:nvSpPr>
        <p:spPr>
          <a:xfrm>
            <a:off x="511900" y="3043638"/>
            <a:ext cx="3141900" cy="9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1">
  <p:cSld name="CUSTOM_4_1_5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3"/>
          <p:cNvSpPr txBox="1">
            <a:spLocks noGrp="1"/>
          </p:cNvSpPr>
          <p:nvPr>
            <p:ph type="title"/>
          </p:nvPr>
        </p:nvSpPr>
        <p:spPr>
          <a:xfrm>
            <a:off x="739050" y="2113275"/>
            <a:ext cx="6081900" cy="9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5000" b="1">
                <a:solidFill>
                  <a:schemeClr val="dk2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endParaRPr/>
          </a:p>
        </p:txBody>
      </p:sp>
      <p:sp>
        <p:nvSpPr>
          <p:cNvPr id="284" name="Google Shape;284;p23"/>
          <p:cNvSpPr txBox="1">
            <a:spLocks noGrp="1"/>
          </p:cNvSpPr>
          <p:nvPr>
            <p:ph type="subTitle" idx="1"/>
          </p:nvPr>
        </p:nvSpPr>
        <p:spPr>
          <a:xfrm>
            <a:off x="1685450" y="3037000"/>
            <a:ext cx="4416000" cy="7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85" name="Google Shape;285;p23"/>
          <p:cNvSpPr/>
          <p:nvPr/>
        </p:nvSpPr>
        <p:spPr>
          <a:xfrm>
            <a:off x="-718845" y="3521687"/>
            <a:ext cx="8611075" cy="2887526"/>
          </a:xfrm>
          <a:custGeom>
            <a:avLst/>
            <a:gdLst/>
            <a:ahLst/>
            <a:cxnLst/>
            <a:rect l="l" t="t" r="r" b="b"/>
            <a:pathLst>
              <a:path w="63034" h="21137" extrusionOk="0">
                <a:moveTo>
                  <a:pt x="58205" y="1"/>
                </a:moveTo>
                <a:cubicBezTo>
                  <a:pt x="54418" y="1"/>
                  <a:pt x="52819" y="9256"/>
                  <a:pt x="46756" y="10408"/>
                </a:cubicBezTo>
                <a:cubicBezTo>
                  <a:pt x="46377" y="10480"/>
                  <a:pt x="46015" y="10514"/>
                  <a:pt x="45666" y="10514"/>
                </a:cubicBezTo>
                <a:cubicBezTo>
                  <a:pt x="42612" y="10514"/>
                  <a:pt x="40511" y="7949"/>
                  <a:pt x="36497" y="5877"/>
                </a:cubicBezTo>
                <a:cubicBezTo>
                  <a:pt x="32347" y="3735"/>
                  <a:pt x="27456" y="2790"/>
                  <a:pt x="22639" y="2790"/>
                </a:cubicBezTo>
                <a:cubicBezTo>
                  <a:pt x="12679" y="2790"/>
                  <a:pt x="3041" y="6832"/>
                  <a:pt x="949" y="12688"/>
                </a:cubicBezTo>
                <a:cubicBezTo>
                  <a:pt x="154" y="14920"/>
                  <a:pt x="1" y="18694"/>
                  <a:pt x="2031" y="20352"/>
                </a:cubicBezTo>
                <a:cubicBezTo>
                  <a:pt x="2701" y="20898"/>
                  <a:pt x="3507" y="21136"/>
                  <a:pt x="4429" y="21136"/>
                </a:cubicBezTo>
                <a:cubicBezTo>
                  <a:pt x="10678" y="21136"/>
                  <a:pt x="22237" y="10192"/>
                  <a:pt x="32408" y="10192"/>
                </a:cubicBezTo>
                <a:cubicBezTo>
                  <a:pt x="34094" y="10192"/>
                  <a:pt x="35742" y="10493"/>
                  <a:pt x="37321" y="11194"/>
                </a:cubicBezTo>
                <a:cubicBezTo>
                  <a:pt x="42723" y="13598"/>
                  <a:pt x="42579" y="18589"/>
                  <a:pt x="47886" y="19250"/>
                </a:cubicBezTo>
                <a:cubicBezTo>
                  <a:pt x="48260" y="19296"/>
                  <a:pt x="48640" y="19319"/>
                  <a:pt x="49025" y="19319"/>
                </a:cubicBezTo>
                <a:cubicBezTo>
                  <a:pt x="55377" y="19319"/>
                  <a:pt x="63034" y="13167"/>
                  <a:pt x="62763" y="6845"/>
                </a:cubicBezTo>
                <a:cubicBezTo>
                  <a:pt x="62648" y="3942"/>
                  <a:pt x="60828" y="274"/>
                  <a:pt x="58462" y="15"/>
                </a:cubicBezTo>
                <a:cubicBezTo>
                  <a:pt x="58375" y="5"/>
                  <a:pt x="58289" y="1"/>
                  <a:pt x="58205" y="1"/>
                </a:cubicBezTo>
                <a:close/>
              </a:path>
            </a:pathLst>
          </a:custGeom>
          <a:solidFill>
            <a:srgbClr val="FF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3"/>
          <p:cNvSpPr/>
          <p:nvPr/>
        </p:nvSpPr>
        <p:spPr>
          <a:xfrm>
            <a:off x="-1231675" y="-1081200"/>
            <a:ext cx="10023349" cy="2372506"/>
          </a:xfrm>
          <a:custGeom>
            <a:avLst/>
            <a:gdLst/>
            <a:ahLst/>
            <a:cxnLst/>
            <a:rect l="l" t="t" r="r" b="b"/>
            <a:pathLst>
              <a:path w="73372" h="17367" extrusionOk="0">
                <a:moveTo>
                  <a:pt x="17692" y="0"/>
                </a:moveTo>
                <a:cubicBezTo>
                  <a:pt x="13094" y="0"/>
                  <a:pt x="11849" y="6782"/>
                  <a:pt x="11849" y="6782"/>
                </a:cubicBezTo>
                <a:cubicBezTo>
                  <a:pt x="11849" y="6782"/>
                  <a:pt x="9770" y="4418"/>
                  <a:pt x="8140" y="4418"/>
                </a:cubicBezTo>
                <a:cubicBezTo>
                  <a:pt x="7979" y="4418"/>
                  <a:pt x="7822" y="4442"/>
                  <a:pt x="7672" y="4492"/>
                </a:cubicBezTo>
                <a:cubicBezTo>
                  <a:pt x="6005" y="5067"/>
                  <a:pt x="6906" y="8343"/>
                  <a:pt x="6906" y="8343"/>
                </a:cubicBezTo>
                <a:cubicBezTo>
                  <a:pt x="6906" y="8343"/>
                  <a:pt x="5313" y="6373"/>
                  <a:pt x="3533" y="6373"/>
                </a:cubicBezTo>
                <a:cubicBezTo>
                  <a:pt x="2991" y="6373"/>
                  <a:pt x="2433" y="6555"/>
                  <a:pt x="1896" y="7031"/>
                </a:cubicBezTo>
                <a:cubicBezTo>
                  <a:pt x="1" y="8720"/>
                  <a:pt x="928" y="14780"/>
                  <a:pt x="6699" y="14780"/>
                </a:cubicBezTo>
                <a:cubicBezTo>
                  <a:pt x="7899" y="14780"/>
                  <a:pt x="9310" y="14518"/>
                  <a:pt x="10948" y="13899"/>
                </a:cubicBezTo>
                <a:cubicBezTo>
                  <a:pt x="10948" y="13899"/>
                  <a:pt x="11082" y="16265"/>
                  <a:pt x="12749" y="16677"/>
                </a:cubicBezTo>
                <a:cubicBezTo>
                  <a:pt x="12907" y="16716"/>
                  <a:pt x="13063" y="16734"/>
                  <a:pt x="13214" y="16734"/>
                </a:cubicBezTo>
                <a:cubicBezTo>
                  <a:pt x="14655" y="16734"/>
                  <a:pt x="15738" y="15125"/>
                  <a:pt x="15738" y="15125"/>
                </a:cubicBezTo>
                <a:cubicBezTo>
                  <a:pt x="15738" y="15125"/>
                  <a:pt x="16313" y="15632"/>
                  <a:pt x="17166" y="15632"/>
                </a:cubicBezTo>
                <a:cubicBezTo>
                  <a:pt x="17805" y="15632"/>
                  <a:pt x="18601" y="15347"/>
                  <a:pt x="19426" y="14350"/>
                </a:cubicBezTo>
                <a:cubicBezTo>
                  <a:pt x="19426" y="14350"/>
                  <a:pt x="20942" y="15053"/>
                  <a:pt x="22740" y="15053"/>
                </a:cubicBezTo>
                <a:cubicBezTo>
                  <a:pt x="23850" y="15053"/>
                  <a:pt x="25068" y="14785"/>
                  <a:pt x="26102" y="13918"/>
                </a:cubicBezTo>
                <a:cubicBezTo>
                  <a:pt x="26323" y="13737"/>
                  <a:pt x="26505" y="13535"/>
                  <a:pt x="26668" y="13324"/>
                </a:cubicBezTo>
                <a:cubicBezTo>
                  <a:pt x="27964" y="14522"/>
                  <a:pt x="29908" y="15402"/>
                  <a:pt x="32541" y="15402"/>
                </a:cubicBezTo>
                <a:cubicBezTo>
                  <a:pt x="33973" y="15402"/>
                  <a:pt x="35608" y="15142"/>
                  <a:pt x="37454" y="14531"/>
                </a:cubicBezTo>
                <a:cubicBezTo>
                  <a:pt x="37454" y="14531"/>
                  <a:pt x="37597" y="16907"/>
                  <a:pt x="39513" y="17309"/>
                </a:cubicBezTo>
                <a:cubicBezTo>
                  <a:pt x="39694" y="17348"/>
                  <a:pt x="39872" y="17366"/>
                  <a:pt x="40045" y="17366"/>
                </a:cubicBezTo>
                <a:cubicBezTo>
                  <a:pt x="41694" y="17366"/>
                  <a:pt x="42933" y="15757"/>
                  <a:pt x="42933" y="15757"/>
                </a:cubicBezTo>
                <a:cubicBezTo>
                  <a:pt x="42933" y="15757"/>
                  <a:pt x="43590" y="16264"/>
                  <a:pt x="44566" y="16264"/>
                </a:cubicBezTo>
                <a:cubicBezTo>
                  <a:pt x="45298" y="16264"/>
                  <a:pt x="46209" y="15979"/>
                  <a:pt x="47157" y="14982"/>
                </a:cubicBezTo>
                <a:cubicBezTo>
                  <a:pt x="47157" y="14982"/>
                  <a:pt x="48058" y="15346"/>
                  <a:pt x="49332" y="15547"/>
                </a:cubicBezTo>
                <a:cubicBezTo>
                  <a:pt x="49762" y="15648"/>
                  <a:pt x="50193" y="15683"/>
                  <a:pt x="50610" y="15683"/>
                </a:cubicBezTo>
                <a:cubicBezTo>
                  <a:pt x="50666" y="15683"/>
                  <a:pt x="50722" y="15682"/>
                  <a:pt x="50778" y="15681"/>
                </a:cubicBezTo>
                <a:cubicBezTo>
                  <a:pt x="50834" y="15682"/>
                  <a:pt x="50890" y="15682"/>
                  <a:pt x="50947" y="15682"/>
                </a:cubicBezTo>
                <a:cubicBezTo>
                  <a:pt x="51935" y="15682"/>
                  <a:pt x="53009" y="15519"/>
                  <a:pt x="53987" y="15039"/>
                </a:cubicBezTo>
                <a:cubicBezTo>
                  <a:pt x="54799" y="15989"/>
                  <a:pt x="55577" y="16263"/>
                  <a:pt x="56204" y="16263"/>
                </a:cubicBezTo>
                <a:cubicBezTo>
                  <a:pt x="57055" y="16263"/>
                  <a:pt x="57628" y="15757"/>
                  <a:pt x="57628" y="15757"/>
                </a:cubicBezTo>
                <a:cubicBezTo>
                  <a:pt x="57628" y="15757"/>
                  <a:pt x="58710" y="17366"/>
                  <a:pt x="60151" y="17366"/>
                </a:cubicBezTo>
                <a:cubicBezTo>
                  <a:pt x="60303" y="17366"/>
                  <a:pt x="60458" y="17348"/>
                  <a:pt x="60616" y="17309"/>
                </a:cubicBezTo>
                <a:cubicBezTo>
                  <a:pt x="62292" y="16907"/>
                  <a:pt x="62417" y="14531"/>
                  <a:pt x="62417" y="14531"/>
                </a:cubicBezTo>
                <a:cubicBezTo>
                  <a:pt x="64060" y="15153"/>
                  <a:pt x="65475" y="15416"/>
                  <a:pt x="66678" y="15416"/>
                </a:cubicBezTo>
                <a:cubicBezTo>
                  <a:pt x="72447" y="15416"/>
                  <a:pt x="73371" y="9360"/>
                  <a:pt x="71469" y="7663"/>
                </a:cubicBezTo>
                <a:cubicBezTo>
                  <a:pt x="70933" y="7187"/>
                  <a:pt x="70374" y="7005"/>
                  <a:pt x="69832" y="7005"/>
                </a:cubicBezTo>
                <a:cubicBezTo>
                  <a:pt x="68053" y="7005"/>
                  <a:pt x="66459" y="8975"/>
                  <a:pt x="66459" y="8975"/>
                </a:cubicBezTo>
                <a:cubicBezTo>
                  <a:pt x="66459" y="8975"/>
                  <a:pt x="67369" y="5699"/>
                  <a:pt x="65693" y="5135"/>
                </a:cubicBezTo>
                <a:cubicBezTo>
                  <a:pt x="65541" y="5082"/>
                  <a:pt x="65382" y="5058"/>
                  <a:pt x="65219" y="5058"/>
                </a:cubicBezTo>
                <a:cubicBezTo>
                  <a:pt x="63591" y="5058"/>
                  <a:pt x="61526" y="7424"/>
                  <a:pt x="61526" y="7424"/>
                </a:cubicBezTo>
                <a:cubicBezTo>
                  <a:pt x="61526" y="7424"/>
                  <a:pt x="60271" y="632"/>
                  <a:pt x="55683" y="632"/>
                </a:cubicBezTo>
                <a:cubicBezTo>
                  <a:pt x="52895" y="632"/>
                  <a:pt x="51468" y="3123"/>
                  <a:pt x="50778" y="5086"/>
                </a:cubicBezTo>
                <a:cubicBezTo>
                  <a:pt x="49983" y="3123"/>
                  <a:pt x="48345" y="632"/>
                  <a:pt x="45165" y="632"/>
                </a:cubicBezTo>
                <a:cubicBezTo>
                  <a:pt x="39906" y="632"/>
                  <a:pt x="38478" y="7424"/>
                  <a:pt x="38478" y="7424"/>
                </a:cubicBezTo>
                <a:cubicBezTo>
                  <a:pt x="38478" y="7424"/>
                  <a:pt x="36105" y="5058"/>
                  <a:pt x="34242" y="5058"/>
                </a:cubicBezTo>
                <a:cubicBezTo>
                  <a:pt x="34055" y="5058"/>
                  <a:pt x="33873" y="5082"/>
                  <a:pt x="33699" y="5135"/>
                </a:cubicBezTo>
                <a:cubicBezTo>
                  <a:pt x="31783" y="5699"/>
                  <a:pt x="31496" y="7395"/>
                  <a:pt x="31496" y="7395"/>
                </a:cubicBezTo>
                <a:cubicBezTo>
                  <a:pt x="31496" y="7395"/>
                  <a:pt x="30005" y="6080"/>
                  <a:pt x="28151" y="6080"/>
                </a:cubicBezTo>
                <a:cubicBezTo>
                  <a:pt x="27265" y="6080"/>
                  <a:pt x="26295" y="6381"/>
                  <a:pt x="25365" y="7270"/>
                </a:cubicBezTo>
                <a:cubicBezTo>
                  <a:pt x="25355" y="7280"/>
                  <a:pt x="25336" y="7289"/>
                  <a:pt x="25327" y="7299"/>
                </a:cubicBezTo>
                <a:cubicBezTo>
                  <a:pt x="24772" y="6973"/>
                  <a:pt x="24112" y="6778"/>
                  <a:pt x="23378" y="6778"/>
                </a:cubicBezTo>
                <a:cubicBezTo>
                  <a:pt x="23313" y="6778"/>
                  <a:pt x="23247" y="6779"/>
                  <a:pt x="23181" y="6782"/>
                </a:cubicBezTo>
                <a:cubicBezTo>
                  <a:pt x="23181" y="6782"/>
                  <a:pt x="22281" y="0"/>
                  <a:pt x="17692" y="0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3">
  <p:cSld name="CUSTOM_4_1_7"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25"/>
          <p:cNvSpPr/>
          <p:nvPr/>
        </p:nvSpPr>
        <p:spPr>
          <a:xfrm>
            <a:off x="-138100" y="865022"/>
            <a:ext cx="7836208" cy="5014085"/>
          </a:xfrm>
          <a:custGeom>
            <a:avLst/>
            <a:gdLst/>
            <a:ahLst/>
            <a:cxnLst/>
            <a:rect l="l" t="t" r="r" b="b"/>
            <a:pathLst>
              <a:path w="61057" h="39068" extrusionOk="0">
                <a:moveTo>
                  <a:pt x="11" y="1"/>
                </a:moveTo>
                <a:cubicBezTo>
                  <a:pt x="1" y="11"/>
                  <a:pt x="733" y="38823"/>
                  <a:pt x="733" y="38823"/>
                </a:cubicBezTo>
                <a:lnTo>
                  <a:pt x="60944" y="39067"/>
                </a:lnTo>
                <a:lnTo>
                  <a:pt x="61056" y="30061"/>
                </a:lnTo>
                <a:cubicBezTo>
                  <a:pt x="57498" y="23961"/>
                  <a:pt x="50148" y="19976"/>
                  <a:pt x="41954" y="19508"/>
                </a:cubicBezTo>
                <a:cubicBezTo>
                  <a:pt x="40691" y="19438"/>
                  <a:pt x="39444" y="19413"/>
                  <a:pt x="38214" y="19413"/>
                </a:cubicBezTo>
                <a:cubicBezTo>
                  <a:pt x="35040" y="19413"/>
                  <a:pt x="31977" y="19582"/>
                  <a:pt x="29031" y="19582"/>
                </a:cubicBezTo>
                <a:cubicBezTo>
                  <a:pt x="27037" y="19582"/>
                  <a:pt x="25095" y="19504"/>
                  <a:pt x="23209" y="19244"/>
                </a:cubicBezTo>
                <a:cubicBezTo>
                  <a:pt x="11945" y="17547"/>
                  <a:pt x="2664" y="8947"/>
                  <a:pt x="11" y="1"/>
                </a:cubicBezTo>
                <a:close/>
              </a:path>
            </a:pathLst>
          </a:custGeom>
          <a:solidFill>
            <a:srgbClr val="FF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5"/>
          <p:cNvSpPr txBox="1">
            <a:spLocks noGrp="1"/>
          </p:cNvSpPr>
          <p:nvPr>
            <p:ph type="title"/>
          </p:nvPr>
        </p:nvSpPr>
        <p:spPr>
          <a:xfrm>
            <a:off x="3231625" y="959930"/>
            <a:ext cx="3669000" cy="81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4000" b="1">
                <a:solidFill>
                  <a:schemeClr val="accent2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endParaRPr/>
          </a:p>
        </p:txBody>
      </p:sp>
      <p:sp>
        <p:nvSpPr>
          <p:cNvPr id="303" name="Google Shape;303;p25"/>
          <p:cNvSpPr txBox="1">
            <a:spLocks noGrp="1"/>
          </p:cNvSpPr>
          <p:nvPr>
            <p:ph type="subTitle" idx="1"/>
          </p:nvPr>
        </p:nvSpPr>
        <p:spPr>
          <a:xfrm>
            <a:off x="3354400" y="1775625"/>
            <a:ext cx="3423600" cy="9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5">
  <p:cSld name="CUSTOM_4_1_19"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7"/>
          <p:cNvSpPr txBox="1">
            <a:spLocks noGrp="1"/>
          </p:cNvSpPr>
          <p:nvPr>
            <p:ph type="title"/>
          </p:nvPr>
        </p:nvSpPr>
        <p:spPr>
          <a:xfrm>
            <a:off x="2058988" y="1938488"/>
            <a:ext cx="36690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endParaRPr/>
          </a:p>
        </p:txBody>
      </p:sp>
      <p:sp>
        <p:nvSpPr>
          <p:cNvPr id="357" name="Google Shape;357;p37"/>
          <p:cNvSpPr txBox="1">
            <a:spLocks noGrp="1"/>
          </p:cNvSpPr>
          <p:nvPr>
            <p:ph type="subTitle" idx="1"/>
          </p:nvPr>
        </p:nvSpPr>
        <p:spPr>
          <a:xfrm>
            <a:off x="2059025" y="2626725"/>
            <a:ext cx="3669000" cy="9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8" name="Google Shape;358;p37"/>
          <p:cNvSpPr/>
          <p:nvPr/>
        </p:nvSpPr>
        <p:spPr>
          <a:xfrm>
            <a:off x="4313983" y="-214130"/>
            <a:ext cx="4242793" cy="6459177"/>
          </a:xfrm>
          <a:custGeom>
            <a:avLst/>
            <a:gdLst/>
            <a:ahLst/>
            <a:cxnLst/>
            <a:rect l="l" t="t" r="r" b="b"/>
            <a:pathLst>
              <a:path w="35443" h="53958" extrusionOk="0">
                <a:moveTo>
                  <a:pt x="22715" y="1"/>
                </a:moveTo>
                <a:cubicBezTo>
                  <a:pt x="20125" y="1"/>
                  <a:pt x="17328" y="281"/>
                  <a:pt x="15726" y="2245"/>
                </a:cubicBezTo>
                <a:cubicBezTo>
                  <a:pt x="14867" y="3303"/>
                  <a:pt x="14526" y="4691"/>
                  <a:pt x="14272" y="6024"/>
                </a:cubicBezTo>
                <a:cubicBezTo>
                  <a:pt x="13952" y="7788"/>
                  <a:pt x="13743" y="9573"/>
                  <a:pt x="13897" y="11348"/>
                </a:cubicBezTo>
                <a:cubicBezTo>
                  <a:pt x="14217" y="15105"/>
                  <a:pt x="16090" y="18544"/>
                  <a:pt x="16872" y="22236"/>
                </a:cubicBezTo>
                <a:cubicBezTo>
                  <a:pt x="17666" y="25917"/>
                  <a:pt x="16917" y="30490"/>
                  <a:pt x="13566" y="32199"/>
                </a:cubicBezTo>
                <a:cubicBezTo>
                  <a:pt x="11462" y="33279"/>
                  <a:pt x="8938" y="32926"/>
                  <a:pt x="6657" y="33510"/>
                </a:cubicBezTo>
                <a:cubicBezTo>
                  <a:pt x="2854" y="34469"/>
                  <a:pt x="1" y="38304"/>
                  <a:pt x="155" y="42227"/>
                </a:cubicBezTo>
                <a:cubicBezTo>
                  <a:pt x="281" y="45310"/>
                  <a:pt x="2004" y="47993"/>
                  <a:pt x="4127" y="50317"/>
                </a:cubicBezTo>
                <a:lnTo>
                  <a:pt x="4127" y="50317"/>
                </a:lnTo>
                <a:cubicBezTo>
                  <a:pt x="3674" y="50805"/>
                  <a:pt x="3220" y="51293"/>
                  <a:pt x="2766" y="51782"/>
                </a:cubicBezTo>
                <a:cubicBezTo>
                  <a:pt x="5720" y="53221"/>
                  <a:pt x="9012" y="53958"/>
                  <a:pt x="12301" y="53958"/>
                </a:cubicBezTo>
                <a:cubicBezTo>
                  <a:pt x="14227" y="53958"/>
                  <a:pt x="16152" y="53705"/>
                  <a:pt x="18008" y="53192"/>
                </a:cubicBezTo>
                <a:cubicBezTo>
                  <a:pt x="23033" y="51804"/>
                  <a:pt x="27508" y="48542"/>
                  <a:pt x="30351" y="44167"/>
                </a:cubicBezTo>
                <a:cubicBezTo>
                  <a:pt x="33613" y="39186"/>
                  <a:pt x="34659" y="33080"/>
                  <a:pt x="34990" y="27129"/>
                </a:cubicBezTo>
                <a:cubicBezTo>
                  <a:pt x="35442" y="18776"/>
                  <a:pt x="34461" y="9959"/>
                  <a:pt x="29756" y="3049"/>
                </a:cubicBezTo>
                <a:cubicBezTo>
                  <a:pt x="29171" y="2189"/>
                  <a:pt x="28510" y="1352"/>
                  <a:pt x="27618" y="823"/>
                </a:cubicBezTo>
                <a:cubicBezTo>
                  <a:pt x="26384" y="85"/>
                  <a:pt x="24873" y="41"/>
                  <a:pt x="23441" y="7"/>
                </a:cubicBezTo>
                <a:cubicBezTo>
                  <a:pt x="23201" y="3"/>
                  <a:pt x="22959" y="1"/>
                  <a:pt x="22715" y="1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37"/>
          <p:cNvSpPr/>
          <p:nvPr/>
        </p:nvSpPr>
        <p:spPr>
          <a:xfrm>
            <a:off x="-1265087" y="-917050"/>
            <a:ext cx="4244110" cy="6458220"/>
          </a:xfrm>
          <a:custGeom>
            <a:avLst/>
            <a:gdLst/>
            <a:ahLst/>
            <a:cxnLst/>
            <a:rect l="l" t="t" r="r" b="b"/>
            <a:pathLst>
              <a:path w="35454" h="53950" extrusionOk="0">
                <a:moveTo>
                  <a:pt x="23149" y="0"/>
                </a:moveTo>
                <a:cubicBezTo>
                  <a:pt x="21225" y="0"/>
                  <a:pt x="19302" y="253"/>
                  <a:pt x="17446" y="766"/>
                </a:cubicBezTo>
                <a:cubicBezTo>
                  <a:pt x="12421" y="2144"/>
                  <a:pt x="7947" y="5416"/>
                  <a:pt x="5092" y="9780"/>
                </a:cubicBezTo>
                <a:cubicBezTo>
                  <a:pt x="1841" y="14773"/>
                  <a:pt x="783" y="20879"/>
                  <a:pt x="463" y="26818"/>
                </a:cubicBezTo>
                <a:cubicBezTo>
                  <a:pt x="1" y="35172"/>
                  <a:pt x="992" y="44000"/>
                  <a:pt x="5699" y="50909"/>
                </a:cubicBezTo>
                <a:cubicBezTo>
                  <a:pt x="6282" y="51769"/>
                  <a:pt x="6943" y="52606"/>
                  <a:pt x="7837" y="53135"/>
                </a:cubicBezTo>
                <a:cubicBezTo>
                  <a:pt x="9071" y="53874"/>
                  <a:pt x="10580" y="53918"/>
                  <a:pt x="12013" y="53940"/>
                </a:cubicBezTo>
                <a:cubicBezTo>
                  <a:pt x="12287" y="53945"/>
                  <a:pt x="12565" y="53949"/>
                  <a:pt x="12845" y="53949"/>
                </a:cubicBezTo>
                <a:cubicBezTo>
                  <a:pt x="15404" y="53949"/>
                  <a:pt x="18148" y="53651"/>
                  <a:pt x="19727" y="51714"/>
                </a:cubicBezTo>
                <a:cubicBezTo>
                  <a:pt x="20587" y="50644"/>
                  <a:pt x="20929" y="49267"/>
                  <a:pt x="21171" y="47933"/>
                </a:cubicBezTo>
                <a:cubicBezTo>
                  <a:pt x="21502" y="46170"/>
                  <a:pt x="21711" y="44385"/>
                  <a:pt x="21557" y="42611"/>
                </a:cubicBezTo>
                <a:cubicBezTo>
                  <a:pt x="21237" y="38853"/>
                  <a:pt x="19364" y="35404"/>
                  <a:pt x="18570" y="31723"/>
                </a:cubicBezTo>
                <a:cubicBezTo>
                  <a:pt x="17788" y="28042"/>
                  <a:pt x="18526" y="23468"/>
                  <a:pt x="21887" y="21760"/>
                </a:cubicBezTo>
                <a:cubicBezTo>
                  <a:pt x="23981" y="20680"/>
                  <a:pt x="26516" y="21033"/>
                  <a:pt x="28797" y="20448"/>
                </a:cubicBezTo>
                <a:cubicBezTo>
                  <a:pt x="32599" y="19479"/>
                  <a:pt x="35454" y="15655"/>
                  <a:pt x="35300" y="11732"/>
                </a:cubicBezTo>
                <a:cubicBezTo>
                  <a:pt x="35173" y="8649"/>
                  <a:pt x="33451" y="5959"/>
                  <a:pt x="31328" y="3638"/>
                </a:cubicBezTo>
                <a:lnTo>
                  <a:pt x="31328" y="3638"/>
                </a:lnTo>
                <a:cubicBezTo>
                  <a:pt x="31779" y="3151"/>
                  <a:pt x="32229" y="2664"/>
                  <a:pt x="32677" y="2176"/>
                </a:cubicBezTo>
                <a:cubicBezTo>
                  <a:pt x="29722" y="738"/>
                  <a:pt x="26435" y="0"/>
                  <a:pt x="23149" y="0"/>
                </a:cubicBezTo>
                <a:close/>
              </a:path>
            </a:pathLst>
          </a:custGeom>
          <a:solidFill>
            <a:srgbClr val="FF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7"/>
          <p:cNvSpPr/>
          <p:nvPr/>
        </p:nvSpPr>
        <p:spPr>
          <a:xfrm>
            <a:off x="565953" y="158398"/>
            <a:ext cx="2074052" cy="1391001"/>
          </a:xfrm>
          <a:custGeom>
            <a:avLst/>
            <a:gdLst/>
            <a:ahLst/>
            <a:cxnLst/>
            <a:rect l="l" t="t" r="r" b="b"/>
            <a:pathLst>
              <a:path w="17326" h="11620" extrusionOk="0">
                <a:moveTo>
                  <a:pt x="10944" y="0"/>
                </a:moveTo>
                <a:cubicBezTo>
                  <a:pt x="10491" y="0"/>
                  <a:pt x="10040" y="95"/>
                  <a:pt x="9633" y="290"/>
                </a:cubicBezTo>
                <a:cubicBezTo>
                  <a:pt x="8586" y="786"/>
                  <a:pt x="7870" y="1910"/>
                  <a:pt x="7848" y="3056"/>
                </a:cubicBezTo>
                <a:cubicBezTo>
                  <a:pt x="7451" y="2197"/>
                  <a:pt x="6701" y="1458"/>
                  <a:pt x="5787" y="1215"/>
                </a:cubicBezTo>
                <a:cubicBezTo>
                  <a:pt x="5571" y="1156"/>
                  <a:pt x="5346" y="1127"/>
                  <a:pt x="5121" y="1127"/>
                </a:cubicBezTo>
                <a:cubicBezTo>
                  <a:pt x="4384" y="1127"/>
                  <a:pt x="3647" y="1440"/>
                  <a:pt x="3208" y="2031"/>
                </a:cubicBezTo>
                <a:cubicBezTo>
                  <a:pt x="2517" y="2953"/>
                  <a:pt x="2776" y="4333"/>
                  <a:pt x="3660" y="5020"/>
                </a:cubicBezTo>
                <a:lnTo>
                  <a:pt x="3660" y="5020"/>
                </a:lnTo>
                <a:cubicBezTo>
                  <a:pt x="3396" y="4818"/>
                  <a:pt x="3109" y="4731"/>
                  <a:pt x="2815" y="4731"/>
                </a:cubicBezTo>
                <a:cubicBezTo>
                  <a:pt x="1565" y="4731"/>
                  <a:pt x="207" y="6316"/>
                  <a:pt x="101" y="7420"/>
                </a:cubicBezTo>
                <a:cubicBezTo>
                  <a:pt x="1" y="8478"/>
                  <a:pt x="497" y="9624"/>
                  <a:pt x="1390" y="10219"/>
                </a:cubicBezTo>
                <a:cubicBezTo>
                  <a:pt x="1915" y="10570"/>
                  <a:pt x="2539" y="10735"/>
                  <a:pt x="3169" y="10735"/>
                </a:cubicBezTo>
                <a:cubicBezTo>
                  <a:pt x="3968" y="10735"/>
                  <a:pt x="4778" y="10470"/>
                  <a:pt x="5412" y="9977"/>
                </a:cubicBezTo>
                <a:cubicBezTo>
                  <a:pt x="6140" y="10947"/>
                  <a:pt x="7605" y="11597"/>
                  <a:pt x="8795" y="11619"/>
                </a:cubicBezTo>
                <a:cubicBezTo>
                  <a:pt x="8825" y="11619"/>
                  <a:pt x="8854" y="11619"/>
                  <a:pt x="8884" y="11619"/>
                </a:cubicBezTo>
                <a:cubicBezTo>
                  <a:pt x="10360" y="11619"/>
                  <a:pt x="12244" y="11081"/>
                  <a:pt x="12741" y="9569"/>
                </a:cubicBezTo>
                <a:cubicBezTo>
                  <a:pt x="12741" y="9580"/>
                  <a:pt x="13413" y="10098"/>
                  <a:pt x="13512" y="10142"/>
                </a:cubicBezTo>
                <a:cubicBezTo>
                  <a:pt x="13704" y="10238"/>
                  <a:pt x="13939" y="10270"/>
                  <a:pt x="14168" y="10270"/>
                </a:cubicBezTo>
                <a:cubicBezTo>
                  <a:pt x="14308" y="10270"/>
                  <a:pt x="14445" y="10258"/>
                  <a:pt x="14570" y="10241"/>
                </a:cubicBezTo>
                <a:cubicBezTo>
                  <a:pt x="15309" y="10142"/>
                  <a:pt x="16003" y="9745"/>
                  <a:pt x="16466" y="9161"/>
                </a:cubicBezTo>
                <a:cubicBezTo>
                  <a:pt x="17182" y="8246"/>
                  <a:pt x="17325" y="6946"/>
                  <a:pt x="16918" y="5855"/>
                </a:cubicBezTo>
                <a:cubicBezTo>
                  <a:pt x="16653" y="5128"/>
                  <a:pt x="16146" y="4477"/>
                  <a:pt x="15474" y="4103"/>
                </a:cubicBezTo>
                <a:cubicBezTo>
                  <a:pt x="15083" y="3879"/>
                  <a:pt x="14650" y="3732"/>
                  <a:pt x="14204" y="3732"/>
                </a:cubicBezTo>
                <a:cubicBezTo>
                  <a:pt x="14146" y="3732"/>
                  <a:pt x="14088" y="3734"/>
                  <a:pt x="14030" y="3739"/>
                </a:cubicBezTo>
                <a:cubicBezTo>
                  <a:pt x="14151" y="2571"/>
                  <a:pt x="13854" y="1414"/>
                  <a:pt x="12895" y="654"/>
                </a:cubicBezTo>
                <a:cubicBezTo>
                  <a:pt x="12346" y="226"/>
                  <a:pt x="11644" y="0"/>
                  <a:pt x="10944" y="0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7"/>
          <p:cNvSpPr/>
          <p:nvPr/>
        </p:nvSpPr>
        <p:spPr>
          <a:xfrm>
            <a:off x="1655647" y="2356939"/>
            <a:ext cx="1705952" cy="1144883"/>
          </a:xfrm>
          <a:custGeom>
            <a:avLst/>
            <a:gdLst/>
            <a:ahLst/>
            <a:cxnLst/>
            <a:rect l="l" t="t" r="r" b="b"/>
            <a:pathLst>
              <a:path w="14251" h="9564" extrusionOk="0">
                <a:moveTo>
                  <a:pt x="9006" y="0"/>
                </a:moveTo>
                <a:cubicBezTo>
                  <a:pt x="8629" y="0"/>
                  <a:pt x="8253" y="79"/>
                  <a:pt x="7914" y="240"/>
                </a:cubicBezTo>
                <a:cubicBezTo>
                  <a:pt x="7065" y="648"/>
                  <a:pt x="6470" y="1574"/>
                  <a:pt x="6459" y="2521"/>
                </a:cubicBezTo>
                <a:cubicBezTo>
                  <a:pt x="6128" y="1805"/>
                  <a:pt x="5511" y="1199"/>
                  <a:pt x="4751" y="1000"/>
                </a:cubicBezTo>
                <a:cubicBezTo>
                  <a:pt x="4575" y="952"/>
                  <a:pt x="4392" y="928"/>
                  <a:pt x="4210" y="928"/>
                </a:cubicBezTo>
                <a:cubicBezTo>
                  <a:pt x="3604" y="928"/>
                  <a:pt x="2999" y="1190"/>
                  <a:pt x="2635" y="1672"/>
                </a:cubicBezTo>
                <a:cubicBezTo>
                  <a:pt x="2062" y="2433"/>
                  <a:pt x="2283" y="3568"/>
                  <a:pt x="3010" y="4141"/>
                </a:cubicBezTo>
                <a:cubicBezTo>
                  <a:pt x="2801" y="3978"/>
                  <a:pt x="2571" y="3907"/>
                  <a:pt x="2335" y="3907"/>
                </a:cubicBezTo>
                <a:cubicBezTo>
                  <a:pt x="1309" y="3907"/>
                  <a:pt x="159" y="5234"/>
                  <a:pt x="78" y="6103"/>
                </a:cubicBezTo>
                <a:cubicBezTo>
                  <a:pt x="1" y="6984"/>
                  <a:pt x="398" y="7921"/>
                  <a:pt x="1136" y="8417"/>
                </a:cubicBezTo>
                <a:cubicBezTo>
                  <a:pt x="1566" y="8702"/>
                  <a:pt x="2077" y="8837"/>
                  <a:pt x="2594" y="8837"/>
                </a:cubicBezTo>
                <a:cubicBezTo>
                  <a:pt x="3256" y="8837"/>
                  <a:pt x="3927" y="8616"/>
                  <a:pt x="4453" y="8208"/>
                </a:cubicBezTo>
                <a:cubicBezTo>
                  <a:pt x="5048" y="9012"/>
                  <a:pt x="6250" y="9541"/>
                  <a:pt x="7230" y="9563"/>
                </a:cubicBezTo>
                <a:cubicBezTo>
                  <a:pt x="7259" y="9563"/>
                  <a:pt x="7288" y="9564"/>
                  <a:pt x="7318" y="9564"/>
                </a:cubicBezTo>
                <a:cubicBezTo>
                  <a:pt x="8529" y="9564"/>
                  <a:pt x="10073" y="9114"/>
                  <a:pt x="10482" y="7877"/>
                </a:cubicBezTo>
                <a:cubicBezTo>
                  <a:pt x="10482" y="7888"/>
                  <a:pt x="11033" y="8307"/>
                  <a:pt x="11121" y="8351"/>
                </a:cubicBezTo>
                <a:cubicBezTo>
                  <a:pt x="11264" y="8429"/>
                  <a:pt x="11446" y="8453"/>
                  <a:pt x="11628" y="8453"/>
                </a:cubicBezTo>
                <a:cubicBezTo>
                  <a:pt x="11753" y="8453"/>
                  <a:pt x="11879" y="8442"/>
                  <a:pt x="11991" y="8428"/>
                </a:cubicBezTo>
                <a:cubicBezTo>
                  <a:pt x="12598" y="8351"/>
                  <a:pt x="13171" y="8020"/>
                  <a:pt x="13545" y="7547"/>
                </a:cubicBezTo>
                <a:cubicBezTo>
                  <a:pt x="14141" y="6786"/>
                  <a:pt x="14251" y="5717"/>
                  <a:pt x="13920" y="4814"/>
                </a:cubicBezTo>
                <a:cubicBezTo>
                  <a:pt x="13700" y="4218"/>
                  <a:pt x="13292" y="3689"/>
                  <a:pt x="12730" y="3369"/>
                </a:cubicBezTo>
                <a:cubicBezTo>
                  <a:pt x="12404" y="3192"/>
                  <a:pt x="12043" y="3067"/>
                  <a:pt x="11678" y="3067"/>
                </a:cubicBezTo>
                <a:cubicBezTo>
                  <a:pt x="11635" y="3067"/>
                  <a:pt x="11593" y="3069"/>
                  <a:pt x="11550" y="3072"/>
                </a:cubicBezTo>
                <a:cubicBezTo>
                  <a:pt x="11638" y="2113"/>
                  <a:pt x="11396" y="1165"/>
                  <a:pt x="10614" y="538"/>
                </a:cubicBezTo>
                <a:cubicBezTo>
                  <a:pt x="10161" y="184"/>
                  <a:pt x="9582" y="0"/>
                  <a:pt x="9006" y="0"/>
                </a:cubicBezTo>
                <a:close/>
              </a:path>
            </a:pathLst>
          </a:custGeom>
          <a:solidFill>
            <a:srgbClr val="FF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37"/>
          <p:cNvSpPr/>
          <p:nvPr/>
        </p:nvSpPr>
        <p:spPr>
          <a:xfrm>
            <a:off x="204557" y="4113760"/>
            <a:ext cx="1500174" cy="969870"/>
          </a:xfrm>
          <a:custGeom>
            <a:avLst/>
            <a:gdLst/>
            <a:ahLst/>
            <a:cxnLst/>
            <a:rect l="l" t="t" r="r" b="b"/>
            <a:pathLst>
              <a:path w="12532" h="8102" extrusionOk="0">
                <a:moveTo>
                  <a:pt x="6714" y="1"/>
                </a:moveTo>
                <a:cubicBezTo>
                  <a:pt x="6632" y="1"/>
                  <a:pt x="6551" y="8"/>
                  <a:pt x="6470" y="23"/>
                </a:cubicBezTo>
                <a:cubicBezTo>
                  <a:pt x="6084" y="89"/>
                  <a:pt x="5742" y="309"/>
                  <a:pt x="5478" y="596"/>
                </a:cubicBezTo>
                <a:cubicBezTo>
                  <a:pt x="5224" y="872"/>
                  <a:pt x="5037" y="1235"/>
                  <a:pt x="5081" y="1599"/>
                </a:cubicBezTo>
                <a:cubicBezTo>
                  <a:pt x="4893" y="1092"/>
                  <a:pt x="4420" y="475"/>
                  <a:pt x="3847" y="375"/>
                </a:cubicBezTo>
                <a:cubicBezTo>
                  <a:pt x="3739" y="356"/>
                  <a:pt x="3630" y="347"/>
                  <a:pt x="3520" y="347"/>
                </a:cubicBezTo>
                <a:cubicBezTo>
                  <a:pt x="2870" y="347"/>
                  <a:pt x="2214" y="672"/>
                  <a:pt x="1808" y="1191"/>
                </a:cubicBezTo>
                <a:cubicBezTo>
                  <a:pt x="1323" y="1786"/>
                  <a:pt x="1168" y="2623"/>
                  <a:pt x="1345" y="3373"/>
                </a:cubicBezTo>
                <a:cubicBezTo>
                  <a:pt x="739" y="3571"/>
                  <a:pt x="243" y="4090"/>
                  <a:pt x="78" y="4707"/>
                </a:cubicBezTo>
                <a:cubicBezTo>
                  <a:pt x="22" y="4894"/>
                  <a:pt x="0" y="5081"/>
                  <a:pt x="12" y="5268"/>
                </a:cubicBezTo>
                <a:cubicBezTo>
                  <a:pt x="56" y="6029"/>
                  <a:pt x="551" y="6734"/>
                  <a:pt x="1180" y="7153"/>
                </a:cubicBezTo>
                <a:cubicBezTo>
                  <a:pt x="1534" y="7390"/>
                  <a:pt x="1953" y="7502"/>
                  <a:pt x="2378" y="7502"/>
                </a:cubicBezTo>
                <a:cubicBezTo>
                  <a:pt x="2920" y="7502"/>
                  <a:pt x="3469" y="7321"/>
                  <a:pt x="3902" y="6987"/>
                </a:cubicBezTo>
                <a:cubicBezTo>
                  <a:pt x="4386" y="7649"/>
                  <a:pt x="5378" y="8079"/>
                  <a:pt x="6183" y="8101"/>
                </a:cubicBezTo>
                <a:cubicBezTo>
                  <a:pt x="6198" y="8101"/>
                  <a:pt x="6212" y="8101"/>
                  <a:pt x="6226" y="8101"/>
                </a:cubicBezTo>
                <a:cubicBezTo>
                  <a:pt x="7234" y="8101"/>
                  <a:pt x="8524" y="7734"/>
                  <a:pt x="8861" y="6712"/>
                </a:cubicBezTo>
                <a:cubicBezTo>
                  <a:pt x="8861" y="6723"/>
                  <a:pt x="9313" y="7065"/>
                  <a:pt x="9379" y="7098"/>
                </a:cubicBezTo>
                <a:cubicBezTo>
                  <a:pt x="9505" y="7164"/>
                  <a:pt x="9660" y="7187"/>
                  <a:pt x="9811" y="7187"/>
                </a:cubicBezTo>
                <a:cubicBezTo>
                  <a:pt x="9910" y="7187"/>
                  <a:pt x="10008" y="7177"/>
                  <a:pt x="10095" y="7164"/>
                </a:cubicBezTo>
                <a:cubicBezTo>
                  <a:pt x="10591" y="7098"/>
                  <a:pt x="11065" y="6833"/>
                  <a:pt x="11385" y="6436"/>
                </a:cubicBezTo>
                <a:cubicBezTo>
                  <a:pt x="11561" y="6205"/>
                  <a:pt x="11704" y="5919"/>
                  <a:pt x="11782" y="5632"/>
                </a:cubicBezTo>
                <a:cubicBezTo>
                  <a:pt x="11848" y="5368"/>
                  <a:pt x="11693" y="5158"/>
                  <a:pt x="11804" y="4905"/>
                </a:cubicBezTo>
                <a:cubicBezTo>
                  <a:pt x="11880" y="4761"/>
                  <a:pt x="12002" y="4629"/>
                  <a:pt x="12101" y="4497"/>
                </a:cubicBezTo>
                <a:cubicBezTo>
                  <a:pt x="12365" y="4178"/>
                  <a:pt x="12531" y="3769"/>
                  <a:pt x="12509" y="3351"/>
                </a:cubicBezTo>
                <a:cubicBezTo>
                  <a:pt x="12498" y="2932"/>
                  <a:pt x="12289" y="2525"/>
                  <a:pt x="11924" y="2315"/>
                </a:cubicBezTo>
                <a:cubicBezTo>
                  <a:pt x="11769" y="2225"/>
                  <a:pt x="11589" y="2180"/>
                  <a:pt x="11411" y="2180"/>
                </a:cubicBezTo>
                <a:cubicBezTo>
                  <a:pt x="11173" y="2180"/>
                  <a:pt x="10938" y="2261"/>
                  <a:pt x="10768" y="2425"/>
                </a:cubicBezTo>
                <a:cubicBezTo>
                  <a:pt x="10856" y="2150"/>
                  <a:pt x="10922" y="1863"/>
                  <a:pt x="10911" y="1565"/>
                </a:cubicBezTo>
                <a:cubicBezTo>
                  <a:pt x="10900" y="1279"/>
                  <a:pt x="10790" y="982"/>
                  <a:pt x="10569" y="794"/>
                </a:cubicBezTo>
                <a:cubicBezTo>
                  <a:pt x="10402" y="650"/>
                  <a:pt x="10187" y="584"/>
                  <a:pt x="9967" y="584"/>
                </a:cubicBezTo>
                <a:cubicBezTo>
                  <a:pt x="9767" y="584"/>
                  <a:pt x="9564" y="639"/>
                  <a:pt x="9390" y="739"/>
                </a:cubicBezTo>
                <a:cubicBezTo>
                  <a:pt x="9027" y="948"/>
                  <a:pt x="8773" y="1312"/>
                  <a:pt x="8596" y="1687"/>
                </a:cubicBezTo>
                <a:cubicBezTo>
                  <a:pt x="8453" y="1213"/>
                  <a:pt x="8211" y="761"/>
                  <a:pt x="7836" y="441"/>
                </a:cubicBezTo>
                <a:cubicBezTo>
                  <a:pt x="7524" y="175"/>
                  <a:pt x="7120" y="1"/>
                  <a:pt x="6714" y="1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7">
  <p:cSld name="CUSTOM_4_1_21"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9"/>
          <p:cNvSpPr txBox="1">
            <a:spLocks noGrp="1"/>
          </p:cNvSpPr>
          <p:nvPr>
            <p:ph type="title"/>
          </p:nvPr>
        </p:nvSpPr>
        <p:spPr>
          <a:xfrm>
            <a:off x="1731000" y="2319500"/>
            <a:ext cx="43251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4000" b="1">
                <a:solidFill>
                  <a:schemeClr val="dk2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endParaRPr/>
          </a:p>
        </p:txBody>
      </p:sp>
      <p:sp>
        <p:nvSpPr>
          <p:cNvPr id="369" name="Google Shape;369;p39"/>
          <p:cNvSpPr txBox="1">
            <a:spLocks noGrp="1"/>
          </p:cNvSpPr>
          <p:nvPr>
            <p:ph type="subTitle" idx="1"/>
          </p:nvPr>
        </p:nvSpPr>
        <p:spPr>
          <a:xfrm>
            <a:off x="2059025" y="3083925"/>
            <a:ext cx="3669000" cy="9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70" name="Google Shape;370;p39"/>
          <p:cNvSpPr/>
          <p:nvPr/>
        </p:nvSpPr>
        <p:spPr>
          <a:xfrm>
            <a:off x="3251669" y="-827775"/>
            <a:ext cx="5540889" cy="4409816"/>
          </a:xfrm>
          <a:custGeom>
            <a:avLst/>
            <a:gdLst/>
            <a:ahLst/>
            <a:cxnLst/>
            <a:rect l="l" t="t" r="r" b="b"/>
            <a:pathLst>
              <a:path w="46176" h="36750" extrusionOk="0">
                <a:moveTo>
                  <a:pt x="20365" y="1"/>
                </a:moveTo>
                <a:cubicBezTo>
                  <a:pt x="16410" y="1"/>
                  <a:pt x="12590" y="764"/>
                  <a:pt x="9456" y="2325"/>
                </a:cubicBezTo>
                <a:cubicBezTo>
                  <a:pt x="5114" y="4485"/>
                  <a:pt x="540" y="9741"/>
                  <a:pt x="132" y="14987"/>
                </a:cubicBezTo>
                <a:cubicBezTo>
                  <a:pt x="0" y="16684"/>
                  <a:pt x="297" y="18371"/>
                  <a:pt x="1179" y="19958"/>
                </a:cubicBezTo>
                <a:cubicBezTo>
                  <a:pt x="2803" y="22890"/>
                  <a:pt x="5571" y="23577"/>
                  <a:pt x="8677" y="23577"/>
                </a:cubicBezTo>
                <a:cubicBezTo>
                  <a:pt x="11416" y="23577"/>
                  <a:pt x="14417" y="23043"/>
                  <a:pt x="17128" y="23043"/>
                </a:cubicBezTo>
                <a:cubicBezTo>
                  <a:pt x="19061" y="23043"/>
                  <a:pt x="20846" y="23315"/>
                  <a:pt x="22284" y="24244"/>
                </a:cubicBezTo>
                <a:cubicBezTo>
                  <a:pt x="24355" y="25589"/>
                  <a:pt x="24950" y="27496"/>
                  <a:pt x="25898" y="29612"/>
                </a:cubicBezTo>
                <a:cubicBezTo>
                  <a:pt x="27348" y="32856"/>
                  <a:pt x="29783" y="36749"/>
                  <a:pt x="33753" y="36749"/>
                </a:cubicBezTo>
                <a:cubicBezTo>
                  <a:pt x="33855" y="36749"/>
                  <a:pt x="33959" y="36747"/>
                  <a:pt x="34064" y="36742"/>
                </a:cubicBezTo>
                <a:cubicBezTo>
                  <a:pt x="43145" y="36290"/>
                  <a:pt x="46176" y="20872"/>
                  <a:pt x="44137" y="14161"/>
                </a:cubicBezTo>
                <a:cubicBezTo>
                  <a:pt x="41315" y="4912"/>
                  <a:pt x="30402" y="1"/>
                  <a:pt x="20365" y="1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39"/>
          <p:cNvSpPr/>
          <p:nvPr/>
        </p:nvSpPr>
        <p:spPr>
          <a:xfrm>
            <a:off x="-708802" y="1648832"/>
            <a:ext cx="5366176" cy="4848998"/>
          </a:xfrm>
          <a:custGeom>
            <a:avLst/>
            <a:gdLst/>
            <a:ahLst/>
            <a:cxnLst/>
            <a:rect l="l" t="t" r="r" b="b"/>
            <a:pathLst>
              <a:path w="44720" h="40410" extrusionOk="0">
                <a:moveTo>
                  <a:pt x="14204" y="1"/>
                </a:moveTo>
                <a:cubicBezTo>
                  <a:pt x="5878" y="1"/>
                  <a:pt x="1" y="13367"/>
                  <a:pt x="429" y="20092"/>
                </a:cubicBezTo>
                <a:cubicBezTo>
                  <a:pt x="1189" y="32028"/>
                  <a:pt x="15340" y="40410"/>
                  <a:pt x="27068" y="40410"/>
                </a:cubicBezTo>
                <a:cubicBezTo>
                  <a:pt x="28756" y="40410"/>
                  <a:pt x="30395" y="40236"/>
                  <a:pt x="31936" y="39874"/>
                </a:cubicBezTo>
                <a:cubicBezTo>
                  <a:pt x="36730" y="38750"/>
                  <a:pt x="42461" y="34628"/>
                  <a:pt x="44092" y="29537"/>
                </a:cubicBezTo>
                <a:cubicBezTo>
                  <a:pt x="44621" y="27895"/>
                  <a:pt x="44719" y="26153"/>
                  <a:pt x="44224" y="24379"/>
                </a:cubicBezTo>
                <a:cubicBezTo>
                  <a:pt x="41910" y="16158"/>
                  <a:pt x="29181" y="20236"/>
                  <a:pt x="24365" y="15221"/>
                </a:cubicBezTo>
                <a:cubicBezTo>
                  <a:pt x="22634" y="13414"/>
                  <a:pt x="22480" y="11386"/>
                  <a:pt x="22051" y="9071"/>
                </a:cubicBezTo>
                <a:cubicBezTo>
                  <a:pt x="21356" y="5435"/>
                  <a:pt x="19791" y="894"/>
                  <a:pt x="15647" y="134"/>
                </a:cubicBezTo>
                <a:cubicBezTo>
                  <a:pt x="15159" y="44"/>
                  <a:pt x="14677" y="1"/>
                  <a:pt x="14204" y="1"/>
                </a:cubicBezTo>
                <a:close/>
              </a:path>
            </a:pathLst>
          </a:custGeom>
          <a:solidFill>
            <a:srgbClr val="FF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9">
  <p:cSld name="CUSTOM_4_1_23"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41"/>
          <p:cNvSpPr txBox="1">
            <a:spLocks noGrp="1"/>
          </p:cNvSpPr>
          <p:nvPr>
            <p:ph type="title"/>
          </p:nvPr>
        </p:nvSpPr>
        <p:spPr>
          <a:xfrm>
            <a:off x="2058988" y="1938488"/>
            <a:ext cx="36690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cLaren"/>
              <a:buNone/>
              <a:defRPr sz="30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endParaRPr/>
          </a:p>
        </p:txBody>
      </p:sp>
      <p:sp>
        <p:nvSpPr>
          <p:cNvPr id="378" name="Google Shape;378;p41"/>
          <p:cNvSpPr txBox="1">
            <a:spLocks noGrp="1"/>
          </p:cNvSpPr>
          <p:nvPr>
            <p:ph type="subTitle" idx="1"/>
          </p:nvPr>
        </p:nvSpPr>
        <p:spPr>
          <a:xfrm>
            <a:off x="2059025" y="2626725"/>
            <a:ext cx="3669000" cy="96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79" name="Google Shape;379;p41"/>
          <p:cNvSpPr/>
          <p:nvPr/>
        </p:nvSpPr>
        <p:spPr>
          <a:xfrm>
            <a:off x="255875" y="151843"/>
            <a:ext cx="1318719" cy="967012"/>
          </a:xfrm>
          <a:custGeom>
            <a:avLst/>
            <a:gdLst/>
            <a:ahLst/>
            <a:cxnLst/>
            <a:rect l="l" t="t" r="r" b="b"/>
            <a:pathLst>
              <a:path w="10956" h="8034" extrusionOk="0">
                <a:moveTo>
                  <a:pt x="4949" y="0"/>
                </a:moveTo>
                <a:cubicBezTo>
                  <a:pt x="4255" y="0"/>
                  <a:pt x="3648" y="385"/>
                  <a:pt x="3340" y="948"/>
                </a:cubicBezTo>
                <a:cubicBezTo>
                  <a:pt x="3053" y="772"/>
                  <a:pt x="2722" y="661"/>
                  <a:pt x="2359" y="661"/>
                </a:cubicBezTo>
                <a:cubicBezTo>
                  <a:pt x="1389" y="661"/>
                  <a:pt x="596" y="1443"/>
                  <a:pt x="596" y="2425"/>
                </a:cubicBezTo>
                <a:cubicBezTo>
                  <a:pt x="596" y="2744"/>
                  <a:pt x="695" y="3042"/>
                  <a:pt x="838" y="3306"/>
                </a:cubicBezTo>
                <a:cubicBezTo>
                  <a:pt x="331" y="3659"/>
                  <a:pt x="1" y="4243"/>
                  <a:pt x="1" y="4904"/>
                </a:cubicBezTo>
                <a:cubicBezTo>
                  <a:pt x="1" y="5984"/>
                  <a:pt x="871" y="6855"/>
                  <a:pt x="1940" y="6855"/>
                </a:cubicBezTo>
                <a:cubicBezTo>
                  <a:pt x="2095" y="6855"/>
                  <a:pt x="2238" y="6833"/>
                  <a:pt x="2381" y="6799"/>
                </a:cubicBezTo>
                <a:cubicBezTo>
                  <a:pt x="2580" y="7516"/>
                  <a:pt x="3229" y="8034"/>
                  <a:pt x="4001" y="8034"/>
                </a:cubicBezTo>
                <a:cubicBezTo>
                  <a:pt x="4607" y="8034"/>
                  <a:pt x="5125" y="7725"/>
                  <a:pt x="5423" y="7262"/>
                </a:cubicBezTo>
                <a:cubicBezTo>
                  <a:pt x="5776" y="7615"/>
                  <a:pt x="6271" y="7847"/>
                  <a:pt x="6812" y="7847"/>
                </a:cubicBezTo>
                <a:cubicBezTo>
                  <a:pt x="7671" y="7847"/>
                  <a:pt x="8409" y="7284"/>
                  <a:pt x="8663" y="6502"/>
                </a:cubicBezTo>
                <a:cubicBezTo>
                  <a:pt x="8839" y="6568"/>
                  <a:pt x="9038" y="6612"/>
                  <a:pt x="9247" y="6612"/>
                </a:cubicBezTo>
                <a:cubicBezTo>
                  <a:pt x="10194" y="6612"/>
                  <a:pt x="10955" y="5852"/>
                  <a:pt x="10955" y="4904"/>
                </a:cubicBezTo>
                <a:cubicBezTo>
                  <a:pt x="10955" y="4034"/>
                  <a:pt x="10305" y="3317"/>
                  <a:pt x="9456" y="3218"/>
                </a:cubicBezTo>
                <a:cubicBezTo>
                  <a:pt x="9456" y="3152"/>
                  <a:pt x="9456" y="3096"/>
                  <a:pt x="9445" y="3042"/>
                </a:cubicBezTo>
                <a:cubicBezTo>
                  <a:pt x="9362" y="2126"/>
                  <a:pt x="8601" y="1436"/>
                  <a:pt x="7700" y="1436"/>
                </a:cubicBezTo>
                <a:cubicBezTo>
                  <a:pt x="7647" y="1436"/>
                  <a:pt x="7593" y="1438"/>
                  <a:pt x="7539" y="1443"/>
                </a:cubicBezTo>
                <a:cubicBezTo>
                  <a:pt x="7263" y="1477"/>
                  <a:pt x="7010" y="1565"/>
                  <a:pt x="6778" y="1697"/>
                </a:cubicBezTo>
                <a:cubicBezTo>
                  <a:pt x="6712" y="750"/>
                  <a:pt x="5918" y="0"/>
                  <a:pt x="4949" y="0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41"/>
          <p:cNvSpPr/>
          <p:nvPr/>
        </p:nvSpPr>
        <p:spPr>
          <a:xfrm>
            <a:off x="5119236" y="3747064"/>
            <a:ext cx="2243243" cy="1459185"/>
          </a:xfrm>
          <a:custGeom>
            <a:avLst/>
            <a:gdLst/>
            <a:ahLst/>
            <a:cxnLst/>
            <a:rect l="l" t="t" r="r" b="b"/>
            <a:pathLst>
              <a:path w="18637" h="12123" extrusionOk="0">
                <a:moveTo>
                  <a:pt x="8751" y="0"/>
                </a:moveTo>
                <a:cubicBezTo>
                  <a:pt x="6955" y="0"/>
                  <a:pt x="5466" y="1290"/>
                  <a:pt x="5158" y="2998"/>
                </a:cubicBezTo>
                <a:cubicBezTo>
                  <a:pt x="4673" y="2723"/>
                  <a:pt x="4100" y="2579"/>
                  <a:pt x="3505" y="2579"/>
                </a:cubicBezTo>
                <a:cubicBezTo>
                  <a:pt x="1565" y="2579"/>
                  <a:pt x="0" y="4144"/>
                  <a:pt x="0" y="6073"/>
                </a:cubicBezTo>
                <a:cubicBezTo>
                  <a:pt x="0" y="8012"/>
                  <a:pt x="1565" y="9577"/>
                  <a:pt x="3505" y="9577"/>
                </a:cubicBezTo>
                <a:cubicBezTo>
                  <a:pt x="3902" y="9577"/>
                  <a:pt x="4276" y="9511"/>
                  <a:pt x="4640" y="9390"/>
                </a:cubicBezTo>
                <a:cubicBezTo>
                  <a:pt x="5037" y="10966"/>
                  <a:pt x="6470" y="12123"/>
                  <a:pt x="8167" y="12123"/>
                </a:cubicBezTo>
                <a:cubicBezTo>
                  <a:pt x="9147" y="12123"/>
                  <a:pt x="10029" y="11737"/>
                  <a:pt x="10690" y="11109"/>
                </a:cubicBezTo>
                <a:cubicBezTo>
                  <a:pt x="11209" y="11528"/>
                  <a:pt x="11870" y="11770"/>
                  <a:pt x="12586" y="11770"/>
                </a:cubicBezTo>
                <a:cubicBezTo>
                  <a:pt x="13964" y="11770"/>
                  <a:pt x="15120" y="10866"/>
                  <a:pt x="15507" y="9621"/>
                </a:cubicBezTo>
                <a:cubicBezTo>
                  <a:pt x="15760" y="9720"/>
                  <a:pt x="16046" y="9776"/>
                  <a:pt x="16333" y="9776"/>
                </a:cubicBezTo>
                <a:cubicBezTo>
                  <a:pt x="17611" y="9776"/>
                  <a:pt x="18636" y="8740"/>
                  <a:pt x="18636" y="7472"/>
                </a:cubicBezTo>
                <a:cubicBezTo>
                  <a:pt x="18636" y="6194"/>
                  <a:pt x="17611" y="5158"/>
                  <a:pt x="16333" y="5158"/>
                </a:cubicBezTo>
                <a:cubicBezTo>
                  <a:pt x="16289" y="5158"/>
                  <a:pt x="16245" y="5169"/>
                  <a:pt x="16200" y="5169"/>
                </a:cubicBezTo>
                <a:cubicBezTo>
                  <a:pt x="16289" y="4905"/>
                  <a:pt x="16333" y="4618"/>
                  <a:pt x="16333" y="4320"/>
                </a:cubicBezTo>
                <a:cubicBezTo>
                  <a:pt x="16333" y="2799"/>
                  <a:pt x="15110" y="1576"/>
                  <a:pt x="13600" y="1576"/>
                </a:cubicBezTo>
                <a:cubicBezTo>
                  <a:pt x="13016" y="1576"/>
                  <a:pt x="12487" y="1763"/>
                  <a:pt x="12035" y="2061"/>
                </a:cubicBezTo>
                <a:cubicBezTo>
                  <a:pt x="11451" y="838"/>
                  <a:pt x="10195" y="0"/>
                  <a:pt x="8751" y="0"/>
                </a:cubicBezTo>
                <a:close/>
              </a:path>
            </a:pathLst>
          </a:custGeom>
          <a:solidFill>
            <a:srgbClr val="FF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41"/>
          <p:cNvSpPr/>
          <p:nvPr/>
        </p:nvSpPr>
        <p:spPr>
          <a:xfrm>
            <a:off x="4977329" y="79396"/>
            <a:ext cx="2485898" cy="1617104"/>
          </a:xfrm>
          <a:custGeom>
            <a:avLst/>
            <a:gdLst/>
            <a:ahLst/>
            <a:cxnLst/>
            <a:rect l="l" t="t" r="r" b="b"/>
            <a:pathLst>
              <a:path w="20653" h="13435" extrusionOk="0">
                <a:moveTo>
                  <a:pt x="10955" y="1"/>
                </a:moveTo>
                <a:cubicBezTo>
                  <a:pt x="9357" y="1"/>
                  <a:pt x="7968" y="937"/>
                  <a:pt x="7318" y="2293"/>
                </a:cubicBezTo>
                <a:cubicBezTo>
                  <a:pt x="6822" y="1951"/>
                  <a:pt x="6227" y="1753"/>
                  <a:pt x="5588" y="1753"/>
                </a:cubicBezTo>
                <a:cubicBezTo>
                  <a:pt x="3912" y="1753"/>
                  <a:pt x="2557" y="3119"/>
                  <a:pt x="2557" y="4794"/>
                </a:cubicBezTo>
                <a:cubicBezTo>
                  <a:pt x="2557" y="5114"/>
                  <a:pt x="2612" y="5434"/>
                  <a:pt x="2712" y="5732"/>
                </a:cubicBezTo>
                <a:lnTo>
                  <a:pt x="2557" y="5732"/>
                </a:lnTo>
                <a:cubicBezTo>
                  <a:pt x="1147" y="5732"/>
                  <a:pt x="1" y="6866"/>
                  <a:pt x="1" y="8277"/>
                </a:cubicBezTo>
                <a:cubicBezTo>
                  <a:pt x="1" y="9687"/>
                  <a:pt x="1147" y="10834"/>
                  <a:pt x="2557" y="10834"/>
                </a:cubicBezTo>
                <a:cubicBezTo>
                  <a:pt x="2876" y="10834"/>
                  <a:pt x="3185" y="10779"/>
                  <a:pt x="3472" y="10669"/>
                </a:cubicBezTo>
                <a:cubicBezTo>
                  <a:pt x="3902" y="12046"/>
                  <a:pt x="5191" y="13049"/>
                  <a:pt x="6712" y="13049"/>
                </a:cubicBezTo>
                <a:cubicBezTo>
                  <a:pt x="7505" y="13049"/>
                  <a:pt x="8232" y="12773"/>
                  <a:pt x="8817" y="12322"/>
                </a:cubicBezTo>
                <a:cubicBezTo>
                  <a:pt x="9544" y="13016"/>
                  <a:pt x="10525" y="13434"/>
                  <a:pt x="11605" y="13434"/>
                </a:cubicBezTo>
                <a:cubicBezTo>
                  <a:pt x="13490" y="13434"/>
                  <a:pt x="15065" y="12156"/>
                  <a:pt x="15517" y="10415"/>
                </a:cubicBezTo>
                <a:cubicBezTo>
                  <a:pt x="15914" y="10547"/>
                  <a:pt x="16333" y="10625"/>
                  <a:pt x="16774" y="10625"/>
                </a:cubicBezTo>
                <a:cubicBezTo>
                  <a:pt x="18912" y="10625"/>
                  <a:pt x="20653" y="8883"/>
                  <a:pt x="20653" y="6745"/>
                </a:cubicBezTo>
                <a:cubicBezTo>
                  <a:pt x="20653" y="4596"/>
                  <a:pt x="18912" y="2866"/>
                  <a:pt x="16774" y="2866"/>
                </a:cubicBezTo>
                <a:cubicBezTo>
                  <a:pt x="16101" y="2866"/>
                  <a:pt x="15484" y="3031"/>
                  <a:pt x="14933" y="3329"/>
                </a:cubicBezTo>
                <a:cubicBezTo>
                  <a:pt x="14592" y="1434"/>
                  <a:pt x="12939" y="1"/>
                  <a:pt x="10955" y="1"/>
                </a:cubicBezTo>
                <a:close/>
              </a:path>
            </a:pathLst>
          </a:custGeom>
          <a:solidFill>
            <a:srgbClr val="FF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41"/>
          <p:cNvSpPr/>
          <p:nvPr/>
        </p:nvSpPr>
        <p:spPr>
          <a:xfrm>
            <a:off x="221452" y="698286"/>
            <a:ext cx="3272484" cy="2084000"/>
          </a:xfrm>
          <a:custGeom>
            <a:avLst/>
            <a:gdLst/>
            <a:ahLst/>
            <a:cxnLst/>
            <a:rect l="l" t="t" r="r" b="b"/>
            <a:pathLst>
              <a:path w="27188" h="17314" extrusionOk="0">
                <a:moveTo>
                  <a:pt x="13235" y="1"/>
                </a:moveTo>
                <a:cubicBezTo>
                  <a:pt x="11263" y="1"/>
                  <a:pt x="9588" y="1268"/>
                  <a:pt x="8971" y="3020"/>
                </a:cubicBezTo>
                <a:cubicBezTo>
                  <a:pt x="8332" y="2646"/>
                  <a:pt x="7604" y="2425"/>
                  <a:pt x="6811" y="2425"/>
                </a:cubicBezTo>
                <a:cubicBezTo>
                  <a:pt x="4475" y="2425"/>
                  <a:pt x="2568" y="4331"/>
                  <a:pt x="2568" y="6668"/>
                </a:cubicBezTo>
                <a:cubicBezTo>
                  <a:pt x="2568" y="7010"/>
                  <a:pt x="2612" y="7351"/>
                  <a:pt x="2689" y="7671"/>
                </a:cubicBezTo>
                <a:cubicBezTo>
                  <a:pt x="1169" y="7946"/>
                  <a:pt x="0" y="9290"/>
                  <a:pt x="0" y="10899"/>
                </a:cubicBezTo>
                <a:cubicBezTo>
                  <a:pt x="0" y="12718"/>
                  <a:pt x="1477" y="14184"/>
                  <a:pt x="3295" y="14184"/>
                </a:cubicBezTo>
                <a:cubicBezTo>
                  <a:pt x="3956" y="14184"/>
                  <a:pt x="4573" y="13985"/>
                  <a:pt x="5092" y="13644"/>
                </a:cubicBezTo>
                <a:cubicBezTo>
                  <a:pt x="5797" y="15782"/>
                  <a:pt x="7791" y="17313"/>
                  <a:pt x="10161" y="17313"/>
                </a:cubicBezTo>
                <a:cubicBezTo>
                  <a:pt x="12167" y="17313"/>
                  <a:pt x="13919" y="16201"/>
                  <a:pt x="14822" y="14558"/>
                </a:cubicBezTo>
                <a:cubicBezTo>
                  <a:pt x="15616" y="15264"/>
                  <a:pt x="16674" y="15694"/>
                  <a:pt x="17820" y="15694"/>
                </a:cubicBezTo>
                <a:cubicBezTo>
                  <a:pt x="19529" y="15694"/>
                  <a:pt x="21016" y="14757"/>
                  <a:pt x="21777" y="13368"/>
                </a:cubicBezTo>
                <a:cubicBezTo>
                  <a:pt x="22250" y="13566"/>
                  <a:pt x="22779" y="13688"/>
                  <a:pt x="23330" y="13688"/>
                </a:cubicBezTo>
                <a:cubicBezTo>
                  <a:pt x="25458" y="13688"/>
                  <a:pt x="27187" y="11957"/>
                  <a:pt x="27187" y="9831"/>
                </a:cubicBezTo>
                <a:cubicBezTo>
                  <a:pt x="27187" y="7693"/>
                  <a:pt x="25458" y="5962"/>
                  <a:pt x="23330" y="5962"/>
                </a:cubicBezTo>
                <a:cubicBezTo>
                  <a:pt x="23099" y="5962"/>
                  <a:pt x="22867" y="5984"/>
                  <a:pt x="22647" y="6028"/>
                </a:cubicBezTo>
                <a:cubicBezTo>
                  <a:pt x="22592" y="4034"/>
                  <a:pt x="20961" y="2425"/>
                  <a:pt x="18956" y="2425"/>
                </a:cubicBezTo>
                <a:cubicBezTo>
                  <a:pt x="18393" y="2425"/>
                  <a:pt x="17876" y="2557"/>
                  <a:pt x="17401" y="2778"/>
                </a:cubicBezTo>
                <a:cubicBezTo>
                  <a:pt x="16718" y="1147"/>
                  <a:pt x="15109" y="1"/>
                  <a:pt x="13235" y="1"/>
                </a:cubicBezTo>
                <a:close/>
              </a:path>
            </a:pathLst>
          </a:custGeom>
          <a:solidFill>
            <a:srgbClr val="FF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41"/>
          <p:cNvSpPr/>
          <p:nvPr/>
        </p:nvSpPr>
        <p:spPr>
          <a:xfrm>
            <a:off x="6037117" y="1339585"/>
            <a:ext cx="1297414" cy="843759"/>
          </a:xfrm>
          <a:custGeom>
            <a:avLst/>
            <a:gdLst/>
            <a:ahLst/>
            <a:cxnLst/>
            <a:rect l="l" t="t" r="r" b="b"/>
            <a:pathLst>
              <a:path w="10779" h="7010" extrusionOk="0">
                <a:moveTo>
                  <a:pt x="5059" y="0"/>
                </a:moveTo>
                <a:cubicBezTo>
                  <a:pt x="4023" y="0"/>
                  <a:pt x="3164" y="750"/>
                  <a:pt x="2987" y="1730"/>
                </a:cubicBezTo>
                <a:cubicBezTo>
                  <a:pt x="2701" y="1576"/>
                  <a:pt x="2381" y="1488"/>
                  <a:pt x="2028" y="1488"/>
                </a:cubicBezTo>
                <a:cubicBezTo>
                  <a:pt x="916" y="1488"/>
                  <a:pt x="0" y="2391"/>
                  <a:pt x="0" y="3515"/>
                </a:cubicBezTo>
                <a:cubicBezTo>
                  <a:pt x="0" y="4629"/>
                  <a:pt x="916" y="5543"/>
                  <a:pt x="2028" y="5543"/>
                </a:cubicBezTo>
                <a:cubicBezTo>
                  <a:pt x="2260" y="5543"/>
                  <a:pt x="2481" y="5499"/>
                  <a:pt x="2689" y="5433"/>
                </a:cubicBezTo>
                <a:cubicBezTo>
                  <a:pt x="2921" y="6337"/>
                  <a:pt x="3747" y="7009"/>
                  <a:pt x="4729" y="7009"/>
                </a:cubicBezTo>
                <a:cubicBezTo>
                  <a:pt x="5290" y="7009"/>
                  <a:pt x="5797" y="6789"/>
                  <a:pt x="6183" y="6425"/>
                </a:cubicBezTo>
                <a:cubicBezTo>
                  <a:pt x="6481" y="6667"/>
                  <a:pt x="6867" y="6811"/>
                  <a:pt x="7285" y="6811"/>
                </a:cubicBezTo>
                <a:cubicBezTo>
                  <a:pt x="8079" y="6811"/>
                  <a:pt x="8751" y="6282"/>
                  <a:pt x="8971" y="5565"/>
                </a:cubicBezTo>
                <a:cubicBezTo>
                  <a:pt x="9115" y="5621"/>
                  <a:pt x="9280" y="5653"/>
                  <a:pt x="9445" y="5653"/>
                </a:cubicBezTo>
                <a:cubicBezTo>
                  <a:pt x="10183" y="5653"/>
                  <a:pt x="10779" y="5058"/>
                  <a:pt x="10779" y="4320"/>
                </a:cubicBezTo>
                <a:cubicBezTo>
                  <a:pt x="10779" y="3582"/>
                  <a:pt x="10183" y="2986"/>
                  <a:pt x="9445" y="2986"/>
                </a:cubicBezTo>
                <a:lnTo>
                  <a:pt x="9368" y="2986"/>
                </a:lnTo>
                <a:cubicBezTo>
                  <a:pt x="9412" y="2832"/>
                  <a:pt x="9445" y="2667"/>
                  <a:pt x="9445" y="2502"/>
                </a:cubicBezTo>
                <a:cubicBezTo>
                  <a:pt x="9445" y="1620"/>
                  <a:pt x="8740" y="915"/>
                  <a:pt x="7859" y="915"/>
                </a:cubicBezTo>
                <a:cubicBezTo>
                  <a:pt x="7528" y="915"/>
                  <a:pt x="7219" y="1014"/>
                  <a:pt x="6965" y="1201"/>
                </a:cubicBezTo>
                <a:cubicBezTo>
                  <a:pt x="6624" y="485"/>
                  <a:pt x="5897" y="0"/>
                  <a:pt x="5059" y="0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4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oogle Shape;93;p3"/>
          <p:cNvGrpSpPr/>
          <p:nvPr/>
        </p:nvGrpSpPr>
        <p:grpSpPr>
          <a:xfrm flipH="1">
            <a:off x="-243719" y="3511850"/>
            <a:ext cx="3505543" cy="2052072"/>
            <a:chOff x="4434156" y="56550"/>
            <a:chExt cx="3505543" cy="2052072"/>
          </a:xfrm>
        </p:grpSpPr>
        <p:sp>
          <p:nvSpPr>
            <p:cNvPr id="94" name="Google Shape;94;p3"/>
            <p:cNvSpPr/>
            <p:nvPr/>
          </p:nvSpPr>
          <p:spPr>
            <a:xfrm flipH="1">
              <a:off x="4434156" y="763689"/>
              <a:ext cx="1249803" cy="786547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3"/>
            <p:cNvSpPr/>
            <p:nvPr/>
          </p:nvSpPr>
          <p:spPr>
            <a:xfrm flipH="1">
              <a:off x="5605281" y="246397"/>
              <a:ext cx="933719" cy="588872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3"/>
            <p:cNvSpPr/>
            <p:nvPr/>
          </p:nvSpPr>
          <p:spPr>
            <a:xfrm flipH="1">
              <a:off x="4502042" y="1258848"/>
              <a:ext cx="310217" cy="287055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3"/>
            <p:cNvSpPr/>
            <p:nvPr/>
          </p:nvSpPr>
          <p:spPr>
            <a:xfrm flipH="1">
              <a:off x="4852707" y="1601665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3"/>
            <p:cNvSpPr/>
            <p:nvPr/>
          </p:nvSpPr>
          <p:spPr>
            <a:xfrm flipH="1">
              <a:off x="6342297" y="56550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3"/>
            <p:cNvSpPr/>
            <p:nvPr/>
          </p:nvSpPr>
          <p:spPr>
            <a:xfrm flipH="1">
              <a:off x="6689896" y="575708"/>
              <a:ext cx="1249803" cy="786547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3"/>
            <p:cNvSpPr/>
            <p:nvPr/>
          </p:nvSpPr>
          <p:spPr>
            <a:xfrm flipH="1">
              <a:off x="7067596" y="1225701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3"/>
            <p:cNvSpPr/>
            <p:nvPr/>
          </p:nvSpPr>
          <p:spPr>
            <a:xfrm flipH="1">
              <a:off x="5793237" y="1258218"/>
              <a:ext cx="933719" cy="588872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 flipH="1">
              <a:off x="6493175" y="1926606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257705" y="2228002"/>
            <a:ext cx="7044600" cy="87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grpSp>
        <p:nvGrpSpPr>
          <p:cNvPr id="104" name="Google Shape;104;p3"/>
          <p:cNvGrpSpPr/>
          <p:nvPr/>
        </p:nvGrpSpPr>
        <p:grpSpPr>
          <a:xfrm>
            <a:off x="4434156" y="-399300"/>
            <a:ext cx="3505543" cy="2052072"/>
            <a:chOff x="4434156" y="56550"/>
            <a:chExt cx="3505543" cy="2052072"/>
          </a:xfrm>
        </p:grpSpPr>
        <p:sp>
          <p:nvSpPr>
            <p:cNvPr id="105" name="Google Shape;105;p3"/>
            <p:cNvSpPr/>
            <p:nvPr/>
          </p:nvSpPr>
          <p:spPr>
            <a:xfrm flipH="1">
              <a:off x="4434156" y="763689"/>
              <a:ext cx="1249803" cy="786547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3"/>
            <p:cNvSpPr/>
            <p:nvPr/>
          </p:nvSpPr>
          <p:spPr>
            <a:xfrm flipH="1">
              <a:off x="5605281" y="246397"/>
              <a:ext cx="933719" cy="588872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 flipH="1">
              <a:off x="4502042" y="1258848"/>
              <a:ext cx="310217" cy="287055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 flipH="1">
              <a:off x="4852707" y="1601665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 flipH="1">
              <a:off x="6342297" y="56550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 flipH="1">
              <a:off x="6689896" y="575708"/>
              <a:ext cx="1249803" cy="786547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 flipH="1">
              <a:off x="7067596" y="1225701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 flipH="1">
              <a:off x="5793237" y="1258218"/>
              <a:ext cx="933719" cy="588872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 flipH="1">
              <a:off x="6493175" y="1926606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_1_25"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44"/>
          <p:cNvSpPr/>
          <p:nvPr/>
        </p:nvSpPr>
        <p:spPr>
          <a:xfrm>
            <a:off x="4305806" y="-687050"/>
            <a:ext cx="3620839" cy="3838015"/>
          </a:xfrm>
          <a:custGeom>
            <a:avLst/>
            <a:gdLst/>
            <a:ahLst/>
            <a:cxnLst/>
            <a:rect l="l" t="t" r="r" b="b"/>
            <a:pathLst>
              <a:path w="26209" h="27781" extrusionOk="0">
                <a:moveTo>
                  <a:pt x="11503" y="0"/>
                </a:moveTo>
                <a:cubicBezTo>
                  <a:pt x="7927" y="0"/>
                  <a:pt x="4379" y="348"/>
                  <a:pt x="1045" y="1078"/>
                </a:cubicBezTo>
                <a:cubicBezTo>
                  <a:pt x="604" y="2467"/>
                  <a:pt x="164" y="3865"/>
                  <a:pt x="77" y="5322"/>
                </a:cubicBezTo>
                <a:cubicBezTo>
                  <a:pt x="1" y="6768"/>
                  <a:pt x="326" y="8291"/>
                  <a:pt x="1265" y="9402"/>
                </a:cubicBezTo>
                <a:cubicBezTo>
                  <a:pt x="2673" y="11050"/>
                  <a:pt x="5049" y="11404"/>
                  <a:pt x="7214" y="11576"/>
                </a:cubicBezTo>
                <a:cubicBezTo>
                  <a:pt x="9369" y="11740"/>
                  <a:pt x="11716" y="11902"/>
                  <a:pt x="13335" y="13349"/>
                </a:cubicBezTo>
                <a:cubicBezTo>
                  <a:pt x="14647" y="14517"/>
                  <a:pt x="15222" y="16442"/>
                  <a:pt x="14762" y="18138"/>
                </a:cubicBezTo>
                <a:cubicBezTo>
                  <a:pt x="14207" y="20169"/>
                  <a:pt x="12329" y="21845"/>
                  <a:pt x="12511" y="23933"/>
                </a:cubicBezTo>
                <a:cubicBezTo>
                  <a:pt x="12597" y="25035"/>
                  <a:pt x="13296" y="26032"/>
                  <a:pt x="14207" y="26664"/>
                </a:cubicBezTo>
                <a:cubicBezTo>
                  <a:pt x="15116" y="27296"/>
                  <a:pt x="16218" y="27603"/>
                  <a:pt x="17320" y="27718"/>
                </a:cubicBezTo>
                <a:cubicBezTo>
                  <a:pt x="17698" y="27760"/>
                  <a:pt x="18078" y="27780"/>
                  <a:pt x="18459" y="27780"/>
                </a:cubicBezTo>
                <a:cubicBezTo>
                  <a:pt x="21274" y="27780"/>
                  <a:pt x="24085" y="26645"/>
                  <a:pt x="26094" y="24661"/>
                </a:cubicBezTo>
                <a:cubicBezTo>
                  <a:pt x="26152" y="24297"/>
                  <a:pt x="26209" y="23886"/>
                  <a:pt x="26209" y="23522"/>
                </a:cubicBezTo>
                <a:lnTo>
                  <a:pt x="26209" y="1959"/>
                </a:lnTo>
                <a:cubicBezTo>
                  <a:pt x="21591" y="684"/>
                  <a:pt x="16519" y="0"/>
                  <a:pt x="11503" y="0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44"/>
          <p:cNvSpPr/>
          <p:nvPr/>
        </p:nvSpPr>
        <p:spPr>
          <a:xfrm>
            <a:off x="57726" y="2775213"/>
            <a:ext cx="7673128" cy="2828534"/>
          </a:xfrm>
          <a:custGeom>
            <a:avLst/>
            <a:gdLst/>
            <a:ahLst/>
            <a:cxnLst/>
            <a:rect l="l" t="t" r="r" b="b"/>
            <a:pathLst>
              <a:path w="55541" h="20474" extrusionOk="0">
                <a:moveTo>
                  <a:pt x="31626" y="1"/>
                </a:moveTo>
                <a:cubicBezTo>
                  <a:pt x="29271" y="1"/>
                  <a:pt x="26934" y="1222"/>
                  <a:pt x="25615" y="3174"/>
                </a:cubicBezTo>
                <a:cubicBezTo>
                  <a:pt x="24121" y="5377"/>
                  <a:pt x="23929" y="8251"/>
                  <a:pt x="22502" y="10482"/>
                </a:cubicBezTo>
                <a:cubicBezTo>
                  <a:pt x="21113" y="12661"/>
                  <a:pt x="18528" y="13946"/>
                  <a:pt x="15963" y="13946"/>
                </a:cubicBezTo>
                <a:cubicBezTo>
                  <a:pt x="15078" y="13946"/>
                  <a:pt x="14195" y="13793"/>
                  <a:pt x="13364" y="13471"/>
                </a:cubicBezTo>
                <a:cubicBezTo>
                  <a:pt x="11755" y="12849"/>
                  <a:pt x="10346" y="11670"/>
                  <a:pt x="8641" y="11374"/>
                </a:cubicBezTo>
                <a:cubicBezTo>
                  <a:pt x="8364" y="11325"/>
                  <a:pt x="8087" y="11302"/>
                  <a:pt x="7810" y="11302"/>
                </a:cubicBezTo>
                <a:cubicBezTo>
                  <a:pt x="6054" y="11302"/>
                  <a:pt x="4330" y="12230"/>
                  <a:pt x="3114" y="13528"/>
                </a:cubicBezTo>
                <a:cubicBezTo>
                  <a:pt x="1706" y="15033"/>
                  <a:pt x="863" y="16977"/>
                  <a:pt x="154" y="18912"/>
                </a:cubicBezTo>
                <a:cubicBezTo>
                  <a:pt x="1" y="19333"/>
                  <a:pt x="460" y="20023"/>
                  <a:pt x="460" y="20474"/>
                </a:cubicBezTo>
                <a:lnTo>
                  <a:pt x="54602" y="20349"/>
                </a:lnTo>
                <a:cubicBezTo>
                  <a:pt x="55071" y="18069"/>
                  <a:pt x="55540" y="15751"/>
                  <a:pt x="55378" y="13423"/>
                </a:cubicBezTo>
                <a:cubicBezTo>
                  <a:pt x="55215" y="11105"/>
                  <a:pt x="54333" y="8730"/>
                  <a:pt x="52532" y="7254"/>
                </a:cubicBezTo>
                <a:cubicBezTo>
                  <a:pt x="51533" y="6436"/>
                  <a:pt x="50215" y="5974"/>
                  <a:pt x="48930" y="5974"/>
                </a:cubicBezTo>
                <a:cubicBezTo>
                  <a:pt x="47900" y="5974"/>
                  <a:pt x="46892" y="6271"/>
                  <a:pt x="46086" y="6919"/>
                </a:cubicBezTo>
                <a:cubicBezTo>
                  <a:pt x="44898" y="7877"/>
                  <a:pt x="44094" y="9515"/>
                  <a:pt x="42589" y="9726"/>
                </a:cubicBezTo>
                <a:cubicBezTo>
                  <a:pt x="42483" y="9742"/>
                  <a:pt x="42377" y="9749"/>
                  <a:pt x="42272" y="9749"/>
                </a:cubicBezTo>
                <a:cubicBezTo>
                  <a:pt x="41114" y="9749"/>
                  <a:pt x="40078" y="8817"/>
                  <a:pt x="39524" y="7772"/>
                </a:cubicBezTo>
                <a:cubicBezTo>
                  <a:pt x="38911" y="6622"/>
                  <a:pt x="38681" y="5320"/>
                  <a:pt x="38135" y="4151"/>
                </a:cubicBezTo>
                <a:cubicBezTo>
                  <a:pt x="37053" y="1852"/>
                  <a:pt x="34687" y="213"/>
                  <a:pt x="32158" y="22"/>
                </a:cubicBezTo>
                <a:cubicBezTo>
                  <a:pt x="31981" y="8"/>
                  <a:pt x="31804" y="1"/>
                  <a:pt x="31626" y="1"/>
                </a:cubicBezTo>
                <a:close/>
              </a:path>
            </a:pathLst>
          </a:custGeom>
          <a:solidFill>
            <a:srgbClr val="FF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44"/>
          <p:cNvSpPr/>
          <p:nvPr/>
        </p:nvSpPr>
        <p:spPr>
          <a:xfrm>
            <a:off x="-183075" y="-452189"/>
            <a:ext cx="4090696" cy="4081992"/>
          </a:xfrm>
          <a:custGeom>
            <a:avLst/>
            <a:gdLst/>
            <a:ahLst/>
            <a:cxnLst/>
            <a:rect l="l" t="t" r="r" b="b"/>
            <a:pathLst>
              <a:path w="29610" h="29547" extrusionOk="0">
                <a:moveTo>
                  <a:pt x="125" y="1"/>
                </a:moveTo>
                <a:lnTo>
                  <a:pt x="125" y="27646"/>
                </a:lnTo>
                <a:cubicBezTo>
                  <a:pt x="125" y="27981"/>
                  <a:pt x="0" y="28345"/>
                  <a:pt x="29" y="28681"/>
                </a:cubicBezTo>
                <a:cubicBezTo>
                  <a:pt x="1303" y="29218"/>
                  <a:pt x="2691" y="29547"/>
                  <a:pt x="4070" y="29547"/>
                </a:cubicBezTo>
                <a:cubicBezTo>
                  <a:pt x="4559" y="29547"/>
                  <a:pt x="5047" y="29506"/>
                  <a:pt x="5528" y="29418"/>
                </a:cubicBezTo>
                <a:cubicBezTo>
                  <a:pt x="7376" y="29083"/>
                  <a:pt x="9139" y="28019"/>
                  <a:pt x="10068" y="26382"/>
                </a:cubicBezTo>
                <a:cubicBezTo>
                  <a:pt x="11754" y="23431"/>
                  <a:pt x="10441" y="19580"/>
                  <a:pt x="11591" y="16381"/>
                </a:cubicBezTo>
                <a:cubicBezTo>
                  <a:pt x="12444" y="14005"/>
                  <a:pt x="14714" y="12204"/>
                  <a:pt x="17223" y="11917"/>
                </a:cubicBezTo>
                <a:cubicBezTo>
                  <a:pt x="17519" y="11883"/>
                  <a:pt x="17816" y="11869"/>
                  <a:pt x="18112" y="11869"/>
                </a:cubicBezTo>
                <a:cubicBezTo>
                  <a:pt x="19593" y="11869"/>
                  <a:pt x="21085" y="12218"/>
                  <a:pt x="22566" y="12218"/>
                </a:cubicBezTo>
                <a:cubicBezTo>
                  <a:pt x="22903" y="12218"/>
                  <a:pt x="23239" y="12200"/>
                  <a:pt x="23575" y="12156"/>
                </a:cubicBezTo>
                <a:cubicBezTo>
                  <a:pt x="25940" y="11830"/>
                  <a:pt x="28058" y="10087"/>
                  <a:pt x="28833" y="7826"/>
                </a:cubicBezTo>
                <a:cubicBezTo>
                  <a:pt x="29610" y="5566"/>
                  <a:pt x="28997" y="2893"/>
                  <a:pt x="27330" y="1188"/>
                </a:cubicBezTo>
                <a:cubicBezTo>
                  <a:pt x="24824" y="1424"/>
                  <a:pt x="22242" y="1528"/>
                  <a:pt x="19628" y="1528"/>
                </a:cubicBezTo>
                <a:cubicBezTo>
                  <a:pt x="13089" y="1528"/>
                  <a:pt x="6353" y="877"/>
                  <a:pt x="125" y="1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4_1_19_1"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5"/>
          <p:cNvSpPr/>
          <p:nvPr/>
        </p:nvSpPr>
        <p:spPr>
          <a:xfrm>
            <a:off x="4313983" y="-214130"/>
            <a:ext cx="4242793" cy="6459177"/>
          </a:xfrm>
          <a:custGeom>
            <a:avLst/>
            <a:gdLst/>
            <a:ahLst/>
            <a:cxnLst/>
            <a:rect l="l" t="t" r="r" b="b"/>
            <a:pathLst>
              <a:path w="35443" h="53958" extrusionOk="0">
                <a:moveTo>
                  <a:pt x="22715" y="1"/>
                </a:moveTo>
                <a:cubicBezTo>
                  <a:pt x="20125" y="1"/>
                  <a:pt x="17328" y="281"/>
                  <a:pt x="15726" y="2245"/>
                </a:cubicBezTo>
                <a:cubicBezTo>
                  <a:pt x="14867" y="3303"/>
                  <a:pt x="14526" y="4691"/>
                  <a:pt x="14272" y="6024"/>
                </a:cubicBezTo>
                <a:cubicBezTo>
                  <a:pt x="13952" y="7788"/>
                  <a:pt x="13743" y="9573"/>
                  <a:pt x="13897" y="11348"/>
                </a:cubicBezTo>
                <a:cubicBezTo>
                  <a:pt x="14217" y="15105"/>
                  <a:pt x="16090" y="18544"/>
                  <a:pt x="16872" y="22236"/>
                </a:cubicBezTo>
                <a:cubicBezTo>
                  <a:pt x="17666" y="25917"/>
                  <a:pt x="16917" y="30490"/>
                  <a:pt x="13566" y="32199"/>
                </a:cubicBezTo>
                <a:cubicBezTo>
                  <a:pt x="11462" y="33279"/>
                  <a:pt x="8938" y="32926"/>
                  <a:pt x="6657" y="33510"/>
                </a:cubicBezTo>
                <a:cubicBezTo>
                  <a:pt x="2854" y="34469"/>
                  <a:pt x="1" y="38304"/>
                  <a:pt x="155" y="42227"/>
                </a:cubicBezTo>
                <a:cubicBezTo>
                  <a:pt x="281" y="45310"/>
                  <a:pt x="2004" y="47993"/>
                  <a:pt x="4127" y="50317"/>
                </a:cubicBezTo>
                <a:lnTo>
                  <a:pt x="4127" y="50317"/>
                </a:lnTo>
                <a:cubicBezTo>
                  <a:pt x="3674" y="50805"/>
                  <a:pt x="3220" y="51293"/>
                  <a:pt x="2766" y="51782"/>
                </a:cubicBezTo>
                <a:cubicBezTo>
                  <a:pt x="5720" y="53221"/>
                  <a:pt x="9012" y="53958"/>
                  <a:pt x="12301" y="53958"/>
                </a:cubicBezTo>
                <a:cubicBezTo>
                  <a:pt x="14227" y="53958"/>
                  <a:pt x="16152" y="53705"/>
                  <a:pt x="18008" y="53192"/>
                </a:cubicBezTo>
                <a:cubicBezTo>
                  <a:pt x="23033" y="51804"/>
                  <a:pt x="27508" y="48542"/>
                  <a:pt x="30351" y="44167"/>
                </a:cubicBezTo>
                <a:cubicBezTo>
                  <a:pt x="33613" y="39186"/>
                  <a:pt x="34659" y="33080"/>
                  <a:pt x="34990" y="27129"/>
                </a:cubicBezTo>
                <a:cubicBezTo>
                  <a:pt x="35442" y="18776"/>
                  <a:pt x="34461" y="9959"/>
                  <a:pt x="29756" y="3049"/>
                </a:cubicBezTo>
                <a:cubicBezTo>
                  <a:pt x="29171" y="2189"/>
                  <a:pt x="28510" y="1352"/>
                  <a:pt x="27618" y="823"/>
                </a:cubicBezTo>
                <a:cubicBezTo>
                  <a:pt x="26384" y="85"/>
                  <a:pt x="24873" y="41"/>
                  <a:pt x="23441" y="7"/>
                </a:cubicBezTo>
                <a:cubicBezTo>
                  <a:pt x="23201" y="3"/>
                  <a:pt x="22959" y="1"/>
                  <a:pt x="22715" y="1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45"/>
          <p:cNvSpPr/>
          <p:nvPr/>
        </p:nvSpPr>
        <p:spPr>
          <a:xfrm>
            <a:off x="-1265087" y="-917050"/>
            <a:ext cx="4244110" cy="6458220"/>
          </a:xfrm>
          <a:custGeom>
            <a:avLst/>
            <a:gdLst/>
            <a:ahLst/>
            <a:cxnLst/>
            <a:rect l="l" t="t" r="r" b="b"/>
            <a:pathLst>
              <a:path w="35454" h="53950" extrusionOk="0">
                <a:moveTo>
                  <a:pt x="23149" y="0"/>
                </a:moveTo>
                <a:cubicBezTo>
                  <a:pt x="21225" y="0"/>
                  <a:pt x="19302" y="253"/>
                  <a:pt x="17446" y="766"/>
                </a:cubicBezTo>
                <a:cubicBezTo>
                  <a:pt x="12421" y="2144"/>
                  <a:pt x="7947" y="5416"/>
                  <a:pt x="5092" y="9780"/>
                </a:cubicBezTo>
                <a:cubicBezTo>
                  <a:pt x="1841" y="14773"/>
                  <a:pt x="783" y="20879"/>
                  <a:pt x="463" y="26818"/>
                </a:cubicBezTo>
                <a:cubicBezTo>
                  <a:pt x="1" y="35172"/>
                  <a:pt x="992" y="44000"/>
                  <a:pt x="5699" y="50909"/>
                </a:cubicBezTo>
                <a:cubicBezTo>
                  <a:pt x="6282" y="51769"/>
                  <a:pt x="6943" y="52606"/>
                  <a:pt x="7837" y="53135"/>
                </a:cubicBezTo>
                <a:cubicBezTo>
                  <a:pt x="9071" y="53874"/>
                  <a:pt x="10580" y="53918"/>
                  <a:pt x="12013" y="53940"/>
                </a:cubicBezTo>
                <a:cubicBezTo>
                  <a:pt x="12287" y="53945"/>
                  <a:pt x="12565" y="53949"/>
                  <a:pt x="12845" y="53949"/>
                </a:cubicBezTo>
                <a:cubicBezTo>
                  <a:pt x="15404" y="53949"/>
                  <a:pt x="18148" y="53651"/>
                  <a:pt x="19727" y="51714"/>
                </a:cubicBezTo>
                <a:cubicBezTo>
                  <a:pt x="20587" y="50644"/>
                  <a:pt x="20929" y="49267"/>
                  <a:pt x="21171" y="47933"/>
                </a:cubicBezTo>
                <a:cubicBezTo>
                  <a:pt x="21502" y="46170"/>
                  <a:pt x="21711" y="44385"/>
                  <a:pt x="21557" y="42611"/>
                </a:cubicBezTo>
                <a:cubicBezTo>
                  <a:pt x="21237" y="38853"/>
                  <a:pt x="19364" y="35404"/>
                  <a:pt x="18570" y="31723"/>
                </a:cubicBezTo>
                <a:cubicBezTo>
                  <a:pt x="17788" y="28042"/>
                  <a:pt x="18526" y="23468"/>
                  <a:pt x="21887" y="21760"/>
                </a:cubicBezTo>
                <a:cubicBezTo>
                  <a:pt x="23981" y="20680"/>
                  <a:pt x="26516" y="21033"/>
                  <a:pt x="28797" y="20448"/>
                </a:cubicBezTo>
                <a:cubicBezTo>
                  <a:pt x="32599" y="19479"/>
                  <a:pt x="35454" y="15655"/>
                  <a:pt x="35300" y="11732"/>
                </a:cubicBezTo>
                <a:cubicBezTo>
                  <a:pt x="35173" y="8649"/>
                  <a:pt x="33451" y="5959"/>
                  <a:pt x="31328" y="3638"/>
                </a:cubicBezTo>
                <a:lnTo>
                  <a:pt x="31328" y="3638"/>
                </a:lnTo>
                <a:cubicBezTo>
                  <a:pt x="31779" y="3151"/>
                  <a:pt x="32229" y="2664"/>
                  <a:pt x="32677" y="2176"/>
                </a:cubicBezTo>
                <a:cubicBezTo>
                  <a:pt x="29722" y="738"/>
                  <a:pt x="26435" y="0"/>
                  <a:pt x="23149" y="0"/>
                </a:cubicBezTo>
                <a:close/>
              </a:path>
            </a:pathLst>
          </a:custGeom>
          <a:solidFill>
            <a:srgbClr val="FF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45"/>
          <p:cNvSpPr/>
          <p:nvPr/>
        </p:nvSpPr>
        <p:spPr>
          <a:xfrm>
            <a:off x="565953" y="158398"/>
            <a:ext cx="2074052" cy="1391001"/>
          </a:xfrm>
          <a:custGeom>
            <a:avLst/>
            <a:gdLst/>
            <a:ahLst/>
            <a:cxnLst/>
            <a:rect l="l" t="t" r="r" b="b"/>
            <a:pathLst>
              <a:path w="17326" h="11620" extrusionOk="0">
                <a:moveTo>
                  <a:pt x="10944" y="0"/>
                </a:moveTo>
                <a:cubicBezTo>
                  <a:pt x="10491" y="0"/>
                  <a:pt x="10040" y="95"/>
                  <a:pt x="9633" y="290"/>
                </a:cubicBezTo>
                <a:cubicBezTo>
                  <a:pt x="8586" y="786"/>
                  <a:pt x="7870" y="1910"/>
                  <a:pt x="7848" y="3056"/>
                </a:cubicBezTo>
                <a:cubicBezTo>
                  <a:pt x="7451" y="2197"/>
                  <a:pt x="6701" y="1458"/>
                  <a:pt x="5787" y="1215"/>
                </a:cubicBezTo>
                <a:cubicBezTo>
                  <a:pt x="5571" y="1156"/>
                  <a:pt x="5346" y="1127"/>
                  <a:pt x="5121" y="1127"/>
                </a:cubicBezTo>
                <a:cubicBezTo>
                  <a:pt x="4384" y="1127"/>
                  <a:pt x="3647" y="1440"/>
                  <a:pt x="3208" y="2031"/>
                </a:cubicBezTo>
                <a:cubicBezTo>
                  <a:pt x="2517" y="2953"/>
                  <a:pt x="2776" y="4333"/>
                  <a:pt x="3660" y="5020"/>
                </a:cubicBezTo>
                <a:lnTo>
                  <a:pt x="3660" y="5020"/>
                </a:lnTo>
                <a:cubicBezTo>
                  <a:pt x="3396" y="4818"/>
                  <a:pt x="3109" y="4731"/>
                  <a:pt x="2815" y="4731"/>
                </a:cubicBezTo>
                <a:cubicBezTo>
                  <a:pt x="1565" y="4731"/>
                  <a:pt x="207" y="6316"/>
                  <a:pt x="101" y="7420"/>
                </a:cubicBezTo>
                <a:cubicBezTo>
                  <a:pt x="1" y="8478"/>
                  <a:pt x="497" y="9624"/>
                  <a:pt x="1390" y="10219"/>
                </a:cubicBezTo>
                <a:cubicBezTo>
                  <a:pt x="1915" y="10570"/>
                  <a:pt x="2539" y="10735"/>
                  <a:pt x="3169" y="10735"/>
                </a:cubicBezTo>
                <a:cubicBezTo>
                  <a:pt x="3968" y="10735"/>
                  <a:pt x="4778" y="10470"/>
                  <a:pt x="5412" y="9977"/>
                </a:cubicBezTo>
                <a:cubicBezTo>
                  <a:pt x="6140" y="10947"/>
                  <a:pt x="7605" y="11597"/>
                  <a:pt x="8795" y="11619"/>
                </a:cubicBezTo>
                <a:cubicBezTo>
                  <a:pt x="8825" y="11619"/>
                  <a:pt x="8854" y="11619"/>
                  <a:pt x="8884" y="11619"/>
                </a:cubicBezTo>
                <a:cubicBezTo>
                  <a:pt x="10360" y="11619"/>
                  <a:pt x="12244" y="11081"/>
                  <a:pt x="12741" y="9569"/>
                </a:cubicBezTo>
                <a:cubicBezTo>
                  <a:pt x="12741" y="9580"/>
                  <a:pt x="13413" y="10098"/>
                  <a:pt x="13512" y="10142"/>
                </a:cubicBezTo>
                <a:cubicBezTo>
                  <a:pt x="13704" y="10238"/>
                  <a:pt x="13939" y="10270"/>
                  <a:pt x="14168" y="10270"/>
                </a:cubicBezTo>
                <a:cubicBezTo>
                  <a:pt x="14308" y="10270"/>
                  <a:pt x="14445" y="10258"/>
                  <a:pt x="14570" y="10241"/>
                </a:cubicBezTo>
                <a:cubicBezTo>
                  <a:pt x="15309" y="10142"/>
                  <a:pt x="16003" y="9745"/>
                  <a:pt x="16466" y="9161"/>
                </a:cubicBezTo>
                <a:cubicBezTo>
                  <a:pt x="17182" y="8246"/>
                  <a:pt x="17325" y="6946"/>
                  <a:pt x="16918" y="5855"/>
                </a:cubicBezTo>
                <a:cubicBezTo>
                  <a:pt x="16653" y="5128"/>
                  <a:pt x="16146" y="4477"/>
                  <a:pt x="15474" y="4103"/>
                </a:cubicBezTo>
                <a:cubicBezTo>
                  <a:pt x="15083" y="3879"/>
                  <a:pt x="14650" y="3732"/>
                  <a:pt x="14204" y="3732"/>
                </a:cubicBezTo>
                <a:cubicBezTo>
                  <a:pt x="14146" y="3732"/>
                  <a:pt x="14088" y="3734"/>
                  <a:pt x="14030" y="3739"/>
                </a:cubicBezTo>
                <a:cubicBezTo>
                  <a:pt x="14151" y="2571"/>
                  <a:pt x="13854" y="1414"/>
                  <a:pt x="12895" y="654"/>
                </a:cubicBezTo>
                <a:cubicBezTo>
                  <a:pt x="12346" y="226"/>
                  <a:pt x="11644" y="0"/>
                  <a:pt x="10944" y="0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45"/>
          <p:cNvSpPr/>
          <p:nvPr/>
        </p:nvSpPr>
        <p:spPr>
          <a:xfrm>
            <a:off x="1655647" y="2356939"/>
            <a:ext cx="1705952" cy="1144883"/>
          </a:xfrm>
          <a:custGeom>
            <a:avLst/>
            <a:gdLst/>
            <a:ahLst/>
            <a:cxnLst/>
            <a:rect l="l" t="t" r="r" b="b"/>
            <a:pathLst>
              <a:path w="14251" h="9564" extrusionOk="0">
                <a:moveTo>
                  <a:pt x="9006" y="0"/>
                </a:moveTo>
                <a:cubicBezTo>
                  <a:pt x="8629" y="0"/>
                  <a:pt x="8253" y="79"/>
                  <a:pt x="7914" y="240"/>
                </a:cubicBezTo>
                <a:cubicBezTo>
                  <a:pt x="7065" y="648"/>
                  <a:pt x="6470" y="1574"/>
                  <a:pt x="6459" y="2521"/>
                </a:cubicBezTo>
                <a:cubicBezTo>
                  <a:pt x="6128" y="1805"/>
                  <a:pt x="5511" y="1199"/>
                  <a:pt x="4751" y="1000"/>
                </a:cubicBezTo>
                <a:cubicBezTo>
                  <a:pt x="4575" y="952"/>
                  <a:pt x="4392" y="928"/>
                  <a:pt x="4210" y="928"/>
                </a:cubicBezTo>
                <a:cubicBezTo>
                  <a:pt x="3604" y="928"/>
                  <a:pt x="2999" y="1190"/>
                  <a:pt x="2635" y="1672"/>
                </a:cubicBezTo>
                <a:cubicBezTo>
                  <a:pt x="2062" y="2433"/>
                  <a:pt x="2283" y="3568"/>
                  <a:pt x="3010" y="4141"/>
                </a:cubicBezTo>
                <a:cubicBezTo>
                  <a:pt x="2801" y="3978"/>
                  <a:pt x="2571" y="3907"/>
                  <a:pt x="2335" y="3907"/>
                </a:cubicBezTo>
                <a:cubicBezTo>
                  <a:pt x="1309" y="3907"/>
                  <a:pt x="159" y="5234"/>
                  <a:pt x="78" y="6103"/>
                </a:cubicBezTo>
                <a:cubicBezTo>
                  <a:pt x="1" y="6984"/>
                  <a:pt x="398" y="7921"/>
                  <a:pt x="1136" y="8417"/>
                </a:cubicBezTo>
                <a:cubicBezTo>
                  <a:pt x="1566" y="8702"/>
                  <a:pt x="2077" y="8837"/>
                  <a:pt x="2594" y="8837"/>
                </a:cubicBezTo>
                <a:cubicBezTo>
                  <a:pt x="3256" y="8837"/>
                  <a:pt x="3927" y="8616"/>
                  <a:pt x="4453" y="8208"/>
                </a:cubicBezTo>
                <a:cubicBezTo>
                  <a:pt x="5048" y="9012"/>
                  <a:pt x="6250" y="9541"/>
                  <a:pt x="7230" y="9563"/>
                </a:cubicBezTo>
                <a:cubicBezTo>
                  <a:pt x="7259" y="9563"/>
                  <a:pt x="7288" y="9564"/>
                  <a:pt x="7318" y="9564"/>
                </a:cubicBezTo>
                <a:cubicBezTo>
                  <a:pt x="8529" y="9564"/>
                  <a:pt x="10073" y="9114"/>
                  <a:pt x="10482" y="7877"/>
                </a:cubicBezTo>
                <a:cubicBezTo>
                  <a:pt x="10482" y="7888"/>
                  <a:pt x="11033" y="8307"/>
                  <a:pt x="11121" y="8351"/>
                </a:cubicBezTo>
                <a:cubicBezTo>
                  <a:pt x="11264" y="8429"/>
                  <a:pt x="11446" y="8453"/>
                  <a:pt x="11628" y="8453"/>
                </a:cubicBezTo>
                <a:cubicBezTo>
                  <a:pt x="11753" y="8453"/>
                  <a:pt x="11879" y="8442"/>
                  <a:pt x="11991" y="8428"/>
                </a:cubicBezTo>
                <a:cubicBezTo>
                  <a:pt x="12598" y="8351"/>
                  <a:pt x="13171" y="8020"/>
                  <a:pt x="13545" y="7547"/>
                </a:cubicBezTo>
                <a:cubicBezTo>
                  <a:pt x="14141" y="6786"/>
                  <a:pt x="14251" y="5717"/>
                  <a:pt x="13920" y="4814"/>
                </a:cubicBezTo>
                <a:cubicBezTo>
                  <a:pt x="13700" y="4218"/>
                  <a:pt x="13292" y="3689"/>
                  <a:pt x="12730" y="3369"/>
                </a:cubicBezTo>
                <a:cubicBezTo>
                  <a:pt x="12404" y="3192"/>
                  <a:pt x="12043" y="3067"/>
                  <a:pt x="11678" y="3067"/>
                </a:cubicBezTo>
                <a:cubicBezTo>
                  <a:pt x="11635" y="3067"/>
                  <a:pt x="11593" y="3069"/>
                  <a:pt x="11550" y="3072"/>
                </a:cubicBezTo>
                <a:cubicBezTo>
                  <a:pt x="11638" y="2113"/>
                  <a:pt x="11396" y="1165"/>
                  <a:pt x="10614" y="538"/>
                </a:cubicBezTo>
                <a:cubicBezTo>
                  <a:pt x="10161" y="184"/>
                  <a:pt x="9582" y="0"/>
                  <a:pt x="9006" y="0"/>
                </a:cubicBezTo>
                <a:close/>
              </a:path>
            </a:pathLst>
          </a:custGeom>
          <a:solidFill>
            <a:srgbClr val="FFF3F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45"/>
          <p:cNvSpPr/>
          <p:nvPr/>
        </p:nvSpPr>
        <p:spPr>
          <a:xfrm>
            <a:off x="204557" y="4113760"/>
            <a:ext cx="1500174" cy="969870"/>
          </a:xfrm>
          <a:custGeom>
            <a:avLst/>
            <a:gdLst/>
            <a:ahLst/>
            <a:cxnLst/>
            <a:rect l="l" t="t" r="r" b="b"/>
            <a:pathLst>
              <a:path w="12532" h="8102" extrusionOk="0">
                <a:moveTo>
                  <a:pt x="6714" y="1"/>
                </a:moveTo>
                <a:cubicBezTo>
                  <a:pt x="6632" y="1"/>
                  <a:pt x="6551" y="8"/>
                  <a:pt x="6470" y="23"/>
                </a:cubicBezTo>
                <a:cubicBezTo>
                  <a:pt x="6084" y="89"/>
                  <a:pt x="5742" y="309"/>
                  <a:pt x="5478" y="596"/>
                </a:cubicBezTo>
                <a:cubicBezTo>
                  <a:pt x="5224" y="872"/>
                  <a:pt x="5037" y="1235"/>
                  <a:pt x="5081" y="1599"/>
                </a:cubicBezTo>
                <a:cubicBezTo>
                  <a:pt x="4893" y="1092"/>
                  <a:pt x="4420" y="475"/>
                  <a:pt x="3847" y="375"/>
                </a:cubicBezTo>
                <a:cubicBezTo>
                  <a:pt x="3739" y="356"/>
                  <a:pt x="3630" y="347"/>
                  <a:pt x="3520" y="347"/>
                </a:cubicBezTo>
                <a:cubicBezTo>
                  <a:pt x="2870" y="347"/>
                  <a:pt x="2214" y="672"/>
                  <a:pt x="1808" y="1191"/>
                </a:cubicBezTo>
                <a:cubicBezTo>
                  <a:pt x="1323" y="1786"/>
                  <a:pt x="1168" y="2623"/>
                  <a:pt x="1345" y="3373"/>
                </a:cubicBezTo>
                <a:cubicBezTo>
                  <a:pt x="739" y="3571"/>
                  <a:pt x="243" y="4090"/>
                  <a:pt x="78" y="4707"/>
                </a:cubicBezTo>
                <a:cubicBezTo>
                  <a:pt x="22" y="4894"/>
                  <a:pt x="0" y="5081"/>
                  <a:pt x="12" y="5268"/>
                </a:cubicBezTo>
                <a:cubicBezTo>
                  <a:pt x="56" y="6029"/>
                  <a:pt x="551" y="6734"/>
                  <a:pt x="1180" y="7153"/>
                </a:cubicBezTo>
                <a:cubicBezTo>
                  <a:pt x="1534" y="7390"/>
                  <a:pt x="1953" y="7502"/>
                  <a:pt x="2378" y="7502"/>
                </a:cubicBezTo>
                <a:cubicBezTo>
                  <a:pt x="2920" y="7502"/>
                  <a:pt x="3469" y="7321"/>
                  <a:pt x="3902" y="6987"/>
                </a:cubicBezTo>
                <a:cubicBezTo>
                  <a:pt x="4386" y="7649"/>
                  <a:pt x="5378" y="8079"/>
                  <a:pt x="6183" y="8101"/>
                </a:cubicBezTo>
                <a:cubicBezTo>
                  <a:pt x="6198" y="8101"/>
                  <a:pt x="6212" y="8101"/>
                  <a:pt x="6226" y="8101"/>
                </a:cubicBezTo>
                <a:cubicBezTo>
                  <a:pt x="7234" y="8101"/>
                  <a:pt x="8524" y="7734"/>
                  <a:pt x="8861" y="6712"/>
                </a:cubicBezTo>
                <a:cubicBezTo>
                  <a:pt x="8861" y="6723"/>
                  <a:pt x="9313" y="7065"/>
                  <a:pt x="9379" y="7098"/>
                </a:cubicBezTo>
                <a:cubicBezTo>
                  <a:pt x="9505" y="7164"/>
                  <a:pt x="9660" y="7187"/>
                  <a:pt x="9811" y="7187"/>
                </a:cubicBezTo>
                <a:cubicBezTo>
                  <a:pt x="9910" y="7187"/>
                  <a:pt x="10008" y="7177"/>
                  <a:pt x="10095" y="7164"/>
                </a:cubicBezTo>
                <a:cubicBezTo>
                  <a:pt x="10591" y="7098"/>
                  <a:pt x="11065" y="6833"/>
                  <a:pt x="11385" y="6436"/>
                </a:cubicBezTo>
                <a:cubicBezTo>
                  <a:pt x="11561" y="6205"/>
                  <a:pt x="11704" y="5919"/>
                  <a:pt x="11782" y="5632"/>
                </a:cubicBezTo>
                <a:cubicBezTo>
                  <a:pt x="11848" y="5368"/>
                  <a:pt x="11693" y="5158"/>
                  <a:pt x="11804" y="4905"/>
                </a:cubicBezTo>
                <a:cubicBezTo>
                  <a:pt x="11880" y="4761"/>
                  <a:pt x="12002" y="4629"/>
                  <a:pt x="12101" y="4497"/>
                </a:cubicBezTo>
                <a:cubicBezTo>
                  <a:pt x="12365" y="4178"/>
                  <a:pt x="12531" y="3769"/>
                  <a:pt x="12509" y="3351"/>
                </a:cubicBezTo>
                <a:cubicBezTo>
                  <a:pt x="12498" y="2932"/>
                  <a:pt x="12289" y="2525"/>
                  <a:pt x="11924" y="2315"/>
                </a:cubicBezTo>
                <a:cubicBezTo>
                  <a:pt x="11769" y="2225"/>
                  <a:pt x="11589" y="2180"/>
                  <a:pt x="11411" y="2180"/>
                </a:cubicBezTo>
                <a:cubicBezTo>
                  <a:pt x="11173" y="2180"/>
                  <a:pt x="10938" y="2261"/>
                  <a:pt x="10768" y="2425"/>
                </a:cubicBezTo>
                <a:cubicBezTo>
                  <a:pt x="10856" y="2150"/>
                  <a:pt x="10922" y="1863"/>
                  <a:pt x="10911" y="1565"/>
                </a:cubicBezTo>
                <a:cubicBezTo>
                  <a:pt x="10900" y="1279"/>
                  <a:pt x="10790" y="982"/>
                  <a:pt x="10569" y="794"/>
                </a:cubicBezTo>
                <a:cubicBezTo>
                  <a:pt x="10402" y="650"/>
                  <a:pt x="10187" y="584"/>
                  <a:pt x="9967" y="584"/>
                </a:cubicBezTo>
                <a:cubicBezTo>
                  <a:pt x="9767" y="584"/>
                  <a:pt x="9564" y="639"/>
                  <a:pt x="9390" y="739"/>
                </a:cubicBezTo>
                <a:cubicBezTo>
                  <a:pt x="9027" y="948"/>
                  <a:pt x="8773" y="1312"/>
                  <a:pt x="8596" y="1687"/>
                </a:cubicBezTo>
                <a:cubicBezTo>
                  <a:pt x="8453" y="1213"/>
                  <a:pt x="8211" y="761"/>
                  <a:pt x="7836" y="441"/>
                </a:cubicBezTo>
                <a:cubicBezTo>
                  <a:pt x="7524" y="175"/>
                  <a:pt x="7120" y="1"/>
                  <a:pt x="6714" y="1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5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4"/>
          <p:cNvGrpSpPr/>
          <p:nvPr/>
        </p:nvGrpSpPr>
        <p:grpSpPr>
          <a:xfrm>
            <a:off x="198024" y="127700"/>
            <a:ext cx="7035792" cy="1582723"/>
            <a:chOff x="198024" y="127700"/>
            <a:chExt cx="7035792" cy="1582723"/>
          </a:xfrm>
        </p:grpSpPr>
        <p:grpSp>
          <p:nvGrpSpPr>
            <p:cNvPr id="116" name="Google Shape;116;p4"/>
            <p:cNvGrpSpPr/>
            <p:nvPr/>
          </p:nvGrpSpPr>
          <p:grpSpPr>
            <a:xfrm>
              <a:off x="5309325" y="127700"/>
              <a:ext cx="1924491" cy="1257576"/>
              <a:chOff x="1341350" y="30575"/>
              <a:chExt cx="1924491" cy="1257576"/>
            </a:xfrm>
          </p:grpSpPr>
          <p:sp>
            <p:nvSpPr>
              <p:cNvPr id="117" name="Google Shape;117;p4"/>
              <p:cNvSpPr/>
              <p:nvPr/>
            </p:nvSpPr>
            <p:spPr>
              <a:xfrm>
                <a:off x="2123124" y="30575"/>
                <a:ext cx="1142717" cy="719156"/>
              </a:xfrm>
              <a:custGeom>
                <a:avLst/>
                <a:gdLst/>
                <a:ahLst/>
                <a:cxnLst/>
                <a:rect l="l" t="t" r="r" b="b"/>
                <a:pathLst>
                  <a:path w="11935" h="7090" extrusionOk="0">
                    <a:moveTo>
                      <a:pt x="5968" y="1"/>
                    </a:moveTo>
                    <a:cubicBezTo>
                      <a:pt x="4875" y="1"/>
                      <a:pt x="3907" y="493"/>
                      <a:pt x="3261" y="1276"/>
                    </a:cubicBezTo>
                    <a:cubicBezTo>
                      <a:pt x="2999" y="1184"/>
                      <a:pt x="2722" y="1123"/>
                      <a:pt x="2431" y="1123"/>
                    </a:cubicBezTo>
                    <a:cubicBezTo>
                      <a:pt x="1092" y="1123"/>
                      <a:pt x="1" y="2215"/>
                      <a:pt x="1" y="3552"/>
                    </a:cubicBezTo>
                    <a:cubicBezTo>
                      <a:pt x="1" y="4891"/>
                      <a:pt x="1092" y="5968"/>
                      <a:pt x="2431" y="5968"/>
                    </a:cubicBezTo>
                    <a:cubicBezTo>
                      <a:pt x="2722" y="5968"/>
                      <a:pt x="2999" y="5921"/>
                      <a:pt x="3261" y="5829"/>
                    </a:cubicBezTo>
                    <a:cubicBezTo>
                      <a:pt x="3907" y="6597"/>
                      <a:pt x="4875" y="7090"/>
                      <a:pt x="5968" y="7090"/>
                    </a:cubicBezTo>
                    <a:cubicBezTo>
                      <a:pt x="7059" y="7090"/>
                      <a:pt x="8043" y="6597"/>
                      <a:pt x="8689" y="5829"/>
                    </a:cubicBezTo>
                    <a:cubicBezTo>
                      <a:pt x="8951" y="5921"/>
                      <a:pt x="9228" y="5968"/>
                      <a:pt x="9520" y="5968"/>
                    </a:cubicBezTo>
                    <a:cubicBezTo>
                      <a:pt x="10858" y="5968"/>
                      <a:pt x="11935" y="4891"/>
                      <a:pt x="11935" y="3552"/>
                    </a:cubicBezTo>
                    <a:cubicBezTo>
                      <a:pt x="11935" y="2215"/>
                      <a:pt x="10858" y="1123"/>
                      <a:pt x="9520" y="1123"/>
                    </a:cubicBezTo>
                    <a:cubicBezTo>
                      <a:pt x="9228" y="1123"/>
                      <a:pt x="8951" y="1184"/>
                      <a:pt x="8689" y="1276"/>
                    </a:cubicBezTo>
                    <a:cubicBezTo>
                      <a:pt x="8043" y="493"/>
                      <a:pt x="7059" y="1"/>
                      <a:pt x="5968" y="1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118;p4"/>
              <p:cNvSpPr/>
              <p:nvPr/>
            </p:nvSpPr>
            <p:spPr>
              <a:xfrm>
                <a:off x="1341350" y="749731"/>
                <a:ext cx="853704" cy="538420"/>
              </a:xfrm>
              <a:custGeom>
                <a:avLst/>
                <a:gdLst/>
                <a:ahLst/>
                <a:cxnLst/>
                <a:rect l="l" t="t" r="r" b="b"/>
                <a:pathLst>
                  <a:path w="7414" h="4414" extrusionOk="0">
                    <a:moveTo>
                      <a:pt x="3706" y="0"/>
                    </a:moveTo>
                    <a:cubicBezTo>
                      <a:pt x="3030" y="0"/>
                      <a:pt x="2414" y="308"/>
                      <a:pt x="2015" y="784"/>
                    </a:cubicBezTo>
                    <a:cubicBezTo>
                      <a:pt x="1861" y="738"/>
                      <a:pt x="1676" y="692"/>
                      <a:pt x="1508" y="692"/>
                    </a:cubicBezTo>
                    <a:cubicBezTo>
                      <a:pt x="661" y="692"/>
                      <a:pt x="1" y="1368"/>
                      <a:pt x="1" y="2199"/>
                    </a:cubicBezTo>
                    <a:cubicBezTo>
                      <a:pt x="1" y="3029"/>
                      <a:pt x="661" y="3706"/>
                      <a:pt x="1508" y="3706"/>
                    </a:cubicBezTo>
                    <a:cubicBezTo>
                      <a:pt x="1676" y="3706"/>
                      <a:pt x="1861" y="3675"/>
                      <a:pt x="2015" y="3614"/>
                    </a:cubicBezTo>
                    <a:cubicBezTo>
                      <a:pt x="2414" y="4106"/>
                      <a:pt x="3030" y="4413"/>
                      <a:pt x="3706" y="4413"/>
                    </a:cubicBezTo>
                    <a:cubicBezTo>
                      <a:pt x="4383" y="4413"/>
                      <a:pt x="4983" y="4106"/>
                      <a:pt x="5398" y="3614"/>
                    </a:cubicBezTo>
                    <a:cubicBezTo>
                      <a:pt x="5552" y="3675"/>
                      <a:pt x="5722" y="3706"/>
                      <a:pt x="5906" y="3706"/>
                    </a:cubicBezTo>
                    <a:cubicBezTo>
                      <a:pt x="6737" y="3706"/>
                      <a:pt x="7413" y="3029"/>
                      <a:pt x="7413" y="2199"/>
                    </a:cubicBezTo>
                    <a:cubicBezTo>
                      <a:pt x="7413" y="1368"/>
                      <a:pt x="6737" y="692"/>
                      <a:pt x="5906" y="692"/>
                    </a:cubicBezTo>
                    <a:cubicBezTo>
                      <a:pt x="5722" y="692"/>
                      <a:pt x="5552" y="738"/>
                      <a:pt x="5398" y="784"/>
                    </a:cubicBezTo>
                    <a:cubicBezTo>
                      <a:pt x="4983" y="308"/>
                      <a:pt x="4383" y="0"/>
                      <a:pt x="3706" y="0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9" name="Google Shape;119;p4"/>
            <p:cNvSpPr/>
            <p:nvPr/>
          </p:nvSpPr>
          <p:spPr>
            <a:xfrm>
              <a:off x="6888106" y="580432"/>
              <a:ext cx="283632" cy="262461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6671274" y="8938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5309324" y="6732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 flipH="1">
              <a:off x="198024" y="777825"/>
              <a:ext cx="1142717" cy="719156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 flipH="1">
              <a:off x="1268812" y="304856"/>
              <a:ext cx="853704" cy="538420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 flipH="1">
              <a:off x="260102" y="1230557"/>
              <a:ext cx="283632" cy="262461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 flipH="1">
              <a:off x="580719" y="1544000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 flipH="1">
              <a:off x="1942669" y="1312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" name="Google Shape;127;p4"/>
          <p:cNvSpPr txBox="1">
            <a:spLocks noGrp="1"/>
          </p:cNvSpPr>
          <p:nvPr>
            <p:ph type="title"/>
          </p:nvPr>
        </p:nvSpPr>
        <p:spPr>
          <a:xfrm>
            <a:off x="511875" y="461000"/>
            <a:ext cx="65364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28" name="Google Shape;128;p4"/>
          <p:cNvSpPr txBox="1">
            <a:spLocks noGrp="1"/>
          </p:cNvSpPr>
          <p:nvPr>
            <p:ph type="body" idx="1"/>
          </p:nvPr>
        </p:nvSpPr>
        <p:spPr>
          <a:xfrm>
            <a:off x="511875" y="990825"/>
            <a:ext cx="6536400" cy="37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4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oogle Shape;130;p5"/>
          <p:cNvGrpSpPr/>
          <p:nvPr/>
        </p:nvGrpSpPr>
        <p:grpSpPr>
          <a:xfrm>
            <a:off x="198024" y="127700"/>
            <a:ext cx="7035792" cy="1582723"/>
            <a:chOff x="198024" y="127700"/>
            <a:chExt cx="7035792" cy="1582723"/>
          </a:xfrm>
        </p:grpSpPr>
        <p:grpSp>
          <p:nvGrpSpPr>
            <p:cNvPr id="131" name="Google Shape;131;p5"/>
            <p:cNvGrpSpPr/>
            <p:nvPr/>
          </p:nvGrpSpPr>
          <p:grpSpPr>
            <a:xfrm>
              <a:off x="5309325" y="127700"/>
              <a:ext cx="1924491" cy="1257576"/>
              <a:chOff x="1341350" y="30575"/>
              <a:chExt cx="1924491" cy="1257576"/>
            </a:xfrm>
          </p:grpSpPr>
          <p:sp>
            <p:nvSpPr>
              <p:cNvPr id="132" name="Google Shape;132;p5"/>
              <p:cNvSpPr/>
              <p:nvPr/>
            </p:nvSpPr>
            <p:spPr>
              <a:xfrm>
                <a:off x="2123124" y="30575"/>
                <a:ext cx="1142717" cy="719156"/>
              </a:xfrm>
              <a:custGeom>
                <a:avLst/>
                <a:gdLst/>
                <a:ahLst/>
                <a:cxnLst/>
                <a:rect l="l" t="t" r="r" b="b"/>
                <a:pathLst>
                  <a:path w="11935" h="7090" extrusionOk="0">
                    <a:moveTo>
                      <a:pt x="5968" y="1"/>
                    </a:moveTo>
                    <a:cubicBezTo>
                      <a:pt x="4875" y="1"/>
                      <a:pt x="3907" y="493"/>
                      <a:pt x="3261" y="1276"/>
                    </a:cubicBezTo>
                    <a:cubicBezTo>
                      <a:pt x="2999" y="1184"/>
                      <a:pt x="2722" y="1123"/>
                      <a:pt x="2431" y="1123"/>
                    </a:cubicBezTo>
                    <a:cubicBezTo>
                      <a:pt x="1092" y="1123"/>
                      <a:pt x="1" y="2215"/>
                      <a:pt x="1" y="3552"/>
                    </a:cubicBezTo>
                    <a:cubicBezTo>
                      <a:pt x="1" y="4891"/>
                      <a:pt x="1092" y="5968"/>
                      <a:pt x="2431" y="5968"/>
                    </a:cubicBezTo>
                    <a:cubicBezTo>
                      <a:pt x="2722" y="5968"/>
                      <a:pt x="2999" y="5921"/>
                      <a:pt x="3261" y="5829"/>
                    </a:cubicBezTo>
                    <a:cubicBezTo>
                      <a:pt x="3907" y="6597"/>
                      <a:pt x="4875" y="7090"/>
                      <a:pt x="5968" y="7090"/>
                    </a:cubicBezTo>
                    <a:cubicBezTo>
                      <a:pt x="7059" y="7090"/>
                      <a:pt x="8043" y="6597"/>
                      <a:pt x="8689" y="5829"/>
                    </a:cubicBezTo>
                    <a:cubicBezTo>
                      <a:pt x="8951" y="5921"/>
                      <a:pt x="9228" y="5968"/>
                      <a:pt x="9520" y="5968"/>
                    </a:cubicBezTo>
                    <a:cubicBezTo>
                      <a:pt x="10858" y="5968"/>
                      <a:pt x="11935" y="4891"/>
                      <a:pt x="11935" y="3552"/>
                    </a:cubicBezTo>
                    <a:cubicBezTo>
                      <a:pt x="11935" y="2215"/>
                      <a:pt x="10858" y="1123"/>
                      <a:pt x="9520" y="1123"/>
                    </a:cubicBezTo>
                    <a:cubicBezTo>
                      <a:pt x="9228" y="1123"/>
                      <a:pt x="8951" y="1184"/>
                      <a:pt x="8689" y="1276"/>
                    </a:cubicBezTo>
                    <a:cubicBezTo>
                      <a:pt x="8043" y="493"/>
                      <a:pt x="7059" y="1"/>
                      <a:pt x="5968" y="1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133;p5"/>
              <p:cNvSpPr/>
              <p:nvPr/>
            </p:nvSpPr>
            <p:spPr>
              <a:xfrm>
                <a:off x="1341350" y="749731"/>
                <a:ext cx="853704" cy="538420"/>
              </a:xfrm>
              <a:custGeom>
                <a:avLst/>
                <a:gdLst/>
                <a:ahLst/>
                <a:cxnLst/>
                <a:rect l="l" t="t" r="r" b="b"/>
                <a:pathLst>
                  <a:path w="7414" h="4414" extrusionOk="0">
                    <a:moveTo>
                      <a:pt x="3706" y="0"/>
                    </a:moveTo>
                    <a:cubicBezTo>
                      <a:pt x="3030" y="0"/>
                      <a:pt x="2414" y="308"/>
                      <a:pt x="2015" y="784"/>
                    </a:cubicBezTo>
                    <a:cubicBezTo>
                      <a:pt x="1861" y="738"/>
                      <a:pt x="1676" y="692"/>
                      <a:pt x="1508" y="692"/>
                    </a:cubicBezTo>
                    <a:cubicBezTo>
                      <a:pt x="661" y="692"/>
                      <a:pt x="1" y="1368"/>
                      <a:pt x="1" y="2199"/>
                    </a:cubicBezTo>
                    <a:cubicBezTo>
                      <a:pt x="1" y="3029"/>
                      <a:pt x="661" y="3706"/>
                      <a:pt x="1508" y="3706"/>
                    </a:cubicBezTo>
                    <a:cubicBezTo>
                      <a:pt x="1676" y="3706"/>
                      <a:pt x="1861" y="3675"/>
                      <a:pt x="2015" y="3614"/>
                    </a:cubicBezTo>
                    <a:cubicBezTo>
                      <a:pt x="2414" y="4106"/>
                      <a:pt x="3030" y="4413"/>
                      <a:pt x="3706" y="4413"/>
                    </a:cubicBezTo>
                    <a:cubicBezTo>
                      <a:pt x="4383" y="4413"/>
                      <a:pt x="4983" y="4106"/>
                      <a:pt x="5398" y="3614"/>
                    </a:cubicBezTo>
                    <a:cubicBezTo>
                      <a:pt x="5552" y="3675"/>
                      <a:pt x="5722" y="3706"/>
                      <a:pt x="5906" y="3706"/>
                    </a:cubicBezTo>
                    <a:cubicBezTo>
                      <a:pt x="6737" y="3706"/>
                      <a:pt x="7413" y="3029"/>
                      <a:pt x="7413" y="2199"/>
                    </a:cubicBezTo>
                    <a:cubicBezTo>
                      <a:pt x="7413" y="1368"/>
                      <a:pt x="6737" y="692"/>
                      <a:pt x="5906" y="692"/>
                    </a:cubicBezTo>
                    <a:cubicBezTo>
                      <a:pt x="5722" y="692"/>
                      <a:pt x="5552" y="738"/>
                      <a:pt x="5398" y="784"/>
                    </a:cubicBezTo>
                    <a:cubicBezTo>
                      <a:pt x="4983" y="308"/>
                      <a:pt x="4383" y="0"/>
                      <a:pt x="3706" y="0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4" name="Google Shape;134;p5"/>
            <p:cNvSpPr/>
            <p:nvPr/>
          </p:nvSpPr>
          <p:spPr>
            <a:xfrm>
              <a:off x="6888106" y="580432"/>
              <a:ext cx="283632" cy="262461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6671274" y="8938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5309324" y="6732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5"/>
            <p:cNvSpPr/>
            <p:nvPr/>
          </p:nvSpPr>
          <p:spPr>
            <a:xfrm flipH="1">
              <a:off x="198024" y="777825"/>
              <a:ext cx="1142717" cy="719156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 flipH="1">
              <a:off x="1268812" y="304856"/>
              <a:ext cx="853704" cy="538420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5"/>
            <p:cNvSpPr/>
            <p:nvPr/>
          </p:nvSpPr>
          <p:spPr>
            <a:xfrm flipH="1">
              <a:off x="260102" y="1230557"/>
              <a:ext cx="283632" cy="262461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5"/>
            <p:cNvSpPr/>
            <p:nvPr/>
          </p:nvSpPr>
          <p:spPr>
            <a:xfrm flipH="1">
              <a:off x="580719" y="1544000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5"/>
            <p:cNvSpPr/>
            <p:nvPr/>
          </p:nvSpPr>
          <p:spPr>
            <a:xfrm flipH="1">
              <a:off x="1942669" y="1312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2" name="Google Shape;142;p5"/>
          <p:cNvSpPr txBox="1">
            <a:spLocks noGrp="1"/>
          </p:cNvSpPr>
          <p:nvPr>
            <p:ph type="title"/>
          </p:nvPr>
        </p:nvSpPr>
        <p:spPr>
          <a:xfrm>
            <a:off x="511875" y="461000"/>
            <a:ext cx="65364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3" name="Google Shape;143;p5"/>
          <p:cNvSpPr txBox="1">
            <a:spLocks noGrp="1"/>
          </p:cNvSpPr>
          <p:nvPr>
            <p:ph type="body" idx="1"/>
          </p:nvPr>
        </p:nvSpPr>
        <p:spPr>
          <a:xfrm>
            <a:off x="599425" y="1547575"/>
            <a:ext cx="2986500" cy="28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44" name="Google Shape;144;p5"/>
          <p:cNvSpPr txBox="1">
            <a:spLocks noGrp="1"/>
          </p:cNvSpPr>
          <p:nvPr>
            <p:ph type="body" idx="2"/>
          </p:nvPr>
        </p:nvSpPr>
        <p:spPr>
          <a:xfrm>
            <a:off x="3974419" y="1547575"/>
            <a:ext cx="2986500" cy="283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4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oogle Shape;148;p7"/>
          <p:cNvGrpSpPr/>
          <p:nvPr/>
        </p:nvGrpSpPr>
        <p:grpSpPr>
          <a:xfrm>
            <a:off x="198024" y="127700"/>
            <a:ext cx="7035792" cy="1582723"/>
            <a:chOff x="198024" y="127700"/>
            <a:chExt cx="7035792" cy="1582723"/>
          </a:xfrm>
        </p:grpSpPr>
        <p:grpSp>
          <p:nvGrpSpPr>
            <p:cNvPr id="149" name="Google Shape;149;p7"/>
            <p:cNvGrpSpPr/>
            <p:nvPr/>
          </p:nvGrpSpPr>
          <p:grpSpPr>
            <a:xfrm>
              <a:off x="5309325" y="127700"/>
              <a:ext cx="1924491" cy="1257576"/>
              <a:chOff x="1341350" y="30575"/>
              <a:chExt cx="1924491" cy="1257576"/>
            </a:xfrm>
          </p:grpSpPr>
          <p:sp>
            <p:nvSpPr>
              <p:cNvPr id="150" name="Google Shape;150;p7"/>
              <p:cNvSpPr/>
              <p:nvPr/>
            </p:nvSpPr>
            <p:spPr>
              <a:xfrm>
                <a:off x="2123124" y="30575"/>
                <a:ext cx="1142717" cy="719156"/>
              </a:xfrm>
              <a:custGeom>
                <a:avLst/>
                <a:gdLst/>
                <a:ahLst/>
                <a:cxnLst/>
                <a:rect l="l" t="t" r="r" b="b"/>
                <a:pathLst>
                  <a:path w="11935" h="7090" extrusionOk="0">
                    <a:moveTo>
                      <a:pt x="5968" y="1"/>
                    </a:moveTo>
                    <a:cubicBezTo>
                      <a:pt x="4875" y="1"/>
                      <a:pt x="3907" y="493"/>
                      <a:pt x="3261" y="1276"/>
                    </a:cubicBezTo>
                    <a:cubicBezTo>
                      <a:pt x="2999" y="1184"/>
                      <a:pt x="2722" y="1123"/>
                      <a:pt x="2431" y="1123"/>
                    </a:cubicBezTo>
                    <a:cubicBezTo>
                      <a:pt x="1092" y="1123"/>
                      <a:pt x="1" y="2215"/>
                      <a:pt x="1" y="3552"/>
                    </a:cubicBezTo>
                    <a:cubicBezTo>
                      <a:pt x="1" y="4891"/>
                      <a:pt x="1092" y="5968"/>
                      <a:pt x="2431" y="5968"/>
                    </a:cubicBezTo>
                    <a:cubicBezTo>
                      <a:pt x="2722" y="5968"/>
                      <a:pt x="2999" y="5921"/>
                      <a:pt x="3261" y="5829"/>
                    </a:cubicBezTo>
                    <a:cubicBezTo>
                      <a:pt x="3907" y="6597"/>
                      <a:pt x="4875" y="7090"/>
                      <a:pt x="5968" y="7090"/>
                    </a:cubicBezTo>
                    <a:cubicBezTo>
                      <a:pt x="7059" y="7090"/>
                      <a:pt x="8043" y="6597"/>
                      <a:pt x="8689" y="5829"/>
                    </a:cubicBezTo>
                    <a:cubicBezTo>
                      <a:pt x="8951" y="5921"/>
                      <a:pt x="9228" y="5968"/>
                      <a:pt x="9520" y="5968"/>
                    </a:cubicBezTo>
                    <a:cubicBezTo>
                      <a:pt x="10858" y="5968"/>
                      <a:pt x="11935" y="4891"/>
                      <a:pt x="11935" y="3552"/>
                    </a:cubicBezTo>
                    <a:cubicBezTo>
                      <a:pt x="11935" y="2215"/>
                      <a:pt x="10858" y="1123"/>
                      <a:pt x="9520" y="1123"/>
                    </a:cubicBezTo>
                    <a:cubicBezTo>
                      <a:pt x="9228" y="1123"/>
                      <a:pt x="8951" y="1184"/>
                      <a:pt x="8689" y="1276"/>
                    </a:cubicBezTo>
                    <a:cubicBezTo>
                      <a:pt x="8043" y="493"/>
                      <a:pt x="7059" y="1"/>
                      <a:pt x="5968" y="1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7"/>
              <p:cNvSpPr/>
              <p:nvPr/>
            </p:nvSpPr>
            <p:spPr>
              <a:xfrm>
                <a:off x="1341350" y="749731"/>
                <a:ext cx="853704" cy="538420"/>
              </a:xfrm>
              <a:custGeom>
                <a:avLst/>
                <a:gdLst/>
                <a:ahLst/>
                <a:cxnLst/>
                <a:rect l="l" t="t" r="r" b="b"/>
                <a:pathLst>
                  <a:path w="7414" h="4414" extrusionOk="0">
                    <a:moveTo>
                      <a:pt x="3706" y="0"/>
                    </a:moveTo>
                    <a:cubicBezTo>
                      <a:pt x="3030" y="0"/>
                      <a:pt x="2414" y="308"/>
                      <a:pt x="2015" y="784"/>
                    </a:cubicBezTo>
                    <a:cubicBezTo>
                      <a:pt x="1861" y="738"/>
                      <a:pt x="1676" y="692"/>
                      <a:pt x="1508" y="692"/>
                    </a:cubicBezTo>
                    <a:cubicBezTo>
                      <a:pt x="661" y="692"/>
                      <a:pt x="1" y="1368"/>
                      <a:pt x="1" y="2199"/>
                    </a:cubicBezTo>
                    <a:cubicBezTo>
                      <a:pt x="1" y="3029"/>
                      <a:pt x="661" y="3706"/>
                      <a:pt x="1508" y="3706"/>
                    </a:cubicBezTo>
                    <a:cubicBezTo>
                      <a:pt x="1676" y="3706"/>
                      <a:pt x="1861" y="3675"/>
                      <a:pt x="2015" y="3614"/>
                    </a:cubicBezTo>
                    <a:cubicBezTo>
                      <a:pt x="2414" y="4106"/>
                      <a:pt x="3030" y="4413"/>
                      <a:pt x="3706" y="4413"/>
                    </a:cubicBezTo>
                    <a:cubicBezTo>
                      <a:pt x="4383" y="4413"/>
                      <a:pt x="4983" y="4106"/>
                      <a:pt x="5398" y="3614"/>
                    </a:cubicBezTo>
                    <a:cubicBezTo>
                      <a:pt x="5552" y="3675"/>
                      <a:pt x="5722" y="3706"/>
                      <a:pt x="5906" y="3706"/>
                    </a:cubicBezTo>
                    <a:cubicBezTo>
                      <a:pt x="6737" y="3706"/>
                      <a:pt x="7413" y="3029"/>
                      <a:pt x="7413" y="2199"/>
                    </a:cubicBezTo>
                    <a:cubicBezTo>
                      <a:pt x="7413" y="1368"/>
                      <a:pt x="6737" y="692"/>
                      <a:pt x="5906" y="692"/>
                    </a:cubicBezTo>
                    <a:cubicBezTo>
                      <a:pt x="5722" y="692"/>
                      <a:pt x="5552" y="738"/>
                      <a:pt x="5398" y="784"/>
                    </a:cubicBezTo>
                    <a:cubicBezTo>
                      <a:pt x="4983" y="308"/>
                      <a:pt x="4383" y="0"/>
                      <a:pt x="3706" y="0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2" name="Google Shape;152;p7"/>
            <p:cNvSpPr/>
            <p:nvPr/>
          </p:nvSpPr>
          <p:spPr>
            <a:xfrm>
              <a:off x="6888106" y="580432"/>
              <a:ext cx="283632" cy="262461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7"/>
            <p:cNvSpPr/>
            <p:nvPr/>
          </p:nvSpPr>
          <p:spPr>
            <a:xfrm>
              <a:off x="6671274" y="8938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7"/>
            <p:cNvSpPr/>
            <p:nvPr/>
          </p:nvSpPr>
          <p:spPr>
            <a:xfrm>
              <a:off x="5309324" y="6732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7"/>
            <p:cNvSpPr/>
            <p:nvPr/>
          </p:nvSpPr>
          <p:spPr>
            <a:xfrm flipH="1">
              <a:off x="198024" y="777825"/>
              <a:ext cx="1142717" cy="719156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7"/>
            <p:cNvSpPr/>
            <p:nvPr/>
          </p:nvSpPr>
          <p:spPr>
            <a:xfrm flipH="1">
              <a:off x="1268812" y="304856"/>
              <a:ext cx="853704" cy="538420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7"/>
            <p:cNvSpPr/>
            <p:nvPr/>
          </p:nvSpPr>
          <p:spPr>
            <a:xfrm flipH="1">
              <a:off x="260102" y="1230557"/>
              <a:ext cx="283632" cy="262461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7"/>
            <p:cNvSpPr/>
            <p:nvPr/>
          </p:nvSpPr>
          <p:spPr>
            <a:xfrm flipH="1">
              <a:off x="580719" y="1544000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7"/>
            <p:cNvSpPr/>
            <p:nvPr/>
          </p:nvSpPr>
          <p:spPr>
            <a:xfrm flipH="1">
              <a:off x="1942669" y="1312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0" name="Google Shape;160;p7"/>
          <p:cNvSpPr txBox="1">
            <a:spLocks noGrp="1"/>
          </p:cNvSpPr>
          <p:nvPr>
            <p:ph type="title"/>
          </p:nvPr>
        </p:nvSpPr>
        <p:spPr>
          <a:xfrm>
            <a:off x="511875" y="461000"/>
            <a:ext cx="52812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1" name="Google Shape;161;p7"/>
          <p:cNvSpPr txBox="1">
            <a:spLocks noGrp="1"/>
          </p:cNvSpPr>
          <p:nvPr>
            <p:ph type="body" idx="1"/>
          </p:nvPr>
        </p:nvSpPr>
        <p:spPr>
          <a:xfrm>
            <a:off x="511875" y="1506925"/>
            <a:ext cx="6536400" cy="322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Char char="●"/>
              <a:defRPr sz="1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○"/>
              <a:defRPr sz="12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■"/>
              <a:defRPr sz="12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●"/>
              <a:defRPr sz="12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○"/>
              <a:defRPr sz="12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■"/>
              <a:defRPr sz="12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●"/>
              <a:defRPr sz="12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○"/>
              <a:defRPr sz="12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Arial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5"/>
        </a:solidFill>
        <a:effectLst/>
      </p:bgPr>
    </p:bg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8"/>
          <p:cNvSpPr txBox="1">
            <a:spLocks noGrp="1"/>
          </p:cNvSpPr>
          <p:nvPr>
            <p:ph type="title"/>
          </p:nvPr>
        </p:nvSpPr>
        <p:spPr>
          <a:xfrm>
            <a:off x="511875" y="466297"/>
            <a:ext cx="5264700" cy="423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64" name="Google Shape;164;p8"/>
          <p:cNvGrpSpPr/>
          <p:nvPr/>
        </p:nvGrpSpPr>
        <p:grpSpPr>
          <a:xfrm>
            <a:off x="4434156" y="56550"/>
            <a:ext cx="3505543" cy="2052072"/>
            <a:chOff x="4434156" y="56550"/>
            <a:chExt cx="3505543" cy="2052072"/>
          </a:xfrm>
        </p:grpSpPr>
        <p:sp>
          <p:nvSpPr>
            <p:cNvPr id="165" name="Google Shape;165;p8"/>
            <p:cNvSpPr/>
            <p:nvPr/>
          </p:nvSpPr>
          <p:spPr>
            <a:xfrm flipH="1">
              <a:off x="4434156" y="763689"/>
              <a:ext cx="1249803" cy="786547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8"/>
            <p:cNvSpPr/>
            <p:nvPr/>
          </p:nvSpPr>
          <p:spPr>
            <a:xfrm flipH="1">
              <a:off x="5605281" y="246397"/>
              <a:ext cx="933719" cy="588872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 flipH="1">
              <a:off x="4502042" y="1258848"/>
              <a:ext cx="310217" cy="287055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8"/>
            <p:cNvSpPr/>
            <p:nvPr/>
          </p:nvSpPr>
          <p:spPr>
            <a:xfrm flipH="1">
              <a:off x="4852707" y="1601665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8"/>
            <p:cNvSpPr/>
            <p:nvPr/>
          </p:nvSpPr>
          <p:spPr>
            <a:xfrm flipH="1">
              <a:off x="6342297" y="56550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8"/>
            <p:cNvSpPr/>
            <p:nvPr/>
          </p:nvSpPr>
          <p:spPr>
            <a:xfrm flipH="1">
              <a:off x="6689896" y="575708"/>
              <a:ext cx="1249803" cy="786547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8"/>
            <p:cNvSpPr/>
            <p:nvPr/>
          </p:nvSpPr>
          <p:spPr>
            <a:xfrm flipH="1">
              <a:off x="7067596" y="1225701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8"/>
            <p:cNvSpPr/>
            <p:nvPr/>
          </p:nvSpPr>
          <p:spPr>
            <a:xfrm flipH="1">
              <a:off x="5793237" y="1258218"/>
              <a:ext cx="933719" cy="588872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8"/>
            <p:cNvSpPr/>
            <p:nvPr/>
          </p:nvSpPr>
          <p:spPr>
            <a:xfrm flipH="1">
              <a:off x="6493175" y="1926606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4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9"/>
          <p:cNvSpPr txBox="1">
            <a:spLocks noGrp="1"/>
          </p:cNvSpPr>
          <p:nvPr>
            <p:ph type="title"/>
          </p:nvPr>
        </p:nvSpPr>
        <p:spPr>
          <a:xfrm>
            <a:off x="2043733" y="1367085"/>
            <a:ext cx="3344400" cy="1535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6" name="Google Shape;176;p9"/>
          <p:cNvSpPr txBox="1">
            <a:spLocks noGrp="1"/>
          </p:cNvSpPr>
          <p:nvPr>
            <p:ph type="subTitle" idx="1"/>
          </p:nvPr>
        </p:nvSpPr>
        <p:spPr>
          <a:xfrm>
            <a:off x="2043733" y="2993298"/>
            <a:ext cx="3344400" cy="127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grpSp>
        <p:nvGrpSpPr>
          <p:cNvPr id="177" name="Google Shape;177;p9"/>
          <p:cNvGrpSpPr/>
          <p:nvPr/>
        </p:nvGrpSpPr>
        <p:grpSpPr>
          <a:xfrm>
            <a:off x="198024" y="127700"/>
            <a:ext cx="7035792" cy="1582723"/>
            <a:chOff x="198024" y="127700"/>
            <a:chExt cx="7035792" cy="1582723"/>
          </a:xfrm>
        </p:grpSpPr>
        <p:grpSp>
          <p:nvGrpSpPr>
            <p:cNvPr id="178" name="Google Shape;178;p9"/>
            <p:cNvGrpSpPr/>
            <p:nvPr/>
          </p:nvGrpSpPr>
          <p:grpSpPr>
            <a:xfrm>
              <a:off x="5309325" y="127700"/>
              <a:ext cx="1924491" cy="1257576"/>
              <a:chOff x="1341350" y="30575"/>
              <a:chExt cx="1924491" cy="1257576"/>
            </a:xfrm>
          </p:grpSpPr>
          <p:sp>
            <p:nvSpPr>
              <p:cNvPr id="179" name="Google Shape;179;p9"/>
              <p:cNvSpPr/>
              <p:nvPr/>
            </p:nvSpPr>
            <p:spPr>
              <a:xfrm>
                <a:off x="2123124" y="30575"/>
                <a:ext cx="1142717" cy="719156"/>
              </a:xfrm>
              <a:custGeom>
                <a:avLst/>
                <a:gdLst/>
                <a:ahLst/>
                <a:cxnLst/>
                <a:rect l="l" t="t" r="r" b="b"/>
                <a:pathLst>
                  <a:path w="11935" h="7090" extrusionOk="0">
                    <a:moveTo>
                      <a:pt x="5968" y="1"/>
                    </a:moveTo>
                    <a:cubicBezTo>
                      <a:pt x="4875" y="1"/>
                      <a:pt x="3907" y="493"/>
                      <a:pt x="3261" y="1276"/>
                    </a:cubicBezTo>
                    <a:cubicBezTo>
                      <a:pt x="2999" y="1184"/>
                      <a:pt x="2722" y="1123"/>
                      <a:pt x="2431" y="1123"/>
                    </a:cubicBezTo>
                    <a:cubicBezTo>
                      <a:pt x="1092" y="1123"/>
                      <a:pt x="1" y="2215"/>
                      <a:pt x="1" y="3552"/>
                    </a:cubicBezTo>
                    <a:cubicBezTo>
                      <a:pt x="1" y="4891"/>
                      <a:pt x="1092" y="5968"/>
                      <a:pt x="2431" y="5968"/>
                    </a:cubicBezTo>
                    <a:cubicBezTo>
                      <a:pt x="2722" y="5968"/>
                      <a:pt x="2999" y="5921"/>
                      <a:pt x="3261" y="5829"/>
                    </a:cubicBezTo>
                    <a:cubicBezTo>
                      <a:pt x="3907" y="6597"/>
                      <a:pt x="4875" y="7090"/>
                      <a:pt x="5968" y="7090"/>
                    </a:cubicBezTo>
                    <a:cubicBezTo>
                      <a:pt x="7059" y="7090"/>
                      <a:pt x="8043" y="6597"/>
                      <a:pt x="8689" y="5829"/>
                    </a:cubicBezTo>
                    <a:cubicBezTo>
                      <a:pt x="8951" y="5921"/>
                      <a:pt x="9228" y="5968"/>
                      <a:pt x="9520" y="5968"/>
                    </a:cubicBezTo>
                    <a:cubicBezTo>
                      <a:pt x="10858" y="5968"/>
                      <a:pt x="11935" y="4891"/>
                      <a:pt x="11935" y="3552"/>
                    </a:cubicBezTo>
                    <a:cubicBezTo>
                      <a:pt x="11935" y="2215"/>
                      <a:pt x="10858" y="1123"/>
                      <a:pt x="9520" y="1123"/>
                    </a:cubicBezTo>
                    <a:cubicBezTo>
                      <a:pt x="9228" y="1123"/>
                      <a:pt x="8951" y="1184"/>
                      <a:pt x="8689" y="1276"/>
                    </a:cubicBezTo>
                    <a:cubicBezTo>
                      <a:pt x="8043" y="493"/>
                      <a:pt x="7059" y="1"/>
                      <a:pt x="5968" y="1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9"/>
              <p:cNvSpPr/>
              <p:nvPr/>
            </p:nvSpPr>
            <p:spPr>
              <a:xfrm>
                <a:off x="1341350" y="749731"/>
                <a:ext cx="853704" cy="538420"/>
              </a:xfrm>
              <a:custGeom>
                <a:avLst/>
                <a:gdLst/>
                <a:ahLst/>
                <a:cxnLst/>
                <a:rect l="l" t="t" r="r" b="b"/>
                <a:pathLst>
                  <a:path w="7414" h="4414" extrusionOk="0">
                    <a:moveTo>
                      <a:pt x="3706" y="0"/>
                    </a:moveTo>
                    <a:cubicBezTo>
                      <a:pt x="3030" y="0"/>
                      <a:pt x="2414" y="308"/>
                      <a:pt x="2015" y="784"/>
                    </a:cubicBezTo>
                    <a:cubicBezTo>
                      <a:pt x="1861" y="738"/>
                      <a:pt x="1676" y="692"/>
                      <a:pt x="1508" y="692"/>
                    </a:cubicBezTo>
                    <a:cubicBezTo>
                      <a:pt x="661" y="692"/>
                      <a:pt x="1" y="1368"/>
                      <a:pt x="1" y="2199"/>
                    </a:cubicBezTo>
                    <a:cubicBezTo>
                      <a:pt x="1" y="3029"/>
                      <a:pt x="661" y="3706"/>
                      <a:pt x="1508" y="3706"/>
                    </a:cubicBezTo>
                    <a:cubicBezTo>
                      <a:pt x="1676" y="3706"/>
                      <a:pt x="1861" y="3675"/>
                      <a:pt x="2015" y="3614"/>
                    </a:cubicBezTo>
                    <a:cubicBezTo>
                      <a:pt x="2414" y="4106"/>
                      <a:pt x="3030" y="4413"/>
                      <a:pt x="3706" y="4413"/>
                    </a:cubicBezTo>
                    <a:cubicBezTo>
                      <a:pt x="4383" y="4413"/>
                      <a:pt x="4983" y="4106"/>
                      <a:pt x="5398" y="3614"/>
                    </a:cubicBezTo>
                    <a:cubicBezTo>
                      <a:pt x="5552" y="3675"/>
                      <a:pt x="5722" y="3706"/>
                      <a:pt x="5906" y="3706"/>
                    </a:cubicBezTo>
                    <a:cubicBezTo>
                      <a:pt x="6737" y="3706"/>
                      <a:pt x="7413" y="3029"/>
                      <a:pt x="7413" y="2199"/>
                    </a:cubicBezTo>
                    <a:cubicBezTo>
                      <a:pt x="7413" y="1368"/>
                      <a:pt x="6737" y="692"/>
                      <a:pt x="5906" y="692"/>
                    </a:cubicBezTo>
                    <a:cubicBezTo>
                      <a:pt x="5722" y="692"/>
                      <a:pt x="5552" y="738"/>
                      <a:pt x="5398" y="784"/>
                    </a:cubicBezTo>
                    <a:cubicBezTo>
                      <a:pt x="4983" y="308"/>
                      <a:pt x="4383" y="0"/>
                      <a:pt x="3706" y="0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1" name="Google Shape;181;p9"/>
            <p:cNvSpPr/>
            <p:nvPr/>
          </p:nvSpPr>
          <p:spPr>
            <a:xfrm>
              <a:off x="6888106" y="580432"/>
              <a:ext cx="283632" cy="262461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9"/>
            <p:cNvSpPr/>
            <p:nvPr/>
          </p:nvSpPr>
          <p:spPr>
            <a:xfrm>
              <a:off x="6671274" y="8938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9"/>
            <p:cNvSpPr/>
            <p:nvPr/>
          </p:nvSpPr>
          <p:spPr>
            <a:xfrm>
              <a:off x="5309324" y="6732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9"/>
            <p:cNvSpPr/>
            <p:nvPr/>
          </p:nvSpPr>
          <p:spPr>
            <a:xfrm flipH="1">
              <a:off x="198024" y="777825"/>
              <a:ext cx="1142717" cy="719156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9"/>
            <p:cNvSpPr/>
            <p:nvPr/>
          </p:nvSpPr>
          <p:spPr>
            <a:xfrm flipH="1">
              <a:off x="1268812" y="304856"/>
              <a:ext cx="853704" cy="538420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9"/>
            <p:cNvSpPr/>
            <p:nvPr/>
          </p:nvSpPr>
          <p:spPr>
            <a:xfrm flipH="1">
              <a:off x="260102" y="1230557"/>
              <a:ext cx="283632" cy="262461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9"/>
            <p:cNvSpPr/>
            <p:nvPr/>
          </p:nvSpPr>
          <p:spPr>
            <a:xfrm flipH="1">
              <a:off x="580719" y="1544000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9"/>
            <p:cNvSpPr/>
            <p:nvPr/>
          </p:nvSpPr>
          <p:spPr>
            <a:xfrm flipH="1">
              <a:off x="1942669" y="1312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5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"/>
          <p:cNvSpPr txBox="1">
            <a:spLocks noGrp="1"/>
          </p:cNvSpPr>
          <p:nvPr>
            <p:ph type="body" idx="1"/>
          </p:nvPr>
        </p:nvSpPr>
        <p:spPr>
          <a:xfrm>
            <a:off x="511880" y="4129503"/>
            <a:ext cx="4959600" cy="62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</a:lstStyle>
          <a:p>
            <a:endParaRPr/>
          </a:p>
        </p:txBody>
      </p:sp>
      <p:grpSp>
        <p:nvGrpSpPr>
          <p:cNvPr id="191" name="Google Shape;191;p10"/>
          <p:cNvGrpSpPr/>
          <p:nvPr/>
        </p:nvGrpSpPr>
        <p:grpSpPr>
          <a:xfrm>
            <a:off x="4434156" y="56550"/>
            <a:ext cx="3505543" cy="2052072"/>
            <a:chOff x="4434156" y="56550"/>
            <a:chExt cx="3505543" cy="2052072"/>
          </a:xfrm>
        </p:grpSpPr>
        <p:sp>
          <p:nvSpPr>
            <p:cNvPr id="192" name="Google Shape;192;p10"/>
            <p:cNvSpPr/>
            <p:nvPr/>
          </p:nvSpPr>
          <p:spPr>
            <a:xfrm flipH="1">
              <a:off x="4434156" y="763689"/>
              <a:ext cx="1249803" cy="786547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10"/>
            <p:cNvSpPr/>
            <p:nvPr/>
          </p:nvSpPr>
          <p:spPr>
            <a:xfrm flipH="1">
              <a:off x="5605281" y="246397"/>
              <a:ext cx="933719" cy="588872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10"/>
            <p:cNvSpPr/>
            <p:nvPr/>
          </p:nvSpPr>
          <p:spPr>
            <a:xfrm flipH="1">
              <a:off x="4502042" y="1258848"/>
              <a:ext cx="310217" cy="287055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0"/>
            <p:cNvSpPr/>
            <p:nvPr/>
          </p:nvSpPr>
          <p:spPr>
            <a:xfrm flipH="1">
              <a:off x="4852707" y="1601665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10"/>
            <p:cNvSpPr/>
            <p:nvPr/>
          </p:nvSpPr>
          <p:spPr>
            <a:xfrm flipH="1">
              <a:off x="6342297" y="56550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10"/>
            <p:cNvSpPr/>
            <p:nvPr/>
          </p:nvSpPr>
          <p:spPr>
            <a:xfrm flipH="1">
              <a:off x="6689896" y="575708"/>
              <a:ext cx="1249803" cy="786547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10"/>
            <p:cNvSpPr/>
            <p:nvPr/>
          </p:nvSpPr>
          <p:spPr>
            <a:xfrm flipH="1">
              <a:off x="7067596" y="1225701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10"/>
            <p:cNvSpPr/>
            <p:nvPr/>
          </p:nvSpPr>
          <p:spPr>
            <a:xfrm flipH="1">
              <a:off x="5793237" y="1258218"/>
              <a:ext cx="933719" cy="588872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0"/>
            <p:cNvSpPr/>
            <p:nvPr/>
          </p:nvSpPr>
          <p:spPr>
            <a:xfrm flipH="1">
              <a:off x="6493175" y="1926606"/>
              <a:ext cx="196705" cy="182016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"/>
          <p:cNvSpPr txBox="1">
            <a:spLocks noGrp="1"/>
          </p:cNvSpPr>
          <p:nvPr>
            <p:ph type="title" hasCustomPrompt="1"/>
          </p:nvPr>
        </p:nvSpPr>
        <p:spPr>
          <a:xfrm>
            <a:off x="576800" y="1145800"/>
            <a:ext cx="6406500" cy="203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3" name="Google Shape;203;p11"/>
          <p:cNvSpPr txBox="1">
            <a:spLocks noGrp="1"/>
          </p:cNvSpPr>
          <p:nvPr>
            <p:ph type="body" idx="1"/>
          </p:nvPr>
        </p:nvSpPr>
        <p:spPr>
          <a:xfrm>
            <a:off x="576800" y="3265298"/>
            <a:ext cx="6406500" cy="134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grpSp>
        <p:nvGrpSpPr>
          <p:cNvPr id="204" name="Google Shape;204;p11"/>
          <p:cNvGrpSpPr/>
          <p:nvPr/>
        </p:nvGrpSpPr>
        <p:grpSpPr>
          <a:xfrm>
            <a:off x="198024" y="127700"/>
            <a:ext cx="7035792" cy="1582723"/>
            <a:chOff x="198024" y="127700"/>
            <a:chExt cx="7035792" cy="1582723"/>
          </a:xfrm>
        </p:grpSpPr>
        <p:grpSp>
          <p:nvGrpSpPr>
            <p:cNvPr id="205" name="Google Shape;205;p11"/>
            <p:cNvGrpSpPr/>
            <p:nvPr/>
          </p:nvGrpSpPr>
          <p:grpSpPr>
            <a:xfrm>
              <a:off x="5309325" y="127700"/>
              <a:ext cx="1924491" cy="1257576"/>
              <a:chOff x="1341350" y="30575"/>
              <a:chExt cx="1924491" cy="1257576"/>
            </a:xfrm>
          </p:grpSpPr>
          <p:sp>
            <p:nvSpPr>
              <p:cNvPr id="206" name="Google Shape;206;p11"/>
              <p:cNvSpPr/>
              <p:nvPr/>
            </p:nvSpPr>
            <p:spPr>
              <a:xfrm>
                <a:off x="2123124" y="30575"/>
                <a:ext cx="1142717" cy="719156"/>
              </a:xfrm>
              <a:custGeom>
                <a:avLst/>
                <a:gdLst/>
                <a:ahLst/>
                <a:cxnLst/>
                <a:rect l="l" t="t" r="r" b="b"/>
                <a:pathLst>
                  <a:path w="11935" h="7090" extrusionOk="0">
                    <a:moveTo>
                      <a:pt x="5968" y="1"/>
                    </a:moveTo>
                    <a:cubicBezTo>
                      <a:pt x="4875" y="1"/>
                      <a:pt x="3907" y="493"/>
                      <a:pt x="3261" y="1276"/>
                    </a:cubicBezTo>
                    <a:cubicBezTo>
                      <a:pt x="2999" y="1184"/>
                      <a:pt x="2722" y="1123"/>
                      <a:pt x="2431" y="1123"/>
                    </a:cubicBezTo>
                    <a:cubicBezTo>
                      <a:pt x="1092" y="1123"/>
                      <a:pt x="1" y="2215"/>
                      <a:pt x="1" y="3552"/>
                    </a:cubicBezTo>
                    <a:cubicBezTo>
                      <a:pt x="1" y="4891"/>
                      <a:pt x="1092" y="5968"/>
                      <a:pt x="2431" y="5968"/>
                    </a:cubicBezTo>
                    <a:cubicBezTo>
                      <a:pt x="2722" y="5968"/>
                      <a:pt x="2999" y="5921"/>
                      <a:pt x="3261" y="5829"/>
                    </a:cubicBezTo>
                    <a:cubicBezTo>
                      <a:pt x="3907" y="6597"/>
                      <a:pt x="4875" y="7090"/>
                      <a:pt x="5968" y="7090"/>
                    </a:cubicBezTo>
                    <a:cubicBezTo>
                      <a:pt x="7059" y="7090"/>
                      <a:pt x="8043" y="6597"/>
                      <a:pt x="8689" y="5829"/>
                    </a:cubicBezTo>
                    <a:cubicBezTo>
                      <a:pt x="8951" y="5921"/>
                      <a:pt x="9228" y="5968"/>
                      <a:pt x="9520" y="5968"/>
                    </a:cubicBezTo>
                    <a:cubicBezTo>
                      <a:pt x="10858" y="5968"/>
                      <a:pt x="11935" y="4891"/>
                      <a:pt x="11935" y="3552"/>
                    </a:cubicBezTo>
                    <a:cubicBezTo>
                      <a:pt x="11935" y="2215"/>
                      <a:pt x="10858" y="1123"/>
                      <a:pt x="9520" y="1123"/>
                    </a:cubicBezTo>
                    <a:cubicBezTo>
                      <a:pt x="9228" y="1123"/>
                      <a:pt x="8951" y="1184"/>
                      <a:pt x="8689" y="1276"/>
                    </a:cubicBezTo>
                    <a:cubicBezTo>
                      <a:pt x="8043" y="493"/>
                      <a:pt x="7059" y="1"/>
                      <a:pt x="5968" y="1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>
                <a:off x="1341350" y="749731"/>
                <a:ext cx="853704" cy="538420"/>
              </a:xfrm>
              <a:custGeom>
                <a:avLst/>
                <a:gdLst/>
                <a:ahLst/>
                <a:cxnLst/>
                <a:rect l="l" t="t" r="r" b="b"/>
                <a:pathLst>
                  <a:path w="7414" h="4414" extrusionOk="0">
                    <a:moveTo>
                      <a:pt x="3706" y="0"/>
                    </a:moveTo>
                    <a:cubicBezTo>
                      <a:pt x="3030" y="0"/>
                      <a:pt x="2414" y="308"/>
                      <a:pt x="2015" y="784"/>
                    </a:cubicBezTo>
                    <a:cubicBezTo>
                      <a:pt x="1861" y="738"/>
                      <a:pt x="1676" y="692"/>
                      <a:pt x="1508" y="692"/>
                    </a:cubicBezTo>
                    <a:cubicBezTo>
                      <a:pt x="661" y="692"/>
                      <a:pt x="1" y="1368"/>
                      <a:pt x="1" y="2199"/>
                    </a:cubicBezTo>
                    <a:cubicBezTo>
                      <a:pt x="1" y="3029"/>
                      <a:pt x="661" y="3706"/>
                      <a:pt x="1508" y="3706"/>
                    </a:cubicBezTo>
                    <a:cubicBezTo>
                      <a:pt x="1676" y="3706"/>
                      <a:pt x="1861" y="3675"/>
                      <a:pt x="2015" y="3614"/>
                    </a:cubicBezTo>
                    <a:cubicBezTo>
                      <a:pt x="2414" y="4106"/>
                      <a:pt x="3030" y="4413"/>
                      <a:pt x="3706" y="4413"/>
                    </a:cubicBezTo>
                    <a:cubicBezTo>
                      <a:pt x="4383" y="4413"/>
                      <a:pt x="4983" y="4106"/>
                      <a:pt x="5398" y="3614"/>
                    </a:cubicBezTo>
                    <a:cubicBezTo>
                      <a:pt x="5552" y="3675"/>
                      <a:pt x="5722" y="3706"/>
                      <a:pt x="5906" y="3706"/>
                    </a:cubicBezTo>
                    <a:cubicBezTo>
                      <a:pt x="6737" y="3706"/>
                      <a:pt x="7413" y="3029"/>
                      <a:pt x="7413" y="2199"/>
                    </a:cubicBezTo>
                    <a:cubicBezTo>
                      <a:pt x="7413" y="1368"/>
                      <a:pt x="6737" y="692"/>
                      <a:pt x="5906" y="692"/>
                    </a:cubicBezTo>
                    <a:cubicBezTo>
                      <a:pt x="5722" y="692"/>
                      <a:pt x="5552" y="738"/>
                      <a:pt x="5398" y="784"/>
                    </a:cubicBezTo>
                    <a:cubicBezTo>
                      <a:pt x="4983" y="308"/>
                      <a:pt x="4383" y="0"/>
                      <a:pt x="3706" y="0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8" name="Google Shape;208;p11"/>
            <p:cNvSpPr/>
            <p:nvPr/>
          </p:nvSpPr>
          <p:spPr>
            <a:xfrm>
              <a:off x="6888106" y="580432"/>
              <a:ext cx="283632" cy="262461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11"/>
            <p:cNvSpPr/>
            <p:nvPr/>
          </p:nvSpPr>
          <p:spPr>
            <a:xfrm>
              <a:off x="6671274" y="8938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1"/>
            <p:cNvSpPr/>
            <p:nvPr/>
          </p:nvSpPr>
          <p:spPr>
            <a:xfrm>
              <a:off x="5309324" y="6732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11"/>
            <p:cNvSpPr/>
            <p:nvPr/>
          </p:nvSpPr>
          <p:spPr>
            <a:xfrm flipH="1">
              <a:off x="198024" y="777825"/>
              <a:ext cx="1142717" cy="719156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1"/>
            <p:cNvSpPr/>
            <p:nvPr/>
          </p:nvSpPr>
          <p:spPr>
            <a:xfrm flipH="1">
              <a:off x="1268812" y="304856"/>
              <a:ext cx="853704" cy="538420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1"/>
            <p:cNvSpPr/>
            <p:nvPr/>
          </p:nvSpPr>
          <p:spPr>
            <a:xfrm flipH="1">
              <a:off x="260102" y="1230557"/>
              <a:ext cx="283632" cy="262461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1"/>
            <p:cNvSpPr/>
            <p:nvPr/>
          </p:nvSpPr>
          <p:spPr>
            <a:xfrm flipH="1">
              <a:off x="580719" y="1544000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1"/>
            <p:cNvSpPr/>
            <p:nvPr/>
          </p:nvSpPr>
          <p:spPr>
            <a:xfrm flipH="1">
              <a:off x="1942669" y="131275"/>
              <a:ext cx="179847" cy="166423"/>
            </a:xfrm>
            <a:custGeom>
              <a:avLst/>
              <a:gdLst/>
              <a:ahLst/>
              <a:cxnLst/>
              <a:rect l="l" t="t" r="r" b="b"/>
              <a:pathLst>
                <a:path w="2867" h="2653" extrusionOk="0">
                  <a:moveTo>
                    <a:pt x="1433" y="0"/>
                  </a:moveTo>
                  <a:cubicBezTo>
                    <a:pt x="1380" y="0"/>
                    <a:pt x="1327" y="30"/>
                    <a:pt x="1301" y="89"/>
                  </a:cubicBezTo>
                  <a:lnTo>
                    <a:pt x="982" y="726"/>
                  </a:lnTo>
                  <a:cubicBezTo>
                    <a:pt x="968" y="767"/>
                    <a:pt x="929" y="793"/>
                    <a:pt x="876" y="806"/>
                  </a:cubicBezTo>
                  <a:lnTo>
                    <a:pt x="172" y="899"/>
                  </a:lnTo>
                  <a:cubicBezTo>
                    <a:pt x="53" y="926"/>
                    <a:pt x="0" y="1071"/>
                    <a:pt x="93" y="1151"/>
                  </a:cubicBezTo>
                  <a:lnTo>
                    <a:pt x="597" y="1655"/>
                  </a:lnTo>
                  <a:cubicBezTo>
                    <a:pt x="637" y="1682"/>
                    <a:pt x="650" y="1735"/>
                    <a:pt x="637" y="1788"/>
                  </a:cubicBezTo>
                  <a:lnTo>
                    <a:pt x="517" y="2478"/>
                  </a:lnTo>
                  <a:cubicBezTo>
                    <a:pt x="507" y="2574"/>
                    <a:pt x="581" y="2653"/>
                    <a:pt x="673" y="2653"/>
                  </a:cubicBezTo>
                  <a:cubicBezTo>
                    <a:pt x="696" y="2653"/>
                    <a:pt x="720" y="2648"/>
                    <a:pt x="743" y="2637"/>
                  </a:cubicBezTo>
                  <a:lnTo>
                    <a:pt x="1367" y="2306"/>
                  </a:lnTo>
                  <a:cubicBezTo>
                    <a:pt x="1387" y="2293"/>
                    <a:pt x="1410" y="2286"/>
                    <a:pt x="1433" y="2286"/>
                  </a:cubicBezTo>
                  <a:cubicBezTo>
                    <a:pt x="1457" y="2286"/>
                    <a:pt x="1480" y="2293"/>
                    <a:pt x="1499" y="2306"/>
                  </a:cubicBezTo>
                  <a:lnTo>
                    <a:pt x="2136" y="2637"/>
                  </a:lnTo>
                  <a:cubicBezTo>
                    <a:pt x="2157" y="2648"/>
                    <a:pt x="2179" y="2653"/>
                    <a:pt x="2200" y="2653"/>
                  </a:cubicBezTo>
                  <a:cubicBezTo>
                    <a:pt x="2285" y="2653"/>
                    <a:pt x="2360" y="2574"/>
                    <a:pt x="2349" y="2478"/>
                  </a:cubicBezTo>
                  <a:lnTo>
                    <a:pt x="2230" y="1788"/>
                  </a:lnTo>
                  <a:cubicBezTo>
                    <a:pt x="2216" y="1735"/>
                    <a:pt x="2230" y="1682"/>
                    <a:pt x="2269" y="1655"/>
                  </a:cubicBezTo>
                  <a:lnTo>
                    <a:pt x="2773" y="1151"/>
                  </a:lnTo>
                  <a:cubicBezTo>
                    <a:pt x="2867" y="1071"/>
                    <a:pt x="2814" y="926"/>
                    <a:pt x="2694" y="899"/>
                  </a:cubicBezTo>
                  <a:lnTo>
                    <a:pt x="1991" y="806"/>
                  </a:lnTo>
                  <a:cubicBezTo>
                    <a:pt x="1950" y="793"/>
                    <a:pt x="1897" y="767"/>
                    <a:pt x="1885" y="726"/>
                  </a:cubicBezTo>
                  <a:lnTo>
                    <a:pt x="1566" y="89"/>
                  </a:lnTo>
                  <a:cubicBezTo>
                    <a:pt x="1540" y="30"/>
                    <a:pt x="1486" y="0"/>
                    <a:pt x="1433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11875" y="461000"/>
            <a:ext cx="6536400" cy="5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cLaren"/>
              <a:buNone/>
              <a:defRPr sz="28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cLaren"/>
              <a:buNone/>
              <a:defRPr sz="28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cLaren"/>
              <a:buNone/>
              <a:defRPr sz="28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cLaren"/>
              <a:buNone/>
              <a:defRPr sz="28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cLaren"/>
              <a:buNone/>
              <a:defRPr sz="28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cLaren"/>
              <a:buNone/>
              <a:defRPr sz="28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cLaren"/>
              <a:buNone/>
              <a:defRPr sz="28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cLaren"/>
              <a:buNone/>
              <a:defRPr sz="28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cLaren"/>
              <a:buNone/>
              <a:defRPr sz="2800" b="1">
                <a:solidFill>
                  <a:schemeClr val="dk1"/>
                </a:solidFill>
                <a:latin typeface="McLaren"/>
                <a:ea typeface="McLaren"/>
                <a:cs typeface="McLaren"/>
                <a:sym typeface="McLare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11875" y="1487800"/>
            <a:ext cx="6536400" cy="3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●"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○"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■"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●"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○"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■"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●"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○"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Quicksand"/>
              <a:buChar char="■"/>
              <a:defRPr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5" r:id="rId14"/>
    <p:sldLayoutId id="2147483669" r:id="rId15"/>
    <p:sldLayoutId id="2147483671" r:id="rId16"/>
    <p:sldLayoutId id="2147483683" r:id="rId17"/>
    <p:sldLayoutId id="2147483685" r:id="rId18"/>
    <p:sldLayoutId id="2147483687" r:id="rId19"/>
    <p:sldLayoutId id="2147483690" r:id="rId20"/>
    <p:sldLayoutId id="2147483691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8"/>
          <p:cNvSpPr txBox="1">
            <a:spLocks noGrp="1"/>
          </p:cNvSpPr>
          <p:nvPr>
            <p:ph type="ctrTitle"/>
          </p:nvPr>
        </p:nvSpPr>
        <p:spPr>
          <a:xfrm>
            <a:off x="933736" y="1071004"/>
            <a:ext cx="5973910" cy="30531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3600" dirty="0" err="1">
                <a:solidFill>
                  <a:srgbClr val="D87ECD"/>
                </a:solidFill>
              </a:rPr>
              <a:t>Embriogenesis</a:t>
            </a:r>
            <a:r>
              <a:rPr lang="en-ID" sz="3600" dirty="0">
                <a:solidFill>
                  <a:schemeClr val="accent2"/>
                </a:solidFill>
              </a:rPr>
              <a:t> </a:t>
            </a:r>
            <a:r>
              <a:rPr lang="en-ID" sz="3600" dirty="0" err="1">
                <a:solidFill>
                  <a:schemeClr val="accent2"/>
                </a:solidFill>
              </a:rPr>
              <a:t>Minggu</a:t>
            </a:r>
            <a:r>
              <a:rPr lang="en-ID" sz="3600" dirty="0">
                <a:solidFill>
                  <a:schemeClr val="accent2"/>
                </a:solidFill>
              </a:rPr>
              <a:t> </a:t>
            </a:r>
            <a:r>
              <a:rPr lang="en-ID" sz="3600" dirty="0" err="1">
                <a:solidFill>
                  <a:schemeClr val="accent2"/>
                </a:solidFill>
              </a:rPr>
              <a:t>ke</a:t>
            </a:r>
            <a:r>
              <a:rPr lang="en-ID" sz="3600" dirty="0">
                <a:solidFill>
                  <a:schemeClr val="accent2"/>
                </a:solidFill>
              </a:rPr>
              <a:t> 3-8 dan </a:t>
            </a:r>
            <a:r>
              <a:rPr lang="en-ID" sz="3600" dirty="0" err="1">
                <a:solidFill>
                  <a:schemeClr val="accent1">
                    <a:lumMod val="75000"/>
                  </a:schemeClr>
                </a:solidFill>
              </a:rPr>
              <a:t>Kemungkinan</a:t>
            </a:r>
            <a:r>
              <a:rPr lang="en-ID" sz="3600" dirty="0">
                <a:solidFill>
                  <a:schemeClr val="accent2"/>
                </a:solidFill>
              </a:rPr>
              <a:t> </a:t>
            </a:r>
            <a:r>
              <a:rPr lang="en-ID" sz="3600" dirty="0" err="1">
                <a:solidFill>
                  <a:schemeClr val="tx2">
                    <a:lumMod val="90000"/>
                  </a:schemeClr>
                </a:solidFill>
              </a:rPr>
              <a:t>Malformasi</a:t>
            </a:r>
            <a:r>
              <a:rPr lang="en-ID" sz="3600" dirty="0">
                <a:solidFill>
                  <a:schemeClr val="accent2"/>
                </a:solidFill>
              </a:rPr>
              <a:t> </a:t>
            </a:r>
            <a:r>
              <a:rPr lang="en-ID" sz="3600" dirty="0" err="1">
                <a:solidFill>
                  <a:schemeClr val="accent2"/>
                </a:solidFill>
              </a:rPr>
              <a:t>Kongenital</a:t>
            </a:r>
            <a:r>
              <a:rPr lang="en-ID" sz="3600" dirty="0">
                <a:solidFill>
                  <a:schemeClr val="accent2"/>
                </a:solidFill>
              </a:rPr>
              <a:t> </a:t>
            </a:r>
            <a:r>
              <a:rPr lang="en-ID" sz="3600" dirty="0">
                <a:solidFill>
                  <a:schemeClr val="accent3">
                    <a:lumMod val="75000"/>
                  </a:schemeClr>
                </a:solidFill>
              </a:rPr>
              <a:t>Yang </a:t>
            </a:r>
            <a:r>
              <a:rPr lang="en-ID" sz="3600" dirty="0" err="1">
                <a:solidFill>
                  <a:schemeClr val="accent3">
                    <a:lumMod val="75000"/>
                  </a:schemeClr>
                </a:solidFill>
              </a:rPr>
              <a:t>Dapat</a:t>
            </a:r>
            <a:r>
              <a:rPr lang="en-ID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D" sz="3600" dirty="0" err="1">
                <a:solidFill>
                  <a:schemeClr val="accent2"/>
                </a:solidFill>
              </a:rPr>
              <a:t>Terjadi</a:t>
            </a:r>
            <a:endParaRPr sz="3600" dirty="0">
              <a:solidFill>
                <a:schemeClr val="accent2"/>
              </a:solidFill>
            </a:endParaRPr>
          </a:p>
        </p:txBody>
      </p:sp>
      <p:sp>
        <p:nvSpPr>
          <p:cNvPr id="415" name="Google Shape;415;p48"/>
          <p:cNvSpPr txBox="1">
            <a:spLocks noGrp="1"/>
          </p:cNvSpPr>
          <p:nvPr>
            <p:ph type="subTitle" idx="1"/>
          </p:nvPr>
        </p:nvSpPr>
        <p:spPr>
          <a:xfrm>
            <a:off x="511637" y="-458079"/>
            <a:ext cx="6536400" cy="4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EMBRIOLOGI b1-a</a:t>
            </a:r>
            <a:endParaRPr sz="2400" b="1" dirty="0"/>
          </a:p>
        </p:txBody>
      </p:sp>
      <p:grpSp>
        <p:nvGrpSpPr>
          <p:cNvPr id="416" name="Google Shape;416;p48"/>
          <p:cNvGrpSpPr/>
          <p:nvPr/>
        </p:nvGrpSpPr>
        <p:grpSpPr>
          <a:xfrm>
            <a:off x="-1047978" y="3336482"/>
            <a:ext cx="2232227" cy="1515212"/>
            <a:chOff x="-1124178" y="3287457"/>
            <a:chExt cx="2232227" cy="1515212"/>
          </a:xfrm>
        </p:grpSpPr>
        <p:grpSp>
          <p:nvGrpSpPr>
            <p:cNvPr id="417" name="Google Shape;417;p48"/>
            <p:cNvGrpSpPr/>
            <p:nvPr/>
          </p:nvGrpSpPr>
          <p:grpSpPr>
            <a:xfrm>
              <a:off x="-1124178" y="3287457"/>
              <a:ext cx="2126829" cy="1304995"/>
              <a:chOff x="1699700" y="4354100"/>
              <a:chExt cx="784200" cy="481175"/>
            </a:xfrm>
          </p:grpSpPr>
          <p:sp>
            <p:nvSpPr>
              <p:cNvPr id="418" name="Google Shape;418;p48"/>
              <p:cNvSpPr/>
              <p:nvPr/>
            </p:nvSpPr>
            <p:spPr>
              <a:xfrm>
                <a:off x="1835600" y="4495975"/>
                <a:ext cx="489325" cy="292950"/>
              </a:xfrm>
              <a:custGeom>
                <a:avLst/>
                <a:gdLst/>
                <a:ahLst/>
                <a:cxnLst/>
                <a:rect l="l" t="t" r="r" b="b"/>
                <a:pathLst>
                  <a:path w="19573" h="11718" extrusionOk="0">
                    <a:moveTo>
                      <a:pt x="8895" y="1"/>
                    </a:moveTo>
                    <a:cubicBezTo>
                      <a:pt x="5205" y="1"/>
                      <a:pt x="1733" y="2061"/>
                      <a:pt x="1" y="5411"/>
                    </a:cubicBezTo>
                    <a:lnTo>
                      <a:pt x="1813" y="6022"/>
                    </a:lnTo>
                    <a:cubicBezTo>
                      <a:pt x="3260" y="3448"/>
                      <a:pt x="5997" y="1880"/>
                      <a:pt x="8894" y="1880"/>
                    </a:cubicBezTo>
                    <a:cubicBezTo>
                      <a:pt x="9750" y="1880"/>
                      <a:pt x="10620" y="2016"/>
                      <a:pt x="11475" y="2304"/>
                    </a:cubicBezTo>
                    <a:cubicBezTo>
                      <a:pt x="15223" y="3568"/>
                      <a:pt x="17450" y="7317"/>
                      <a:pt x="16922" y="11107"/>
                    </a:cubicBezTo>
                    <a:lnTo>
                      <a:pt x="18734" y="11717"/>
                    </a:lnTo>
                    <a:cubicBezTo>
                      <a:pt x="19573" y="6933"/>
                      <a:pt x="16808" y="2118"/>
                      <a:pt x="12075" y="523"/>
                    </a:cubicBezTo>
                    <a:cubicBezTo>
                      <a:pt x="11021" y="169"/>
                      <a:pt x="9949" y="1"/>
                      <a:pt x="8895" y="1"/>
                    </a:cubicBezTo>
                    <a:close/>
                  </a:path>
                </a:pathLst>
              </a:custGeom>
              <a:solidFill>
                <a:srgbClr val="A9E0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48"/>
              <p:cNvSpPr/>
              <p:nvPr/>
            </p:nvSpPr>
            <p:spPr>
              <a:xfrm>
                <a:off x="1834575" y="4495250"/>
                <a:ext cx="480525" cy="294700"/>
              </a:xfrm>
              <a:custGeom>
                <a:avLst/>
                <a:gdLst/>
                <a:ahLst/>
                <a:cxnLst/>
                <a:rect l="l" t="t" r="r" b="b"/>
                <a:pathLst>
                  <a:path w="19221" h="11788" extrusionOk="0">
                    <a:moveTo>
                      <a:pt x="8935" y="62"/>
                    </a:moveTo>
                    <a:cubicBezTo>
                      <a:pt x="10006" y="62"/>
                      <a:pt x="11077" y="235"/>
                      <a:pt x="12106" y="583"/>
                    </a:cubicBezTo>
                    <a:cubicBezTo>
                      <a:pt x="14374" y="1349"/>
                      <a:pt x="16290" y="2903"/>
                      <a:pt x="17512" y="4964"/>
                    </a:cubicBezTo>
                    <a:cubicBezTo>
                      <a:pt x="18703" y="7003"/>
                      <a:pt x="19148" y="9396"/>
                      <a:pt x="18755" y="11705"/>
                    </a:cubicBezTo>
                    <a:lnTo>
                      <a:pt x="17004" y="11115"/>
                    </a:lnTo>
                    <a:cubicBezTo>
                      <a:pt x="17522" y="7252"/>
                      <a:pt x="15223" y="3545"/>
                      <a:pt x="11527" y="2302"/>
                    </a:cubicBezTo>
                    <a:cubicBezTo>
                      <a:pt x="10674" y="2015"/>
                      <a:pt x="9801" y="1878"/>
                      <a:pt x="8939" y="1878"/>
                    </a:cubicBezTo>
                    <a:cubicBezTo>
                      <a:pt x="6066" y="1878"/>
                      <a:pt x="3318" y="3405"/>
                      <a:pt x="1844" y="6009"/>
                    </a:cubicBezTo>
                    <a:lnTo>
                      <a:pt x="83" y="5419"/>
                    </a:lnTo>
                    <a:cubicBezTo>
                      <a:pt x="1171" y="3348"/>
                      <a:pt x="2962" y="1712"/>
                      <a:pt x="5147" y="811"/>
                    </a:cubicBezTo>
                    <a:cubicBezTo>
                      <a:pt x="6358" y="313"/>
                      <a:pt x="7646" y="62"/>
                      <a:pt x="8935" y="62"/>
                    </a:cubicBezTo>
                    <a:close/>
                    <a:moveTo>
                      <a:pt x="8933" y="0"/>
                    </a:moveTo>
                    <a:cubicBezTo>
                      <a:pt x="7636" y="0"/>
                      <a:pt x="6343" y="251"/>
                      <a:pt x="5127" y="749"/>
                    </a:cubicBezTo>
                    <a:cubicBezTo>
                      <a:pt x="2911" y="1660"/>
                      <a:pt x="1098" y="3317"/>
                      <a:pt x="11" y="5429"/>
                    </a:cubicBezTo>
                    <a:lnTo>
                      <a:pt x="0" y="5461"/>
                    </a:lnTo>
                    <a:lnTo>
                      <a:pt x="1864" y="6082"/>
                    </a:lnTo>
                    <a:lnTo>
                      <a:pt x="1885" y="6062"/>
                    </a:lnTo>
                    <a:cubicBezTo>
                      <a:pt x="3344" y="3463"/>
                      <a:pt x="6078" y="1944"/>
                      <a:pt x="8937" y="1944"/>
                    </a:cubicBezTo>
                    <a:cubicBezTo>
                      <a:pt x="9792" y="1944"/>
                      <a:pt x="10659" y="2080"/>
                      <a:pt x="11506" y="2364"/>
                    </a:cubicBezTo>
                    <a:cubicBezTo>
                      <a:pt x="15182" y="3607"/>
                      <a:pt x="17460" y="7283"/>
                      <a:pt x="16932" y="11125"/>
                    </a:cubicBezTo>
                    <a:lnTo>
                      <a:pt x="16932" y="11157"/>
                    </a:lnTo>
                    <a:lnTo>
                      <a:pt x="18806" y="11788"/>
                    </a:lnTo>
                    <a:lnTo>
                      <a:pt x="18806" y="11746"/>
                    </a:lnTo>
                    <a:cubicBezTo>
                      <a:pt x="19220" y="9417"/>
                      <a:pt x="18775" y="6994"/>
                      <a:pt x="17563" y="4932"/>
                    </a:cubicBezTo>
                    <a:cubicBezTo>
                      <a:pt x="16341" y="2861"/>
                      <a:pt x="14405" y="1287"/>
                      <a:pt x="12127" y="521"/>
                    </a:cubicBezTo>
                    <a:cubicBezTo>
                      <a:pt x="11089" y="173"/>
                      <a:pt x="10010" y="0"/>
                      <a:pt x="8933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48"/>
              <p:cNvSpPr/>
              <p:nvPr/>
            </p:nvSpPr>
            <p:spPr>
              <a:xfrm>
                <a:off x="1700725" y="4354750"/>
                <a:ext cx="783175" cy="479475"/>
              </a:xfrm>
              <a:custGeom>
                <a:avLst/>
                <a:gdLst/>
                <a:ahLst/>
                <a:cxnLst/>
                <a:rect l="l" t="t" r="r" b="b"/>
                <a:pathLst>
                  <a:path w="31327" h="19179" extrusionOk="0">
                    <a:moveTo>
                      <a:pt x="14297" y="0"/>
                    </a:moveTo>
                    <a:cubicBezTo>
                      <a:pt x="8244" y="0"/>
                      <a:pt x="2556" y="3543"/>
                      <a:pt x="1" y="9248"/>
                    </a:cubicBezTo>
                    <a:lnTo>
                      <a:pt x="1803" y="9848"/>
                    </a:lnTo>
                    <a:cubicBezTo>
                      <a:pt x="4085" y="4927"/>
                      <a:pt x="9035" y="1884"/>
                      <a:pt x="14302" y="1884"/>
                    </a:cubicBezTo>
                    <a:cubicBezTo>
                      <a:pt x="15751" y="1884"/>
                      <a:pt x="17224" y="2114"/>
                      <a:pt x="18672" y="2599"/>
                    </a:cubicBezTo>
                    <a:cubicBezTo>
                      <a:pt x="25372" y="4857"/>
                      <a:pt x="29204" y="11816"/>
                      <a:pt x="27733" y="18568"/>
                    </a:cubicBezTo>
                    <a:lnTo>
                      <a:pt x="29524" y="19179"/>
                    </a:lnTo>
                    <a:cubicBezTo>
                      <a:pt x="31326" y="11422"/>
                      <a:pt x="26956" y="3407"/>
                      <a:pt x="19272" y="818"/>
                    </a:cubicBezTo>
                    <a:cubicBezTo>
                      <a:pt x="17624" y="264"/>
                      <a:pt x="15947" y="0"/>
                      <a:pt x="14297" y="0"/>
                    </a:cubicBezTo>
                    <a:close/>
                  </a:path>
                </a:pathLst>
              </a:custGeom>
              <a:solidFill>
                <a:srgbClr val="F49B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48"/>
              <p:cNvSpPr/>
              <p:nvPr/>
            </p:nvSpPr>
            <p:spPr>
              <a:xfrm>
                <a:off x="1699700" y="4354100"/>
                <a:ext cx="761675" cy="481175"/>
              </a:xfrm>
              <a:custGeom>
                <a:avLst/>
                <a:gdLst/>
                <a:ahLst/>
                <a:cxnLst/>
                <a:rect l="l" t="t" r="r" b="b"/>
                <a:pathLst>
                  <a:path w="30467" h="19247" extrusionOk="0">
                    <a:moveTo>
                      <a:pt x="14334" y="62"/>
                    </a:moveTo>
                    <a:cubicBezTo>
                      <a:pt x="16008" y="62"/>
                      <a:pt x="17685" y="332"/>
                      <a:pt x="19303" y="876"/>
                    </a:cubicBezTo>
                    <a:cubicBezTo>
                      <a:pt x="23000" y="2118"/>
                      <a:pt x="26076" y="4686"/>
                      <a:pt x="27971" y="8104"/>
                    </a:cubicBezTo>
                    <a:cubicBezTo>
                      <a:pt x="29845" y="11490"/>
                      <a:pt x="30405" y="15415"/>
                      <a:pt x="29545" y="19164"/>
                    </a:cubicBezTo>
                    <a:lnTo>
                      <a:pt x="27805" y="18573"/>
                    </a:lnTo>
                    <a:cubicBezTo>
                      <a:pt x="28520" y="15291"/>
                      <a:pt x="27991" y="11862"/>
                      <a:pt x="26334" y="8912"/>
                    </a:cubicBezTo>
                    <a:cubicBezTo>
                      <a:pt x="24657" y="5929"/>
                      <a:pt x="21954" y="3692"/>
                      <a:pt x="18723" y="2605"/>
                    </a:cubicBezTo>
                    <a:cubicBezTo>
                      <a:pt x="17293" y="2120"/>
                      <a:pt x="15811" y="1880"/>
                      <a:pt x="14332" y="1880"/>
                    </a:cubicBezTo>
                    <a:cubicBezTo>
                      <a:pt x="12459" y="1880"/>
                      <a:pt x="10592" y="2266"/>
                      <a:pt x="8844" y="3030"/>
                    </a:cubicBezTo>
                    <a:cubicBezTo>
                      <a:pt x="5737" y="4376"/>
                      <a:pt x="3241" y="6788"/>
                      <a:pt x="1823" y="9833"/>
                    </a:cubicBezTo>
                    <a:lnTo>
                      <a:pt x="83" y="9253"/>
                    </a:lnTo>
                    <a:cubicBezTo>
                      <a:pt x="1667" y="5753"/>
                      <a:pt x="4484" y="2957"/>
                      <a:pt x="8026" y="1393"/>
                    </a:cubicBezTo>
                    <a:cubicBezTo>
                      <a:pt x="10035" y="508"/>
                      <a:pt x="12182" y="62"/>
                      <a:pt x="14334" y="62"/>
                    </a:cubicBezTo>
                    <a:close/>
                    <a:moveTo>
                      <a:pt x="14340" y="0"/>
                    </a:moveTo>
                    <a:cubicBezTo>
                      <a:pt x="12176" y="0"/>
                      <a:pt x="10018" y="449"/>
                      <a:pt x="7995" y="1341"/>
                    </a:cubicBezTo>
                    <a:cubicBezTo>
                      <a:pt x="4433" y="2915"/>
                      <a:pt x="1595" y="5722"/>
                      <a:pt x="21" y="9264"/>
                    </a:cubicBezTo>
                    <a:lnTo>
                      <a:pt x="0" y="9294"/>
                    </a:lnTo>
                    <a:lnTo>
                      <a:pt x="1854" y="9916"/>
                    </a:lnTo>
                    <a:lnTo>
                      <a:pt x="1864" y="9885"/>
                    </a:lnTo>
                    <a:cubicBezTo>
                      <a:pt x="3283" y="6840"/>
                      <a:pt x="5768" y="4427"/>
                      <a:pt x="8865" y="3081"/>
                    </a:cubicBezTo>
                    <a:cubicBezTo>
                      <a:pt x="10605" y="2323"/>
                      <a:pt x="12466" y="1944"/>
                      <a:pt x="14330" y="1944"/>
                    </a:cubicBezTo>
                    <a:cubicBezTo>
                      <a:pt x="15804" y="1944"/>
                      <a:pt x="17280" y="2181"/>
                      <a:pt x="18703" y="2657"/>
                    </a:cubicBezTo>
                    <a:cubicBezTo>
                      <a:pt x="21923" y="3744"/>
                      <a:pt x="24615" y="5971"/>
                      <a:pt x="26283" y="8942"/>
                    </a:cubicBezTo>
                    <a:cubicBezTo>
                      <a:pt x="27940" y="11883"/>
                      <a:pt x="28458" y="15311"/>
                      <a:pt x="27743" y="18594"/>
                    </a:cubicBezTo>
                    <a:lnTo>
                      <a:pt x="27733" y="18614"/>
                    </a:lnTo>
                    <a:lnTo>
                      <a:pt x="29586" y="19246"/>
                    </a:lnTo>
                    <a:lnTo>
                      <a:pt x="29597" y="19205"/>
                    </a:lnTo>
                    <a:cubicBezTo>
                      <a:pt x="30467" y="15436"/>
                      <a:pt x="29917" y="11480"/>
                      <a:pt x="28023" y="8072"/>
                    </a:cubicBezTo>
                    <a:cubicBezTo>
                      <a:pt x="26117" y="4645"/>
                      <a:pt x="23031" y="2066"/>
                      <a:pt x="19324" y="813"/>
                    </a:cubicBezTo>
                    <a:cubicBezTo>
                      <a:pt x="17700" y="270"/>
                      <a:pt x="16018" y="0"/>
                      <a:pt x="14340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48"/>
              <p:cNvSpPr/>
              <p:nvPr/>
            </p:nvSpPr>
            <p:spPr>
              <a:xfrm>
                <a:off x="1745775" y="4401850"/>
                <a:ext cx="685050" cy="417100"/>
              </a:xfrm>
              <a:custGeom>
                <a:avLst/>
                <a:gdLst/>
                <a:ahLst/>
                <a:cxnLst/>
                <a:rect l="l" t="t" r="r" b="b"/>
                <a:pathLst>
                  <a:path w="27402" h="16684" extrusionOk="0">
                    <a:moveTo>
                      <a:pt x="12500" y="0"/>
                    </a:moveTo>
                    <a:cubicBezTo>
                      <a:pt x="7233" y="0"/>
                      <a:pt x="2283" y="3043"/>
                      <a:pt x="1" y="7964"/>
                    </a:cubicBezTo>
                    <a:lnTo>
                      <a:pt x="1792" y="8576"/>
                    </a:lnTo>
                    <a:cubicBezTo>
                      <a:pt x="3806" y="4434"/>
                      <a:pt x="8006" y="1885"/>
                      <a:pt x="12482" y="1885"/>
                    </a:cubicBezTo>
                    <a:cubicBezTo>
                      <a:pt x="13736" y="1885"/>
                      <a:pt x="15013" y="2085"/>
                      <a:pt x="16269" y="2507"/>
                    </a:cubicBezTo>
                    <a:cubicBezTo>
                      <a:pt x="21996" y="4433"/>
                      <a:pt x="25289" y="10305"/>
                      <a:pt x="24129" y="16083"/>
                    </a:cubicBezTo>
                    <a:lnTo>
                      <a:pt x="25931" y="16684"/>
                    </a:lnTo>
                    <a:cubicBezTo>
                      <a:pt x="27402" y="9932"/>
                      <a:pt x="23570" y="2973"/>
                      <a:pt x="16870" y="715"/>
                    </a:cubicBezTo>
                    <a:cubicBezTo>
                      <a:pt x="15422" y="230"/>
                      <a:pt x="13949" y="0"/>
                      <a:pt x="12500" y="0"/>
                    </a:cubicBezTo>
                    <a:close/>
                  </a:path>
                </a:pathLst>
              </a:custGeom>
              <a:solidFill>
                <a:srgbClr val="F2C4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48"/>
              <p:cNvSpPr/>
              <p:nvPr/>
            </p:nvSpPr>
            <p:spPr>
              <a:xfrm>
                <a:off x="1744750" y="4401075"/>
                <a:ext cx="667950" cy="418925"/>
              </a:xfrm>
              <a:custGeom>
                <a:avLst/>
                <a:gdLst/>
                <a:ahLst/>
                <a:cxnLst/>
                <a:rect l="l" t="t" r="r" b="b"/>
                <a:pathLst>
                  <a:path w="26718" h="16757" extrusionOk="0">
                    <a:moveTo>
                      <a:pt x="12528" y="65"/>
                    </a:moveTo>
                    <a:cubicBezTo>
                      <a:pt x="14002" y="65"/>
                      <a:pt x="15478" y="302"/>
                      <a:pt x="16901" y="778"/>
                    </a:cubicBezTo>
                    <a:cubicBezTo>
                      <a:pt x="20121" y="1865"/>
                      <a:pt x="22813" y="4092"/>
                      <a:pt x="24481" y="7063"/>
                    </a:cubicBezTo>
                    <a:cubicBezTo>
                      <a:pt x="26127" y="9994"/>
                      <a:pt x="26645" y="13412"/>
                      <a:pt x="25941" y="16673"/>
                    </a:cubicBezTo>
                    <a:lnTo>
                      <a:pt x="24212" y="16093"/>
                    </a:lnTo>
                    <a:cubicBezTo>
                      <a:pt x="25361" y="10243"/>
                      <a:pt x="21975" y="4412"/>
                      <a:pt x="16321" y="2507"/>
                    </a:cubicBezTo>
                    <a:cubicBezTo>
                      <a:pt x="15071" y="2086"/>
                      <a:pt x="13795" y="1886"/>
                      <a:pt x="12536" y="1886"/>
                    </a:cubicBezTo>
                    <a:cubicBezTo>
                      <a:pt x="8087" y="1886"/>
                      <a:pt x="3857" y="4392"/>
                      <a:pt x="1823" y="8565"/>
                    </a:cubicBezTo>
                    <a:lnTo>
                      <a:pt x="83" y="7974"/>
                    </a:lnTo>
                    <a:cubicBezTo>
                      <a:pt x="1492" y="4951"/>
                      <a:pt x="3977" y="2548"/>
                      <a:pt x="7063" y="1202"/>
                    </a:cubicBezTo>
                    <a:cubicBezTo>
                      <a:pt x="8803" y="444"/>
                      <a:pt x="10664" y="65"/>
                      <a:pt x="12528" y="65"/>
                    </a:cubicBezTo>
                    <a:close/>
                    <a:moveTo>
                      <a:pt x="12530" y="1"/>
                    </a:moveTo>
                    <a:cubicBezTo>
                      <a:pt x="10657" y="1"/>
                      <a:pt x="8790" y="387"/>
                      <a:pt x="7042" y="1151"/>
                    </a:cubicBezTo>
                    <a:cubicBezTo>
                      <a:pt x="3925" y="2497"/>
                      <a:pt x="1429" y="4930"/>
                      <a:pt x="10" y="7985"/>
                    </a:cubicBezTo>
                    <a:lnTo>
                      <a:pt x="0" y="8016"/>
                    </a:lnTo>
                    <a:lnTo>
                      <a:pt x="1854" y="8637"/>
                    </a:lnTo>
                    <a:lnTo>
                      <a:pt x="1864" y="8617"/>
                    </a:lnTo>
                    <a:cubicBezTo>
                      <a:pt x="3882" y="4452"/>
                      <a:pt x="8095" y="1948"/>
                      <a:pt x="12528" y="1948"/>
                    </a:cubicBezTo>
                    <a:cubicBezTo>
                      <a:pt x="13783" y="1948"/>
                      <a:pt x="15055" y="2148"/>
                      <a:pt x="16300" y="2569"/>
                    </a:cubicBezTo>
                    <a:cubicBezTo>
                      <a:pt x="21934" y="4464"/>
                      <a:pt x="25309" y="10284"/>
                      <a:pt x="24139" y="16104"/>
                    </a:cubicBezTo>
                    <a:lnTo>
                      <a:pt x="24139" y="16135"/>
                    </a:lnTo>
                    <a:lnTo>
                      <a:pt x="25993" y="16756"/>
                    </a:lnTo>
                    <a:lnTo>
                      <a:pt x="26003" y="16725"/>
                    </a:lnTo>
                    <a:cubicBezTo>
                      <a:pt x="26718" y="13432"/>
                      <a:pt x="26200" y="9983"/>
                      <a:pt x="24532" y="7033"/>
                    </a:cubicBezTo>
                    <a:cubicBezTo>
                      <a:pt x="22855" y="4050"/>
                      <a:pt x="20152" y="1813"/>
                      <a:pt x="16921" y="726"/>
                    </a:cubicBezTo>
                    <a:cubicBezTo>
                      <a:pt x="15491" y="241"/>
                      <a:pt x="14009" y="1"/>
                      <a:pt x="12530" y="1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48"/>
              <p:cNvSpPr/>
              <p:nvPr/>
            </p:nvSpPr>
            <p:spPr>
              <a:xfrm>
                <a:off x="1790550" y="4448975"/>
                <a:ext cx="587475" cy="354950"/>
              </a:xfrm>
              <a:custGeom>
                <a:avLst/>
                <a:gdLst/>
                <a:ahLst/>
                <a:cxnLst/>
                <a:rect l="l" t="t" r="r" b="b"/>
                <a:pathLst>
                  <a:path w="23499" h="14198" extrusionOk="0">
                    <a:moveTo>
                      <a:pt x="10691" y="0"/>
                    </a:moveTo>
                    <a:cubicBezTo>
                      <a:pt x="6215" y="0"/>
                      <a:pt x="2015" y="2549"/>
                      <a:pt x="1" y="6691"/>
                    </a:cubicBezTo>
                    <a:lnTo>
                      <a:pt x="1803" y="7291"/>
                    </a:lnTo>
                    <a:cubicBezTo>
                      <a:pt x="3535" y="3941"/>
                      <a:pt x="7007" y="1881"/>
                      <a:pt x="10697" y="1881"/>
                    </a:cubicBezTo>
                    <a:cubicBezTo>
                      <a:pt x="11751" y="1881"/>
                      <a:pt x="12823" y="2049"/>
                      <a:pt x="13877" y="2403"/>
                    </a:cubicBezTo>
                    <a:cubicBezTo>
                      <a:pt x="18610" y="3998"/>
                      <a:pt x="21375" y="8813"/>
                      <a:pt x="20536" y="13597"/>
                    </a:cubicBezTo>
                    <a:lnTo>
                      <a:pt x="22338" y="14198"/>
                    </a:lnTo>
                    <a:cubicBezTo>
                      <a:pt x="23498" y="8420"/>
                      <a:pt x="20205" y="2548"/>
                      <a:pt x="14478" y="622"/>
                    </a:cubicBezTo>
                    <a:cubicBezTo>
                      <a:pt x="13222" y="200"/>
                      <a:pt x="11945" y="0"/>
                      <a:pt x="10691" y="0"/>
                    </a:cubicBezTo>
                    <a:close/>
                  </a:path>
                </a:pathLst>
              </a:custGeom>
              <a:solidFill>
                <a:srgbClr val="FFDA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48"/>
              <p:cNvSpPr/>
              <p:nvPr/>
            </p:nvSpPr>
            <p:spPr>
              <a:xfrm>
                <a:off x="1789525" y="4448225"/>
                <a:ext cx="589525" cy="356750"/>
              </a:xfrm>
              <a:custGeom>
                <a:avLst/>
                <a:gdLst/>
                <a:ahLst/>
                <a:cxnLst/>
                <a:rect l="l" t="t" r="r" b="b"/>
                <a:pathLst>
                  <a:path w="23581" h="14270" extrusionOk="0">
                    <a:moveTo>
                      <a:pt x="10746" y="65"/>
                    </a:moveTo>
                    <a:cubicBezTo>
                      <a:pt x="11998" y="65"/>
                      <a:pt x="13267" y="264"/>
                      <a:pt x="14509" y="683"/>
                    </a:cubicBezTo>
                    <a:cubicBezTo>
                      <a:pt x="20132" y="2568"/>
                      <a:pt x="23508" y="8377"/>
                      <a:pt x="22359" y="14187"/>
                    </a:cubicBezTo>
                    <a:lnTo>
                      <a:pt x="20619" y="13607"/>
                    </a:lnTo>
                    <a:cubicBezTo>
                      <a:pt x="21012" y="11277"/>
                      <a:pt x="20567" y="8864"/>
                      <a:pt x="19365" y="6813"/>
                    </a:cubicBezTo>
                    <a:cubicBezTo>
                      <a:pt x="18143" y="4742"/>
                      <a:pt x="16207" y="3168"/>
                      <a:pt x="13929" y="2402"/>
                    </a:cubicBezTo>
                    <a:cubicBezTo>
                      <a:pt x="12891" y="2054"/>
                      <a:pt x="11812" y="1881"/>
                      <a:pt x="10735" y="1881"/>
                    </a:cubicBezTo>
                    <a:cubicBezTo>
                      <a:pt x="9438" y="1881"/>
                      <a:pt x="8145" y="2132"/>
                      <a:pt x="6929" y="2630"/>
                    </a:cubicBezTo>
                    <a:cubicBezTo>
                      <a:pt x="4723" y="3541"/>
                      <a:pt x="2921" y="5188"/>
                      <a:pt x="1834" y="7280"/>
                    </a:cubicBezTo>
                    <a:lnTo>
                      <a:pt x="94" y="6700"/>
                    </a:lnTo>
                    <a:cubicBezTo>
                      <a:pt x="2119" y="2552"/>
                      <a:pt x="6326" y="65"/>
                      <a:pt x="10746" y="65"/>
                    </a:cubicBezTo>
                    <a:close/>
                    <a:moveTo>
                      <a:pt x="10741" y="0"/>
                    </a:moveTo>
                    <a:cubicBezTo>
                      <a:pt x="6283" y="0"/>
                      <a:pt x="2048" y="2510"/>
                      <a:pt x="21" y="6700"/>
                    </a:cubicBezTo>
                    <a:lnTo>
                      <a:pt x="0" y="6731"/>
                    </a:lnTo>
                    <a:lnTo>
                      <a:pt x="1864" y="7363"/>
                    </a:lnTo>
                    <a:lnTo>
                      <a:pt x="1875" y="7331"/>
                    </a:lnTo>
                    <a:cubicBezTo>
                      <a:pt x="2952" y="5239"/>
                      <a:pt x="4754" y="3593"/>
                      <a:pt x="6949" y="2692"/>
                    </a:cubicBezTo>
                    <a:cubicBezTo>
                      <a:pt x="8160" y="2194"/>
                      <a:pt x="9448" y="1943"/>
                      <a:pt x="10737" y="1943"/>
                    </a:cubicBezTo>
                    <a:cubicBezTo>
                      <a:pt x="11808" y="1943"/>
                      <a:pt x="12879" y="2116"/>
                      <a:pt x="13908" y="2464"/>
                    </a:cubicBezTo>
                    <a:cubicBezTo>
                      <a:pt x="16176" y="3230"/>
                      <a:pt x="18092" y="4784"/>
                      <a:pt x="19314" y="6845"/>
                    </a:cubicBezTo>
                    <a:cubicBezTo>
                      <a:pt x="20515" y="8895"/>
                      <a:pt x="20960" y="11298"/>
                      <a:pt x="20557" y="13617"/>
                    </a:cubicBezTo>
                    <a:lnTo>
                      <a:pt x="20546" y="13648"/>
                    </a:lnTo>
                    <a:lnTo>
                      <a:pt x="22400" y="14269"/>
                    </a:lnTo>
                    <a:lnTo>
                      <a:pt x="22410" y="14239"/>
                    </a:lnTo>
                    <a:cubicBezTo>
                      <a:pt x="23581" y="8377"/>
                      <a:pt x="20194" y="2526"/>
                      <a:pt x="14530" y="621"/>
                    </a:cubicBezTo>
                    <a:cubicBezTo>
                      <a:pt x="13279" y="201"/>
                      <a:pt x="12001" y="0"/>
                      <a:pt x="10741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6" name="Google Shape;426;p48"/>
            <p:cNvGrpSpPr/>
            <p:nvPr/>
          </p:nvGrpSpPr>
          <p:grpSpPr>
            <a:xfrm>
              <a:off x="165158" y="4285351"/>
              <a:ext cx="942892" cy="517318"/>
              <a:chOff x="2074050" y="4066725"/>
              <a:chExt cx="412175" cy="226150"/>
            </a:xfrm>
          </p:grpSpPr>
          <p:sp>
            <p:nvSpPr>
              <p:cNvPr id="427" name="Google Shape;427;p48"/>
              <p:cNvSpPr/>
              <p:nvPr/>
            </p:nvSpPr>
            <p:spPr>
              <a:xfrm>
                <a:off x="2074050" y="4067425"/>
                <a:ext cx="411150" cy="224725"/>
              </a:xfrm>
              <a:custGeom>
                <a:avLst/>
                <a:gdLst/>
                <a:ahLst/>
                <a:cxnLst/>
                <a:rect l="l" t="t" r="r" b="b"/>
                <a:pathLst>
                  <a:path w="16446" h="8989" extrusionOk="0">
                    <a:moveTo>
                      <a:pt x="6179" y="0"/>
                    </a:moveTo>
                    <a:cubicBezTo>
                      <a:pt x="4612" y="0"/>
                      <a:pt x="3024" y="934"/>
                      <a:pt x="2662" y="2618"/>
                    </a:cubicBezTo>
                    <a:cubicBezTo>
                      <a:pt x="2638" y="2615"/>
                      <a:pt x="2615" y="2614"/>
                      <a:pt x="2593" y="2614"/>
                    </a:cubicBezTo>
                    <a:cubicBezTo>
                      <a:pt x="2548" y="2614"/>
                      <a:pt x="2507" y="2618"/>
                      <a:pt x="2465" y="2618"/>
                    </a:cubicBezTo>
                    <a:cubicBezTo>
                      <a:pt x="1326" y="2733"/>
                      <a:pt x="663" y="3354"/>
                      <a:pt x="404" y="4120"/>
                    </a:cubicBezTo>
                    <a:lnTo>
                      <a:pt x="394" y="4109"/>
                    </a:lnTo>
                    <a:lnTo>
                      <a:pt x="394" y="4109"/>
                    </a:lnTo>
                    <a:cubicBezTo>
                      <a:pt x="1" y="4990"/>
                      <a:pt x="238" y="5922"/>
                      <a:pt x="798" y="6574"/>
                    </a:cubicBezTo>
                    <a:cubicBezTo>
                      <a:pt x="1196" y="7105"/>
                      <a:pt x="1795" y="7465"/>
                      <a:pt x="2546" y="7465"/>
                    </a:cubicBezTo>
                    <a:cubicBezTo>
                      <a:pt x="2557" y="7465"/>
                      <a:pt x="2568" y="7465"/>
                      <a:pt x="2579" y="7465"/>
                    </a:cubicBezTo>
                    <a:cubicBezTo>
                      <a:pt x="2605" y="7466"/>
                      <a:pt x="2630" y="7466"/>
                      <a:pt x="2656" y="7466"/>
                    </a:cubicBezTo>
                    <a:cubicBezTo>
                      <a:pt x="2931" y="7466"/>
                      <a:pt x="3205" y="7413"/>
                      <a:pt x="3480" y="7310"/>
                    </a:cubicBezTo>
                    <a:cubicBezTo>
                      <a:pt x="4118" y="8117"/>
                      <a:pt x="5188" y="8578"/>
                      <a:pt x="6251" y="8578"/>
                    </a:cubicBezTo>
                    <a:cubicBezTo>
                      <a:pt x="6810" y="8578"/>
                      <a:pt x="7368" y="8451"/>
                      <a:pt x="7860" y="8180"/>
                    </a:cubicBezTo>
                    <a:cubicBezTo>
                      <a:pt x="8448" y="8730"/>
                      <a:pt x="9233" y="8988"/>
                      <a:pt x="10025" y="8988"/>
                    </a:cubicBezTo>
                    <a:cubicBezTo>
                      <a:pt x="11259" y="8988"/>
                      <a:pt x="12510" y="8363"/>
                      <a:pt x="13059" y="7248"/>
                    </a:cubicBezTo>
                    <a:cubicBezTo>
                      <a:pt x="13364" y="7381"/>
                      <a:pt x="13678" y="7444"/>
                      <a:pt x="13985" y="7444"/>
                    </a:cubicBezTo>
                    <a:cubicBezTo>
                      <a:pt x="14177" y="7444"/>
                      <a:pt x="14367" y="7420"/>
                      <a:pt x="14550" y="7372"/>
                    </a:cubicBezTo>
                    <a:cubicBezTo>
                      <a:pt x="15368" y="7248"/>
                      <a:pt x="15907" y="6750"/>
                      <a:pt x="16165" y="6129"/>
                    </a:cubicBezTo>
                    <a:cubicBezTo>
                      <a:pt x="16383" y="5621"/>
                      <a:pt x="16445" y="5176"/>
                      <a:pt x="16425" y="4783"/>
                    </a:cubicBezTo>
                    <a:lnTo>
                      <a:pt x="16414" y="4710"/>
                    </a:lnTo>
                    <a:cubicBezTo>
                      <a:pt x="16298" y="3643"/>
                      <a:pt x="15552" y="2587"/>
                      <a:pt x="14237" y="2587"/>
                    </a:cubicBezTo>
                    <a:cubicBezTo>
                      <a:pt x="13792" y="2587"/>
                      <a:pt x="13281" y="2708"/>
                      <a:pt x="12707" y="2991"/>
                    </a:cubicBezTo>
                    <a:lnTo>
                      <a:pt x="12707" y="2981"/>
                    </a:lnTo>
                    <a:cubicBezTo>
                      <a:pt x="12360" y="2007"/>
                      <a:pt x="11287" y="1336"/>
                      <a:pt x="10246" y="1336"/>
                    </a:cubicBezTo>
                    <a:cubicBezTo>
                      <a:pt x="9858" y="1336"/>
                      <a:pt x="9474" y="1430"/>
                      <a:pt x="9134" y="1635"/>
                    </a:cubicBezTo>
                    <a:cubicBezTo>
                      <a:pt x="8506" y="520"/>
                      <a:pt x="7348" y="0"/>
                      <a:pt x="6179" y="0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48"/>
              <p:cNvSpPr/>
              <p:nvPr/>
            </p:nvSpPr>
            <p:spPr>
              <a:xfrm>
                <a:off x="2074050" y="4066725"/>
                <a:ext cx="412175" cy="226150"/>
              </a:xfrm>
              <a:custGeom>
                <a:avLst/>
                <a:gdLst/>
                <a:ahLst/>
                <a:cxnLst/>
                <a:rect l="l" t="t" r="r" b="b"/>
                <a:pathLst>
                  <a:path w="16487" h="9046" extrusionOk="0">
                    <a:moveTo>
                      <a:pt x="6185" y="63"/>
                    </a:moveTo>
                    <a:cubicBezTo>
                      <a:pt x="7428" y="63"/>
                      <a:pt x="8531" y="664"/>
                      <a:pt x="9103" y="1673"/>
                    </a:cubicBezTo>
                    <a:lnTo>
                      <a:pt x="9124" y="1704"/>
                    </a:lnTo>
                    <a:lnTo>
                      <a:pt x="9144" y="1693"/>
                    </a:lnTo>
                    <a:cubicBezTo>
                      <a:pt x="9471" y="1494"/>
                      <a:pt x="9853" y="1394"/>
                      <a:pt x="10255" y="1394"/>
                    </a:cubicBezTo>
                    <a:cubicBezTo>
                      <a:pt x="10542" y="1394"/>
                      <a:pt x="10839" y="1445"/>
                      <a:pt x="11133" y="1548"/>
                    </a:cubicBezTo>
                    <a:cubicBezTo>
                      <a:pt x="11868" y="1818"/>
                      <a:pt x="12448" y="2367"/>
                      <a:pt x="12676" y="3019"/>
                    </a:cubicBezTo>
                    <a:lnTo>
                      <a:pt x="12686" y="3060"/>
                    </a:lnTo>
                    <a:lnTo>
                      <a:pt x="12727" y="3050"/>
                    </a:lnTo>
                    <a:cubicBezTo>
                      <a:pt x="13274" y="2780"/>
                      <a:pt x="13786" y="2643"/>
                      <a:pt x="14252" y="2643"/>
                    </a:cubicBezTo>
                    <a:cubicBezTo>
                      <a:pt x="14608" y="2643"/>
                      <a:pt x="14937" y="2723"/>
                      <a:pt x="15233" y="2885"/>
                    </a:cubicBezTo>
                    <a:cubicBezTo>
                      <a:pt x="15865" y="3237"/>
                      <a:pt x="16290" y="3930"/>
                      <a:pt x="16383" y="4749"/>
                    </a:cubicBezTo>
                    <a:lnTo>
                      <a:pt x="16393" y="4811"/>
                    </a:lnTo>
                    <a:cubicBezTo>
                      <a:pt x="16425" y="5235"/>
                      <a:pt x="16342" y="5670"/>
                      <a:pt x="16145" y="6136"/>
                    </a:cubicBezTo>
                    <a:cubicBezTo>
                      <a:pt x="15855" y="6820"/>
                      <a:pt x="15286" y="7255"/>
                      <a:pt x="14540" y="7368"/>
                    </a:cubicBezTo>
                    <a:cubicBezTo>
                      <a:pt x="14354" y="7415"/>
                      <a:pt x="14166" y="7438"/>
                      <a:pt x="13980" y="7438"/>
                    </a:cubicBezTo>
                    <a:cubicBezTo>
                      <a:pt x="13669" y="7438"/>
                      <a:pt x="13364" y="7374"/>
                      <a:pt x="13079" y="7244"/>
                    </a:cubicBezTo>
                    <a:lnTo>
                      <a:pt x="13049" y="7234"/>
                    </a:lnTo>
                    <a:lnTo>
                      <a:pt x="13038" y="7255"/>
                    </a:lnTo>
                    <a:cubicBezTo>
                      <a:pt x="12614" y="8114"/>
                      <a:pt x="11733" y="8735"/>
                      <a:pt x="10677" y="8922"/>
                    </a:cubicBezTo>
                    <a:cubicBezTo>
                      <a:pt x="10453" y="8963"/>
                      <a:pt x="10230" y="8984"/>
                      <a:pt x="10011" y="8984"/>
                    </a:cubicBezTo>
                    <a:cubicBezTo>
                      <a:pt x="9194" y="8984"/>
                      <a:pt x="8428" y="8701"/>
                      <a:pt x="7881" y="8187"/>
                    </a:cubicBezTo>
                    <a:lnTo>
                      <a:pt x="7860" y="8176"/>
                    </a:lnTo>
                    <a:lnTo>
                      <a:pt x="7839" y="8187"/>
                    </a:lnTo>
                    <a:cubicBezTo>
                      <a:pt x="7365" y="8447"/>
                      <a:pt x="6817" y="8571"/>
                      <a:pt x="6264" y="8571"/>
                    </a:cubicBezTo>
                    <a:cubicBezTo>
                      <a:pt x="5212" y="8571"/>
                      <a:pt x="4139" y="8124"/>
                      <a:pt x="3501" y="7317"/>
                    </a:cubicBezTo>
                    <a:lnTo>
                      <a:pt x="3490" y="7296"/>
                    </a:lnTo>
                    <a:lnTo>
                      <a:pt x="3469" y="7306"/>
                    </a:lnTo>
                    <a:cubicBezTo>
                      <a:pt x="3203" y="7411"/>
                      <a:pt x="2936" y="7463"/>
                      <a:pt x="2654" y="7463"/>
                    </a:cubicBezTo>
                    <a:cubicBezTo>
                      <a:pt x="2629" y="7463"/>
                      <a:pt x="2604" y="7463"/>
                      <a:pt x="2579" y="7462"/>
                    </a:cubicBezTo>
                    <a:lnTo>
                      <a:pt x="2558" y="7462"/>
                    </a:lnTo>
                    <a:cubicBezTo>
                      <a:pt x="1865" y="7462"/>
                      <a:pt x="1243" y="7151"/>
                      <a:pt x="818" y="6592"/>
                    </a:cubicBezTo>
                    <a:cubicBezTo>
                      <a:pt x="249" y="5919"/>
                      <a:pt x="84" y="5039"/>
                      <a:pt x="373" y="4272"/>
                    </a:cubicBezTo>
                    <a:lnTo>
                      <a:pt x="373" y="4272"/>
                    </a:lnTo>
                    <a:lnTo>
                      <a:pt x="383" y="4293"/>
                    </a:lnTo>
                    <a:lnTo>
                      <a:pt x="425" y="4158"/>
                    </a:lnTo>
                    <a:cubicBezTo>
                      <a:pt x="726" y="3299"/>
                      <a:pt x="1450" y="2781"/>
                      <a:pt x="2465" y="2678"/>
                    </a:cubicBezTo>
                    <a:cubicBezTo>
                      <a:pt x="2507" y="2678"/>
                      <a:pt x="2548" y="2673"/>
                      <a:pt x="2593" y="2673"/>
                    </a:cubicBezTo>
                    <a:cubicBezTo>
                      <a:pt x="2615" y="2673"/>
                      <a:pt x="2638" y="2674"/>
                      <a:pt x="2662" y="2678"/>
                    </a:cubicBezTo>
                    <a:lnTo>
                      <a:pt x="2682" y="2678"/>
                    </a:lnTo>
                    <a:lnTo>
                      <a:pt x="2693" y="2646"/>
                    </a:lnTo>
                    <a:cubicBezTo>
                      <a:pt x="2972" y="1321"/>
                      <a:pt x="4111" y="327"/>
                      <a:pt x="5582" y="109"/>
                    </a:cubicBezTo>
                    <a:cubicBezTo>
                      <a:pt x="5786" y="78"/>
                      <a:pt x="5987" y="63"/>
                      <a:pt x="6185" y="63"/>
                    </a:cubicBezTo>
                    <a:close/>
                    <a:moveTo>
                      <a:pt x="6180" y="1"/>
                    </a:moveTo>
                    <a:cubicBezTo>
                      <a:pt x="5980" y="1"/>
                      <a:pt x="5777" y="16"/>
                      <a:pt x="5572" y="47"/>
                    </a:cubicBezTo>
                    <a:cubicBezTo>
                      <a:pt x="4081" y="264"/>
                      <a:pt x="2931" y="1279"/>
                      <a:pt x="2631" y="2616"/>
                    </a:cubicBezTo>
                    <a:lnTo>
                      <a:pt x="2465" y="2616"/>
                    </a:lnTo>
                    <a:cubicBezTo>
                      <a:pt x="1440" y="2719"/>
                      <a:pt x="705" y="3226"/>
                      <a:pt x="394" y="4075"/>
                    </a:cubicBezTo>
                    <a:lnTo>
                      <a:pt x="373" y="4127"/>
                    </a:lnTo>
                    <a:cubicBezTo>
                      <a:pt x="1" y="4945"/>
                      <a:pt x="156" y="5898"/>
                      <a:pt x="777" y="6623"/>
                    </a:cubicBezTo>
                    <a:cubicBezTo>
                      <a:pt x="1205" y="7205"/>
                      <a:pt x="1835" y="7524"/>
                      <a:pt x="2546" y="7524"/>
                    </a:cubicBezTo>
                    <a:cubicBezTo>
                      <a:pt x="2557" y="7524"/>
                      <a:pt x="2568" y="7524"/>
                      <a:pt x="2579" y="7524"/>
                    </a:cubicBezTo>
                    <a:cubicBezTo>
                      <a:pt x="2603" y="7525"/>
                      <a:pt x="2628" y="7525"/>
                      <a:pt x="2652" y="7525"/>
                    </a:cubicBezTo>
                    <a:cubicBezTo>
                      <a:pt x="2928" y="7525"/>
                      <a:pt x="3203" y="7473"/>
                      <a:pt x="3469" y="7368"/>
                    </a:cubicBezTo>
                    <a:cubicBezTo>
                      <a:pt x="4127" y="8188"/>
                      <a:pt x="5192" y="8640"/>
                      <a:pt x="6247" y="8640"/>
                    </a:cubicBezTo>
                    <a:cubicBezTo>
                      <a:pt x="6804" y="8640"/>
                      <a:pt x="7359" y="8514"/>
                      <a:pt x="7850" y="8249"/>
                    </a:cubicBezTo>
                    <a:cubicBezTo>
                      <a:pt x="8419" y="8767"/>
                      <a:pt x="9196" y="9046"/>
                      <a:pt x="10025" y="9046"/>
                    </a:cubicBezTo>
                    <a:cubicBezTo>
                      <a:pt x="10242" y="9046"/>
                      <a:pt x="10460" y="9025"/>
                      <a:pt x="10688" y="8984"/>
                    </a:cubicBezTo>
                    <a:cubicBezTo>
                      <a:pt x="11754" y="8797"/>
                      <a:pt x="12644" y="8166"/>
                      <a:pt x="13079" y="7317"/>
                    </a:cubicBezTo>
                    <a:cubicBezTo>
                      <a:pt x="13369" y="7439"/>
                      <a:pt x="13674" y="7501"/>
                      <a:pt x="13985" y="7501"/>
                    </a:cubicBezTo>
                    <a:cubicBezTo>
                      <a:pt x="14175" y="7501"/>
                      <a:pt x="14368" y="7478"/>
                      <a:pt x="14561" y="7430"/>
                    </a:cubicBezTo>
                    <a:cubicBezTo>
                      <a:pt x="15316" y="7317"/>
                      <a:pt x="15896" y="6871"/>
                      <a:pt x="16197" y="6167"/>
                    </a:cubicBezTo>
                    <a:cubicBezTo>
                      <a:pt x="16404" y="5691"/>
                      <a:pt x="16487" y="5246"/>
                      <a:pt x="16455" y="4800"/>
                    </a:cubicBezTo>
                    <a:lnTo>
                      <a:pt x="16445" y="4738"/>
                    </a:lnTo>
                    <a:cubicBezTo>
                      <a:pt x="16352" y="3900"/>
                      <a:pt x="15917" y="3185"/>
                      <a:pt x="15265" y="2833"/>
                    </a:cubicBezTo>
                    <a:cubicBezTo>
                      <a:pt x="15014" y="2699"/>
                      <a:pt x="14673" y="2583"/>
                      <a:pt x="14234" y="2583"/>
                    </a:cubicBezTo>
                    <a:cubicBezTo>
                      <a:pt x="13820" y="2583"/>
                      <a:pt x="13320" y="2686"/>
                      <a:pt x="12727" y="2978"/>
                    </a:cubicBezTo>
                    <a:cubicBezTo>
                      <a:pt x="12479" y="2315"/>
                      <a:pt x="11899" y="1766"/>
                      <a:pt x="11153" y="1497"/>
                    </a:cubicBezTo>
                    <a:cubicBezTo>
                      <a:pt x="10854" y="1387"/>
                      <a:pt x="10548" y="1333"/>
                      <a:pt x="10253" y="1333"/>
                    </a:cubicBezTo>
                    <a:cubicBezTo>
                      <a:pt x="9853" y="1333"/>
                      <a:pt x="9472" y="1431"/>
                      <a:pt x="9144" y="1621"/>
                    </a:cubicBezTo>
                    <a:cubicBezTo>
                      <a:pt x="8555" y="603"/>
                      <a:pt x="7434" y="1"/>
                      <a:pt x="6180" y="1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9" name="Google Shape;429;p48"/>
          <p:cNvGrpSpPr/>
          <p:nvPr/>
        </p:nvGrpSpPr>
        <p:grpSpPr>
          <a:xfrm flipH="1">
            <a:off x="6373872" y="437232"/>
            <a:ext cx="2232227" cy="1515212"/>
            <a:chOff x="-1124178" y="3287457"/>
            <a:chExt cx="2232227" cy="1515212"/>
          </a:xfrm>
        </p:grpSpPr>
        <p:grpSp>
          <p:nvGrpSpPr>
            <p:cNvPr id="430" name="Google Shape;430;p48"/>
            <p:cNvGrpSpPr/>
            <p:nvPr/>
          </p:nvGrpSpPr>
          <p:grpSpPr>
            <a:xfrm>
              <a:off x="-1124178" y="3287457"/>
              <a:ext cx="2126829" cy="1304995"/>
              <a:chOff x="1699700" y="4354100"/>
              <a:chExt cx="784200" cy="481175"/>
            </a:xfrm>
          </p:grpSpPr>
          <p:sp>
            <p:nvSpPr>
              <p:cNvPr id="431" name="Google Shape;431;p48"/>
              <p:cNvSpPr/>
              <p:nvPr/>
            </p:nvSpPr>
            <p:spPr>
              <a:xfrm>
                <a:off x="1835600" y="4495975"/>
                <a:ext cx="489325" cy="292950"/>
              </a:xfrm>
              <a:custGeom>
                <a:avLst/>
                <a:gdLst/>
                <a:ahLst/>
                <a:cxnLst/>
                <a:rect l="l" t="t" r="r" b="b"/>
                <a:pathLst>
                  <a:path w="19573" h="11718" extrusionOk="0">
                    <a:moveTo>
                      <a:pt x="8895" y="1"/>
                    </a:moveTo>
                    <a:cubicBezTo>
                      <a:pt x="5205" y="1"/>
                      <a:pt x="1733" y="2061"/>
                      <a:pt x="1" y="5411"/>
                    </a:cubicBezTo>
                    <a:lnTo>
                      <a:pt x="1813" y="6022"/>
                    </a:lnTo>
                    <a:cubicBezTo>
                      <a:pt x="3260" y="3448"/>
                      <a:pt x="5997" y="1880"/>
                      <a:pt x="8894" y="1880"/>
                    </a:cubicBezTo>
                    <a:cubicBezTo>
                      <a:pt x="9750" y="1880"/>
                      <a:pt x="10620" y="2016"/>
                      <a:pt x="11475" y="2304"/>
                    </a:cubicBezTo>
                    <a:cubicBezTo>
                      <a:pt x="15223" y="3568"/>
                      <a:pt x="17450" y="7317"/>
                      <a:pt x="16922" y="11107"/>
                    </a:cubicBezTo>
                    <a:lnTo>
                      <a:pt x="18734" y="11717"/>
                    </a:lnTo>
                    <a:cubicBezTo>
                      <a:pt x="19573" y="6933"/>
                      <a:pt x="16808" y="2118"/>
                      <a:pt x="12075" y="523"/>
                    </a:cubicBezTo>
                    <a:cubicBezTo>
                      <a:pt x="11021" y="169"/>
                      <a:pt x="9949" y="1"/>
                      <a:pt x="8895" y="1"/>
                    </a:cubicBezTo>
                    <a:close/>
                  </a:path>
                </a:pathLst>
              </a:custGeom>
              <a:solidFill>
                <a:srgbClr val="A9E0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48"/>
              <p:cNvSpPr/>
              <p:nvPr/>
            </p:nvSpPr>
            <p:spPr>
              <a:xfrm>
                <a:off x="1834575" y="4495250"/>
                <a:ext cx="480525" cy="294700"/>
              </a:xfrm>
              <a:custGeom>
                <a:avLst/>
                <a:gdLst/>
                <a:ahLst/>
                <a:cxnLst/>
                <a:rect l="l" t="t" r="r" b="b"/>
                <a:pathLst>
                  <a:path w="19221" h="11788" extrusionOk="0">
                    <a:moveTo>
                      <a:pt x="8935" y="62"/>
                    </a:moveTo>
                    <a:cubicBezTo>
                      <a:pt x="10006" y="62"/>
                      <a:pt x="11077" y="235"/>
                      <a:pt x="12106" y="583"/>
                    </a:cubicBezTo>
                    <a:cubicBezTo>
                      <a:pt x="14374" y="1349"/>
                      <a:pt x="16290" y="2903"/>
                      <a:pt x="17512" y="4964"/>
                    </a:cubicBezTo>
                    <a:cubicBezTo>
                      <a:pt x="18703" y="7003"/>
                      <a:pt x="19148" y="9396"/>
                      <a:pt x="18755" y="11705"/>
                    </a:cubicBezTo>
                    <a:lnTo>
                      <a:pt x="17004" y="11115"/>
                    </a:lnTo>
                    <a:cubicBezTo>
                      <a:pt x="17522" y="7252"/>
                      <a:pt x="15223" y="3545"/>
                      <a:pt x="11527" y="2302"/>
                    </a:cubicBezTo>
                    <a:cubicBezTo>
                      <a:pt x="10674" y="2015"/>
                      <a:pt x="9801" y="1878"/>
                      <a:pt x="8939" y="1878"/>
                    </a:cubicBezTo>
                    <a:cubicBezTo>
                      <a:pt x="6066" y="1878"/>
                      <a:pt x="3318" y="3405"/>
                      <a:pt x="1844" y="6009"/>
                    </a:cubicBezTo>
                    <a:lnTo>
                      <a:pt x="83" y="5419"/>
                    </a:lnTo>
                    <a:cubicBezTo>
                      <a:pt x="1171" y="3348"/>
                      <a:pt x="2962" y="1712"/>
                      <a:pt x="5147" y="811"/>
                    </a:cubicBezTo>
                    <a:cubicBezTo>
                      <a:pt x="6358" y="313"/>
                      <a:pt x="7646" y="62"/>
                      <a:pt x="8935" y="62"/>
                    </a:cubicBezTo>
                    <a:close/>
                    <a:moveTo>
                      <a:pt x="8933" y="0"/>
                    </a:moveTo>
                    <a:cubicBezTo>
                      <a:pt x="7636" y="0"/>
                      <a:pt x="6343" y="251"/>
                      <a:pt x="5127" y="749"/>
                    </a:cubicBezTo>
                    <a:cubicBezTo>
                      <a:pt x="2911" y="1660"/>
                      <a:pt x="1098" y="3317"/>
                      <a:pt x="11" y="5429"/>
                    </a:cubicBezTo>
                    <a:lnTo>
                      <a:pt x="0" y="5461"/>
                    </a:lnTo>
                    <a:lnTo>
                      <a:pt x="1864" y="6082"/>
                    </a:lnTo>
                    <a:lnTo>
                      <a:pt x="1885" y="6062"/>
                    </a:lnTo>
                    <a:cubicBezTo>
                      <a:pt x="3344" y="3463"/>
                      <a:pt x="6078" y="1944"/>
                      <a:pt x="8937" y="1944"/>
                    </a:cubicBezTo>
                    <a:cubicBezTo>
                      <a:pt x="9792" y="1944"/>
                      <a:pt x="10659" y="2080"/>
                      <a:pt x="11506" y="2364"/>
                    </a:cubicBezTo>
                    <a:cubicBezTo>
                      <a:pt x="15182" y="3607"/>
                      <a:pt x="17460" y="7283"/>
                      <a:pt x="16932" y="11125"/>
                    </a:cubicBezTo>
                    <a:lnTo>
                      <a:pt x="16932" y="11157"/>
                    </a:lnTo>
                    <a:lnTo>
                      <a:pt x="18806" y="11788"/>
                    </a:lnTo>
                    <a:lnTo>
                      <a:pt x="18806" y="11746"/>
                    </a:lnTo>
                    <a:cubicBezTo>
                      <a:pt x="19220" y="9417"/>
                      <a:pt x="18775" y="6994"/>
                      <a:pt x="17563" y="4932"/>
                    </a:cubicBezTo>
                    <a:cubicBezTo>
                      <a:pt x="16341" y="2861"/>
                      <a:pt x="14405" y="1287"/>
                      <a:pt x="12127" y="521"/>
                    </a:cubicBezTo>
                    <a:cubicBezTo>
                      <a:pt x="11089" y="173"/>
                      <a:pt x="10010" y="0"/>
                      <a:pt x="8933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48"/>
              <p:cNvSpPr/>
              <p:nvPr/>
            </p:nvSpPr>
            <p:spPr>
              <a:xfrm>
                <a:off x="1700725" y="4354750"/>
                <a:ext cx="783175" cy="479475"/>
              </a:xfrm>
              <a:custGeom>
                <a:avLst/>
                <a:gdLst/>
                <a:ahLst/>
                <a:cxnLst/>
                <a:rect l="l" t="t" r="r" b="b"/>
                <a:pathLst>
                  <a:path w="31327" h="19179" extrusionOk="0">
                    <a:moveTo>
                      <a:pt x="14297" y="0"/>
                    </a:moveTo>
                    <a:cubicBezTo>
                      <a:pt x="8244" y="0"/>
                      <a:pt x="2556" y="3543"/>
                      <a:pt x="1" y="9248"/>
                    </a:cubicBezTo>
                    <a:lnTo>
                      <a:pt x="1803" y="9848"/>
                    </a:lnTo>
                    <a:cubicBezTo>
                      <a:pt x="4085" y="4927"/>
                      <a:pt x="9035" y="1884"/>
                      <a:pt x="14302" y="1884"/>
                    </a:cubicBezTo>
                    <a:cubicBezTo>
                      <a:pt x="15751" y="1884"/>
                      <a:pt x="17224" y="2114"/>
                      <a:pt x="18672" y="2599"/>
                    </a:cubicBezTo>
                    <a:cubicBezTo>
                      <a:pt x="25372" y="4857"/>
                      <a:pt x="29204" y="11816"/>
                      <a:pt x="27733" y="18568"/>
                    </a:cubicBezTo>
                    <a:lnTo>
                      <a:pt x="29524" y="19179"/>
                    </a:lnTo>
                    <a:cubicBezTo>
                      <a:pt x="31326" y="11422"/>
                      <a:pt x="26956" y="3407"/>
                      <a:pt x="19272" y="818"/>
                    </a:cubicBezTo>
                    <a:cubicBezTo>
                      <a:pt x="17624" y="264"/>
                      <a:pt x="15947" y="0"/>
                      <a:pt x="14297" y="0"/>
                    </a:cubicBezTo>
                    <a:close/>
                  </a:path>
                </a:pathLst>
              </a:custGeom>
              <a:solidFill>
                <a:srgbClr val="F49B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48"/>
              <p:cNvSpPr/>
              <p:nvPr/>
            </p:nvSpPr>
            <p:spPr>
              <a:xfrm>
                <a:off x="1699700" y="4354100"/>
                <a:ext cx="761675" cy="481175"/>
              </a:xfrm>
              <a:custGeom>
                <a:avLst/>
                <a:gdLst/>
                <a:ahLst/>
                <a:cxnLst/>
                <a:rect l="l" t="t" r="r" b="b"/>
                <a:pathLst>
                  <a:path w="30467" h="19247" extrusionOk="0">
                    <a:moveTo>
                      <a:pt x="14334" y="62"/>
                    </a:moveTo>
                    <a:cubicBezTo>
                      <a:pt x="16008" y="62"/>
                      <a:pt x="17685" y="332"/>
                      <a:pt x="19303" y="876"/>
                    </a:cubicBezTo>
                    <a:cubicBezTo>
                      <a:pt x="23000" y="2118"/>
                      <a:pt x="26076" y="4686"/>
                      <a:pt x="27971" y="8104"/>
                    </a:cubicBezTo>
                    <a:cubicBezTo>
                      <a:pt x="29845" y="11490"/>
                      <a:pt x="30405" y="15415"/>
                      <a:pt x="29545" y="19164"/>
                    </a:cubicBezTo>
                    <a:lnTo>
                      <a:pt x="27805" y="18573"/>
                    </a:lnTo>
                    <a:cubicBezTo>
                      <a:pt x="28520" y="15291"/>
                      <a:pt x="27991" y="11862"/>
                      <a:pt x="26334" y="8912"/>
                    </a:cubicBezTo>
                    <a:cubicBezTo>
                      <a:pt x="24657" y="5929"/>
                      <a:pt x="21954" y="3692"/>
                      <a:pt x="18723" y="2605"/>
                    </a:cubicBezTo>
                    <a:cubicBezTo>
                      <a:pt x="17293" y="2120"/>
                      <a:pt x="15811" y="1880"/>
                      <a:pt x="14332" y="1880"/>
                    </a:cubicBezTo>
                    <a:cubicBezTo>
                      <a:pt x="12459" y="1880"/>
                      <a:pt x="10592" y="2266"/>
                      <a:pt x="8844" y="3030"/>
                    </a:cubicBezTo>
                    <a:cubicBezTo>
                      <a:pt x="5737" y="4376"/>
                      <a:pt x="3241" y="6788"/>
                      <a:pt x="1823" y="9833"/>
                    </a:cubicBezTo>
                    <a:lnTo>
                      <a:pt x="83" y="9253"/>
                    </a:lnTo>
                    <a:cubicBezTo>
                      <a:pt x="1667" y="5753"/>
                      <a:pt x="4484" y="2957"/>
                      <a:pt x="8026" y="1393"/>
                    </a:cubicBezTo>
                    <a:cubicBezTo>
                      <a:pt x="10035" y="508"/>
                      <a:pt x="12182" y="62"/>
                      <a:pt x="14334" y="62"/>
                    </a:cubicBezTo>
                    <a:close/>
                    <a:moveTo>
                      <a:pt x="14340" y="0"/>
                    </a:moveTo>
                    <a:cubicBezTo>
                      <a:pt x="12176" y="0"/>
                      <a:pt x="10018" y="449"/>
                      <a:pt x="7995" y="1341"/>
                    </a:cubicBezTo>
                    <a:cubicBezTo>
                      <a:pt x="4433" y="2915"/>
                      <a:pt x="1595" y="5722"/>
                      <a:pt x="21" y="9264"/>
                    </a:cubicBezTo>
                    <a:lnTo>
                      <a:pt x="0" y="9294"/>
                    </a:lnTo>
                    <a:lnTo>
                      <a:pt x="1854" y="9916"/>
                    </a:lnTo>
                    <a:lnTo>
                      <a:pt x="1864" y="9885"/>
                    </a:lnTo>
                    <a:cubicBezTo>
                      <a:pt x="3283" y="6840"/>
                      <a:pt x="5768" y="4427"/>
                      <a:pt x="8865" y="3081"/>
                    </a:cubicBezTo>
                    <a:cubicBezTo>
                      <a:pt x="10605" y="2323"/>
                      <a:pt x="12466" y="1944"/>
                      <a:pt x="14330" y="1944"/>
                    </a:cubicBezTo>
                    <a:cubicBezTo>
                      <a:pt x="15804" y="1944"/>
                      <a:pt x="17280" y="2181"/>
                      <a:pt x="18703" y="2657"/>
                    </a:cubicBezTo>
                    <a:cubicBezTo>
                      <a:pt x="21923" y="3744"/>
                      <a:pt x="24615" y="5971"/>
                      <a:pt x="26283" y="8942"/>
                    </a:cubicBezTo>
                    <a:cubicBezTo>
                      <a:pt x="27940" y="11883"/>
                      <a:pt x="28458" y="15311"/>
                      <a:pt x="27743" y="18594"/>
                    </a:cubicBezTo>
                    <a:lnTo>
                      <a:pt x="27733" y="18614"/>
                    </a:lnTo>
                    <a:lnTo>
                      <a:pt x="29586" y="19246"/>
                    </a:lnTo>
                    <a:lnTo>
                      <a:pt x="29597" y="19205"/>
                    </a:lnTo>
                    <a:cubicBezTo>
                      <a:pt x="30467" y="15436"/>
                      <a:pt x="29917" y="11480"/>
                      <a:pt x="28023" y="8072"/>
                    </a:cubicBezTo>
                    <a:cubicBezTo>
                      <a:pt x="26117" y="4645"/>
                      <a:pt x="23031" y="2066"/>
                      <a:pt x="19324" y="813"/>
                    </a:cubicBezTo>
                    <a:cubicBezTo>
                      <a:pt x="17700" y="270"/>
                      <a:pt x="16018" y="0"/>
                      <a:pt x="14340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48"/>
              <p:cNvSpPr/>
              <p:nvPr/>
            </p:nvSpPr>
            <p:spPr>
              <a:xfrm>
                <a:off x="1745775" y="4401850"/>
                <a:ext cx="685050" cy="417100"/>
              </a:xfrm>
              <a:custGeom>
                <a:avLst/>
                <a:gdLst/>
                <a:ahLst/>
                <a:cxnLst/>
                <a:rect l="l" t="t" r="r" b="b"/>
                <a:pathLst>
                  <a:path w="27402" h="16684" extrusionOk="0">
                    <a:moveTo>
                      <a:pt x="12500" y="0"/>
                    </a:moveTo>
                    <a:cubicBezTo>
                      <a:pt x="7233" y="0"/>
                      <a:pt x="2283" y="3043"/>
                      <a:pt x="1" y="7964"/>
                    </a:cubicBezTo>
                    <a:lnTo>
                      <a:pt x="1792" y="8576"/>
                    </a:lnTo>
                    <a:cubicBezTo>
                      <a:pt x="3806" y="4434"/>
                      <a:pt x="8006" y="1885"/>
                      <a:pt x="12482" y="1885"/>
                    </a:cubicBezTo>
                    <a:cubicBezTo>
                      <a:pt x="13736" y="1885"/>
                      <a:pt x="15013" y="2085"/>
                      <a:pt x="16269" y="2507"/>
                    </a:cubicBezTo>
                    <a:cubicBezTo>
                      <a:pt x="21996" y="4433"/>
                      <a:pt x="25289" y="10305"/>
                      <a:pt x="24129" y="16083"/>
                    </a:cubicBezTo>
                    <a:lnTo>
                      <a:pt x="25931" y="16684"/>
                    </a:lnTo>
                    <a:cubicBezTo>
                      <a:pt x="27402" y="9932"/>
                      <a:pt x="23570" y="2973"/>
                      <a:pt x="16870" y="715"/>
                    </a:cubicBezTo>
                    <a:cubicBezTo>
                      <a:pt x="15422" y="230"/>
                      <a:pt x="13949" y="0"/>
                      <a:pt x="12500" y="0"/>
                    </a:cubicBezTo>
                    <a:close/>
                  </a:path>
                </a:pathLst>
              </a:custGeom>
              <a:solidFill>
                <a:srgbClr val="F2C4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48"/>
              <p:cNvSpPr/>
              <p:nvPr/>
            </p:nvSpPr>
            <p:spPr>
              <a:xfrm>
                <a:off x="1744750" y="4401075"/>
                <a:ext cx="667950" cy="418925"/>
              </a:xfrm>
              <a:custGeom>
                <a:avLst/>
                <a:gdLst/>
                <a:ahLst/>
                <a:cxnLst/>
                <a:rect l="l" t="t" r="r" b="b"/>
                <a:pathLst>
                  <a:path w="26718" h="16757" extrusionOk="0">
                    <a:moveTo>
                      <a:pt x="12528" y="65"/>
                    </a:moveTo>
                    <a:cubicBezTo>
                      <a:pt x="14002" y="65"/>
                      <a:pt x="15478" y="302"/>
                      <a:pt x="16901" y="778"/>
                    </a:cubicBezTo>
                    <a:cubicBezTo>
                      <a:pt x="20121" y="1865"/>
                      <a:pt x="22813" y="4092"/>
                      <a:pt x="24481" y="7063"/>
                    </a:cubicBezTo>
                    <a:cubicBezTo>
                      <a:pt x="26127" y="9994"/>
                      <a:pt x="26645" y="13412"/>
                      <a:pt x="25941" y="16673"/>
                    </a:cubicBezTo>
                    <a:lnTo>
                      <a:pt x="24212" y="16093"/>
                    </a:lnTo>
                    <a:cubicBezTo>
                      <a:pt x="25361" y="10243"/>
                      <a:pt x="21975" y="4412"/>
                      <a:pt x="16321" y="2507"/>
                    </a:cubicBezTo>
                    <a:cubicBezTo>
                      <a:pt x="15071" y="2086"/>
                      <a:pt x="13795" y="1886"/>
                      <a:pt x="12536" y="1886"/>
                    </a:cubicBezTo>
                    <a:cubicBezTo>
                      <a:pt x="8087" y="1886"/>
                      <a:pt x="3857" y="4392"/>
                      <a:pt x="1823" y="8565"/>
                    </a:cubicBezTo>
                    <a:lnTo>
                      <a:pt x="83" y="7974"/>
                    </a:lnTo>
                    <a:cubicBezTo>
                      <a:pt x="1492" y="4951"/>
                      <a:pt x="3977" y="2548"/>
                      <a:pt x="7063" y="1202"/>
                    </a:cubicBezTo>
                    <a:cubicBezTo>
                      <a:pt x="8803" y="444"/>
                      <a:pt x="10664" y="65"/>
                      <a:pt x="12528" y="65"/>
                    </a:cubicBezTo>
                    <a:close/>
                    <a:moveTo>
                      <a:pt x="12530" y="1"/>
                    </a:moveTo>
                    <a:cubicBezTo>
                      <a:pt x="10657" y="1"/>
                      <a:pt x="8790" y="387"/>
                      <a:pt x="7042" y="1151"/>
                    </a:cubicBezTo>
                    <a:cubicBezTo>
                      <a:pt x="3925" y="2497"/>
                      <a:pt x="1429" y="4930"/>
                      <a:pt x="10" y="7985"/>
                    </a:cubicBezTo>
                    <a:lnTo>
                      <a:pt x="0" y="8016"/>
                    </a:lnTo>
                    <a:lnTo>
                      <a:pt x="1854" y="8637"/>
                    </a:lnTo>
                    <a:lnTo>
                      <a:pt x="1864" y="8617"/>
                    </a:lnTo>
                    <a:cubicBezTo>
                      <a:pt x="3882" y="4452"/>
                      <a:pt x="8095" y="1948"/>
                      <a:pt x="12528" y="1948"/>
                    </a:cubicBezTo>
                    <a:cubicBezTo>
                      <a:pt x="13783" y="1948"/>
                      <a:pt x="15055" y="2148"/>
                      <a:pt x="16300" y="2569"/>
                    </a:cubicBezTo>
                    <a:cubicBezTo>
                      <a:pt x="21934" y="4464"/>
                      <a:pt x="25309" y="10284"/>
                      <a:pt x="24139" y="16104"/>
                    </a:cubicBezTo>
                    <a:lnTo>
                      <a:pt x="24139" y="16135"/>
                    </a:lnTo>
                    <a:lnTo>
                      <a:pt x="25993" y="16756"/>
                    </a:lnTo>
                    <a:lnTo>
                      <a:pt x="26003" y="16725"/>
                    </a:lnTo>
                    <a:cubicBezTo>
                      <a:pt x="26718" y="13432"/>
                      <a:pt x="26200" y="9983"/>
                      <a:pt x="24532" y="7033"/>
                    </a:cubicBezTo>
                    <a:cubicBezTo>
                      <a:pt x="22855" y="4050"/>
                      <a:pt x="20152" y="1813"/>
                      <a:pt x="16921" y="726"/>
                    </a:cubicBezTo>
                    <a:cubicBezTo>
                      <a:pt x="15491" y="241"/>
                      <a:pt x="14009" y="1"/>
                      <a:pt x="12530" y="1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48"/>
              <p:cNvSpPr/>
              <p:nvPr/>
            </p:nvSpPr>
            <p:spPr>
              <a:xfrm>
                <a:off x="1790550" y="4448975"/>
                <a:ext cx="587475" cy="354950"/>
              </a:xfrm>
              <a:custGeom>
                <a:avLst/>
                <a:gdLst/>
                <a:ahLst/>
                <a:cxnLst/>
                <a:rect l="l" t="t" r="r" b="b"/>
                <a:pathLst>
                  <a:path w="23499" h="14198" extrusionOk="0">
                    <a:moveTo>
                      <a:pt x="10691" y="0"/>
                    </a:moveTo>
                    <a:cubicBezTo>
                      <a:pt x="6215" y="0"/>
                      <a:pt x="2015" y="2549"/>
                      <a:pt x="1" y="6691"/>
                    </a:cubicBezTo>
                    <a:lnTo>
                      <a:pt x="1803" y="7291"/>
                    </a:lnTo>
                    <a:cubicBezTo>
                      <a:pt x="3535" y="3941"/>
                      <a:pt x="7007" y="1881"/>
                      <a:pt x="10697" y="1881"/>
                    </a:cubicBezTo>
                    <a:cubicBezTo>
                      <a:pt x="11751" y="1881"/>
                      <a:pt x="12823" y="2049"/>
                      <a:pt x="13877" y="2403"/>
                    </a:cubicBezTo>
                    <a:cubicBezTo>
                      <a:pt x="18610" y="3998"/>
                      <a:pt x="21375" y="8813"/>
                      <a:pt x="20536" y="13597"/>
                    </a:cubicBezTo>
                    <a:lnTo>
                      <a:pt x="22338" y="14198"/>
                    </a:lnTo>
                    <a:cubicBezTo>
                      <a:pt x="23498" y="8420"/>
                      <a:pt x="20205" y="2548"/>
                      <a:pt x="14478" y="622"/>
                    </a:cubicBezTo>
                    <a:cubicBezTo>
                      <a:pt x="13222" y="200"/>
                      <a:pt x="11945" y="0"/>
                      <a:pt x="10691" y="0"/>
                    </a:cubicBezTo>
                    <a:close/>
                  </a:path>
                </a:pathLst>
              </a:custGeom>
              <a:solidFill>
                <a:srgbClr val="FFDA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48"/>
              <p:cNvSpPr/>
              <p:nvPr/>
            </p:nvSpPr>
            <p:spPr>
              <a:xfrm>
                <a:off x="1789525" y="4448225"/>
                <a:ext cx="589525" cy="356750"/>
              </a:xfrm>
              <a:custGeom>
                <a:avLst/>
                <a:gdLst/>
                <a:ahLst/>
                <a:cxnLst/>
                <a:rect l="l" t="t" r="r" b="b"/>
                <a:pathLst>
                  <a:path w="23581" h="14270" extrusionOk="0">
                    <a:moveTo>
                      <a:pt x="10746" y="65"/>
                    </a:moveTo>
                    <a:cubicBezTo>
                      <a:pt x="11998" y="65"/>
                      <a:pt x="13267" y="264"/>
                      <a:pt x="14509" y="683"/>
                    </a:cubicBezTo>
                    <a:cubicBezTo>
                      <a:pt x="20132" y="2568"/>
                      <a:pt x="23508" y="8377"/>
                      <a:pt x="22359" y="14187"/>
                    </a:cubicBezTo>
                    <a:lnTo>
                      <a:pt x="20619" y="13607"/>
                    </a:lnTo>
                    <a:cubicBezTo>
                      <a:pt x="21012" y="11277"/>
                      <a:pt x="20567" y="8864"/>
                      <a:pt x="19365" y="6813"/>
                    </a:cubicBezTo>
                    <a:cubicBezTo>
                      <a:pt x="18143" y="4742"/>
                      <a:pt x="16207" y="3168"/>
                      <a:pt x="13929" y="2402"/>
                    </a:cubicBezTo>
                    <a:cubicBezTo>
                      <a:pt x="12891" y="2054"/>
                      <a:pt x="11812" y="1881"/>
                      <a:pt x="10735" y="1881"/>
                    </a:cubicBezTo>
                    <a:cubicBezTo>
                      <a:pt x="9438" y="1881"/>
                      <a:pt x="8145" y="2132"/>
                      <a:pt x="6929" y="2630"/>
                    </a:cubicBezTo>
                    <a:cubicBezTo>
                      <a:pt x="4723" y="3541"/>
                      <a:pt x="2921" y="5188"/>
                      <a:pt x="1834" y="7280"/>
                    </a:cubicBezTo>
                    <a:lnTo>
                      <a:pt x="94" y="6700"/>
                    </a:lnTo>
                    <a:cubicBezTo>
                      <a:pt x="2119" y="2552"/>
                      <a:pt x="6326" y="65"/>
                      <a:pt x="10746" y="65"/>
                    </a:cubicBezTo>
                    <a:close/>
                    <a:moveTo>
                      <a:pt x="10741" y="0"/>
                    </a:moveTo>
                    <a:cubicBezTo>
                      <a:pt x="6283" y="0"/>
                      <a:pt x="2048" y="2510"/>
                      <a:pt x="21" y="6700"/>
                    </a:cubicBezTo>
                    <a:lnTo>
                      <a:pt x="0" y="6731"/>
                    </a:lnTo>
                    <a:lnTo>
                      <a:pt x="1864" y="7363"/>
                    </a:lnTo>
                    <a:lnTo>
                      <a:pt x="1875" y="7331"/>
                    </a:lnTo>
                    <a:cubicBezTo>
                      <a:pt x="2952" y="5239"/>
                      <a:pt x="4754" y="3593"/>
                      <a:pt x="6949" y="2692"/>
                    </a:cubicBezTo>
                    <a:cubicBezTo>
                      <a:pt x="8160" y="2194"/>
                      <a:pt x="9448" y="1943"/>
                      <a:pt x="10737" y="1943"/>
                    </a:cubicBezTo>
                    <a:cubicBezTo>
                      <a:pt x="11808" y="1943"/>
                      <a:pt x="12879" y="2116"/>
                      <a:pt x="13908" y="2464"/>
                    </a:cubicBezTo>
                    <a:cubicBezTo>
                      <a:pt x="16176" y="3230"/>
                      <a:pt x="18092" y="4784"/>
                      <a:pt x="19314" y="6845"/>
                    </a:cubicBezTo>
                    <a:cubicBezTo>
                      <a:pt x="20515" y="8895"/>
                      <a:pt x="20960" y="11298"/>
                      <a:pt x="20557" y="13617"/>
                    </a:cubicBezTo>
                    <a:lnTo>
                      <a:pt x="20546" y="13648"/>
                    </a:lnTo>
                    <a:lnTo>
                      <a:pt x="22400" y="14269"/>
                    </a:lnTo>
                    <a:lnTo>
                      <a:pt x="22410" y="14239"/>
                    </a:lnTo>
                    <a:cubicBezTo>
                      <a:pt x="23581" y="8377"/>
                      <a:pt x="20194" y="2526"/>
                      <a:pt x="14530" y="621"/>
                    </a:cubicBezTo>
                    <a:cubicBezTo>
                      <a:pt x="13279" y="201"/>
                      <a:pt x="12001" y="0"/>
                      <a:pt x="10741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9" name="Google Shape;439;p48"/>
            <p:cNvGrpSpPr/>
            <p:nvPr/>
          </p:nvGrpSpPr>
          <p:grpSpPr>
            <a:xfrm>
              <a:off x="165158" y="4285351"/>
              <a:ext cx="942892" cy="517318"/>
              <a:chOff x="2074050" y="4066725"/>
              <a:chExt cx="412175" cy="226150"/>
            </a:xfrm>
          </p:grpSpPr>
          <p:sp>
            <p:nvSpPr>
              <p:cNvPr id="440" name="Google Shape;440;p48"/>
              <p:cNvSpPr/>
              <p:nvPr/>
            </p:nvSpPr>
            <p:spPr>
              <a:xfrm>
                <a:off x="2074050" y="4067425"/>
                <a:ext cx="411150" cy="224725"/>
              </a:xfrm>
              <a:custGeom>
                <a:avLst/>
                <a:gdLst/>
                <a:ahLst/>
                <a:cxnLst/>
                <a:rect l="l" t="t" r="r" b="b"/>
                <a:pathLst>
                  <a:path w="16446" h="8989" extrusionOk="0">
                    <a:moveTo>
                      <a:pt x="6179" y="0"/>
                    </a:moveTo>
                    <a:cubicBezTo>
                      <a:pt x="4612" y="0"/>
                      <a:pt x="3024" y="934"/>
                      <a:pt x="2662" y="2618"/>
                    </a:cubicBezTo>
                    <a:cubicBezTo>
                      <a:pt x="2638" y="2615"/>
                      <a:pt x="2615" y="2614"/>
                      <a:pt x="2593" y="2614"/>
                    </a:cubicBezTo>
                    <a:cubicBezTo>
                      <a:pt x="2548" y="2614"/>
                      <a:pt x="2507" y="2618"/>
                      <a:pt x="2465" y="2618"/>
                    </a:cubicBezTo>
                    <a:cubicBezTo>
                      <a:pt x="1326" y="2733"/>
                      <a:pt x="663" y="3354"/>
                      <a:pt x="404" y="4120"/>
                    </a:cubicBezTo>
                    <a:lnTo>
                      <a:pt x="394" y="4109"/>
                    </a:lnTo>
                    <a:lnTo>
                      <a:pt x="394" y="4109"/>
                    </a:lnTo>
                    <a:cubicBezTo>
                      <a:pt x="1" y="4990"/>
                      <a:pt x="238" y="5922"/>
                      <a:pt x="798" y="6574"/>
                    </a:cubicBezTo>
                    <a:cubicBezTo>
                      <a:pt x="1196" y="7105"/>
                      <a:pt x="1795" y="7465"/>
                      <a:pt x="2546" y="7465"/>
                    </a:cubicBezTo>
                    <a:cubicBezTo>
                      <a:pt x="2557" y="7465"/>
                      <a:pt x="2568" y="7465"/>
                      <a:pt x="2579" y="7465"/>
                    </a:cubicBezTo>
                    <a:cubicBezTo>
                      <a:pt x="2605" y="7466"/>
                      <a:pt x="2630" y="7466"/>
                      <a:pt x="2656" y="7466"/>
                    </a:cubicBezTo>
                    <a:cubicBezTo>
                      <a:pt x="2931" y="7466"/>
                      <a:pt x="3205" y="7413"/>
                      <a:pt x="3480" y="7310"/>
                    </a:cubicBezTo>
                    <a:cubicBezTo>
                      <a:pt x="4118" y="8117"/>
                      <a:pt x="5188" y="8578"/>
                      <a:pt x="6251" y="8578"/>
                    </a:cubicBezTo>
                    <a:cubicBezTo>
                      <a:pt x="6810" y="8578"/>
                      <a:pt x="7368" y="8451"/>
                      <a:pt x="7860" y="8180"/>
                    </a:cubicBezTo>
                    <a:cubicBezTo>
                      <a:pt x="8448" y="8730"/>
                      <a:pt x="9233" y="8988"/>
                      <a:pt x="10025" y="8988"/>
                    </a:cubicBezTo>
                    <a:cubicBezTo>
                      <a:pt x="11259" y="8988"/>
                      <a:pt x="12510" y="8363"/>
                      <a:pt x="13059" y="7248"/>
                    </a:cubicBezTo>
                    <a:cubicBezTo>
                      <a:pt x="13364" y="7381"/>
                      <a:pt x="13678" y="7444"/>
                      <a:pt x="13985" y="7444"/>
                    </a:cubicBezTo>
                    <a:cubicBezTo>
                      <a:pt x="14177" y="7444"/>
                      <a:pt x="14367" y="7420"/>
                      <a:pt x="14550" y="7372"/>
                    </a:cubicBezTo>
                    <a:cubicBezTo>
                      <a:pt x="15368" y="7248"/>
                      <a:pt x="15907" y="6750"/>
                      <a:pt x="16165" y="6129"/>
                    </a:cubicBezTo>
                    <a:cubicBezTo>
                      <a:pt x="16383" y="5621"/>
                      <a:pt x="16445" y="5176"/>
                      <a:pt x="16425" y="4783"/>
                    </a:cubicBezTo>
                    <a:lnTo>
                      <a:pt x="16414" y="4710"/>
                    </a:lnTo>
                    <a:cubicBezTo>
                      <a:pt x="16298" y="3643"/>
                      <a:pt x="15552" y="2587"/>
                      <a:pt x="14237" y="2587"/>
                    </a:cubicBezTo>
                    <a:cubicBezTo>
                      <a:pt x="13792" y="2587"/>
                      <a:pt x="13281" y="2708"/>
                      <a:pt x="12707" y="2991"/>
                    </a:cubicBezTo>
                    <a:lnTo>
                      <a:pt x="12707" y="2981"/>
                    </a:lnTo>
                    <a:cubicBezTo>
                      <a:pt x="12360" y="2007"/>
                      <a:pt x="11287" y="1336"/>
                      <a:pt x="10246" y="1336"/>
                    </a:cubicBezTo>
                    <a:cubicBezTo>
                      <a:pt x="9858" y="1336"/>
                      <a:pt x="9474" y="1430"/>
                      <a:pt x="9134" y="1635"/>
                    </a:cubicBezTo>
                    <a:cubicBezTo>
                      <a:pt x="8506" y="520"/>
                      <a:pt x="7348" y="0"/>
                      <a:pt x="6179" y="0"/>
                    </a:cubicBezTo>
                    <a:close/>
                  </a:path>
                </a:pathLst>
              </a:custGeom>
              <a:solidFill>
                <a:srgbClr val="FFFEF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48"/>
              <p:cNvSpPr/>
              <p:nvPr/>
            </p:nvSpPr>
            <p:spPr>
              <a:xfrm>
                <a:off x="2074050" y="4066725"/>
                <a:ext cx="412175" cy="226150"/>
              </a:xfrm>
              <a:custGeom>
                <a:avLst/>
                <a:gdLst/>
                <a:ahLst/>
                <a:cxnLst/>
                <a:rect l="l" t="t" r="r" b="b"/>
                <a:pathLst>
                  <a:path w="16487" h="9046" extrusionOk="0">
                    <a:moveTo>
                      <a:pt x="6185" y="63"/>
                    </a:moveTo>
                    <a:cubicBezTo>
                      <a:pt x="7428" y="63"/>
                      <a:pt x="8531" y="664"/>
                      <a:pt x="9103" y="1673"/>
                    </a:cubicBezTo>
                    <a:lnTo>
                      <a:pt x="9124" y="1704"/>
                    </a:lnTo>
                    <a:lnTo>
                      <a:pt x="9144" y="1693"/>
                    </a:lnTo>
                    <a:cubicBezTo>
                      <a:pt x="9471" y="1494"/>
                      <a:pt x="9853" y="1394"/>
                      <a:pt x="10255" y="1394"/>
                    </a:cubicBezTo>
                    <a:cubicBezTo>
                      <a:pt x="10542" y="1394"/>
                      <a:pt x="10839" y="1445"/>
                      <a:pt x="11133" y="1548"/>
                    </a:cubicBezTo>
                    <a:cubicBezTo>
                      <a:pt x="11868" y="1818"/>
                      <a:pt x="12448" y="2367"/>
                      <a:pt x="12676" y="3019"/>
                    </a:cubicBezTo>
                    <a:lnTo>
                      <a:pt x="12686" y="3060"/>
                    </a:lnTo>
                    <a:lnTo>
                      <a:pt x="12727" y="3050"/>
                    </a:lnTo>
                    <a:cubicBezTo>
                      <a:pt x="13274" y="2780"/>
                      <a:pt x="13786" y="2643"/>
                      <a:pt x="14252" y="2643"/>
                    </a:cubicBezTo>
                    <a:cubicBezTo>
                      <a:pt x="14608" y="2643"/>
                      <a:pt x="14937" y="2723"/>
                      <a:pt x="15233" y="2885"/>
                    </a:cubicBezTo>
                    <a:cubicBezTo>
                      <a:pt x="15865" y="3237"/>
                      <a:pt x="16290" y="3930"/>
                      <a:pt x="16383" y="4749"/>
                    </a:cubicBezTo>
                    <a:lnTo>
                      <a:pt x="16393" y="4811"/>
                    </a:lnTo>
                    <a:cubicBezTo>
                      <a:pt x="16425" y="5235"/>
                      <a:pt x="16342" y="5670"/>
                      <a:pt x="16145" y="6136"/>
                    </a:cubicBezTo>
                    <a:cubicBezTo>
                      <a:pt x="15855" y="6820"/>
                      <a:pt x="15286" y="7255"/>
                      <a:pt x="14540" y="7368"/>
                    </a:cubicBezTo>
                    <a:cubicBezTo>
                      <a:pt x="14354" y="7415"/>
                      <a:pt x="14166" y="7438"/>
                      <a:pt x="13980" y="7438"/>
                    </a:cubicBezTo>
                    <a:cubicBezTo>
                      <a:pt x="13669" y="7438"/>
                      <a:pt x="13364" y="7374"/>
                      <a:pt x="13079" y="7244"/>
                    </a:cubicBezTo>
                    <a:lnTo>
                      <a:pt x="13049" y="7234"/>
                    </a:lnTo>
                    <a:lnTo>
                      <a:pt x="13038" y="7255"/>
                    </a:lnTo>
                    <a:cubicBezTo>
                      <a:pt x="12614" y="8114"/>
                      <a:pt x="11733" y="8735"/>
                      <a:pt x="10677" y="8922"/>
                    </a:cubicBezTo>
                    <a:cubicBezTo>
                      <a:pt x="10453" y="8963"/>
                      <a:pt x="10230" y="8984"/>
                      <a:pt x="10011" y="8984"/>
                    </a:cubicBezTo>
                    <a:cubicBezTo>
                      <a:pt x="9194" y="8984"/>
                      <a:pt x="8428" y="8701"/>
                      <a:pt x="7881" y="8187"/>
                    </a:cubicBezTo>
                    <a:lnTo>
                      <a:pt x="7860" y="8176"/>
                    </a:lnTo>
                    <a:lnTo>
                      <a:pt x="7839" y="8187"/>
                    </a:lnTo>
                    <a:cubicBezTo>
                      <a:pt x="7365" y="8447"/>
                      <a:pt x="6817" y="8571"/>
                      <a:pt x="6264" y="8571"/>
                    </a:cubicBezTo>
                    <a:cubicBezTo>
                      <a:pt x="5212" y="8571"/>
                      <a:pt x="4139" y="8124"/>
                      <a:pt x="3501" y="7317"/>
                    </a:cubicBezTo>
                    <a:lnTo>
                      <a:pt x="3490" y="7296"/>
                    </a:lnTo>
                    <a:lnTo>
                      <a:pt x="3469" y="7306"/>
                    </a:lnTo>
                    <a:cubicBezTo>
                      <a:pt x="3203" y="7411"/>
                      <a:pt x="2936" y="7463"/>
                      <a:pt x="2654" y="7463"/>
                    </a:cubicBezTo>
                    <a:cubicBezTo>
                      <a:pt x="2629" y="7463"/>
                      <a:pt x="2604" y="7463"/>
                      <a:pt x="2579" y="7462"/>
                    </a:cubicBezTo>
                    <a:lnTo>
                      <a:pt x="2558" y="7462"/>
                    </a:lnTo>
                    <a:cubicBezTo>
                      <a:pt x="1865" y="7462"/>
                      <a:pt x="1243" y="7151"/>
                      <a:pt x="818" y="6592"/>
                    </a:cubicBezTo>
                    <a:cubicBezTo>
                      <a:pt x="249" y="5919"/>
                      <a:pt x="84" y="5039"/>
                      <a:pt x="373" y="4272"/>
                    </a:cubicBezTo>
                    <a:lnTo>
                      <a:pt x="373" y="4272"/>
                    </a:lnTo>
                    <a:lnTo>
                      <a:pt x="383" y="4293"/>
                    </a:lnTo>
                    <a:lnTo>
                      <a:pt x="425" y="4158"/>
                    </a:lnTo>
                    <a:cubicBezTo>
                      <a:pt x="726" y="3299"/>
                      <a:pt x="1450" y="2781"/>
                      <a:pt x="2465" y="2678"/>
                    </a:cubicBezTo>
                    <a:cubicBezTo>
                      <a:pt x="2507" y="2678"/>
                      <a:pt x="2548" y="2673"/>
                      <a:pt x="2593" y="2673"/>
                    </a:cubicBezTo>
                    <a:cubicBezTo>
                      <a:pt x="2615" y="2673"/>
                      <a:pt x="2638" y="2674"/>
                      <a:pt x="2662" y="2678"/>
                    </a:cubicBezTo>
                    <a:lnTo>
                      <a:pt x="2682" y="2678"/>
                    </a:lnTo>
                    <a:lnTo>
                      <a:pt x="2693" y="2646"/>
                    </a:lnTo>
                    <a:cubicBezTo>
                      <a:pt x="2972" y="1321"/>
                      <a:pt x="4111" y="327"/>
                      <a:pt x="5582" y="109"/>
                    </a:cubicBezTo>
                    <a:cubicBezTo>
                      <a:pt x="5786" y="78"/>
                      <a:pt x="5987" y="63"/>
                      <a:pt x="6185" y="63"/>
                    </a:cubicBezTo>
                    <a:close/>
                    <a:moveTo>
                      <a:pt x="6180" y="1"/>
                    </a:moveTo>
                    <a:cubicBezTo>
                      <a:pt x="5980" y="1"/>
                      <a:pt x="5777" y="16"/>
                      <a:pt x="5572" y="47"/>
                    </a:cubicBezTo>
                    <a:cubicBezTo>
                      <a:pt x="4081" y="264"/>
                      <a:pt x="2931" y="1279"/>
                      <a:pt x="2631" y="2616"/>
                    </a:cubicBezTo>
                    <a:lnTo>
                      <a:pt x="2465" y="2616"/>
                    </a:lnTo>
                    <a:cubicBezTo>
                      <a:pt x="1440" y="2719"/>
                      <a:pt x="705" y="3226"/>
                      <a:pt x="394" y="4075"/>
                    </a:cubicBezTo>
                    <a:lnTo>
                      <a:pt x="373" y="4127"/>
                    </a:lnTo>
                    <a:cubicBezTo>
                      <a:pt x="1" y="4945"/>
                      <a:pt x="156" y="5898"/>
                      <a:pt x="777" y="6623"/>
                    </a:cubicBezTo>
                    <a:cubicBezTo>
                      <a:pt x="1205" y="7205"/>
                      <a:pt x="1835" y="7524"/>
                      <a:pt x="2546" y="7524"/>
                    </a:cubicBezTo>
                    <a:cubicBezTo>
                      <a:pt x="2557" y="7524"/>
                      <a:pt x="2568" y="7524"/>
                      <a:pt x="2579" y="7524"/>
                    </a:cubicBezTo>
                    <a:cubicBezTo>
                      <a:pt x="2603" y="7525"/>
                      <a:pt x="2628" y="7525"/>
                      <a:pt x="2652" y="7525"/>
                    </a:cubicBezTo>
                    <a:cubicBezTo>
                      <a:pt x="2928" y="7525"/>
                      <a:pt x="3203" y="7473"/>
                      <a:pt x="3469" y="7368"/>
                    </a:cubicBezTo>
                    <a:cubicBezTo>
                      <a:pt x="4127" y="8188"/>
                      <a:pt x="5192" y="8640"/>
                      <a:pt x="6247" y="8640"/>
                    </a:cubicBezTo>
                    <a:cubicBezTo>
                      <a:pt x="6804" y="8640"/>
                      <a:pt x="7359" y="8514"/>
                      <a:pt x="7850" y="8249"/>
                    </a:cubicBezTo>
                    <a:cubicBezTo>
                      <a:pt x="8419" y="8767"/>
                      <a:pt x="9196" y="9046"/>
                      <a:pt x="10025" y="9046"/>
                    </a:cubicBezTo>
                    <a:cubicBezTo>
                      <a:pt x="10242" y="9046"/>
                      <a:pt x="10460" y="9025"/>
                      <a:pt x="10688" y="8984"/>
                    </a:cubicBezTo>
                    <a:cubicBezTo>
                      <a:pt x="11754" y="8797"/>
                      <a:pt x="12644" y="8166"/>
                      <a:pt x="13079" y="7317"/>
                    </a:cubicBezTo>
                    <a:cubicBezTo>
                      <a:pt x="13369" y="7439"/>
                      <a:pt x="13674" y="7501"/>
                      <a:pt x="13985" y="7501"/>
                    </a:cubicBezTo>
                    <a:cubicBezTo>
                      <a:pt x="14175" y="7501"/>
                      <a:pt x="14368" y="7478"/>
                      <a:pt x="14561" y="7430"/>
                    </a:cubicBezTo>
                    <a:cubicBezTo>
                      <a:pt x="15316" y="7317"/>
                      <a:pt x="15896" y="6871"/>
                      <a:pt x="16197" y="6167"/>
                    </a:cubicBezTo>
                    <a:cubicBezTo>
                      <a:pt x="16404" y="5691"/>
                      <a:pt x="16487" y="5246"/>
                      <a:pt x="16455" y="4800"/>
                    </a:cubicBezTo>
                    <a:lnTo>
                      <a:pt x="16445" y="4738"/>
                    </a:lnTo>
                    <a:cubicBezTo>
                      <a:pt x="16352" y="3900"/>
                      <a:pt x="15917" y="3185"/>
                      <a:pt x="15265" y="2833"/>
                    </a:cubicBezTo>
                    <a:cubicBezTo>
                      <a:pt x="15014" y="2699"/>
                      <a:pt x="14673" y="2583"/>
                      <a:pt x="14234" y="2583"/>
                    </a:cubicBezTo>
                    <a:cubicBezTo>
                      <a:pt x="13820" y="2583"/>
                      <a:pt x="13320" y="2686"/>
                      <a:pt x="12727" y="2978"/>
                    </a:cubicBezTo>
                    <a:cubicBezTo>
                      <a:pt x="12479" y="2315"/>
                      <a:pt x="11899" y="1766"/>
                      <a:pt x="11153" y="1497"/>
                    </a:cubicBezTo>
                    <a:cubicBezTo>
                      <a:pt x="10854" y="1387"/>
                      <a:pt x="10548" y="1333"/>
                      <a:pt x="10253" y="1333"/>
                    </a:cubicBezTo>
                    <a:cubicBezTo>
                      <a:pt x="9853" y="1333"/>
                      <a:pt x="9472" y="1431"/>
                      <a:pt x="9144" y="1621"/>
                    </a:cubicBezTo>
                    <a:cubicBezTo>
                      <a:pt x="8555" y="603"/>
                      <a:pt x="7434" y="1"/>
                      <a:pt x="6180" y="1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7" name="Google Shape;1697;p76"/>
          <p:cNvGrpSpPr/>
          <p:nvPr/>
        </p:nvGrpSpPr>
        <p:grpSpPr>
          <a:xfrm>
            <a:off x="-393339" y="2807004"/>
            <a:ext cx="3648705" cy="2520646"/>
            <a:chOff x="-1314662" y="2819277"/>
            <a:chExt cx="3757059" cy="2196761"/>
          </a:xfrm>
        </p:grpSpPr>
        <p:sp>
          <p:nvSpPr>
            <p:cNvPr id="1698" name="Google Shape;1698;p76"/>
            <p:cNvSpPr/>
            <p:nvPr/>
          </p:nvSpPr>
          <p:spPr>
            <a:xfrm>
              <a:off x="-1309383" y="2823357"/>
              <a:ext cx="3020394" cy="1511577"/>
            </a:xfrm>
            <a:custGeom>
              <a:avLst/>
              <a:gdLst/>
              <a:ahLst/>
              <a:cxnLst/>
              <a:rect l="l" t="t" r="r" b="b"/>
              <a:pathLst>
                <a:path w="25171" h="12597" extrusionOk="0">
                  <a:moveTo>
                    <a:pt x="12585" y="0"/>
                  </a:moveTo>
                  <a:cubicBezTo>
                    <a:pt x="5643" y="0"/>
                    <a:pt x="0" y="5653"/>
                    <a:pt x="0" y="12596"/>
                  </a:cubicBezTo>
                  <a:lnTo>
                    <a:pt x="1058" y="12596"/>
                  </a:lnTo>
                  <a:cubicBezTo>
                    <a:pt x="1058" y="6238"/>
                    <a:pt x="6227" y="1069"/>
                    <a:pt x="12585" y="1069"/>
                  </a:cubicBezTo>
                  <a:cubicBezTo>
                    <a:pt x="18933" y="1069"/>
                    <a:pt x="24102" y="6238"/>
                    <a:pt x="24102" y="12596"/>
                  </a:cubicBezTo>
                  <a:lnTo>
                    <a:pt x="25171" y="12596"/>
                  </a:lnTo>
                  <a:cubicBezTo>
                    <a:pt x="25171" y="5653"/>
                    <a:pt x="19528" y="0"/>
                    <a:pt x="12585" y="0"/>
                  </a:cubicBezTo>
                  <a:close/>
                </a:path>
              </a:pathLst>
            </a:custGeom>
            <a:solidFill>
              <a:srgbClr val="EF89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76"/>
            <p:cNvSpPr/>
            <p:nvPr/>
          </p:nvSpPr>
          <p:spPr>
            <a:xfrm>
              <a:off x="-1314662" y="2819277"/>
              <a:ext cx="3030954" cy="1519617"/>
            </a:xfrm>
            <a:custGeom>
              <a:avLst/>
              <a:gdLst/>
              <a:ahLst/>
              <a:cxnLst/>
              <a:rect l="l" t="t" r="r" b="b"/>
              <a:pathLst>
                <a:path w="25259" h="12664" extrusionOk="0">
                  <a:moveTo>
                    <a:pt x="12629" y="78"/>
                  </a:moveTo>
                  <a:cubicBezTo>
                    <a:pt x="19540" y="78"/>
                    <a:pt x="25160" y="5687"/>
                    <a:pt x="25182" y="12586"/>
                  </a:cubicBezTo>
                  <a:lnTo>
                    <a:pt x="24190" y="12586"/>
                  </a:lnTo>
                  <a:cubicBezTo>
                    <a:pt x="24168" y="6228"/>
                    <a:pt x="18989" y="1070"/>
                    <a:pt x="12629" y="1070"/>
                  </a:cubicBezTo>
                  <a:cubicBezTo>
                    <a:pt x="6271" y="1070"/>
                    <a:pt x="1091" y="6228"/>
                    <a:pt x="1069" y="12586"/>
                  </a:cubicBezTo>
                  <a:lnTo>
                    <a:pt x="78" y="12586"/>
                  </a:lnTo>
                  <a:cubicBezTo>
                    <a:pt x="100" y="5687"/>
                    <a:pt x="5720" y="78"/>
                    <a:pt x="12629" y="78"/>
                  </a:cubicBezTo>
                  <a:close/>
                  <a:moveTo>
                    <a:pt x="12629" y="1"/>
                  </a:moveTo>
                  <a:cubicBezTo>
                    <a:pt x="5665" y="1"/>
                    <a:pt x="0" y="5665"/>
                    <a:pt x="0" y="12630"/>
                  </a:cubicBezTo>
                  <a:cubicBezTo>
                    <a:pt x="0" y="12652"/>
                    <a:pt x="22" y="12664"/>
                    <a:pt x="44" y="12664"/>
                  </a:cubicBezTo>
                  <a:lnTo>
                    <a:pt x="1102" y="12664"/>
                  </a:lnTo>
                  <a:cubicBezTo>
                    <a:pt x="1124" y="12664"/>
                    <a:pt x="1146" y="12652"/>
                    <a:pt x="1146" y="12630"/>
                  </a:cubicBezTo>
                  <a:cubicBezTo>
                    <a:pt x="1146" y="6294"/>
                    <a:pt x="6293" y="1147"/>
                    <a:pt x="12629" y="1147"/>
                  </a:cubicBezTo>
                  <a:cubicBezTo>
                    <a:pt x="18955" y="1147"/>
                    <a:pt x="24113" y="6294"/>
                    <a:pt x="24113" y="12630"/>
                  </a:cubicBezTo>
                  <a:cubicBezTo>
                    <a:pt x="24113" y="12652"/>
                    <a:pt x="24124" y="12664"/>
                    <a:pt x="24146" y="12664"/>
                  </a:cubicBezTo>
                  <a:lnTo>
                    <a:pt x="25215" y="12664"/>
                  </a:lnTo>
                  <a:cubicBezTo>
                    <a:pt x="25237" y="12664"/>
                    <a:pt x="25259" y="12652"/>
                    <a:pt x="25259" y="12630"/>
                  </a:cubicBezTo>
                  <a:cubicBezTo>
                    <a:pt x="25259" y="5665"/>
                    <a:pt x="19594" y="1"/>
                    <a:pt x="12629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76"/>
            <p:cNvSpPr/>
            <p:nvPr/>
          </p:nvSpPr>
          <p:spPr>
            <a:xfrm>
              <a:off x="-1193106" y="2939754"/>
              <a:ext cx="2787844" cy="1395182"/>
            </a:xfrm>
            <a:custGeom>
              <a:avLst/>
              <a:gdLst/>
              <a:ahLst/>
              <a:cxnLst/>
              <a:rect l="l" t="t" r="r" b="b"/>
              <a:pathLst>
                <a:path w="23233" h="11627" extrusionOk="0">
                  <a:moveTo>
                    <a:pt x="11616" y="0"/>
                  </a:moveTo>
                  <a:cubicBezTo>
                    <a:pt x="5203" y="0"/>
                    <a:pt x="1" y="5212"/>
                    <a:pt x="1" y="11626"/>
                  </a:cubicBezTo>
                  <a:lnTo>
                    <a:pt x="1048" y="11626"/>
                  </a:lnTo>
                  <a:cubicBezTo>
                    <a:pt x="1048" y="5797"/>
                    <a:pt x="5787" y="1058"/>
                    <a:pt x="11616" y="1058"/>
                  </a:cubicBezTo>
                  <a:cubicBezTo>
                    <a:pt x="17447" y="1058"/>
                    <a:pt x="22186" y="5797"/>
                    <a:pt x="22186" y="11626"/>
                  </a:cubicBezTo>
                  <a:lnTo>
                    <a:pt x="23232" y="11626"/>
                  </a:lnTo>
                  <a:cubicBezTo>
                    <a:pt x="23232" y="5212"/>
                    <a:pt x="18020" y="0"/>
                    <a:pt x="11616" y="0"/>
                  </a:cubicBezTo>
                  <a:close/>
                </a:path>
              </a:pathLst>
            </a:custGeom>
            <a:solidFill>
              <a:srgbClr val="F2C4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76"/>
            <p:cNvSpPr/>
            <p:nvPr/>
          </p:nvSpPr>
          <p:spPr>
            <a:xfrm>
              <a:off x="-1198386" y="2935674"/>
              <a:ext cx="2798403" cy="1403222"/>
            </a:xfrm>
            <a:custGeom>
              <a:avLst/>
              <a:gdLst/>
              <a:ahLst/>
              <a:cxnLst/>
              <a:rect l="l" t="t" r="r" b="b"/>
              <a:pathLst>
                <a:path w="23321" h="11694" extrusionOk="0">
                  <a:moveTo>
                    <a:pt x="11660" y="78"/>
                  </a:moveTo>
                  <a:cubicBezTo>
                    <a:pt x="18030" y="78"/>
                    <a:pt x="23221" y="5246"/>
                    <a:pt x="23243" y="11616"/>
                  </a:cubicBezTo>
                  <a:lnTo>
                    <a:pt x="22262" y="11616"/>
                  </a:lnTo>
                  <a:cubicBezTo>
                    <a:pt x="22240" y="5787"/>
                    <a:pt x="17491" y="1048"/>
                    <a:pt x="11660" y="1048"/>
                  </a:cubicBezTo>
                  <a:cubicBezTo>
                    <a:pt x="5820" y="1048"/>
                    <a:pt x="1070" y="5787"/>
                    <a:pt x="1048" y="11616"/>
                  </a:cubicBezTo>
                  <a:lnTo>
                    <a:pt x="78" y="11616"/>
                  </a:lnTo>
                  <a:cubicBezTo>
                    <a:pt x="100" y="5246"/>
                    <a:pt x="5291" y="78"/>
                    <a:pt x="11660" y="78"/>
                  </a:cubicBezTo>
                  <a:close/>
                  <a:moveTo>
                    <a:pt x="11660" y="1"/>
                  </a:moveTo>
                  <a:cubicBezTo>
                    <a:pt x="5236" y="1"/>
                    <a:pt x="1" y="5224"/>
                    <a:pt x="1" y="11660"/>
                  </a:cubicBezTo>
                  <a:cubicBezTo>
                    <a:pt x="1" y="11682"/>
                    <a:pt x="23" y="11694"/>
                    <a:pt x="45" y="11694"/>
                  </a:cubicBezTo>
                  <a:lnTo>
                    <a:pt x="1092" y="11694"/>
                  </a:lnTo>
                  <a:cubicBezTo>
                    <a:pt x="1114" y="11694"/>
                    <a:pt x="1125" y="11682"/>
                    <a:pt x="1125" y="11660"/>
                  </a:cubicBezTo>
                  <a:cubicBezTo>
                    <a:pt x="1125" y="5853"/>
                    <a:pt x="5853" y="1125"/>
                    <a:pt x="11660" y="1125"/>
                  </a:cubicBezTo>
                  <a:cubicBezTo>
                    <a:pt x="17469" y="1125"/>
                    <a:pt x="22185" y="5853"/>
                    <a:pt x="22185" y="11660"/>
                  </a:cubicBezTo>
                  <a:cubicBezTo>
                    <a:pt x="22185" y="11682"/>
                    <a:pt x="22208" y="11694"/>
                    <a:pt x="22230" y="11694"/>
                  </a:cubicBezTo>
                  <a:lnTo>
                    <a:pt x="23276" y="11694"/>
                  </a:lnTo>
                  <a:cubicBezTo>
                    <a:pt x="23298" y="11694"/>
                    <a:pt x="23320" y="11682"/>
                    <a:pt x="23320" y="11660"/>
                  </a:cubicBezTo>
                  <a:cubicBezTo>
                    <a:pt x="23320" y="5224"/>
                    <a:pt x="18086" y="1"/>
                    <a:pt x="11660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76"/>
            <p:cNvSpPr/>
            <p:nvPr/>
          </p:nvSpPr>
          <p:spPr>
            <a:xfrm>
              <a:off x="-1080550" y="3053390"/>
              <a:ext cx="2562853" cy="1281547"/>
            </a:xfrm>
            <a:custGeom>
              <a:avLst/>
              <a:gdLst/>
              <a:ahLst/>
              <a:cxnLst/>
              <a:rect l="l" t="t" r="r" b="b"/>
              <a:pathLst>
                <a:path w="21358" h="10680" extrusionOk="0">
                  <a:moveTo>
                    <a:pt x="10678" y="1"/>
                  </a:moveTo>
                  <a:cubicBezTo>
                    <a:pt x="4783" y="1"/>
                    <a:pt x="0" y="4784"/>
                    <a:pt x="0" y="10679"/>
                  </a:cubicBezTo>
                  <a:lnTo>
                    <a:pt x="1047" y="10679"/>
                  </a:lnTo>
                  <a:cubicBezTo>
                    <a:pt x="1047" y="5367"/>
                    <a:pt x="5367" y="1047"/>
                    <a:pt x="10678" y="1047"/>
                  </a:cubicBezTo>
                  <a:cubicBezTo>
                    <a:pt x="15990" y="1047"/>
                    <a:pt x="20310" y="5367"/>
                    <a:pt x="20310" y="10679"/>
                  </a:cubicBezTo>
                  <a:lnTo>
                    <a:pt x="21358" y="10679"/>
                  </a:lnTo>
                  <a:cubicBezTo>
                    <a:pt x="21358" y="4784"/>
                    <a:pt x="16563" y="1"/>
                    <a:pt x="10678" y="1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76"/>
            <p:cNvSpPr/>
            <p:nvPr/>
          </p:nvSpPr>
          <p:spPr>
            <a:xfrm>
              <a:off x="-1085950" y="3048110"/>
              <a:ext cx="2572213" cy="1290786"/>
            </a:xfrm>
            <a:custGeom>
              <a:avLst/>
              <a:gdLst/>
              <a:ahLst/>
              <a:cxnLst/>
              <a:rect l="l" t="t" r="r" b="b"/>
              <a:pathLst>
                <a:path w="21436" h="10757" extrusionOk="0">
                  <a:moveTo>
                    <a:pt x="10723" y="77"/>
                  </a:moveTo>
                  <a:cubicBezTo>
                    <a:pt x="16576" y="77"/>
                    <a:pt x="21347" y="4828"/>
                    <a:pt x="21369" y="10679"/>
                  </a:cubicBezTo>
                  <a:lnTo>
                    <a:pt x="20389" y="10679"/>
                  </a:lnTo>
                  <a:cubicBezTo>
                    <a:pt x="20367" y="5367"/>
                    <a:pt x="16035" y="1059"/>
                    <a:pt x="10723" y="1059"/>
                  </a:cubicBezTo>
                  <a:cubicBezTo>
                    <a:pt x="5401" y="1059"/>
                    <a:pt x="1081" y="5367"/>
                    <a:pt x="1059" y="10679"/>
                  </a:cubicBezTo>
                  <a:lnTo>
                    <a:pt x="78" y="10679"/>
                  </a:lnTo>
                  <a:cubicBezTo>
                    <a:pt x="100" y="4828"/>
                    <a:pt x="4872" y="77"/>
                    <a:pt x="10723" y="77"/>
                  </a:cubicBezTo>
                  <a:close/>
                  <a:moveTo>
                    <a:pt x="10723" y="1"/>
                  </a:moveTo>
                  <a:cubicBezTo>
                    <a:pt x="4816" y="1"/>
                    <a:pt x="1" y="4806"/>
                    <a:pt x="1" y="10723"/>
                  </a:cubicBezTo>
                  <a:cubicBezTo>
                    <a:pt x="1" y="10745"/>
                    <a:pt x="23" y="10757"/>
                    <a:pt x="45" y="10757"/>
                  </a:cubicBezTo>
                  <a:lnTo>
                    <a:pt x="1092" y="10757"/>
                  </a:lnTo>
                  <a:cubicBezTo>
                    <a:pt x="1114" y="10757"/>
                    <a:pt x="1136" y="10745"/>
                    <a:pt x="1136" y="10723"/>
                  </a:cubicBezTo>
                  <a:cubicBezTo>
                    <a:pt x="1136" y="5433"/>
                    <a:pt x="5434" y="1125"/>
                    <a:pt x="10723" y="1125"/>
                  </a:cubicBezTo>
                  <a:cubicBezTo>
                    <a:pt x="16013" y="1125"/>
                    <a:pt x="20311" y="5433"/>
                    <a:pt x="20311" y="10723"/>
                  </a:cubicBezTo>
                  <a:cubicBezTo>
                    <a:pt x="20311" y="10745"/>
                    <a:pt x="20333" y="10757"/>
                    <a:pt x="20355" y="10757"/>
                  </a:cubicBezTo>
                  <a:lnTo>
                    <a:pt x="21403" y="10757"/>
                  </a:lnTo>
                  <a:cubicBezTo>
                    <a:pt x="21425" y="10757"/>
                    <a:pt x="21435" y="10745"/>
                    <a:pt x="21435" y="10723"/>
                  </a:cubicBezTo>
                  <a:cubicBezTo>
                    <a:pt x="21435" y="4806"/>
                    <a:pt x="16630" y="1"/>
                    <a:pt x="10723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76"/>
            <p:cNvSpPr/>
            <p:nvPr/>
          </p:nvSpPr>
          <p:spPr>
            <a:xfrm>
              <a:off x="-970874" y="3161867"/>
              <a:ext cx="2343382" cy="1173071"/>
            </a:xfrm>
            <a:custGeom>
              <a:avLst/>
              <a:gdLst/>
              <a:ahLst/>
              <a:cxnLst/>
              <a:rect l="l" t="t" r="r" b="b"/>
              <a:pathLst>
                <a:path w="19529" h="9776" extrusionOk="0">
                  <a:moveTo>
                    <a:pt x="9764" y="1"/>
                  </a:moveTo>
                  <a:cubicBezTo>
                    <a:pt x="4376" y="1"/>
                    <a:pt x="0" y="4387"/>
                    <a:pt x="0" y="9775"/>
                  </a:cubicBezTo>
                  <a:lnTo>
                    <a:pt x="1048" y="9775"/>
                  </a:lnTo>
                  <a:cubicBezTo>
                    <a:pt x="1048" y="4970"/>
                    <a:pt x="4960" y="1058"/>
                    <a:pt x="9764" y="1058"/>
                  </a:cubicBezTo>
                  <a:cubicBezTo>
                    <a:pt x="14569" y="1058"/>
                    <a:pt x="18482" y="4970"/>
                    <a:pt x="18482" y="9775"/>
                  </a:cubicBezTo>
                  <a:lnTo>
                    <a:pt x="19529" y="9775"/>
                  </a:lnTo>
                  <a:cubicBezTo>
                    <a:pt x="19529" y="4387"/>
                    <a:pt x="15154" y="1"/>
                    <a:pt x="9764" y="1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76"/>
            <p:cNvSpPr/>
            <p:nvPr/>
          </p:nvSpPr>
          <p:spPr>
            <a:xfrm>
              <a:off x="-976154" y="3157907"/>
              <a:ext cx="2353942" cy="1180991"/>
            </a:xfrm>
            <a:custGeom>
              <a:avLst/>
              <a:gdLst/>
              <a:ahLst/>
              <a:cxnLst/>
              <a:rect l="l" t="t" r="r" b="b"/>
              <a:pathLst>
                <a:path w="19617" h="9842" extrusionOk="0">
                  <a:moveTo>
                    <a:pt x="9808" y="78"/>
                  </a:moveTo>
                  <a:cubicBezTo>
                    <a:pt x="15164" y="78"/>
                    <a:pt x="19518" y="4420"/>
                    <a:pt x="19540" y="9764"/>
                  </a:cubicBezTo>
                  <a:lnTo>
                    <a:pt x="18559" y="9764"/>
                  </a:lnTo>
                  <a:cubicBezTo>
                    <a:pt x="18537" y="4959"/>
                    <a:pt x="14625" y="1047"/>
                    <a:pt x="9808" y="1047"/>
                  </a:cubicBezTo>
                  <a:cubicBezTo>
                    <a:pt x="4993" y="1047"/>
                    <a:pt x="1070" y="4959"/>
                    <a:pt x="1058" y="9764"/>
                  </a:cubicBezTo>
                  <a:lnTo>
                    <a:pt x="78" y="9764"/>
                  </a:lnTo>
                  <a:cubicBezTo>
                    <a:pt x="100" y="4420"/>
                    <a:pt x="4453" y="78"/>
                    <a:pt x="9808" y="78"/>
                  </a:cubicBezTo>
                  <a:close/>
                  <a:moveTo>
                    <a:pt x="9808" y="0"/>
                  </a:moveTo>
                  <a:cubicBezTo>
                    <a:pt x="4398" y="0"/>
                    <a:pt x="0" y="4398"/>
                    <a:pt x="0" y="9808"/>
                  </a:cubicBezTo>
                  <a:cubicBezTo>
                    <a:pt x="0" y="9830"/>
                    <a:pt x="22" y="9842"/>
                    <a:pt x="44" y="9842"/>
                  </a:cubicBezTo>
                  <a:lnTo>
                    <a:pt x="1092" y="9842"/>
                  </a:lnTo>
                  <a:cubicBezTo>
                    <a:pt x="1114" y="9842"/>
                    <a:pt x="1124" y="9830"/>
                    <a:pt x="1124" y="9808"/>
                  </a:cubicBezTo>
                  <a:cubicBezTo>
                    <a:pt x="1124" y="5015"/>
                    <a:pt x="5026" y="1124"/>
                    <a:pt x="9808" y="1124"/>
                  </a:cubicBezTo>
                  <a:cubicBezTo>
                    <a:pt x="14591" y="1124"/>
                    <a:pt x="18482" y="5015"/>
                    <a:pt x="18482" y="9808"/>
                  </a:cubicBezTo>
                  <a:cubicBezTo>
                    <a:pt x="18482" y="9830"/>
                    <a:pt x="18504" y="9842"/>
                    <a:pt x="18526" y="9842"/>
                  </a:cubicBezTo>
                  <a:lnTo>
                    <a:pt x="19573" y="9842"/>
                  </a:lnTo>
                  <a:cubicBezTo>
                    <a:pt x="19595" y="9842"/>
                    <a:pt x="19617" y="9830"/>
                    <a:pt x="19617" y="9808"/>
                  </a:cubicBezTo>
                  <a:cubicBezTo>
                    <a:pt x="19617" y="4398"/>
                    <a:pt x="15208" y="0"/>
                    <a:pt x="9808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76"/>
            <p:cNvSpPr/>
            <p:nvPr/>
          </p:nvSpPr>
          <p:spPr>
            <a:xfrm>
              <a:off x="-871637" y="3262424"/>
              <a:ext cx="2145031" cy="1072515"/>
            </a:xfrm>
            <a:custGeom>
              <a:avLst/>
              <a:gdLst/>
              <a:ahLst/>
              <a:cxnLst/>
              <a:rect l="l" t="t" r="r" b="b"/>
              <a:pathLst>
                <a:path w="17876" h="8938" extrusionOk="0">
                  <a:moveTo>
                    <a:pt x="8937" y="0"/>
                  </a:moveTo>
                  <a:cubicBezTo>
                    <a:pt x="4012" y="0"/>
                    <a:pt x="0" y="4012"/>
                    <a:pt x="0" y="8937"/>
                  </a:cubicBezTo>
                  <a:lnTo>
                    <a:pt x="1047" y="8937"/>
                  </a:lnTo>
                  <a:cubicBezTo>
                    <a:pt x="1047" y="4585"/>
                    <a:pt x="4585" y="1047"/>
                    <a:pt x="8937" y="1047"/>
                  </a:cubicBezTo>
                  <a:cubicBezTo>
                    <a:pt x="13280" y="1047"/>
                    <a:pt x="16818" y="4585"/>
                    <a:pt x="16818" y="8937"/>
                  </a:cubicBezTo>
                  <a:lnTo>
                    <a:pt x="17876" y="8937"/>
                  </a:lnTo>
                  <a:cubicBezTo>
                    <a:pt x="17876" y="4012"/>
                    <a:pt x="13864" y="0"/>
                    <a:pt x="8937" y="0"/>
                  </a:cubicBezTo>
                  <a:close/>
                </a:path>
              </a:pathLst>
            </a:custGeom>
            <a:solidFill>
              <a:srgbClr val="8A9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76"/>
            <p:cNvSpPr/>
            <p:nvPr/>
          </p:nvSpPr>
          <p:spPr>
            <a:xfrm>
              <a:off x="-875717" y="3257024"/>
              <a:ext cx="2153070" cy="1081875"/>
            </a:xfrm>
            <a:custGeom>
              <a:avLst/>
              <a:gdLst/>
              <a:ahLst/>
              <a:cxnLst/>
              <a:rect l="l" t="t" r="r" b="b"/>
              <a:pathLst>
                <a:path w="17943" h="9016" extrusionOk="0">
                  <a:moveTo>
                    <a:pt x="8971" y="78"/>
                  </a:moveTo>
                  <a:cubicBezTo>
                    <a:pt x="13865" y="78"/>
                    <a:pt x="17843" y="4057"/>
                    <a:pt x="17865" y="8938"/>
                  </a:cubicBezTo>
                  <a:lnTo>
                    <a:pt x="16896" y="8938"/>
                  </a:lnTo>
                  <a:cubicBezTo>
                    <a:pt x="16874" y="4586"/>
                    <a:pt x="13325" y="1059"/>
                    <a:pt x="8971" y="1059"/>
                  </a:cubicBezTo>
                  <a:cubicBezTo>
                    <a:pt x="4619" y="1059"/>
                    <a:pt x="1070" y="4586"/>
                    <a:pt x="1048" y="8938"/>
                  </a:cubicBezTo>
                  <a:lnTo>
                    <a:pt x="67" y="8938"/>
                  </a:lnTo>
                  <a:cubicBezTo>
                    <a:pt x="89" y="4057"/>
                    <a:pt x="4078" y="78"/>
                    <a:pt x="8971" y="78"/>
                  </a:cubicBezTo>
                  <a:close/>
                  <a:moveTo>
                    <a:pt x="8971" y="1"/>
                  </a:moveTo>
                  <a:cubicBezTo>
                    <a:pt x="4024" y="1"/>
                    <a:pt x="1" y="4034"/>
                    <a:pt x="1" y="8982"/>
                  </a:cubicBezTo>
                  <a:cubicBezTo>
                    <a:pt x="1" y="9004"/>
                    <a:pt x="12" y="9016"/>
                    <a:pt x="34" y="9016"/>
                  </a:cubicBezTo>
                  <a:lnTo>
                    <a:pt x="1081" y="9016"/>
                  </a:lnTo>
                  <a:cubicBezTo>
                    <a:pt x="1103" y="9016"/>
                    <a:pt x="1125" y="9004"/>
                    <a:pt x="1125" y="8982"/>
                  </a:cubicBezTo>
                  <a:cubicBezTo>
                    <a:pt x="1125" y="4652"/>
                    <a:pt x="4641" y="1136"/>
                    <a:pt x="8971" y="1136"/>
                  </a:cubicBezTo>
                  <a:cubicBezTo>
                    <a:pt x="13291" y="1136"/>
                    <a:pt x="16818" y="4652"/>
                    <a:pt x="16818" y="8982"/>
                  </a:cubicBezTo>
                  <a:cubicBezTo>
                    <a:pt x="16818" y="9004"/>
                    <a:pt x="16830" y="9016"/>
                    <a:pt x="16852" y="9016"/>
                  </a:cubicBezTo>
                  <a:lnTo>
                    <a:pt x="17910" y="9016"/>
                  </a:lnTo>
                  <a:cubicBezTo>
                    <a:pt x="17932" y="9016"/>
                    <a:pt x="17942" y="9004"/>
                    <a:pt x="17942" y="8982"/>
                  </a:cubicBezTo>
                  <a:cubicBezTo>
                    <a:pt x="17942" y="4034"/>
                    <a:pt x="13920" y="1"/>
                    <a:pt x="8971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76"/>
            <p:cNvSpPr/>
            <p:nvPr/>
          </p:nvSpPr>
          <p:spPr>
            <a:xfrm>
              <a:off x="400442" y="3855926"/>
              <a:ext cx="2036675" cy="1155312"/>
            </a:xfrm>
            <a:custGeom>
              <a:avLst/>
              <a:gdLst/>
              <a:ahLst/>
              <a:cxnLst/>
              <a:rect l="l" t="t" r="r" b="b"/>
              <a:pathLst>
                <a:path w="16973" h="9628" extrusionOk="0">
                  <a:moveTo>
                    <a:pt x="9201" y="0"/>
                  </a:moveTo>
                  <a:cubicBezTo>
                    <a:pt x="9168" y="0"/>
                    <a:pt x="9136" y="1"/>
                    <a:pt x="9104" y="2"/>
                  </a:cubicBezTo>
                  <a:cubicBezTo>
                    <a:pt x="7936" y="35"/>
                    <a:pt x="6844" y="883"/>
                    <a:pt x="6514" y="1997"/>
                  </a:cubicBezTo>
                  <a:cubicBezTo>
                    <a:pt x="6229" y="1779"/>
                    <a:pt x="5851" y="1679"/>
                    <a:pt x="5480" y="1679"/>
                  </a:cubicBezTo>
                  <a:cubicBezTo>
                    <a:pt x="5306" y="1679"/>
                    <a:pt x="5133" y="1701"/>
                    <a:pt x="4971" y="1743"/>
                  </a:cubicBezTo>
                  <a:cubicBezTo>
                    <a:pt x="4464" y="1887"/>
                    <a:pt x="4023" y="2261"/>
                    <a:pt x="3825" y="2757"/>
                  </a:cubicBezTo>
                  <a:cubicBezTo>
                    <a:pt x="3520" y="2678"/>
                    <a:pt x="3197" y="2635"/>
                    <a:pt x="2875" y="2635"/>
                  </a:cubicBezTo>
                  <a:cubicBezTo>
                    <a:pt x="2302" y="2635"/>
                    <a:pt x="1730" y="2769"/>
                    <a:pt x="1257" y="3066"/>
                  </a:cubicBezTo>
                  <a:cubicBezTo>
                    <a:pt x="508" y="3518"/>
                    <a:pt x="1" y="4377"/>
                    <a:pt x="56" y="5248"/>
                  </a:cubicBezTo>
                  <a:cubicBezTo>
                    <a:pt x="111" y="6041"/>
                    <a:pt x="629" y="6768"/>
                    <a:pt x="1334" y="7165"/>
                  </a:cubicBezTo>
                  <a:cubicBezTo>
                    <a:pt x="1795" y="7422"/>
                    <a:pt x="2324" y="7537"/>
                    <a:pt x="2857" y="7537"/>
                  </a:cubicBezTo>
                  <a:cubicBezTo>
                    <a:pt x="3126" y="7537"/>
                    <a:pt x="3397" y="7507"/>
                    <a:pt x="3660" y="7452"/>
                  </a:cubicBezTo>
                  <a:cubicBezTo>
                    <a:pt x="4079" y="8014"/>
                    <a:pt x="4794" y="8477"/>
                    <a:pt x="5489" y="8620"/>
                  </a:cubicBezTo>
                  <a:cubicBezTo>
                    <a:pt x="5692" y="8666"/>
                    <a:pt x="5901" y="8688"/>
                    <a:pt x="6111" y="8688"/>
                  </a:cubicBezTo>
                  <a:cubicBezTo>
                    <a:pt x="6606" y="8688"/>
                    <a:pt x="7105" y="8563"/>
                    <a:pt x="7539" y="8323"/>
                  </a:cubicBezTo>
                  <a:cubicBezTo>
                    <a:pt x="8366" y="9129"/>
                    <a:pt x="9494" y="9627"/>
                    <a:pt x="10654" y="9627"/>
                  </a:cubicBezTo>
                  <a:cubicBezTo>
                    <a:pt x="10714" y="9627"/>
                    <a:pt x="10774" y="9626"/>
                    <a:pt x="10834" y="9623"/>
                  </a:cubicBezTo>
                  <a:cubicBezTo>
                    <a:pt x="11341" y="9601"/>
                    <a:pt x="11848" y="9491"/>
                    <a:pt x="12288" y="9226"/>
                  </a:cubicBezTo>
                  <a:cubicBezTo>
                    <a:pt x="12719" y="8962"/>
                    <a:pt x="13060" y="8532"/>
                    <a:pt x="13148" y="8025"/>
                  </a:cubicBezTo>
                  <a:cubicBezTo>
                    <a:pt x="13243" y="8027"/>
                    <a:pt x="13338" y="8029"/>
                    <a:pt x="13435" y="8029"/>
                  </a:cubicBezTo>
                  <a:cubicBezTo>
                    <a:pt x="13798" y="8029"/>
                    <a:pt x="14168" y="8009"/>
                    <a:pt x="14526" y="7948"/>
                  </a:cubicBezTo>
                  <a:cubicBezTo>
                    <a:pt x="14977" y="7860"/>
                    <a:pt x="15418" y="7684"/>
                    <a:pt x="15738" y="7353"/>
                  </a:cubicBezTo>
                  <a:cubicBezTo>
                    <a:pt x="16047" y="7033"/>
                    <a:pt x="16234" y="6548"/>
                    <a:pt x="16113" y="6107"/>
                  </a:cubicBezTo>
                  <a:cubicBezTo>
                    <a:pt x="16608" y="5854"/>
                    <a:pt x="16917" y="5303"/>
                    <a:pt x="16950" y="4752"/>
                  </a:cubicBezTo>
                  <a:cubicBezTo>
                    <a:pt x="16973" y="4201"/>
                    <a:pt x="16741" y="3650"/>
                    <a:pt x="16344" y="3253"/>
                  </a:cubicBezTo>
                  <a:cubicBezTo>
                    <a:pt x="15959" y="2867"/>
                    <a:pt x="15430" y="2625"/>
                    <a:pt x="14889" y="2526"/>
                  </a:cubicBezTo>
                  <a:cubicBezTo>
                    <a:pt x="14684" y="2488"/>
                    <a:pt x="14476" y="2471"/>
                    <a:pt x="14267" y="2471"/>
                  </a:cubicBezTo>
                  <a:cubicBezTo>
                    <a:pt x="13926" y="2471"/>
                    <a:pt x="13582" y="2517"/>
                    <a:pt x="13248" y="2592"/>
                  </a:cubicBezTo>
                  <a:cubicBezTo>
                    <a:pt x="13009" y="2116"/>
                    <a:pt x="12470" y="1805"/>
                    <a:pt x="11941" y="1805"/>
                  </a:cubicBezTo>
                  <a:cubicBezTo>
                    <a:pt x="11906" y="1805"/>
                    <a:pt x="11871" y="1806"/>
                    <a:pt x="11837" y="1809"/>
                  </a:cubicBezTo>
                  <a:cubicBezTo>
                    <a:pt x="11430" y="749"/>
                    <a:pt x="10335" y="0"/>
                    <a:pt x="920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76"/>
            <p:cNvSpPr/>
            <p:nvPr/>
          </p:nvSpPr>
          <p:spPr>
            <a:xfrm>
              <a:off x="396482" y="3850647"/>
              <a:ext cx="2045915" cy="1165391"/>
            </a:xfrm>
            <a:custGeom>
              <a:avLst/>
              <a:gdLst/>
              <a:ahLst/>
              <a:cxnLst/>
              <a:rect l="l" t="t" r="r" b="b"/>
              <a:pathLst>
                <a:path w="17050" h="9712" extrusionOk="0">
                  <a:moveTo>
                    <a:pt x="9233" y="78"/>
                  </a:moveTo>
                  <a:cubicBezTo>
                    <a:pt x="10356" y="78"/>
                    <a:pt x="11440" y="825"/>
                    <a:pt x="11836" y="1875"/>
                  </a:cubicBezTo>
                  <a:cubicBezTo>
                    <a:pt x="11836" y="1887"/>
                    <a:pt x="11859" y="1897"/>
                    <a:pt x="11870" y="1897"/>
                  </a:cubicBezTo>
                  <a:cubicBezTo>
                    <a:pt x="11905" y="1895"/>
                    <a:pt x="11939" y="1893"/>
                    <a:pt x="11974" y="1893"/>
                  </a:cubicBezTo>
                  <a:cubicBezTo>
                    <a:pt x="12501" y="1893"/>
                    <a:pt x="13020" y="2203"/>
                    <a:pt x="13247" y="2658"/>
                  </a:cubicBezTo>
                  <a:cubicBezTo>
                    <a:pt x="13247" y="2669"/>
                    <a:pt x="13269" y="2680"/>
                    <a:pt x="13281" y="2680"/>
                  </a:cubicBezTo>
                  <a:cubicBezTo>
                    <a:pt x="13642" y="2593"/>
                    <a:pt x="13984" y="2550"/>
                    <a:pt x="14307" y="2550"/>
                  </a:cubicBezTo>
                  <a:cubicBezTo>
                    <a:pt x="14516" y="2550"/>
                    <a:pt x="14717" y="2568"/>
                    <a:pt x="14912" y="2603"/>
                  </a:cubicBezTo>
                  <a:cubicBezTo>
                    <a:pt x="15485" y="2702"/>
                    <a:pt x="15992" y="2967"/>
                    <a:pt x="16355" y="3330"/>
                  </a:cubicBezTo>
                  <a:cubicBezTo>
                    <a:pt x="16752" y="3727"/>
                    <a:pt x="16972" y="4278"/>
                    <a:pt x="16950" y="4796"/>
                  </a:cubicBezTo>
                  <a:cubicBezTo>
                    <a:pt x="16917" y="5347"/>
                    <a:pt x="16587" y="5887"/>
                    <a:pt x="16134" y="6119"/>
                  </a:cubicBezTo>
                  <a:cubicBezTo>
                    <a:pt x="16124" y="6129"/>
                    <a:pt x="16112" y="6141"/>
                    <a:pt x="16112" y="6163"/>
                  </a:cubicBezTo>
                  <a:cubicBezTo>
                    <a:pt x="16212" y="6559"/>
                    <a:pt x="16068" y="7033"/>
                    <a:pt x="15738" y="7375"/>
                  </a:cubicBezTo>
                  <a:cubicBezTo>
                    <a:pt x="15463" y="7661"/>
                    <a:pt x="15044" y="7860"/>
                    <a:pt x="14548" y="7948"/>
                  </a:cubicBezTo>
                  <a:cubicBezTo>
                    <a:pt x="14222" y="8013"/>
                    <a:pt x="13856" y="8039"/>
                    <a:pt x="13424" y="8039"/>
                  </a:cubicBezTo>
                  <a:cubicBezTo>
                    <a:pt x="13345" y="8039"/>
                    <a:pt x="13264" y="8038"/>
                    <a:pt x="13181" y="8036"/>
                  </a:cubicBezTo>
                  <a:cubicBezTo>
                    <a:pt x="13170" y="8036"/>
                    <a:pt x="13148" y="8047"/>
                    <a:pt x="13148" y="8069"/>
                  </a:cubicBezTo>
                  <a:cubicBezTo>
                    <a:pt x="13071" y="8521"/>
                    <a:pt x="12752" y="8962"/>
                    <a:pt x="12299" y="9237"/>
                  </a:cubicBezTo>
                  <a:cubicBezTo>
                    <a:pt x="11914" y="9479"/>
                    <a:pt x="11429" y="9612"/>
                    <a:pt x="10867" y="9634"/>
                  </a:cubicBezTo>
                  <a:cubicBezTo>
                    <a:pt x="10816" y="9636"/>
                    <a:pt x="10765" y="9636"/>
                    <a:pt x="10714" y="9636"/>
                  </a:cubicBezTo>
                  <a:cubicBezTo>
                    <a:pt x="9575" y="9636"/>
                    <a:pt x="8448" y="9167"/>
                    <a:pt x="7594" y="8333"/>
                  </a:cubicBezTo>
                  <a:cubicBezTo>
                    <a:pt x="7583" y="8333"/>
                    <a:pt x="7572" y="8323"/>
                    <a:pt x="7572" y="8323"/>
                  </a:cubicBezTo>
                  <a:cubicBezTo>
                    <a:pt x="7561" y="8323"/>
                    <a:pt x="7550" y="8323"/>
                    <a:pt x="7550" y="8333"/>
                  </a:cubicBezTo>
                  <a:cubicBezTo>
                    <a:pt x="7118" y="8569"/>
                    <a:pt x="6619" y="8692"/>
                    <a:pt x="6121" y="8692"/>
                  </a:cubicBezTo>
                  <a:cubicBezTo>
                    <a:pt x="5920" y="8692"/>
                    <a:pt x="5719" y="8672"/>
                    <a:pt x="5522" y="8631"/>
                  </a:cubicBezTo>
                  <a:cubicBezTo>
                    <a:pt x="4850" y="8477"/>
                    <a:pt x="4134" y="8025"/>
                    <a:pt x="3725" y="7474"/>
                  </a:cubicBezTo>
                  <a:cubicBezTo>
                    <a:pt x="3715" y="7463"/>
                    <a:pt x="3693" y="7452"/>
                    <a:pt x="3681" y="7452"/>
                  </a:cubicBezTo>
                  <a:cubicBezTo>
                    <a:pt x="3416" y="7513"/>
                    <a:pt x="3149" y="7542"/>
                    <a:pt x="2887" y="7542"/>
                  </a:cubicBezTo>
                  <a:cubicBezTo>
                    <a:pt x="2341" y="7542"/>
                    <a:pt x="1817" y="7415"/>
                    <a:pt x="1378" y="7177"/>
                  </a:cubicBezTo>
                  <a:cubicBezTo>
                    <a:pt x="673" y="6780"/>
                    <a:pt x="177" y="6030"/>
                    <a:pt x="122" y="5281"/>
                  </a:cubicBezTo>
                  <a:cubicBezTo>
                    <a:pt x="78" y="4465"/>
                    <a:pt x="552" y="3606"/>
                    <a:pt x="1301" y="3143"/>
                  </a:cubicBezTo>
                  <a:cubicBezTo>
                    <a:pt x="1758" y="2860"/>
                    <a:pt x="2324" y="2716"/>
                    <a:pt x="2914" y="2716"/>
                  </a:cubicBezTo>
                  <a:cubicBezTo>
                    <a:pt x="3223" y="2716"/>
                    <a:pt x="3537" y="2755"/>
                    <a:pt x="3847" y="2834"/>
                  </a:cubicBezTo>
                  <a:cubicBezTo>
                    <a:pt x="3858" y="2834"/>
                    <a:pt x="3880" y="2823"/>
                    <a:pt x="3891" y="2812"/>
                  </a:cubicBezTo>
                  <a:cubicBezTo>
                    <a:pt x="4090" y="2338"/>
                    <a:pt x="4519" y="1963"/>
                    <a:pt x="5015" y="1821"/>
                  </a:cubicBezTo>
                  <a:cubicBezTo>
                    <a:pt x="5175" y="1781"/>
                    <a:pt x="5341" y="1761"/>
                    <a:pt x="5506" y="1761"/>
                  </a:cubicBezTo>
                  <a:cubicBezTo>
                    <a:pt x="5885" y="1761"/>
                    <a:pt x="6256" y="1866"/>
                    <a:pt x="6525" y="2074"/>
                  </a:cubicBezTo>
                  <a:cubicBezTo>
                    <a:pt x="6536" y="2085"/>
                    <a:pt x="6547" y="2085"/>
                    <a:pt x="6558" y="2085"/>
                  </a:cubicBezTo>
                  <a:cubicBezTo>
                    <a:pt x="6569" y="2074"/>
                    <a:pt x="6580" y="2063"/>
                    <a:pt x="6580" y="2052"/>
                  </a:cubicBezTo>
                  <a:cubicBezTo>
                    <a:pt x="6911" y="950"/>
                    <a:pt x="7991" y="123"/>
                    <a:pt x="9137" y="79"/>
                  </a:cubicBezTo>
                  <a:cubicBezTo>
                    <a:pt x="9169" y="78"/>
                    <a:pt x="9201" y="78"/>
                    <a:pt x="9233" y="78"/>
                  </a:cubicBezTo>
                  <a:close/>
                  <a:moveTo>
                    <a:pt x="9210" y="1"/>
                  </a:moveTo>
                  <a:cubicBezTo>
                    <a:pt x="9186" y="1"/>
                    <a:pt x="9161" y="1"/>
                    <a:pt x="9137" y="2"/>
                  </a:cubicBezTo>
                  <a:cubicBezTo>
                    <a:pt x="7969" y="46"/>
                    <a:pt x="6877" y="873"/>
                    <a:pt x="6525" y="1985"/>
                  </a:cubicBezTo>
                  <a:cubicBezTo>
                    <a:pt x="6254" y="1790"/>
                    <a:pt x="5890" y="1687"/>
                    <a:pt x="5515" y="1687"/>
                  </a:cubicBezTo>
                  <a:cubicBezTo>
                    <a:pt x="5341" y="1687"/>
                    <a:pt x="5164" y="1709"/>
                    <a:pt x="4993" y="1754"/>
                  </a:cubicBezTo>
                  <a:cubicBezTo>
                    <a:pt x="4486" y="1887"/>
                    <a:pt x="4045" y="2272"/>
                    <a:pt x="3836" y="2757"/>
                  </a:cubicBezTo>
                  <a:cubicBezTo>
                    <a:pt x="3529" y="2679"/>
                    <a:pt x="3218" y="2642"/>
                    <a:pt x="2913" y="2642"/>
                  </a:cubicBezTo>
                  <a:cubicBezTo>
                    <a:pt x="2308" y="2642"/>
                    <a:pt x="1730" y="2791"/>
                    <a:pt x="1268" y="3077"/>
                  </a:cubicBezTo>
                  <a:cubicBezTo>
                    <a:pt x="485" y="3550"/>
                    <a:pt x="0" y="4443"/>
                    <a:pt x="56" y="5292"/>
                  </a:cubicBezTo>
                  <a:cubicBezTo>
                    <a:pt x="100" y="6074"/>
                    <a:pt x="596" y="6824"/>
                    <a:pt x="1345" y="7243"/>
                  </a:cubicBezTo>
                  <a:cubicBezTo>
                    <a:pt x="1793" y="7489"/>
                    <a:pt x="2328" y="7619"/>
                    <a:pt x="2883" y="7619"/>
                  </a:cubicBezTo>
                  <a:cubicBezTo>
                    <a:pt x="3147" y="7619"/>
                    <a:pt x="3415" y="7589"/>
                    <a:pt x="3681" y="7529"/>
                  </a:cubicBezTo>
                  <a:cubicBezTo>
                    <a:pt x="4100" y="8091"/>
                    <a:pt x="4817" y="8554"/>
                    <a:pt x="5511" y="8697"/>
                  </a:cubicBezTo>
                  <a:cubicBezTo>
                    <a:pt x="5715" y="8744"/>
                    <a:pt x="5925" y="8766"/>
                    <a:pt x="6136" y="8766"/>
                  </a:cubicBezTo>
                  <a:cubicBezTo>
                    <a:pt x="6630" y="8766"/>
                    <a:pt x="7128" y="8643"/>
                    <a:pt x="7561" y="8411"/>
                  </a:cubicBezTo>
                  <a:cubicBezTo>
                    <a:pt x="8432" y="9237"/>
                    <a:pt x="9556" y="9711"/>
                    <a:pt x="10690" y="9711"/>
                  </a:cubicBezTo>
                  <a:lnTo>
                    <a:pt x="10867" y="9711"/>
                  </a:lnTo>
                  <a:cubicBezTo>
                    <a:pt x="11440" y="9689"/>
                    <a:pt x="11936" y="9546"/>
                    <a:pt x="12333" y="9303"/>
                  </a:cubicBezTo>
                  <a:cubicBezTo>
                    <a:pt x="12796" y="9017"/>
                    <a:pt x="13126" y="8576"/>
                    <a:pt x="13214" y="8113"/>
                  </a:cubicBezTo>
                  <a:cubicBezTo>
                    <a:pt x="13283" y="8114"/>
                    <a:pt x="13350" y="8115"/>
                    <a:pt x="13416" y="8115"/>
                  </a:cubicBezTo>
                  <a:cubicBezTo>
                    <a:pt x="13857" y="8115"/>
                    <a:pt x="14234" y="8082"/>
                    <a:pt x="14570" y="8025"/>
                  </a:cubicBezTo>
                  <a:cubicBezTo>
                    <a:pt x="15077" y="7926"/>
                    <a:pt x="15495" y="7728"/>
                    <a:pt x="15793" y="7430"/>
                  </a:cubicBezTo>
                  <a:cubicBezTo>
                    <a:pt x="16134" y="7077"/>
                    <a:pt x="16289" y="6592"/>
                    <a:pt x="16190" y="6173"/>
                  </a:cubicBezTo>
                  <a:cubicBezTo>
                    <a:pt x="16663" y="5920"/>
                    <a:pt x="16994" y="5380"/>
                    <a:pt x="17016" y="4796"/>
                  </a:cubicBezTo>
                  <a:cubicBezTo>
                    <a:pt x="17050" y="4256"/>
                    <a:pt x="16818" y="3694"/>
                    <a:pt x="16410" y="3275"/>
                  </a:cubicBezTo>
                  <a:cubicBezTo>
                    <a:pt x="16036" y="2901"/>
                    <a:pt x="15507" y="2636"/>
                    <a:pt x="14934" y="2536"/>
                  </a:cubicBezTo>
                  <a:cubicBezTo>
                    <a:pt x="14727" y="2500"/>
                    <a:pt x="14514" y="2483"/>
                    <a:pt x="14296" y="2483"/>
                  </a:cubicBezTo>
                  <a:cubicBezTo>
                    <a:pt x="13979" y="2483"/>
                    <a:pt x="13648" y="2520"/>
                    <a:pt x="13303" y="2592"/>
                  </a:cubicBezTo>
                  <a:cubicBezTo>
                    <a:pt x="13061" y="2130"/>
                    <a:pt x="12520" y="1818"/>
                    <a:pt x="11975" y="1818"/>
                  </a:cubicBezTo>
                  <a:cubicBezTo>
                    <a:pt x="11947" y="1818"/>
                    <a:pt x="11920" y="1819"/>
                    <a:pt x="11892" y="1821"/>
                  </a:cubicBezTo>
                  <a:cubicBezTo>
                    <a:pt x="11471" y="752"/>
                    <a:pt x="10363" y="1"/>
                    <a:pt x="9210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76"/>
            <p:cNvSpPr/>
            <p:nvPr/>
          </p:nvSpPr>
          <p:spPr>
            <a:xfrm>
              <a:off x="1881554" y="4481588"/>
              <a:ext cx="133674" cy="114235"/>
            </a:xfrm>
            <a:custGeom>
              <a:avLst/>
              <a:gdLst/>
              <a:ahLst/>
              <a:cxnLst/>
              <a:rect l="l" t="t" r="r" b="b"/>
              <a:pathLst>
                <a:path w="1114" h="952" extrusionOk="0">
                  <a:moveTo>
                    <a:pt x="552" y="1"/>
                  </a:moveTo>
                  <a:cubicBezTo>
                    <a:pt x="464" y="1"/>
                    <a:pt x="1" y="739"/>
                    <a:pt x="420" y="927"/>
                  </a:cubicBezTo>
                  <a:cubicBezTo>
                    <a:pt x="464" y="943"/>
                    <a:pt x="511" y="951"/>
                    <a:pt x="557" y="951"/>
                  </a:cubicBezTo>
                  <a:cubicBezTo>
                    <a:pt x="604" y="951"/>
                    <a:pt x="651" y="943"/>
                    <a:pt x="695" y="927"/>
                  </a:cubicBezTo>
                  <a:cubicBezTo>
                    <a:pt x="1114" y="739"/>
                    <a:pt x="651" y="1"/>
                    <a:pt x="552" y="1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76"/>
            <p:cNvSpPr/>
            <p:nvPr/>
          </p:nvSpPr>
          <p:spPr>
            <a:xfrm>
              <a:off x="1902793" y="4477628"/>
              <a:ext cx="91316" cy="123115"/>
            </a:xfrm>
            <a:custGeom>
              <a:avLst/>
              <a:gdLst/>
              <a:ahLst/>
              <a:cxnLst/>
              <a:rect l="l" t="t" r="r" b="b"/>
              <a:pathLst>
                <a:path w="761" h="1026" extrusionOk="0">
                  <a:moveTo>
                    <a:pt x="375" y="78"/>
                  </a:moveTo>
                  <a:cubicBezTo>
                    <a:pt x="430" y="100"/>
                    <a:pt x="639" y="387"/>
                    <a:pt x="650" y="651"/>
                  </a:cubicBezTo>
                  <a:cubicBezTo>
                    <a:pt x="661" y="783"/>
                    <a:pt x="606" y="872"/>
                    <a:pt x="496" y="926"/>
                  </a:cubicBezTo>
                  <a:cubicBezTo>
                    <a:pt x="463" y="943"/>
                    <a:pt x="421" y="951"/>
                    <a:pt x="379" y="951"/>
                  </a:cubicBezTo>
                  <a:cubicBezTo>
                    <a:pt x="336" y="951"/>
                    <a:pt x="292" y="943"/>
                    <a:pt x="253" y="926"/>
                  </a:cubicBezTo>
                  <a:cubicBezTo>
                    <a:pt x="155" y="872"/>
                    <a:pt x="99" y="783"/>
                    <a:pt x="110" y="651"/>
                  </a:cubicBezTo>
                  <a:cubicBezTo>
                    <a:pt x="121" y="387"/>
                    <a:pt x="319" y="100"/>
                    <a:pt x="375" y="78"/>
                  </a:cubicBezTo>
                  <a:close/>
                  <a:moveTo>
                    <a:pt x="375" y="0"/>
                  </a:moveTo>
                  <a:cubicBezTo>
                    <a:pt x="287" y="0"/>
                    <a:pt x="99" y="309"/>
                    <a:pt x="44" y="541"/>
                  </a:cubicBezTo>
                  <a:cubicBezTo>
                    <a:pt x="0" y="761"/>
                    <a:pt x="66" y="916"/>
                    <a:pt x="221" y="992"/>
                  </a:cubicBezTo>
                  <a:cubicBezTo>
                    <a:pt x="275" y="1014"/>
                    <a:pt x="331" y="1026"/>
                    <a:pt x="375" y="1026"/>
                  </a:cubicBezTo>
                  <a:cubicBezTo>
                    <a:pt x="430" y="1026"/>
                    <a:pt x="485" y="1014"/>
                    <a:pt x="529" y="992"/>
                  </a:cubicBezTo>
                  <a:cubicBezTo>
                    <a:pt x="694" y="916"/>
                    <a:pt x="760" y="761"/>
                    <a:pt x="716" y="541"/>
                  </a:cubicBezTo>
                  <a:cubicBezTo>
                    <a:pt x="661" y="309"/>
                    <a:pt x="474" y="0"/>
                    <a:pt x="375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76"/>
            <p:cNvSpPr/>
            <p:nvPr/>
          </p:nvSpPr>
          <p:spPr>
            <a:xfrm>
              <a:off x="2008510" y="4021402"/>
              <a:ext cx="134994" cy="114235"/>
            </a:xfrm>
            <a:custGeom>
              <a:avLst/>
              <a:gdLst/>
              <a:ahLst/>
              <a:cxnLst/>
              <a:rect l="l" t="t" r="r" b="b"/>
              <a:pathLst>
                <a:path w="1125" h="952" extrusionOk="0">
                  <a:moveTo>
                    <a:pt x="562" y="1"/>
                  </a:moveTo>
                  <a:cubicBezTo>
                    <a:pt x="464" y="1"/>
                    <a:pt x="1" y="739"/>
                    <a:pt x="430" y="927"/>
                  </a:cubicBezTo>
                  <a:cubicBezTo>
                    <a:pt x="469" y="943"/>
                    <a:pt x="516" y="951"/>
                    <a:pt x="564" y="951"/>
                  </a:cubicBezTo>
                  <a:cubicBezTo>
                    <a:pt x="613" y="951"/>
                    <a:pt x="662" y="943"/>
                    <a:pt x="706" y="927"/>
                  </a:cubicBezTo>
                  <a:cubicBezTo>
                    <a:pt x="1125" y="739"/>
                    <a:pt x="662" y="1"/>
                    <a:pt x="562" y="1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76"/>
            <p:cNvSpPr/>
            <p:nvPr/>
          </p:nvSpPr>
          <p:spPr>
            <a:xfrm>
              <a:off x="2030949" y="4017442"/>
              <a:ext cx="91436" cy="123115"/>
            </a:xfrm>
            <a:custGeom>
              <a:avLst/>
              <a:gdLst/>
              <a:ahLst/>
              <a:cxnLst/>
              <a:rect l="l" t="t" r="r" b="b"/>
              <a:pathLst>
                <a:path w="762" h="1026" extrusionOk="0">
                  <a:moveTo>
                    <a:pt x="375" y="78"/>
                  </a:moveTo>
                  <a:cubicBezTo>
                    <a:pt x="431" y="100"/>
                    <a:pt x="640" y="386"/>
                    <a:pt x="651" y="651"/>
                  </a:cubicBezTo>
                  <a:cubicBezTo>
                    <a:pt x="651" y="783"/>
                    <a:pt x="607" y="871"/>
                    <a:pt x="497" y="926"/>
                  </a:cubicBezTo>
                  <a:cubicBezTo>
                    <a:pt x="458" y="943"/>
                    <a:pt x="417" y="951"/>
                    <a:pt x="376" y="951"/>
                  </a:cubicBezTo>
                  <a:cubicBezTo>
                    <a:pt x="334" y="951"/>
                    <a:pt x="293" y="943"/>
                    <a:pt x="255" y="926"/>
                  </a:cubicBezTo>
                  <a:cubicBezTo>
                    <a:pt x="145" y="871"/>
                    <a:pt x="100" y="783"/>
                    <a:pt x="100" y="651"/>
                  </a:cubicBezTo>
                  <a:cubicBezTo>
                    <a:pt x="111" y="386"/>
                    <a:pt x="321" y="100"/>
                    <a:pt x="375" y="78"/>
                  </a:cubicBezTo>
                  <a:close/>
                  <a:moveTo>
                    <a:pt x="375" y="0"/>
                  </a:moveTo>
                  <a:cubicBezTo>
                    <a:pt x="277" y="0"/>
                    <a:pt x="89" y="309"/>
                    <a:pt x="45" y="541"/>
                  </a:cubicBezTo>
                  <a:cubicBezTo>
                    <a:pt x="1" y="761"/>
                    <a:pt x="56" y="915"/>
                    <a:pt x="221" y="992"/>
                  </a:cubicBezTo>
                  <a:cubicBezTo>
                    <a:pt x="277" y="1014"/>
                    <a:pt x="321" y="1026"/>
                    <a:pt x="375" y="1026"/>
                  </a:cubicBezTo>
                  <a:cubicBezTo>
                    <a:pt x="431" y="1026"/>
                    <a:pt x="486" y="1014"/>
                    <a:pt x="530" y="992"/>
                  </a:cubicBezTo>
                  <a:cubicBezTo>
                    <a:pt x="696" y="915"/>
                    <a:pt x="762" y="761"/>
                    <a:pt x="706" y="541"/>
                  </a:cubicBezTo>
                  <a:cubicBezTo>
                    <a:pt x="662" y="309"/>
                    <a:pt x="475" y="0"/>
                    <a:pt x="375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76"/>
            <p:cNvSpPr/>
            <p:nvPr/>
          </p:nvSpPr>
          <p:spPr>
            <a:xfrm>
              <a:off x="1499366" y="4354752"/>
              <a:ext cx="99356" cy="83996"/>
            </a:xfrm>
            <a:custGeom>
              <a:avLst/>
              <a:gdLst/>
              <a:ahLst/>
              <a:cxnLst/>
              <a:rect l="l" t="t" r="r" b="b"/>
              <a:pathLst>
                <a:path w="828" h="700" extrusionOk="0">
                  <a:moveTo>
                    <a:pt x="409" y="0"/>
                  </a:moveTo>
                  <a:cubicBezTo>
                    <a:pt x="343" y="0"/>
                    <a:pt x="1" y="540"/>
                    <a:pt x="309" y="683"/>
                  </a:cubicBezTo>
                  <a:cubicBezTo>
                    <a:pt x="342" y="694"/>
                    <a:pt x="378" y="700"/>
                    <a:pt x="413" y="700"/>
                  </a:cubicBezTo>
                  <a:cubicBezTo>
                    <a:pt x="447" y="700"/>
                    <a:pt x="480" y="694"/>
                    <a:pt x="508" y="683"/>
                  </a:cubicBezTo>
                  <a:cubicBezTo>
                    <a:pt x="828" y="540"/>
                    <a:pt x="485" y="0"/>
                    <a:pt x="409" y="0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76"/>
            <p:cNvSpPr/>
            <p:nvPr/>
          </p:nvSpPr>
          <p:spPr>
            <a:xfrm>
              <a:off x="1514006" y="4350672"/>
              <a:ext cx="70077" cy="92636"/>
            </a:xfrm>
            <a:custGeom>
              <a:avLst/>
              <a:gdLst/>
              <a:ahLst/>
              <a:cxnLst/>
              <a:rect l="l" t="t" r="r" b="b"/>
              <a:pathLst>
                <a:path w="584" h="772" extrusionOk="0">
                  <a:moveTo>
                    <a:pt x="287" y="78"/>
                  </a:moveTo>
                  <a:cubicBezTo>
                    <a:pt x="331" y="111"/>
                    <a:pt x="485" y="331"/>
                    <a:pt x="485" y="507"/>
                  </a:cubicBezTo>
                  <a:cubicBezTo>
                    <a:pt x="485" y="596"/>
                    <a:pt x="452" y="651"/>
                    <a:pt x="375" y="684"/>
                  </a:cubicBezTo>
                  <a:cubicBezTo>
                    <a:pt x="347" y="695"/>
                    <a:pt x="317" y="700"/>
                    <a:pt x="286" y="700"/>
                  </a:cubicBezTo>
                  <a:cubicBezTo>
                    <a:pt x="256" y="700"/>
                    <a:pt x="226" y="695"/>
                    <a:pt x="199" y="684"/>
                  </a:cubicBezTo>
                  <a:cubicBezTo>
                    <a:pt x="132" y="651"/>
                    <a:pt x="99" y="596"/>
                    <a:pt x="99" y="507"/>
                  </a:cubicBezTo>
                  <a:cubicBezTo>
                    <a:pt x="99" y="331"/>
                    <a:pt x="243" y="111"/>
                    <a:pt x="287" y="78"/>
                  </a:cubicBezTo>
                  <a:close/>
                  <a:moveTo>
                    <a:pt x="287" y="0"/>
                  </a:moveTo>
                  <a:cubicBezTo>
                    <a:pt x="209" y="0"/>
                    <a:pt x="66" y="221"/>
                    <a:pt x="33" y="409"/>
                  </a:cubicBezTo>
                  <a:cubicBezTo>
                    <a:pt x="0" y="574"/>
                    <a:pt x="44" y="695"/>
                    <a:pt x="177" y="750"/>
                  </a:cubicBezTo>
                  <a:cubicBezTo>
                    <a:pt x="209" y="761"/>
                    <a:pt x="253" y="772"/>
                    <a:pt x="287" y="772"/>
                  </a:cubicBezTo>
                  <a:cubicBezTo>
                    <a:pt x="331" y="772"/>
                    <a:pt x="363" y="761"/>
                    <a:pt x="408" y="750"/>
                  </a:cubicBezTo>
                  <a:cubicBezTo>
                    <a:pt x="529" y="695"/>
                    <a:pt x="584" y="574"/>
                    <a:pt x="540" y="409"/>
                  </a:cubicBezTo>
                  <a:cubicBezTo>
                    <a:pt x="507" y="221"/>
                    <a:pt x="363" y="0"/>
                    <a:pt x="287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76"/>
            <p:cNvSpPr/>
            <p:nvPr/>
          </p:nvSpPr>
          <p:spPr>
            <a:xfrm>
              <a:off x="1837875" y="3928884"/>
              <a:ext cx="99356" cy="83757"/>
            </a:xfrm>
            <a:custGeom>
              <a:avLst/>
              <a:gdLst/>
              <a:ahLst/>
              <a:cxnLst/>
              <a:rect l="l" t="t" r="r" b="b"/>
              <a:pathLst>
                <a:path w="828" h="698" extrusionOk="0">
                  <a:moveTo>
                    <a:pt x="409" y="0"/>
                  </a:moveTo>
                  <a:cubicBezTo>
                    <a:pt x="343" y="0"/>
                    <a:pt x="1" y="540"/>
                    <a:pt x="309" y="672"/>
                  </a:cubicBezTo>
                  <a:cubicBezTo>
                    <a:pt x="342" y="689"/>
                    <a:pt x="378" y="697"/>
                    <a:pt x="413" y="697"/>
                  </a:cubicBezTo>
                  <a:cubicBezTo>
                    <a:pt x="447" y="697"/>
                    <a:pt x="480" y="689"/>
                    <a:pt x="508" y="672"/>
                  </a:cubicBezTo>
                  <a:cubicBezTo>
                    <a:pt x="828" y="540"/>
                    <a:pt x="486" y="0"/>
                    <a:pt x="409" y="0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76"/>
            <p:cNvSpPr/>
            <p:nvPr/>
          </p:nvSpPr>
          <p:spPr>
            <a:xfrm>
              <a:off x="1852515" y="3923604"/>
              <a:ext cx="70197" cy="93956"/>
            </a:xfrm>
            <a:custGeom>
              <a:avLst/>
              <a:gdLst/>
              <a:ahLst/>
              <a:cxnLst/>
              <a:rect l="l" t="t" r="r" b="b"/>
              <a:pathLst>
                <a:path w="585" h="783" extrusionOk="0">
                  <a:moveTo>
                    <a:pt x="287" y="77"/>
                  </a:moveTo>
                  <a:cubicBezTo>
                    <a:pt x="331" y="111"/>
                    <a:pt x="485" y="331"/>
                    <a:pt x="485" y="507"/>
                  </a:cubicBezTo>
                  <a:cubicBezTo>
                    <a:pt x="485" y="595"/>
                    <a:pt x="452" y="650"/>
                    <a:pt x="375" y="684"/>
                  </a:cubicBezTo>
                  <a:cubicBezTo>
                    <a:pt x="347" y="695"/>
                    <a:pt x="317" y="700"/>
                    <a:pt x="287" y="700"/>
                  </a:cubicBezTo>
                  <a:cubicBezTo>
                    <a:pt x="256" y="700"/>
                    <a:pt x="226" y="695"/>
                    <a:pt x="199" y="684"/>
                  </a:cubicBezTo>
                  <a:cubicBezTo>
                    <a:pt x="133" y="650"/>
                    <a:pt x="99" y="595"/>
                    <a:pt x="99" y="507"/>
                  </a:cubicBezTo>
                  <a:cubicBezTo>
                    <a:pt x="99" y="331"/>
                    <a:pt x="243" y="111"/>
                    <a:pt x="287" y="77"/>
                  </a:cubicBezTo>
                  <a:close/>
                  <a:moveTo>
                    <a:pt x="287" y="0"/>
                  </a:moveTo>
                  <a:cubicBezTo>
                    <a:pt x="209" y="0"/>
                    <a:pt x="67" y="231"/>
                    <a:pt x="33" y="408"/>
                  </a:cubicBezTo>
                  <a:cubicBezTo>
                    <a:pt x="0" y="573"/>
                    <a:pt x="45" y="694"/>
                    <a:pt x="177" y="750"/>
                  </a:cubicBezTo>
                  <a:cubicBezTo>
                    <a:pt x="209" y="772"/>
                    <a:pt x="254" y="782"/>
                    <a:pt x="287" y="782"/>
                  </a:cubicBezTo>
                  <a:cubicBezTo>
                    <a:pt x="331" y="782"/>
                    <a:pt x="364" y="772"/>
                    <a:pt x="408" y="750"/>
                  </a:cubicBezTo>
                  <a:cubicBezTo>
                    <a:pt x="529" y="694"/>
                    <a:pt x="584" y="573"/>
                    <a:pt x="540" y="408"/>
                  </a:cubicBezTo>
                  <a:cubicBezTo>
                    <a:pt x="507" y="231"/>
                    <a:pt x="364" y="0"/>
                    <a:pt x="287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76"/>
            <p:cNvSpPr/>
            <p:nvPr/>
          </p:nvSpPr>
          <p:spPr>
            <a:xfrm>
              <a:off x="1847235" y="4240995"/>
              <a:ext cx="56878" cy="48358"/>
            </a:xfrm>
            <a:custGeom>
              <a:avLst/>
              <a:gdLst/>
              <a:ahLst/>
              <a:cxnLst/>
              <a:rect l="l" t="t" r="r" b="b"/>
              <a:pathLst>
                <a:path w="474" h="403" extrusionOk="0">
                  <a:moveTo>
                    <a:pt x="231" y="0"/>
                  </a:moveTo>
                  <a:cubicBezTo>
                    <a:pt x="199" y="0"/>
                    <a:pt x="0" y="309"/>
                    <a:pt x="177" y="386"/>
                  </a:cubicBezTo>
                  <a:cubicBezTo>
                    <a:pt x="193" y="397"/>
                    <a:pt x="212" y="402"/>
                    <a:pt x="233" y="402"/>
                  </a:cubicBezTo>
                  <a:cubicBezTo>
                    <a:pt x="253" y="402"/>
                    <a:pt x="275" y="397"/>
                    <a:pt x="298" y="386"/>
                  </a:cubicBezTo>
                  <a:cubicBezTo>
                    <a:pt x="474" y="309"/>
                    <a:pt x="275" y="0"/>
                    <a:pt x="231" y="0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76"/>
            <p:cNvSpPr/>
            <p:nvPr/>
          </p:nvSpPr>
          <p:spPr>
            <a:xfrm>
              <a:off x="1853835" y="4236915"/>
              <a:ext cx="43798" cy="57118"/>
            </a:xfrm>
            <a:custGeom>
              <a:avLst/>
              <a:gdLst/>
              <a:ahLst/>
              <a:cxnLst/>
              <a:rect l="l" t="t" r="r" b="b"/>
              <a:pathLst>
                <a:path w="365" h="476" extrusionOk="0">
                  <a:moveTo>
                    <a:pt x="176" y="78"/>
                  </a:moveTo>
                  <a:cubicBezTo>
                    <a:pt x="210" y="111"/>
                    <a:pt x="276" y="233"/>
                    <a:pt x="276" y="309"/>
                  </a:cubicBezTo>
                  <a:cubicBezTo>
                    <a:pt x="276" y="353"/>
                    <a:pt x="254" y="375"/>
                    <a:pt x="220" y="387"/>
                  </a:cubicBezTo>
                  <a:cubicBezTo>
                    <a:pt x="209" y="392"/>
                    <a:pt x="196" y="395"/>
                    <a:pt x="182" y="395"/>
                  </a:cubicBezTo>
                  <a:cubicBezTo>
                    <a:pt x="168" y="395"/>
                    <a:pt x="155" y="392"/>
                    <a:pt x="144" y="387"/>
                  </a:cubicBezTo>
                  <a:cubicBezTo>
                    <a:pt x="110" y="375"/>
                    <a:pt x="88" y="353"/>
                    <a:pt x="88" y="309"/>
                  </a:cubicBezTo>
                  <a:cubicBezTo>
                    <a:pt x="88" y="233"/>
                    <a:pt x="154" y="111"/>
                    <a:pt x="176" y="78"/>
                  </a:cubicBezTo>
                  <a:close/>
                  <a:moveTo>
                    <a:pt x="176" y="1"/>
                  </a:moveTo>
                  <a:cubicBezTo>
                    <a:pt x="122" y="1"/>
                    <a:pt x="44" y="144"/>
                    <a:pt x="22" y="243"/>
                  </a:cubicBezTo>
                  <a:cubicBezTo>
                    <a:pt x="0" y="343"/>
                    <a:pt x="34" y="420"/>
                    <a:pt x="110" y="453"/>
                  </a:cubicBezTo>
                  <a:cubicBezTo>
                    <a:pt x="132" y="464"/>
                    <a:pt x="154" y="475"/>
                    <a:pt x="176" y="475"/>
                  </a:cubicBezTo>
                  <a:cubicBezTo>
                    <a:pt x="210" y="475"/>
                    <a:pt x="232" y="464"/>
                    <a:pt x="254" y="453"/>
                  </a:cubicBezTo>
                  <a:cubicBezTo>
                    <a:pt x="331" y="420"/>
                    <a:pt x="364" y="343"/>
                    <a:pt x="342" y="243"/>
                  </a:cubicBezTo>
                  <a:cubicBezTo>
                    <a:pt x="320" y="144"/>
                    <a:pt x="243" y="1"/>
                    <a:pt x="176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32" name="Google Shape;1732;p76"/>
          <p:cNvSpPr/>
          <p:nvPr/>
        </p:nvSpPr>
        <p:spPr>
          <a:xfrm>
            <a:off x="1664721" y="4678622"/>
            <a:ext cx="55678" cy="47398"/>
          </a:xfrm>
          <a:custGeom>
            <a:avLst/>
            <a:gdLst/>
            <a:ahLst/>
            <a:cxnLst/>
            <a:rect l="l" t="t" r="r" b="b"/>
            <a:pathLst>
              <a:path w="464" h="395" extrusionOk="0">
                <a:moveTo>
                  <a:pt x="232" y="1"/>
                </a:moveTo>
                <a:cubicBezTo>
                  <a:pt x="199" y="1"/>
                  <a:pt x="1" y="309"/>
                  <a:pt x="177" y="387"/>
                </a:cubicBezTo>
                <a:cubicBezTo>
                  <a:pt x="193" y="392"/>
                  <a:pt x="212" y="395"/>
                  <a:pt x="232" y="395"/>
                </a:cubicBezTo>
                <a:cubicBezTo>
                  <a:pt x="251" y="395"/>
                  <a:pt x="270" y="392"/>
                  <a:pt x="287" y="387"/>
                </a:cubicBezTo>
                <a:cubicBezTo>
                  <a:pt x="463" y="309"/>
                  <a:pt x="276" y="1"/>
                  <a:pt x="232" y="1"/>
                </a:cubicBezTo>
                <a:close/>
              </a:path>
            </a:pathLst>
          </a:custGeom>
          <a:solidFill>
            <a:srgbClr val="94D9F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3" name="Google Shape;1733;p76"/>
          <p:cNvSpPr/>
          <p:nvPr/>
        </p:nvSpPr>
        <p:spPr>
          <a:xfrm>
            <a:off x="1670001" y="4673342"/>
            <a:ext cx="45118" cy="56998"/>
          </a:xfrm>
          <a:custGeom>
            <a:avLst/>
            <a:gdLst/>
            <a:ahLst/>
            <a:cxnLst/>
            <a:rect l="l" t="t" r="r" b="b"/>
            <a:pathLst>
              <a:path w="376" h="475" extrusionOk="0">
                <a:moveTo>
                  <a:pt x="188" y="89"/>
                </a:moveTo>
                <a:cubicBezTo>
                  <a:pt x="221" y="122"/>
                  <a:pt x="287" y="232"/>
                  <a:pt x="287" y="321"/>
                </a:cubicBezTo>
                <a:cubicBezTo>
                  <a:pt x="276" y="353"/>
                  <a:pt x="265" y="375"/>
                  <a:pt x="232" y="397"/>
                </a:cubicBezTo>
                <a:cubicBezTo>
                  <a:pt x="221" y="403"/>
                  <a:pt x="207" y="406"/>
                  <a:pt x="192" y="406"/>
                </a:cubicBezTo>
                <a:cubicBezTo>
                  <a:pt x="177" y="406"/>
                  <a:pt x="160" y="403"/>
                  <a:pt x="143" y="397"/>
                </a:cubicBezTo>
                <a:cubicBezTo>
                  <a:pt x="111" y="375"/>
                  <a:pt x="99" y="353"/>
                  <a:pt x="99" y="321"/>
                </a:cubicBezTo>
                <a:cubicBezTo>
                  <a:pt x="89" y="232"/>
                  <a:pt x="155" y="122"/>
                  <a:pt x="188" y="89"/>
                </a:cubicBezTo>
                <a:close/>
                <a:moveTo>
                  <a:pt x="188" y="1"/>
                </a:moveTo>
                <a:cubicBezTo>
                  <a:pt x="133" y="1"/>
                  <a:pt x="45" y="155"/>
                  <a:pt x="23" y="243"/>
                </a:cubicBezTo>
                <a:cubicBezTo>
                  <a:pt x="1" y="353"/>
                  <a:pt x="33" y="431"/>
                  <a:pt x="121" y="463"/>
                </a:cubicBezTo>
                <a:cubicBezTo>
                  <a:pt x="143" y="475"/>
                  <a:pt x="166" y="475"/>
                  <a:pt x="188" y="475"/>
                </a:cubicBezTo>
                <a:cubicBezTo>
                  <a:pt x="210" y="475"/>
                  <a:pt x="243" y="475"/>
                  <a:pt x="265" y="463"/>
                </a:cubicBezTo>
                <a:cubicBezTo>
                  <a:pt x="342" y="431"/>
                  <a:pt x="375" y="353"/>
                  <a:pt x="353" y="243"/>
                </a:cubicBezTo>
                <a:cubicBezTo>
                  <a:pt x="331" y="155"/>
                  <a:pt x="254" y="1"/>
                  <a:pt x="188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4" name="Google Shape;1734;p76"/>
          <p:cNvSpPr txBox="1">
            <a:spLocks noGrp="1"/>
          </p:cNvSpPr>
          <p:nvPr>
            <p:ph type="title"/>
          </p:nvPr>
        </p:nvSpPr>
        <p:spPr>
          <a:xfrm>
            <a:off x="1614288" y="111961"/>
            <a:ext cx="43251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Daftar Pustaka</a:t>
            </a:r>
            <a:endParaRPr dirty="0"/>
          </a:p>
        </p:txBody>
      </p:sp>
      <p:sp>
        <p:nvSpPr>
          <p:cNvPr id="1735" name="Google Shape;1735;p76"/>
          <p:cNvSpPr txBox="1">
            <a:spLocks noGrp="1"/>
          </p:cNvSpPr>
          <p:nvPr>
            <p:ph type="subTitle" idx="1"/>
          </p:nvPr>
        </p:nvSpPr>
        <p:spPr>
          <a:xfrm>
            <a:off x="2387777" y="1065556"/>
            <a:ext cx="4771306" cy="27568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Sari, M. R. (2011). </a:t>
            </a:r>
            <a:r>
              <a:rPr lang="en-ID" sz="1400" dirty="0" err="1"/>
              <a:t>Studi</a:t>
            </a:r>
            <a:r>
              <a:rPr lang="en-ID" sz="1400" dirty="0"/>
              <a:t> </a:t>
            </a:r>
            <a:r>
              <a:rPr lang="en-ID" sz="1400" dirty="0" err="1"/>
              <a:t>epidemologi</a:t>
            </a:r>
            <a:r>
              <a:rPr lang="en-ID" sz="1400" dirty="0"/>
              <a:t> </a:t>
            </a:r>
            <a:r>
              <a:rPr lang="en-ID" sz="1400" dirty="0" err="1"/>
              <a:t>malformasi</a:t>
            </a:r>
            <a:r>
              <a:rPr lang="en-ID" sz="1400" dirty="0"/>
              <a:t> </a:t>
            </a:r>
            <a:r>
              <a:rPr lang="en-ID" sz="1400" dirty="0" err="1"/>
              <a:t>kongenital</a:t>
            </a:r>
            <a:r>
              <a:rPr lang="en-ID" sz="1400" dirty="0"/>
              <a:t> di </a:t>
            </a:r>
            <a:r>
              <a:rPr lang="en-ID" sz="1400" dirty="0" err="1"/>
              <a:t>Kabupaten</a:t>
            </a:r>
            <a:r>
              <a:rPr lang="en-ID" sz="1400" dirty="0"/>
              <a:t> </a:t>
            </a:r>
            <a:r>
              <a:rPr lang="en-ID" sz="1400" dirty="0" err="1"/>
              <a:t>Sumenep-Jawa</a:t>
            </a:r>
            <a:r>
              <a:rPr lang="en-ID" sz="1400" dirty="0"/>
              <a:t> Timur (Doctoral dissertation, Universitas Negeri Malang).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https://www.alodokter.com/memahami-kelainan-kongenital-dan-faktor-penyebabnya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https://hellosehat.com/kehamilan/kandungan/perkembangan-bayi-dalam-kandungan/?amp=1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54"/>
          <p:cNvSpPr txBox="1">
            <a:spLocks noGrp="1"/>
          </p:cNvSpPr>
          <p:nvPr>
            <p:ph type="title"/>
          </p:nvPr>
        </p:nvSpPr>
        <p:spPr>
          <a:xfrm>
            <a:off x="511875" y="3326450"/>
            <a:ext cx="65361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 YOU</a:t>
            </a:r>
            <a:endParaRPr dirty="0"/>
          </a:p>
        </p:txBody>
      </p:sp>
      <p:grpSp>
        <p:nvGrpSpPr>
          <p:cNvPr id="616" name="Google Shape;616;p54"/>
          <p:cNvGrpSpPr/>
          <p:nvPr/>
        </p:nvGrpSpPr>
        <p:grpSpPr>
          <a:xfrm>
            <a:off x="369649" y="28475"/>
            <a:ext cx="6838415" cy="2936470"/>
            <a:chOff x="369649" y="28475"/>
            <a:chExt cx="6838415" cy="2936470"/>
          </a:xfrm>
        </p:grpSpPr>
        <p:sp>
          <p:nvSpPr>
            <p:cNvPr id="617" name="Google Shape;617;p54"/>
            <p:cNvSpPr/>
            <p:nvPr/>
          </p:nvSpPr>
          <p:spPr>
            <a:xfrm>
              <a:off x="459038" y="1782362"/>
              <a:ext cx="1051086" cy="624487"/>
            </a:xfrm>
            <a:custGeom>
              <a:avLst/>
              <a:gdLst/>
              <a:ahLst/>
              <a:cxnLst/>
              <a:rect l="l" t="t" r="r" b="b"/>
              <a:pathLst>
                <a:path w="11935" h="7091" extrusionOk="0">
                  <a:moveTo>
                    <a:pt x="5967" y="1"/>
                  </a:moveTo>
                  <a:cubicBezTo>
                    <a:pt x="4875" y="1"/>
                    <a:pt x="3891" y="493"/>
                    <a:pt x="3245" y="1262"/>
                  </a:cubicBezTo>
                  <a:cubicBezTo>
                    <a:pt x="2984" y="1169"/>
                    <a:pt x="2707" y="1124"/>
                    <a:pt x="2414" y="1124"/>
                  </a:cubicBezTo>
                  <a:cubicBezTo>
                    <a:pt x="1077" y="1124"/>
                    <a:pt x="0" y="2200"/>
                    <a:pt x="0" y="3538"/>
                  </a:cubicBezTo>
                  <a:cubicBezTo>
                    <a:pt x="0" y="4876"/>
                    <a:pt x="1077" y="5968"/>
                    <a:pt x="2414" y="5968"/>
                  </a:cubicBezTo>
                  <a:cubicBezTo>
                    <a:pt x="2707" y="5968"/>
                    <a:pt x="2984" y="5906"/>
                    <a:pt x="3245" y="5814"/>
                  </a:cubicBezTo>
                  <a:cubicBezTo>
                    <a:pt x="3891" y="6583"/>
                    <a:pt x="4875" y="7091"/>
                    <a:pt x="5967" y="7091"/>
                  </a:cubicBezTo>
                  <a:cubicBezTo>
                    <a:pt x="7059" y="7091"/>
                    <a:pt x="8028" y="6583"/>
                    <a:pt x="8674" y="5814"/>
                  </a:cubicBezTo>
                  <a:cubicBezTo>
                    <a:pt x="8935" y="5906"/>
                    <a:pt x="9212" y="5968"/>
                    <a:pt x="9505" y="5968"/>
                  </a:cubicBezTo>
                  <a:cubicBezTo>
                    <a:pt x="10842" y="5968"/>
                    <a:pt x="11934" y="4876"/>
                    <a:pt x="11934" y="3538"/>
                  </a:cubicBezTo>
                  <a:cubicBezTo>
                    <a:pt x="11934" y="2200"/>
                    <a:pt x="10842" y="1124"/>
                    <a:pt x="9505" y="1124"/>
                  </a:cubicBezTo>
                  <a:cubicBezTo>
                    <a:pt x="9212" y="1124"/>
                    <a:pt x="8935" y="1169"/>
                    <a:pt x="8674" y="1262"/>
                  </a:cubicBezTo>
                  <a:cubicBezTo>
                    <a:pt x="8028" y="493"/>
                    <a:pt x="7059" y="1"/>
                    <a:pt x="5967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54"/>
            <p:cNvSpPr/>
            <p:nvPr/>
          </p:nvSpPr>
          <p:spPr>
            <a:xfrm>
              <a:off x="2065317" y="28475"/>
              <a:ext cx="1051086" cy="624399"/>
            </a:xfrm>
            <a:custGeom>
              <a:avLst/>
              <a:gdLst/>
              <a:ahLst/>
              <a:cxnLst/>
              <a:rect l="l" t="t" r="r" b="b"/>
              <a:pathLst>
                <a:path w="11935" h="7090" extrusionOk="0">
                  <a:moveTo>
                    <a:pt x="5968" y="1"/>
                  </a:moveTo>
                  <a:cubicBezTo>
                    <a:pt x="4875" y="1"/>
                    <a:pt x="3907" y="493"/>
                    <a:pt x="3261" y="1276"/>
                  </a:cubicBezTo>
                  <a:cubicBezTo>
                    <a:pt x="2999" y="1184"/>
                    <a:pt x="2722" y="1123"/>
                    <a:pt x="2431" y="1123"/>
                  </a:cubicBezTo>
                  <a:cubicBezTo>
                    <a:pt x="1092" y="1123"/>
                    <a:pt x="1" y="2215"/>
                    <a:pt x="1" y="3552"/>
                  </a:cubicBezTo>
                  <a:cubicBezTo>
                    <a:pt x="1" y="4891"/>
                    <a:pt x="1092" y="5968"/>
                    <a:pt x="2431" y="5968"/>
                  </a:cubicBezTo>
                  <a:cubicBezTo>
                    <a:pt x="2722" y="5968"/>
                    <a:pt x="2999" y="5921"/>
                    <a:pt x="3261" y="5829"/>
                  </a:cubicBezTo>
                  <a:cubicBezTo>
                    <a:pt x="3907" y="6597"/>
                    <a:pt x="4875" y="7090"/>
                    <a:pt x="5968" y="7090"/>
                  </a:cubicBezTo>
                  <a:cubicBezTo>
                    <a:pt x="7059" y="7090"/>
                    <a:pt x="8043" y="6597"/>
                    <a:pt x="8689" y="5829"/>
                  </a:cubicBezTo>
                  <a:cubicBezTo>
                    <a:pt x="8951" y="5921"/>
                    <a:pt x="9228" y="5968"/>
                    <a:pt x="9520" y="5968"/>
                  </a:cubicBezTo>
                  <a:cubicBezTo>
                    <a:pt x="10858" y="5968"/>
                    <a:pt x="11935" y="4891"/>
                    <a:pt x="11935" y="3552"/>
                  </a:cubicBezTo>
                  <a:cubicBezTo>
                    <a:pt x="11935" y="2215"/>
                    <a:pt x="10858" y="1123"/>
                    <a:pt x="9520" y="1123"/>
                  </a:cubicBezTo>
                  <a:cubicBezTo>
                    <a:pt x="9228" y="1123"/>
                    <a:pt x="8951" y="1184"/>
                    <a:pt x="8689" y="1276"/>
                  </a:cubicBezTo>
                  <a:cubicBezTo>
                    <a:pt x="8043" y="493"/>
                    <a:pt x="7059" y="1"/>
                    <a:pt x="5968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54"/>
            <p:cNvSpPr/>
            <p:nvPr/>
          </p:nvSpPr>
          <p:spPr>
            <a:xfrm>
              <a:off x="4734846" y="530907"/>
              <a:ext cx="942675" cy="560814"/>
            </a:xfrm>
            <a:custGeom>
              <a:avLst/>
              <a:gdLst/>
              <a:ahLst/>
              <a:cxnLst/>
              <a:rect l="l" t="t" r="r" b="b"/>
              <a:pathLst>
                <a:path w="10704" h="6368" extrusionOk="0">
                  <a:moveTo>
                    <a:pt x="5352" y="1"/>
                  </a:moveTo>
                  <a:cubicBezTo>
                    <a:pt x="4384" y="1"/>
                    <a:pt x="3507" y="447"/>
                    <a:pt x="2922" y="1139"/>
                  </a:cubicBezTo>
                  <a:cubicBezTo>
                    <a:pt x="2692" y="1062"/>
                    <a:pt x="2430" y="1016"/>
                    <a:pt x="2169" y="1016"/>
                  </a:cubicBezTo>
                  <a:cubicBezTo>
                    <a:pt x="970" y="1016"/>
                    <a:pt x="0" y="1985"/>
                    <a:pt x="0" y="3185"/>
                  </a:cubicBezTo>
                  <a:cubicBezTo>
                    <a:pt x="0" y="4384"/>
                    <a:pt x="970" y="5368"/>
                    <a:pt x="2169" y="5368"/>
                  </a:cubicBezTo>
                  <a:cubicBezTo>
                    <a:pt x="2430" y="5368"/>
                    <a:pt x="2692" y="5307"/>
                    <a:pt x="2922" y="5229"/>
                  </a:cubicBezTo>
                  <a:cubicBezTo>
                    <a:pt x="3507" y="5922"/>
                    <a:pt x="4384" y="6367"/>
                    <a:pt x="5352" y="6367"/>
                  </a:cubicBezTo>
                  <a:cubicBezTo>
                    <a:pt x="6336" y="6367"/>
                    <a:pt x="7214" y="5922"/>
                    <a:pt x="7798" y="5229"/>
                  </a:cubicBezTo>
                  <a:cubicBezTo>
                    <a:pt x="8028" y="5307"/>
                    <a:pt x="8274" y="5368"/>
                    <a:pt x="8536" y="5368"/>
                  </a:cubicBezTo>
                  <a:cubicBezTo>
                    <a:pt x="9736" y="5368"/>
                    <a:pt x="10704" y="4384"/>
                    <a:pt x="10704" y="3185"/>
                  </a:cubicBezTo>
                  <a:cubicBezTo>
                    <a:pt x="10704" y="1985"/>
                    <a:pt x="9736" y="1016"/>
                    <a:pt x="8536" y="1016"/>
                  </a:cubicBezTo>
                  <a:cubicBezTo>
                    <a:pt x="8274" y="1016"/>
                    <a:pt x="8028" y="1062"/>
                    <a:pt x="7798" y="1139"/>
                  </a:cubicBezTo>
                  <a:cubicBezTo>
                    <a:pt x="7214" y="447"/>
                    <a:pt x="6336" y="1"/>
                    <a:pt x="5352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54"/>
            <p:cNvSpPr/>
            <p:nvPr/>
          </p:nvSpPr>
          <p:spPr>
            <a:xfrm>
              <a:off x="369649" y="685291"/>
              <a:ext cx="652932" cy="388906"/>
            </a:xfrm>
            <a:custGeom>
              <a:avLst/>
              <a:gdLst/>
              <a:ahLst/>
              <a:cxnLst/>
              <a:rect l="l" t="t" r="r" b="b"/>
              <a:pathLst>
                <a:path w="7414" h="4416" extrusionOk="0">
                  <a:moveTo>
                    <a:pt x="3706" y="1"/>
                  </a:moveTo>
                  <a:cubicBezTo>
                    <a:pt x="3029" y="1"/>
                    <a:pt x="2430" y="308"/>
                    <a:pt x="2014" y="800"/>
                  </a:cubicBezTo>
                  <a:cubicBezTo>
                    <a:pt x="1861" y="739"/>
                    <a:pt x="1692" y="708"/>
                    <a:pt x="1508" y="708"/>
                  </a:cubicBezTo>
                  <a:cubicBezTo>
                    <a:pt x="677" y="708"/>
                    <a:pt x="0" y="1385"/>
                    <a:pt x="0" y="2215"/>
                  </a:cubicBezTo>
                  <a:cubicBezTo>
                    <a:pt x="0" y="3046"/>
                    <a:pt x="677" y="3722"/>
                    <a:pt x="1508" y="3722"/>
                  </a:cubicBezTo>
                  <a:cubicBezTo>
                    <a:pt x="1692" y="3722"/>
                    <a:pt x="1861" y="3677"/>
                    <a:pt x="2014" y="3630"/>
                  </a:cubicBezTo>
                  <a:cubicBezTo>
                    <a:pt x="2430" y="4108"/>
                    <a:pt x="3029" y="4415"/>
                    <a:pt x="3706" y="4415"/>
                  </a:cubicBezTo>
                  <a:cubicBezTo>
                    <a:pt x="4383" y="4415"/>
                    <a:pt x="4998" y="4108"/>
                    <a:pt x="5398" y="3630"/>
                  </a:cubicBezTo>
                  <a:cubicBezTo>
                    <a:pt x="5552" y="3677"/>
                    <a:pt x="5736" y="3722"/>
                    <a:pt x="5906" y="3722"/>
                  </a:cubicBezTo>
                  <a:cubicBezTo>
                    <a:pt x="6736" y="3722"/>
                    <a:pt x="7413" y="3046"/>
                    <a:pt x="7413" y="2215"/>
                  </a:cubicBezTo>
                  <a:cubicBezTo>
                    <a:pt x="7413" y="1385"/>
                    <a:pt x="6736" y="708"/>
                    <a:pt x="5906" y="708"/>
                  </a:cubicBezTo>
                  <a:cubicBezTo>
                    <a:pt x="5736" y="708"/>
                    <a:pt x="5552" y="739"/>
                    <a:pt x="5398" y="800"/>
                  </a:cubicBezTo>
                  <a:cubicBezTo>
                    <a:pt x="4998" y="308"/>
                    <a:pt x="4383" y="1"/>
                    <a:pt x="3706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54"/>
            <p:cNvSpPr/>
            <p:nvPr/>
          </p:nvSpPr>
          <p:spPr>
            <a:xfrm>
              <a:off x="6553810" y="1120086"/>
              <a:ext cx="654253" cy="388818"/>
            </a:xfrm>
            <a:custGeom>
              <a:avLst/>
              <a:gdLst/>
              <a:ahLst/>
              <a:cxnLst/>
              <a:rect l="l" t="t" r="r" b="b"/>
              <a:pathLst>
                <a:path w="7429" h="4415" extrusionOk="0">
                  <a:moveTo>
                    <a:pt x="3707" y="1"/>
                  </a:moveTo>
                  <a:cubicBezTo>
                    <a:pt x="3030" y="1"/>
                    <a:pt x="2431" y="309"/>
                    <a:pt x="2031" y="785"/>
                  </a:cubicBezTo>
                  <a:cubicBezTo>
                    <a:pt x="1861" y="739"/>
                    <a:pt x="1692" y="692"/>
                    <a:pt x="1508" y="692"/>
                  </a:cubicBezTo>
                  <a:cubicBezTo>
                    <a:pt x="677" y="692"/>
                    <a:pt x="1" y="1369"/>
                    <a:pt x="1" y="2200"/>
                  </a:cubicBezTo>
                  <a:cubicBezTo>
                    <a:pt x="1" y="3030"/>
                    <a:pt x="677" y="3707"/>
                    <a:pt x="1508" y="3707"/>
                  </a:cubicBezTo>
                  <a:cubicBezTo>
                    <a:pt x="1692" y="3707"/>
                    <a:pt x="1861" y="3676"/>
                    <a:pt x="2031" y="3614"/>
                  </a:cubicBezTo>
                  <a:cubicBezTo>
                    <a:pt x="2431" y="4107"/>
                    <a:pt x="3030" y="4414"/>
                    <a:pt x="3707" y="4414"/>
                  </a:cubicBezTo>
                  <a:cubicBezTo>
                    <a:pt x="4383" y="4414"/>
                    <a:pt x="4998" y="4107"/>
                    <a:pt x="5398" y="3614"/>
                  </a:cubicBezTo>
                  <a:cubicBezTo>
                    <a:pt x="5568" y="3676"/>
                    <a:pt x="5737" y="3707"/>
                    <a:pt x="5921" y="3707"/>
                  </a:cubicBezTo>
                  <a:cubicBezTo>
                    <a:pt x="6752" y="3707"/>
                    <a:pt x="7428" y="3030"/>
                    <a:pt x="7428" y="2200"/>
                  </a:cubicBezTo>
                  <a:cubicBezTo>
                    <a:pt x="7428" y="1369"/>
                    <a:pt x="6752" y="692"/>
                    <a:pt x="5921" y="692"/>
                  </a:cubicBezTo>
                  <a:cubicBezTo>
                    <a:pt x="5737" y="692"/>
                    <a:pt x="5568" y="739"/>
                    <a:pt x="5398" y="785"/>
                  </a:cubicBezTo>
                  <a:cubicBezTo>
                    <a:pt x="4998" y="309"/>
                    <a:pt x="4383" y="1"/>
                    <a:pt x="3707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54"/>
            <p:cNvSpPr/>
            <p:nvPr/>
          </p:nvSpPr>
          <p:spPr>
            <a:xfrm>
              <a:off x="6377761" y="213948"/>
              <a:ext cx="652932" cy="387497"/>
            </a:xfrm>
            <a:custGeom>
              <a:avLst/>
              <a:gdLst/>
              <a:ahLst/>
              <a:cxnLst/>
              <a:rect l="l" t="t" r="r" b="b"/>
              <a:pathLst>
                <a:path w="7414" h="4400" extrusionOk="0">
                  <a:moveTo>
                    <a:pt x="3706" y="1"/>
                  </a:moveTo>
                  <a:cubicBezTo>
                    <a:pt x="3030" y="1"/>
                    <a:pt x="2414" y="308"/>
                    <a:pt x="2015" y="786"/>
                  </a:cubicBezTo>
                  <a:cubicBezTo>
                    <a:pt x="1861" y="724"/>
                    <a:pt x="1676" y="693"/>
                    <a:pt x="1508" y="693"/>
                  </a:cubicBezTo>
                  <a:cubicBezTo>
                    <a:pt x="661" y="693"/>
                    <a:pt x="1" y="1370"/>
                    <a:pt x="1" y="2201"/>
                  </a:cubicBezTo>
                  <a:cubicBezTo>
                    <a:pt x="1" y="3031"/>
                    <a:pt x="661" y="3708"/>
                    <a:pt x="1508" y="3708"/>
                  </a:cubicBezTo>
                  <a:cubicBezTo>
                    <a:pt x="1676" y="3708"/>
                    <a:pt x="1861" y="3677"/>
                    <a:pt x="2015" y="3615"/>
                  </a:cubicBezTo>
                  <a:cubicBezTo>
                    <a:pt x="2414" y="4108"/>
                    <a:pt x="3030" y="4399"/>
                    <a:pt x="3706" y="4399"/>
                  </a:cubicBezTo>
                  <a:cubicBezTo>
                    <a:pt x="4383" y="4399"/>
                    <a:pt x="4983" y="4108"/>
                    <a:pt x="5398" y="3615"/>
                  </a:cubicBezTo>
                  <a:cubicBezTo>
                    <a:pt x="5552" y="3677"/>
                    <a:pt x="5722" y="3708"/>
                    <a:pt x="5906" y="3708"/>
                  </a:cubicBezTo>
                  <a:cubicBezTo>
                    <a:pt x="6737" y="3708"/>
                    <a:pt x="7413" y="3031"/>
                    <a:pt x="7413" y="2201"/>
                  </a:cubicBezTo>
                  <a:cubicBezTo>
                    <a:pt x="7413" y="1370"/>
                    <a:pt x="6737" y="693"/>
                    <a:pt x="5906" y="693"/>
                  </a:cubicBezTo>
                  <a:cubicBezTo>
                    <a:pt x="5722" y="693"/>
                    <a:pt x="5552" y="724"/>
                    <a:pt x="5398" y="786"/>
                  </a:cubicBezTo>
                  <a:cubicBezTo>
                    <a:pt x="4983" y="308"/>
                    <a:pt x="4383" y="1"/>
                    <a:pt x="3706" y="1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54"/>
            <p:cNvSpPr/>
            <p:nvPr/>
          </p:nvSpPr>
          <p:spPr>
            <a:xfrm>
              <a:off x="1631933" y="1095779"/>
              <a:ext cx="652932" cy="388730"/>
            </a:xfrm>
            <a:custGeom>
              <a:avLst/>
              <a:gdLst/>
              <a:ahLst/>
              <a:cxnLst/>
              <a:rect l="l" t="t" r="r" b="b"/>
              <a:pathLst>
                <a:path w="7414" h="4414" extrusionOk="0">
                  <a:moveTo>
                    <a:pt x="3706" y="0"/>
                  </a:moveTo>
                  <a:cubicBezTo>
                    <a:pt x="3030" y="0"/>
                    <a:pt x="2414" y="308"/>
                    <a:pt x="2015" y="784"/>
                  </a:cubicBezTo>
                  <a:cubicBezTo>
                    <a:pt x="1861" y="738"/>
                    <a:pt x="1676" y="692"/>
                    <a:pt x="1508" y="692"/>
                  </a:cubicBezTo>
                  <a:cubicBezTo>
                    <a:pt x="661" y="692"/>
                    <a:pt x="1" y="1368"/>
                    <a:pt x="1" y="2199"/>
                  </a:cubicBezTo>
                  <a:cubicBezTo>
                    <a:pt x="1" y="3029"/>
                    <a:pt x="661" y="3706"/>
                    <a:pt x="1508" y="3706"/>
                  </a:cubicBezTo>
                  <a:cubicBezTo>
                    <a:pt x="1676" y="3706"/>
                    <a:pt x="1861" y="3675"/>
                    <a:pt x="2015" y="3614"/>
                  </a:cubicBezTo>
                  <a:cubicBezTo>
                    <a:pt x="2414" y="4106"/>
                    <a:pt x="3030" y="4413"/>
                    <a:pt x="3706" y="4413"/>
                  </a:cubicBezTo>
                  <a:cubicBezTo>
                    <a:pt x="4383" y="4413"/>
                    <a:pt x="4983" y="4106"/>
                    <a:pt x="5398" y="3614"/>
                  </a:cubicBezTo>
                  <a:cubicBezTo>
                    <a:pt x="5552" y="3675"/>
                    <a:pt x="5722" y="3706"/>
                    <a:pt x="5906" y="3706"/>
                  </a:cubicBezTo>
                  <a:cubicBezTo>
                    <a:pt x="6737" y="3706"/>
                    <a:pt x="7413" y="3029"/>
                    <a:pt x="7413" y="2199"/>
                  </a:cubicBezTo>
                  <a:cubicBezTo>
                    <a:pt x="7413" y="1368"/>
                    <a:pt x="6737" y="692"/>
                    <a:pt x="5906" y="692"/>
                  </a:cubicBezTo>
                  <a:cubicBezTo>
                    <a:pt x="5722" y="692"/>
                    <a:pt x="5552" y="738"/>
                    <a:pt x="5398" y="784"/>
                  </a:cubicBezTo>
                  <a:cubicBezTo>
                    <a:pt x="4983" y="308"/>
                    <a:pt x="4383" y="0"/>
                    <a:pt x="3706" y="0"/>
                  </a:cubicBezTo>
                  <a:close/>
                </a:path>
              </a:pathLst>
            </a:custGeom>
            <a:solidFill>
              <a:srgbClr val="FFFE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4" name="Google Shape;624;p54"/>
            <p:cNvGrpSpPr/>
            <p:nvPr/>
          </p:nvGrpSpPr>
          <p:grpSpPr>
            <a:xfrm>
              <a:off x="2417902" y="794289"/>
              <a:ext cx="2755095" cy="2170656"/>
              <a:chOff x="5284125" y="4469700"/>
              <a:chExt cx="524950" cy="413600"/>
            </a:xfrm>
          </p:grpSpPr>
          <p:sp>
            <p:nvSpPr>
              <p:cNvPr id="625" name="Google Shape;625;p54"/>
              <p:cNvSpPr/>
              <p:nvPr/>
            </p:nvSpPr>
            <p:spPr>
              <a:xfrm>
                <a:off x="5465875" y="4640200"/>
                <a:ext cx="161925" cy="80975"/>
              </a:xfrm>
              <a:custGeom>
                <a:avLst/>
                <a:gdLst/>
                <a:ahLst/>
                <a:cxnLst/>
                <a:rect l="l" t="t" r="r" b="b"/>
                <a:pathLst>
                  <a:path w="6477" h="3239" extrusionOk="0">
                    <a:moveTo>
                      <a:pt x="3238" y="1"/>
                    </a:moveTo>
                    <a:cubicBezTo>
                      <a:pt x="1457" y="1"/>
                      <a:pt x="1" y="1457"/>
                      <a:pt x="1" y="3238"/>
                    </a:cubicBezTo>
                    <a:lnTo>
                      <a:pt x="1543" y="3238"/>
                    </a:lnTo>
                    <a:cubicBezTo>
                      <a:pt x="1543" y="2300"/>
                      <a:pt x="2300" y="1543"/>
                      <a:pt x="3238" y="1543"/>
                    </a:cubicBezTo>
                    <a:cubicBezTo>
                      <a:pt x="4177" y="1543"/>
                      <a:pt x="4944" y="2300"/>
                      <a:pt x="4944" y="3238"/>
                    </a:cubicBezTo>
                    <a:lnTo>
                      <a:pt x="6476" y="3238"/>
                    </a:lnTo>
                    <a:cubicBezTo>
                      <a:pt x="6476" y="1457"/>
                      <a:pt x="5030" y="1"/>
                      <a:pt x="3238" y="1"/>
                    </a:cubicBezTo>
                    <a:close/>
                  </a:path>
                </a:pathLst>
              </a:custGeom>
              <a:solidFill>
                <a:srgbClr val="8A93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54"/>
              <p:cNvSpPr/>
              <p:nvPr/>
            </p:nvSpPr>
            <p:spPr>
              <a:xfrm>
                <a:off x="5465175" y="4639500"/>
                <a:ext cx="163575" cy="82625"/>
              </a:xfrm>
              <a:custGeom>
                <a:avLst/>
                <a:gdLst/>
                <a:ahLst/>
                <a:cxnLst/>
                <a:rect l="l" t="t" r="r" b="b"/>
                <a:pathLst>
                  <a:path w="6543" h="3305" extrusionOk="0">
                    <a:moveTo>
                      <a:pt x="3266" y="67"/>
                    </a:moveTo>
                    <a:cubicBezTo>
                      <a:pt x="5020" y="67"/>
                      <a:pt x="6457" y="1485"/>
                      <a:pt x="6476" y="3238"/>
                    </a:cubicBezTo>
                    <a:lnTo>
                      <a:pt x="5001" y="3238"/>
                    </a:lnTo>
                    <a:cubicBezTo>
                      <a:pt x="4982" y="2289"/>
                      <a:pt x="4215" y="1533"/>
                      <a:pt x="3266" y="1533"/>
                    </a:cubicBezTo>
                    <a:cubicBezTo>
                      <a:pt x="2328" y="1533"/>
                      <a:pt x="1552" y="2289"/>
                      <a:pt x="1533" y="3238"/>
                    </a:cubicBezTo>
                    <a:lnTo>
                      <a:pt x="67" y="3238"/>
                    </a:lnTo>
                    <a:cubicBezTo>
                      <a:pt x="86" y="1485"/>
                      <a:pt x="1514" y="67"/>
                      <a:pt x="3266" y="67"/>
                    </a:cubicBezTo>
                    <a:close/>
                    <a:moveTo>
                      <a:pt x="3266" y="0"/>
                    </a:moveTo>
                    <a:cubicBezTo>
                      <a:pt x="1466" y="0"/>
                      <a:pt x="0" y="1465"/>
                      <a:pt x="0" y="3266"/>
                    </a:cubicBezTo>
                    <a:lnTo>
                      <a:pt x="0" y="3305"/>
                    </a:lnTo>
                    <a:lnTo>
                      <a:pt x="1610" y="3305"/>
                    </a:lnTo>
                    <a:lnTo>
                      <a:pt x="1610" y="3266"/>
                    </a:lnTo>
                    <a:cubicBezTo>
                      <a:pt x="1610" y="2357"/>
                      <a:pt x="2357" y="1610"/>
                      <a:pt x="3266" y="1610"/>
                    </a:cubicBezTo>
                    <a:cubicBezTo>
                      <a:pt x="4186" y="1610"/>
                      <a:pt x="4933" y="2357"/>
                      <a:pt x="4933" y="3266"/>
                    </a:cubicBezTo>
                    <a:lnTo>
                      <a:pt x="4933" y="3305"/>
                    </a:lnTo>
                    <a:lnTo>
                      <a:pt x="6543" y="3305"/>
                    </a:lnTo>
                    <a:lnTo>
                      <a:pt x="6543" y="3266"/>
                    </a:lnTo>
                    <a:cubicBezTo>
                      <a:pt x="6543" y="1465"/>
                      <a:pt x="5077" y="0"/>
                      <a:pt x="3266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54"/>
              <p:cNvSpPr/>
              <p:nvPr/>
            </p:nvSpPr>
            <p:spPr>
              <a:xfrm>
                <a:off x="5423500" y="4597825"/>
                <a:ext cx="246925" cy="123350"/>
              </a:xfrm>
              <a:custGeom>
                <a:avLst/>
                <a:gdLst/>
                <a:ahLst/>
                <a:cxnLst/>
                <a:rect l="l" t="t" r="r" b="b"/>
                <a:pathLst>
                  <a:path w="9877" h="4934" extrusionOk="0">
                    <a:moveTo>
                      <a:pt x="4933" y="0"/>
                    </a:moveTo>
                    <a:cubicBezTo>
                      <a:pt x="2213" y="0"/>
                      <a:pt x="1" y="2213"/>
                      <a:pt x="1" y="4933"/>
                    </a:cubicBezTo>
                    <a:lnTo>
                      <a:pt x="1696" y="4933"/>
                    </a:lnTo>
                    <a:cubicBezTo>
                      <a:pt x="1696" y="3152"/>
                      <a:pt x="3152" y="1696"/>
                      <a:pt x="4933" y="1696"/>
                    </a:cubicBezTo>
                    <a:cubicBezTo>
                      <a:pt x="6725" y="1696"/>
                      <a:pt x="8171" y="3152"/>
                      <a:pt x="8171" y="4933"/>
                    </a:cubicBezTo>
                    <a:lnTo>
                      <a:pt x="9876" y="4933"/>
                    </a:lnTo>
                    <a:cubicBezTo>
                      <a:pt x="9876" y="2213"/>
                      <a:pt x="7664" y="0"/>
                      <a:pt x="4933" y="0"/>
                    </a:cubicBezTo>
                    <a:close/>
                  </a:path>
                </a:pathLst>
              </a:custGeom>
              <a:solidFill>
                <a:srgbClr val="94D9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54"/>
              <p:cNvSpPr/>
              <p:nvPr/>
            </p:nvSpPr>
            <p:spPr>
              <a:xfrm>
                <a:off x="5422775" y="4597100"/>
                <a:ext cx="248375" cy="125025"/>
              </a:xfrm>
              <a:custGeom>
                <a:avLst/>
                <a:gdLst/>
                <a:ahLst/>
                <a:cxnLst/>
                <a:rect l="l" t="t" r="r" b="b"/>
                <a:pathLst>
                  <a:path w="9935" h="5001" extrusionOk="0">
                    <a:moveTo>
                      <a:pt x="4962" y="58"/>
                    </a:moveTo>
                    <a:cubicBezTo>
                      <a:pt x="7655" y="58"/>
                      <a:pt x="9848" y="2242"/>
                      <a:pt x="9867" y="4934"/>
                    </a:cubicBezTo>
                    <a:lnTo>
                      <a:pt x="8239" y="4934"/>
                    </a:lnTo>
                    <a:cubicBezTo>
                      <a:pt x="8219" y="3142"/>
                      <a:pt x="6754" y="1696"/>
                      <a:pt x="4962" y="1696"/>
                    </a:cubicBezTo>
                    <a:cubicBezTo>
                      <a:pt x="3172" y="1696"/>
                      <a:pt x="1716" y="3142"/>
                      <a:pt x="1696" y="4934"/>
                    </a:cubicBezTo>
                    <a:lnTo>
                      <a:pt x="68" y="4934"/>
                    </a:lnTo>
                    <a:cubicBezTo>
                      <a:pt x="77" y="2242"/>
                      <a:pt x="2271" y="58"/>
                      <a:pt x="4962" y="58"/>
                    </a:cubicBezTo>
                    <a:close/>
                    <a:moveTo>
                      <a:pt x="4962" y="0"/>
                    </a:moveTo>
                    <a:cubicBezTo>
                      <a:pt x="2223" y="0"/>
                      <a:pt x="0" y="2223"/>
                      <a:pt x="0" y="4962"/>
                    </a:cubicBezTo>
                    <a:lnTo>
                      <a:pt x="0" y="5001"/>
                    </a:lnTo>
                    <a:lnTo>
                      <a:pt x="1763" y="5001"/>
                    </a:lnTo>
                    <a:lnTo>
                      <a:pt x="1763" y="4962"/>
                    </a:lnTo>
                    <a:cubicBezTo>
                      <a:pt x="1763" y="3200"/>
                      <a:pt x="3200" y="1763"/>
                      <a:pt x="4962" y="1763"/>
                    </a:cubicBezTo>
                    <a:cubicBezTo>
                      <a:pt x="6735" y="1763"/>
                      <a:pt x="8172" y="3200"/>
                      <a:pt x="8172" y="4962"/>
                    </a:cubicBezTo>
                    <a:lnTo>
                      <a:pt x="8172" y="5001"/>
                    </a:lnTo>
                    <a:lnTo>
                      <a:pt x="9934" y="5001"/>
                    </a:lnTo>
                    <a:lnTo>
                      <a:pt x="9934" y="4962"/>
                    </a:lnTo>
                    <a:cubicBezTo>
                      <a:pt x="9934" y="2223"/>
                      <a:pt x="7702" y="0"/>
                      <a:pt x="4962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54"/>
              <p:cNvSpPr/>
              <p:nvPr/>
            </p:nvSpPr>
            <p:spPr>
              <a:xfrm>
                <a:off x="5422550" y="4596875"/>
                <a:ext cx="248600" cy="125250"/>
              </a:xfrm>
              <a:custGeom>
                <a:avLst/>
                <a:gdLst/>
                <a:ahLst/>
                <a:cxnLst/>
                <a:rect l="l" t="t" r="r" b="b"/>
                <a:pathLst>
                  <a:path w="9944" h="5010" extrusionOk="0">
                    <a:moveTo>
                      <a:pt x="4971" y="77"/>
                    </a:moveTo>
                    <a:cubicBezTo>
                      <a:pt x="7664" y="77"/>
                      <a:pt x="9857" y="2251"/>
                      <a:pt x="9876" y="4943"/>
                    </a:cubicBezTo>
                    <a:lnTo>
                      <a:pt x="8248" y="4943"/>
                    </a:lnTo>
                    <a:cubicBezTo>
                      <a:pt x="8228" y="3151"/>
                      <a:pt x="6772" y="1705"/>
                      <a:pt x="4971" y="1705"/>
                    </a:cubicBezTo>
                    <a:cubicBezTo>
                      <a:pt x="3181" y="1705"/>
                      <a:pt x="1725" y="3151"/>
                      <a:pt x="1705" y="4943"/>
                    </a:cubicBezTo>
                    <a:lnTo>
                      <a:pt x="77" y="4943"/>
                    </a:lnTo>
                    <a:cubicBezTo>
                      <a:pt x="96" y="2251"/>
                      <a:pt x="2280" y="77"/>
                      <a:pt x="4971" y="77"/>
                    </a:cubicBezTo>
                    <a:close/>
                    <a:moveTo>
                      <a:pt x="4971" y="0"/>
                    </a:moveTo>
                    <a:cubicBezTo>
                      <a:pt x="2232" y="0"/>
                      <a:pt x="0" y="2232"/>
                      <a:pt x="0" y="4971"/>
                    </a:cubicBezTo>
                    <a:lnTo>
                      <a:pt x="0" y="5010"/>
                    </a:lnTo>
                    <a:lnTo>
                      <a:pt x="1772" y="5010"/>
                    </a:lnTo>
                    <a:lnTo>
                      <a:pt x="1772" y="4971"/>
                    </a:lnTo>
                    <a:cubicBezTo>
                      <a:pt x="1772" y="3209"/>
                      <a:pt x="3209" y="1772"/>
                      <a:pt x="4971" y="1772"/>
                    </a:cubicBezTo>
                    <a:cubicBezTo>
                      <a:pt x="6744" y="1772"/>
                      <a:pt x="8181" y="3209"/>
                      <a:pt x="8181" y="4971"/>
                    </a:cubicBezTo>
                    <a:lnTo>
                      <a:pt x="8181" y="5010"/>
                    </a:lnTo>
                    <a:lnTo>
                      <a:pt x="9943" y="5010"/>
                    </a:lnTo>
                    <a:lnTo>
                      <a:pt x="9943" y="4971"/>
                    </a:lnTo>
                    <a:cubicBezTo>
                      <a:pt x="9943" y="2232"/>
                      <a:pt x="7711" y="0"/>
                      <a:pt x="4971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54"/>
              <p:cNvSpPr/>
              <p:nvPr/>
            </p:nvSpPr>
            <p:spPr>
              <a:xfrm>
                <a:off x="5381100" y="4555425"/>
                <a:ext cx="331725" cy="165750"/>
              </a:xfrm>
              <a:custGeom>
                <a:avLst/>
                <a:gdLst/>
                <a:ahLst/>
                <a:cxnLst/>
                <a:rect l="l" t="t" r="r" b="b"/>
                <a:pathLst>
                  <a:path w="13269" h="6630" extrusionOk="0">
                    <a:moveTo>
                      <a:pt x="6629" y="1"/>
                    </a:moveTo>
                    <a:cubicBezTo>
                      <a:pt x="2970" y="1"/>
                      <a:pt x="1" y="2970"/>
                      <a:pt x="1" y="6629"/>
                    </a:cubicBezTo>
                    <a:lnTo>
                      <a:pt x="1697" y="6629"/>
                    </a:lnTo>
                    <a:cubicBezTo>
                      <a:pt x="1697" y="3909"/>
                      <a:pt x="3909" y="1696"/>
                      <a:pt x="6629" y="1696"/>
                    </a:cubicBezTo>
                    <a:cubicBezTo>
                      <a:pt x="9360" y="1696"/>
                      <a:pt x="11572" y="3909"/>
                      <a:pt x="11572" y="6629"/>
                    </a:cubicBezTo>
                    <a:lnTo>
                      <a:pt x="13268" y="6629"/>
                    </a:lnTo>
                    <a:cubicBezTo>
                      <a:pt x="13268" y="2970"/>
                      <a:pt x="10299" y="1"/>
                      <a:pt x="6629" y="1"/>
                    </a:cubicBezTo>
                    <a:close/>
                  </a:path>
                </a:pathLst>
              </a:custGeom>
              <a:solidFill>
                <a:srgbClr val="FFDA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1" name="Google Shape;631;p54"/>
              <p:cNvSpPr/>
              <p:nvPr/>
            </p:nvSpPr>
            <p:spPr>
              <a:xfrm>
                <a:off x="5380150" y="4554475"/>
                <a:ext cx="333375" cy="167650"/>
              </a:xfrm>
              <a:custGeom>
                <a:avLst/>
                <a:gdLst/>
                <a:ahLst/>
                <a:cxnLst/>
                <a:rect l="l" t="t" r="r" b="b"/>
                <a:pathLst>
                  <a:path w="13335" h="6706" extrusionOk="0">
                    <a:moveTo>
                      <a:pt x="6667" y="68"/>
                    </a:moveTo>
                    <a:cubicBezTo>
                      <a:pt x="10298" y="68"/>
                      <a:pt x="13258" y="3008"/>
                      <a:pt x="13268" y="6639"/>
                    </a:cubicBezTo>
                    <a:lnTo>
                      <a:pt x="11639" y="6639"/>
                    </a:lnTo>
                    <a:cubicBezTo>
                      <a:pt x="11620" y="3909"/>
                      <a:pt x="9398" y="1705"/>
                      <a:pt x="6667" y="1705"/>
                    </a:cubicBezTo>
                    <a:cubicBezTo>
                      <a:pt x="3938" y="1705"/>
                      <a:pt x="1725" y="3909"/>
                      <a:pt x="1705" y="6639"/>
                    </a:cubicBezTo>
                    <a:lnTo>
                      <a:pt x="68" y="6639"/>
                    </a:lnTo>
                    <a:cubicBezTo>
                      <a:pt x="87" y="3008"/>
                      <a:pt x="3047" y="68"/>
                      <a:pt x="6667" y="68"/>
                    </a:cubicBezTo>
                    <a:close/>
                    <a:moveTo>
                      <a:pt x="6667" y="0"/>
                    </a:moveTo>
                    <a:cubicBezTo>
                      <a:pt x="2999" y="0"/>
                      <a:pt x="0" y="2999"/>
                      <a:pt x="0" y="6667"/>
                    </a:cubicBezTo>
                    <a:lnTo>
                      <a:pt x="0" y="6706"/>
                    </a:lnTo>
                    <a:lnTo>
                      <a:pt x="1773" y="6706"/>
                    </a:lnTo>
                    <a:lnTo>
                      <a:pt x="1773" y="6667"/>
                    </a:lnTo>
                    <a:cubicBezTo>
                      <a:pt x="1773" y="3966"/>
                      <a:pt x="3966" y="1763"/>
                      <a:pt x="6667" y="1763"/>
                    </a:cubicBezTo>
                    <a:cubicBezTo>
                      <a:pt x="9379" y="1763"/>
                      <a:pt x="11572" y="3966"/>
                      <a:pt x="11572" y="6667"/>
                    </a:cubicBezTo>
                    <a:lnTo>
                      <a:pt x="11572" y="6706"/>
                    </a:lnTo>
                    <a:lnTo>
                      <a:pt x="13335" y="6706"/>
                    </a:lnTo>
                    <a:lnTo>
                      <a:pt x="13335" y="6667"/>
                    </a:lnTo>
                    <a:cubicBezTo>
                      <a:pt x="13335" y="2999"/>
                      <a:pt x="10346" y="0"/>
                      <a:pt x="6667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2" name="Google Shape;632;p54"/>
              <p:cNvSpPr/>
              <p:nvPr/>
            </p:nvSpPr>
            <p:spPr>
              <a:xfrm>
                <a:off x="5380150" y="4554475"/>
                <a:ext cx="333625" cy="167650"/>
              </a:xfrm>
              <a:custGeom>
                <a:avLst/>
                <a:gdLst/>
                <a:ahLst/>
                <a:cxnLst/>
                <a:rect l="l" t="t" r="r" b="b"/>
                <a:pathLst>
                  <a:path w="13345" h="6706" extrusionOk="0">
                    <a:moveTo>
                      <a:pt x="6667" y="68"/>
                    </a:moveTo>
                    <a:cubicBezTo>
                      <a:pt x="10298" y="68"/>
                      <a:pt x="13249" y="3008"/>
                      <a:pt x="13268" y="6639"/>
                    </a:cubicBezTo>
                    <a:lnTo>
                      <a:pt x="11639" y="6639"/>
                    </a:lnTo>
                    <a:cubicBezTo>
                      <a:pt x="11620" y="3909"/>
                      <a:pt x="9398" y="1696"/>
                      <a:pt x="6667" y="1696"/>
                    </a:cubicBezTo>
                    <a:cubicBezTo>
                      <a:pt x="3938" y="1696"/>
                      <a:pt x="1715" y="3909"/>
                      <a:pt x="1696" y="6639"/>
                    </a:cubicBezTo>
                    <a:lnTo>
                      <a:pt x="77" y="6639"/>
                    </a:lnTo>
                    <a:cubicBezTo>
                      <a:pt x="96" y="3008"/>
                      <a:pt x="3047" y="68"/>
                      <a:pt x="6667" y="68"/>
                    </a:cubicBezTo>
                    <a:close/>
                    <a:moveTo>
                      <a:pt x="6667" y="0"/>
                    </a:moveTo>
                    <a:cubicBezTo>
                      <a:pt x="2989" y="0"/>
                      <a:pt x="0" y="2989"/>
                      <a:pt x="0" y="6667"/>
                    </a:cubicBezTo>
                    <a:lnTo>
                      <a:pt x="0" y="6706"/>
                    </a:lnTo>
                    <a:lnTo>
                      <a:pt x="1773" y="6706"/>
                    </a:lnTo>
                    <a:lnTo>
                      <a:pt x="1773" y="6667"/>
                    </a:lnTo>
                    <a:cubicBezTo>
                      <a:pt x="1773" y="3966"/>
                      <a:pt x="3966" y="1773"/>
                      <a:pt x="6667" y="1773"/>
                    </a:cubicBezTo>
                    <a:cubicBezTo>
                      <a:pt x="9369" y="1773"/>
                      <a:pt x="11572" y="3966"/>
                      <a:pt x="11572" y="6667"/>
                    </a:cubicBezTo>
                    <a:lnTo>
                      <a:pt x="11572" y="6706"/>
                    </a:lnTo>
                    <a:lnTo>
                      <a:pt x="13344" y="6706"/>
                    </a:lnTo>
                    <a:lnTo>
                      <a:pt x="13344" y="6667"/>
                    </a:lnTo>
                    <a:cubicBezTo>
                      <a:pt x="13344" y="2989"/>
                      <a:pt x="10346" y="0"/>
                      <a:pt x="6667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3" name="Google Shape;633;p54"/>
              <p:cNvSpPr/>
              <p:nvPr/>
            </p:nvSpPr>
            <p:spPr>
              <a:xfrm>
                <a:off x="5338725" y="4513050"/>
                <a:ext cx="416475" cy="208125"/>
              </a:xfrm>
              <a:custGeom>
                <a:avLst/>
                <a:gdLst/>
                <a:ahLst/>
                <a:cxnLst/>
                <a:rect l="l" t="t" r="r" b="b"/>
                <a:pathLst>
                  <a:path w="16659" h="8325" extrusionOk="0">
                    <a:moveTo>
                      <a:pt x="8324" y="0"/>
                    </a:moveTo>
                    <a:cubicBezTo>
                      <a:pt x="3726" y="0"/>
                      <a:pt x="1" y="3726"/>
                      <a:pt x="1" y="8324"/>
                    </a:cubicBezTo>
                    <a:lnTo>
                      <a:pt x="1696" y="8324"/>
                    </a:lnTo>
                    <a:cubicBezTo>
                      <a:pt x="1696" y="4665"/>
                      <a:pt x="4665" y="1696"/>
                      <a:pt x="8324" y="1696"/>
                    </a:cubicBezTo>
                    <a:cubicBezTo>
                      <a:pt x="11994" y="1696"/>
                      <a:pt x="14963" y="4665"/>
                      <a:pt x="14963" y="8324"/>
                    </a:cubicBezTo>
                    <a:lnTo>
                      <a:pt x="16658" y="8324"/>
                    </a:lnTo>
                    <a:cubicBezTo>
                      <a:pt x="16658" y="3726"/>
                      <a:pt x="12932" y="0"/>
                      <a:pt x="8324" y="0"/>
                    </a:cubicBezTo>
                    <a:close/>
                  </a:path>
                </a:pathLst>
              </a:custGeom>
              <a:solidFill>
                <a:srgbClr val="F2C4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4" name="Google Shape;634;p54"/>
              <p:cNvSpPr/>
              <p:nvPr/>
            </p:nvSpPr>
            <p:spPr>
              <a:xfrm>
                <a:off x="5337775" y="4512100"/>
                <a:ext cx="418375" cy="210025"/>
              </a:xfrm>
              <a:custGeom>
                <a:avLst/>
                <a:gdLst/>
                <a:ahLst/>
                <a:cxnLst/>
                <a:rect l="l" t="t" r="r" b="b"/>
                <a:pathLst>
                  <a:path w="16735" h="8401" extrusionOk="0">
                    <a:moveTo>
                      <a:pt x="8362" y="67"/>
                    </a:moveTo>
                    <a:cubicBezTo>
                      <a:pt x="12932" y="67"/>
                      <a:pt x="16639" y="3774"/>
                      <a:pt x="16658" y="8334"/>
                    </a:cubicBezTo>
                    <a:lnTo>
                      <a:pt x="15039" y="8334"/>
                    </a:lnTo>
                    <a:cubicBezTo>
                      <a:pt x="15010" y="4665"/>
                      <a:pt x="12032" y="1695"/>
                      <a:pt x="8362" y="1695"/>
                    </a:cubicBezTo>
                    <a:cubicBezTo>
                      <a:pt x="4703" y="1695"/>
                      <a:pt x="1715" y="4665"/>
                      <a:pt x="1695" y="8334"/>
                    </a:cubicBezTo>
                    <a:lnTo>
                      <a:pt x="67" y="8334"/>
                    </a:lnTo>
                    <a:cubicBezTo>
                      <a:pt x="86" y="3774"/>
                      <a:pt x="3803" y="67"/>
                      <a:pt x="8362" y="67"/>
                    </a:cubicBezTo>
                    <a:close/>
                    <a:moveTo>
                      <a:pt x="8362" y="0"/>
                    </a:moveTo>
                    <a:cubicBezTo>
                      <a:pt x="3755" y="0"/>
                      <a:pt x="0" y="3755"/>
                      <a:pt x="0" y="8362"/>
                    </a:cubicBezTo>
                    <a:lnTo>
                      <a:pt x="0" y="8401"/>
                    </a:lnTo>
                    <a:lnTo>
                      <a:pt x="1772" y="8401"/>
                    </a:lnTo>
                    <a:lnTo>
                      <a:pt x="1772" y="8362"/>
                    </a:lnTo>
                    <a:cubicBezTo>
                      <a:pt x="1772" y="4722"/>
                      <a:pt x="4732" y="1763"/>
                      <a:pt x="8362" y="1763"/>
                    </a:cubicBezTo>
                    <a:cubicBezTo>
                      <a:pt x="12003" y="1763"/>
                      <a:pt x="14963" y="4722"/>
                      <a:pt x="14963" y="8362"/>
                    </a:cubicBezTo>
                    <a:lnTo>
                      <a:pt x="14963" y="8401"/>
                    </a:lnTo>
                    <a:lnTo>
                      <a:pt x="16735" y="8401"/>
                    </a:lnTo>
                    <a:lnTo>
                      <a:pt x="16735" y="8362"/>
                    </a:lnTo>
                    <a:cubicBezTo>
                      <a:pt x="16735" y="3755"/>
                      <a:pt x="12980" y="0"/>
                      <a:pt x="8362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54"/>
              <p:cNvSpPr/>
              <p:nvPr/>
            </p:nvSpPr>
            <p:spPr>
              <a:xfrm>
                <a:off x="5296100" y="4470425"/>
                <a:ext cx="501500" cy="250750"/>
              </a:xfrm>
              <a:custGeom>
                <a:avLst/>
                <a:gdLst/>
                <a:ahLst/>
                <a:cxnLst/>
                <a:rect l="l" t="t" r="r" b="b"/>
                <a:pathLst>
                  <a:path w="20060" h="10030" extrusionOk="0">
                    <a:moveTo>
                      <a:pt x="10029" y="0"/>
                    </a:moveTo>
                    <a:cubicBezTo>
                      <a:pt x="4493" y="0"/>
                      <a:pt x="1" y="4493"/>
                      <a:pt x="1" y="10029"/>
                    </a:cubicBezTo>
                    <a:lnTo>
                      <a:pt x="1706" y="10029"/>
                    </a:lnTo>
                    <a:cubicBezTo>
                      <a:pt x="1706" y="5431"/>
                      <a:pt x="5431" y="1705"/>
                      <a:pt x="10029" y="1705"/>
                    </a:cubicBezTo>
                    <a:cubicBezTo>
                      <a:pt x="14637" y="1705"/>
                      <a:pt x="18363" y="5431"/>
                      <a:pt x="18363" y="10029"/>
                    </a:cubicBezTo>
                    <a:lnTo>
                      <a:pt x="20059" y="10029"/>
                    </a:lnTo>
                    <a:cubicBezTo>
                      <a:pt x="20059" y="4493"/>
                      <a:pt x="15576" y="0"/>
                      <a:pt x="10029" y="0"/>
                    </a:cubicBezTo>
                    <a:close/>
                  </a:path>
                </a:pathLst>
              </a:custGeom>
              <a:solidFill>
                <a:srgbClr val="EF89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54"/>
              <p:cNvSpPr/>
              <p:nvPr/>
            </p:nvSpPr>
            <p:spPr>
              <a:xfrm>
                <a:off x="5295375" y="4469700"/>
                <a:ext cx="503175" cy="252425"/>
              </a:xfrm>
              <a:custGeom>
                <a:avLst/>
                <a:gdLst/>
                <a:ahLst/>
                <a:cxnLst/>
                <a:rect l="l" t="t" r="r" b="b"/>
                <a:pathLst>
                  <a:path w="20127" h="10097" extrusionOk="0">
                    <a:moveTo>
                      <a:pt x="10058" y="68"/>
                    </a:moveTo>
                    <a:cubicBezTo>
                      <a:pt x="15567" y="68"/>
                      <a:pt x="20040" y="4532"/>
                      <a:pt x="20059" y="10030"/>
                    </a:cubicBezTo>
                    <a:lnTo>
                      <a:pt x="18421" y="10030"/>
                    </a:lnTo>
                    <a:cubicBezTo>
                      <a:pt x="18411" y="5432"/>
                      <a:pt x="14666" y="1696"/>
                      <a:pt x="10058" y="1696"/>
                    </a:cubicBezTo>
                    <a:cubicBezTo>
                      <a:pt x="5460" y="1696"/>
                      <a:pt x="1715" y="5432"/>
                      <a:pt x="1696" y="10030"/>
                    </a:cubicBezTo>
                    <a:lnTo>
                      <a:pt x="68" y="10030"/>
                    </a:lnTo>
                    <a:cubicBezTo>
                      <a:pt x="87" y="4532"/>
                      <a:pt x="4560" y="68"/>
                      <a:pt x="10058" y="68"/>
                    </a:cubicBezTo>
                    <a:close/>
                    <a:moveTo>
                      <a:pt x="10058" y="0"/>
                    </a:moveTo>
                    <a:cubicBezTo>
                      <a:pt x="4513" y="0"/>
                      <a:pt x="0" y="4512"/>
                      <a:pt x="0" y="10058"/>
                    </a:cubicBezTo>
                    <a:lnTo>
                      <a:pt x="0" y="10097"/>
                    </a:lnTo>
                    <a:lnTo>
                      <a:pt x="1763" y="10097"/>
                    </a:lnTo>
                    <a:lnTo>
                      <a:pt x="1763" y="10058"/>
                    </a:lnTo>
                    <a:cubicBezTo>
                      <a:pt x="1763" y="5489"/>
                      <a:pt x="5490" y="1763"/>
                      <a:pt x="10058" y="1763"/>
                    </a:cubicBezTo>
                    <a:cubicBezTo>
                      <a:pt x="14637" y="1763"/>
                      <a:pt x="18364" y="5489"/>
                      <a:pt x="18364" y="10058"/>
                    </a:cubicBezTo>
                    <a:lnTo>
                      <a:pt x="18364" y="10097"/>
                    </a:lnTo>
                    <a:lnTo>
                      <a:pt x="20126" y="10097"/>
                    </a:lnTo>
                    <a:lnTo>
                      <a:pt x="20126" y="10058"/>
                    </a:lnTo>
                    <a:cubicBezTo>
                      <a:pt x="20126" y="4512"/>
                      <a:pt x="15614" y="0"/>
                      <a:pt x="10058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7" name="Google Shape;637;p54"/>
              <p:cNvSpPr/>
              <p:nvPr/>
            </p:nvSpPr>
            <p:spPr>
              <a:xfrm>
                <a:off x="5295375" y="4469700"/>
                <a:ext cx="503175" cy="252425"/>
              </a:xfrm>
              <a:custGeom>
                <a:avLst/>
                <a:gdLst/>
                <a:ahLst/>
                <a:cxnLst/>
                <a:rect l="l" t="t" r="r" b="b"/>
                <a:pathLst>
                  <a:path w="20127" h="10097" extrusionOk="0">
                    <a:moveTo>
                      <a:pt x="10058" y="68"/>
                    </a:moveTo>
                    <a:cubicBezTo>
                      <a:pt x="15557" y="68"/>
                      <a:pt x="20040" y="4532"/>
                      <a:pt x="20059" y="10030"/>
                    </a:cubicBezTo>
                    <a:lnTo>
                      <a:pt x="18431" y="10030"/>
                    </a:lnTo>
                    <a:cubicBezTo>
                      <a:pt x="18411" y="5432"/>
                      <a:pt x="14666" y="1696"/>
                      <a:pt x="10058" y="1696"/>
                    </a:cubicBezTo>
                    <a:cubicBezTo>
                      <a:pt x="5460" y="1696"/>
                      <a:pt x="1715" y="5432"/>
                      <a:pt x="1696" y="10030"/>
                    </a:cubicBezTo>
                    <a:lnTo>
                      <a:pt x="68" y="10030"/>
                    </a:lnTo>
                    <a:cubicBezTo>
                      <a:pt x="87" y="4532"/>
                      <a:pt x="4560" y="68"/>
                      <a:pt x="10058" y="68"/>
                    </a:cubicBezTo>
                    <a:close/>
                    <a:moveTo>
                      <a:pt x="10058" y="0"/>
                    </a:moveTo>
                    <a:cubicBezTo>
                      <a:pt x="4513" y="0"/>
                      <a:pt x="0" y="4512"/>
                      <a:pt x="0" y="10058"/>
                    </a:cubicBezTo>
                    <a:lnTo>
                      <a:pt x="0" y="10097"/>
                    </a:lnTo>
                    <a:lnTo>
                      <a:pt x="1763" y="10097"/>
                    </a:lnTo>
                    <a:lnTo>
                      <a:pt x="1763" y="10058"/>
                    </a:lnTo>
                    <a:cubicBezTo>
                      <a:pt x="1763" y="5489"/>
                      <a:pt x="5490" y="1763"/>
                      <a:pt x="10058" y="1763"/>
                    </a:cubicBezTo>
                    <a:cubicBezTo>
                      <a:pt x="14637" y="1763"/>
                      <a:pt x="18354" y="5489"/>
                      <a:pt x="18354" y="10058"/>
                    </a:cubicBezTo>
                    <a:lnTo>
                      <a:pt x="18354" y="10097"/>
                    </a:lnTo>
                    <a:lnTo>
                      <a:pt x="20126" y="10097"/>
                    </a:lnTo>
                    <a:lnTo>
                      <a:pt x="20126" y="10058"/>
                    </a:lnTo>
                    <a:cubicBezTo>
                      <a:pt x="20126" y="4512"/>
                      <a:pt x="15614" y="0"/>
                      <a:pt x="10058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8" name="Google Shape;638;p54"/>
              <p:cNvSpPr/>
              <p:nvPr/>
            </p:nvSpPr>
            <p:spPr>
              <a:xfrm>
                <a:off x="5284825" y="4651475"/>
                <a:ext cx="231850" cy="137700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5508" extrusionOk="0">
                    <a:moveTo>
                      <a:pt x="4637" y="0"/>
                    </a:moveTo>
                    <a:cubicBezTo>
                      <a:pt x="3794" y="0"/>
                      <a:pt x="3038" y="383"/>
                      <a:pt x="2530" y="986"/>
                    </a:cubicBezTo>
                    <a:cubicBezTo>
                      <a:pt x="2329" y="920"/>
                      <a:pt x="2108" y="872"/>
                      <a:pt x="1888" y="872"/>
                    </a:cubicBezTo>
                    <a:cubicBezTo>
                      <a:pt x="844" y="872"/>
                      <a:pt x="1" y="1714"/>
                      <a:pt x="1" y="2759"/>
                    </a:cubicBezTo>
                    <a:cubicBezTo>
                      <a:pt x="1" y="3794"/>
                      <a:pt x="844" y="4636"/>
                      <a:pt x="1888" y="4636"/>
                    </a:cubicBezTo>
                    <a:cubicBezTo>
                      <a:pt x="2108" y="4636"/>
                      <a:pt x="2329" y="4598"/>
                      <a:pt x="2530" y="4522"/>
                    </a:cubicBezTo>
                    <a:cubicBezTo>
                      <a:pt x="3038" y="5125"/>
                      <a:pt x="3794" y="5508"/>
                      <a:pt x="4637" y="5508"/>
                    </a:cubicBezTo>
                    <a:cubicBezTo>
                      <a:pt x="5490" y="5508"/>
                      <a:pt x="6247" y="5125"/>
                      <a:pt x="6745" y="4522"/>
                    </a:cubicBezTo>
                    <a:cubicBezTo>
                      <a:pt x="6946" y="4598"/>
                      <a:pt x="7166" y="4636"/>
                      <a:pt x="7387" y="4636"/>
                    </a:cubicBezTo>
                    <a:cubicBezTo>
                      <a:pt x="8431" y="4636"/>
                      <a:pt x="9274" y="3794"/>
                      <a:pt x="9274" y="2759"/>
                    </a:cubicBezTo>
                    <a:cubicBezTo>
                      <a:pt x="9274" y="1714"/>
                      <a:pt x="8431" y="872"/>
                      <a:pt x="7387" y="872"/>
                    </a:cubicBezTo>
                    <a:cubicBezTo>
                      <a:pt x="7166" y="872"/>
                      <a:pt x="6946" y="920"/>
                      <a:pt x="6745" y="986"/>
                    </a:cubicBezTo>
                    <a:cubicBezTo>
                      <a:pt x="6247" y="383"/>
                      <a:pt x="5490" y="0"/>
                      <a:pt x="463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9" name="Google Shape;639;p54"/>
              <p:cNvSpPr/>
              <p:nvPr/>
            </p:nvSpPr>
            <p:spPr>
              <a:xfrm>
                <a:off x="5284125" y="4650750"/>
                <a:ext cx="233500" cy="139400"/>
              </a:xfrm>
              <a:custGeom>
                <a:avLst/>
                <a:gdLst/>
                <a:ahLst/>
                <a:cxnLst/>
                <a:rect l="l" t="t" r="r" b="b"/>
                <a:pathLst>
                  <a:path w="9340" h="5576" extrusionOk="0">
                    <a:moveTo>
                      <a:pt x="4665" y="68"/>
                    </a:moveTo>
                    <a:cubicBezTo>
                      <a:pt x="5470" y="68"/>
                      <a:pt x="6227" y="422"/>
                      <a:pt x="6753" y="1045"/>
                    </a:cubicBezTo>
                    <a:lnTo>
                      <a:pt x="6763" y="1064"/>
                    </a:lnTo>
                    <a:lnTo>
                      <a:pt x="6792" y="1054"/>
                    </a:lnTo>
                    <a:cubicBezTo>
                      <a:pt x="6993" y="977"/>
                      <a:pt x="7204" y="939"/>
                      <a:pt x="7415" y="939"/>
                    </a:cubicBezTo>
                    <a:cubicBezTo>
                      <a:pt x="8439" y="939"/>
                      <a:pt x="9263" y="1763"/>
                      <a:pt x="9263" y="2788"/>
                    </a:cubicBezTo>
                    <a:cubicBezTo>
                      <a:pt x="9263" y="3803"/>
                      <a:pt x="8439" y="4627"/>
                      <a:pt x="7415" y="4627"/>
                    </a:cubicBezTo>
                    <a:cubicBezTo>
                      <a:pt x="7204" y="4627"/>
                      <a:pt x="6993" y="4589"/>
                      <a:pt x="6792" y="4521"/>
                    </a:cubicBezTo>
                    <a:lnTo>
                      <a:pt x="6763" y="4512"/>
                    </a:lnTo>
                    <a:lnTo>
                      <a:pt x="6753" y="4531"/>
                    </a:lnTo>
                    <a:cubicBezTo>
                      <a:pt x="6227" y="5144"/>
                      <a:pt x="5470" y="5498"/>
                      <a:pt x="4665" y="5498"/>
                    </a:cubicBezTo>
                    <a:cubicBezTo>
                      <a:pt x="3861" y="5498"/>
                      <a:pt x="3104" y="5144"/>
                      <a:pt x="2587" y="4531"/>
                    </a:cubicBezTo>
                    <a:lnTo>
                      <a:pt x="2568" y="4512"/>
                    </a:lnTo>
                    <a:lnTo>
                      <a:pt x="2549" y="4521"/>
                    </a:lnTo>
                    <a:cubicBezTo>
                      <a:pt x="2338" y="4589"/>
                      <a:pt x="2127" y="4627"/>
                      <a:pt x="1916" y="4627"/>
                    </a:cubicBezTo>
                    <a:cubicBezTo>
                      <a:pt x="901" y="4627"/>
                      <a:pt x="67" y="3803"/>
                      <a:pt x="67" y="2788"/>
                    </a:cubicBezTo>
                    <a:cubicBezTo>
                      <a:pt x="67" y="1763"/>
                      <a:pt x="901" y="939"/>
                      <a:pt x="1916" y="939"/>
                    </a:cubicBezTo>
                    <a:cubicBezTo>
                      <a:pt x="2127" y="939"/>
                      <a:pt x="2338" y="977"/>
                      <a:pt x="2549" y="1054"/>
                    </a:cubicBezTo>
                    <a:lnTo>
                      <a:pt x="2568" y="1064"/>
                    </a:lnTo>
                    <a:lnTo>
                      <a:pt x="2587" y="1045"/>
                    </a:lnTo>
                    <a:cubicBezTo>
                      <a:pt x="3104" y="422"/>
                      <a:pt x="3861" y="68"/>
                      <a:pt x="4665" y="68"/>
                    </a:cubicBezTo>
                    <a:close/>
                    <a:moveTo>
                      <a:pt x="4665" y="0"/>
                    </a:moveTo>
                    <a:cubicBezTo>
                      <a:pt x="3851" y="0"/>
                      <a:pt x="3075" y="355"/>
                      <a:pt x="2549" y="977"/>
                    </a:cubicBezTo>
                    <a:cubicBezTo>
                      <a:pt x="2338" y="901"/>
                      <a:pt x="2127" y="862"/>
                      <a:pt x="1916" y="862"/>
                    </a:cubicBezTo>
                    <a:cubicBezTo>
                      <a:pt x="853" y="862"/>
                      <a:pt x="1" y="1724"/>
                      <a:pt x="1" y="2788"/>
                    </a:cubicBezTo>
                    <a:cubicBezTo>
                      <a:pt x="1" y="3842"/>
                      <a:pt x="853" y="4704"/>
                      <a:pt x="1916" y="4704"/>
                    </a:cubicBezTo>
                    <a:cubicBezTo>
                      <a:pt x="2127" y="4704"/>
                      <a:pt x="2338" y="4665"/>
                      <a:pt x="2549" y="4589"/>
                    </a:cubicBezTo>
                    <a:cubicBezTo>
                      <a:pt x="3075" y="5211"/>
                      <a:pt x="3851" y="5575"/>
                      <a:pt x="4665" y="5575"/>
                    </a:cubicBezTo>
                    <a:cubicBezTo>
                      <a:pt x="5489" y="5575"/>
                      <a:pt x="6255" y="5211"/>
                      <a:pt x="6792" y="4589"/>
                    </a:cubicBezTo>
                    <a:cubicBezTo>
                      <a:pt x="6993" y="4665"/>
                      <a:pt x="7204" y="4704"/>
                      <a:pt x="7415" y="4704"/>
                    </a:cubicBezTo>
                    <a:cubicBezTo>
                      <a:pt x="8478" y="4704"/>
                      <a:pt x="9340" y="3842"/>
                      <a:pt x="9340" y="2788"/>
                    </a:cubicBezTo>
                    <a:cubicBezTo>
                      <a:pt x="9340" y="1724"/>
                      <a:pt x="8478" y="862"/>
                      <a:pt x="7415" y="862"/>
                    </a:cubicBezTo>
                    <a:cubicBezTo>
                      <a:pt x="7204" y="862"/>
                      <a:pt x="6993" y="901"/>
                      <a:pt x="6792" y="977"/>
                    </a:cubicBezTo>
                    <a:cubicBezTo>
                      <a:pt x="6255" y="355"/>
                      <a:pt x="5489" y="0"/>
                      <a:pt x="4665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0" name="Google Shape;640;p54"/>
              <p:cNvSpPr/>
              <p:nvPr/>
            </p:nvSpPr>
            <p:spPr>
              <a:xfrm>
                <a:off x="5576525" y="4651475"/>
                <a:ext cx="231825" cy="137700"/>
              </a:xfrm>
              <a:custGeom>
                <a:avLst/>
                <a:gdLst/>
                <a:ahLst/>
                <a:cxnLst/>
                <a:rect l="l" t="t" r="r" b="b"/>
                <a:pathLst>
                  <a:path w="9273" h="5508" extrusionOk="0">
                    <a:moveTo>
                      <a:pt x="4637" y="0"/>
                    </a:moveTo>
                    <a:cubicBezTo>
                      <a:pt x="3784" y="0"/>
                      <a:pt x="3027" y="383"/>
                      <a:pt x="2529" y="986"/>
                    </a:cubicBezTo>
                    <a:cubicBezTo>
                      <a:pt x="2328" y="920"/>
                      <a:pt x="2108" y="872"/>
                      <a:pt x="1888" y="872"/>
                    </a:cubicBezTo>
                    <a:cubicBezTo>
                      <a:pt x="843" y="872"/>
                      <a:pt x="0" y="1714"/>
                      <a:pt x="0" y="2759"/>
                    </a:cubicBezTo>
                    <a:cubicBezTo>
                      <a:pt x="0" y="3794"/>
                      <a:pt x="843" y="4636"/>
                      <a:pt x="1888" y="4636"/>
                    </a:cubicBezTo>
                    <a:cubicBezTo>
                      <a:pt x="2108" y="4636"/>
                      <a:pt x="2328" y="4598"/>
                      <a:pt x="2529" y="4522"/>
                    </a:cubicBezTo>
                    <a:cubicBezTo>
                      <a:pt x="3027" y="5125"/>
                      <a:pt x="3784" y="5508"/>
                      <a:pt x="4637" y="5508"/>
                    </a:cubicBezTo>
                    <a:cubicBezTo>
                      <a:pt x="5480" y="5508"/>
                      <a:pt x="6237" y="5125"/>
                      <a:pt x="6744" y="4522"/>
                    </a:cubicBezTo>
                    <a:cubicBezTo>
                      <a:pt x="6946" y="4598"/>
                      <a:pt x="7165" y="4636"/>
                      <a:pt x="7386" y="4636"/>
                    </a:cubicBezTo>
                    <a:cubicBezTo>
                      <a:pt x="8430" y="4636"/>
                      <a:pt x="9273" y="3794"/>
                      <a:pt x="9273" y="2759"/>
                    </a:cubicBezTo>
                    <a:cubicBezTo>
                      <a:pt x="9273" y="1714"/>
                      <a:pt x="8430" y="872"/>
                      <a:pt x="7386" y="872"/>
                    </a:cubicBezTo>
                    <a:cubicBezTo>
                      <a:pt x="7165" y="872"/>
                      <a:pt x="6946" y="920"/>
                      <a:pt x="6744" y="986"/>
                    </a:cubicBezTo>
                    <a:cubicBezTo>
                      <a:pt x="6237" y="383"/>
                      <a:pt x="5480" y="0"/>
                      <a:pt x="463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1" name="Google Shape;641;p54"/>
              <p:cNvSpPr/>
              <p:nvPr/>
            </p:nvSpPr>
            <p:spPr>
              <a:xfrm>
                <a:off x="5575550" y="4650750"/>
                <a:ext cx="233525" cy="139400"/>
              </a:xfrm>
              <a:custGeom>
                <a:avLst/>
                <a:gdLst/>
                <a:ahLst/>
                <a:cxnLst/>
                <a:rect l="l" t="t" r="r" b="b"/>
                <a:pathLst>
                  <a:path w="9341" h="5576" extrusionOk="0">
                    <a:moveTo>
                      <a:pt x="4676" y="68"/>
                    </a:moveTo>
                    <a:cubicBezTo>
                      <a:pt x="5480" y="68"/>
                      <a:pt x="6237" y="422"/>
                      <a:pt x="6755" y="1045"/>
                    </a:cubicBezTo>
                    <a:lnTo>
                      <a:pt x="6774" y="1064"/>
                    </a:lnTo>
                    <a:lnTo>
                      <a:pt x="6793" y="1054"/>
                    </a:lnTo>
                    <a:cubicBezTo>
                      <a:pt x="7004" y="977"/>
                      <a:pt x="7214" y="939"/>
                      <a:pt x="7425" y="939"/>
                    </a:cubicBezTo>
                    <a:cubicBezTo>
                      <a:pt x="8450" y="939"/>
                      <a:pt x="9274" y="1763"/>
                      <a:pt x="9274" y="2788"/>
                    </a:cubicBezTo>
                    <a:cubicBezTo>
                      <a:pt x="9274" y="3803"/>
                      <a:pt x="8450" y="4627"/>
                      <a:pt x="7425" y="4627"/>
                    </a:cubicBezTo>
                    <a:cubicBezTo>
                      <a:pt x="7214" y="4627"/>
                      <a:pt x="7004" y="4589"/>
                      <a:pt x="6793" y="4521"/>
                    </a:cubicBezTo>
                    <a:lnTo>
                      <a:pt x="6774" y="4512"/>
                    </a:lnTo>
                    <a:lnTo>
                      <a:pt x="6755" y="4531"/>
                    </a:lnTo>
                    <a:cubicBezTo>
                      <a:pt x="6237" y="5144"/>
                      <a:pt x="5480" y="5498"/>
                      <a:pt x="4676" y="5498"/>
                    </a:cubicBezTo>
                    <a:cubicBezTo>
                      <a:pt x="3871" y="5498"/>
                      <a:pt x="3115" y="5144"/>
                      <a:pt x="2597" y="4531"/>
                    </a:cubicBezTo>
                    <a:lnTo>
                      <a:pt x="2578" y="4512"/>
                    </a:lnTo>
                    <a:lnTo>
                      <a:pt x="2549" y="4521"/>
                    </a:lnTo>
                    <a:cubicBezTo>
                      <a:pt x="2348" y="4589"/>
                      <a:pt x="2137" y="4627"/>
                      <a:pt x="1927" y="4627"/>
                    </a:cubicBezTo>
                    <a:cubicBezTo>
                      <a:pt x="901" y="4627"/>
                      <a:pt x="78" y="3803"/>
                      <a:pt x="78" y="2788"/>
                    </a:cubicBezTo>
                    <a:cubicBezTo>
                      <a:pt x="78" y="1763"/>
                      <a:pt x="901" y="939"/>
                      <a:pt x="1927" y="939"/>
                    </a:cubicBezTo>
                    <a:cubicBezTo>
                      <a:pt x="2137" y="939"/>
                      <a:pt x="2348" y="977"/>
                      <a:pt x="2549" y="1054"/>
                    </a:cubicBezTo>
                    <a:lnTo>
                      <a:pt x="2578" y="1064"/>
                    </a:lnTo>
                    <a:lnTo>
                      <a:pt x="2597" y="1045"/>
                    </a:lnTo>
                    <a:cubicBezTo>
                      <a:pt x="3115" y="422"/>
                      <a:pt x="3871" y="68"/>
                      <a:pt x="4676" y="68"/>
                    </a:cubicBezTo>
                    <a:close/>
                    <a:moveTo>
                      <a:pt x="4676" y="0"/>
                    </a:moveTo>
                    <a:cubicBezTo>
                      <a:pt x="3862" y="0"/>
                      <a:pt x="3085" y="355"/>
                      <a:pt x="2559" y="977"/>
                    </a:cubicBezTo>
                    <a:cubicBezTo>
                      <a:pt x="2348" y="901"/>
                      <a:pt x="2137" y="862"/>
                      <a:pt x="1927" y="862"/>
                    </a:cubicBezTo>
                    <a:cubicBezTo>
                      <a:pt x="863" y="862"/>
                      <a:pt x="1" y="1724"/>
                      <a:pt x="1" y="2788"/>
                    </a:cubicBezTo>
                    <a:cubicBezTo>
                      <a:pt x="1" y="3842"/>
                      <a:pt x="863" y="4704"/>
                      <a:pt x="1927" y="4704"/>
                    </a:cubicBezTo>
                    <a:cubicBezTo>
                      <a:pt x="2137" y="4704"/>
                      <a:pt x="2348" y="4665"/>
                      <a:pt x="2559" y="4589"/>
                    </a:cubicBezTo>
                    <a:cubicBezTo>
                      <a:pt x="3085" y="5211"/>
                      <a:pt x="3862" y="5575"/>
                      <a:pt x="4676" y="5575"/>
                    </a:cubicBezTo>
                    <a:cubicBezTo>
                      <a:pt x="5490" y="5575"/>
                      <a:pt x="6266" y="5211"/>
                      <a:pt x="6793" y="4589"/>
                    </a:cubicBezTo>
                    <a:cubicBezTo>
                      <a:pt x="7004" y="4665"/>
                      <a:pt x="7214" y="4704"/>
                      <a:pt x="7425" y="4704"/>
                    </a:cubicBezTo>
                    <a:cubicBezTo>
                      <a:pt x="8488" y="4704"/>
                      <a:pt x="9341" y="3842"/>
                      <a:pt x="9341" y="2788"/>
                    </a:cubicBezTo>
                    <a:cubicBezTo>
                      <a:pt x="9341" y="1724"/>
                      <a:pt x="8488" y="862"/>
                      <a:pt x="7425" y="862"/>
                    </a:cubicBezTo>
                    <a:cubicBezTo>
                      <a:pt x="7214" y="862"/>
                      <a:pt x="7004" y="901"/>
                      <a:pt x="6793" y="977"/>
                    </a:cubicBezTo>
                    <a:cubicBezTo>
                      <a:pt x="6266" y="355"/>
                      <a:pt x="5490" y="0"/>
                      <a:pt x="4676" y="0"/>
                    </a:cubicBez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2" name="Google Shape;642;p54"/>
              <p:cNvSpPr/>
              <p:nvPr/>
            </p:nvSpPr>
            <p:spPr>
              <a:xfrm>
                <a:off x="5584900" y="4796100"/>
                <a:ext cx="39050" cy="55350"/>
              </a:xfrm>
              <a:custGeom>
                <a:avLst/>
                <a:gdLst/>
                <a:ahLst/>
                <a:cxnLst/>
                <a:rect l="l" t="t" r="r" b="b"/>
                <a:pathLst>
                  <a:path w="1562" h="2214" extrusionOk="0">
                    <a:moveTo>
                      <a:pt x="1447" y="1"/>
                    </a:moveTo>
                    <a:lnTo>
                      <a:pt x="1447" y="1"/>
                    </a:lnTo>
                    <a:cubicBezTo>
                      <a:pt x="1447" y="1"/>
                      <a:pt x="307" y="911"/>
                      <a:pt x="154" y="1255"/>
                    </a:cubicBezTo>
                    <a:cubicBezTo>
                      <a:pt x="1" y="1600"/>
                      <a:pt x="163" y="2003"/>
                      <a:pt x="508" y="2156"/>
                    </a:cubicBezTo>
                    <a:cubicBezTo>
                      <a:pt x="597" y="2195"/>
                      <a:pt x="689" y="2214"/>
                      <a:pt x="780" y="2214"/>
                    </a:cubicBezTo>
                    <a:cubicBezTo>
                      <a:pt x="1043" y="2214"/>
                      <a:pt x="1295" y="2058"/>
                      <a:pt x="1409" y="1802"/>
                    </a:cubicBezTo>
                    <a:cubicBezTo>
                      <a:pt x="1562" y="1457"/>
                      <a:pt x="1447" y="1"/>
                      <a:pt x="1447" y="1"/>
                    </a:cubicBezTo>
                    <a:close/>
                  </a:path>
                </a:pathLst>
              </a:custGeom>
              <a:solidFill>
                <a:srgbClr val="FFDA9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3" name="Google Shape;643;p54"/>
              <p:cNvSpPr/>
              <p:nvPr/>
            </p:nvSpPr>
            <p:spPr>
              <a:xfrm>
                <a:off x="5586100" y="4794675"/>
                <a:ext cx="38600" cy="57500"/>
              </a:xfrm>
              <a:custGeom>
                <a:avLst/>
                <a:gdLst/>
                <a:ahLst/>
                <a:cxnLst/>
                <a:rect l="l" t="t" r="r" b="b"/>
                <a:pathLst>
                  <a:path w="1544" h="2300" extrusionOk="0">
                    <a:moveTo>
                      <a:pt x="1371" y="125"/>
                    </a:moveTo>
                    <a:lnTo>
                      <a:pt x="1371" y="125"/>
                    </a:lnTo>
                    <a:cubicBezTo>
                      <a:pt x="1390" y="403"/>
                      <a:pt x="1466" y="1552"/>
                      <a:pt x="1332" y="1849"/>
                    </a:cubicBezTo>
                    <a:cubicBezTo>
                      <a:pt x="1265" y="2002"/>
                      <a:pt x="1131" y="2127"/>
                      <a:pt x="968" y="2194"/>
                    </a:cubicBezTo>
                    <a:cubicBezTo>
                      <a:pt x="895" y="2221"/>
                      <a:pt x="814" y="2236"/>
                      <a:pt x="732" y="2236"/>
                    </a:cubicBezTo>
                    <a:cubicBezTo>
                      <a:pt x="644" y="2236"/>
                      <a:pt x="554" y="2219"/>
                      <a:pt x="470" y="2185"/>
                    </a:cubicBezTo>
                    <a:cubicBezTo>
                      <a:pt x="317" y="2117"/>
                      <a:pt x="192" y="1983"/>
                      <a:pt x="125" y="1821"/>
                    </a:cubicBezTo>
                    <a:cubicBezTo>
                      <a:pt x="68" y="1657"/>
                      <a:pt x="68" y="1485"/>
                      <a:pt x="135" y="1322"/>
                    </a:cubicBezTo>
                    <a:cubicBezTo>
                      <a:pt x="269" y="1025"/>
                      <a:pt x="1150" y="297"/>
                      <a:pt x="1371" y="125"/>
                    </a:cubicBezTo>
                    <a:close/>
                    <a:moveTo>
                      <a:pt x="1428" y="1"/>
                    </a:moveTo>
                    <a:lnTo>
                      <a:pt x="1380" y="39"/>
                    </a:lnTo>
                    <a:cubicBezTo>
                      <a:pt x="1332" y="67"/>
                      <a:pt x="230" y="948"/>
                      <a:pt x="77" y="1293"/>
                    </a:cubicBezTo>
                    <a:cubicBezTo>
                      <a:pt x="0" y="1476"/>
                      <a:pt x="0" y="1667"/>
                      <a:pt x="68" y="1849"/>
                    </a:cubicBezTo>
                    <a:cubicBezTo>
                      <a:pt x="135" y="2021"/>
                      <a:pt x="269" y="2165"/>
                      <a:pt x="451" y="2242"/>
                    </a:cubicBezTo>
                    <a:cubicBezTo>
                      <a:pt x="537" y="2280"/>
                      <a:pt x="633" y="2300"/>
                      <a:pt x="738" y="2300"/>
                    </a:cubicBezTo>
                    <a:cubicBezTo>
                      <a:pt x="824" y="2300"/>
                      <a:pt x="911" y="2290"/>
                      <a:pt x="997" y="2251"/>
                    </a:cubicBezTo>
                    <a:cubicBezTo>
                      <a:pt x="1179" y="2185"/>
                      <a:pt x="1313" y="2050"/>
                      <a:pt x="1390" y="1868"/>
                    </a:cubicBezTo>
                    <a:cubicBezTo>
                      <a:pt x="1543" y="1523"/>
                      <a:pt x="1437" y="115"/>
                      <a:pt x="1437" y="58"/>
                    </a:cubicBezTo>
                    <a:lnTo>
                      <a:pt x="1428" y="1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4" name="Google Shape;644;p54"/>
              <p:cNvSpPr/>
              <p:nvPr/>
            </p:nvSpPr>
            <p:spPr>
              <a:xfrm>
                <a:off x="5585875" y="4794425"/>
                <a:ext cx="39050" cy="57975"/>
              </a:xfrm>
              <a:custGeom>
                <a:avLst/>
                <a:gdLst/>
                <a:ahLst/>
                <a:cxnLst/>
                <a:rect l="l" t="t" r="r" b="b"/>
                <a:pathLst>
                  <a:path w="1562" h="2319" extrusionOk="0">
                    <a:moveTo>
                      <a:pt x="1380" y="145"/>
                    </a:moveTo>
                    <a:lnTo>
                      <a:pt x="1380" y="145"/>
                    </a:lnTo>
                    <a:cubicBezTo>
                      <a:pt x="1399" y="432"/>
                      <a:pt x="1465" y="1562"/>
                      <a:pt x="1341" y="1859"/>
                    </a:cubicBezTo>
                    <a:cubicBezTo>
                      <a:pt x="1274" y="2012"/>
                      <a:pt x="1140" y="2137"/>
                      <a:pt x="977" y="2204"/>
                    </a:cubicBezTo>
                    <a:cubicBezTo>
                      <a:pt x="899" y="2231"/>
                      <a:pt x="818" y="2246"/>
                      <a:pt x="737" y="2246"/>
                    </a:cubicBezTo>
                    <a:cubicBezTo>
                      <a:pt x="650" y="2246"/>
                      <a:pt x="563" y="2229"/>
                      <a:pt x="479" y="2195"/>
                    </a:cubicBezTo>
                    <a:cubicBezTo>
                      <a:pt x="326" y="2118"/>
                      <a:pt x="201" y="1993"/>
                      <a:pt x="134" y="1831"/>
                    </a:cubicBezTo>
                    <a:cubicBezTo>
                      <a:pt x="77" y="1667"/>
                      <a:pt x="77" y="1495"/>
                      <a:pt x="144" y="1332"/>
                    </a:cubicBezTo>
                    <a:cubicBezTo>
                      <a:pt x="278" y="1045"/>
                      <a:pt x="1159" y="326"/>
                      <a:pt x="1380" y="145"/>
                    </a:cubicBezTo>
                    <a:close/>
                    <a:moveTo>
                      <a:pt x="1437" y="1"/>
                    </a:moveTo>
                    <a:lnTo>
                      <a:pt x="1389" y="39"/>
                    </a:lnTo>
                    <a:cubicBezTo>
                      <a:pt x="1341" y="77"/>
                      <a:pt x="239" y="958"/>
                      <a:pt x="86" y="1303"/>
                    </a:cubicBezTo>
                    <a:cubicBezTo>
                      <a:pt x="9" y="1486"/>
                      <a:pt x="0" y="1677"/>
                      <a:pt x="77" y="1859"/>
                    </a:cubicBezTo>
                    <a:cubicBezTo>
                      <a:pt x="144" y="2041"/>
                      <a:pt x="278" y="2175"/>
                      <a:pt x="450" y="2252"/>
                    </a:cubicBezTo>
                    <a:cubicBezTo>
                      <a:pt x="546" y="2300"/>
                      <a:pt x="642" y="2319"/>
                      <a:pt x="747" y="2319"/>
                    </a:cubicBezTo>
                    <a:cubicBezTo>
                      <a:pt x="833" y="2319"/>
                      <a:pt x="920" y="2300"/>
                      <a:pt x="1006" y="2271"/>
                    </a:cubicBezTo>
                    <a:cubicBezTo>
                      <a:pt x="1188" y="2195"/>
                      <a:pt x="1331" y="2060"/>
                      <a:pt x="1408" y="1888"/>
                    </a:cubicBezTo>
                    <a:cubicBezTo>
                      <a:pt x="1561" y="1533"/>
                      <a:pt x="1446" y="125"/>
                      <a:pt x="1446" y="68"/>
                    </a:cubicBezTo>
                    <a:lnTo>
                      <a:pt x="1437" y="1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5" name="Google Shape;645;p54"/>
              <p:cNvSpPr/>
              <p:nvPr/>
            </p:nvSpPr>
            <p:spPr>
              <a:xfrm>
                <a:off x="5506600" y="4823900"/>
                <a:ext cx="39050" cy="55150"/>
              </a:xfrm>
              <a:custGeom>
                <a:avLst/>
                <a:gdLst/>
                <a:ahLst/>
                <a:cxnLst/>
                <a:rect l="l" t="t" r="r" b="b"/>
                <a:pathLst>
                  <a:path w="1562" h="2206" extrusionOk="0">
                    <a:moveTo>
                      <a:pt x="1447" y="0"/>
                    </a:moveTo>
                    <a:cubicBezTo>
                      <a:pt x="1447" y="0"/>
                      <a:pt x="307" y="901"/>
                      <a:pt x="153" y="1245"/>
                    </a:cubicBezTo>
                    <a:cubicBezTo>
                      <a:pt x="0" y="1590"/>
                      <a:pt x="163" y="2002"/>
                      <a:pt x="508" y="2146"/>
                    </a:cubicBezTo>
                    <a:cubicBezTo>
                      <a:pt x="599" y="2186"/>
                      <a:pt x="693" y="2205"/>
                      <a:pt x="787" y="2205"/>
                    </a:cubicBezTo>
                    <a:cubicBezTo>
                      <a:pt x="1050" y="2205"/>
                      <a:pt x="1302" y="2053"/>
                      <a:pt x="1409" y="1791"/>
                    </a:cubicBezTo>
                    <a:cubicBezTo>
                      <a:pt x="1562" y="1446"/>
                      <a:pt x="1447" y="0"/>
                      <a:pt x="1447" y="0"/>
                    </a:cubicBezTo>
                    <a:close/>
                  </a:path>
                </a:pathLst>
              </a:custGeom>
              <a:solidFill>
                <a:srgbClr val="EF898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6" name="Google Shape;646;p54"/>
              <p:cNvSpPr/>
              <p:nvPr/>
            </p:nvSpPr>
            <p:spPr>
              <a:xfrm>
                <a:off x="5507800" y="4822200"/>
                <a:ext cx="38825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1553" h="2310" extrusionOk="0">
                    <a:moveTo>
                      <a:pt x="1370" y="126"/>
                    </a:moveTo>
                    <a:cubicBezTo>
                      <a:pt x="1389" y="413"/>
                      <a:pt x="1466" y="1553"/>
                      <a:pt x="1332" y="1850"/>
                    </a:cubicBezTo>
                    <a:cubicBezTo>
                      <a:pt x="1265" y="2012"/>
                      <a:pt x="1140" y="2137"/>
                      <a:pt x="978" y="2195"/>
                    </a:cubicBezTo>
                    <a:cubicBezTo>
                      <a:pt x="899" y="2227"/>
                      <a:pt x="816" y="2244"/>
                      <a:pt x="734" y="2244"/>
                    </a:cubicBezTo>
                    <a:cubicBezTo>
                      <a:pt x="646" y="2244"/>
                      <a:pt x="559" y="2224"/>
                      <a:pt x="479" y="2185"/>
                    </a:cubicBezTo>
                    <a:cubicBezTo>
                      <a:pt x="316" y="2118"/>
                      <a:pt x="192" y="1993"/>
                      <a:pt x="125" y="1831"/>
                    </a:cubicBezTo>
                    <a:cubicBezTo>
                      <a:pt x="67" y="1667"/>
                      <a:pt x="67" y="1486"/>
                      <a:pt x="135" y="1333"/>
                    </a:cubicBezTo>
                    <a:cubicBezTo>
                      <a:pt x="269" y="1035"/>
                      <a:pt x="1159" y="307"/>
                      <a:pt x="1370" y="126"/>
                    </a:cubicBezTo>
                    <a:close/>
                    <a:moveTo>
                      <a:pt x="1427" y="1"/>
                    </a:moveTo>
                    <a:lnTo>
                      <a:pt x="1380" y="39"/>
                    </a:lnTo>
                    <a:cubicBezTo>
                      <a:pt x="1332" y="77"/>
                      <a:pt x="230" y="949"/>
                      <a:pt x="77" y="1303"/>
                    </a:cubicBezTo>
                    <a:cubicBezTo>
                      <a:pt x="0" y="1476"/>
                      <a:pt x="0" y="1677"/>
                      <a:pt x="67" y="1850"/>
                    </a:cubicBezTo>
                    <a:cubicBezTo>
                      <a:pt x="135" y="2032"/>
                      <a:pt x="269" y="2166"/>
                      <a:pt x="450" y="2252"/>
                    </a:cubicBezTo>
                    <a:cubicBezTo>
                      <a:pt x="537" y="2291"/>
                      <a:pt x="642" y="2310"/>
                      <a:pt x="738" y="2310"/>
                    </a:cubicBezTo>
                    <a:cubicBezTo>
                      <a:pt x="824" y="2310"/>
                      <a:pt x="910" y="2291"/>
                      <a:pt x="997" y="2261"/>
                    </a:cubicBezTo>
                    <a:cubicBezTo>
                      <a:pt x="1178" y="2185"/>
                      <a:pt x="1312" y="2051"/>
                      <a:pt x="1399" y="1878"/>
                    </a:cubicBezTo>
                    <a:cubicBezTo>
                      <a:pt x="1552" y="1524"/>
                      <a:pt x="1437" y="126"/>
                      <a:pt x="1437" y="58"/>
                    </a:cubicBezTo>
                    <a:lnTo>
                      <a:pt x="1427" y="1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7" name="Google Shape;647;p54"/>
              <p:cNvSpPr/>
              <p:nvPr/>
            </p:nvSpPr>
            <p:spPr>
              <a:xfrm>
                <a:off x="5507550" y="4821975"/>
                <a:ext cx="39075" cy="57975"/>
              </a:xfrm>
              <a:custGeom>
                <a:avLst/>
                <a:gdLst/>
                <a:ahLst/>
                <a:cxnLst/>
                <a:rect l="l" t="t" r="r" b="b"/>
                <a:pathLst>
                  <a:path w="1563" h="2319" extrusionOk="0">
                    <a:moveTo>
                      <a:pt x="1380" y="144"/>
                    </a:moveTo>
                    <a:lnTo>
                      <a:pt x="1380" y="144"/>
                    </a:lnTo>
                    <a:cubicBezTo>
                      <a:pt x="1399" y="431"/>
                      <a:pt x="1466" y="1562"/>
                      <a:pt x="1342" y="1859"/>
                    </a:cubicBezTo>
                    <a:cubicBezTo>
                      <a:pt x="1275" y="2021"/>
                      <a:pt x="1141" y="2136"/>
                      <a:pt x="988" y="2204"/>
                    </a:cubicBezTo>
                    <a:cubicBezTo>
                      <a:pt x="912" y="2235"/>
                      <a:pt x="832" y="2249"/>
                      <a:pt x="753" y="2249"/>
                    </a:cubicBezTo>
                    <a:cubicBezTo>
                      <a:pt x="662" y="2249"/>
                      <a:pt x="571" y="2230"/>
                      <a:pt x="489" y="2194"/>
                    </a:cubicBezTo>
                    <a:cubicBezTo>
                      <a:pt x="326" y="2127"/>
                      <a:pt x="202" y="1993"/>
                      <a:pt x="145" y="1840"/>
                    </a:cubicBezTo>
                    <a:cubicBezTo>
                      <a:pt x="77" y="1676"/>
                      <a:pt x="77" y="1495"/>
                      <a:pt x="154" y="1342"/>
                    </a:cubicBezTo>
                    <a:cubicBezTo>
                      <a:pt x="279" y="1044"/>
                      <a:pt x="1160" y="326"/>
                      <a:pt x="1380" y="144"/>
                    </a:cubicBezTo>
                    <a:close/>
                    <a:moveTo>
                      <a:pt x="1447" y="1"/>
                    </a:moveTo>
                    <a:lnTo>
                      <a:pt x="1390" y="48"/>
                    </a:lnTo>
                    <a:cubicBezTo>
                      <a:pt x="1342" y="86"/>
                      <a:pt x="240" y="958"/>
                      <a:pt x="87" y="1312"/>
                    </a:cubicBezTo>
                    <a:cubicBezTo>
                      <a:pt x="10" y="1485"/>
                      <a:pt x="0" y="1686"/>
                      <a:pt x="77" y="1859"/>
                    </a:cubicBezTo>
                    <a:cubicBezTo>
                      <a:pt x="145" y="2041"/>
                      <a:pt x="279" y="2185"/>
                      <a:pt x="460" y="2261"/>
                    </a:cubicBezTo>
                    <a:cubicBezTo>
                      <a:pt x="547" y="2300"/>
                      <a:pt x="652" y="2319"/>
                      <a:pt x="748" y="2319"/>
                    </a:cubicBezTo>
                    <a:cubicBezTo>
                      <a:pt x="834" y="2319"/>
                      <a:pt x="920" y="2300"/>
                      <a:pt x="1007" y="2270"/>
                    </a:cubicBezTo>
                    <a:cubicBezTo>
                      <a:pt x="1188" y="2204"/>
                      <a:pt x="1332" y="2060"/>
                      <a:pt x="1409" y="1887"/>
                    </a:cubicBezTo>
                    <a:cubicBezTo>
                      <a:pt x="1562" y="1533"/>
                      <a:pt x="1457" y="135"/>
                      <a:pt x="1447" y="67"/>
                    </a:cubicBezTo>
                    <a:lnTo>
                      <a:pt x="1447" y="1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8" name="Google Shape;648;p54"/>
              <p:cNvSpPr/>
              <p:nvPr/>
            </p:nvSpPr>
            <p:spPr>
              <a:xfrm>
                <a:off x="5668000" y="4813825"/>
                <a:ext cx="39075" cy="55150"/>
              </a:xfrm>
              <a:custGeom>
                <a:avLst/>
                <a:gdLst/>
                <a:ahLst/>
                <a:cxnLst/>
                <a:rect l="l" t="t" r="r" b="b"/>
                <a:pathLst>
                  <a:path w="1563" h="2206" extrusionOk="0">
                    <a:moveTo>
                      <a:pt x="1447" y="1"/>
                    </a:moveTo>
                    <a:lnTo>
                      <a:pt x="1447" y="1"/>
                    </a:lnTo>
                    <a:cubicBezTo>
                      <a:pt x="1447" y="1"/>
                      <a:pt x="298" y="901"/>
                      <a:pt x="154" y="1246"/>
                    </a:cubicBezTo>
                    <a:cubicBezTo>
                      <a:pt x="0" y="1591"/>
                      <a:pt x="154" y="2002"/>
                      <a:pt x="499" y="2147"/>
                    </a:cubicBezTo>
                    <a:cubicBezTo>
                      <a:pt x="592" y="2187"/>
                      <a:pt x="689" y="2206"/>
                      <a:pt x="783" y="2206"/>
                    </a:cubicBezTo>
                    <a:cubicBezTo>
                      <a:pt x="1048" y="2206"/>
                      <a:pt x="1296" y="2056"/>
                      <a:pt x="1409" y="1802"/>
                    </a:cubicBezTo>
                    <a:cubicBezTo>
                      <a:pt x="1562" y="1447"/>
                      <a:pt x="1447" y="1"/>
                      <a:pt x="1447" y="1"/>
                    </a:cubicBezTo>
                    <a:close/>
                  </a:path>
                </a:pathLst>
              </a:custGeom>
              <a:solidFill>
                <a:srgbClr val="94D9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9" name="Google Shape;649;p54"/>
              <p:cNvSpPr/>
              <p:nvPr/>
            </p:nvSpPr>
            <p:spPr>
              <a:xfrm>
                <a:off x="5667050" y="4812150"/>
                <a:ext cx="40725" cy="57750"/>
              </a:xfrm>
              <a:custGeom>
                <a:avLst/>
                <a:gdLst/>
                <a:ahLst/>
                <a:cxnLst/>
                <a:rect l="l" t="t" r="r" b="b"/>
                <a:pathLst>
                  <a:path w="1629" h="2310" extrusionOk="0">
                    <a:moveTo>
                      <a:pt x="1456" y="125"/>
                    </a:moveTo>
                    <a:cubicBezTo>
                      <a:pt x="1475" y="413"/>
                      <a:pt x="1543" y="1552"/>
                      <a:pt x="1418" y="1850"/>
                    </a:cubicBezTo>
                    <a:cubicBezTo>
                      <a:pt x="1312" y="2097"/>
                      <a:pt x="1070" y="2240"/>
                      <a:pt x="819" y="2240"/>
                    </a:cubicBezTo>
                    <a:cubicBezTo>
                      <a:pt x="731" y="2240"/>
                      <a:pt x="641" y="2222"/>
                      <a:pt x="556" y="2184"/>
                    </a:cubicBezTo>
                    <a:cubicBezTo>
                      <a:pt x="221" y="2041"/>
                      <a:pt x="77" y="1658"/>
                      <a:pt x="221" y="1332"/>
                    </a:cubicBezTo>
                    <a:cubicBezTo>
                      <a:pt x="345" y="1035"/>
                      <a:pt x="1236" y="307"/>
                      <a:pt x="1456" y="125"/>
                    </a:cubicBezTo>
                    <a:close/>
                    <a:moveTo>
                      <a:pt x="1514" y="0"/>
                    </a:moveTo>
                    <a:lnTo>
                      <a:pt x="1466" y="39"/>
                    </a:lnTo>
                    <a:cubicBezTo>
                      <a:pt x="1418" y="77"/>
                      <a:pt x="307" y="949"/>
                      <a:pt x="153" y="1303"/>
                    </a:cubicBezTo>
                    <a:cubicBezTo>
                      <a:pt x="0" y="1667"/>
                      <a:pt x="163" y="2089"/>
                      <a:pt x="527" y="2252"/>
                    </a:cubicBezTo>
                    <a:cubicBezTo>
                      <a:pt x="623" y="2290"/>
                      <a:pt x="719" y="2309"/>
                      <a:pt x="815" y="2309"/>
                    </a:cubicBezTo>
                    <a:cubicBezTo>
                      <a:pt x="1092" y="2309"/>
                      <a:pt x="1360" y="2146"/>
                      <a:pt x="1475" y="1878"/>
                    </a:cubicBezTo>
                    <a:cubicBezTo>
                      <a:pt x="1629" y="1524"/>
                      <a:pt x="1524" y="125"/>
                      <a:pt x="1514" y="58"/>
                    </a:cubicBezTo>
                    <a:lnTo>
                      <a:pt x="1514" y="0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0" name="Google Shape;650;p54"/>
              <p:cNvSpPr/>
              <p:nvPr/>
            </p:nvSpPr>
            <p:spPr>
              <a:xfrm>
                <a:off x="5667050" y="4811925"/>
                <a:ext cx="40725" cy="57975"/>
              </a:xfrm>
              <a:custGeom>
                <a:avLst/>
                <a:gdLst/>
                <a:ahLst/>
                <a:cxnLst/>
                <a:rect l="l" t="t" r="r" b="b"/>
                <a:pathLst>
                  <a:path w="1629" h="2319" extrusionOk="0">
                    <a:moveTo>
                      <a:pt x="1456" y="144"/>
                    </a:moveTo>
                    <a:lnTo>
                      <a:pt x="1456" y="144"/>
                    </a:lnTo>
                    <a:cubicBezTo>
                      <a:pt x="1475" y="431"/>
                      <a:pt x="1543" y="1571"/>
                      <a:pt x="1409" y="1859"/>
                    </a:cubicBezTo>
                    <a:cubicBezTo>
                      <a:pt x="1302" y="2101"/>
                      <a:pt x="1062" y="2248"/>
                      <a:pt x="812" y="2248"/>
                    </a:cubicBezTo>
                    <a:cubicBezTo>
                      <a:pt x="726" y="2248"/>
                      <a:pt x="639" y="2230"/>
                      <a:pt x="556" y="2193"/>
                    </a:cubicBezTo>
                    <a:cubicBezTo>
                      <a:pt x="230" y="2050"/>
                      <a:pt x="77" y="1667"/>
                      <a:pt x="221" y="1341"/>
                    </a:cubicBezTo>
                    <a:cubicBezTo>
                      <a:pt x="345" y="1044"/>
                      <a:pt x="1226" y="326"/>
                      <a:pt x="1456" y="144"/>
                    </a:cubicBezTo>
                    <a:close/>
                    <a:moveTo>
                      <a:pt x="1514" y="0"/>
                    </a:moveTo>
                    <a:lnTo>
                      <a:pt x="1456" y="48"/>
                    </a:lnTo>
                    <a:cubicBezTo>
                      <a:pt x="1418" y="86"/>
                      <a:pt x="307" y="958"/>
                      <a:pt x="153" y="1312"/>
                    </a:cubicBezTo>
                    <a:cubicBezTo>
                      <a:pt x="0" y="1676"/>
                      <a:pt x="163" y="2098"/>
                      <a:pt x="527" y="2261"/>
                    </a:cubicBezTo>
                    <a:cubicBezTo>
                      <a:pt x="623" y="2299"/>
                      <a:pt x="719" y="2318"/>
                      <a:pt x="815" y="2318"/>
                    </a:cubicBezTo>
                    <a:cubicBezTo>
                      <a:pt x="1092" y="2318"/>
                      <a:pt x="1360" y="2155"/>
                      <a:pt x="1475" y="1887"/>
                    </a:cubicBezTo>
                    <a:cubicBezTo>
                      <a:pt x="1629" y="1533"/>
                      <a:pt x="1524" y="134"/>
                      <a:pt x="1514" y="67"/>
                    </a:cubicBezTo>
                    <a:lnTo>
                      <a:pt x="1514" y="0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1" name="Google Shape;651;p54"/>
              <p:cNvSpPr/>
              <p:nvPr/>
            </p:nvSpPr>
            <p:spPr>
              <a:xfrm>
                <a:off x="5450800" y="4786050"/>
                <a:ext cx="38825" cy="55350"/>
              </a:xfrm>
              <a:custGeom>
                <a:avLst/>
                <a:gdLst/>
                <a:ahLst/>
                <a:cxnLst/>
                <a:rect l="l" t="t" r="r" b="b"/>
                <a:pathLst>
                  <a:path w="1553" h="2214" extrusionOk="0">
                    <a:moveTo>
                      <a:pt x="1447" y="1"/>
                    </a:moveTo>
                    <a:lnTo>
                      <a:pt x="1447" y="1"/>
                    </a:lnTo>
                    <a:cubicBezTo>
                      <a:pt x="1447" y="1"/>
                      <a:pt x="297" y="910"/>
                      <a:pt x="144" y="1255"/>
                    </a:cubicBezTo>
                    <a:cubicBezTo>
                      <a:pt x="1" y="1600"/>
                      <a:pt x="154" y="2002"/>
                      <a:pt x="499" y="2156"/>
                    </a:cubicBezTo>
                    <a:cubicBezTo>
                      <a:pt x="590" y="2195"/>
                      <a:pt x="684" y="2213"/>
                      <a:pt x="776" y="2213"/>
                    </a:cubicBezTo>
                    <a:cubicBezTo>
                      <a:pt x="1043" y="2213"/>
                      <a:pt x="1294" y="2058"/>
                      <a:pt x="1408" y="1802"/>
                    </a:cubicBezTo>
                    <a:cubicBezTo>
                      <a:pt x="1552" y="1457"/>
                      <a:pt x="1447" y="1"/>
                      <a:pt x="1447" y="1"/>
                    </a:cubicBezTo>
                    <a:close/>
                  </a:path>
                </a:pathLst>
              </a:custGeom>
              <a:solidFill>
                <a:srgbClr val="8A93E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2" name="Google Shape;652;p54"/>
              <p:cNvSpPr/>
              <p:nvPr/>
            </p:nvSpPr>
            <p:spPr>
              <a:xfrm>
                <a:off x="5449600" y="4784375"/>
                <a:ext cx="40975" cy="57975"/>
              </a:xfrm>
              <a:custGeom>
                <a:avLst/>
                <a:gdLst/>
                <a:ahLst/>
                <a:cxnLst/>
                <a:rect l="l" t="t" r="r" b="b"/>
                <a:pathLst>
                  <a:path w="1639" h="2319" extrusionOk="0">
                    <a:moveTo>
                      <a:pt x="1456" y="144"/>
                    </a:moveTo>
                    <a:lnTo>
                      <a:pt x="1456" y="144"/>
                    </a:lnTo>
                    <a:cubicBezTo>
                      <a:pt x="1476" y="432"/>
                      <a:pt x="1552" y="1562"/>
                      <a:pt x="1418" y="1859"/>
                    </a:cubicBezTo>
                    <a:cubicBezTo>
                      <a:pt x="1351" y="2012"/>
                      <a:pt x="1226" y="2137"/>
                      <a:pt x="1064" y="2203"/>
                    </a:cubicBezTo>
                    <a:cubicBezTo>
                      <a:pt x="985" y="2231"/>
                      <a:pt x="903" y="2245"/>
                      <a:pt x="821" y="2245"/>
                    </a:cubicBezTo>
                    <a:cubicBezTo>
                      <a:pt x="732" y="2245"/>
                      <a:pt x="645" y="2229"/>
                      <a:pt x="566" y="2194"/>
                    </a:cubicBezTo>
                    <a:cubicBezTo>
                      <a:pt x="240" y="2050"/>
                      <a:pt x="87" y="1667"/>
                      <a:pt x="230" y="1332"/>
                    </a:cubicBezTo>
                    <a:cubicBezTo>
                      <a:pt x="355" y="1045"/>
                      <a:pt x="1236" y="326"/>
                      <a:pt x="1456" y="144"/>
                    </a:cubicBezTo>
                    <a:close/>
                    <a:moveTo>
                      <a:pt x="1524" y="0"/>
                    </a:moveTo>
                    <a:lnTo>
                      <a:pt x="1466" y="39"/>
                    </a:lnTo>
                    <a:cubicBezTo>
                      <a:pt x="1418" y="77"/>
                      <a:pt x="317" y="958"/>
                      <a:pt x="164" y="1303"/>
                    </a:cubicBezTo>
                    <a:cubicBezTo>
                      <a:pt x="0" y="1667"/>
                      <a:pt x="173" y="2098"/>
                      <a:pt x="537" y="2252"/>
                    </a:cubicBezTo>
                    <a:cubicBezTo>
                      <a:pt x="623" y="2299"/>
                      <a:pt x="728" y="2318"/>
                      <a:pt x="824" y="2318"/>
                    </a:cubicBezTo>
                    <a:cubicBezTo>
                      <a:pt x="911" y="2318"/>
                      <a:pt x="1007" y="2299"/>
                      <a:pt x="1083" y="2271"/>
                    </a:cubicBezTo>
                    <a:cubicBezTo>
                      <a:pt x="1265" y="2194"/>
                      <a:pt x="1409" y="2060"/>
                      <a:pt x="1485" y="1888"/>
                    </a:cubicBezTo>
                    <a:cubicBezTo>
                      <a:pt x="1639" y="1533"/>
                      <a:pt x="1533" y="125"/>
                      <a:pt x="1524" y="68"/>
                    </a:cubicBezTo>
                    <a:lnTo>
                      <a:pt x="1524" y="0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3" name="Google Shape;653;p54"/>
              <p:cNvSpPr/>
              <p:nvPr/>
            </p:nvSpPr>
            <p:spPr>
              <a:xfrm>
                <a:off x="5373700" y="4813825"/>
                <a:ext cx="39050" cy="55150"/>
              </a:xfrm>
              <a:custGeom>
                <a:avLst/>
                <a:gdLst/>
                <a:ahLst/>
                <a:cxnLst/>
                <a:rect l="l" t="t" r="r" b="b"/>
                <a:pathLst>
                  <a:path w="1562" h="2206" extrusionOk="0">
                    <a:moveTo>
                      <a:pt x="1446" y="1"/>
                    </a:moveTo>
                    <a:lnTo>
                      <a:pt x="1446" y="1"/>
                    </a:lnTo>
                    <a:cubicBezTo>
                      <a:pt x="1446" y="1"/>
                      <a:pt x="307" y="901"/>
                      <a:pt x="153" y="1246"/>
                    </a:cubicBezTo>
                    <a:cubicBezTo>
                      <a:pt x="0" y="1591"/>
                      <a:pt x="163" y="2002"/>
                      <a:pt x="507" y="2147"/>
                    </a:cubicBezTo>
                    <a:cubicBezTo>
                      <a:pt x="598" y="2187"/>
                      <a:pt x="693" y="2206"/>
                      <a:pt x="786" y="2206"/>
                    </a:cubicBezTo>
                    <a:cubicBezTo>
                      <a:pt x="1047" y="2206"/>
                      <a:pt x="1295" y="2056"/>
                      <a:pt x="1408" y="1802"/>
                    </a:cubicBezTo>
                    <a:cubicBezTo>
                      <a:pt x="1561" y="1447"/>
                      <a:pt x="1446" y="1"/>
                      <a:pt x="1446" y="1"/>
                    </a:cubicBezTo>
                    <a:close/>
                  </a:path>
                </a:pathLst>
              </a:custGeom>
              <a:solidFill>
                <a:srgbClr val="F2C48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4" name="Google Shape;654;p54"/>
              <p:cNvSpPr/>
              <p:nvPr/>
            </p:nvSpPr>
            <p:spPr>
              <a:xfrm>
                <a:off x="5374650" y="4811925"/>
                <a:ext cx="39050" cy="57975"/>
              </a:xfrm>
              <a:custGeom>
                <a:avLst/>
                <a:gdLst/>
                <a:ahLst/>
                <a:cxnLst/>
                <a:rect l="l" t="t" r="r" b="b"/>
                <a:pathLst>
                  <a:path w="1562" h="2319" extrusionOk="0">
                    <a:moveTo>
                      <a:pt x="1380" y="144"/>
                    </a:moveTo>
                    <a:lnTo>
                      <a:pt x="1380" y="144"/>
                    </a:lnTo>
                    <a:cubicBezTo>
                      <a:pt x="1399" y="431"/>
                      <a:pt x="1466" y="1571"/>
                      <a:pt x="1342" y="1859"/>
                    </a:cubicBezTo>
                    <a:cubicBezTo>
                      <a:pt x="1274" y="2021"/>
                      <a:pt x="1140" y="2136"/>
                      <a:pt x="978" y="2203"/>
                    </a:cubicBezTo>
                    <a:cubicBezTo>
                      <a:pt x="906" y="2234"/>
                      <a:pt x="829" y="2249"/>
                      <a:pt x="751" y="2249"/>
                    </a:cubicBezTo>
                    <a:cubicBezTo>
                      <a:pt x="661" y="2249"/>
                      <a:pt x="571" y="2230"/>
                      <a:pt x="489" y="2193"/>
                    </a:cubicBezTo>
                    <a:cubicBezTo>
                      <a:pt x="326" y="2127"/>
                      <a:pt x="201" y="2002"/>
                      <a:pt x="144" y="1839"/>
                    </a:cubicBezTo>
                    <a:cubicBezTo>
                      <a:pt x="77" y="1676"/>
                      <a:pt x="77" y="1495"/>
                      <a:pt x="154" y="1341"/>
                    </a:cubicBezTo>
                    <a:cubicBezTo>
                      <a:pt x="278" y="1044"/>
                      <a:pt x="1159" y="326"/>
                      <a:pt x="1380" y="144"/>
                    </a:cubicBezTo>
                    <a:close/>
                    <a:moveTo>
                      <a:pt x="1447" y="0"/>
                    </a:moveTo>
                    <a:lnTo>
                      <a:pt x="1389" y="48"/>
                    </a:lnTo>
                    <a:cubicBezTo>
                      <a:pt x="1342" y="86"/>
                      <a:pt x="240" y="958"/>
                      <a:pt x="86" y="1312"/>
                    </a:cubicBezTo>
                    <a:cubicBezTo>
                      <a:pt x="10" y="1485"/>
                      <a:pt x="0" y="1686"/>
                      <a:pt x="77" y="1859"/>
                    </a:cubicBezTo>
                    <a:cubicBezTo>
                      <a:pt x="144" y="2040"/>
                      <a:pt x="278" y="2184"/>
                      <a:pt x="460" y="2261"/>
                    </a:cubicBezTo>
                    <a:cubicBezTo>
                      <a:pt x="546" y="2299"/>
                      <a:pt x="642" y="2318"/>
                      <a:pt x="748" y="2318"/>
                    </a:cubicBezTo>
                    <a:cubicBezTo>
                      <a:pt x="833" y="2318"/>
                      <a:pt x="920" y="2299"/>
                      <a:pt x="1006" y="2270"/>
                    </a:cubicBezTo>
                    <a:cubicBezTo>
                      <a:pt x="1188" y="2203"/>
                      <a:pt x="1332" y="2059"/>
                      <a:pt x="1408" y="1887"/>
                    </a:cubicBezTo>
                    <a:cubicBezTo>
                      <a:pt x="1561" y="1533"/>
                      <a:pt x="1456" y="134"/>
                      <a:pt x="1447" y="67"/>
                    </a:cubicBezTo>
                    <a:lnTo>
                      <a:pt x="1447" y="0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5" name="Google Shape;655;p54"/>
              <p:cNvSpPr/>
              <p:nvPr/>
            </p:nvSpPr>
            <p:spPr>
              <a:xfrm>
                <a:off x="5355975" y="4804975"/>
                <a:ext cx="12225" cy="17475"/>
              </a:xfrm>
              <a:custGeom>
                <a:avLst/>
                <a:gdLst/>
                <a:ahLst/>
                <a:cxnLst/>
                <a:rect l="l" t="t" r="r" b="b"/>
                <a:pathLst>
                  <a:path w="489" h="699" extrusionOk="0">
                    <a:moveTo>
                      <a:pt x="450" y="0"/>
                    </a:moveTo>
                    <a:cubicBezTo>
                      <a:pt x="450" y="0"/>
                      <a:pt x="96" y="287"/>
                      <a:pt x="48" y="393"/>
                    </a:cubicBezTo>
                    <a:cubicBezTo>
                      <a:pt x="0" y="508"/>
                      <a:pt x="48" y="632"/>
                      <a:pt x="154" y="681"/>
                    </a:cubicBezTo>
                    <a:cubicBezTo>
                      <a:pt x="183" y="693"/>
                      <a:pt x="214" y="699"/>
                      <a:pt x="244" y="699"/>
                    </a:cubicBezTo>
                    <a:cubicBezTo>
                      <a:pt x="328" y="699"/>
                      <a:pt x="405" y="651"/>
                      <a:pt x="441" y="566"/>
                    </a:cubicBezTo>
                    <a:cubicBezTo>
                      <a:pt x="488" y="460"/>
                      <a:pt x="450" y="0"/>
                      <a:pt x="4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6" name="Google Shape;656;p54"/>
              <p:cNvSpPr/>
              <p:nvPr/>
            </p:nvSpPr>
            <p:spPr>
              <a:xfrm>
                <a:off x="5355500" y="4803300"/>
                <a:ext cx="13425" cy="20125"/>
              </a:xfrm>
              <a:custGeom>
                <a:avLst/>
                <a:gdLst/>
                <a:ahLst/>
                <a:cxnLst/>
                <a:rect l="l" t="t" r="r" b="b"/>
                <a:pathLst>
                  <a:path w="537" h="805" extrusionOk="0">
                    <a:moveTo>
                      <a:pt x="441" y="144"/>
                    </a:moveTo>
                    <a:cubicBezTo>
                      <a:pt x="450" y="316"/>
                      <a:pt x="450" y="556"/>
                      <a:pt x="422" y="623"/>
                    </a:cubicBezTo>
                    <a:cubicBezTo>
                      <a:pt x="392" y="689"/>
                      <a:pt x="324" y="732"/>
                      <a:pt x="255" y="732"/>
                    </a:cubicBezTo>
                    <a:cubicBezTo>
                      <a:pt x="234" y="732"/>
                      <a:pt x="212" y="728"/>
                      <a:pt x="192" y="718"/>
                    </a:cubicBezTo>
                    <a:cubicBezTo>
                      <a:pt x="143" y="699"/>
                      <a:pt x="115" y="661"/>
                      <a:pt x="96" y="613"/>
                    </a:cubicBezTo>
                    <a:cubicBezTo>
                      <a:pt x="77" y="575"/>
                      <a:pt x="77" y="527"/>
                      <a:pt x="96" y="479"/>
                    </a:cubicBezTo>
                    <a:cubicBezTo>
                      <a:pt x="124" y="412"/>
                      <a:pt x="297" y="259"/>
                      <a:pt x="441" y="144"/>
                    </a:cubicBezTo>
                    <a:close/>
                    <a:moveTo>
                      <a:pt x="498" y="0"/>
                    </a:moveTo>
                    <a:lnTo>
                      <a:pt x="450" y="48"/>
                    </a:lnTo>
                    <a:cubicBezTo>
                      <a:pt x="412" y="77"/>
                      <a:pt x="77" y="335"/>
                      <a:pt x="28" y="450"/>
                    </a:cubicBezTo>
                    <a:cubicBezTo>
                      <a:pt x="0" y="508"/>
                      <a:pt x="0" y="575"/>
                      <a:pt x="28" y="642"/>
                    </a:cubicBezTo>
                    <a:cubicBezTo>
                      <a:pt x="48" y="709"/>
                      <a:pt x="96" y="757"/>
                      <a:pt x="163" y="776"/>
                    </a:cubicBezTo>
                    <a:cubicBezTo>
                      <a:pt x="192" y="795"/>
                      <a:pt x="230" y="805"/>
                      <a:pt x="258" y="805"/>
                    </a:cubicBezTo>
                    <a:cubicBezTo>
                      <a:pt x="354" y="805"/>
                      <a:pt x="450" y="748"/>
                      <a:pt x="488" y="652"/>
                    </a:cubicBezTo>
                    <a:cubicBezTo>
                      <a:pt x="537" y="537"/>
                      <a:pt x="507" y="115"/>
                      <a:pt x="507" y="67"/>
                    </a:cubicBezTo>
                    <a:lnTo>
                      <a:pt x="498" y="0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7" name="Google Shape;657;p54"/>
              <p:cNvSpPr/>
              <p:nvPr/>
            </p:nvSpPr>
            <p:spPr>
              <a:xfrm>
                <a:off x="5452250" y="4864825"/>
                <a:ext cx="12225" cy="17500"/>
              </a:xfrm>
              <a:custGeom>
                <a:avLst/>
                <a:gdLst/>
                <a:ahLst/>
                <a:cxnLst/>
                <a:rect l="l" t="t" r="r" b="b"/>
                <a:pathLst>
                  <a:path w="489" h="700" extrusionOk="0">
                    <a:moveTo>
                      <a:pt x="460" y="1"/>
                    </a:moveTo>
                    <a:cubicBezTo>
                      <a:pt x="460" y="1"/>
                      <a:pt x="96" y="288"/>
                      <a:pt x="48" y="394"/>
                    </a:cubicBezTo>
                    <a:cubicBezTo>
                      <a:pt x="0" y="509"/>
                      <a:pt x="58" y="633"/>
                      <a:pt x="163" y="681"/>
                    </a:cubicBezTo>
                    <a:cubicBezTo>
                      <a:pt x="190" y="694"/>
                      <a:pt x="219" y="700"/>
                      <a:pt x="247" y="700"/>
                    </a:cubicBezTo>
                    <a:cubicBezTo>
                      <a:pt x="328" y="700"/>
                      <a:pt x="405" y="651"/>
                      <a:pt x="441" y="566"/>
                    </a:cubicBezTo>
                    <a:cubicBezTo>
                      <a:pt x="488" y="461"/>
                      <a:pt x="460" y="1"/>
                      <a:pt x="46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8" name="Google Shape;658;p54"/>
              <p:cNvSpPr/>
              <p:nvPr/>
            </p:nvSpPr>
            <p:spPr>
              <a:xfrm>
                <a:off x="5451275" y="4863175"/>
                <a:ext cx="14150" cy="20125"/>
              </a:xfrm>
              <a:custGeom>
                <a:avLst/>
                <a:gdLst/>
                <a:ahLst/>
                <a:cxnLst/>
                <a:rect l="l" t="t" r="r" b="b"/>
                <a:pathLst>
                  <a:path w="566" h="805" extrusionOk="0">
                    <a:moveTo>
                      <a:pt x="470" y="143"/>
                    </a:moveTo>
                    <a:lnTo>
                      <a:pt x="470" y="143"/>
                    </a:lnTo>
                    <a:cubicBezTo>
                      <a:pt x="480" y="316"/>
                      <a:pt x="480" y="556"/>
                      <a:pt x="451" y="622"/>
                    </a:cubicBezTo>
                    <a:cubicBezTo>
                      <a:pt x="421" y="688"/>
                      <a:pt x="354" y="732"/>
                      <a:pt x="281" y="732"/>
                    </a:cubicBezTo>
                    <a:cubicBezTo>
                      <a:pt x="258" y="732"/>
                      <a:pt x="234" y="727"/>
                      <a:pt x="212" y="718"/>
                    </a:cubicBezTo>
                    <a:cubicBezTo>
                      <a:pt x="125" y="671"/>
                      <a:pt x="87" y="565"/>
                      <a:pt x="125" y="479"/>
                    </a:cubicBezTo>
                    <a:cubicBezTo>
                      <a:pt x="154" y="412"/>
                      <a:pt x="326" y="258"/>
                      <a:pt x="470" y="143"/>
                    </a:cubicBezTo>
                    <a:close/>
                    <a:moveTo>
                      <a:pt x="527" y="0"/>
                    </a:moveTo>
                    <a:lnTo>
                      <a:pt x="470" y="38"/>
                    </a:lnTo>
                    <a:cubicBezTo>
                      <a:pt x="441" y="77"/>
                      <a:pt x="106" y="335"/>
                      <a:pt x="58" y="450"/>
                    </a:cubicBezTo>
                    <a:cubicBezTo>
                      <a:pt x="1" y="575"/>
                      <a:pt x="58" y="728"/>
                      <a:pt x="182" y="776"/>
                    </a:cubicBezTo>
                    <a:cubicBezTo>
                      <a:pt x="221" y="795"/>
                      <a:pt x="250" y="805"/>
                      <a:pt x="288" y="805"/>
                    </a:cubicBezTo>
                    <a:cubicBezTo>
                      <a:pt x="384" y="805"/>
                      <a:pt x="480" y="747"/>
                      <a:pt x="518" y="652"/>
                    </a:cubicBezTo>
                    <a:cubicBezTo>
                      <a:pt x="566" y="537"/>
                      <a:pt x="537" y="115"/>
                      <a:pt x="527" y="67"/>
                    </a:cubicBezTo>
                    <a:lnTo>
                      <a:pt x="527" y="0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9" name="Google Shape;659;p54"/>
              <p:cNvSpPr/>
              <p:nvPr/>
            </p:nvSpPr>
            <p:spPr>
              <a:xfrm>
                <a:off x="5541550" y="4777425"/>
                <a:ext cx="12250" cy="17450"/>
              </a:xfrm>
              <a:custGeom>
                <a:avLst/>
                <a:gdLst/>
                <a:ahLst/>
                <a:cxnLst/>
                <a:rect l="l" t="t" r="r" b="b"/>
                <a:pathLst>
                  <a:path w="490" h="698" extrusionOk="0">
                    <a:moveTo>
                      <a:pt x="451" y="1"/>
                    </a:moveTo>
                    <a:cubicBezTo>
                      <a:pt x="451" y="1"/>
                      <a:pt x="97" y="288"/>
                      <a:pt x="49" y="393"/>
                    </a:cubicBezTo>
                    <a:cubicBezTo>
                      <a:pt x="1" y="499"/>
                      <a:pt x="49" y="633"/>
                      <a:pt x="164" y="681"/>
                    </a:cubicBezTo>
                    <a:cubicBezTo>
                      <a:pt x="190" y="692"/>
                      <a:pt x="216" y="698"/>
                      <a:pt x="243" y="698"/>
                    </a:cubicBezTo>
                    <a:cubicBezTo>
                      <a:pt x="325" y="698"/>
                      <a:pt x="405" y="645"/>
                      <a:pt x="441" y="566"/>
                    </a:cubicBezTo>
                    <a:cubicBezTo>
                      <a:pt x="490" y="461"/>
                      <a:pt x="451" y="1"/>
                      <a:pt x="45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0" name="Google Shape;660;p54"/>
              <p:cNvSpPr/>
              <p:nvPr/>
            </p:nvSpPr>
            <p:spPr>
              <a:xfrm>
                <a:off x="5540600" y="4775750"/>
                <a:ext cx="14150" cy="19900"/>
              </a:xfrm>
              <a:custGeom>
                <a:avLst/>
                <a:gdLst/>
                <a:ahLst/>
                <a:cxnLst/>
                <a:rect l="l" t="t" r="r" b="b"/>
                <a:pathLst>
                  <a:path w="566" h="796" extrusionOk="0">
                    <a:moveTo>
                      <a:pt x="460" y="134"/>
                    </a:moveTo>
                    <a:cubicBezTo>
                      <a:pt x="470" y="317"/>
                      <a:pt x="479" y="556"/>
                      <a:pt x="451" y="623"/>
                    </a:cubicBezTo>
                    <a:cubicBezTo>
                      <a:pt x="423" y="687"/>
                      <a:pt x="358" y="724"/>
                      <a:pt x="287" y="724"/>
                    </a:cubicBezTo>
                    <a:cubicBezTo>
                      <a:pt x="262" y="724"/>
                      <a:pt x="236" y="719"/>
                      <a:pt x="211" y="709"/>
                    </a:cubicBezTo>
                    <a:cubicBezTo>
                      <a:pt x="125" y="671"/>
                      <a:pt x="77" y="566"/>
                      <a:pt x="115" y="479"/>
                    </a:cubicBezTo>
                    <a:cubicBezTo>
                      <a:pt x="144" y="413"/>
                      <a:pt x="326" y="249"/>
                      <a:pt x="460" y="134"/>
                    </a:cubicBezTo>
                    <a:close/>
                    <a:moveTo>
                      <a:pt x="528" y="0"/>
                    </a:moveTo>
                    <a:lnTo>
                      <a:pt x="470" y="39"/>
                    </a:lnTo>
                    <a:cubicBezTo>
                      <a:pt x="432" y="68"/>
                      <a:pt x="106" y="336"/>
                      <a:pt x="58" y="451"/>
                    </a:cubicBezTo>
                    <a:cubicBezTo>
                      <a:pt x="0" y="575"/>
                      <a:pt x="58" y="719"/>
                      <a:pt x="183" y="777"/>
                    </a:cubicBezTo>
                    <a:cubicBezTo>
                      <a:pt x="211" y="796"/>
                      <a:pt x="249" y="796"/>
                      <a:pt x="279" y="796"/>
                    </a:cubicBezTo>
                    <a:cubicBezTo>
                      <a:pt x="384" y="796"/>
                      <a:pt x="470" y="738"/>
                      <a:pt x="508" y="652"/>
                    </a:cubicBezTo>
                    <a:cubicBezTo>
                      <a:pt x="566" y="537"/>
                      <a:pt x="528" y="115"/>
                      <a:pt x="528" y="68"/>
                    </a:cubicBezTo>
                    <a:lnTo>
                      <a:pt x="528" y="0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1" name="Google Shape;661;p54"/>
              <p:cNvSpPr/>
              <p:nvPr/>
            </p:nvSpPr>
            <p:spPr>
              <a:xfrm>
                <a:off x="5728600" y="4802350"/>
                <a:ext cx="12225" cy="17250"/>
              </a:xfrm>
              <a:custGeom>
                <a:avLst/>
                <a:gdLst/>
                <a:ahLst/>
                <a:cxnLst/>
                <a:rect l="l" t="t" r="r" b="b"/>
                <a:pathLst>
                  <a:path w="489" h="690" extrusionOk="0">
                    <a:moveTo>
                      <a:pt x="450" y="0"/>
                    </a:moveTo>
                    <a:cubicBezTo>
                      <a:pt x="450" y="0"/>
                      <a:pt x="96" y="277"/>
                      <a:pt x="48" y="392"/>
                    </a:cubicBezTo>
                    <a:cubicBezTo>
                      <a:pt x="0" y="498"/>
                      <a:pt x="48" y="622"/>
                      <a:pt x="154" y="671"/>
                    </a:cubicBezTo>
                    <a:cubicBezTo>
                      <a:pt x="184" y="683"/>
                      <a:pt x="215" y="689"/>
                      <a:pt x="245" y="689"/>
                    </a:cubicBezTo>
                    <a:cubicBezTo>
                      <a:pt x="329" y="689"/>
                      <a:pt x="405" y="643"/>
                      <a:pt x="441" y="565"/>
                    </a:cubicBezTo>
                    <a:cubicBezTo>
                      <a:pt x="489" y="450"/>
                      <a:pt x="450" y="0"/>
                      <a:pt x="45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2" name="Google Shape;662;p54"/>
              <p:cNvSpPr/>
              <p:nvPr/>
            </p:nvSpPr>
            <p:spPr>
              <a:xfrm>
                <a:off x="5728125" y="4800650"/>
                <a:ext cx="13425" cy="19925"/>
              </a:xfrm>
              <a:custGeom>
                <a:avLst/>
                <a:gdLst/>
                <a:ahLst/>
                <a:cxnLst/>
                <a:rect l="l" t="t" r="r" b="b"/>
                <a:pathLst>
                  <a:path w="537" h="797" extrusionOk="0">
                    <a:moveTo>
                      <a:pt x="441" y="135"/>
                    </a:moveTo>
                    <a:lnTo>
                      <a:pt x="441" y="135"/>
                    </a:lnTo>
                    <a:cubicBezTo>
                      <a:pt x="450" y="317"/>
                      <a:pt x="450" y="556"/>
                      <a:pt x="422" y="614"/>
                    </a:cubicBezTo>
                    <a:cubicBezTo>
                      <a:pt x="403" y="662"/>
                      <a:pt x="373" y="690"/>
                      <a:pt x="326" y="709"/>
                    </a:cubicBezTo>
                    <a:cubicBezTo>
                      <a:pt x="302" y="719"/>
                      <a:pt x="278" y="724"/>
                      <a:pt x="255" y="724"/>
                    </a:cubicBezTo>
                    <a:cubicBezTo>
                      <a:pt x="232" y="724"/>
                      <a:pt x="211" y="719"/>
                      <a:pt x="192" y="709"/>
                    </a:cubicBezTo>
                    <a:cubicBezTo>
                      <a:pt x="144" y="690"/>
                      <a:pt x="115" y="652"/>
                      <a:pt x="96" y="614"/>
                    </a:cubicBezTo>
                    <a:cubicBezTo>
                      <a:pt x="77" y="566"/>
                      <a:pt x="77" y="518"/>
                      <a:pt x="96" y="470"/>
                    </a:cubicBezTo>
                    <a:cubicBezTo>
                      <a:pt x="124" y="403"/>
                      <a:pt x="297" y="250"/>
                      <a:pt x="441" y="135"/>
                    </a:cubicBezTo>
                    <a:close/>
                    <a:moveTo>
                      <a:pt x="498" y="1"/>
                    </a:moveTo>
                    <a:lnTo>
                      <a:pt x="450" y="39"/>
                    </a:lnTo>
                    <a:cubicBezTo>
                      <a:pt x="412" y="68"/>
                      <a:pt x="77" y="326"/>
                      <a:pt x="29" y="441"/>
                    </a:cubicBezTo>
                    <a:cubicBezTo>
                      <a:pt x="0" y="509"/>
                      <a:pt x="0" y="575"/>
                      <a:pt x="29" y="633"/>
                    </a:cubicBezTo>
                    <a:cubicBezTo>
                      <a:pt x="48" y="700"/>
                      <a:pt x="96" y="748"/>
                      <a:pt x="163" y="777"/>
                    </a:cubicBezTo>
                    <a:cubicBezTo>
                      <a:pt x="192" y="786"/>
                      <a:pt x="230" y="796"/>
                      <a:pt x="258" y="796"/>
                    </a:cubicBezTo>
                    <a:cubicBezTo>
                      <a:pt x="288" y="796"/>
                      <a:pt x="326" y="786"/>
                      <a:pt x="354" y="777"/>
                    </a:cubicBezTo>
                    <a:cubicBezTo>
                      <a:pt x="412" y="758"/>
                      <a:pt x="460" y="709"/>
                      <a:pt x="488" y="643"/>
                    </a:cubicBezTo>
                    <a:cubicBezTo>
                      <a:pt x="537" y="528"/>
                      <a:pt x="508" y="106"/>
                      <a:pt x="508" y="68"/>
                    </a:cubicBezTo>
                    <a:lnTo>
                      <a:pt x="498" y="1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3" name="Google Shape;663;p54"/>
              <p:cNvSpPr/>
              <p:nvPr/>
            </p:nvSpPr>
            <p:spPr>
              <a:xfrm>
                <a:off x="5630650" y="4856200"/>
                <a:ext cx="12250" cy="17500"/>
              </a:xfrm>
              <a:custGeom>
                <a:avLst/>
                <a:gdLst/>
                <a:ahLst/>
                <a:cxnLst/>
                <a:rect l="l" t="t" r="r" b="b"/>
                <a:pathLst>
                  <a:path w="490" h="700" extrusionOk="0">
                    <a:moveTo>
                      <a:pt x="460" y="1"/>
                    </a:moveTo>
                    <a:cubicBezTo>
                      <a:pt x="460" y="1"/>
                      <a:pt x="96" y="288"/>
                      <a:pt x="48" y="394"/>
                    </a:cubicBezTo>
                    <a:cubicBezTo>
                      <a:pt x="0" y="499"/>
                      <a:pt x="48" y="633"/>
                      <a:pt x="163" y="681"/>
                    </a:cubicBezTo>
                    <a:cubicBezTo>
                      <a:pt x="191" y="694"/>
                      <a:pt x="219" y="700"/>
                      <a:pt x="248" y="700"/>
                    </a:cubicBezTo>
                    <a:cubicBezTo>
                      <a:pt x="328" y="700"/>
                      <a:pt x="406" y="652"/>
                      <a:pt x="441" y="567"/>
                    </a:cubicBezTo>
                    <a:cubicBezTo>
                      <a:pt x="489" y="461"/>
                      <a:pt x="460" y="1"/>
                      <a:pt x="46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4" name="Google Shape;664;p54"/>
              <p:cNvSpPr/>
              <p:nvPr/>
            </p:nvSpPr>
            <p:spPr>
              <a:xfrm>
                <a:off x="5630400" y="4854550"/>
                <a:ext cx="13450" cy="19875"/>
              </a:xfrm>
              <a:custGeom>
                <a:avLst/>
                <a:gdLst/>
                <a:ahLst/>
                <a:cxnLst/>
                <a:rect l="l" t="t" r="r" b="b"/>
                <a:pathLst>
                  <a:path w="538" h="795" extrusionOk="0">
                    <a:moveTo>
                      <a:pt x="432" y="134"/>
                    </a:moveTo>
                    <a:lnTo>
                      <a:pt x="432" y="134"/>
                    </a:lnTo>
                    <a:cubicBezTo>
                      <a:pt x="451" y="316"/>
                      <a:pt x="451" y="556"/>
                      <a:pt x="422" y="623"/>
                    </a:cubicBezTo>
                    <a:cubicBezTo>
                      <a:pt x="403" y="661"/>
                      <a:pt x="365" y="699"/>
                      <a:pt x="327" y="718"/>
                    </a:cubicBezTo>
                    <a:cubicBezTo>
                      <a:pt x="306" y="723"/>
                      <a:pt x="286" y="725"/>
                      <a:pt x="266" y="725"/>
                    </a:cubicBezTo>
                    <a:cubicBezTo>
                      <a:pt x="238" y="725"/>
                      <a:pt x="211" y="720"/>
                      <a:pt x="183" y="709"/>
                    </a:cubicBezTo>
                    <a:cubicBezTo>
                      <a:pt x="144" y="690"/>
                      <a:pt x="106" y="661"/>
                      <a:pt x="87" y="613"/>
                    </a:cubicBezTo>
                    <a:cubicBezTo>
                      <a:pt x="68" y="565"/>
                      <a:pt x="78" y="518"/>
                      <a:pt x="97" y="479"/>
                    </a:cubicBezTo>
                    <a:cubicBezTo>
                      <a:pt x="125" y="412"/>
                      <a:pt x="298" y="249"/>
                      <a:pt x="432" y="134"/>
                    </a:cubicBezTo>
                    <a:close/>
                    <a:moveTo>
                      <a:pt x="499" y="0"/>
                    </a:moveTo>
                    <a:lnTo>
                      <a:pt x="442" y="39"/>
                    </a:lnTo>
                    <a:cubicBezTo>
                      <a:pt x="403" y="67"/>
                      <a:pt x="78" y="335"/>
                      <a:pt x="29" y="450"/>
                    </a:cubicBezTo>
                    <a:cubicBezTo>
                      <a:pt x="1" y="508"/>
                      <a:pt x="1" y="575"/>
                      <a:pt x="20" y="642"/>
                    </a:cubicBezTo>
                    <a:cubicBezTo>
                      <a:pt x="48" y="699"/>
                      <a:pt x="97" y="747"/>
                      <a:pt x="154" y="776"/>
                    </a:cubicBezTo>
                    <a:cubicBezTo>
                      <a:pt x="193" y="795"/>
                      <a:pt x="221" y="795"/>
                      <a:pt x="259" y="795"/>
                    </a:cubicBezTo>
                    <a:cubicBezTo>
                      <a:pt x="288" y="795"/>
                      <a:pt x="317" y="795"/>
                      <a:pt x="346" y="786"/>
                    </a:cubicBezTo>
                    <a:cubicBezTo>
                      <a:pt x="412" y="757"/>
                      <a:pt x="461" y="709"/>
                      <a:pt x="489" y="652"/>
                    </a:cubicBezTo>
                    <a:cubicBezTo>
                      <a:pt x="537" y="537"/>
                      <a:pt x="508" y="115"/>
                      <a:pt x="499" y="67"/>
                    </a:cubicBezTo>
                    <a:lnTo>
                      <a:pt x="499" y="0"/>
                    </a:lnTo>
                    <a:close/>
                  </a:path>
                </a:pathLst>
              </a:custGeom>
              <a:solidFill>
                <a:srgbClr val="70312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B322B8E-F6FE-0D45-443E-2C2106379D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2915" y="3480737"/>
            <a:ext cx="572576" cy="4665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DFE0EC3-636C-B532-D734-CCA022280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040" y="3480737"/>
            <a:ext cx="607314" cy="4948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p51"/>
          <p:cNvSpPr txBox="1">
            <a:spLocks noGrp="1"/>
          </p:cNvSpPr>
          <p:nvPr>
            <p:ph type="title"/>
          </p:nvPr>
        </p:nvSpPr>
        <p:spPr>
          <a:xfrm>
            <a:off x="2606252" y="59229"/>
            <a:ext cx="3968400" cy="6430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Anggota Kelompok:</a:t>
            </a:r>
            <a:endParaRPr sz="2800" dirty="0"/>
          </a:p>
        </p:txBody>
      </p:sp>
      <p:sp>
        <p:nvSpPr>
          <p:cNvPr id="459" name="Google Shape;459;p51"/>
          <p:cNvSpPr txBox="1">
            <a:spLocks noGrp="1"/>
          </p:cNvSpPr>
          <p:nvPr>
            <p:ph type="subTitle" idx="1"/>
          </p:nvPr>
        </p:nvSpPr>
        <p:spPr>
          <a:xfrm>
            <a:off x="2466819" y="1531349"/>
            <a:ext cx="5315576" cy="1960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dirty="0"/>
              <a:t>1. </a:t>
            </a:r>
            <a:r>
              <a:rPr lang="en-ID" dirty="0" err="1"/>
              <a:t>Mellynda</a:t>
            </a:r>
            <a:r>
              <a:rPr lang="en-ID" dirty="0"/>
              <a:t> </a:t>
            </a:r>
            <a:r>
              <a:rPr lang="en-ID" dirty="0" err="1"/>
              <a:t>Fortius</a:t>
            </a:r>
            <a:r>
              <a:rPr lang="en-ID" dirty="0"/>
              <a:t>		( 2110101067 )</a:t>
            </a:r>
            <a:br>
              <a:rPr lang="en-ID" dirty="0"/>
            </a:br>
            <a:r>
              <a:rPr lang="en-ID" dirty="0"/>
              <a:t>2. </a:t>
            </a:r>
            <a:r>
              <a:rPr lang="en-ID" dirty="0" err="1"/>
              <a:t>Irna</a:t>
            </a:r>
            <a:r>
              <a:rPr lang="en-ID" dirty="0"/>
              <a:t> Rara </a:t>
            </a:r>
            <a:r>
              <a:rPr lang="en-ID" dirty="0" err="1"/>
              <a:t>Junika</a:t>
            </a:r>
            <a:r>
              <a:rPr lang="en-ID" dirty="0"/>
              <a:t>		( 2110101068 )</a:t>
            </a:r>
            <a:br>
              <a:rPr lang="en-ID" dirty="0"/>
            </a:br>
            <a:r>
              <a:rPr lang="en-ID" dirty="0"/>
              <a:t>3. Putri </a:t>
            </a:r>
            <a:r>
              <a:rPr lang="en-ID" dirty="0" err="1"/>
              <a:t>Wafa</a:t>
            </a:r>
            <a:r>
              <a:rPr lang="en-ID" dirty="0"/>
              <a:t> </a:t>
            </a:r>
            <a:r>
              <a:rPr lang="en-ID" dirty="0" err="1"/>
              <a:t>Norashila</a:t>
            </a:r>
            <a:r>
              <a:rPr lang="en-ID" dirty="0"/>
              <a:t> </a:t>
            </a:r>
            <a:r>
              <a:rPr lang="en-ID" dirty="0" err="1"/>
              <a:t>Dewi</a:t>
            </a:r>
            <a:r>
              <a:rPr lang="en-ID" dirty="0"/>
              <a:t>	( 2110101069 )</a:t>
            </a:r>
            <a:br>
              <a:rPr lang="en-ID" dirty="0"/>
            </a:br>
            <a:r>
              <a:rPr lang="en-ID" dirty="0"/>
              <a:t>4. Putri </a:t>
            </a:r>
            <a:r>
              <a:rPr lang="en-ID" dirty="0" err="1"/>
              <a:t>Ratna</a:t>
            </a:r>
            <a:r>
              <a:rPr lang="en-ID" dirty="0"/>
              <a:t> Sari </a:t>
            </a:r>
            <a:r>
              <a:rPr lang="en-ID" dirty="0" err="1"/>
              <a:t>Dewi</a:t>
            </a:r>
            <a:r>
              <a:rPr lang="en-ID" dirty="0"/>
              <a:t>	( 2110101071 )</a:t>
            </a:r>
            <a:br>
              <a:rPr lang="en-ID" dirty="0"/>
            </a:br>
            <a:r>
              <a:rPr lang="en-ID" dirty="0"/>
              <a:t>5. </a:t>
            </a:r>
            <a:r>
              <a:rPr lang="en-ID" dirty="0" err="1"/>
              <a:t>Fera</a:t>
            </a:r>
            <a:r>
              <a:rPr lang="en-ID" dirty="0"/>
              <a:t> </a:t>
            </a:r>
            <a:r>
              <a:rPr lang="en-ID" dirty="0" err="1"/>
              <a:t>Widiawati</a:t>
            </a:r>
            <a:r>
              <a:rPr lang="en-ID" dirty="0"/>
              <a:t>		( 2110101072 )</a:t>
            </a:r>
            <a:br>
              <a:rPr lang="en-ID" dirty="0"/>
            </a:br>
            <a:r>
              <a:rPr lang="en-ID" dirty="0"/>
              <a:t>6. Anjeli Sauri		( 2110101073 )</a:t>
            </a:r>
          </a:p>
        </p:txBody>
      </p:sp>
      <p:sp>
        <p:nvSpPr>
          <p:cNvPr id="460" name="Google Shape;460;p51"/>
          <p:cNvSpPr/>
          <p:nvPr/>
        </p:nvSpPr>
        <p:spPr>
          <a:xfrm>
            <a:off x="511875" y="474325"/>
            <a:ext cx="2457349" cy="2512920"/>
          </a:xfrm>
          <a:custGeom>
            <a:avLst/>
            <a:gdLst/>
            <a:ahLst/>
            <a:cxnLst/>
            <a:rect l="l" t="t" r="r" b="b"/>
            <a:pathLst>
              <a:path w="25161" h="25730" extrusionOk="0">
                <a:moveTo>
                  <a:pt x="16936" y="1"/>
                </a:moveTo>
                <a:lnTo>
                  <a:pt x="10105" y="5886"/>
                </a:lnTo>
                <a:lnTo>
                  <a:pt x="1383" y="3600"/>
                </a:lnTo>
                <a:lnTo>
                  <a:pt x="4870" y="11915"/>
                </a:lnTo>
                <a:lnTo>
                  <a:pt x="0" y="19499"/>
                </a:lnTo>
                <a:lnTo>
                  <a:pt x="8987" y="18756"/>
                </a:lnTo>
                <a:lnTo>
                  <a:pt x="14700" y="25730"/>
                </a:lnTo>
                <a:lnTo>
                  <a:pt x="16764" y="16957"/>
                </a:lnTo>
                <a:lnTo>
                  <a:pt x="25161" y="13684"/>
                </a:lnTo>
                <a:lnTo>
                  <a:pt x="17455" y="9008"/>
                </a:lnTo>
                <a:lnTo>
                  <a:pt x="169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51"/>
          <p:cNvSpPr/>
          <p:nvPr/>
        </p:nvSpPr>
        <p:spPr>
          <a:xfrm>
            <a:off x="1402473" y="2224660"/>
            <a:ext cx="98" cy="853983"/>
          </a:xfrm>
          <a:custGeom>
            <a:avLst/>
            <a:gdLst/>
            <a:ahLst/>
            <a:cxnLst/>
            <a:rect l="l" t="t" r="r" b="b"/>
            <a:pathLst>
              <a:path w="1" h="8744" extrusionOk="0">
                <a:moveTo>
                  <a:pt x="0" y="8743"/>
                </a:moveTo>
                <a:lnTo>
                  <a:pt x="0" y="1"/>
                </a:ln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51"/>
          <p:cNvSpPr/>
          <p:nvPr/>
        </p:nvSpPr>
        <p:spPr>
          <a:xfrm>
            <a:off x="1398469" y="2221730"/>
            <a:ext cx="7032" cy="860819"/>
          </a:xfrm>
          <a:custGeom>
            <a:avLst/>
            <a:gdLst/>
            <a:ahLst/>
            <a:cxnLst/>
            <a:rect l="l" t="t" r="r" b="b"/>
            <a:pathLst>
              <a:path w="72" h="8814" extrusionOk="0">
                <a:moveTo>
                  <a:pt x="41" y="1"/>
                </a:moveTo>
                <a:cubicBezTo>
                  <a:pt x="21" y="1"/>
                  <a:pt x="1" y="10"/>
                  <a:pt x="1" y="31"/>
                </a:cubicBezTo>
                <a:lnTo>
                  <a:pt x="1" y="8773"/>
                </a:lnTo>
                <a:cubicBezTo>
                  <a:pt x="1" y="8794"/>
                  <a:pt x="21" y="8814"/>
                  <a:pt x="41" y="8814"/>
                </a:cubicBezTo>
                <a:cubicBezTo>
                  <a:pt x="51" y="8814"/>
                  <a:pt x="72" y="8794"/>
                  <a:pt x="72" y="8773"/>
                </a:cubicBezTo>
                <a:lnTo>
                  <a:pt x="72" y="31"/>
                </a:lnTo>
                <a:cubicBezTo>
                  <a:pt x="72" y="10"/>
                  <a:pt x="51" y="1"/>
                  <a:pt x="41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3" name="Google Shape;463;p51"/>
          <p:cNvSpPr/>
          <p:nvPr/>
        </p:nvSpPr>
        <p:spPr>
          <a:xfrm>
            <a:off x="1695270" y="2515601"/>
            <a:ext cx="98" cy="1557854"/>
          </a:xfrm>
          <a:custGeom>
            <a:avLst/>
            <a:gdLst/>
            <a:ahLst/>
            <a:cxnLst/>
            <a:rect l="l" t="t" r="r" b="b"/>
            <a:pathLst>
              <a:path w="1" h="15951" extrusionOk="0">
                <a:moveTo>
                  <a:pt x="1" y="15950"/>
                </a:moveTo>
                <a:lnTo>
                  <a:pt x="1" y="1"/>
                </a:ln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Google Shape;464;p51"/>
          <p:cNvSpPr/>
          <p:nvPr/>
        </p:nvSpPr>
        <p:spPr>
          <a:xfrm>
            <a:off x="1692340" y="2511597"/>
            <a:ext cx="7032" cy="1565765"/>
          </a:xfrm>
          <a:custGeom>
            <a:avLst/>
            <a:gdLst/>
            <a:ahLst/>
            <a:cxnLst/>
            <a:rect l="l" t="t" r="r" b="b"/>
            <a:pathLst>
              <a:path w="72" h="16032" extrusionOk="0">
                <a:moveTo>
                  <a:pt x="31" y="1"/>
                </a:moveTo>
                <a:cubicBezTo>
                  <a:pt x="11" y="1"/>
                  <a:pt x="1" y="21"/>
                  <a:pt x="1" y="42"/>
                </a:cubicBezTo>
                <a:lnTo>
                  <a:pt x="1" y="15991"/>
                </a:lnTo>
                <a:cubicBezTo>
                  <a:pt x="1" y="16012"/>
                  <a:pt x="11" y="16032"/>
                  <a:pt x="31" y="16032"/>
                </a:cubicBezTo>
                <a:cubicBezTo>
                  <a:pt x="51" y="16032"/>
                  <a:pt x="72" y="16012"/>
                  <a:pt x="72" y="15991"/>
                </a:cubicBezTo>
                <a:lnTo>
                  <a:pt x="72" y="42"/>
                </a:lnTo>
                <a:cubicBezTo>
                  <a:pt x="72" y="21"/>
                  <a:pt x="51" y="1"/>
                  <a:pt x="31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5" name="Google Shape;465;p51"/>
          <p:cNvSpPr/>
          <p:nvPr/>
        </p:nvSpPr>
        <p:spPr>
          <a:xfrm>
            <a:off x="2282133" y="2515601"/>
            <a:ext cx="98" cy="1292792"/>
          </a:xfrm>
          <a:custGeom>
            <a:avLst/>
            <a:gdLst/>
            <a:ahLst/>
            <a:cxnLst/>
            <a:rect l="l" t="t" r="r" b="b"/>
            <a:pathLst>
              <a:path w="1" h="13237" extrusionOk="0">
                <a:moveTo>
                  <a:pt x="0" y="13236"/>
                </a:moveTo>
                <a:lnTo>
                  <a:pt x="0" y="1"/>
                </a:ln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6" name="Google Shape;466;p51"/>
          <p:cNvSpPr/>
          <p:nvPr/>
        </p:nvSpPr>
        <p:spPr>
          <a:xfrm>
            <a:off x="2279106" y="2511597"/>
            <a:ext cx="7032" cy="1299726"/>
          </a:xfrm>
          <a:custGeom>
            <a:avLst/>
            <a:gdLst/>
            <a:ahLst/>
            <a:cxnLst/>
            <a:rect l="l" t="t" r="r" b="b"/>
            <a:pathLst>
              <a:path w="72" h="13308" extrusionOk="0">
                <a:moveTo>
                  <a:pt x="31" y="1"/>
                </a:moveTo>
                <a:cubicBezTo>
                  <a:pt x="11" y="1"/>
                  <a:pt x="0" y="21"/>
                  <a:pt x="0" y="42"/>
                </a:cubicBezTo>
                <a:lnTo>
                  <a:pt x="0" y="13277"/>
                </a:lnTo>
                <a:cubicBezTo>
                  <a:pt x="0" y="13298"/>
                  <a:pt x="11" y="13308"/>
                  <a:pt x="31" y="13308"/>
                </a:cubicBezTo>
                <a:cubicBezTo>
                  <a:pt x="52" y="13308"/>
                  <a:pt x="72" y="13298"/>
                  <a:pt x="72" y="13277"/>
                </a:cubicBezTo>
                <a:lnTo>
                  <a:pt x="72" y="42"/>
                </a:lnTo>
                <a:cubicBezTo>
                  <a:pt x="72" y="21"/>
                  <a:pt x="52" y="1"/>
                  <a:pt x="31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51"/>
          <p:cNvSpPr/>
          <p:nvPr/>
        </p:nvSpPr>
        <p:spPr>
          <a:xfrm>
            <a:off x="1989141" y="2224660"/>
            <a:ext cx="98" cy="1139848"/>
          </a:xfrm>
          <a:custGeom>
            <a:avLst/>
            <a:gdLst/>
            <a:ahLst/>
            <a:cxnLst/>
            <a:rect l="l" t="t" r="r" b="b"/>
            <a:pathLst>
              <a:path w="1" h="11671" extrusionOk="0">
                <a:moveTo>
                  <a:pt x="1" y="11671"/>
                </a:moveTo>
                <a:lnTo>
                  <a:pt x="1" y="1"/>
                </a:ln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51"/>
          <p:cNvSpPr/>
          <p:nvPr/>
        </p:nvSpPr>
        <p:spPr>
          <a:xfrm>
            <a:off x="1985235" y="2221730"/>
            <a:ext cx="7032" cy="1146782"/>
          </a:xfrm>
          <a:custGeom>
            <a:avLst/>
            <a:gdLst/>
            <a:ahLst/>
            <a:cxnLst/>
            <a:rect l="l" t="t" r="r" b="b"/>
            <a:pathLst>
              <a:path w="72" h="11742" extrusionOk="0">
                <a:moveTo>
                  <a:pt x="41" y="1"/>
                </a:moveTo>
                <a:cubicBezTo>
                  <a:pt x="21" y="1"/>
                  <a:pt x="0" y="10"/>
                  <a:pt x="0" y="31"/>
                </a:cubicBezTo>
                <a:lnTo>
                  <a:pt x="0" y="11701"/>
                </a:lnTo>
                <a:cubicBezTo>
                  <a:pt x="0" y="11721"/>
                  <a:pt x="21" y="11742"/>
                  <a:pt x="41" y="11742"/>
                </a:cubicBezTo>
                <a:cubicBezTo>
                  <a:pt x="61" y="11742"/>
                  <a:pt x="72" y="11721"/>
                  <a:pt x="72" y="11701"/>
                </a:cubicBezTo>
                <a:lnTo>
                  <a:pt x="72" y="31"/>
                </a:lnTo>
                <a:cubicBezTo>
                  <a:pt x="72" y="10"/>
                  <a:pt x="61" y="1"/>
                  <a:pt x="41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51"/>
          <p:cNvSpPr/>
          <p:nvPr/>
        </p:nvSpPr>
        <p:spPr>
          <a:xfrm>
            <a:off x="2576005" y="2224660"/>
            <a:ext cx="98" cy="874883"/>
          </a:xfrm>
          <a:custGeom>
            <a:avLst/>
            <a:gdLst/>
            <a:ahLst/>
            <a:cxnLst/>
            <a:rect l="l" t="t" r="r" b="b"/>
            <a:pathLst>
              <a:path w="1" h="8958" extrusionOk="0">
                <a:moveTo>
                  <a:pt x="0" y="8957"/>
                </a:moveTo>
                <a:lnTo>
                  <a:pt x="0" y="1"/>
                </a:ln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p51"/>
          <p:cNvSpPr/>
          <p:nvPr/>
        </p:nvSpPr>
        <p:spPr>
          <a:xfrm>
            <a:off x="2572000" y="2221730"/>
            <a:ext cx="7032" cy="880743"/>
          </a:xfrm>
          <a:custGeom>
            <a:avLst/>
            <a:gdLst/>
            <a:ahLst/>
            <a:cxnLst/>
            <a:rect l="l" t="t" r="r" b="b"/>
            <a:pathLst>
              <a:path w="72" h="9018" extrusionOk="0">
                <a:moveTo>
                  <a:pt x="41" y="1"/>
                </a:moveTo>
                <a:cubicBezTo>
                  <a:pt x="21" y="1"/>
                  <a:pt x="1" y="10"/>
                  <a:pt x="1" y="31"/>
                </a:cubicBezTo>
                <a:lnTo>
                  <a:pt x="1" y="8987"/>
                </a:lnTo>
                <a:cubicBezTo>
                  <a:pt x="1" y="8997"/>
                  <a:pt x="21" y="9017"/>
                  <a:pt x="41" y="9017"/>
                </a:cubicBezTo>
                <a:cubicBezTo>
                  <a:pt x="62" y="9017"/>
                  <a:pt x="71" y="8997"/>
                  <a:pt x="71" y="8987"/>
                </a:cubicBezTo>
                <a:lnTo>
                  <a:pt x="71" y="31"/>
                </a:lnTo>
                <a:cubicBezTo>
                  <a:pt x="71" y="10"/>
                  <a:pt x="62" y="1"/>
                  <a:pt x="41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51"/>
          <p:cNvSpPr/>
          <p:nvPr/>
        </p:nvSpPr>
        <p:spPr>
          <a:xfrm>
            <a:off x="1223748" y="2946007"/>
            <a:ext cx="356477" cy="265649"/>
          </a:xfrm>
          <a:custGeom>
            <a:avLst/>
            <a:gdLst/>
            <a:ahLst/>
            <a:cxnLst/>
            <a:rect l="l" t="t" r="r" b="b"/>
            <a:pathLst>
              <a:path w="3650" h="2720" extrusionOk="0">
                <a:moveTo>
                  <a:pt x="1017" y="1"/>
                </a:moveTo>
                <a:cubicBezTo>
                  <a:pt x="642" y="1"/>
                  <a:pt x="297" y="255"/>
                  <a:pt x="193" y="625"/>
                </a:cubicBezTo>
                <a:cubicBezTo>
                  <a:pt x="1" y="1327"/>
                  <a:pt x="468" y="2303"/>
                  <a:pt x="1830" y="2719"/>
                </a:cubicBezTo>
                <a:cubicBezTo>
                  <a:pt x="3182" y="2303"/>
                  <a:pt x="3650" y="1327"/>
                  <a:pt x="3457" y="625"/>
                </a:cubicBezTo>
                <a:cubicBezTo>
                  <a:pt x="3353" y="255"/>
                  <a:pt x="3008" y="1"/>
                  <a:pt x="2633" y="1"/>
                </a:cubicBezTo>
                <a:cubicBezTo>
                  <a:pt x="2566" y="1"/>
                  <a:pt x="2498" y="9"/>
                  <a:pt x="2430" y="26"/>
                </a:cubicBezTo>
                <a:cubicBezTo>
                  <a:pt x="1983" y="137"/>
                  <a:pt x="1830" y="564"/>
                  <a:pt x="1830" y="564"/>
                </a:cubicBezTo>
                <a:cubicBezTo>
                  <a:pt x="1830" y="564"/>
                  <a:pt x="1668" y="137"/>
                  <a:pt x="1220" y="26"/>
                </a:cubicBezTo>
                <a:cubicBezTo>
                  <a:pt x="1153" y="9"/>
                  <a:pt x="1085" y="1"/>
                  <a:pt x="1017" y="1"/>
                </a:cubicBezTo>
                <a:close/>
              </a:path>
            </a:pathLst>
          </a:custGeom>
          <a:solidFill>
            <a:srgbClr val="EF898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51"/>
          <p:cNvSpPr/>
          <p:nvPr/>
        </p:nvSpPr>
        <p:spPr>
          <a:xfrm>
            <a:off x="1220721" y="2942686"/>
            <a:ext cx="362532" cy="272974"/>
          </a:xfrm>
          <a:custGeom>
            <a:avLst/>
            <a:gdLst/>
            <a:ahLst/>
            <a:cxnLst/>
            <a:rect l="l" t="t" r="r" b="b"/>
            <a:pathLst>
              <a:path w="3712" h="2795" extrusionOk="0">
                <a:moveTo>
                  <a:pt x="2670" y="65"/>
                </a:moveTo>
                <a:cubicBezTo>
                  <a:pt x="3026" y="65"/>
                  <a:pt x="3354" y="309"/>
                  <a:pt x="3457" y="670"/>
                </a:cubicBezTo>
                <a:cubicBezTo>
                  <a:pt x="3712" y="1595"/>
                  <a:pt x="2827" y="2418"/>
                  <a:pt x="1861" y="2713"/>
                </a:cubicBezTo>
                <a:cubicBezTo>
                  <a:pt x="886" y="2418"/>
                  <a:pt x="1" y="1595"/>
                  <a:pt x="255" y="670"/>
                </a:cubicBezTo>
                <a:cubicBezTo>
                  <a:pt x="357" y="304"/>
                  <a:pt x="682" y="70"/>
                  <a:pt x="1038" y="70"/>
                </a:cubicBezTo>
                <a:cubicBezTo>
                  <a:pt x="1109" y="70"/>
                  <a:pt x="1170" y="80"/>
                  <a:pt x="1241" y="90"/>
                </a:cubicBezTo>
                <a:cubicBezTo>
                  <a:pt x="1658" y="202"/>
                  <a:pt x="1821" y="609"/>
                  <a:pt x="1821" y="609"/>
                </a:cubicBezTo>
                <a:lnTo>
                  <a:pt x="1861" y="700"/>
                </a:lnTo>
                <a:lnTo>
                  <a:pt x="1892" y="609"/>
                </a:lnTo>
                <a:cubicBezTo>
                  <a:pt x="1892" y="609"/>
                  <a:pt x="2054" y="202"/>
                  <a:pt x="2471" y="90"/>
                </a:cubicBezTo>
                <a:cubicBezTo>
                  <a:pt x="2538" y="73"/>
                  <a:pt x="2604" y="65"/>
                  <a:pt x="2670" y="65"/>
                </a:cubicBezTo>
                <a:close/>
                <a:moveTo>
                  <a:pt x="1042" y="1"/>
                </a:moveTo>
                <a:cubicBezTo>
                  <a:pt x="652" y="1"/>
                  <a:pt x="297" y="264"/>
                  <a:pt x="194" y="650"/>
                </a:cubicBezTo>
                <a:cubicBezTo>
                  <a:pt x="82" y="1025"/>
                  <a:pt x="174" y="1463"/>
                  <a:pt x="428" y="1829"/>
                </a:cubicBezTo>
                <a:cubicBezTo>
                  <a:pt x="642" y="2134"/>
                  <a:pt x="1048" y="2540"/>
                  <a:pt x="1851" y="2784"/>
                </a:cubicBezTo>
                <a:lnTo>
                  <a:pt x="1861" y="2794"/>
                </a:lnTo>
                <a:lnTo>
                  <a:pt x="1871" y="2784"/>
                </a:lnTo>
                <a:cubicBezTo>
                  <a:pt x="2664" y="2540"/>
                  <a:pt x="3071" y="2134"/>
                  <a:pt x="3285" y="1829"/>
                </a:cubicBezTo>
                <a:cubicBezTo>
                  <a:pt x="3538" y="1463"/>
                  <a:pt x="3630" y="1025"/>
                  <a:pt x="3518" y="650"/>
                </a:cubicBezTo>
                <a:cubicBezTo>
                  <a:pt x="3415" y="264"/>
                  <a:pt x="3060" y="1"/>
                  <a:pt x="2671" y="1"/>
                </a:cubicBezTo>
                <a:cubicBezTo>
                  <a:pt x="2598" y="1"/>
                  <a:pt x="2524" y="10"/>
                  <a:pt x="2451" y="29"/>
                </a:cubicBezTo>
                <a:cubicBezTo>
                  <a:pt x="2105" y="121"/>
                  <a:pt x="1922" y="385"/>
                  <a:pt x="1861" y="517"/>
                </a:cubicBezTo>
                <a:cubicBezTo>
                  <a:pt x="1790" y="385"/>
                  <a:pt x="1607" y="121"/>
                  <a:pt x="1261" y="29"/>
                </a:cubicBezTo>
                <a:cubicBezTo>
                  <a:pt x="1188" y="10"/>
                  <a:pt x="1114" y="1"/>
                  <a:pt x="1042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3" name="Google Shape;473;p51"/>
          <p:cNvSpPr/>
          <p:nvPr/>
        </p:nvSpPr>
        <p:spPr>
          <a:xfrm>
            <a:off x="1220721" y="2942686"/>
            <a:ext cx="362532" cy="272974"/>
          </a:xfrm>
          <a:custGeom>
            <a:avLst/>
            <a:gdLst/>
            <a:ahLst/>
            <a:cxnLst/>
            <a:rect l="l" t="t" r="r" b="b"/>
            <a:pathLst>
              <a:path w="3712" h="2795" extrusionOk="0">
                <a:moveTo>
                  <a:pt x="2670" y="65"/>
                </a:moveTo>
                <a:cubicBezTo>
                  <a:pt x="3026" y="65"/>
                  <a:pt x="3354" y="309"/>
                  <a:pt x="3457" y="670"/>
                </a:cubicBezTo>
                <a:cubicBezTo>
                  <a:pt x="3712" y="1595"/>
                  <a:pt x="2827" y="2418"/>
                  <a:pt x="1861" y="2713"/>
                </a:cubicBezTo>
                <a:cubicBezTo>
                  <a:pt x="886" y="2418"/>
                  <a:pt x="1" y="1595"/>
                  <a:pt x="255" y="670"/>
                </a:cubicBezTo>
                <a:cubicBezTo>
                  <a:pt x="357" y="314"/>
                  <a:pt x="692" y="70"/>
                  <a:pt x="1038" y="70"/>
                </a:cubicBezTo>
                <a:cubicBezTo>
                  <a:pt x="1109" y="70"/>
                  <a:pt x="1170" y="80"/>
                  <a:pt x="1241" y="90"/>
                </a:cubicBezTo>
                <a:cubicBezTo>
                  <a:pt x="1658" y="202"/>
                  <a:pt x="1821" y="609"/>
                  <a:pt x="1821" y="609"/>
                </a:cubicBezTo>
                <a:cubicBezTo>
                  <a:pt x="1826" y="624"/>
                  <a:pt x="1841" y="631"/>
                  <a:pt x="1856" y="631"/>
                </a:cubicBezTo>
                <a:cubicBezTo>
                  <a:pt x="1871" y="631"/>
                  <a:pt x="1887" y="624"/>
                  <a:pt x="1892" y="609"/>
                </a:cubicBezTo>
                <a:cubicBezTo>
                  <a:pt x="1892" y="609"/>
                  <a:pt x="2054" y="202"/>
                  <a:pt x="2471" y="90"/>
                </a:cubicBezTo>
                <a:cubicBezTo>
                  <a:pt x="2538" y="73"/>
                  <a:pt x="2604" y="65"/>
                  <a:pt x="2670" y="65"/>
                </a:cubicBezTo>
                <a:close/>
                <a:moveTo>
                  <a:pt x="1037" y="0"/>
                </a:moveTo>
                <a:cubicBezTo>
                  <a:pt x="650" y="0"/>
                  <a:pt x="297" y="257"/>
                  <a:pt x="194" y="650"/>
                </a:cubicBezTo>
                <a:cubicBezTo>
                  <a:pt x="82" y="1025"/>
                  <a:pt x="174" y="1463"/>
                  <a:pt x="428" y="1829"/>
                </a:cubicBezTo>
                <a:cubicBezTo>
                  <a:pt x="642" y="2134"/>
                  <a:pt x="1048" y="2540"/>
                  <a:pt x="1851" y="2784"/>
                </a:cubicBezTo>
                <a:cubicBezTo>
                  <a:pt x="1851" y="2784"/>
                  <a:pt x="1851" y="2794"/>
                  <a:pt x="1861" y="2794"/>
                </a:cubicBezTo>
                <a:cubicBezTo>
                  <a:pt x="1861" y="2794"/>
                  <a:pt x="1861" y="2784"/>
                  <a:pt x="1871" y="2784"/>
                </a:cubicBezTo>
                <a:cubicBezTo>
                  <a:pt x="2664" y="2540"/>
                  <a:pt x="3071" y="2134"/>
                  <a:pt x="3285" y="1829"/>
                </a:cubicBezTo>
                <a:cubicBezTo>
                  <a:pt x="3538" y="1463"/>
                  <a:pt x="3630" y="1025"/>
                  <a:pt x="3518" y="650"/>
                </a:cubicBezTo>
                <a:cubicBezTo>
                  <a:pt x="3416" y="257"/>
                  <a:pt x="3063" y="0"/>
                  <a:pt x="2675" y="0"/>
                </a:cubicBezTo>
                <a:cubicBezTo>
                  <a:pt x="2601" y="0"/>
                  <a:pt x="2526" y="9"/>
                  <a:pt x="2451" y="29"/>
                </a:cubicBezTo>
                <a:cubicBezTo>
                  <a:pt x="2105" y="121"/>
                  <a:pt x="1922" y="385"/>
                  <a:pt x="1861" y="517"/>
                </a:cubicBezTo>
                <a:cubicBezTo>
                  <a:pt x="1790" y="385"/>
                  <a:pt x="1607" y="121"/>
                  <a:pt x="1261" y="29"/>
                </a:cubicBezTo>
                <a:cubicBezTo>
                  <a:pt x="1186" y="9"/>
                  <a:pt x="1111" y="0"/>
                  <a:pt x="1037" y="0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4" name="Google Shape;474;p51"/>
          <p:cNvSpPr/>
          <p:nvPr/>
        </p:nvSpPr>
        <p:spPr>
          <a:xfrm>
            <a:off x="1810514" y="3231967"/>
            <a:ext cx="356575" cy="265649"/>
          </a:xfrm>
          <a:custGeom>
            <a:avLst/>
            <a:gdLst/>
            <a:ahLst/>
            <a:cxnLst/>
            <a:rect l="l" t="t" r="r" b="b"/>
            <a:pathLst>
              <a:path w="3651" h="2720" extrusionOk="0">
                <a:moveTo>
                  <a:pt x="1017" y="1"/>
                </a:moveTo>
                <a:cubicBezTo>
                  <a:pt x="642" y="1"/>
                  <a:pt x="297" y="255"/>
                  <a:pt x="194" y="625"/>
                </a:cubicBezTo>
                <a:cubicBezTo>
                  <a:pt x="0" y="1327"/>
                  <a:pt x="478" y="2303"/>
                  <a:pt x="1830" y="2719"/>
                </a:cubicBezTo>
                <a:cubicBezTo>
                  <a:pt x="3182" y="2303"/>
                  <a:pt x="3650" y="1327"/>
                  <a:pt x="3457" y="625"/>
                </a:cubicBezTo>
                <a:cubicBezTo>
                  <a:pt x="3353" y="255"/>
                  <a:pt x="3008" y="1"/>
                  <a:pt x="2633" y="1"/>
                </a:cubicBezTo>
                <a:cubicBezTo>
                  <a:pt x="2566" y="1"/>
                  <a:pt x="2498" y="9"/>
                  <a:pt x="2430" y="26"/>
                </a:cubicBezTo>
                <a:cubicBezTo>
                  <a:pt x="1993" y="137"/>
                  <a:pt x="1830" y="564"/>
                  <a:pt x="1830" y="564"/>
                </a:cubicBezTo>
                <a:cubicBezTo>
                  <a:pt x="1830" y="564"/>
                  <a:pt x="1667" y="137"/>
                  <a:pt x="1220" y="26"/>
                </a:cubicBezTo>
                <a:cubicBezTo>
                  <a:pt x="1152" y="9"/>
                  <a:pt x="1084" y="1"/>
                  <a:pt x="1017" y="1"/>
                </a:cubicBez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51"/>
          <p:cNvSpPr/>
          <p:nvPr/>
        </p:nvSpPr>
        <p:spPr>
          <a:xfrm>
            <a:off x="1807584" y="3228646"/>
            <a:ext cx="362435" cy="272876"/>
          </a:xfrm>
          <a:custGeom>
            <a:avLst/>
            <a:gdLst/>
            <a:ahLst/>
            <a:cxnLst/>
            <a:rect l="l" t="t" r="r" b="b"/>
            <a:pathLst>
              <a:path w="3711" h="2794" extrusionOk="0">
                <a:moveTo>
                  <a:pt x="2668" y="64"/>
                </a:moveTo>
                <a:cubicBezTo>
                  <a:pt x="3025" y="64"/>
                  <a:pt x="3353" y="309"/>
                  <a:pt x="3456" y="670"/>
                </a:cubicBezTo>
                <a:cubicBezTo>
                  <a:pt x="3710" y="1594"/>
                  <a:pt x="2826" y="2418"/>
                  <a:pt x="1860" y="2713"/>
                </a:cubicBezTo>
                <a:cubicBezTo>
                  <a:pt x="895" y="2418"/>
                  <a:pt x="0" y="1594"/>
                  <a:pt x="254" y="670"/>
                </a:cubicBezTo>
                <a:cubicBezTo>
                  <a:pt x="355" y="313"/>
                  <a:pt x="691" y="69"/>
                  <a:pt x="1047" y="69"/>
                </a:cubicBezTo>
                <a:cubicBezTo>
                  <a:pt x="1108" y="69"/>
                  <a:pt x="1179" y="80"/>
                  <a:pt x="1240" y="90"/>
                </a:cubicBezTo>
                <a:cubicBezTo>
                  <a:pt x="1667" y="202"/>
                  <a:pt x="1819" y="609"/>
                  <a:pt x="1819" y="609"/>
                </a:cubicBezTo>
                <a:cubicBezTo>
                  <a:pt x="1830" y="629"/>
                  <a:pt x="1840" y="639"/>
                  <a:pt x="1860" y="639"/>
                </a:cubicBezTo>
                <a:cubicBezTo>
                  <a:pt x="1871" y="639"/>
                  <a:pt x="1880" y="629"/>
                  <a:pt x="1891" y="609"/>
                </a:cubicBezTo>
                <a:cubicBezTo>
                  <a:pt x="1891" y="609"/>
                  <a:pt x="2054" y="202"/>
                  <a:pt x="2470" y="90"/>
                </a:cubicBezTo>
                <a:cubicBezTo>
                  <a:pt x="2536" y="72"/>
                  <a:pt x="2603" y="64"/>
                  <a:pt x="2668" y="64"/>
                </a:cubicBezTo>
                <a:close/>
                <a:moveTo>
                  <a:pt x="1044" y="0"/>
                </a:moveTo>
                <a:cubicBezTo>
                  <a:pt x="658" y="0"/>
                  <a:pt x="296" y="263"/>
                  <a:pt x="193" y="649"/>
                </a:cubicBezTo>
                <a:cubicBezTo>
                  <a:pt x="91" y="1025"/>
                  <a:pt x="172" y="1463"/>
                  <a:pt x="437" y="1838"/>
                </a:cubicBezTo>
                <a:cubicBezTo>
                  <a:pt x="640" y="2133"/>
                  <a:pt x="1047" y="2540"/>
                  <a:pt x="1850" y="2784"/>
                </a:cubicBezTo>
                <a:cubicBezTo>
                  <a:pt x="1850" y="2794"/>
                  <a:pt x="1850" y="2794"/>
                  <a:pt x="1860" y="2794"/>
                </a:cubicBezTo>
                <a:lnTo>
                  <a:pt x="1871" y="2784"/>
                </a:lnTo>
                <a:cubicBezTo>
                  <a:pt x="2663" y="2540"/>
                  <a:pt x="3080" y="2133"/>
                  <a:pt x="3283" y="1838"/>
                </a:cubicBezTo>
                <a:cubicBezTo>
                  <a:pt x="3538" y="1463"/>
                  <a:pt x="3629" y="1025"/>
                  <a:pt x="3527" y="649"/>
                </a:cubicBezTo>
                <a:cubicBezTo>
                  <a:pt x="3416" y="263"/>
                  <a:pt x="3059" y="0"/>
                  <a:pt x="2676" y="0"/>
                </a:cubicBezTo>
                <a:cubicBezTo>
                  <a:pt x="2604" y="0"/>
                  <a:pt x="2532" y="10"/>
                  <a:pt x="2460" y="29"/>
                </a:cubicBezTo>
                <a:cubicBezTo>
                  <a:pt x="2104" y="121"/>
                  <a:pt x="1921" y="385"/>
                  <a:pt x="1860" y="517"/>
                </a:cubicBezTo>
                <a:cubicBezTo>
                  <a:pt x="1789" y="385"/>
                  <a:pt x="1606" y="121"/>
                  <a:pt x="1261" y="29"/>
                </a:cubicBezTo>
                <a:cubicBezTo>
                  <a:pt x="1189" y="10"/>
                  <a:pt x="1116" y="0"/>
                  <a:pt x="1044" y="0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51"/>
          <p:cNvSpPr/>
          <p:nvPr/>
        </p:nvSpPr>
        <p:spPr>
          <a:xfrm>
            <a:off x="2397279" y="2965930"/>
            <a:ext cx="356477" cy="265551"/>
          </a:xfrm>
          <a:custGeom>
            <a:avLst/>
            <a:gdLst/>
            <a:ahLst/>
            <a:cxnLst/>
            <a:rect l="l" t="t" r="r" b="b"/>
            <a:pathLst>
              <a:path w="3650" h="2719" extrusionOk="0">
                <a:moveTo>
                  <a:pt x="1018" y="0"/>
                </a:moveTo>
                <a:cubicBezTo>
                  <a:pt x="642" y="0"/>
                  <a:pt x="297" y="256"/>
                  <a:pt x="193" y="635"/>
                </a:cubicBezTo>
                <a:cubicBezTo>
                  <a:pt x="1" y="1326"/>
                  <a:pt x="478" y="2302"/>
                  <a:pt x="1830" y="2719"/>
                </a:cubicBezTo>
                <a:cubicBezTo>
                  <a:pt x="3182" y="2302"/>
                  <a:pt x="3650" y="1326"/>
                  <a:pt x="3457" y="635"/>
                </a:cubicBezTo>
                <a:cubicBezTo>
                  <a:pt x="3353" y="256"/>
                  <a:pt x="3008" y="0"/>
                  <a:pt x="2639" y="0"/>
                </a:cubicBezTo>
                <a:cubicBezTo>
                  <a:pt x="2573" y="0"/>
                  <a:pt x="2506" y="8"/>
                  <a:pt x="2440" y="25"/>
                </a:cubicBezTo>
                <a:cubicBezTo>
                  <a:pt x="1993" y="147"/>
                  <a:pt x="1830" y="564"/>
                  <a:pt x="1830" y="564"/>
                </a:cubicBezTo>
                <a:cubicBezTo>
                  <a:pt x="1830" y="564"/>
                  <a:pt x="1668" y="147"/>
                  <a:pt x="1220" y="25"/>
                </a:cubicBezTo>
                <a:cubicBezTo>
                  <a:pt x="1153" y="8"/>
                  <a:pt x="1085" y="0"/>
                  <a:pt x="1018" y="0"/>
                </a:cubicBezTo>
                <a:close/>
              </a:path>
            </a:pathLst>
          </a:custGeom>
          <a:solidFill>
            <a:srgbClr val="FFDA9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p51"/>
          <p:cNvSpPr/>
          <p:nvPr/>
        </p:nvSpPr>
        <p:spPr>
          <a:xfrm>
            <a:off x="2394252" y="2962610"/>
            <a:ext cx="362532" cy="272876"/>
          </a:xfrm>
          <a:custGeom>
            <a:avLst/>
            <a:gdLst/>
            <a:ahLst/>
            <a:cxnLst/>
            <a:rect l="l" t="t" r="r" b="b"/>
            <a:pathLst>
              <a:path w="3712" h="2794" extrusionOk="0">
                <a:moveTo>
                  <a:pt x="1048" y="69"/>
                </a:moveTo>
                <a:cubicBezTo>
                  <a:pt x="1109" y="69"/>
                  <a:pt x="1180" y="80"/>
                  <a:pt x="1241" y="100"/>
                </a:cubicBezTo>
                <a:cubicBezTo>
                  <a:pt x="1668" y="202"/>
                  <a:pt x="1830" y="608"/>
                  <a:pt x="1830" y="618"/>
                </a:cubicBezTo>
                <a:lnTo>
                  <a:pt x="1861" y="699"/>
                </a:lnTo>
                <a:lnTo>
                  <a:pt x="1891" y="618"/>
                </a:lnTo>
                <a:cubicBezTo>
                  <a:pt x="1891" y="608"/>
                  <a:pt x="2054" y="202"/>
                  <a:pt x="2471" y="100"/>
                </a:cubicBezTo>
                <a:cubicBezTo>
                  <a:pt x="2539" y="82"/>
                  <a:pt x="2608" y="73"/>
                  <a:pt x="2676" y="73"/>
                </a:cubicBezTo>
                <a:cubicBezTo>
                  <a:pt x="3032" y="73"/>
                  <a:pt x="3363" y="312"/>
                  <a:pt x="3457" y="679"/>
                </a:cubicBezTo>
                <a:cubicBezTo>
                  <a:pt x="3712" y="1604"/>
                  <a:pt x="2827" y="2418"/>
                  <a:pt x="1861" y="2723"/>
                </a:cubicBezTo>
                <a:cubicBezTo>
                  <a:pt x="895" y="2418"/>
                  <a:pt x="1" y="1604"/>
                  <a:pt x="265" y="679"/>
                </a:cubicBezTo>
                <a:cubicBezTo>
                  <a:pt x="357" y="313"/>
                  <a:pt x="692" y="69"/>
                  <a:pt x="1048" y="69"/>
                </a:cubicBezTo>
                <a:close/>
                <a:moveTo>
                  <a:pt x="1046" y="0"/>
                </a:moveTo>
                <a:cubicBezTo>
                  <a:pt x="663" y="0"/>
                  <a:pt x="305" y="264"/>
                  <a:pt x="194" y="659"/>
                </a:cubicBezTo>
                <a:cubicBezTo>
                  <a:pt x="93" y="1035"/>
                  <a:pt x="174" y="1462"/>
                  <a:pt x="438" y="1838"/>
                </a:cubicBezTo>
                <a:cubicBezTo>
                  <a:pt x="641" y="2133"/>
                  <a:pt x="1058" y="2549"/>
                  <a:pt x="1851" y="2793"/>
                </a:cubicBezTo>
                <a:lnTo>
                  <a:pt x="1871" y="2793"/>
                </a:lnTo>
                <a:cubicBezTo>
                  <a:pt x="2664" y="2549"/>
                  <a:pt x="3081" y="2133"/>
                  <a:pt x="3285" y="1838"/>
                </a:cubicBezTo>
                <a:cubicBezTo>
                  <a:pt x="3538" y="1462"/>
                  <a:pt x="3630" y="1035"/>
                  <a:pt x="3529" y="659"/>
                </a:cubicBezTo>
                <a:cubicBezTo>
                  <a:pt x="3417" y="264"/>
                  <a:pt x="3060" y="0"/>
                  <a:pt x="2676" y="0"/>
                </a:cubicBezTo>
                <a:cubicBezTo>
                  <a:pt x="2605" y="0"/>
                  <a:pt x="2532" y="9"/>
                  <a:pt x="2461" y="28"/>
                </a:cubicBezTo>
                <a:cubicBezTo>
                  <a:pt x="2105" y="120"/>
                  <a:pt x="1922" y="394"/>
                  <a:pt x="1861" y="516"/>
                </a:cubicBezTo>
                <a:cubicBezTo>
                  <a:pt x="1790" y="394"/>
                  <a:pt x="1617" y="120"/>
                  <a:pt x="1261" y="28"/>
                </a:cubicBezTo>
                <a:cubicBezTo>
                  <a:pt x="1190" y="9"/>
                  <a:pt x="1117" y="0"/>
                  <a:pt x="1046" y="0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8" name="Google Shape;478;p51"/>
          <p:cNvSpPr/>
          <p:nvPr/>
        </p:nvSpPr>
        <p:spPr>
          <a:xfrm>
            <a:off x="2394252" y="2962610"/>
            <a:ext cx="362532" cy="272876"/>
          </a:xfrm>
          <a:custGeom>
            <a:avLst/>
            <a:gdLst/>
            <a:ahLst/>
            <a:cxnLst/>
            <a:rect l="l" t="t" r="r" b="b"/>
            <a:pathLst>
              <a:path w="3712" h="2794" extrusionOk="0">
                <a:moveTo>
                  <a:pt x="1048" y="69"/>
                </a:moveTo>
                <a:cubicBezTo>
                  <a:pt x="1109" y="69"/>
                  <a:pt x="1180" y="80"/>
                  <a:pt x="1241" y="100"/>
                </a:cubicBezTo>
                <a:cubicBezTo>
                  <a:pt x="1668" y="202"/>
                  <a:pt x="1821" y="608"/>
                  <a:pt x="1830" y="618"/>
                </a:cubicBezTo>
                <a:cubicBezTo>
                  <a:pt x="1836" y="628"/>
                  <a:pt x="1849" y="633"/>
                  <a:pt x="1861" y="633"/>
                </a:cubicBezTo>
                <a:cubicBezTo>
                  <a:pt x="1874" y="633"/>
                  <a:pt x="1887" y="628"/>
                  <a:pt x="1891" y="618"/>
                </a:cubicBezTo>
                <a:cubicBezTo>
                  <a:pt x="1891" y="608"/>
                  <a:pt x="2054" y="202"/>
                  <a:pt x="2471" y="100"/>
                </a:cubicBezTo>
                <a:cubicBezTo>
                  <a:pt x="2539" y="82"/>
                  <a:pt x="2608" y="73"/>
                  <a:pt x="2675" y="73"/>
                </a:cubicBezTo>
                <a:cubicBezTo>
                  <a:pt x="3029" y="73"/>
                  <a:pt x="3354" y="312"/>
                  <a:pt x="3457" y="679"/>
                </a:cubicBezTo>
                <a:cubicBezTo>
                  <a:pt x="3712" y="1604"/>
                  <a:pt x="2827" y="2418"/>
                  <a:pt x="1861" y="2723"/>
                </a:cubicBezTo>
                <a:cubicBezTo>
                  <a:pt x="895" y="2418"/>
                  <a:pt x="1" y="1604"/>
                  <a:pt x="265" y="679"/>
                </a:cubicBezTo>
                <a:cubicBezTo>
                  <a:pt x="357" y="313"/>
                  <a:pt x="692" y="69"/>
                  <a:pt x="1048" y="69"/>
                </a:cubicBezTo>
                <a:close/>
                <a:moveTo>
                  <a:pt x="1046" y="0"/>
                </a:moveTo>
                <a:cubicBezTo>
                  <a:pt x="663" y="0"/>
                  <a:pt x="305" y="264"/>
                  <a:pt x="194" y="659"/>
                </a:cubicBezTo>
                <a:cubicBezTo>
                  <a:pt x="93" y="1035"/>
                  <a:pt x="174" y="1462"/>
                  <a:pt x="438" y="1838"/>
                </a:cubicBezTo>
                <a:cubicBezTo>
                  <a:pt x="641" y="2133"/>
                  <a:pt x="1048" y="2549"/>
                  <a:pt x="1851" y="2793"/>
                </a:cubicBezTo>
                <a:lnTo>
                  <a:pt x="1871" y="2793"/>
                </a:lnTo>
                <a:cubicBezTo>
                  <a:pt x="2664" y="2549"/>
                  <a:pt x="3081" y="2133"/>
                  <a:pt x="3285" y="1838"/>
                </a:cubicBezTo>
                <a:cubicBezTo>
                  <a:pt x="3538" y="1462"/>
                  <a:pt x="3630" y="1035"/>
                  <a:pt x="3529" y="659"/>
                </a:cubicBezTo>
                <a:cubicBezTo>
                  <a:pt x="3417" y="264"/>
                  <a:pt x="3060" y="0"/>
                  <a:pt x="2676" y="0"/>
                </a:cubicBezTo>
                <a:cubicBezTo>
                  <a:pt x="2605" y="0"/>
                  <a:pt x="2532" y="9"/>
                  <a:pt x="2461" y="28"/>
                </a:cubicBezTo>
                <a:cubicBezTo>
                  <a:pt x="2105" y="120"/>
                  <a:pt x="1932" y="385"/>
                  <a:pt x="1861" y="516"/>
                </a:cubicBezTo>
                <a:cubicBezTo>
                  <a:pt x="1790" y="385"/>
                  <a:pt x="1607" y="120"/>
                  <a:pt x="1261" y="28"/>
                </a:cubicBezTo>
                <a:cubicBezTo>
                  <a:pt x="1190" y="9"/>
                  <a:pt x="1117" y="0"/>
                  <a:pt x="1046" y="0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9" name="Google Shape;479;p51"/>
          <p:cNvSpPr/>
          <p:nvPr/>
        </p:nvSpPr>
        <p:spPr>
          <a:xfrm>
            <a:off x="1517619" y="3973237"/>
            <a:ext cx="356477" cy="266039"/>
          </a:xfrm>
          <a:custGeom>
            <a:avLst/>
            <a:gdLst/>
            <a:ahLst/>
            <a:cxnLst/>
            <a:rect l="l" t="t" r="r" b="b"/>
            <a:pathLst>
              <a:path w="3650" h="2724" extrusionOk="0">
                <a:moveTo>
                  <a:pt x="998" y="0"/>
                </a:moveTo>
                <a:cubicBezTo>
                  <a:pt x="632" y="0"/>
                  <a:pt x="286" y="254"/>
                  <a:pt x="184" y="629"/>
                </a:cubicBezTo>
                <a:cubicBezTo>
                  <a:pt x="1" y="1321"/>
                  <a:pt x="468" y="2306"/>
                  <a:pt x="1820" y="2723"/>
                </a:cubicBezTo>
                <a:cubicBezTo>
                  <a:pt x="3172" y="2306"/>
                  <a:pt x="3650" y="1321"/>
                  <a:pt x="3457" y="629"/>
                </a:cubicBezTo>
                <a:cubicBezTo>
                  <a:pt x="3355" y="254"/>
                  <a:pt x="3016" y="0"/>
                  <a:pt x="2645" y="0"/>
                </a:cubicBezTo>
                <a:cubicBezTo>
                  <a:pt x="2574" y="0"/>
                  <a:pt x="2502" y="9"/>
                  <a:pt x="2430" y="29"/>
                </a:cubicBezTo>
                <a:cubicBezTo>
                  <a:pt x="1983" y="141"/>
                  <a:pt x="1820" y="568"/>
                  <a:pt x="1820" y="568"/>
                </a:cubicBezTo>
                <a:cubicBezTo>
                  <a:pt x="1820" y="568"/>
                  <a:pt x="1657" y="141"/>
                  <a:pt x="1210" y="29"/>
                </a:cubicBezTo>
                <a:cubicBezTo>
                  <a:pt x="1140" y="9"/>
                  <a:pt x="1069" y="0"/>
                  <a:pt x="998" y="0"/>
                </a:cubicBez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0" name="Google Shape;480;p51"/>
          <p:cNvSpPr/>
          <p:nvPr/>
        </p:nvSpPr>
        <p:spPr>
          <a:xfrm>
            <a:off x="1514592" y="3969330"/>
            <a:ext cx="361556" cy="272876"/>
          </a:xfrm>
          <a:custGeom>
            <a:avLst/>
            <a:gdLst/>
            <a:ahLst/>
            <a:cxnLst/>
            <a:rect l="l" t="t" r="r" b="b"/>
            <a:pathLst>
              <a:path w="3702" h="2794" extrusionOk="0">
                <a:moveTo>
                  <a:pt x="1038" y="69"/>
                </a:moveTo>
                <a:cubicBezTo>
                  <a:pt x="1109" y="69"/>
                  <a:pt x="1170" y="80"/>
                  <a:pt x="1241" y="100"/>
                </a:cubicBezTo>
                <a:cubicBezTo>
                  <a:pt x="1658" y="211"/>
                  <a:pt x="1821" y="618"/>
                  <a:pt x="1821" y="618"/>
                </a:cubicBezTo>
                <a:cubicBezTo>
                  <a:pt x="1821" y="629"/>
                  <a:pt x="1841" y="638"/>
                  <a:pt x="1851" y="638"/>
                </a:cubicBezTo>
                <a:cubicBezTo>
                  <a:pt x="1871" y="638"/>
                  <a:pt x="1882" y="629"/>
                  <a:pt x="1882" y="618"/>
                </a:cubicBezTo>
                <a:cubicBezTo>
                  <a:pt x="1892" y="618"/>
                  <a:pt x="2044" y="211"/>
                  <a:pt x="2471" y="100"/>
                </a:cubicBezTo>
                <a:cubicBezTo>
                  <a:pt x="2536" y="83"/>
                  <a:pt x="2602" y="74"/>
                  <a:pt x="2667" y="74"/>
                </a:cubicBezTo>
                <a:cubicBezTo>
                  <a:pt x="3019" y="74"/>
                  <a:pt x="3353" y="319"/>
                  <a:pt x="3447" y="679"/>
                </a:cubicBezTo>
                <a:cubicBezTo>
                  <a:pt x="3701" y="1605"/>
                  <a:pt x="2817" y="2418"/>
                  <a:pt x="1851" y="2723"/>
                </a:cubicBezTo>
                <a:cubicBezTo>
                  <a:pt x="886" y="2418"/>
                  <a:pt x="1" y="1605"/>
                  <a:pt x="255" y="679"/>
                </a:cubicBezTo>
                <a:cubicBezTo>
                  <a:pt x="357" y="313"/>
                  <a:pt x="682" y="69"/>
                  <a:pt x="1038" y="69"/>
                </a:cubicBezTo>
                <a:close/>
                <a:moveTo>
                  <a:pt x="1036" y="0"/>
                </a:moveTo>
                <a:cubicBezTo>
                  <a:pt x="652" y="0"/>
                  <a:pt x="296" y="264"/>
                  <a:pt x="184" y="659"/>
                </a:cubicBezTo>
                <a:cubicBezTo>
                  <a:pt x="82" y="1035"/>
                  <a:pt x="174" y="1462"/>
                  <a:pt x="428" y="1838"/>
                </a:cubicBezTo>
                <a:cubicBezTo>
                  <a:pt x="631" y="2143"/>
                  <a:pt x="1048" y="2550"/>
                  <a:pt x="1841" y="2794"/>
                </a:cubicBezTo>
                <a:lnTo>
                  <a:pt x="1861" y="2794"/>
                </a:lnTo>
                <a:cubicBezTo>
                  <a:pt x="2654" y="2550"/>
                  <a:pt x="3071" y="2143"/>
                  <a:pt x="3274" y="1838"/>
                </a:cubicBezTo>
                <a:cubicBezTo>
                  <a:pt x="3538" y="1462"/>
                  <a:pt x="3620" y="1035"/>
                  <a:pt x="3518" y="659"/>
                </a:cubicBezTo>
                <a:cubicBezTo>
                  <a:pt x="3407" y="264"/>
                  <a:pt x="3050" y="0"/>
                  <a:pt x="2666" y="0"/>
                </a:cubicBezTo>
                <a:cubicBezTo>
                  <a:pt x="2595" y="0"/>
                  <a:pt x="2523" y="9"/>
                  <a:pt x="2451" y="28"/>
                </a:cubicBezTo>
                <a:cubicBezTo>
                  <a:pt x="2105" y="120"/>
                  <a:pt x="1922" y="394"/>
                  <a:pt x="1851" y="527"/>
                </a:cubicBezTo>
                <a:cubicBezTo>
                  <a:pt x="1780" y="394"/>
                  <a:pt x="1607" y="120"/>
                  <a:pt x="1252" y="28"/>
                </a:cubicBezTo>
                <a:cubicBezTo>
                  <a:pt x="1180" y="9"/>
                  <a:pt x="1108" y="0"/>
                  <a:pt x="1036" y="0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1" name="Google Shape;481;p51"/>
          <p:cNvSpPr/>
          <p:nvPr/>
        </p:nvSpPr>
        <p:spPr>
          <a:xfrm>
            <a:off x="2104385" y="3707200"/>
            <a:ext cx="356575" cy="265942"/>
          </a:xfrm>
          <a:custGeom>
            <a:avLst/>
            <a:gdLst/>
            <a:ahLst/>
            <a:cxnLst/>
            <a:rect l="l" t="t" r="r" b="b"/>
            <a:pathLst>
              <a:path w="3651" h="2723" extrusionOk="0">
                <a:moveTo>
                  <a:pt x="1009" y="0"/>
                </a:moveTo>
                <a:cubicBezTo>
                  <a:pt x="637" y="0"/>
                  <a:pt x="297" y="260"/>
                  <a:pt x="194" y="629"/>
                </a:cubicBezTo>
                <a:cubicBezTo>
                  <a:pt x="0" y="1330"/>
                  <a:pt x="468" y="2306"/>
                  <a:pt x="1820" y="2723"/>
                </a:cubicBezTo>
                <a:cubicBezTo>
                  <a:pt x="3172" y="2306"/>
                  <a:pt x="3650" y="1330"/>
                  <a:pt x="3457" y="629"/>
                </a:cubicBezTo>
                <a:cubicBezTo>
                  <a:pt x="3354" y="260"/>
                  <a:pt x="3013" y="0"/>
                  <a:pt x="2641" y="0"/>
                </a:cubicBezTo>
                <a:cubicBezTo>
                  <a:pt x="2572" y="0"/>
                  <a:pt x="2501" y="9"/>
                  <a:pt x="2430" y="29"/>
                </a:cubicBezTo>
                <a:cubicBezTo>
                  <a:pt x="1983" y="141"/>
                  <a:pt x="1820" y="568"/>
                  <a:pt x="1820" y="568"/>
                </a:cubicBezTo>
                <a:cubicBezTo>
                  <a:pt x="1820" y="568"/>
                  <a:pt x="1658" y="141"/>
                  <a:pt x="1220" y="29"/>
                </a:cubicBezTo>
                <a:cubicBezTo>
                  <a:pt x="1150" y="9"/>
                  <a:pt x="1079" y="0"/>
                  <a:pt x="1009" y="0"/>
                </a:cubicBezTo>
                <a:close/>
              </a:path>
            </a:pathLst>
          </a:custGeom>
          <a:solidFill>
            <a:srgbClr val="8A93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Google Shape;482;p51"/>
          <p:cNvSpPr/>
          <p:nvPr/>
        </p:nvSpPr>
        <p:spPr>
          <a:xfrm>
            <a:off x="2101455" y="3704173"/>
            <a:ext cx="362435" cy="271997"/>
          </a:xfrm>
          <a:custGeom>
            <a:avLst/>
            <a:gdLst/>
            <a:ahLst/>
            <a:cxnLst/>
            <a:rect l="l" t="t" r="r" b="b"/>
            <a:pathLst>
              <a:path w="3711" h="2785" extrusionOk="0">
                <a:moveTo>
                  <a:pt x="2669" y="65"/>
                </a:moveTo>
                <a:cubicBezTo>
                  <a:pt x="3026" y="65"/>
                  <a:pt x="3354" y="309"/>
                  <a:pt x="3456" y="670"/>
                </a:cubicBezTo>
                <a:cubicBezTo>
                  <a:pt x="3710" y="1595"/>
                  <a:pt x="2816" y="2418"/>
                  <a:pt x="1850" y="2713"/>
                </a:cubicBezTo>
                <a:cubicBezTo>
                  <a:pt x="884" y="2418"/>
                  <a:pt x="0" y="1595"/>
                  <a:pt x="254" y="670"/>
                </a:cubicBezTo>
                <a:cubicBezTo>
                  <a:pt x="356" y="304"/>
                  <a:pt x="681" y="70"/>
                  <a:pt x="1037" y="70"/>
                </a:cubicBezTo>
                <a:cubicBezTo>
                  <a:pt x="1108" y="70"/>
                  <a:pt x="1169" y="80"/>
                  <a:pt x="1240" y="91"/>
                </a:cubicBezTo>
                <a:cubicBezTo>
                  <a:pt x="1657" y="202"/>
                  <a:pt x="1819" y="609"/>
                  <a:pt x="1819" y="609"/>
                </a:cubicBezTo>
                <a:cubicBezTo>
                  <a:pt x="1830" y="629"/>
                  <a:pt x="1840" y="629"/>
                  <a:pt x="1850" y="629"/>
                </a:cubicBezTo>
                <a:cubicBezTo>
                  <a:pt x="1871" y="629"/>
                  <a:pt x="1880" y="629"/>
                  <a:pt x="1891" y="609"/>
                </a:cubicBezTo>
                <a:cubicBezTo>
                  <a:pt x="1891" y="609"/>
                  <a:pt x="2043" y="202"/>
                  <a:pt x="2470" y="91"/>
                </a:cubicBezTo>
                <a:cubicBezTo>
                  <a:pt x="2537" y="73"/>
                  <a:pt x="2603" y="65"/>
                  <a:pt x="2669" y="65"/>
                </a:cubicBezTo>
                <a:close/>
                <a:moveTo>
                  <a:pt x="1030" y="1"/>
                </a:moveTo>
                <a:cubicBezTo>
                  <a:pt x="648" y="1"/>
                  <a:pt x="294" y="257"/>
                  <a:pt x="183" y="649"/>
                </a:cubicBezTo>
                <a:cubicBezTo>
                  <a:pt x="81" y="1026"/>
                  <a:pt x="173" y="1463"/>
                  <a:pt x="427" y="1829"/>
                </a:cubicBezTo>
                <a:cubicBezTo>
                  <a:pt x="630" y="2133"/>
                  <a:pt x="1047" y="2540"/>
                  <a:pt x="1840" y="2784"/>
                </a:cubicBezTo>
                <a:lnTo>
                  <a:pt x="1860" y="2784"/>
                </a:lnTo>
                <a:cubicBezTo>
                  <a:pt x="2664" y="2540"/>
                  <a:pt x="3070" y="2133"/>
                  <a:pt x="3273" y="1829"/>
                </a:cubicBezTo>
                <a:cubicBezTo>
                  <a:pt x="3538" y="1463"/>
                  <a:pt x="3619" y="1026"/>
                  <a:pt x="3517" y="649"/>
                </a:cubicBezTo>
                <a:cubicBezTo>
                  <a:pt x="3415" y="257"/>
                  <a:pt x="3055" y="1"/>
                  <a:pt x="2671" y="1"/>
                </a:cubicBezTo>
                <a:cubicBezTo>
                  <a:pt x="2597" y="1"/>
                  <a:pt x="2523" y="10"/>
                  <a:pt x="2450" y="30"/>
                </a:cubicBezTo>
                <a:cubicBezTo>
                  <a:pt x="2104" y="111"/>
                  <a:pt x="1921" y="385"/>
                  <a:pt x="1850" y="518"/>
                </a:cubicBezTo>
                <a:cubicBezTo>
                  <a:pt x="1789" y="385"/>
                  <a:pt x="1606" y="111"/>
                  <a:pt x="1250" y="30"/>
                </a:cubicBezTo>
                <a:cubicBezTo>
                  <a:pt x="1177" y="10"/>
                  <a:pt x="1103" y="1"/>
                  <a:pt x="1030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51"/>
          <p:cNvSpPr/>
          <p:nvPr/>
        </p:nvSpPr>
        <p:spPr>
          <a:xfrm>
            <a:off x="1101570" y="1432409"/>
            <a:ext cx="1793227" cy="1220324"/>
          </a:xfrm>
          <a:custGeom>
            <a:avLst/>
            <a:gdLst/>
            <a:ahLst/>
            <a:cxnLst/>
            <a:rect l="l" t="t" r="r" b="b"/>
            <a:pathLst>
              <a:path w="18361" h="12495" extrusionOk="0">
                <a:moveTo>
                  <a:pt x="9181" y="0"/>
                </a:moveTo>
                <a:cubicBezTo>
                  <a:pt x="7483" y="0"/>
                  <a:pt x="6080" y="1220"/>
                  <a:pt x="5795" y="2837"/>
                </a:cubicBezTo>
                <a:cubicBezTo>
                  <a:pt x="5490" y="2725"/>
                  <a:pt x="5155" y="2664"/>
                  <a:pt x="4810" y="2664"/>
                </a:cubicBezTo>
                <a:cubicBezTo>
                  <a:pt x="3193" y="2664"/>
                  <a:pt x="1871" y="3976"/>
                  <a:pt x="1871" y="5592"/>
                </a:cubicBezTo>
                <a:cubicBezTo>
                  <a:pt x="1871" y="5693"/>
                  <a:pt x="1882" y="5785"/>
                  <a:pt x="1892" y="5876"/>
                </a:cubicBezTo>
                <a:lnTo>
                  <a:pt x="1871" y="5876"/>
                </a:lnTo>
                <a:cubicBezTo>
                  <a:pt x="834" y="5876"/>
                  <a:pt x="1" y="6720"/>
                  <a:pt x="1" y="7757"/>
                </a:cubicBezTo>
                <a:cubicBezTo>
                  <a:pt x="1" y="8784"/>
                  <a:pt x="834" y="9628"/>
                  <a:pt x="1871" y="9628"/>
                </a:cubicBezTo>
                <a:cubicBezTo>
                  <a:pt x="2034" y="9628"/>
                  <a:pt x="2197" y="9607"/>
                  <a:pt x="2349" y="9567"/>
                </a:cubicBezTo>
                <a:cubicBezTo>
                  <a:pt x="2685" y="10807"/>
                  <a:pt x="3823" y="11732"/>
                  <a:pt x="5176" y="11732"/>
                </a:cubicBezTo>
                <a:cubicBezTo>
                  <a:pt x="5704" y="11732"/>
                  <a:pt x="6192" y="11589"/>
                  <a:pt x="6619" y="11345"/>
                </a:cubicBezTo>
                <a:cubicBezTo>
                  <a:pt x="7249" y="12047"/>
                  <a:pt x="8164" y="12495"/>
                  <a:pt x="9181" y="12495"/>
                </a:cubicBezTo>
                <a:cubicBezTo>
                  <a:pt x="10197" y="12495"/>
                  <a:pt x="11112" y="12047"/>
                  <a:pt x="11743" y="11345"/>
                </a:cubicBezTo>
                <a:cubicBezTo>
                  <a:pt x="12170" y="11589"/>
                  <a:pt x="12658" y="11732"/>
                  <a:pt x="13176" y="11732"/>
                </a:cubicBezTo>
                <a:cubicBezTo>
                  <a:pt x="14538" y="11732"/>
                  <a:pt x="15667" y="10807"/>
                  <a:pt x="16012" y="9567"/>
                </a:cubicBezTo>
                <a:cubicBezTo>
                  <a:pt x="16164" y="9607"/>
                  <a:pt x="16317" y="9628"/>
                  <a:pt x="16490" y="9628"/>
                </a:cubicBezTo>
                <a:cubicBezTo>
                  <a:pt x="17517" y="9628"/>
                  <a:pt x="18360" y="8784"/>
                  <a:pt x="18360" y="7757"/>
                </a:cubicBezTo>
                <a:cubicBezTo>
                  <a:pt x="18360" y="6720"/>
                  <a:pt x="17517" y="5876"/>
                  <a:pt x="16490" y="5876"/>
                </a:cubicBezTo>
                <a:lnTo>
                  <a:pt x="16469" y="5876"/>
                </a:lnTo>
                <a:cubicBezTo>
                  <a:pt x="16480" y="5785"/>
                  <a:pt x="16490" y="5693"/>
                  <a:pt x="16490" y="5592"/>
                </a:cubicBezTo>
                <a:cubicBezTo>
                  <a:pt x="16490" y="3976"/>
                  <a:pt x="15168" y="2664"/>
                  <a:pt x="13552" y="2664"/>
                </a:cubicBezTo>
                <a:cubicBezTo>
                  <a:pt x="13207" y="2664"/>
                  <a:pt x="12871" y="2725"/>
                  <a:pt x="12566" y="2837"/>
                </a:cubicBezTo>
                <a:cubicBezTo>
                  <a:pt x="12281" y="1220"/>
                  <a:pt x="10878" y="0"/>
                  <a:pt x="9181" y="0"/>
                </a:cubicBezTo>
                <a:close/>
              </a:path>
            </a:pathLst>
          </a:custGeom>
          <a:solidFill>
            <a:srgbClr val="EF898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p51"/>
          <p:cNvSpPr/>
          <p:nvPr/>
        </p:nvSpPr>
        <p:spPr>
          <a:xfrm>
            <a:off x="1098641" y="1428405"/>
            <a:ext cx="1799185" cy="1227258"/>
          </a:xfrm>
          <a:custGeom>
            <a:avLst/>
            <a:gdLst/>
            <a:ahLst/>
            <a:cxnLst/>
            <a:rect l="l" t="t" r="r" b="b"/>
            <a:pathLst>
              <a:path w="18422" h="12566" extrusionOk="0">
                <a:moveTo>
                  <a:pt x="9211" y="72"/>
                </a:moveTo>
                <a:cubicBezTo>
                  <a:pt x="10858" y="72"/>
                  <a:pt x="12270" y="1252"/>
                  <a:pt x="12566" y="2878"/>
                </a:cubicBezTo>
                <a:lnTo>
                  <a:pt x="12566" y="2919"/>
                </a:lnTo>
                <a:lnTo>
                  <a:pt x="12606" y="2908"/>
                </a:lnTo>
                <a:cubicBezTo>
                  <a:pt x="12921" y="2797"/>
                  <a:pt x="13257" y="2736"/>
                  <a:pt x="13582" y="2736"/>
                </a:cubicBezTo>
                <a:cubicBezTo>
                  <a:pt x="15178" y="2736"/>
                  <a:pt x="16479" y="4037"/>
                  <a:pt x="16479" y="5633"/>
                </a:cubicBezTo>
                <a:cubicBezTo>
                  <a:pt x="16479" y="5724"/>
                  <a:pt x="16479" y="5816"/>
                  <a:pt x="16469" y="5917"/>
                </a:cubicBezTo>
                <a:lnTo>
                  <a:pt x="16469" y="5958"/>
                </a:lnTo>
                <a:lnTo>
                  <a:pt x="16520" y="5958"/>
                </a:lnTo>
                <a:cubicBezTo>
                  <a:pt x="17526" y="5958"/>
                  <a:pt x="18360" y="6782"/>
                  <a:pt x="18360" y="7798"/>
                </a:cubicBezTo>
                <a:cubicBezTo>
                  <a:pt x="18360" y="8804"/>
                  <a:pt x="17526" y="9638"/>
                  <a:pt x="16520" y="9638"/>
                </a:cubicBezTo>
                <a:cubicBezTo>
                  <a:pt x="16368" y="9638"/>
                  <a:pt x="16205" y="9618"/>
                  <a:pt x="16052" y="9567"/>
                </a:cubicBezTo>
                <a:lnTo>
                  <a:pt x="16011" y="9567"/>
                </a:lnTo>
                <a:lnTo>
                  <a:pt x="16011" y="9597"/>
                </a:lnTo>
                <a:cubicBezTo>
                  <a:pt x="15666" y="10858"/>
                  <a:pt x="14517" y="11732"/>
                  <a:pt x="13206" y="11732"/>
                </a:cubicBezTo>
                <a:cubicBezTo>
                  <a:pt x="12718" y="11732"/>
                  <a:pt x="12220" y="11600"/>
                  <a:pt x="11782" y="11356"/>
                </a:cubicBezTo>
                <a:lnTo>
                  <a:pt x="11762" y="11346"/>
                </a:lnTo>
                <a:lnTo>
                  <a:pt x="11742" y="11366"/>
                </a:lnTo>
                <a:cubicBezTo>
                  <a:pt x="11102" y="12088"/>
                  <a:pt x="10176" y="12505"/>
                  <a:pt x="9211" y="12505"/>
                </a:cubicBezTo>
                <a:cubicBezTo>
                  <a:pt x="8245" y="12505"/>
                  <a:pt x="7320" y="12088"/>
                  <a:pt x="6679" y="11366"/>
                </a:cubicBezTo>
                <a:lnTo>
                  <a:pt x="6659" y="11346"/>
                </a:lnTo>
                <a:lnTo>
                  <a:pt x="6629" y="11356"/>
                </a:lnTo>
                <a:cubicBezTo>
                  <a:pt x="6202" y="11600"/>
                  <a:pt x="5703" y="11732"/>
                  <a:pt x="5206" y="11732"/>
                </a:cubicBezTo>
                <a:cubicBezTo>
                  <a:pt x="3904" y="11732"/>
                  <a:pt x="2755" y="10858"/>
                  <a:pt x="2410" y="9597"/>
                </a:cubicBezTo>
                <a:lnTo>
                  <a:pt x="2400" y="9567"/>
                </a:lnTo>
                <a:lnTo>
                  <a:pt x="2369" y="9567"/>
                </a:lnTo>
                <a:cubicBezTo>
                  <a:pt x="2217" y="9618"/>
                  <a:pt x="2054" y="9638"/>
                  <a:pt x="1901" y="9638"/>
                </a:cubicBezTo>
                <a:cubicBezTo>
                  <a:pt x="885" y="9638"/>
                  <a:pt x="62" y="8804"/>
                  <a:pt x="62" y="7798"/>
                </a:cubicBezTo>
                <a:cubicBezTo>
                  <a:pt x="62" y="6782"/>
                  <a:pt x="885" y="5958"/>
                  <a:pt x="1912" y="5958"/>
                </a:cubicBezTo>
                <a:lnTo>
                  <a:pt x="1953" y="5958"/>
                </a:lnTo>
                <a:lnTo>
                  <a:pt x="1953" y="5917"/>
                </a:lnTo>
                <a:cubicBezTo>
                  <a:pt x="1942" y="5816"/>
                  <a:pt x="1942" y="5724"/>
                  <a:pt x="1942" y="5633"/>
                </a:cubicBezTo>
                <a:cubicBezTo>
                  <a:pt x="1942" y="4037"/>
                  <a:pt x="3243" y="2736"/>
                  <a:pt x="4840" y="2736"/>
                </a:cubicBezTo>
                <a:cubicBezTo>
                  <a:pt x="5165" y="2736"/>
                  <a:pt x="5490" y="2797"/>
                  <a:pt x="5816" y="2908"/>
                </a:cubicBezTo>
                <a:lnTo>
                  <a:pt x="5856" y="2919"/>
                </a:lnTo>
                <a:lnTo>
                  <a:pt x="5856" y="2878"/>
                </a:lnTo>
                <a:cubicBezTo>
                  <a:pt x="6151" y="1252"/>
                  <a:pt x="7553" y="72"/>
                  <a:pt x="9211" y="72"/>
                </a:cubicBezTo>
                <a:close/>
                <a:moveTo>
                  <a:pt x="9211" y="1"/>
                </a:moveTo>
                <a:cubicBezTo>
                  <a:pt x="7533" y="1"/>
                  <a:pt x="6110" y="1191"/>
                  <a:pt x="5795" y="2827"/>
                </a:cubicBezTo>
                <a:cubicBezTo>
                  <a:pt x="5480" y="2715"/>
                  <a:pt x="5165" y="2664"/>
                  <a:pt x="4840" y="2664"/>
                </a:cubicBezTo>
                <a:cubicBezTo>
                  <a:pt x="3203" y="2664"/>
                  <a:pt x="1871" y="3996"/>
                  <a:pt x="1871" y="5633"/>
                </a:cubicBezTo>
                <a:cubicBezTo>
                  <a:pt x="1871" y="5714"/>
                  <a:pt x="1871" y="5795"/>
                  <a:pt x="1881" y="5887"/>
                </a:cubicBezTo>
                <a:cubicBezTo>
                  <a:pt x="834" y="5897"/>
                  <a:pt x="1" y="6751"/>
                  <a:pt x="1" y="7798"/>
                </a:cubicBezTo>
                <a:cubicBezTo>
                  <a:pt x="1" y="8845"/>
                  <a:pt x="855" y="9699"/>
                  <a:pt x="1901" y="9699"/>
                </a:cubicBezTo>
                <a:cubicBezTo>
                  <a:pt x="2054" y="9699"/>
                  <a:pt x="2206" y="9689"/>
                  <a:pt x="2359" y="9648"/>
                </a:cubicBezTo>
                <a:cubicBezTo>
                  <a:pt x="2715" y="10919"/>
                  <a:pt x="3884" y="11804"/>
                  <a:pt x="5206" y="11804"/>
                </a:cubicBezTo>
                <a:cubicBezTo>
                  <a:pt x="5714" y="11804"/>
                  <a:pt x="6202" y="11671"/>
                  <a:pt x="6639" y="11438"/>
                </a:cubicBezTo>
                <a:cubicBezTo>
                  <a:pt x="7300" y="12159"/>
                  <a:pt x="8235" y="12566"/>
                  <a:pt x="9211" y="12566"/>
                </a:cubicBezTo>
                <a:cubicBezTo>
                  <a:pt x="10187" y="12566"/>
                  <a:pt x="11122" y="12159"/>
                  <a:pt x="11773" y="11438"/>
                </a:cubicBezTo>
                <a:cubicBezTo>
                  <a:pt x="12220" y="11671"/>
                  <a:pt x="12708" y="11804"/>
                  <a:pt x="13206" y="11804"/>
                </a:cubicBezTo>
                <a:cubicBezTo>
                  <a:pt x="14538" y="11804"/>
                  <a:pt x="15706" y="10919"/>
                  <a:pt x="16063" y="9648"/>
                </a:cubicBezTo>
                <a:cubicBezTo>
                  <a:pt x="16215" y="9689"/>
                  <a:pt x="16368" y="9699"/>
                  <a:pt x="16520" y="9699"/>
                </a:cubicBezTo>
                <a:cubicBezTo>
                  <a:pt x="17567" y="9699"/>
                  <a:pt x="18421" y="8845"/>
                  <a:pt x="18421" y="7798"/>
                </a:cubicBezTo>
                <a:cubicBezTo>
                  <a:pt x="18421" y="6751"/>
                  <a:pt x="17577" y="5897"/>
                  <a:pt x="16540" y="5887"/>
                </a:cubicBezTo>
                <a:cubicBezTo>
                  <a:pt x="16551" y="5795"/>
                  <a:pt x="16551" y="5714"/>
                  <a:pt x="16551" y="5633"/>
                </a:cubicBezTo>
                <a:cubicBezTo>
                  <a:pt x="16551" y="3996"/>
                  <a:pt x="15218" y="2664"/>
                  <a:pt x="13582" y="2664"/>
                </a:cubicBezTo>
                <a:cubicBezTo>
                  <a:pt x="13257" y="2664"/>
                  <a:pt x="12932" y="2715"/>
                  <a:pt x="12627" y="2827"/>
                </a:cubicBezTo>
                <a:cubicBezTo>
                  <a:pt x="12311" y="1191"/>
                  <a:pt x="10878" y="1"/>
                  <a:pt x="9211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51"/>
          <p:cNvSpPr/>
          <p:nvPr/>
        </p:nvSpPr>
        <p:spPr>
          <a:xfrm>
            <a:off x="1097664" y="1428405"/>
            <a:ext cx="1800161" cy="1227258"/>
          </a:xfrm>
          <a:custGeom>
            <a:avLst/>
            <a:gdLst/>
            <a:ahLst/>
            <a:cxnLst/>
            <a:rect l="l" t="t" r="r" b="b"/>
            <a:pathLst>
              <a:path w="18432" h="12566" extrusionOk="0">
                <a:moveTo>
                  <a:pt x="9221" y="72"/>
                </a:moveTo>
                <a:cubicBezTo>
                  <a:pt x="10868" y="72"/>
                  <a:pt x="12280" y="1252"/>
                  <a:pt x="12576" y="2878"/>
                </a:cubicBezTo>
                <a:cubicBezTo>
                  <a:pt x="12576" y="2888"/>
                  <a:pt x="12576" y="2898"/>
                  <a:pt x="12585" y="2908"/>
                </a:cubicBezTo>
                <a:lnTo>
                  <a:pt x="12616" y="2908"/>
                </a:lnTo>
                <a:cubicBezTo>
                  <a:pt x="12931" y="2797"/>
                  <a:pt x="13267" y="2736"/>
                  <a:pt x="13592" y="2736"/>
                </a:cubicBezTo>
                <a:cubicBezTo>
                  <a:pt x="15188" y="2736"/>
                  <a:pt x="16489" y="4037"/>
                  <a:pt x="16489" y="5633"/>
                </a:cubicBezTo>
                <a:cubicBezTo>
                  <a:pt x="16489" y="5724"/>
                  <a:pt x="16489" y="5816"/>
                  <a:pt x="16479" y="5917"/>
                </a:cubicBezTo>
                <a:cubicBezTo>
                  <a:pt x="16479" y="5928"/>
                  <a:pt x="16479" y="5938"/>
                  <a:pt x="16489" y="5948"/>
                </a:cubicBezTo>
                <a:cubicBezTo>
                  <a:pt x="16489" y="5958"/>
                  <a:pt x="16500" y="5958"/>
                  <a:pt x="16509" y="5958"/>
                </a:cubicBezTo>
                <a:lnTo>
                  <a:pt x="16530" y="5958"/>
                </a:lnTo>
                <a:cubicBezTo>
                  <a:pt x="17536" y="5958"/>
                  <a:pt x="18359" y="6782"/>
                  <a:pt x="18359" y="7798"/>
                </a:cubicBezTo>
                <a:cubicBezTo>
                  <a:pt x="18359" y="8804"/>
                  <a:pt x="17536" y="9628"/>
                  <a:pt x="16530" y="9628"/>
                </a:cubicBezTo>
                <a:cubicBezTo>
                  <a:pt x="16378" y="9628"/>
                  <a:pt x="16215" y="9608"/>
                  <a:pt x="16062" y="9567"/>
                </a:cubicBezTo>
                <a:cubicBezTo>
                  <a:pt x="16042" y="9567"/>
                  <a:pt x="16021" y="9577"/>
                  <a:pt x="16012" y="9597"/>
                </a:cubicBezTo>
                <a:cubicBezTo>
                  <a:pt x="15676" y="10858"/>
                  <a:pt x="14527" y="11732"/>
                  <a:pt x="13216" y="11732"/>
                </a:cubicBezTo>
                <a:cubicBezTo>
                  <a:pt x="12728" y="11732"/>
                  <a:pt x="12230" y="11600"/>
                  <a:pt x="11792" y="11356"/>
                </a:cubicBezTo>
                <a:cubicBezTo>
                  <a:pt x="11790" y="11353"/>
                  <a:pt x="11786" y="11352"/>
                  <a:pt x="11782" y="11352"/>
                </a:cubicBezTo>
                <a:cubicBezTo>
                  <a:pt x="11771" y="11352"/>
                  <a:pt x="11759" y="11359"/>
                  <a:pt x="11752" y="11366"/>
                </a:cubicBezTo>
                <a:cubicBezTo>
                  <a:pt x="11101" y="12088"/>
                  <a:pt x="10186" y="12505"/>
                  <a:pt x="9221" y="12505"/>
                </a:cubicBezTo>
                <a:cubicBezTo>
                  <a:pt x="8255" y="12505"/>
                  <a:pt x="7330" y="12088"/>
                  <a:pt x="6689" y="11366"/>
                </a:cubicBezTo>
                <a:cubicBezTo>
                  <a:pt x="6679" y="11356"/>
                  <a:pt x="6669" y="11356"/>
                  <a:pt x="6659" y="11356"/>
                </a:cubicBezTo>
                <a:lnTo>
                  <a:pt x="6639" y="11356"/>
                </a:lnTo>
                <a:cubicBezTo>
                  <a:pt x="6212" y="11600"/>
                  <a:pt x="5713" y="11732"/>
                  <a:pt x="5216" y="11732"/>
                </a:cubicBezTo>
                <a:cubicBezTo>
                  <a:pt x="3914" y="11732"/>
                  <a:pt x="2765" y="10858"/>
                  <a:pt x="2420" y="9597"/>
                </a:cubicBezTo>
                <a:cubicBezTo>
                  <a:pt x="2420" y="9577"/>
                  <a:pt x="2399" y="9567"/>
                  <a:pt x="2379" y="9567"/>
                </a:cubicBezTo>
                <a:cubicBezTo>
                  <a:pt x="2227" y="9608"/>
                  <a:pt x="2064" y="9628"/>
                  <a:pt x="1911" y="9628"/>
                </a:cubicBezTo>
                <a:cubicBezTo>
                  <a:pt x="905" y="9628"/>
                  <a:pt x="72" y="8804"/>
                  <a:pt x="72" y="7798"/>
                </a:cubicBezTo>
                <a:cubicBezTo>
                  <a:pt x="72" y="6782"/>
                  <a:pt x="895" y="5958"/>
                  <a:pt x="1922" y="5958"/>
                </a:cubicBezTo>
                <a:lnTo>
                  <a:pt x="1932" y="5958"/>
                </a:lnTo>
                <a:cubicBezTo>
                  <a:pt x="1942" y="5958"/>
                  <a:pt x="1952" y="5958"/>
                  <a:pt x="1952" y="5948"/>
                </a:cubicBezTo>
                <a:cubicBezTo>
                  <a:pt x="1963" y="5938"/>
                  <a:pt x="1963" y="5928"/>
                  <a:pt x="1963" y="5917"/>
                </a:cubicBezTo>
                <a:cubicBezTo>
                  <a:pt x="1952" y="5816"/>
                  <a:pt x="1952" y="5724"/>
                  <a:pt x="1952" y="5633"/>
                </a:cubicBezTo>
                <a:cubicBezTo>
                  <a:pt x="1952" y="4037"/>
                  <a:pt x="3253" y="2736"/>
                  <a:pt x="4850" y="2736"/>
                </a:cubicBezTo>
                <a:cubicBezTo>
                  <a:pt x="5175" y="2736"/>
                  <a:pt x="5500" y="2797"/>
                  <a:pt x="5826" y="2908"/>
                </a:cubicBezTo>
                <a:lnTo>
                  <a:pt x="5856" y="2908"/>
                </a:lnTo>
                <a:cubicBezTo>
                  <a:pt x="5866" y="2898"/>
                  <a:pt x="5866" y="2888"/>
                  <a:pt x="5866" y="2878"/>
                </a:cubicBezTo>
                <a:cubicBezTo>
                  <a:pt x="6161" y="1252"/>
                  <a:pt x="7563" y="72"/>
                  <a:pt x="9221" y="72"/>
                </a:cubicBezTo>
                <a:close/>
                <a:moveTo>
                  <a:pt x="9221" y="1"/>
                </a:moveTo>
                <a:cubicBezTo>
                  <a:pt x="7543" y="1"/>
                  <a:pt x="6120" y="1191"/>
                  <a:pt x="5805" y="2827"/>
                </a:cubicBezTo>
                <a:cubicBezTo>
                  <a:pt x="5490" y="2715"/>
                  <a:pt x="5175" y="2664"/>
                  <a:pt x="4850" y="2664"/>
                </a:cubicBezTo>
                <a:cubicBezTo>
                  <a:pt x="3213" y="2664"/>
                  <a:pt x="1881" y="3996"/>
                  <a:pt x="1881" y="5633"/>
                </a:cubicBezTo>
                <a:cubicBezTo>
                  <a:pt x="1881" y="5714"/>
                  <a:pt x="1881" y="5795"/>
                  <a:pt x="1891" y="5887"/>
                </a:cubicBezTo>
                <a:cubicBezTo>
                  <a:pt x="844" y="5897"/>
                  <a:pt x="0" y="6751"/>
                  <a:pt x="0" y="7798"/>
                </a:cubicBezTo>
                <a:cubicBezTo>
                  <a:pt x="0" y="8845"/>
                  <a:pt x="865" y="9699"/>
                  <a:pt x="1911" y="9699"/>
                </a:cubicBezTo>
                <a:cubicBezTo>
                  <a:pt x="2064" y="9699"/>
                  <a:pt x="2216" y="9689"/>
                  <a:pt x="2369" y="9648"/>
                </a:cubicBezTo>
                <a:cubicBezTo>
                  <a:pt x="2725" y="10919"/>
                  <a:pt x="3894" y="11804"/>
                  <a:pt x="5216" y="11804"/>
                </a:cubicBezTo>
                <a:cubicBezTo>
                  <a:pt x="5724" y="11804"/>
                  <a:pt x="6212" y="11671"/>
                  <a:pt x="6649" y="11438"/>
                </a:cubicBezTo>
                <a:cubicBezTo>
                  <a:pt x="7310" y="12159"/>
                  <a:pt x="8245" y="12566"/>
                  <a:pt x="9221" y="12566"/>
                </a:cubicBezTo>
                <a:cubicBezTo>
                  <a:pt x="10197" y="12566"/>
                  <a:pt x="11132" y="12159"/>
                  <a:pt x="11783" y="11438"/>
                </a:cubicBezTo>
                <a:cubicBezTo>
                  <a:pt x="12230" y="11671"/>
                  <a:pt x="12718" y="11804"/>
                  <a:pt x="13216" y="11804"/>
                </a:cubicBezTo>
                <a:cubicBezTo>
                  <a:pt x="14548" y="11804"/>
                  <a:pt x="15716" y="10919"/>
                  <a:pt x="16073" y="9648"/>
                </a:cubicBezTo>
                <a:cubicBezTo>
                  <a:pt x="16225" y="9689"/>
                  <a:pt x="16378" y="9699"/>
                  <a:pt x="16530" y="9699"/>
                </a:cubicBezTo>
                <a:cubicBezTo>
                  <a:pt x="17577" y="9699"/>
                  <a:pt x="18431" y="8845"/>
                  <a:pt x="18431" y="7798"/>
                </a:cubicBezTo>
                <a:cubicBezTo>
                  <a:pt x="18431" y="6751"/>
                  <a:pt x="17587" y="5897"/>
                  <a:pt x="16550" y="5887"/>
                </a:cubicBezTo>
                <a:cubicBezTo>
                  <a:pt x="16561" y="5795"/>
                  <a:pt x="16561" y="5714"/>
                  <a:pt x="16561" y="5633"/>
                </a:cubicBezTo>
                <a:cubicBezTo>
                  <a:pt x="16561" y="3996"/>
                  <a:pt x="15228" y="2664"/>
                  <a:pt x="13592" y="2664"/>
                </a:cubicBezTo>
                <a:cubicBezTo>
                  <a:pt x="13267" y="2664"/>
                  <a:pt x="12951" y="2715"/>
                  <a:pt x="12637" y="2827"/>
                </a:cubicBezTo>
                <a:cubicBezTo>
                  <a:pt x="12321" y="1191"/>
                  <a:pt x="10888" y="1"/>
                  <a:pt x="9221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6" name="Google Shape;486;p51"/>
          <p:cNvSpPr/>
          <p:nvPr/>
        </p:nvSpPr>
        <p:spPr>
          <a:xfrm>
            <a:off x="1449059" y="2037047"/>
            <a:ext cx="217598" cy="217500"/>
          </a:xfrm>
          <a:custGeom>
            <a:avLst/>
            <a:gdLst/>
            <a:ahLst/>
            <a:cxnLst/>
            <a:rect l="l" t="t" r="r" b="b"/>
            <a:pathLst>
              <a:path w="2228" h="2227" extrusionOk="0">
                <a:moveTo>
                  <a:pt x="1109" y="1"/>
                </a:moveTo>
                <a:cubicBezTo>
                  <a:pt x="499" y="1"/>
                  <a:pt x="1" y="498"/>
                  <a:pt x="1" y="1119"/>
                </a:cubicBezTo>
                <a:cubicBezTo>
                  <a:pt x="1" y="1729"/>
                  <a:pt x="499" y="2227"/>
                  <a:pt x="1109" y="2227"/>
                </a:cubicBezTo>
                <a:cubicBezTo>
                  <a:pt x="1729" y="2227"/>
                  <a:pt x="2228" y="1729"/>
                  <a:pt x="2228" y="1119"/>
                </a:cubicBezTo>
                <a:cubicBezTo>
                  <a:pt x="2228" y="498"/>
                  <a:pt x="1729" y="1"/>
                  <a:pt x="1109" y="1"/>
                </a:cubicBez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7" name="Google Shape;487;p51"/>
          <p:cNvSpPr/>
          <p:nvPr/>
        </p:nvSpPr>
        <p:spPr>
          <a:xfrm>
            <a:off x="2329794" y="2037047"/>
            <a:ext cx="217500" cy="217500"/>
          </a:xfrm>
          <a:custGeom>
            <a:avLst/>
            <a:gdLst/>
            <a:ahLst/>
            <a:cxnLst/>
            <a:rect l="l" t="t" r="r" b="b"/>
            <a:pathLst>
              <a:path w="2227" h="2227" extrusionOk="0">
                <a:moveTo>
                  <a:pt x="1118" y="1"/>
                </a:moveTo>
                <a:cubicBezTo>
                  <a:pt x="498" y="1"/>
                  <a:pt x="0" y="498"/>
                  <a:pt x="0" y="1119"/>
                </a:cubicBezTo>
                <a:cubicBezTo>
                  <a:pt x="0" y="1729"/>
                  <a:pt x="498" y="2227"/>
                  <a:pt x="1118" y="2227"/>
                </a:cubicBezTo>
                <a:cubicBezTo>
                  <a:pt x="1728" y="2227"/>
                  <a:pt x="2226" y="1729"/>
                  <a:pt x="2226" y="1119"/>
                </a:cubicBezTo>
                <a:cubicBezTo>
                  <a:pt x="2226" y="498"/>
                  <a:pt x="1728" y="1"/>
                  <a:pt x="1118" y="1"/>
                </a:cubicBez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51"/>
          <p:cNvSpPr/>
          <p:nvPr/>
        </p:nvSpPr>
        <p:spPr>
          <a:xfrm>
            <a:off x="1652689" y="1988411"/>
            <a:ext cx="92391" cy="92489"/>
          </a:xfrm>
          <a:custGeom>
            <a:avLst/>
            <a:gdLst/>
            <a:ahLst/>
            <a:cxnLst/>
            <a:rect l="l" t="t" r="r" b="b"/>
            <a:pathLst>
              <a:path w="946" h="947" extrusionOk="0">
                <a:moveTo>
                  <a:pt x="478" y="0"/>
                </a:moveTo>
                <a:cubicBezTo>
                  <a:pt x="213" y="0"/>
                  <a:pt x="0" y="214"/>
                  <a:pt x="0" y="468"/>
                </a:cubicBezTo>
                <a:cubicBezTo>
                  <a:pt x="0" y="732"/>
                  <a:pt x="213" y="946"/>
                  <a:pt x="478" y="946"/>
                </a:cubicBezTo>
                <a:cubicBezTo>
                  <a:pt x="742" y="946"/>
                  <a:pt x="945" y="732"/>
                  <a:pt x="945" y="468"/>
                </a:cubicBezTo>
                <a:cubicBezTo>
                  <a:pt x="945" y="214"/>
                  <a:pt x="742" y="0"/>
                  <a:pt x="478" y="0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51"/>
          <p:cNvSpPr/>
          <p:nvPr/>
        </p:nvSpPr>
        <p:spPr>
          <a:xfrm>
            <a:off x="2250295" y="1988411"/>
            <a:ext cx="92391" cy="92489"/>
          </a:xfrm>
          <a:custGeom>
            <a:avLst/>
            <a:gdLst/>
            <a:ahLst/>
            <a:cxnLst/>
            <a:rect l="l" t="t" r="r" b="b"/>
            <a:pathLst>
              <a:path w="946" h="947" extrusionOk="0">
                <a:moveTo>
                  <a:pt x="478" y="0"/>
                </a:moveTo>
                <a:cubicBezTo>
                  <a:pt x="214" y="0"/>
                  <a:pt x="1" y="214"/>
                  <a:pt x="1" y="468"/>
                </a:cubicBezTo>
                <a:cubicBezTo>
                  <a:pt x="1" y="732"/>
                  <a:pt x="214" y="946"/>
                  <a:pt x="478" y="946"/>
                </a:cubicBezTo>
                <a:cubicBezTo>
                  <a:pt x="743" y="946"/>
                  <a:pt x="946" y="732"/>
                  <a:pt x="946" y="468"/>
                </a:cubicBezTo>
                <a:cubicBezTo>
                  <a:pt x="946" y="214"/>
                  <a:pt x="743" y="0"/>
                  <a:pt x="478" y="0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51"/>
          <p:cNvSpPr/>
          <p:nvPr/>
        </p:nvSpPr>
        <p:spPr>
          <a:xfrm>
            <a:off x="1937575" y="2041052"/>
            <a:ext cx="121202" cy="45805"/>
          </a:xfrm>
          <a:custGeom>
            <a:avLst/>
            <a:gdLst/>
            <a:ahLst/>
            <a:cxnLst/>
            <a:rect l="l" t="t" r="r" b="b"/>
            <a:pathLst>
              <a:path w="1241" h="469" extrusionOk="0">
                <a:moveTo>
                  <a:pt x="0" y="0"/>
                </a:moveTo>
                <a:cubicBezTo>
                  <a:pt x="82" y="265"/>
                  <a:pt x="326" y="468"/>
                  <a:pt x="621" y="468"/>
                </a:cubicBezTo>
                <a:cubicBezTo>
                  <a:pt x="915" y="468"/>
                  <a:pt x="1159" y="265"/>
                  <a:pt x="1241" y="0"/>
                </a:cubicBez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51"/>
          <p:cNvSpPr/>
          <p:nvPr/>
        </p:nvSpPr>
        <p:spPr>
          <a:xfrm>
            <a:off x="1933570" y="2038024"/>
            <a:ext cx="129211" cy="51762"/>
          </a:xfrm>
          <a:custGeom>
            <a:avLst/>
            <a:gdLst/>
            <a:ahLst/>
            <a:cxnLst/>
            <a:rect l="l" t="t" r="r" b="b"/>
            <a:pathLst>
              <a:path w="1323" h="530" extrusionOk="0">
                <a:moveTo>
                  <a:pt x="1231" y="72"/>
                </a:moveTo>
                <a:cubicBezTo>
                  <a:pt x="1139" y="305"/>
                  <a:pt x="916" y="458"/>
                  <a:pt x="662" y="458"/>
                </a:cubicBezTo>
                <a:cubicBezTo>
                  <a:pt x="407" y="458"/>
                  <a:pt x="184" y="305"/>
                  <a:pt x="93" y="72"/>
                </a:cubicBezTo>
                <a:close/>
                <a:moveTo>
                  <a:pt x="41" y="1"/>
                </a:moveTo>
                <a:cubicBezTo>
                  <a:pt x="32" y="1"/>
                  <a:pt x="21" y="1"/>
                  <a:pt x="11" y="11"/>
                </a:cubicBezTo>
                <a:cubicBezTo>
                  <a:pt x="1" y="21"/>
                  <a:pt x="1" y="31"/>
                  <a:pt x="11" y="41"/>
                </a:cubicBezTo>
                <a:cubicBezTo>
                  <a:pt x="93" y="336"/>
                  <a:pt x="357" y="529"/>
                  <a:pt x="662" y="529"/>
                </a:cubicBezTo>
                <a:cubicBezTo>
                  <a:pt x="967" y="529"/>
                  <a:pt x="1221" y="336"/>
                  <a:pt x="1312" y="41"/>
                </a:cubicBezTo>
                <a:cubicBezTo>
                  <a:pt x="1322" y="31"/>
                  <a:pt x="1312" y="21"/>
                  <a:pt x="1312" y="11"/>
                </a:cubicBezTo>
                <a:cubicBezTo>
                  <a:pt x="1302" y="1"/>
                  <a:pt x="1292" y="1"/>
                  <a:pt x="1282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2" name="Google Shape;492;p51"/>
          <p:cNvSpPr/>
          <p:nvPr/>
        </p:nvSpPr>
        <p:spPr>
          <a:xfrm>
            <a:off x="1672514" y="2001302"/>
            <a:ext cx="33890" cy="32815"/>
          </a:xfrm>
          <a:custGeom>
            <a:avLst/>
            <a:gdLst/>
            <a:ahLst/>
            <a:cxnLst/>
            <a:rect l="l" t="t" r="r" b="b"/>
            <a:pathLst>
              <a:path w="347" h="336" extrusionOk="0">
                <a:moveTo>
                  <a:pt x="173" y="1"/>
                </a:moveTo>
                <a:cubicBezTo>
                  <a:pt x="82" y="1"/>
                  <a:pt x="1" y="82"/>
                  <a:pt x="1" y="173"/>
                </a:cubicBezTo>
                <a:cubicBezTo>
                  <a:pt x="1" y="265"/>
                  <a:pt x="82" y="336"/>
                  <a:pt x="173" y="336"/>
                </a:cubicBezTo>
                <a:cubicBezTo>
                  <a:pt x="265" y="336"/>
                  <a:pt x="346" y="265"/>
                  <a:pt x="346" y="173"/>
                </a:cubicBezTo>
                <a:cubicBezTo>
                  <a:pt x="346" y="82"/>
                  <a:pt x="265" y="1"/>
                  <a:pt x="17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3" name="Google Shape;493;p51"/>
          <p:cNvSpPr/>
          <p:nvPr/>
        </p:nvSpPr>
        <p:spPr>
          <a:xfrm>
            <a:off x="2272172" y="2001302"/>
            <a:ext cx="32815" cy="32815"/>
          </a:xfrm>
          <a:custGeom>
            <a:avLst/>
            <a:gdLst/>
            <a:ahLst/>
            <a:cxnLst/>
            <a:rect l="l" t="t" r="r" b="b"/>
            <a:pathLst>
              <a:path w="336" h="336" extrusionOk="0">
                <a:moveTo>
                  <a:pt x="163" y="1"/>
                </a:moveTo>
                <a:cubicBezTo>
                  <a:pt x="71" y="1"/>
                  <a:pt x="1" y="82"/>
                  <a:pt x="1" y="173"/>
                </a:cubicBezTo>
                <a:cubicBezTo>
                  <a:pt x="1" y="265"/>
                  <a:pt x="71" y="336"/>
                  <a:pt x="163" y="336"/>
                </a:cubicBezTo>
                <a:cubicBezTo>
                  <a:pt x="254" y="336"/>
                  <a:pt x="336" y="265"/>
                  <a:pt x="336" y="173"/>
                </a:cubicBezTo>
                <a:cubicBezTo>
                  <a:pt x="336" y="82"/>
                  <a:pt x="254" y="1"/>
                  <a:pt x="16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49"/>
          <p:cNvSpPr txBox="1">
            <a:spLocks noGrp="1"/>
          </p:cNvSpPr>
          <p:nvPr>
            <p:ph type="title"/>
          </p:nvPr>
        </p:nvSpPr>
        <p:spPr>
          <a:xfrm>
            <a:off x="366909" y="126464"/>
            <a:ext cx="65364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dirty="0"/>
              <a:t>1.  </a:t>
            </a:r>
            <a:r>
              <a:rPr lang="en-ID" dirty="0" err="1"/>
              <a:t>Embrio</a:t>
            </a:r>
            <a:r>
              <a:rPr lang="en-ID" dirty="0"/>
              <a:t> </a:t>
            </a:r>
            <a:r>
              <a:rPr lang="en-ID" dirty="0">
                <a:solidFill>
                  <a:schemeClr val="accent6">
                    <a:lumMod val="75000"/>
                  </a:schemeClr>
                </a:solidFill>
              </a:rPr>
              <a:t>genesis</a:t>
            </a:r>
            <a:r>
              <a:rPr lang="en-ID" dirty="0"/>
              <a:t> </a:t>
            </a:r>
            <a:r>
              <a:rPr lang="en-ID" dirty="0" err="1"/>
              <a:t>Minggu</a:t>
            </a:r>
            <a:r>
              <a:rPr lang="en-ID" dirty="0"/>
              <a:t> </a:t>
            </a:r>
            <a:r>
              <a:rPr lang="en-ID" dirty="0" err="1">
                <a:solidFill>
                  <a:schemeClr val="bg1">
                    <a:lumMod val="50000"/>
                  </a:schemeClr>
                </a:solidFill>
              </a:rPr>
              <a:t>ke</a:t>
            </a:r>
            <a:r>
              <a:rPr lang="en-ID" dirty="0">
                <a:solidFill>
                  <a:schemeClr val="bg1">
                    <a:lumMod val="50000"/>
                  </a:schemeClr>
                </a:solidFill>
              </a:rPr>
              <a:t> 3-8 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47" name="Google Shape;447;p49"/>
          <p:cNvSpPr txBox="1">
            <a:spLocks noGrp="1"/>
          </p:cNvSpPr>
          <p:nvPr>
            <p:ph type="body" idx="1"/>
          </p:nvPr>
        </p:nvSpPr>
        <p:spPr>
          <a:xfrm>
            <a:off x="511875" y="990825"/>
            <a:ext cx="6536400" cy="37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28600" lvl="0" indent="-228600" algn="l" rtl="0"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ID" sz="1600" u="none" dirty="0" err="1"/>
              <a:t>Minggu</a:t>
            </a:r>
            <a:r>
              <a:rPr lang="en-ID" sz="1600" u="none" dirty="0"/>
              <a:t> </a:t>
            </a:r>
            <a:r>
              <a:rPr lang="en-ID" sz="1600" u="none" dirty="0" err="1"/>
              <a:t>ke</a:t>
            </a:r>
            <a:r>
              <a:rPr lang="en-ID" sz="1600" u="none" dirty="0"/>
              <a:t> 3 di masa </a:t>
            </a:r>
            <a:r>
              <a:rPr lang="en-ID" sz="1600" u="none" dirty="0" err="1"/>
              <a:t>perkembangan</a:t>
            </a:r>
            <a:r>
              <a:rPr lang="en-ID" sz="1600" u="none" dirty="0"/>
              <a:t> </a:t>
            </a:r>
            <a:r>
              <a:rPr lang="en-ID" sz="1600" u="none" dirty="0" err="1"/>
              <a:t>janin</a:t>
            </a:r>
            <a:r>
              <a:rPr lang="en-ID" sz="1600" u="none" dirty="0"/>
              <a:t> </a:t>
            </a:r>
            <a:r>
              <a:rPr lang="en-ID" sz="1600" u="none" dirty="0" err="1"/>
              <a:t>dalam</a:t>
            </a:r>
            <a:r>
              <a:rPr lang="en-ID" sz="1600" u="none" dirty="0"/>
              <a:t> </a:t>
            </a:r>
            <a:r>
              <a:rPr lang="en-ID" sz="1600" u="none" dirty="0" err="1"/>
              <a:t>kandungan</a:t>
            </a:r>
            <a:r>
              <a:rPr lang="en-ID" sz="1600" u="none" dirty="0"/>
              <a:t>, </a:t>
            </a:r>
            <a:r>
              <a:rPr lang="en-ID" sz="1600" u="none" dirty="0" err="1"/>
              <a:t>embrio</a:t>
            </a:r>
            <a:r>
              <a:rPr lang="en-ID" sz="1600" u="none" dirty="0"/>
              <a:t> </a:t>
            </a:r>
            <a:r>
              <a:rPr lang="en-ID" sz="1600" u="none" dirty="0" err="1"/>
              <a:t>berhasil</a:t>
            </a:r>
            <a:r>
              <a:rPr lang="en-ID" sz="1600" u="none" dirty="0"/>
              <a:t> </a:t>
            </a:r>
            <a:r>
              <a:rPr lang="en-ID" sz="1600" u="none" dirty="0" err="1"/>
              <a:t>menempel</a:t>
            </a:r>
            <a:r>
              <a:rPr lang="en-ID" sz="1600" u="none" dirty="0"/>
              <a:t> </a:t>
            </a:r>
            <a:r>
              <a:rPr lang="en-ID" sz="1600" u="none" dirty="0" err="1"/>
              <a:t>dengan</a:t>
            </a:r>
            <a:r>
              <a:rPr lang="en-ID" sz="1600" u="none" dirty="0"/>
              <a:t> </a:t>
            </a:r>
            <a:r>
              <a:rPr lang="en-ID" sz="1600" u="none" dirty="0" err="1"/>
              <a:t>sempurna</a:t>
            </a:r>
            <a:r>
              <a:rPr lang="en-ID" sz="1600" u="none" dirty="0"/>
              <a:t> pada </a:t>
            </a:r>
            <a:r>
              <a:rPr lang="en-ID" sz="1600" u="none" dirty="0" err="1"/>
              <a:t>rahim</a:t>
            </a:r>
            <a:r>
              <a:rPr lang="en-ID" sz="1600" u="none" dirty="0"/>
              <a:t>. Pada masa </a:t>
            </a:r>
            <a:r>
              <a:rPr lang="en-ID" sz="1600" u="none" dirty="0" err="1"/>
              <a:t>ini</a:t>
            </a:r>
            <a:r>
              <a:rPr lang="en-ID" sz="1600" u="none" dirty="0"/>
              <a:t>, </a:t>
            </a:r>
            <a:r>
              <a:rPr lang="en-ID" sz="1600" u="none" dirty="0" err="1"/>
              <a:t>embrio</a:t>
            </a:r>
            <a:r>
              <a:rPr lang="en-ID" sz="1600" u="none" dirty="0"/>
              <a:t> </a:t>
            </a:r>
            <a:r>
              <a:rPr lang="en-ID" sz="1600" u="none" dirty="0" err="1"/>
              <a:t>masih</a:t>
            </a:r>
            <a:r>
              <a:rPr lang="en-ID" sz="1600" u="none" dirty="0"/>
              <a:t> </a:t>
            </a:r>
            <a:r>
              <a:rPr lang="en-ID" sz="1600" u="none" dirty="0" err="1"/>
              <a:t>melakukan</a:t>
            </a:r>
            <a:r>
              <a:rPr lang="en-ID" sz="1600" u="none" dirty="0"/>
              <a:t> </a:t>
            </a:r>
            <a:r>
              <a:rPr lang="en-ID" sz="1600" u="none" dirty="0" err="1"/>
              <a:t>pembelahan</a:t>
            </a:r>
            <a:r>
              <a:rPr lang="en-ID" sz="1600" u="none" dirty="0"/>
              <a:t> </a:t>
            </a:r>
            <a:r>
              <a:rPr lang="en-ID" sz="1600" u="none" dirty="0" err="1"/>
              <a:t>serta</a:t>
            </a:r>
            <a:r>
              <a:rPr lang="en-ID" sz="1600" u="none" dirty="0"/>
              <a:t> </a:t>
            </a:r>
            <a:r>
              <a:rPr lang="en-ID" sz="1600" u="none" dirty="0" err="1"/>
              <a:t>perbanyakan</a:t>
            </a:r>
            <a:r>
              <a:rPr lang="en-ID" sz="1600" u="none" dirty="0"/>
              <a:t> </a:t>
            </a:r>
            <a:r>
              <a:rPr lang="en-ID" sz="1600" u="none" dirty="0" err="1"/>
              <a:t>sel</a:t>
            </a:r>
            <a:r>
              <a:rPr lang="en-ID" sz="1600" u="none" dirty="0"/>
              <a:t>, oleh </a:t>
            </a:r>
            <a:r>
              <a:rPr lang="en-ID" sz="1600" u="none" dirty="0" err="1"/>
              <a:t>karena</a:t>
            </a:r>
            <a:r>
              <a:rPr lang="en-ID" sz="1600" u="none" dirty="0"/>
              <a:t> </a:t>
            </a:r>
            <a:r>
              <a:rPr lang="en-ID" sz="1600" u="none" dirty="0" err="1"/>
              <a:t>itu</a:t>
            </a:r>
            <a:r>
              <a:rPr lang="en-ID" sz="1600" u="none" dirty="0"/>
              <a:t> </a:t>
            </a:r>
            <a:r>
              <a:rPr lang="en-ID" sz="1600" u="none" dirty="0" err="1"/>
              <a:t>belum</a:t>
            </a:r>
            <a:r>
              <a:rPr lang="en-ID" sz="1600" u="none" dirty="0"/>
              <a:t> </a:t>
            </a:r>
            <a:r>
              <a:rPr lang="en-ID" sz="1600" u="none" dirty="0" err="1"/>
              <a:t>berbentuk</a:t>
            </a:r>
            <a:r>
              <a:rPr lang="en-ID" sz="1600" u="none" dirty="0"/>
              <a:t> </a:t>
            </a:r>
            <a:r>
              <a:rPr lang="en-ID" sz="1600" u="none" dirty="0" err="1"/>
              <a:t>seperti</a:t>
            </a:r>
            <a:r>
              <a:rPr lang="en-ID" sz="1600" u="none" dirty="0"/>
              <a:t> </a:t>
            </a:r>
            <a:r>
              <a:rPr lang="en-ID" sz="1600" u="none" dirty="0" err="1"/>
              <a:t>embrio</a:t>
            </a:r>
            <a:r>
              <a:rPr lang="en-ID" sz="1600" u="none" dirty="0"/>
              <a:t> </a:t>
            </a:r>
            <a:r>
              <a:rPr lang="en-ID" sz="1600" u="none" dirty="0" err="1"/>
              <a:t>atau</a:t>
            </a:r>
            <a:r>
              <a:rPr lang="en-ID" sz="1600" u="none" dirty="0"/>
              <a:t> </a:t>
            </a:r>
            <a:r>
              <a:rPr lang="en-ID" sz="1600" u="none" dirty="0" err="1"/>
              <a:t>bayi</a:t>
            </a:r>
            <a:r>
              <a:rPr lang="en-ID" sz="1600" u="none" dirty="0"/>
              <a:t>. </a:t>
            </a:r>
            <a:r>
              <a:rPr lang="en-ID" sz="1600" u="none" dirty="0" err="1"/>
              <a:t>Lapisan</a:t>
            </a:r>
            <a:r>
              <a:rPr lang="en-ID" sz="1600" u="none" dirty="0"/>
              <a:t> </a:t>
            </a:r>
            <a:r>
              <a:rPr lang="en-ID" sz="1600" u="none" dirty="0" err="1"/>
              <a:t>terluar</a:t>
            </a:r>
            <a:r>
              <a:rPr lang="en-ID" sz="1600" u="none" dirty="0"/>
              <a:t> </a:t>
            </a:r>
            <a:r>
              <a:rPr lang="en-ID" sz="1600" u="none" dirty="0" err="1"/>
              <a:t>dari</a:t>
            </a:r>
            <a:r>
              <a:rPr lang="en-ID" sz="1600" u="none" dirty="0"/>
              <a:t> </a:t>
            </a:r>
            <a:r>
              <a:rPr lang="en-ID" sz="1600" u="none" dirty="0" err="1"/>
              <a:t>embrio</a:t>
            </a:r>
            <a:r>
              <a:rPr lang="en-ID" sz="1600" u="none" dirty="0"/>
              <a:t> </a:t>
            </a:r>
            <a:r>
              <a:rPr lang="en-ID" sz="1600" u="none" dirty="0" err="1"/>
              <a:t>akan</a:t>
            </a:r>
            <a:r>
              <a:rPr lang="en-ID" sz="1600" u="none" dirty="0"/>
              <a:t> </a:t>
            </a:r>
            <a:r>
              <a:rPr lang="en-ID" sz="1600" u="none" dirty="0" err="1"/>
              <a:t>membentuk</a:t>
            </a:r>
            <a:r>
              <a:rPr lang="en-ID" sz="1600" u="none" dirty="0"/>
              <a:t> </a:t>
            </a:r>
            <a:r>
              <a:rPr lang="en-ID" sz="1600" u="none" dirty="0" err="1"/>
              <a:t>plasenta</a:t>
            </a:r>
            <a:r>
              <a:rPr lang="en-ID" sz="1600" u="none" dirty="0"/>
              <a:t> </a:t>
            </a:r>
            <a:r>
              <a:rPr lang="en-ID" sz="1600" u="none" dirty="0" err="1"/>
              <a:t>atau</a:t>
            </a:r>
            <a:r>
              <a:rPr lang="en-ID" sz="1600" u="none" dirty="0"/>
              <a:t> </a:t>
            </a:r>
            <a:r>
              <a:rPr lang="en-ID" sz="1600" u="none" dirty="0" err="1"/>
              <a:t>ari-ari.Di</a:t>
            </a:r>
            <a:r>
              <a:rPr lang="en-ID" sz="1600" u="none" dirty="0"/>
              <a:t> </a:t>
            </a:r>
            <a:r>
              <a:rPr lang="en-ID" sz="1600" u="none" dirty="0" err="1"/>
              <a:t>tahap</a:t>
            </a:r>
            <a:r>
              <a:rPr lang="en-ID" sz="1600" u="none" dirty="0"/>
              <a:t> </a:t>
            </a:r>
            <a:r>
              <a:rPr lang="en-ID" sz="1600" u="none" dirty="0" err="1"/>
              <a:t>ini</a:t>
            </a:r>
            <a:r>
              <a:rPr lang="en-ID" sz="1600" u="none" dirty="0"/>
              <a:t> juga, </a:t>
            </a:r>
            <a:r>
              <a:rPr lang="en-ID" sz="1600" u="none" dirty="0" err="1"/>
              <a:t>berbagai</a:t>
            </a:r>
            <a:r>
              <a:rPr lang="en-ID" sz="1600" u="none" dirty="0"/>
              <a:t> organ </a:t>
            </a:r>
            <a:r>
              <a:rPr lang="en-ID" sz="1600" u="none" dirty="0" err="1"/>
              <a:t>tubuh</a:t>
            </a:r>
            <a:r>
              <a:rPr lang="en-ID" sz="1600" u="none" dirty="0"/>
              <a:t> </a:t>
            </a:r>
            <a:r>
              <a:rPr lang="en-ID" sz="1600" u="none" dirty="0" err="1"/>
              <a:t>mulai</a:t>
            </a:r>
            <a:r>
              <a:rPr lang="en-ID" sz="1600" u="none" dirty="0"/>
              <a:t> </a:t>
            </a:r>
            <a:r>
              <a:rPr lang="en-ID" sz="1600" u="none" dirty="0" err="1"/>
              <a:t>dibentuk</a:t>
            </a:r>
            <a:r>
              <a:rPr lang="en-ID" sz="1600" u="none" dirty="0"/>
              <a:t>, </a:t>
            </a:r>
            <a:r>
              <a:rPr lang="en-ID" sz="1600" u="none" dirty="0" err="1"/>
              <a:t>seperti</a:t>
            </a:r>
            <a:r>
              <a:rPr lang="en-ID" sz="1600" u="none" dirty="0"/>
              <a:t> </a:t>
            </a:r>
            <a:r>
              <a:rPr lang="en-ID" sz="1600" u="none" dirty="0" err="1"/>
              <a:t>otak</a:t>
            </a:r>
            <a:r>
              <a:rPr lang="en-ID" sz="1600" u="none" dirty="0"/>
              <a:t>, </a:t>
            </a:r>
            <a:r>
              <a:rPr lang="en-ID" sz="1600" u="none" dirty="0" err="1"/>
              <a:t>tulang</a:t>
            </a:r>
            <a:r>
              <a:rPr lang="en-ID" sz="1600" u="none" dirty="0"/>
              <a:t> </a:t>
            </a:r>
            <a:r>
              <a:rPr lang="en-ID" sz="1600" u="none" dirty="0" err="1"/>
              <a:t>belakang</a:t>
            </a:r>
            <a:r>
              <a:rPr lang="en-ID" sz="1600" u="none" dirty="0"/>
              <a:t>, </a:t>
            </a:r>
            <a:r>
              <a:rPr lang="en-ID" sz="1600" u="none" dirty="0" err="1"/>
              <a:t>kelenjar</a:t>
            </a:r>
            <a:r>
              <a:rPr lang="en-ID" sz="1600" u="none" dirty="0"/>
              <a:t> </a:t>
            </a:r>
            <a:r>
              <a:rPr lang="en-ID" sz="1600" u="none" dirty="0" err="1"/>
              <a:t>tiroid</a:t>
            </a:r>
            <a:r>
              <a:rPr lang="en-ID" sz="1600" u="none" dirty="0"/>
              <a:t>, organ </a:t>
            </a:r>
            <a:r>
              <a:rPr lang="en-ID" sz="1600" u="none" dirty="0" err="1"/>
              <a:t>jantung</a:t>
            </a:r>
            <a:r>
              <a:rPr lang="en-ID" sz="1600" u="none" dirty="0"/>
              <a:t>, dan </a:t>
            </a:r>
            <a:r>
              <a:rPr lang="en-ID" sz="1600" u="none" dirty="0" err="1"/>
              <a:t>pembuluh-pembuluh</a:t>
            </a:r>
            <a:r>
              <a:rPr lang="en-ID" sz="1600" u="none" dirty="0"/>
              <a:t> </a:t>
            </a:r>
            <a:r>
              <a:rPr lang="en-ID" sz="1600" u="none" dirty="0" err="1"/>
              <a:t>darah</a:t>
            </a:r>
            <a:r>
              <a:rPr lang="en-ID" sz="1600" u="none" dirty="0"/>
              <a:t>. </a:t>
            </a:r>
            <a:r>
              <a:rPr lang="en-ID" sz="1600" u="none" dirty="0" err="1"/>
              <a:t>Ukuran</a:t>
            </a:r>
            <a:r>
              <a:rPr lang="en-ID" sz="1600" u="none" dirty="0"/>
              <a:t> </a:t>
            </a:r>
            <a:r>
              <a:rPr lang="en-ID" sz="1600" u="none" dirty="0" err="1"/>
              <a:t>embrio</a:t>
            </a:r>
            <a:r>
              <a:rPr lang="en-ID" sz="1600" u="none" dirty="0"/>
              <a:t> pada </a:t>
            </a:r>
            <a:r>
              <a:rPr lang="en-ID" sz="1600" u="none" dirty="0" err="1"/>
              <a:t>minggu</a:t>
            </a:r>
            <a:r>
              <a:rPr lang="en-ID" sz="1600" u="none" dirty="0"/>
              <a:t> </a:t>
            </a:r>
            <a:r>
              <a:rPr lang="en-ID" sz="1600" u="none" dirty="0" err="1"/>
              <a:t>ketiga</a:t>
            </a:r>
            <a:r>
              <a:rPr lang="en-ID" sz="1600" u="none" dirty="0"/>
              <a:t> </a:t>
            </a:r>
            <a:r>
              <a:rPr lang="en-ID" sz="1600" u="none" dirty="0" err="1"/>
              <a:t>masih</a:t>
            </a:r>
            <a:r>
              <a:rPr lang="en-ID" sz="1600" u="none" dirty="0"/>
              <a:t> sangat </a:t>
            </a:r>
            <a:r>
              <a:rPr lang="en-ID" sz="1600" u="none" dirty="0" err="1"/>
              <a:t>kecil</a:t>
            </a:r>
            <a:r>
              <a:rPr lang="en-ID" sz="1600" u="none" dirty="0"/>
              <a:t>, </a:t>
            </a:r>
            <a:r>
              <a:rPr lang="en-ID" sz="1600" u="none" dirty="0" err="1"/>
              <a:t>hanya</a:t>
            </a:r>
            <a:r>
              <a:rPr lang="en-ID" sz="1600" u="none" dirty="0"/>
              <a:t> </a:t>
            </a:r>
            <a:r>
              <a:rPr lang="en-ID" sz="1600" u="none" dirty="0" err="1"/>
              <a:t>sebesar</a:t>
            </a:r>
            <a:r>
              <a:rPr lang="en-ID" sz="1600" u="none" dirty="0"/>
              <a:t> 1,5 mm.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D" sz="1600" u="none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600" u="none" dirty="0"/>
              <a:t>B. </a:t>
            </a:r>
            <a:r>
              <a:rPr lang="en-ID" sz="1600" u="none" dirty="0" err="1"/>
              <a:t>Minggu</a:t>
            </a:r>
            <a:r>
              <a:rPr lang="en-ID" sz="1600" u="none" dirty="0"/>
              <a:t> </a:t>
            </a:r>
            <a:r>
              <a:rPr lang="en-ID" sz="1600" u="none" dirty="0" err="1"/>
              <a:t>ke</a:t>
            </a:r>
            <a:r>
              <a:rPr lang="en-ID" sz="1600" u="none" dirty="0"/>
              <a:t> 4 </a:t>
            </a:r>
            <a:r>
              <a:rPr lang="en-ID" sz="1600" u="none" dirty="0" err="1"/>
              <a:t>Jantung</a:t>
            </a:r>
            <a:r>
              <a:rPr lang="en-ID" sz="1600" u="none" dirty="0"/>
              <a:t> </a:t>
            </a:r>
            <a:r>
              <a:rPr lang="en-ID" sz="1600" u="none" dirty="0" err="1"/>
              <a:t>sudah</a:t>
            </a:r>
            <a:r>
              <a:rPr lang="en-ID" sz="1600" u="none" dirty="0"/>
              <a:t> </a:t>
            </a:r>
            <a:r>
              <a:rPr lang="en-ID" sz="1600" u="none" dirty="0" err="1"/>
              <a:t>terbentuk</a:t>
            </a:r>
            <a:r>
              <a:rPr lang="en-ID" sz="1600" u="none" dirty="0"/>
              <a:t> dan </a:t>
            </a:r>
            <a:r>
              <a:rPr lang="en-ID" sz="1600" u="none" dirty="0" err="1"/>
              <a:t>mulai</a:t>
            </a:r>
            <a:r>
              <a:rPr lang="en-ID" sz="1600" u="none" dirty="0"/>
              <a:t> </a:t>
            </a:r>
            <a:r>
              <a:rPr lang="en-ID" sz="1600" u="none" dirty="0" err="1"/>
              <a:t>berfungsi</a:t>
            </a:r>
            <a:r>
              <a:rPr lang="en-ID" sz="1600" u="none" dirty="0"/>
              <a:t> dan </a:t>
            </a:r>
            <a:r>
              <a:rPr lang="en-ID" sz="1600" u="none" dirty="0" err="1"/>
              <a:t>pembuluh-pembuluh</a:t>
            </a:r>
            <a:r>
              <a:rPr lang="en-ID" sz="1600" u="none" dirty="0"/>
              <a:t> </a:t>
            </a:r>
            <a:r>
              <a:rPr lang="en-ID" sz="1600" u="none" dirty="0" err="1"/>
              <a:t>darah</a:t>
            </a:r>
            <a:r>
              <a:rPr lang="en-ID" sz="1600" u="none" dirty="0"/>
              <a:t> </a:t>
            </a:r>
            <a:r>
              <a:rPr lang="en-ID" sz="1600" u="none" dirty="0" err="1"/>
              <a:t>sudah</a:t>
            </a:r>
            <a:r>
              <a:rPr lang="en-ID" sz="1600" u="none" dirty="0"/>
              <a:t> </a:t>
            </a:r>
            <a:r>
              <a:rPr lang="en-ID" sz="1600" u="none" dirty="0" err="1"/>
              <a:t>memiliki</a:t>
            </a:r>
            <a:r>
              <a:rPr lang="en-ID" sz="1600" u="none" dirty="0"/>
              <a:t> </a:t>
            </a:r>
            <a:r>
              <a:rPr lang="en-ID" sz="1600" u="none" dirty="0" err="1"/>
              <a:t>aliran</a:t>
            </a:r>
            <a:r>
              <a:rPr lang="en-ID" sz="1600" u="none" dirty="0"/>
              <a:t> </a:t>
            </a:r>
            <a:r>
              <a:rPr lang="en-ID" sz="1600" u="none" dirty="0" err="1"/>
              <a:t>darahnya</a:t>
            </a:r>
            <a:r>
              <a:rPr lang="en-ID" sz="1600" u="none" dirty="0"/>
              <a:t> </a:t>
            </a:r>
            <a:r>
              <a:rPr lang="en-ID" sz="1600" u="none" dirty="0" err="1"/>
              <a:t>sendiri</a:t>
            </a:r>
            <a:r>
              <a:rPr lang="en-ID" sz="1600" u="none" dirty="0"/>
              <a:t>. </a:t>
            </a:r>
            <a:r>
              <a:rPr lang="en-ID" sz="1600" u="none" dirty="0" err="1"/>
              <a:t>Selain</a:t>
            </a:r>
            <a:r>
              <a:rPr lang="en-ID" sz="1600" u="none" dirty="0"/>
              <a:t> </a:t>
            </a:r>
            <a:r>
              <a:rPr lang="en-ID" sz="1600" u="none" dirty="0" err="1"/>
              <a:t>itu</a:t>
            </a:r>
            <a:r>
              <a:rPr lang="en-ID" sz="1600" u="none" dirty="0"/>
              <a:t>, </a:t>
            </a:r>
            <a:r>
              <a:rPr lang="en-ID" sz="1600" u="none" dirty="0" err="1"/>
              <a:t>sudah</a:t>
            </a:r>
            <a:r>
              <a:rPr lang="en-ID" sz="1600" u="none" dirty="0"/>
              <a:t> </a:t>
            </a:r>
            <a:r>
              <a:rPr lang="en-ID" sz="1600" u="none" dirty="0" err="1"/>
              <a:t>mulai</a:t>
            </a:r>
            <a:r>
              <a:rPr lang="en-ID" sz="1600" u="none" dirty="0"/>
              <a:t> </a:t>
            </a:r>
            <a:r>
              <a:rPr lang="en-ID" sz="1600" u="none" dirty="0" err="1"/>
              <a:t>membentuk</a:t>
            </a:r>
            <a:r>
              <a:rPr lang="en-ID" sz="1600" u="none" dirty="0"/>
              <a:t> </a:t>
            </a:r>
            <a:r>
              <a:rPr lang="en-ID" sz="1600" u="none" dirty="0" err="1"/>
              <a:t>tangan</a:t>
            </a:r>
            <a:r>
              <a:rPr lang="en-ID" sz="1600" u="none" dirty="0"/>
              <a:t> dan kaki. Pada </a:t>
            </a:r>
            <a:r>
              <a:rPr lang="en-ID" sz="1600" u="none" dirty="0" err="1"/>
              <a:t>minggu</a:t>
            </a:r>
            <a:r>
              <a:rPr lang="en-ID" sz="1600" u="none" dirty="0"/>
              <a:t> ke-4 </a:t>
            </a:r>
            <a:r>
              <a:rPr lang="en-ID" sz="1600" u="none" dirty="0" err="1"/>
              <a:t>ukuran</a:t>
            </a:r>
            <a:r>
              <a:rPr lang="en-ID" sz="1600" u="none" dirty="0"/>
              <a:t> </a:t>
            </a:r>
            <a:r>
              <a:rPr lang="en-ID" sz="1600" u="none" dirty="0" err="1"/>
              <a:t>embrionya</a:t>
            </a:r>
            <a:r>
              <a:rPr lang="en-ID" sz="1600" u="none" dirty="0"/>
              <a:t> </a:t>
            </a:r>
            <a:r>
              <a:rPr lang="en-ID" sz="1600" u="none" dirty="0" err="1"/>
              <a:t>sebesar</a:t>
            </a:r>
            <a:r>
              <a:rPr lang="en-ID" sz="1600" u="none" dirty="0"/>
              <a:t> 5 mm, </a:t>
            </a:r>
            <a:r>
              <a:rPr lang="en-ID" sz="1600" u="none" dirty="0" err="1"/>
              <a:t>sesuai</a:t>
            </a:r>
            <a:r>
              <a:rPr lang="en-ID" sz="1600" u="none" dirty="0"/>
              <a:t> </a:t>
            </a:r>
            <a:r>
              <a:rPr lang="en-ID" sz="1600" u="none" dirty="0" err="1"/>
              <a:t>dengan</a:t>
            </a:r>
            <a:r>
              <a:rPr lang="en-ID" sz="1600" u="none" dirty="0"/>
              <a:t> </a:t>
            </a:r>
            <a:r>
              <a:rPr lang="en-ID" sz="1600" u="none" dirty="0" err="1"/>
              <a:t>perkembangan</a:t>
            </a:r>
            <a:r>
              <a:rPr lang="en-ID" sz="1600" u="none" dirty="0"/>
              <a:t> </a:t>
            </a:r>
            <a:r>
              <a:rPr lang="en-ID" sz="1600" u="none" dirty="0" err="1"/>
              <a:t>janin</a:t>
            </a:r>
            <a:r>
              <a:rPr lang="en-ID" sz="1600" u="none" dirty="0"/>
              <a:t> di </a:t>
            </a:r>
            <a:r>
              <a:rPr lang="en-ID" sz="1600" u="none" dirty="0" err="1"/>
              <a:t>dalam</a:t>
            </a:r>
            <a:r>
              <a:rPr lang="en-ID" sz="1600" u="none" dirty="0"/>
              <a:t> </a:t>
            </a:r>
            <a:r>
              <a:rPr lang="en-ID" sz="1600" u="none" dirty="0" err="1"/>
              <a:t>kandungan</a:t>
            </a:r>
            <a:r>
              <a:rPr lang="en-ID" sz="1600" u="none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non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52"/>
          <p:cNvSpPr txBox="1">
            <a:spLocks noGrp="1"/>
          </p:cNvSpPr>
          <p:nvPr>
            <p:ph type="title"/>
          </p:nvPr>
        </p:nvSpPr>
        <p:spPr>
          <a:xfrm>
            <a:off x="-201803" y="-91097"/>
            <a:ext cx="3669000" cy="6068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Lanjutan</a:t>
            </a:r>
            <a:r>
              <a:rPr lang="en-US" sz="2000" dirty="0"/>
              <a:t>…</a:t>
            </a:r>
            <a:endParaRPr sz="2000" dirty="0"/>
          </a:p>
        </p:txBody>
      </p:sp>
      <p:sp>
        <p:nvSpPr>
          <p:cNvPr id="499" name="Google Shape;499;p52"/>
          <p:cNvSpPr txBox="1">
            <a:spLocks noGrp="1"/>
          </p:cNvSpPr>
          <p:nvPr>
            <p:ph type="subTitle" idx="1"/>
          </p:nvPr>
        </p:nvSpPr>
        <p:spPr>
          <a:xfrm>
            <a:off x="58574" y="785360"/>
            <a:ext cx="7237142" cy="44792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dirty="0"/>
              <a:t>C. </a:t>
            </a:r>
            <a:r>
              <a:rPr lang="en-ID" dirty="0" err="1"/>
              <a:t>Minggu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5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kandungan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 </a:t>
            </a:r>
            <a:r>
              <a:rPr lang="en-ID" dirty="0" err="1"/>
              <a:t>Tangan</a:t>
            </a:r>
            <a:r>
              <a:rPr lang="en-ID" dirty="0"/>
              <a:t> </a:t>
            </a:r>
            <a:r>
              <a:rPr lang="en-ID" dirty="0" err="1"/>
              <a:t>bayi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tumbuh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masih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berbentuk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tangan</a:t>
            </a:r>
            <a:r>
              <a:rPr lang="en-ID" dirty="0"/>
              <a:t>, </a:t>
            </a:r>
            <a:r>
              <a:rPr lang="en-ID" dirty="0" err="1"/>
              <a:t>masih</a:t>
            </a:r>
            <a:r>
              <a:rPr lang="en-ID" dirty="0"/>
              <a:t> rata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jari-jari</a:t>
            </a:r>
            <a:r>
              <a:rPr lang="en-ID" dirty="0"/>
              <a:t>.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otak</a:t>
            </a:r>
            <a:r>
              <a:rPr lang="en-ID" dirty="0"/>
              <a:t> dan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saraf</a:t>
            </a:r>
            <a:r>
              <a:rPr lang="en-ID" dirty="0"/>
              <a:t> pun juga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terbentuk</a:t>
            </a:r>
            <a:r>
              <a:rPr lang="en-ID" dirty="0"/>
              <a:t>, </a:t>
            </a:r>
            <a:r>
              <a:rPr lang="en-ID" dirty="0" err="1"/>
              <a:t>sementara</a:t>
            </a:r>
            <a:r>
              <a:rPr lang="en-ID" dirty="0"/>
              <a:t> </a:t>
            </a:r>
            <a:r>
              <a:rPr lang="en-ID" dirty="0" err="1"/>
              <a:t>mata</a:t>
            </a:r>
            <a:r>
              <a:rPr lang="en-ID" dirty="0"/>
              <a:t>, </a:t>
            </a:r>
            <a:r>
              <a:rPr lang="en-ID" dirty="0" err="1"/>
              <a:t>telinga</a:t>
            </a:r>
            <a:r>
              <a:rPr lang="en-ID" dirty="0"/>
              <a:t>, dan </a:t>
            </a:r>
            <a:r>
              <a:rPr lang="en-ID" dirty="0" err="1"/>
              <a:t>mulut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dibentuk</a:t>
            </a:r>
            <a:r>
              <a:rPr lang="en-ID" dirty="0"/>
              <a:t>. </a:t>
            </a:r>
            <a:r>
              <a:rPr lang="en-ID" dirty="0" err="1"/>
              <a:t>Ukuran</a:t>
            </a:r>
            <a:r>
              <a:rPr lang="en-ID" dirty="0"/>
              <a:t> pada </a:t>
            </a:r>
            <a:r>
              <a:rPr lang="en-ID" dirty="0" err="1"/>
              <a:t>minggu</a:t>
            </a:r>
            <a:r>
              <a:rPr lang="en-ID" dirty="0"/>
              <a:t> ke-5 </a:t>
            </a:r>
            <a:r>
              <a:rPr lang="en-ID" dirty="0" err="1"/>
              <a:t>sebesar</a:t>
            </a:r>
            <a:r>
              <a:rPr lang="en-ID" dirty="0"/>
              <a:t> 7 mm.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ID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dirty="0"/>
              <a:t>D. </a:t>
            </a:r>
            <a:r>
              <a:rPr lang="en-ID" dirty="0" err="1"/>
              <a:t>Minggu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6 Masuk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minggu</a:t>
            </a:r>
            <a:r>
              <a:rPr lang="en-ID" dirty="0"/>
              <a:t> ke-6, </a:t>
            </a:r>
            <a:r>
              <a:rPr lang="en-ID" dirty="0" err="1"/>
              <a:t>ukuran</a:t>
            </a:r>
            <a:r>
              <a:rPr lang="en-ID" dirty="0"/>
              <a:t> </a:t>
            </a:r>
            <a:r>
              <a:rPr lang="en-ID" dirty="0" err="1"/>
              <a:t>embrio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sebesar</a:t>
            </a:r>
            <a:r>
              <a:rPr lang="en-ID" dirty="0"/>
              <a:t> </a:t>
            </a:r>
            <a:r>
              <a:rPr lang="en-ID" dirty="0" err="1"/>
              <a:t>kacang</a:t>
            </a:r>
            <a:r>
              <a:rPr lang="en-ID" dirty="0"/>
              <a:t> </a:t>
            </a:r>
            <a:r>
              <a:rPr lang="en-ID" dirty="0" err="1"/>
              <a:t>polong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sekitar</a:t>
            </a:r>
            <a:r>
              <a:rPr lang="en-ID" dirty="0"/>
              <a:t> 12 mm. </a:t>
            </a:r>
            <a:r>
              <a:rPr lang="en-ID" dirty="0" err="1"/>
              <a:t>Perkembangan</a:t>
            </a:r>
            <a:r>
              <a:rPr lang="en-ID" dirty="0"/>
              <a:t> kaki </a:t>
            </a:r>
            <a:r>
              <a:rPr lang="en-ID" dirty="0" err="1"/>
              <a:t>calon</a:t>
            </a:r>
            <a:r>
              <a:rPr lang="en-ID" dirty="0"/>
              <a:t> </a:t>
            </a:r>
            <a:r>
              <a:rPr lang="en-ID" dirty="0" err="1"/>
              <a:t>janin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tumbuh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kandungan</a:t>
            </a:r>
            <a:r>
              <a:rPr lang="en-ID" dirty="0"/>
              <a:t>, </a:t>
            </a:r>
            <a:r>
              <a:rPr lang="en-ID" dirty="0" err="1"/>
              <a:t>walaupun</a:t>
            </a:r>
            <a:r>
              <a:rPr lang="en-ID" dirty="0"/>
              <a:t> </a:t>
            </a:r>
            <a:r>
              <a:rPr lang="en-ID" dirty="0" err="1"/>
              <a:t>jari-jari</a:t>
            </a:r>
            <a:r>
              <a:rPr lang="en-ID" dirty="0"/>
              <a:t> kaki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terbentuk</a:t>
            </a:r>
            <a:r>
              <a:rPr lang="en-ID" dirty="0"/>
              <a:t>. </a:t>
            </a:r>
            <a:r>
              <a:rPr lang="en-ID" dirty="0" err="1"/>
              <a:t>Sistem</a:t>
            </a:r>
            <a:r>
              <a:rPr lang="en-ID" dirty="0"/>
              <a:t> </a:t>
            </a:r>
            <a:r>
              <a:rPr lang="en-ID" dirty="0" err="1"/>
              <a:t>pencernaan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tumbuh</a:t>
            </a:r>
            <a:r>
              <a:rPr lang="en-ID" dirty="0"/>
              <a:t>. </a:t>
            </a:r>
            <a:r>
              <a:rPr lang="en-ID" dirty="0" err="1"/>
              <a:t>Sementara</a:t>
            </a:r>
            <a:r>
              <a:rPr lang="en-ID" dirty="0"/>
              <a:t> </a:t>
            </a:r>
            <a:r>
              <a:rPr lang="en-ID" dirty="0" err="1"/>
              <a:t>bibir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dan </a:t>
            </a:r>
            <a:r>
              <a:rPr lang="en-ID" dirty="0" err="1"/>
              <a:t>langit-langit</a:t>
            </a:r>
            <a:r>
              <a:rPr lang="en-ID" dirty="0"/>
              <a:t> </a:t>
            </a:r>
            <a:r>
              <a:rPr lang="en-ID" dirty="0" err="1"/>
              <a:t>mulut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terbentuk</a:t>
            </a:r>
            <a:r>
              <a:rPr lang="en-ID" dirty="0"/>
              <a:t>. </a:t>
            </a:r>
            <a:r>
              <a:rPr lang="en-ID" dirty="0" err="1"/>
              <a:t>Kepala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embrio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mulai</a:t>
            </a:r>
            <a:r>
              <a:rPr lang="en-ID" dirty="0"/>
              <a:t> </a:t>
            </a:r>
            <a:r>
              <a:rPr lang="en-ID" dirty="0" err="1"/>
              <a:t>terlihat</a:t>
            </a:r>
            <a:r>
              <a:rPr lang="en-ID" dirty="0"/>
              <a:t>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ukurannya</a:t>
            </a:r>
            <a:r>
              <a:rPr lang="en-ID" dirty="0"/>
              <a:t> sangat </a:t>
            </a:r>
            <a:r>
              <a:rPr lang="en-ID" dirty="0" err="1"/>
              <a:t>kecil</a:t>
            </a:r>
            <a:r>
              <a:rPr lang="en-ID" dirty="0"/>
              <a:t>, dan </a:t>
            </a:r>
            <a:r>
              <a:rPr lang="en-ID" dirty="0" err="1"/>
              <a:t>terlihat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telinga</a:t>
            </a:r>
            <a:r>
              <a:rPr lang="en-ID" dirty="0"/>
              <a:t> dan </a:t>
            </a:r>
            <a:r>
              <a:rPr lang="en-ID" dirty="0" err="1"/>
              <a:t>mata</a:t>
            </a:r>
            <a:r>
              <a:rPr lang="en-ID" dirty="0"/>
              <a:t>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dikembangkan</a:t>
            </a:r>
            <a:r>
              <a:rPr lang="en-ID" dirty="0"/>
              <a:t>.</a:t>
            </a:r>
          </a:p>
        </p:txBody>
      </p:sp>
      <p:grpSp>
        <p:nvGrpSpPr>
          <p:cNvPr id="500" name="Google Shape;500;p52"/>
          <p:cNvGrpSpPr/>
          <p:nvPr/>
        </p:nvGrpSpPr>
        <p:grpSpPr>
          <a:xfrm>
            <a:off x="6580423" y="-134801"/>
            <a:ext cx="856589" cy="1301165"/>
            <a:chOff x="2161075" y="4475450"/>
            <a:chExt cx="580775" cy="818800"/>
          </a:xfrm>
        </p:grpSpPr>
        <p:sp>
          <p:nvSpPr>
            <p:cNvPr id="501" name="Google Shape;501;p52"/>
            <p:cNvSpPr/>
            <p:nvPr/>
          </p:nvSpPr>
          <p:spPr>
            <a:xfrm>
              <a:off x="2161075" y="4625600"/>
              <a:ext cx="464150" cy="477300"/>
            </a:xfrm>
            <a:custGeom>
              <a:avLst/>
              <a:gdLst/>
              <a:ahLst/>
              <a:cxnLst/>
              <a:rect l="l" t="t" r="r" b="b"/>
              <a:pathLst>
                <a:path w="18566" h="19092" extrusionOk="0">
                  <a:moveTo>
                    <a:pt x="6266" y="1"/>
                  </a:moveTo>
                  <a:lnTo>
                    <a:pt x="5768" y="6668"/>
                  </a:lnTo>
                  <a:lnTo>
                    <a:pt x="1" y="10030"/>
                  </a:lnTo>
                  <a:lnTo>
                    <a:pt x="6180" y="12559"/>
                  </a:lnTo>
                  <a:lnTo>
                    <a:pt x="7607" y="19091"/>
                  </a:lnTo>
                  <a:lnTo>
                    <a:pt x="11917" y="13986"/>
                  </a:lnTo>
                  <a:lnTo>
                    <a:pt x="18565" y="14657"/>
                  </a:lnTo>
                  <a:lnTo>
                    <a:pt x="18565" y="14657"/>
                  </a:lnTo>
                  <a:lnTo>
                    <a:pt x="15050" y="8976"/>
                  </a:lnTo>
                  <a:lnTo>
                    <a:pt x="17732" y="2864"/>
                  </a:lnTo>
                  <a:lnTo>
                    <a:pt x="11247" y="4445"/>
                  </a:lnTo>
                  <a:lnTo>
                    <a:pt x="6266" y="1"/>
                  </a:lnTo>
                  <a:close/>
                </a:path>
              </a:pathLst>
            </a:custGeom>
            <a:solidFill>
              <a:srgbClr val="FFE7E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52"/>
            <p:cNvSpPr/>
            <p:nvPr/>
          </p:nvSpPr>
          <p:spPr>
            <a:xfrm>
              <a:off x="2462825" y="4623925"/>
              <a:ext cx="25" cy="221775"/>
            </a:xfrm>
            <a:custGeom>
              <a:avLst/>
              <a:gdLst/>
              <a:ahLst/>
              <a:cxnLst/>
              <a:rect l="l" t="t" r="r" b="b"/>
              <a:pathLst>
                <a:path w="1" h="8871" extrusionOk="0">
                  <a:moveTo>
                    <a:pt x="1" y="887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6C4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52"/>
            <p:cNvSpPr/>
            <p:nvPr/>
          </p:nvSpPr>
          <p:spPr>
            <a:xfrm>
              <a:off x="2461875" y="4623200"/>
              <a:ext cx="1700" cy="223225"/>
            </a:xfrm>
            <a:custGeom>
              <a:avLst/>
              <a:gdLst/>
              <a:ahLst/>
              <a:cxnLst/>
              <a:rect l="l" t="t" r="r" b="b"/>
              <a:pathLst>
                <a:path w="68" h="8929" extrusionOk="0">
                  <a:moveTo>
                    <a:pt x="39" y="1"/>
                  </a:moveTo>
                  <a:cubicBezTo>
                    <a:pt x="20" y="1"/>
                    <a:pt x="0" y="20"/>
                    <a:pt x="0" y="29"/>
                  </a:cubicBezTo>
                  <a:lnTo>
                    <a:pt x="0" y="8899"/>
                  </a:lnTo>
                  <a:cubicBezTo>
                    <a:pt x="0" y="8919"/>
                    <a:pt x="20" y="8929"/>
                    <a:pt x="39" y="8929"/>
                  </a:cubicBezTo>
                  <a:cubicBezTo>
                    <a:pt x="58" y="8929"/>
                    <a:pt x="68" y="8919"/>
                    <a:pt x="68" y="8899"/>
                  </a:cubicBezTo>
                  <a:lnTo>
                    <a:pt x="68" y="29"/>
                  </a:lnTo>
                  <a:cubicBezTo>
                    <a:pt x="68" y="20"/>
                    <a:pt x="58" y="1"/>
                    <a:pt x="39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52"/>
            <p:cNvSpPr/>
            <p:nvPr/>
          </p:nvSpPr>
          <p:spPr>
            <a:xfrm>
              <a:off x="2517425" y="4678300"/>
              <a:ext cx="25" cy="467225"/>
            </a:xfrm>
            <a:custGeom>
              <a:avLst/>
              <a:gdLst/>
              <a:ahLst/>
              <a:cxnLst/>
              <a:rect l="l" t="t" r="r" b="b"/>
              <a:pathLst>
                <a:path w="1" h="18689" extrusionOk="0">
                  <a:moveTo>
                    <a:pt x="1" y="18689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6C4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52"/>
            <p:cNvSpPr/>
            <p:nvPr/>
          </p:nvSpPr>
          <p:spPr>
            <a:xfrm>
              <a:off x="2516725" y="4677325"/>
              <a:ext cx="1700" cy="469150"/>
            </a:xfrm>
            <a:custGeom>
              <a:avLst/>
              <a:gdLst/>
              <a:ahLst/>
              <a:cxnLst/>
              <a:rect l="l" t="t" r="r" b="b"/>
              <a:pathLst>
                <a:path w="68" h="18766" extrusionOk="0">
                  <a:moveTo>
                    <a:pt x="29" y="1"/>
                  </a:moveTo>
                  <a:cubicBezTo>
                    <a:pt x="10" y="1"/>
                    <a:pt x="0" y="20"/>
                    <a:pt x="0" y="39"/>
                  </a:cubicBezTo>
                  <a:lnTo>
                    <a:pt x="0" y="18728"/>
                  </a:lnTo>
                  <a:cubicBezTo>
                    <a:pt x="0" y="18747"/>
                    <a:pt x="10" y="18766"/>
                    <a:pt x="29" y="18766"/>
                  </a:cubicBezTo>
                  <a:cubicBezTo>
                    <a:pt x="48" y="18766"/>
                    <a:pt x="67" y="18747"/>
                    <a:pt x="67" y="18728"/>
                  </a:cubicBezTo>
                  <a:lnTo>
                    <a:pt x="67" y="39"/>
                  </a:lnTo>
                  <a:cubicBezTo>
                    <a:pt x="67" y="20"/>
                    <a:pt x="48" y="1"/>
                    <a:pt x="29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52"/>
            <p:cNvSpPr/>
            <p:nvPr/>
          </p:nvSpPr>
          <p:spPr>
            <a:xfrm>
              <a:off x="2626875" y="4678300"/>
              <a:ext cx="25" cy="584350"/>
            </a:xfrm>
            <a:custGeom>
              <a:avLst/>
              <a:gdLst/>
              <a:ahLst/>
              <a:cxnLst/>
              <a:rect l="l" t="t" r="r" b="b"/>
              <a:pathLst>
                <a:path w="1" h="23374" extrusionOk="0">
                  <a:moveTo>
                    <a:pt x="1" y="23373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6C4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52"/>
            <p:cNvSpPr/>
            <p:nvPr/>
          </p:nvSpPr>
          <p:spPr>
            <a:xfrm>
              <a:off x="2625925" y="4677325"/>
              <a:ext cx="1700" cy="586025"/>
            </a:xfrm>
            <a:custGeom>
              <a:avLst/>
              <a:gdLst/>
              <a:ahLst/>
              <a:cxnLst/>
              <a:rect l="l" t="t" r="r" b="b"/>
              <a:pathLst>
                <a:path w="68" h="23441" extrusionOk="0">
                  <a:moveTo>
                    <a:pt x="39" y="1"/>
                  </a:moveTo>
                  <a:cubicBezTo>
                    <a:pt x="20" y="1"/>
                    <a:pt x="0" y="20"/>
                    <a:pt x="0" y="39"/>
                  </a:cubicBezTo>
                  <a:lnTo>
                    <a:pt x="0" y="23412"/>
                  </a:lnTo>
                  <a:cubicBezTo>
                    <a:pt x="0" y="23431"/>
                    <a:pt x="20" y="23440"/>
                    <a:pt x="39" y="23440"/>
                  </a:cubicBezTo>
                  <a:cubicBezTo>
                    <a:pt x="58" y="23440"/>
                    <a:pt x="67" y="23431"/>
                    <a:pt x="67" y="23412"/>
                  </a:cubicBezTo>
                  <a:lnTo>
                    <a:pt x="67" y="39"/>
                  </a:lnTo>
                  <a:cubicBezTo>
                    <a:pt x="67" y="20"/>
                    <a:pt x="58" y="1"/>
                    <a:pt x="39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52"/>
            <p:cNvSpPr/>
            <p:nvPr/>
          </p:nvSpPr>
          <p:spPr>
            <a:xfrm>
              <a:off x="2572025" y="4623925"/>
              <a:ext cx="25" cy="325950"/>
            </a:xfrm>
            <a:custGeom>
              <a:avLst/>
              <a:gdLst/>
              <a:ahLst/>
              <a:cxnLst/>
              <a:rect l="l" t="t" r="r" b="b"/>
              <a:pathLst>
                <a:path w="1" h="13038" extrusionOk="0">
                  <a:moveTo>
                    <a:pt x="1" y="13038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6C4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52"/>
            <p:cNvSpPr/>
            <p:nvPr/>
          </p:nvSpPr>
          <p:spPr>
            <a:xfrm>
              <a:off x="2571325" y="4623200"/>
              <a:ext cx="1700" cy="327400"/>
            </a:xfrm>
            <a:custGeom>
              <a:avLst/>
              <a:gdLst/>
              <a:ahLst/>
              <a:cxnLst/>
              <a:rect l="l" t="t" r="r" b="b"/>
              <a:pathLst>
                <a:path w="68" h="13096" extrusionOk="0">
                  <a:moveTo>
                    <a:pt x="29" y="1"/>
                  </a:moveTo>
                  <a:cubicBezTo>
                    <a:pt x="20" y="1"/>
                    <a:pt x="0" y="20"/>
                    <a:pt x="0" y="29"/>
                  </a:cubicBezTo>
                  <a:lnTo>
                    <a:pt x="0" y="13067"/>
                  </a:lnTo>
                  <a:cubicBezTo>
                    <a:pt x="0" y="13086"/>
                    <a:pt x="20" y="13095"/>
                    <a:pt x="29" y="13095"/>
                  </a:cubicBezTo>
                  <a:cubicBezTo>
                    <a:pt x="48" y="13095"/>
                    <a:pt x="67" y="13086"/>
                    <a:pt x="67" y="13067"/>
                  </a:cubicBezTo>
                  <a:lnTo>
                    <a:pt x="67" y="29"/>
                  </a:lnTo>
                  <a:cubicBezTo>
                    <a:pt x="67" y="20"/>
                    <a:pt x="48" y="1"/>
                    <a:pt x="29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52"/>
            <p:cNvSpPr/>
            <p:nvPr/>
          </p:nvSpPr>
          <p:spPr>
            <a:xfrm>
              <a:off x="2681475" y="4623925"/>
              <a:ext cx="25" cy="256975"/>
            </a:xfrm>
            <a:custGeom>
              <a:avLst/>
              <a:gdLst/>
              <a:ahLst/>
              <a:cxnLst/>
              <a:rect l="l" t="t" r="r" b="b"/>
              <a:pathLst>
                <a:path w="1" h="10279" extrusionOk="0">
                  <a:moveTo>
                    <a:pt x="1" y="10279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F6C4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52"/>
            <p:cNvSpPr/>
            <p:nvPr/>
          </p:nvSpPr>
          <p:spPr>
            <a:xfrm>
              <a:off x="2680750" y="4623200"/>
              <a:ext cx="1725" cy="258425"/>
            </a:xfrm>
            <a:custGeom>
              <a:avLst/>
              <a:gdLst/>
              <a:ahLst/>
              <a:cxnLst/>
              <a:rect l="l" t="t" r="r" b="b"/>
              <a:pathLst>
                <a:path w="69" h="10337" extrusionOk="0">
                  <a:moveTo>
                    <a:pt x="30" y="1"/>
                  </a:moveTo>
                  <a:cubicBezTo>
                    <a:pt x="11" y="1"/>
                    <a:pt x="1" y="20"/>
                    <a:pt x="1" y="29"/>
                  </a:cubicBezTo>
                  <a:lnTo>
                    <a:pt x="1" y="10308"/>
                  </a:lnTo>
                  <a:cubicBezTo>
                    <a:pt x="1" y="10327"/>
                    <a:pt x="11" y="10336"/>
                    <a:pt x="30" y="10336"/>
                  </a:cubicBezTo>
                  <a:cubicBezTo>
                    <a:pt x="49" y="10336"/>
                    <a:pt x="68" y="10327"/>
                    <a:pt x="68" y="10308"/>
                  </a:cubicBezTo>
                  <a:lnTo>
                    <a:pt x="68" y="29"/>
                  </a:lnTo>
                  <a:cubicBezTo>
                    <a:pt x="68" y="20"/>
                    <a:pt x="49" y="1"/>
                    <a:pt x="30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52"/>
            <p:cNvSpPr/>
            <p:nvPr/>
          </p:nvSpPr>
          <p:spPr>
            <a:xfrm>
              <a:off x="2429550" y="4820850"/>
              <a:ext cx="66350" cy="49525"/>
            </a:xfrm>
            <a:custGeom>
              <a:avLst/>
              <a:gdLst/>
              <a:ahLst/>
              <a:cxnLst/>
              <a:rect l="l" t="t" r="r" b="b"/>
              <a:pathLst>
                <a:path w="2654" h="1981" extrusionOk="0">
                  <a:moveTo>
                    <a:pt x="751" y="0"/>
                  </a:moveTo>
                  <a:cubicBezTo>
                    <a:pt x="474" y="0"/>
                    <a:pt x="218" y="187"/>
                    <a:pt x="144" y="457"/>
                  </a:cubicBezTo>
                  <a:cubicBezTo>
                    <a:pt x="1" y="965"/>
                    <a:pt x="345" y="1683"/>
                    <a:pt x="1332" y="1981"/>
                  </a:cubicBezTo>
                  <a:cubicBezTo>
                    <a:pt x="2319" y="1683"/>
                    <a:pt x="2654" y="965"/>
                    <a:pt x="2519" y="457"/>
                  </a:cubicBezTo>
                  <a:cubicBezTo>
                    <a:pt x="2446" y="187"/>
                    <a:pt x="2189" y="0"/>
                    <a:pt x="1913" y="0"/>
                  </a:cubicBezTo>
                  <a:cubicBezTo>
                    <a:pt x="1866" y="0"/>
                    <a:pt x="1819" y="5"/>
                    <a:pt x="1772" y="16"/>
                  </a:cubicBezTo>
                  <a:cubicBezTo>
                    <a:pt x="1447" y="103"/>
                    <a:pt x="1332" y="410"/>
                    <a:pt x="1332" y="410"/>
                  </a:cubicBezTo>
                  <a:cubicBezTo>
                    <a:pt x="1332" y="410"/>
                    <a:pt x="1208" y="103"/>
                    <a:pt x="891" y="16"/>
                  </a:cubicBezTo>
                  <a:cubicBezTo>
                    <a:pt x="844" y="5"/>
                    <a:pt x="797" y="0"/>
                    <a:pt x="751" y="0"/>
                  </a:cubicBezTo>
                  <a:close/>
                </a:path>
              </a:pathLst>
            </a:custGeom>
            <a:solidFill>
              <a:srgbClr val="8A9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52"/>
            <p:cNvSpPr/>
            <p:nvPr/>
          </p:nvSpPr>
          <p:spPr>
            <a:xfrm>
              <a:off x="2427375" y="4820050"/>
              <a:ext cx="70925" cy="51275"/>
            </a:xfrm>
            <a:custGeom>
              <a:avLst/>
              <a:gdLst/>
              <a:ahLst/>
              <a:cxnLst/>
              <a:rect l="l" t="t" r="r" b="b"/>
              <a:pathLst>
                <a:path w="2837" h="2051" extrusionOk="0">
                  <a:moveTo>
                    <a:pt x="825" y="68"/>
                  </a:moveTo>
                  <a:cubicBezTo>
                    <a:pt x="873" y="68"/>
                    <a:pt x="921" y="78"/>
                    <a:pt x="969" y="87"/>
                  </a:cubicBezTo>
                  <a:cubicBezTo>
                    <a:pt x="1265" y="163"/>
                    <a:pt x="1380" y="451"/>
                    <a:pt x="1380" y="461"/>
                  </a:cubicBezTo>
                  <a:cubicBezTo>
                    <a:pt x="1390" y="470"/>
                    <a:pt x="1404" y="475"/>
                    <a:pt x="1418" y="475"/>
                  </a:cubicBezTo>
                  <a:cubicBezTo>
                    <a:pt x="1431" y="475"/>
                    <a:pt x="1443" y="470"/>
                    <a:pt x="1448" y="461"/>
                  </a:cubicBezTo>
                  <a:cubicBezTo>
                    <a:pt x="1448" y="451"/>
                    <a:pt x="1563" y="163"/>
                    <a:pt x="1869" y="87"/>
                  </a:cubicBezTo>
                  <a:cubicBezTo>
                    <a:pt x="1915" y="75"/>
                    <a:pt x="1961" y="69"/>
                    <a:pt x="2007" y="69"/>
                  </a:cubicBezTo>
                  <a:cubicBezTo>
                    <a:pt x="2260" y="69"/>
                    <a:pt x="2503" y="240"/>
                    <a:pt x="2568" y="499"/>
                  </a:cubicBezTo>
                  <a:cubicBezTo>
                    <a:pt x="2760" y="1170"/>
                    <a:pt x="2118" y="1763"/>
                    <a:pt x="1419" y="1983"/>
                  </a:cubicBezTo>
                  <a:cubicBezTo>
                    <a:pt x="720" y="1763"/>
                    <a:pt x="78" y="1170"/>
                    <a:pt x="260" y="499"/>
                  </a:cubicBezTo>
                  <a:cubicBezTo>
                    <a:pt x="337" y="240"/>
                    <a:pt x="567" y="68"/>
                    <a:pt x="825" y="68"/>
                  </a:cubicBezTo>
                  <a:close/>
                  <a:moveTo>
                    <a:pt x="826" y="0"/>
                  </a:moveTo>
                  <a:cubicBezTo>
                    <a:pt x="538" y="0"/>
                    <a:pt x="273" y="189"/>
                    <a:pt x="193" y="480"/>
                  </a:cubicBezTo>
                  <a:cubicBezTo>
                    <a:pt x="1" y="1198"/>
                    <a:pt x="672" y="1821"/>
                    <a:pt x="1409" y="2051"/>
                  </a:cubicBezTo>
                  <a:lnTo>
                    <a:pt x="1429" y="2051"/>
                  </a:lnTo>
                  <a:cubicBezTo>
                    <a:pt x="2157" y="1821"/>
                    <a:pt x="2836" y="1198"/>
                    <a:pt x="2636" y="480"/>
                  </a:cubicBezTo>
                  <a:cubicBezTo>
                    <a:pt x="2555" y="189"/>
                    <a:pt x="2290" y="0"/>
                    <a:pt x="2008" y="0"/>
                  </a:cubicBezTo>
                  <a:cubicBezTo>
                    <a:pt x="1955" y="0"/>
                    <a:pt x="1902" y="7"/>
                    <a:pt x="1850" y="20"/>
                  </a:cubicBezTo>
                  <a:cubicBezTo>
                    <a:pt x="1601" y="87"/>
                    <a:pt x="1476" y="269"/>
                    <a:pt x="1419" y="365"/>
                  </a:cubicBezTo>
                  <a:cubicBezTo>
                    <a:pt x="1361" y="269"/>
                    <a:pt x="1227" y="87"/>
                    <a:pt x="988" y="20"/>
                  </a:cubicBezTo>
                  <a:cubicBezTo>
                    <a:pt x="934" y="7"/>
                    <a:pt x="880" y="0"/>
                    <a:pt x="826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52"/>
            <p:cNvSpPr/>
            <p:nvPr/>
          </p:nvSpPr>
          <p:spPr>
            <a:xfrm>
              <a:off x="2538975" y="4925025"/>
              <a:ext cx="66375" cy="49525"/>
            </a:xfrm>
            <a:custGeom>
              <a:avLst/>
              <a:gdLst/>
              <a:ahLst/>
              <a:cxnLst/>
              <a:rect l="l" t="t" r="r" b="b"/>
              <a:pathLst>
                <a:path w="2655" h="1981" extrusionOk="0">
                  <a:moveTo>
                    <a:pt x="745" y="0"/>
                  </a:moveTo>
                  <a:cubicBezTo>
                    <a:pt x="475" y="0"/>
                    <a:pt x="217" y="186"/>
                    <a:pt x="135" y="457"/>
                  </a:cubicBezTo>
                  <a:cubicBezTo>
                    <a:pt x="1" y="965"/>
                    <a:pt x="346" y="1683"/>
                    <a:pt x="1323" y="1980"/>
                  </a:cubicBezTo>
                  <a:cubicBezTo>
                    <a:pt x="2310" y="1683"/>
                    <a:pt x="2655" y="965"/>
                    <a:pt x="2521" y="457"/>
                  </a:cubicBezTo>
                  <a:cubicBezTo>
                    <a:pt x="2439" y="186"/>
                    <a:pt x="2181" y="0"/>
                    <a:pt x="1910" y="0"/>
                  </a:cubicBezTo>
                  <a:cubicBezTo>
                    <a:pt x="1865" y="0"/>
                    <a:pt x="1819" y="6"/>
                    <a:pt x="1773" y="17"/>
                  </a:cubicBezTo>
                  <a:cubicBezTo>
                    <a:pt x="1448" y="103"/>
                    <a:pt x="1323" y="409"/>
                    <a:pt x="1323" y="409"/>
                  </a:cubicBezTo>
                  <a:cubicBezTo>
                    <a:pt x="1323" y="409"/>
                    <a:pt x="1208" y="103"/>
                    <a:pt x="882" y="17"/>
                  </a:cubicBezTo>
                  <a:cubicBezTo>
                    <a:pt x="837" y="6"/>
                    <a:pt x="791" y="0"/>
                    <a:pt x="745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52"/>
            <p:cNvSpPr/>
            <p:nvPr/>
          </p:nvSpPr>
          <p:spPr>
            <a:xfrm>
              <a:off x="2536850" y="4924225"/>
              <a:ext cx="70650" cy="51275"/>
            </a:xfrm>
            <a:custGeom>
              <a:avLst/>
              <a:gdLst/>
              <a:ahLst/>
              <a:cxnLst/>
              <a:rect l="l" t="t" r="r" b="b"/>
              <a:pathLst>
                <a:path w="2826" h="2051" extrusionOk="0">
                  <a:moveTo>
                    <a:pt x="2008" y="66"/>
                  </a:moveTo>
                  <a:cubicBezTo>
                    <a:pt x="2262" y="66"/>
                    <a:pt x="2495" y="242"/>
                    <a:pt x="2567" y="499"/>
                  </a:cubicBezTo>
                  <a:cubicBezTo>
                    <a:pt x="2749" y="1169"/>
                    <a:pt x="2117" y="1763"/>
                    <a:pt x="1408" y="1984"/>
                  </a:cubicBezTo>
                  <a:cubicBezTo>
                    <a:pt x="709" y="1763"/>
                    <a:pt x="67" y="1169"/>
                    <a:pt x="258" y="499"/>
                  </a:cubicBezTo>
                  <a:cubicBezTo>
                    <a:pt x="326" y="240"/>
                    <a:pt x="565" y="68"/>
                    <a:pt x="824" y="68"/>
                  </a:cubicBezTo>
                  <a:cubicBezTo>
                    <a:pt x="871" y="68"/>
                    <a:pt x="920" y="68"/>
                    <a:pt x="958" y="87"/>
                  </a:cubicBezTo>
                  <a:cubicBezTo>
                    <a:pt x="1264" y="164"/>
                    <a:pt x="1379" y="451"/>
                    <a:pt x="1379" y="460"/>
                  </a:cubicBezTo>
                  <a:lnTo>
                    <a:pt x="1408" y="537"/>
                  </a:lnTo>
                  <a:lnTo>
                    <a:pt x="1446" y="460"/>
                  </a:lnTo>
                  <a:cubicBezTo>
                    <a:pt x="1446" y="451"/>
                    <a:pt x="1561" y="164"/>
                    <a:pt x="1858" y="87"/>
                  </a:cubicBezTo>
                  <a:cubicBezTo>
                    <a:pt x="1908" y="73"/>
                    <a:pt x="1959" y="66"/>
                    <a:pt x="2008" y="66"/>
                  </a:cubicBezTo>
                  <a:close/>
                  <a:moveTo>
                    <a:pt x="824" y="0"/>
                  </a:moveTo>
                  <a:cubicBezTo>
                    <a:pt x="540" y="0"/>
                    <a:pt x="273" y="195"/>
                    <a:pt x="192" y="479"/>
                  </a:cubicBezTo>
                  <a:cubicBezTo>
                    <a:pt x="0" y="1198"/>
                    <a:pt x="671" y="1820"/>
                    <a:pt x="1399" y="2050"/>
                  </a:cubicBezTo>
                  <a:lnTo>
                    <a:pt x="1418" y="2050"/>
                  </a:lnTo>
                  <a:cubicBezTo>
                    <a:pt x="2155" y="1820"/>
                    <a:pt x="2825" y="1198"/>
                    <a:pt x="2634" y="479"/>
                  </a:cubicBezTo>
                  <a:cubicBezTo>
                    <a:pt x="2553" y="195"/>
                    <a:pt x="2285" y="0"/>
                    <a:pt x="2001" y="0"/>
                  </a:cubicBezTo>
                  <a:cubicBezTo>
                    <a:pt x="1950" y="0"/>
                    <a:pt x="1899" y="7"/>
                    <a:pt x="1848" y="20"/>
                  </a:cubicBezTo>
                  <a:cubicBezTo>
                    <a:pt x="1599" y="87"/>
                    <a:pt x="1465" y="269"/>
                    <a:pt x="1408" y="374"/>
                  </a:cubicBezTo>
                  <a:cubicBezTo>
                    <a:pt x="1360" y="269"/>
                    <a:pt x="1226" y="87"/>
                    <a:pt x="977" y="20"/>
                  </a:cubicBezTo>
                  <a:cubicBezTo>
                    <a:pt x="926" y="7"/>
                    <a:pt x="875" y="0"/>
                    <a:pt x="824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52"/>
            <p:cNvSpPr/>
            <p:nvPr/>
          </p:nvSpPr>
          <p:spPr>
            <a:xfrm>
              <a:off x="2536600" y="4924200"/>
              <a:ext cx="70900" cy="51300"/>
            </a:xfrm>
            <a:custGeom>
              <a:avLst/>
              <a:gdLst/>
              <a:ahLst/>
              <a:cxnLst/>
              <a:rect l="l" t="t" r="r" b="b"/>
              <a:pathLst>
                <a:path w="2836" h="2052" extrusionOk="0">
                  <a:moveTo>
                    <a:pt x="834" y="69"/>
                  </a:moveTo>
                  <a:cubicBezTo>
                    <a:pt x="881" y="69"/>
                    <a:pt x="930" y="78"/>
                    <a:pt x="968" y="88"/>
                  </a:cubicBezTo>
                  <a:cubicBezTo>
                    <a:pt x="1274" y="165"/>
                    <a:pt x="1389" y="452"/>
                    <a:pt x="1389" y="461"/>
                  </a:cubicBezTo>
                  <a:cubicBezTo>
                    <a:pt x="1394" y="471"/>
                    <a:pt x="1408" y="476"/>
                    <a:pt x="1423" y="476"/>
                  </a:cubicBezTo>
                  <a:cubicBezTo>
                    <a:pt x="1437" y="476"/>
                    <a:pt x="1451" y="471"/>
                    <a:pt x="1456" y="461"/>
                  </a:cubicBezTo>
                  <a:cubicBezTo>
                    <a:pt x="1456" y="452"/>
                    <a:pt x="1571" y="165"/>
                    <a:pt x="1868" y="88"/>
                  </a:cubicBezTo>
                  <a:cubicBezTo>
                    <a:pt x="1916" y="76"/>
                    <a:pt x="1963" y="71"/>
                    <a:pt x="2010" y="71"/>
                  </a:cubicBezTo>
                  <a:cubicBezTo>
                    <a:pt x="2267" y="71"/>
                    <a:pt x="2504" y="240"/>
                    <a:pt x="2577" y="500"/>
                  </a:cubicBezTo>
                  <a:cubicBezTo>
                    <a:pt x="2759" y="1170"/>
                    <a:pt x="2117" y="1764"/>
                    <a:pt x="1418" y="1985"/>
                  </a:cubicBezTo>
                  <a:cubicBezTo>
                    <a:pt x="719" y="1764"/>
                    <a:pt x="87" y="1170"/>
                    <a:pt x="268" y="500"/>
                  </a:cubicBezTo>
                  <a:cubicBezTo>
                    <a:pt x="336" y="241"/>
                    <a:pt x="575" y="69"/>
                    <a:pt x="834" y="69"/>
                  </a:cubicBezTo>
                  <a:close/>
                  <a:moveTo>
                    <a:pt x="830" y="1"/>
                  </a:moveTo>
                  <a:cubicBezTo>
                    <a:pt x="547" y="1"/>
                    <a:pt x="282" y="189"/>
                    <a:pt x="202" y="480"/>
                  </a:cubicBezTo>
                  <a:cubicBezTo>
                    <a:pt x="0" y="1199"/>
                    <a:pt x="681" y="1821"/>
                    <a:pt x="1409" y="2051"/>
                  </a:cubicBezTo>
                  <a:lnTo>
                    <a:pt x="1428" y="2051"/>
                  </a:lnTo>
                  <a:cubicBezTo>
                    <a:pt x="2165" y="1821"/>
                    <a:pt x="2835" y="1199"/>
                    <a:pt x="2644" y="480"/>
                  </a:cubicBezTo>
                  <a:cubicBezTo>
                    <a:pt x="2563" y="189"/>
                    <a:pt x="2298" y="1"/>
                    <a:pt x="2016" y="1"/>
                  </a:cubicBezTo>
                  <a:cubicBezTo>
                    <a:pt x="1963" y="1"/>
                    <a:pt x="1911" y="7"/>
                    <a:pt x="1858" y="21"/>
                  </a:cubicBezTo>
                  <a:cubicBezTo>
                    <a:pt x="1609" y="88"/>
                    <a:pt x="1475" y="270"/>
                    <a:pt x="1418" y="365"/>
                  </a:cubicBezTo>
                  <a:cubicBezTo>
                    <a:pt x="1370" y="270"/>
                    <a:pt x="1236" y="88"/>
                    <a:pt x="987" y="21"/>
                  </a:cubicBezTo>
                  <a:cubicBezTo>
                    <a:pt x="935" y="7"/>
                    <a:pt x="882" y="1"/>
                    <a:pt x="830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52"/>
            <p:cNvSpPr/>
            <p:nvPr/>
          </p:nvSpPr>
          <p:spPr>
            <a:xfrm>
              <a:off x="2648175" y="4855950"/>
              <a:ext cx="66600" cy="49625"/>
            </a:xfrm>
            <a:custGeom>
              <a:avLst/>
              <a:gdLst/>
              <a:ahLst/>
              <a:cxnLst/>
              <a:rect l="l" t="t" r="r" b="b"/>
              <a:pathLst>
                <a:path w="2664" h="1985" extrusionOk="0">
                  <a:moveTo>
                    <a:pt x="739" y="1"/>
                  </a:moveTo>
                  <a:cubicBezTo>
                    <a:pt x="467" y="1"/>
                    <a:pt x="217" y="187"/>
                    <a:pt x="145" y="462"/>
                  </a:cubicBezTo>
                  <a:cubicBezTo>
                    <a:pt x="1" y="969"/>
                    <a:pt x="346" y="1678"/>
                    <a:pt x="1333" y="1984"/>
                  </a:cubicBezTo>
                  <a:cubicBezTo>
                    <a:pt x="2319" y="1678"/>
                    <a:pt x="2664" y="969"/>
                    <a:pt x="2521" y="462"/>
                  </a:cubicBezTo>
                  <a:cubicBezTo>
                    <a:pt x="2448" y="187"/>
                    <a:pt x="2198" y="1"/>
                    <a:pt x="1927" y="1"/>
                  </a:cubicBezTo>
                  <a:cubicBezTo>
                    <a:pt x="1876" y="1"/>
                    <a:pt x="1825" y="7"/>
                    <a:pt x="1773" y="21"/>
                  </a:cubicBezTo>
                  <a:cubicBezTo>
                    <a:pt x="1448" y="107"/>
                    <a:pt x="1333" y="413"/>
                    <a:pt x="1333" y="413"/>
                  </a:cubicBezTo>
                  <a:cubicBezTo>
                    <a:pt x="1333" y="413"/>
                    <a:pt x="1218" y="107"/>
                    <a:pt x="892" y="21"/>
                  </a:cubicBezTo>
                  <a:cubicBezTo>
                    <a:pt x="841" y="7"/>
                    <a:pt x="789" y="1"/>
                    <a:pt x="739" y="1"/>
                  </a:cubicBezTo>
                  <a:close/>
                </a:path>
              </a:pathLst>
            </a:custGeom>
            <a:solidFill>
              <a:srgbClr val="F6C4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52"/>
            <p:cNvSpPr/>
            <p:nvPr/>
          </p:nvSpPr>
          <p:spPr>
            <a:xfrm>
              <a:off x="2646050" y="4855250"/>
              <a:ext cx="70900" cy="51275"/>
            </a:xfrm>
            <a:custGeom>
              <a:avLst/>
              <a:gdLst/>
              <a:ahLst/>
              <a:cxnLst/>
              <a:rect l="l" t="t" r="r" b="b"/>
              <a:pathLst>
                <a:path w="2836" h="2051" extrusionOk="0">
                  <a:moveTo>
                    <a:pt x="2018" y="66"/>
                  </a:moveTo>
                  <a:cubicBezTo>
                    <a:pt x="2271" y="66"/>
                    <a:pt x="2505" y="242"/>
                    <a:pt x="2576" y="499"/>
                  </a:cubicBezTo>
                  <a:cubicBezTo>
                    <a:pt x="2759" y="1169"/>
                    <a:pt x="2117" y="1754"/>
                    <a:pt x="1418" y="1974"/>
                  </a:cubicBezTo>
                  <a:cubicBezTo>
                    <a:pt x="718" y="1754"/>
                    <a:pt x="77" y="1169"/>
                    <a:pt x="258" y="499"/>
                  </a:cubicBezTo>
                  <a:cubicBezTo>
                    <a:pt x="335" y="241"/>
                    <a:pt x="575" y="68"/>
                    <a:pt x="824" y="68"/>
                  </a:cubicBezTo>
                  <a:cubicBezTo>
                    <a:pt x="871" y="68"/>
                    <a:pt x="920" y="68"/>
                    <a:pt x="967" y="87"/>
                  </a:cubicBezTo>
                  <a:cubicBezTo>
                    <a:pt x="1274" y="164"/>
                    <a:pt x="1389" y="451"/>
                    <a:pt x="1389" y="460"/>
                  </a:cubicBezTo>
                  <a:cubicBezTo>
                    <a:pt x="1394" y="470"/>
                    <a:pt x="1406" y="475"/>
                    <a:pt x="1418" y="475"/>
                  </a:cubicBezTo>
                  <a:cubicBezTo>
                    <a:pt x="1430" y="475"/>
                    <a:pt x="1442" y="470"/>
                    <a:pt x="1446" y="460"/>
                  </a:cubicBezTo>
                  <a:cubicBezTo>
                    <a:pt x="1456" y="451"/>
                    <a:pt x="1571" y="164"/>
                    <a:pt x="1868" y="87"/>
                  </a:cubicBezTo>
                  <a:cubicBezTo>
                    <a:pt x="1918" y="73"/>
                    <a:pt x="1968" y="66"/>
                    <a:pt x="2018" y="66"/>
                  </a:cubicBezTo>
                  <a:close/>
                  <a:moveTo>
                    <a:pt x="826" y="0"/>
                  </a:moveTo>
                  <a:cubicBezTo>
                    <a:pt x="540" y="0"/>
                    <a:pt x="282" y="188"/>
                    <a:pt x="201" y="480"/>
                  </a:cubicBezTo>
                  <a:cubicBezTo>
                    <a:pt x="0" y="1198"/>
                    <a:pt x="680" y="1821"/>
                    <a:pt x="1408" y="2041"/>
                  </a:cubicBezTo>
                  <a:lnTo>
                    <a:pt x="1418" y="2051"/>
                  </a:lnTo>
                  <a:lnTo>
                    <a:pt x="1427" y="2041"/>
                  </a:lnTo>
                  <a:cubicBezTo>
                    <a:pt x="2165" y="1821"/>
                    <a:pt x="2835" y="1198"/>
                    <a:pt x="2644" y="480"/>
                  </a:cubicBezTo>
                  <a:cubicBezTo>
                    <a:pt x="2563" y="188"/>
                    <a:pt x="2298" y="0"/>
                    <a:pt x="2009" y="0"/>
                  </a:cubicBezTo>
                  <a:cubicBezTo>
                    <a:pt x="1956" y="0"/>
                    <a:pt x="1902" y="6"/>
                    <a:pt x="1848" y="20"/>
                  </a:cubicBezTo>
                  <a:cubicBezTo>
                    <a:pt x="1609" y="87"/>
                    <a:pt x="1475" y="269"/>
                    <a:pt x="1418" y="365"/>
                  </a:cubicBezTo>
                  <a:cubicBezTo>
                    <a:pt x="1360" y="269"/>
                    <a:pt x="1235" y="87"/>
                    <a:pt x="986" y="20"/>
                  </a:cubicBezTo>
                  <a:cubicBezTo>
                    <a:pt x="933" y="6"/>
                    <a:pt x="879" y="0"/>
                    <a:pt x="826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52"/>
            <p:cNvSpPr/>
            <p:nvPr/>
          </p:nvSpPr>
          <p:spPr>
            <a:xfrm>
              <a:off x="2484150" y="5126800"/>
              <a:ext cx="66600" cy="49625"/>
            </a:xfrm>
            <a:custGeom>
              <a:avLst/>
              <a:gdLst/>
              <a:ahLst/>
              <a:cxnLst/>
              <a:rect l="l" t="t" r="r" b="b"/>
              <a:pathLst>
                <a:path w="2664" h="1985" extrusionOk="0">
                  <a:moveTo>
                    <a:pt x="738" y="1"/>
                  </a:moveTo>
                  <a:cubicBezTo>
                    <a:pt x="467" y="1"/>
                    <a:pt x="217" y="187"/>
                    <a:pt x="144" y="461"/>
                  </a:cubicBezTo>
                  <a:cubicBezTo>
                    <a:pt x="1" y="969"/>
                    <a:pt x="345" y="1678"/>
                    <a:pt x="1332" y="1985"/>
                  </a:cubicBezTo>
                  <a:cubicBezTo>
                    <a:pt x="2319" y="1678"/>
                    <a:pt x="2664" y="969"/>
                    <a:pt x="2520" y="461"/>
                  </a:cubicBezTo>
                  <a:cubicBezTo>
                    <a:pt x="2447" y="187"/>
                    <a:pt x="2197" y="1"/>
                    <a:pt x="1925" y="1"/>
                  </a:cubicBezTo>
                  <a:cubicBezTo>
                    <a:pt x="1875" y="1"/>
                    <a:pt x="1823" y="7"/>
                    <a:pt x="1772" y="21"/>
                  </a:cubicBezTo>
                  <a:cubicBezTo>
                    <a:pt x="1447" y="107"/>
                    <a:pt x="1332" y="414"/>
                    <a:pt x="1332" y="414"/>
                  </a:cubicBezTo>
                  <a:cubicBezTo>
                    <a:pt x="1332" y="414"/>
                    <a:pt x="1217" y="107"/>
                    <a:pt x="891" y="21"/>
                  </a:cubicBezTo>
                  <a:cubicBezTo>
                    <a:pt x="840" y="7"/>
                    <a:pt x="789" y="1"/>
                    <a:pt x="738" y="1"/>
                  </a:cubicBezTo>
                  <a:close/>
                </a:path>
              </a:pathLst>
            </a:custGeom>
            <a:solidFill>
              <a:srgbClr val="EF89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52"/>
            <p:cNvSpPr/>
            <p:nvPr/>
          </p:nvSpPr>
          <p:spPr>
            <a:xfrm>
              <a:off x="2482000" y="5126100"/>
              <a:ext cx="70900" cy="51275"/>
            </a:xfrm>
            <a:custGeom>
              <a:avLst/>
              <a:gdLst/>
              <a:ahLst/>
              <a:cxnLst/>
              <a:rect l="l" t="t" r="r" b="b"/>
              <a:pathLst>
                <a:path w="2836" h="2051" extrusionOk="0">
                  <a:moveTo>
                    <a:pt x="2005" y="61"/>
                  </a:moveTo>
                  <a:cubicBezTo>
                    <a:pt x="2264" y="61"/>
                    <a:pt x="2503" y="238"/>
                    <a:pt x="2577" y="499"/>
                  </a:cubicBezTo>
                  <a:cubicBezTo>
                    <a:pt x="2759" y="1170"/>
                    <a:pt x="2117" y="1754"/>
                    <a:pt x="1418" y="1974"/>
                  </a:cubicBezTo>
                  <a:cubicBezTo>
                    <a:pt x="719" y="1754"/>
                    <a:pt x="77" y="1170"/>
                    <a:pt x="259" y="499"/>
                  </a:cubicBezTo>
                  <a:cubicBezTo>
                    <a:pt x="336" y="240"/>
                    <a:pt x="575" y="68"/>
                    <a:pt x="824" y="68"/>
                  </a:cubicBezTo>
                  <a:cubicBezTo>
                    <a:pt x="872" y="68"/>
                    <a:pt x="920" y="68"/>
                    <a:pt x="968" y="78"/>
                  </a:cubicBezTo>
                  <a:cubicBezTo>
                    <a:pt x="1274" y="163"/>
                    <a:pt x="1389" y="451"/>
                    <a:pt x="1389" y="451"/>
                  </a:cubicBezTo>
                  <a:lnTo>
                    <a:pt x="1418" y="537"/>
                  </a:lnTo>
                  <a:lnTo>
                    <a:pt x="1447" y="451"/>
                  </a:lnTo>
                  <a:cubicBezTo>
                    <a:pt x="1447" y="451"/>
                    <a:pt x="1562" y="163"/>
                    <a:pt x="1868" y="78"/>
                  </a:cubicBezTo>
                  <a:cubicBezTo>
                    <a:pt x="1914" y="66"/>
                    <a:pt x="1960" y="61"/>
                    <a:pt x="2005" y="61"/>
                  </a:cubicBezTo>
                  <a:close/>
                  <a:moveTo>
                    <a:pt x="826" y="0"/>
                  </a:moveTo>
                  <a:cubicBezTo>
                    <a:pt x="540" y="0"/>
                    <a:pt x="282" y="189"/>
                    <a:pt x="202" y="480"/>
                  </a:cubicBezTo>
                  <a:cubicBezTo>
                    <a:pt x="0" y="1189"/>
                    <a:pt x="681" y="1821"/>
                    <a:pt x="1409" y="2041"/>
                  </a:cubicBezTo>
                  <a:lnTo>
                    <a:pt x="1418" y="2051"/>
                  </a:lnTo>
                  <a:lnTo>
                    <a:pt x="1428" y="2041"/>
                  </a:lnTo>
                  <a:cubicBezTo>
                    <a:pt x="2165" y="1821"/>
                    <a:pt x="2835" y="1189"/>
                    <a:pt x="2635" y="480"/>
                  </a:cubicBezTo>
                  <a:cubicBezTo>
                    <a:pt x="2562" y="189"/>
                    <a:pt x="2298" y="0"/>
                    <a:pt x="2011" y="0"/>
                  </a:cubicBezTo>
                  <a:cubicBezTo>
                    <a:pt x="1957" y="0"/>
                    <a:pt x="1903" y="7"/>
                    <a:pt x="1849" y="20"/>
                  </a:cubicBezTo>
                  <a:cubicBezTo>
                    <a:pt x="1609" y="87"/>
                    <a:pt x="1475" y="269"/>
                    <a:pt x="1418" y="365"/>
                  </a:cubicBezTo>
                  <a:cubicBezTo>
                    <a:pt x="1360" y="269"/>
                    <a:pt x="1236" y="87"/>
                    <a:pt x="987" y="20"/>
                  </a:cubicBezTo>
                  <a:cubicBezTo>
                    <a:pt x="933" y="7"/>
                    <a:pt x="879" y="0"/>
                    <a:pt x="826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52"/>
            <p:cNvSpPr/>
            <p:nvPr/>
          </p:nvSpPr>
          <p:spPr>
            <a:xfrm>
              <a:off x="2482000" y="5126025"/>
              <a:ext cx="70900" cy="51100"/>
            </a:xfrm>
            <a:custGeom>
              <a:avLst/>
              <a:gdLst/>
              <a:ahLst/>
              <a:cxnLst/>
              <a:rect l="l" t="t" r="r" b="b"/>
              <a:pathLst>
                <a:path w="2836" h="2044" extrusionOk="0">
                  <a:moveTo>
                    <a:pt x="2017" y="69"/>
                  </a:moveTo>
                  <a:cubicBezTo>
                    <a:pt x="2271" y="69"/>
                    <a:pt x="2505" y="245"/>
                    <a:pt x="2577" y="502"/>
                  </a:cubicBezTo>
                  <a:cubicBezTo>
                    <a:pt x="2759" y="1173"/>
                    <a:pt x="2117" y="1757"/>
                    <a:pt x="1418" y="1977"/>
                  </a:cubicBezTo>
                  <a:cubicBezTo>
                    <a:pt x="719" y="1757"/>
                    <a:pt x="77" y="1173"/>
                    <a:pt x="259" y="502"/>
                  </a:cubicBezTo>
                  <a:cubicBezTo>
                    <a:pt x="336" y="243"/>
                    <a:pt x="575" y="71"/>
                    <a:pt x="824" y="71"/>
                  </a:cubicBezTo>
                  <a:cubicBezTo>
                    <a:pt x="872" y="71"/>
                    <a:pt x="920" y="71"/>
                    <a:pt x="968" y="90"/>
                  </a:cubicBezTo>
                  <a:cubicBezTo>
                    <a:pt x="1274" y="166"/>
                    <a:pt x="1389" y="454"/>
                    <a:pt x="1389" y="454"/>
                  </a:cubicBezTo>
                  <a:cubicBezTo>
                    <a:pt x="1394" y="468"/>
                    <a:pt x="1406" y="476"/>
                    <a:pt x="1418" y="476"/>
                  </a:cubicBezTo>
                  <a:cubicBezTo>
                    <a:pt x="1430" y="476"/>
                    <a:pt x="1442" y="468"/>
                    <a:pt x="1447" y="454"/>
                  </a:cubicBezTo>
                  <a:cubicBezTo>
                    <a:pt x="1456" y="454"/>
                    <a:pt x="1571" y="166"/>
                    <a:pt x="1868" y="90"/>
                  </a:cubicBezTo>
                  <a:cubicBezTo>
                    <a:pt x="1918" y="76"/>
                    <a:pt x="1968" y="69"/>
                    <a:pt x="2017" y="69"/>
                  </a:cubicBezTo>
                  <a:close/>
                  <a:moveTo>
                    <a:pt x="819" y="0"/>
                  </a:moveTo>
                  <a:cubicBezTo>
                    <a:pt x="536" y="0"/>
                    <a:pt x="282" y="195"/>
                    <a:pt x="202" y="483"/>
                  </a:cubicBezTo>
                  <a:cubicBezTo>
                    <a:pt x="0" y="1192"/>
                    <a:pt x="671" y="1824"/>
                    <a:pt x="1409" y="2044"/>
                  </a:cubicBezTo>
                  <a:lnTo>
                    <a:pt x="1428" y="2044"/>
                  </a:lnTo>
                  <a:cubicBezTo>
                    <a:pt x="2165" y="1824"/>
                    <a:pt x="2835" y="1192"/>
                    <a:pt x="2644" y="483"/>
                  </a:cubicBezTo>
                  <a:cubicBezTo>
                    <a:pt x="2564" y="195"/>
                    <a:pt x="2303" y="0"/>
                    <a:pt x="2018" y="0"/>
                  </a:cubicBezTo>
                  <a:cubicBezTo>
                    <a:pt x="1962" y="0"/>
                    <a:pt x="1906" y="7"/>
                    <a:pt x="1849" y="23"/>
                  </a:cubicBezTo>
                  <a:cubicBezTo>
                    <a:pt x="1609" y="81"/>
                    <a:pt x="1475" y="272"/>
                    <a:pt x="1418" y="368"/>
                  </a:cubicBezTo>
                  <a:cubicBezTo>
                    <a:pt x="1360" y="272"/>
                    <a:pt x="1236" y="81"/>
                    <a:pt x="987" y="23"/>
                  </a:cubicBezTo>
                  <a:cubicBezTo>
                    <a:pt x="931" y="7"/>
                    <a:pt x="874" y="0"/>
                    <a:pt x="819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52"/>
            <p:cNvSpPr/>
            <p:nvPr/>
          </p:nvSpPr>
          <p:spPr>
            <a:xfrm>
              <a:off x="2593575" y="5243675"/>
              <a:ext cx="66375" cy="49625"/>
            </a:xfrm>
            <a:custGeom>
              <a:avLst/>
              <a:gdLst/>
              <a:ahLst/>
              <a:cxnLst/>
              <a:rect l="l" t="t" r="r" b="b"/>
              <a:pathLst>
                <a:path w="2655" h="1985" extrusionOk="0">
                  <a:moveTo>
                    <a:pt x="739" y="0"/>
                  </a:moveTo>
                  <a:cubicBezTo>
                    <a:pt x="467" y="0"/>
                    <a:pt x="217" y="186"/>
                    <a:pt x="145" y="461"/>
                  </a:cubicBezTo>
                  <a:cubicBezTo>
                    <a:pt x="1" y="969"/>
                    <a:pt x="346" y="1678"/>
                    <a:pt x="1333" y="1984"/>
                  </a:cubicBezTo>
                  <a:cubicBezTo>
                    <a:pt x="2319" y="1678"/>
                    <a:pt x="2655" y="969"/>
                    <a:pt x="2521" y="461"/>
                  </a:cubicBezTo>
                  <a:cubicBezTo>
                    <a:pt x="2448" y="186"/>
                    <a:pt x="2198" y="0"/>
                    <a:pt x="1926" y="0"/>
                  </a:cubicBezTo>
                  <a:cubicBezTo>
                    <a:pt x="1876" y="0"/>
                    <a:pt x="1824" y="7"/>
                    <a:pt x="1773" y="20"/>
                  </a:cubicBezTo>
                  <a:cubicBezTo>
                    <a:pt x="1448" y="107"/>
                    <a:pt x="1333" y="413"/>
                    <a:pt x="1333" y="413"/>
                  </a:cubicBezTo>
                  <a:cubicBezTo>
                    <a:pt x="1333" y="413"/>
                    <a:pt x="1208" y="107"/>
                    <a:pt x="892" y="20"/>
                  </a:cubicBezTo>
                  <a:cubicBezTo>
                    <a:pt x="841" y="7"/>
                    <a:pt x="790" y="0"/>
                    <a:pt x="739" y="0"/>
                  </a:cubicBezTo>
                  <a:close/>
                </a:path>
              </a:pathLst>
            </a:custGeom>
            <a:solidFill>
              <a:srgbClr val="8A9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52"/>
            <p:cNvSpPr/>
            <p:nvPr/>
          </p:nvSpPr>
          <p:spPr>
            <a:xfrm>
              <a:off x="2591450" y="5242950"/>
              <a:ext cx="70900" cy="51300"/>
            </a:xfrm>
            <a:custGeom>
              <a:avLst/>
              <a:gdLst/>
              <a:ahLst/>
              <a:cxnLst/>
              <a:rect l="l" t="t" r="r" b="b"/>
              <a:pathLst>
                <a:path w="2836" h="2052" extrusionOk="0">
                  <a:moveTo>
                    <a:pt x="2017" y="67"/>
                  </a:moveTo>
                  <a:cubicBezTo>
                    <a:pt x="2271" y="67"/>
                    <a:pt x="2503" y="243"/>
                    <a:pt x="2567" y="500"/>
                  </a:cubicBezTo>
                  <a:cubicBezTo>
                    <a:pt x="2759" y="1170"/>
                    <a:pt x="2117" y="1764"/>
                    <a:pt x="1418" y="1975"/>
                  </a:cubicBezTo>
                  <a:cubicBezTo>
                    <a:pt x="718" y="1764"/>
                    <a:pt x="77" y="1170"/>
                    <a:pt x="258" y="500"/>
                  </a:cubicBezTo>
                  <a:cubicBezTo>
                    <a:pt x="335" y="241"/>
                    <a:pt x="565" y="68"/>
                    <a:pt x="824" y="68"/>
                  </a:cubicBezTo>
                  <a:cubicBezTo>
                    <a:pt x="871" y="68"/>
                    <a:pt x="920" y="68"/>
                    <a:pt x="967" y="87"/>
                  </a:cubicBezTo>
                  <a:cubicBezTo>
                    <a:pt x="1264" y="164"/>
                    <a:pt x="1379" y="451"/>
                    <a:pt x="1389" y="461"/>
                  </a:cubicBezTo>
                  <a:cubicBezTo>
                    <a:pt x="1389" y="471"/>
                    <a:pt x="1399" y="481"/>
                    <a:pt x="1418" y="481"/>
                  </a:cubicBezTo>
                  <a:cubicBezTo>
                    <a:pt x="1427" y="481"/>
                    <a:pt x="1446" y="471"/>
                    <a:pt x="1446" y="461"/>
                  </a:cubicBezTo>
                  <a:cubicBezTo>
                    <a:pt x="1446" y="451"/>
                    <a:pt x="1561" y="164"/>
                    <a:pt x="1868" y="87"/>
                  </a:cubicBezTo>
                  <a:cubicBezTo>
                    <a:pt x="1917" y="74"/>
                    <a:pt x="1967" y="67"/>
                    <a:pt x="2017" y="67"/>
                  </a:cubicBezTo>
                  <a:close/>
                  <a:moveTo>
                    <a:pt x="825" y="1"/>
                  </a:moveTo>
                  <a:cubicBezTo>
                    <a:pt x="537" y="1"/>
                    <a:pt x="272" y="190"/>
                    <a:pt x="192" y="481"/>
                  </a:cubicBezTo>
                  <a:cubicBezTo>
                    <a:pt x="0" y="1199"/>
                    <a:pt x="671" y="1822"/>
                    <a:pt x="1408" y="2042"/>
                  </a:cubicBezTo>
                  <a:cubicBezTo>
                    <a:pt x="1408" y="2052"/>
                    <a:pt x="1408" y="2052"/>
                    <a:pt x="1418" y="2052"/>
                  </a:cubicBezTo>
                  <a:lnTo>
                    <a:pt x="1427" y="2042"/>
                  </a:lnTo>
                  <a:cubicBezTo>
                    <a:pt x="2155" y="1822"/>
                    <a:pt x="2835" y="1199"/>
                    <a:pt x="2634" y="481"/>
                  </a:cubicBezTo>
                  <a:cubicBezTo>
                    <a:pt x="2553" y="190"/>
                    <a:pt x="2295" y="1"/>
                    <a:pt x="2009" y="1"/>
                  </a:cubicBezTo>
                  <a:cubicBezTo>
                    <a:pt x="1956" y="1"/>
                    <a:pt x="1902" y="7"/>
                    <a:pt x="1848" y="21"/>
                  </a:cubicBezTo>
                  <a:cubicBezTo>
                    <a:pt x="1599" y="87"/>
                    <a:pt x="1475" y="270"/>
                    <a:pt x="1418" y="366"/>
                  </a:cubicBezTo>
                  <a:cubicBezTo>
                    <a:pt x="1360" y="270"/>
                    <a:pt x="1226" y="87"/>
                    <a:pt x="986" y="21"/>
                  </a:cubicBezTo>
                  <a:cubicBezTo>
                    <a:pt x="932" y="7"/>
                    <a:pt x="878" y="1"/>
                    <a:pt x="825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52"/>
            <p:cNvSpPr/>
            <p:nvPr/>
          </p:nvSpPr>
          <p:spPr>
            <a:xfrm>
              <a:off x="2406800" y="4476400"/>
              <a:ext cx="334100" cy="227300"/>
            </a:xfrm>
            <a:custGeom>
              <a:avLst/>
              <a:gdLst/>
              <a:ahLst/>
              <a:cxnLst/>
              <a:rect l="l" t="t" r="r" b="b"/>
              <a:pathLst>
                <a:path w="13364" h="9092" extrusionOk="0">
                  <a:moveTo>
                    <a:pt x="6686" y="0"/>
                  </a:moveTo>
                  <a:cubicBezTo>
                    <a:pt x="5451" y="0"/>
                    <a:pt x="4426" y="892"/>
                    <a:pt x="4215" y="2060"/>
                  </a:cubicBezTo>
                  <a:cubicBezTo>
                    <a:pt x="3995" y="1984"/>
                    <a:pt x="3755" y="1935"/>
                    <a:pt x="3497" y="1935"/>
                  </a:cubicBezTo>
                  <a:cubicBezTo>
                    <a:pt x="2318" y="1935"/>
                    <a:pt x="1360" y="2893"/>
                    <a:pt x="1360" y="4072"/>
                  </a:cubicBezTo>
                  <a:cubicBezTo>
                    <a:pt x="1360" y="4139"/>
                    <a:pt x="1370" y="4215"/>
                    <a:pt x="1370" y="4283"/>
                  </a:cubicBezTo>
                  <a:lnTo>
                    <a:pt x="1360" y="4283"/>
                  </a:lnTo>
                  <a:cubicBezTo>
                    <a:pt x="613" y="4283"/>
                    <a:pt x="0" y="4896"/>
                    <a:pt x="0" y="5643"/>
                  </a:cubicBezTo>
                  <a:cubicBezTo>
                    <a:pt x="0" y="6399"/>
                    <a:pt x="613" y="7012"/>
                    <a:pt x="1360" y="7012"/>
                  </a:cubicBezTo>
                  <a:cubicBezTo>
                    <a:pt x="1485" y="7012"/>
                    <a:pt x="1600" y="6993"/>
                    <a:pt x="1715" y="6965"/>
                  </a:cubicBezTo>
                  <a:cubicBezTo>
                    <a:pt x="1954" y="7865"/>
                    <a:pt x="2788" y="8536"/>
                    <a:pt x="3774" y="8536"/>
                  </a:cubicBezTo>
                  <a:cubicBezTo>
                    <a:pt x="4148" y="8536"/>
                    <a:pt x="4512" y="8440"/>
                    <a:pt x="4819" y="8258"/>
                  </a:cubicBezTo>
                  <a:cubicBezTo>
                    <a:pt x="5279" y="8775"/>
                    <a:pt x="5939" y="9091"/>
                    <a:pt x="6686" y="9091"/>
                  </a:cubicBezTo>
                  <a:cubicBezTo>
                    <a:pt x="7424" y="9091"/>
                    <a:pt x="8085" y="8775"/>
                    <a:pt x="8545" y="8258"/>
                  </a:cubicBezTo>
                  <a:cubicBezTo>
                    <a:pt x="8851" y="8440"/>
                    <a:pt x="9215" y="8536"/>
                    <a:pt x="9598" y="8536"/>
                  </a:cubicBezTo>
                  <a:cubicBezTo>
                    <a:pt x="10575" y="8536"/>
                    <a:pt x="11409" y="7865"/>
                    <a:pt x="11658" y="6965"/>
                  </a:cubicBezTo>
                  <a:cubicBezTo>
                    <a:pt x="11763" y="6993"/>
                    <a:pt x="11878" y="7012"/>
                    <a:pt x="12003" y="7012"/>
                  </a:cubicBezTo>
                  <a:cubicBezTo>
                    <a:pt x="12750" y="7012"/>
                    <a:pt x="13363" y="6399"/>
                    <a:pt x="13363" y="5643"/>
                  </a:cubicBezTo>
                  <a:cubicBezTo>
                    <a:pt x="13363" y="4896"/>
                    <a:pt x="12750" y="4283"/>
                    <a:pt x="12003" y="4283"/>
                  </a:cubicBezTo>
                  <a:lnTo>
                    <a:pt x="11993" y="4283"/>
                  </a:lnTo>
                  <a:cubicBezTo>
                    <a:pt x="11993" y="4215"/>
                    <a:pt x="12003" y="4139"/>
                    <a:pt x="12003" y="4072"/>
                  </a:cubicBezTo>
                  <a:cubicBezTo>
                    <a:pt x="12003" y="2893"/>
                    <a:pt x="11045" y="1935"/>
                    <a:pt x="9867" y="1935"/>
                  </a:cubicBezTo>
                  <a:cubicBezTo>
                    <a:pt x="9608" y="1935"/>
                    <a:pt x="9369" y="1984"/>
                    <a:pt x="9149" y="2060"/>
                  </a:cubicBezTo>
                  <a:cubicBezTo>
                    <a:pt x="8938" y="892"/>
                    <a:pt x="7913" y="0"/>
                    <a:pt x="6686" y="0"/>
                  </a:cubicBezTo>
                  <a:close/>
                </a:path>
              </a:pathLst>
            </a:custGeom>
            <a:solidFill>
              <a:srgbClr val="8A9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52"/>
            <p:cNvSpPr/>
            <p:nvPr/>
          </p:nvSpPr>
          <p:spPr>
            <a:xfrm>
              <a:off x="2406075" y="4475450"/>
              <a:ext cx="335775" cy="229200"/>
            </a:xfrm>
            <a:custGeom>
              <a:avLst/>
              <a:gdLst/>
              <a:ahLst/>
              <a:cxnLst/>
              <a:rect l="l" t="t" r="r" b="b"/>
              <a:pathLst>
                <a:path w="13431" h="9168" extrusionOk="0">
                  <a:moveTo>
                    <a:pt x="6715" y="68"/>
                  </a:moveTo>
                  <a:cubicBezTo>
                    <a:pt x="7913" y="68"/>
                    <a:pt x="8929" y="930"/>
                    <a:pt x="9139" y="2108"/>
                  </a:cubicBezTo>
                  <a:cubicBezTo>
                    <a:pt x="9148" y="2118"/>
                    <a:pt x="9148" y="2127"/>
                    <a:pt x="9158" y="2127"/>
                  </a:cubicBezTo>
                  <a:cubicBezTo>
                    <a:pt x="9163" y="2132"/>
                    <a:pt x="9168" y="2134"/>
                    <a:pt x="9173" y="2134"/>
                  </a:cubicBezTo>
                  <a:cubicBezTo>
                    <a:pt x="9177" y="2134"/>
                    <a:pt x="9182" y="2132"/>
                    <a:pt x="9187" y="2127"/>
                  </a:cubicBezTo>
                  <a:cubicBezTo>
                    <a:pt x="9417" y="2050"/>
                    <a:pt x="9657" y="2012"/>
                    <a:pt x="9896" y="2012"/>
                  </a:cubicBezTo>
                  <a:cubicBezTo>
                    <a:pt x="11055" y="2012"/>
                    <a:pt x="11994" y="2951"/>
                    <a:pt x="11994" y="4110"/>
                  </a:cubicBezTo>
                  <a:cubicBezTo>
                    <a:pt x="11994" y="4177"/>
                    <a:pt x="11994" y="4244"/>
                    <a:pt x="11984" y="4321"/>
                  </a:cubicBezTo>
                  <a:cubicBezTo>
                    <a:pt x="11984" y="4330"/>
                    <a:pt x="11994" y="4330"/>
                    <a:pt x="12003" y="4340"/>
                  </a:cubicBezTo>
                  <a:cubicBezTo>
                    <a:pt x="12003" y="4349"/>
                    <a:pt x="12022" y="4349"/>
                    <a:pt x="12032" y="4349"/>
                  </a:cubicBezTo>
                  <a:cubicBezTo>
                    <a:pt x="12760" y="4349"/>
                    <a:pt x="13363" y="4953"/>
                    <a:pt x="13363" y="5681"/>
                  </a:cubicBezTo>
                  <a:cubicBezTo>
                    <a:pt x="13363" y="6418"/>
                    <a:pt x="12760" y="7012"/>
                    <a:pt x="12032" y="7012"/>
                  </a:cubicBezTo>
                  <a:cubicBezTo>
                    <a:pt x="11917" y="7012"/>
                    <a:pt x="11802" y="6993"/>
                    <a:pt x="11697" y="6965"/>
                  </a:cubicBezTo>
                  <a:cubicBezTo>
                    <a:pt x="11677" y="6965"/>
                    <a:pt x="11658" y="6974"/>
                    <a:pt x="11649" y="6993"/>
                  </a:cubicBezTo>
                  <a:cubicBezTo>
                    <a:pt x="11400" y="7903"/>
                    <a:pt x="10566" y="8545"/>
                    <a:pt x="9627" y="8545"/>
                  </a:cubicBezTo>
                  <a:cubicBezTo>
                    <a:pt x="9263" y="8545"/>
                    <a:pt x="8909" y="8449"/>
                    <a:pt x="8593" y="8267"/>
                  </a:cubicBezTo>
                  <a:cubicBezTo>
                    <a:pt x="8587" y="8264"/>
                    <a:pt x="8582" y="8263"/>
                    <a:pt x="8578" y="8263"/>
                  </a:cubicBezTo>
                  <a:cubicBezTo>
                    <a:pt x="8568" y="8263"/>
                    <a:pt x="8562" y="8270"/>
                    <a:pt x="8555" y="8277"/>
                  </a:cubicBezTo>
                  <a:cubicBezTo>
                    <a:pt x="8076" y="8804"/>
                    <a:pt x="7415" y="9100"/>
                    <a:pt x="6715" y="9100"/>
                  </a:cubicBezTo>
                  <a:cubicBezTo>
                    <a:pt x="6016" y="9100"/>
                    <a:pt x="5346" y="8804"/>
                    <a:pt x="4876" y="8277"/>
                  </a:cubicBezTo>
                  <a:cubicBezTo>
                    <a:pt x="4867" y="8267"/>
                    <a:pt x="4857" y="8267"/>
                    <a:pt x="4848" y="8267"/>
                  </a:cubicBezTo>
                  <a:lnTo>
                    <a:pt x="4829" y="8267"/>
                  </a:lnTo>
                  <a:cubicBezTo>
                    <a:pt x="4512" y="8449"/>
                    <a:pt x="4158" y="8545"/>
                    <a:pt x="3803" y="8545"/>
                  </a:cubicBezTo>
                  <a:cubicBezTo>
                    <a:pt x="2855" y="8545"/>
                    <a:pt x="2022" y="7903"/>
                    <a:pt x="1773" y="6993"/>
                  </a:cubicBezTo>
                  <a:cubicBezTo>
                    <a:pt x="1763" y="6974"/>
                    <a:pt x="1744" y="6965"/>
                    <a:pt x="1734" y="6965"/>
                  </a:cubicBezTo>
                  <a:cubicBezTo>
                    <a:pt x="1619" y="6993"/>
                    <a:pt x="1504" y="7012"/>
                    <a:pt x="1389" y="7012"/>
                  </a:cubicBezTo>
                  <a:cubicBezTo>
                    <a:pt x="661" y="7012"/>
                    <a:pt x="67" y="6418"/>
                    <a:pt x="67" y="5681"/>
                  </a:cubicBezTo>
                  <a:cubicBezTo>
                    <a:pt x="67" y="4953"/>
                    <a:pt x="661" y="4349"/>
                    <a:pt x="1389" y="4349"/>
                  </a:cubicBezTo>
                  <a:lnTo>
                    <a:pt x="1399" y="4349"/>
                  </a:lnTo>
                  <a:cubicBezTo>
                    <a:pt x="1409" y="4349"/>
                    <a:pt x="1419" y="4349"/>
                    <a:pt x="1428" y="4340"/>
                  </a:cubicBezTo>
                  <a:cubicBezTo>
                    <a:pt x="1438" y="4330"/>
                    <a:pt x="1438" y="4330"/>
                    <a:pt x="1438" y="4321"/>
                  </a:cubicBezTo>
                  <a:cubicBezTo>
                    <a:pt x="1428" y="4244"/>
                    <a:pt x="1428" y="4177"/>
                    <a:pt x="1428" y="4110"/>
                  </a:cubicBezTo>
                  <a:cubicBezTo>
                    <a:pt x="1428" y="2951"/>
                    <a:pt x="2366" y="2012"/>
                    <a:pt x="3526" y="2012"/>
                  </a:cubicBezTo>
                  <a:cubicBezTo>
                    <a:pt x="3765" y="2012"/>
                    <a:pt x="4005" y="2050"/>
                    <a:pt x="4235" y="2127"/>
                  </a:cubicBezTo>
                  <a:cubicBezTo>
                    <a:pt x="4239" y="2132"/>
                    <a:pt x="4244" y="2134"/>
                    <a:pt x="4249" y="2134"/>
                  </a:cubicBezTo>
                  <a:cubicBezTo>
                    <a:pt x="4254" y="2134"/>
                    <a:pt x="4259" y="2132"/>
                    <a:pt x="4263" y="2127"/>
                  </a:cubicBezTo>
                  <a:cubicBezTo>
                    <a:pt x="4273" y="2127"/>
                    <a:pt x="4282" y="2118"/>
                    <a:pt x="4282" y="2108"/>
                  </a:cubicBezTo>
                  <a:cubicBezTo>
                    <a:pt x="4493" y="930"/>
                    <a:pt x="5508" y="68"/>
                    <a:pt x="6715" y="68"/>
                  </a:cubicBezTo>
                  <a:close/>
                  <a:moveTo>
                    <a:pt x="6715" y="0"/>
                  </a:moveTo>
                  <a:cubicBezTo>
                    <a:pt x="5489" y="0"/>
                    <a:pt x="4455" y="862"/>
                    <a:pt x="4225" y="2050"/>
                  </a:cubicBezTo>
                  <a:cubicBezTo>
                    <a:pt x="3995" y="1983"/>
                    <a:pt x="3765" y="1935"/>
                    <a:pt x="3526" y="1935"/>
                  </a:cubicBezTo>
                  <a:cubicBezTo>
                    <a:pt x="2338" y="1935"/>
                    <a:pt x="1361" y="2912"/>
                    <a:pt x="1361" y="4110"/>
                  </a:cubicBezTo>
                  <a:cubicBezTo>
                    <a:pt x="1361" y="4167"/>
                    <a:pt x="1361" y="4225"/>
                    <a:pt x="1370" y="4282"/>
                  </a:cubicBezTo>
                  <a:cubicBezTo>
                    <a:pt x="604" y="4302"/>
                    <a:pt x="1" y="4924"/>
                    <a:pt x="1" y="5681"/>
                  </a:cubicBezTo>
                  <a:cubicBezTo>
                    <a:pt x="1" y="6456"/>
                    <a:pt x="623" y="7080"/>
                    <a:pt x="1389" y="7080"/>
                  </a:cubicBezTo>
                  <a:cubicBezTo>
                    <a:pt x="1495" y="7080"/>
                    <a:pt x="1610" y="7070"/>
                    <a:pt x="1715" y="7041"/>
                  </a:cubicBezTo>
                  <a:cubicBezTo>
                    <a:pt x="1983" y="7970"/>
                    <a:pt x="2836" y="8612"/>
                    <a:pt x="3803" y="8612"/>
                  </a:cubicBezTo>
                  <a:cubicBezTo>
                    <a:pt x="4158" y="8612"/>
                    <a:pt x="4522" y="8516"/>
                    <a:pt x="4838" y="8344"/>
                  </a:cubicBezTo>
                  <a:cubicBezTo>
                    <a:pt x="5327" y="8870"/>
                    <a:pt x="6007" y="9168"/>
                    <a:pt x="6715" y="9168"/>
                  </a:cubicBezTo>
                  <a:cubicBezTo>
                    <a:pt x="7424" y="9168"/>
                    <a:pt x="8105" y="8870"/>
                    <a:pt x="8584" y="8344"/>
                  </a:cubicBezTo>
                  <a:cubicBezTo>
                    <a:pt x="8899" y="8516"/>
                    <a:pt x="9263" y="8612"/>
                    <a:pt x="9627" y="8612"/>
                  </a:cubicBezTo>
                  <a:cubicBezTo>
                    <a:pt x="10585" y="8612"/>
                    <a:pt x="11438" y="7970"/>
                    <a:pt x="11706" y="7041"/>
                  </a:cubicBezTo>
                  <a:cubicBezTo>
                    <a:pt x="11811" y="7070"/>
                    <a:pt x="11926" y="7080"/>
                    <a:pt x="12032" y="7080"/>
                  </a:cubicBezTo>
                  <a:cubicBezTo>
                    <a:pt x="12798" y="7080"/>
                    <a:pt x="13431" y="6456"/>
                    <a:pt x="13431" y="5681"/>
                  </a:cubicBezTo>
                  <a:cubicBezTo>
                    <a:pt x="13431" y="4924"/>
                    <a:pt x="12818" y="4302"/>
                    <a:pt x="12061" y="4282"/>
                  </a:cubicBezTo>
                  <a:lnTo>
                    <a:pt x="12061" y="4110"/>
                  </a:lnTo>
                  <a:cubicBezTo>
                    <a:pt x="12061" y="2912"/>
                    <a:pt x="11093" y="1935"/>
                    <a:pt x="9896" y="1935"/>
                  </a:cubicBezTo>
                  <a:cubicBezTo>
                    <a:pt x="9657" y="1935"/>
                    <a:pt x="9427" y="1983"/>
                    <a:pt x="9206" y="2050"/>
                  </a:cubicBezTo>
                  <a:cubicBezTo>
                    <a:pt x="8967" y="862"/>
                    <a:pt x="7932" y="0"/>
                    <a:pt x="6715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52"/>
            <p:cNvSpPr/>
            <p:nvPr/>
          </p:nvSpPr>
          <p:spPr>
            <a:xfrm>
              <a:off x="2509525" y="4575075"/>
              <a:ext cx="17275" cy="17250"/>
            </a:xfrm>
            <a:custGeom>
              <a:avLst/>
              <a:gdLst/>
              <a:ahLst/>
              <a:cxnLst/>
              <a:rect l="l" t="t" r="r" b="b"/>
              <a:pathLst>
                <a:path w="691" h="690" extrusionOk="0">
                  <a:moveTo>
                    <a:pt x="346" y="0"/>
                  </a:moveTo>
                  <a:cubicBezTo>
                    <a:pt x="154" y="0"/>
                    <a:pt x="1" y="153"/>
                    <a:pt x="1" y="345"/>
                  </a:cubicBezTo>
                  <a:cubicBezTo>
                    <a:pt x="1" y="536"/>
                    <a:pt x="154" y="690"/>
                    <a:pt x="346" y="690"/>
                  </a:cubicBezTo>
                  <a:cubicBezTo>
                    <a:pt x="537" y="690"/>
                    <a:pt x="691" y="536"/>
                    <a:pt x="691" y="345"/>
                  </a:cubicBezTo>
                  <a:cubicBezTo>
                    <a:pt x="691" y="153"/>
                    <a:pt x="537" y="0"/>
                    <a:pt x="346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52"/>
            <p:cNvSpPr/>
            <p:nvPr/>
          </p:nvSpPr>
          <p:spPr>
            <a:xfrm>
              <a:off x="2620875" y="4575075"/>
              <a:ext cx="17275" cy="17250"/>
            </a:xfrm>
            <a:custGeom>
              <a:avLst/>
              <a:gdLst/>
              <a:ahLst/>
              <a:cxnLst/>
              <a:rect l="l" t="t" r="r" b="b"/>
              <a:pathLst>
                <a:path w="691" h="690" extrusionOk="0">
                  <a:moveTo>
                    <a:pt x="346" y="0"/>
                  </a:moveTo>
                  <a:cubicBezTo>
                    <a:pt x="154" y="0"/>
                    <a:pt x="1" y="153"/>
                    <a:pt x="1" y="345"/>
                  </a:cubicBezTo>
                  <a:cubicBezTo>
                    <a:pt x="1" y="536"/>
                    <a:pt x="154" y="690"/>
                    <a:pt x="346" y="690"/>
                  </a:cubicBezTo>
                  <a:cubicBezTo>
                    <a:pt x="537" y="690"/>
                    <a:pt x="691" y="536"/>
                    <a:pt x="691" y="345"/>
                  </a:cubicBezTo>
                  <a:cubicBezTo>
                    <a:pt x="691" y="153"/>
                    <a:pt x="537" y="0"/>
                    <a:pt x="346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52"/>
            <p:cNvSpPr/>
            <p:nvPr/>
          </p:nvSpPr>
          <p:spPr>
            <a:xfrm>
              <a:off x="2561500" y="4584075"/>
              <a:ext cx="24700" cy="10175"/>
            </a:xfrm>
            <a:custGeom>
              <a:avLst/>
              <a:gdLst/>
              <a:ahLst/>
              <a:cxnLst/>
              <a:rect l="l" t="t" r="r" b="b"/>
              <a:pathLst>
                <a:path w="988" h="407" extrusionOk="0">
                  <a:moveTo>
                    <a:pt x="45" y="0"/>
                  </a:moveTo>
                  <a:cubicBezTo>
                    <a:pt x="40" y="0"/>
                    <a:pt x="34" y="2"/>
                    <a:pt x="29" y="4"/>
                  </a:cubicBezTo>
                  <a:cubicBezTo>
                    <a:pt x="19" y="4"/>
                    <a:pt x="0" y="23"/>
                    <a:pt x="10" y="42"/>
                  </a:cubicBezTo>
                  <a:cubicBezTo>
                    <a:pt x="77" y="263"/>
                    <a:pt x="268" y="406"/>
                    <a:pt x="498" y="406"/>
                  </a:cubicBezTo>
                  <a:cubicBezTo>
                    <a:pt x="719" y="406"/>
                    <a:pt x="911" y="263"/>
                    <a:pt x="977" y="42"/>
                  </a:cubicBezTo>
                  <a:cubicBezTo>
                    <a:pt x="987" y="23"/>
                    <a:pt x="977" y="4"/>
                    <a:pt x="958" y="4"/>
                  </a:cubicBezTo>
                  <a:cubicBezTo>
                    <a:pt x="953" y="2"/>
                    <a:pt x="948" y="0"/>
                    <a:pt x="943" y="0"/>
                  </a:cubicBezTo>
                  <a:cubicBezTo>
                    <a:pt x="930" y="0"/>
                    <a:pt x="917" y="9"/>
                    <a:pt x="911" y="23"/>
                  </a:cubicBezTo>
                  <a:cubicBezTo>
                    <a:pt x="853" y="215"/>
                    <a:pt x="690" y="340"/>
                    <a:pt x="498" y="340"/>
                  </a:cubicBezTo>
                  <a:cubicBezTo>
                    <a:pt x="298" y="340"/>
                    <a:pt x="134" y="215"/>
                    <a:pt x="77" y="23"/>
                  </a:cubicBezTo>
                  <a:cubicBezTo>
                    <a:pt x="70" y="9"/>
                    <a:pt x="58" y="0"/>
                    <a:pt x="45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52"/>
            <p:cNvSpPr/>
            <p:nvPr/>
          </p:nvSpPr>
          <p:spPr>
            <a:xfrm>
              <a:off x="2471450" y="4589200"/>
              <a:ext cx="40500" cy="40500"/>
            </a:xfrm>
            <a:custGeom>
              <a:avLst/>
              <a:gdLst/>
              <a:ahLst/>
              <a:cxnLst/>
              <a:rect l="l" t="t" r="r" b="b"/>
              <a:pathLst>
                <a:path w="1620" h="1620" extrusionOk="0">
                  <a:moveTo>
                    <a:pt x="815" y="1"/>
                  </a:moveTo>
                  <a:cubicBezTo>
                    <a:pt x="365" y="1"/>
                    <a:pt x="1" y="365"/>
                    <a:pt x="1" y="805"/>
                  </a:cubicBezTo>
                  <a:cubicBezTo>
                    <a:pt x="1" y="1255"/>
                    <a:pt x="365" y="1619"/>
                    <a:pt x="815" y="1619"/>
                  </a:cubicBezTo>
                  <a:cubicBezTo>
                    <a:pt x="1265" y="1619"/>
                    <a:pt x="1620" y="1255"/>
                    <a:pt x="1620" y="805"/>
                  </a:cubicBezTo>
                  <a:cubicBezTo>
                    <a:pt x="1620" y="365"/>
                    <a:pt x="1265" y="1"/>
                    <a:pt x="815" y="1"/>
                  </a:cubicBezTo>
                  <a:close/>
                </a:path>
              </a:pathLst>
            </a:custGeom>
            <a:solidFill>
              <a:srgbClr val="F6C4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52"/>
            <p:cNvSpPr/>
            <p:nvPr/>
          </p:nvSpPr>
          <p:spPr>
            <a:xfrm>
              <a:off x="2635725" y="4589200"/>
              <a:ext cx="40525" cy="40500"/>
            </a:xfrm>
            <a:custGeom>
              <a:avLst/>
              <a:gdLst/>
              <a:ahLst/>
              <a:cxnLst/>
              <a:rect l="l" t="t" r="r" b="b"/>
              <a:pathLst>
                <a:path w="1621" h="1620" extrusionOk="0">
                  <a:moveTo>
                    <a:pt x="805" y="1"/>
                  </a:moveTo>
                  <a:cubicBezTo>
                    <a:pt x="365" y="1"/>
                    <a:pt x="1" y="365"/>
                    <a:pt x="1" y="805"/>
                  </a:cubicBezTo>
                  <a:cubicBezTo>
                    <a:pt x="1" y="1255"/>
                    <a:pt x="365" y="1619"/>
                    <a:pt x="805" y="1619"/>
                  </a:cubicBezTo>
                  <a:cubicBezTo>
                    <a:pt x="1256" y="1619"/>
                    <a:pt x="1620" y="1255"/>
                    <a:pt x="1620" y="805"/>
                  </a:cubicBezTo>
                  <a:cubicBezTo>
                    <a:pt x="1620" y="365"/>
                    <a:pt x="1256" y="1"/>
                    <a:pt x="805" y="1"/>
                  </a:cubicBezTo>
                  <a:close/>
                </a:path>
              </a:pathLst>
            </a:custGeom>
            <a:solidFill>
              <a:srgbClr val="F6C4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52"/>
            <p:cNvSpPr/>
            <p:nvPr/>
          </p:nvSpPr>
          <p:spPr>
            <a:xfrm>
              <a:off x="2513125" y="4577450"/>
              <a:ext cx="6250" cy="6250"/>
            </a:xfrm>
            <a:custGeom>
              <a:avLst/>
              <a:gdLst/>
              <a:ahLst/>
              <a:cxnLst/>
              <a:rect l="l" t="t" r="r" b="b"/>
              <a:pathLst>
                <a:path w="250" h="250" extrusionOk="0">
                  <a:moveTo>
                    <a:pt x="125" y="1"/>
                  </a:moveTo>
                  <a:cubicBezTo>
                    <a:pt x="58" y="1"/>
                    <a:pt x="0" y="58"/>
                    <a:pt x="0" y="126"/>
                  </a:cubicBezTo>
                  <a:cubicBezTo>
                    <a:pt x="0" y="192"/>
                    <a:pt x="58" y="250"/>
                    <a:pt x="125" y="250"/>
                  </a:cubicBezTo>
                  <a:cubicBezTo>
                    <a:pt x="192" y="250"/>
                    <a:pt x="249" y="192"/>
                    <a:pt x="249" y="126"/>
                  </a:cubicBezTo>
                  <a:cubicBezTo>
                    <a:pt x="249" y="58"/>
                    <a:pt x="192" y="1"/>
                    <a:pt x="1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52"/>
            <p:cNvSpPr/>
            <p:nvPr/>
          </p:nvSpPr>
          <p:spPr>
            <a:xfrm>
              <a:off x="2624975" y="4577450"/>
              <a:ext cx="6000" cy="6250"/>
            </a:xfrm>
            <a:custGeom>
              <a:avLst/>
              <a:gdLst/>
              <a:ahLst/>
              <a:cxnLst/>
              <a:rect l="l" t="t" r="r" b="b"/>
              <a:pathLst>
                <a:path w="240" h="250" extrusionOk="0">
                  <a:moveTo>
                    <a:pt x="115" y="1"/>
                  </a:moveTo>
                  <a:cubicBezTo>
                    <a:pt x="48" y="1"/>
                    <a:pt x="0" y="58"/>
                    <a:pt x="0" y="126"/>
                  </a:cubicBezTo>
                  <a:cubicBezTo>
                    <a:pt x="0" y="192"/>
                    <a:pt x="48" y="250"/>
                    <a:pt x="115" y="250"/>
                  </a:cubicBezTo>
                  <a:cubicBezTo>
                    <a:pt x="192" y="250"/>
                    <a:pt x="239" y="192"/>
                    <a:pt x="239" y="126"/>
                  </a:cubicBezTo>
                  <a:cubicBezTo>
                    <a:pt x="239" y="58"/>
                    <a:pt x="192" y="1"/>
                    <a:pt x="11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50"/>
          <p:cNvSpPr txBox="1">
            <a:spLocks noGrp="1"/>
          </p:cNvSpPr>
          <p:nvPr>
            <p:ph type="title"/>
          </p:nvPr>
        </p:nvSpPr>
        <p:spPr>
          <a:xfrm>
            <a:off x="511875" y="461000"/>
            <a:ext cx="5281200" cy="59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/>
              <a:t>Lanjutan</a:t>
            </a:r>
            <a:r>
              <a:rPr lang="en-US" sz="2000" dirty="0"/>
              <a:t>…</a:t>
            </a:r>
            <a:endParaRPr sz="2000" dirty="0"/>
          </a:p>
        </p:txBody>
      </p:sp>
      <p:sp>
        <p:nvSpPr>
          <p:cNvPr id="453" name="Google Shape;453;p50"/>
          <p:cNvSpPr txBox="1">
            <a:spLocks noGrp="1"/>
          </p:cNvSpPr>
          <p:nvPr>
            <p:ph type="body" idx="1"/>
          </p:nvPr>
        </p:nvSpPr>
        <p:spPr>
          <a:xfrm>
            <a:off x="511875" y="1054400"/>
            <a:ext cx="6536400" cy="41866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1200"/>
              </a:spcAft>
              <a:buNone/>
            </a:pPr>
            <a:r>
              <a:rPr lang="en-ID" sz="1400" dirty="0"/>
              <a:t>E. </a:t>
            </a:r>
            <a:r>
              <a:rPr lang="en-ID" sz="1400" dirty="0" err="1"/>
              <a:t>Minggu</a:t>
            </a:r>
            <a:r>
              <a:rPr lang="en-ID" sz="1400" dirty="0"/>
              <a:t> </a:t>
            </a:r>
            <a:r>
              <a:rPr lang="en-ID" sz="1400" dirty="0" err="1"/>
              <a:t>ke</a:t>
            </a:r>
            <a:r>
              <a:rPr lang="en-ID" sz="1400" dirty="0"/>
              <a:t> 7 </a:t>
            </a:r>
            <a:r>
              <a:rPr lang="en-ID" sz="1400" dirty="0" err="1"/>
              <a:t>Ukuran</a:t>
            </a:r>
            <a:r>
              <a:rPr lang="en-ID" sz="1400" dirty="0"/>
              <a:t> </a:t>
            </a:r>
            <a:r>
              <a:rPr lang="en-ID" sz="1400" dirty="0" err="1"/>
              <a:t>embrio</a:t>
            </a:r>
            <a:r>
              <a:rPr lang="en-ID" sz="1400" dirty="0"/>
              <a:t> </a:t>
            </a:r>
            <a:r>
              <a:rPr lang="en-ID" sz="1400" dirty="0" err="1"/>
              <a:t>ketika</a:t>
            </a:r>
            <a:r>
              <a:rPr lang="en-ID" sz="1400" dirty="0"/>
              <a:t> </a:t>
            </a:r>
            <a:r>
              <a:rPr lang="en-ID" sz="1400" dirty="0" err="1"/>
              <a:t>memasuki</a:t>
            </a:r>
            <a:r>
              <a:rPr lang="en-ID" sz="1400" dirty="0"/>
              <a:t> </a:t>
            </a:r>
            <a:r>
              <a:rPr lang="en-ID" sz="1400" dirty="0" err="1"/>
              <a:t>minggu</a:t>
            </a:r>
            <a:r>
              <a:rPr lang="en-ID" sz="1400" dirty="0"/>
              <a:t> ke-7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sekitar</a:t>
            </a:r>
            <a:r>
              <a:rPr lang="en-ID" sz="1400" dirty="0"/>
              <a:t> 19 mm, </a:t>
            </a:r>
            <a:r>
              <a:rPr lang="en-ID" sz="1400" dirty="0" err="1"/>
              <a:t>ini</a:t>
            </a:r>
            <a:r>
              <a:rPr lang="en-ID" sz="1400" dirty="0"/>
              <a:t> </a:t>
            </a:r>
            <a:r>
              <a:rPr lang="en-ID" sz="1400" dirty="0" err="1"/>
              <a:t>sesuai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perkembangan</a:t>
            </a:r>
            <a:r>
              <a:rPr lang="en-ID" sz="1400" dirty="0"/>
              <a:t> </a:t>
            </a:r>
            <a:r>
              <a:rPr lang="en-ID" sz="1400" dirty="0" err="1"/>
              <a:t>calon</a:t>
            </a:r>
            <a:r>
              <a:rPr lang="en-ID" sz="1400" dirty="0"/>
              <a:t> </a:t>
            </a:r>
            <a:r>
              <a:rPr lang="en-ID" sz="1400" dirty="0" err="1"/>
              <a:t>bayi</a:t>
            </a:r>
            <a:r>
              <a:rPr lang="en-ID" sz="1400" dirty="0"/>
              <a:t> di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kandungan</a:t>
            </a:r>
            <a:r>
              <a:rPr lang="en-ID" sz="1400" dirty="0"/>
              <a:t>. Pada </a:t>
            </a:r>
            <a:r>
              <a:rPr lang="en-ID" sz="1400" dirty="0" err="1"/>
              <a:t>tahap</a:t>
            </a:r>
            <a:r>
              <a:rPr lang="en-ID" sz="1400" dirty="0"/>
              <a:t> </a:t>
            </a:r>
            <a:r>
              <a:rPr lang="en-ID" sz="1400" dirty="0" err="1"/>
              <a:t>ini</a:t>
            </a:r>
            <a:r>
              <a:rPr lang="en-ID" sz="1400" dirty="0"/>
              <a:t>, </a:t>
            </a:r>
            <a:r>
              <a:rPr lang="en-ID" sz="1400" dirty="0" err="1"/>
              <a:t>paru-paru</a:t>
            </a:r>
            <a:r>
              <a:rPr lang="en-ID" sz="1400" dirty="0"/>
              <a:t> </a:t>
            </a:r>
            <a:r>
              <a:rPr lang="en-ID" sz="1400" dirty="0" err="1"/>
              <a:t>baru</a:t>
            </a:r>
            <a:r>
              <a:rPr lang="en-ID" sz="1400" dirty="0"/>
              <a:t> </a:t>
            </a:r>
            <a:r>
              <a:rPr lang="en-ID" sz="1400" dirty="0" err="1"/>
              <a:t>akan</a:t>
            </a:r>
            <a:r>
              <a:rPr lang="en-ID" sz="1400" dirty="0"/>
              <a:t> </a:t>
            </a:r>
            <a:r>
              <a:rPr lang="en-ID" sz="1400" dirty="0" err="1"/>
              <a:t>dibentuk</a:t>
            </a:r>
            <a:r>
              <a:rPr lang="en-ID" sz="1400" dirty="0"/>
              <a:t>, </a:t>
            </a:r>
            <a:r>
              <a:rPr lang="en-ID" sz="1400" dirty="0" err="1"/>
              <a:t>jari-jari</a:t>
            </a:r>
            <a:r>
              <a:rPr lang="en-ID" sz="1400" dirty="0"/>
              <a:t> </a:t>
            </a:r>
            <a:r>
              <a:rPr lang="en-ID" sz="1400" dirty="0" err="1"/>
              <a:t>sudah</a:t>
            </a:r>
            <a:r>
              <a:rPr lang="en-ID" sz="1400" dirty="0"/>
              <a:t> </a:t>
            </a:r>
            <a:r>
              <a:rPr lang="en-ID" sz="1400" dirty="0" err="1"/>
              <a:t>mulai</a:t>
            </a:r>
            <a:r>
              <a:rPr lang="en-ID" sz="1400" dirty="0"/>
              <a:t> </a:t>
            </a:r>
            <a:r>
              <a:rPr lang="en-ID" sz="1400" dirty="0" err="1"/>
              <a:t>terlihat</a:t>
            </a:r>
            <a:r>
              <a:rPr lang="en-ID" sz="1400" dirty="0"/>
              <a:t>, dan </a:t>
            </a:r>
            <a:r>
              <a:rPr lang="en-ID" sz="1400" dirty="0" err="1"/>
              <a:t>otot</a:t>
            </a:r>
            <a:r>
              <a:rPr lang="en-ID" sz="1400" dirty="0"/>
              <a:t> </a:t>
            </a:r>
            <a:r>
              <a:rPr lang="en-ID" sz="1400" dirty="0" err="1"/>
              <a:t>serta</a:t>
            </a:r>
            <a:r>
              <a:rPr lang="en-ID" sz="1400" dirty="0"/>
              <a:t> </a:t>
            </a:r>
            <a:r>
              <a:rPr lang="en-ID" sz="1400" dirty="0" err="1"/>
              <a:t>sistem</a:t>
            </a:r>
            <a:r>
              <a:rPr lang="en-ID" sz="1400" dirty="0"/>
              <a:t> </a:t>
            </a:r>
            <a:r>
              <a:rPr lang="en-ID" sz="1400" dirty="0" err="1"/>
              <a:t>saraf</a:t>
            </a:r>
            <a:r>
              <a:rPr lang="en-ID" sz="1400" dirty="0"/>
              <a:t> </a:t>
            </a:r>
            <a:r>
              <a:rPr lang="en-ID" sz="1400" dirty="0" err="1"/>
              <a:t>sudah</a:t>
            </a:r>
            <a:r>
              <a:rPr lang="en-ID" sz="1400" dirty="0"/>
              <a:t> </a:t>
            </a:r>
            <a:r>
              <a:rPr lang="en-ID" sz="1400" dirty="0" err="1"/>
              <a:t>berfungsi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baik</a:t>
            </a:r>
            <a:r>
              <a:rPr lang="en-ID" sz="1400" dirty="0"/>
              <a:t>. Oleh </a:t>
            </a:r>
            <a:r>
              <a:rPr lang="en-ID" sz="1400" dirty="0" err="1"/>
              <a:t>karena</a:t>
            </a:r>
            <a:r>
              <a:rPr lang="en-ID" sz="1400" dirty="0"/>
              <a:t> </a:t>
            </a:r>
            <a:r>
              <a:rPr lang="en-ID" sz="1400" dirty="0" err="1"/>
              <a:t>itu</a:t>
            </a:r>
            <a:r>
              <a:rPr lang="en-ID" sz="1400" dirty="0"/>
              <a:t> pada masa </a:t>
            </a:r>
            <a:r>
              <a:rPr lang="en-ID" sz="1400" dirty="0" err="1"/>
              <a:t>ini</a:t>
            </a:r>
            <a:r>
              <a:rPr lang="en-ID" sz="1400" dirty="0"/>
              <a:t>, </a:t>
            </a:r>
            <a:r>
              <a:rPr lang="en-ID" sz="1400" dirty="0" err="1"/>
              <a:t>embrio</a:t>
            </a:r>
            <a:r>
              <a:rPr lang="en-ID" sz="1400" dirty="0"/>
              <a:t> </a:t>
            </a:r>
            <a:r>
              <a:rPr lang="en-ID" sz="1400" dirty="0" err="1"/>
              <a:t>sudah</a:t>
            </a:r>
            <a:r>
              <a:rPr lang="en-ID" sz="1400" dirty="0"/>
              <a:t> </a:t>
            </a:r>
            <a:r>
              <a:rPr lang="en-ID" sz="1400" dirty="0" err="1"/>
              <a:t>bisa</a:t>
            </a:r>
            <a:r>
              <a:rPr lang="en-ID" sz="1400" dirty="0"/>
              <a:t> </a:t>
            </a:r>
            <a:r>
              <a:rPr lang="en-ID" sz="1400" dirty="0" err="1"/>
              <a:t>menunjukkan</a:t>
            </a:r>
            <a:r>
              <a:rPr lang="en-ID" sz="1400" dirty="0"/>
              <a:t> </a:t>
            </a:r>
            <a:r>
              <a:rPr lang="en-ID" sz="1400" dirty="0" err="1"/>
              <a:t>refleksnya</a:t>
            </a:r>
            <a:r>
              <a:rPr lang="en-ID" sz="1400" dirty="0"/>
              <a:t> </a:t>
            </a:r>
            <a:r>
              <a:rPr lang="en-ID" sz="1400" dirty="0" err="1"/>
              <a:t>kepada</a:t>
            </a:r>
            <a:r>
              <a:rPr lang="en-ID" sz="1400" dirty="0"/>
              <a:t> </a:t>
            </a:r>
            <a:r>
              <a:rPr lang="en-ID" sz="1400" dirty="0" err="1"/>
              <a:t>ibunya</a:t>
            </a:r>
            <a:r>
              <a:rPr lang="en-ID" sz="1400" dirty="0"/>
              <a:t>.</a:t>
            </a:r>
          </a:p>
          <a:p>
            <a:pPr marL="0" lvl="0" indent="0" algn="l" rtl="0">
              <a:spcBef>
                <a:spcPts val="1600"/>
              </a:spcBef>
              <a:spcAft>
                <a:spcPts val="1200"/>
              </a:spcAft>
              <a:buNone/>
            </a:pPr>
            <a:r>
              <a:rPr lang="en-ID" sz="1400" dirty="0"/>
              <a:t>F. </a:t>
            </a:r>
            <a:r>
              <a:rPr lang="en-ID" sz="1400" dirty="0" err="1"/>
              <a:t>Minggu</a:t>
            </a:r>
            <a:r>
              <a:rPr lang="en-ID" sz="1400" dirty="0"/>
              <a:t> </a:t>
            </a:r>
            <a:r>
              <a:rPr lang="en-ID" sz="1400" dirty="0" err="1"/>
              <a:t>ke</a:t>
            </a:r>
            <a:r>
              <a:rPr lang="en-ID" sz="1400" dirty="0"/>
              <a:t> 8 Di </a:t>
            </a:r>
            <a:r>
              <a:rPr lang="en-ID" sz="1400" dirty="0" err="1"/>
              <a:t>perkembangan</a:t>
            </a:r>
            <a:r>
              <a:rPr lang="en-ID" sz="1400" dirty="0"/>
              <a:t> </a:t>
            </a:r>
            <a:r>
              <a:rPr lang="en-ID" sz="1400" dirty="0" err="1"/>
              <a:t>kehamilan</a:t>
            </a:r>
            <a:r>
              <a:rPr lang="en-ID" sz="1400" dirty="0"/>
              <a:t> </a:t>
            </a:r>
            <a:r>
              <a:rPr lang="en-ID" sz="1400" dirty="0" err="1"/>
              <a:t>minggu</a:t>
            </a:r>
            <a:r>
              <a:rPr lang="en-ID" sz="1400" dirty="0"/>
              <a:t> ke-8, </a:t>
            </a:r>
            <a:r>
              <a:rPr lang="en-ID" sz="1400" dirty="0" err="1"/>
              <a:t>embrio</a:t>
            </a:r>
            <a:r>
              <a:rPr lang="en-ID" sz="1400" dirty="0"/>
              <a:t> di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kandungan</a:t>
            </a:r>
            <a:r>
              <a:rPr lang="en-ID" sz="1400" dirty="0"/>
              <a:t> </a:t>
            </a:r>
            <a:r>
              <a:rPr lang="en-ID" sz="1400" dirty="0" err="1"/>
              <a:t>sudah</a:t>
            </a:r>
            <a:r>
              <a:rPr lang="en-ID" sz="1400" dirty="0"/>
              <a:t> </a:t>
            </a:r>
            <a:r>
              <a:rPr lang="en-ID" sz="1400" dirty="0" err="1"/>
              <a:t>bisa</a:t>
            </a:r>
            <a:r>
              <a:rPr lang="en-ID" sz="1400" dirty="0"/>
              <a:t> </a:t>
            </a:r>
            <a:r>
              <a:rPr lang="en-ID" sz="1400" dirty="0" err="1"/>
              <a:t>disebut</a:t>
            </a:r>
            <a:r>
              <a:rPr lang="en-ID" sz="1400" dirty="0"/>
              <a:t> </a:t>
            </a:r>
            <a:r>
              <a:rPr lang="en-ID" sz="1400" dirty="0" err="1"/>
              <a:t>janin</a:t>
            </a:r>
            <a:r>
              <a:rPr lang="en-ID" sz="1400" dirty="0"/>
              <a:t> </a:t>
            </a:r>
            <a:r>
              <a:rPr lang="en-ID" sz="1400" dirty="0" err="1"/>
              <a:t>karena</a:t>
            </a:r>
            <a:r>
              <a:rPr lang="en-ID" sz="1400" dirty="0"/>
              <a:t> </a:t>
            </a:r>
            <a:r>
              <a:rPr lang="en-ID" sz="1400" dirty="0" err="1"/>
              <a:t>sudah</a:t>
            </a:r>
            <a:r>
              <a:rPr lang="en-ID" sz="1400" dirty="0"/>
              <a:t> </a:t>
            </a:r>
            <a:r>
              <a:rPr lang="en-ID" sz="1400" dirty="0" err="1"/>
              <a:t>memiliki</a:t>
            </a:r>
            <a:r>
              <a:rPr lang="en-ID" sz="1400" dirty="0"/>
              <a:t> </a:t>
            </a:r>
            <a:r>
              <a:rPr lang="en-ID" sz="1400" dirty="0" err="1"/>
              <a:t>bentuk</a:t>
            </a:r>
            <a:r>
              <a:rPr lang="en-ID" sz="1400" dirty="0"/>
              <a:t> </a:t>
            </a:r>
            <a:r>
              <a:rPr lang="en-ID" sz="1400" dirty="0" err="1"/>
              <a:t>serta</a:t>
            </a:r>
            <a:r>
              <a:rPr lang="en-ID" sz="1400" dirty="0"/>
              <a:t> </a:t>
            </a:r>
            <a:r>
              <a:rPr lang="en-ID" sz="1400" dirty="0" err="1"/>
              <a:t>wajah</a:t>
            </a:r>
            <a:r>
              <a:rPr lang="en-ID" sz="1400" dirty="0"/>
              <a:t> </a:t>
            </a:r>
            <a:r>
              <a:rPr lang="en-ID" sz="1400" dirty="0" err="1"/>
              <a:t>seperti</a:t>
            </a:r>
            <a:r>
              <a:rPr lang="en-ID" sz="1400" dirty="0"/>
              <a:t> </a:t>
            </a:r>
            <a:r>
              <a:rPr lang="en-ID" sz="1400" dirty="0" err="1"/>
              <a:t>manusia</a:t>
            </a:r>
            <a:r>
              <a:rPr lang="en-ID" sz="1400" dirty="0"/>
              <a:t>. </a:t>
            </a:r>
            <a:r>
              <a:rPr lang="en-ID" sz="1400" dirty="0" err="1"/>
              <a:t>Kelopak</a:t>
            </a:r>
            <a:r>
              <a:rPr lang="en-ID" sz="1400" dirty="0"/>
              <a:t> </a:t>
            </a:r>
            <a:r>
              <a:rPr lang="en-ID" sz="1400" dirty="0" err="1"/>
              <a:t>mata</a:t>
            </a:r>
            <a:r>
              <a:rPr lang="en-ID" sz="1400" dirty="0"/>
              <a:t> dan </a:t>
            </a:r>
            <a:r>
              <a:rPr lang="en-ID" sz="1400" dirty="0" err="1"/>
              <a:t>hidung</a:t>
            </a:r>
            <a:r>
              <a:rPr lang="en-ID" sz="1400" dirty="0"/>
              <a:t> </a:t>
            </a:r>
            <a:r>
              <a:rPr lang="en-ID" sz="1400" dirty="0" err="1"/>
              <a:t>mulai</a:t>
            </a:r>
            <a:r>
              <a:rPr lang="en-ID" sz="1400" dirty="0"/>
              <a:t> </a:t>
            </a:r>
            <a:r>
              <a:rPr lang="en-ID" sz="1400" dirty="0" err="1"/>
              <a:t>terbentuk</a:t>
            </a:r>
            <a:r>
              <a:rPr lang="en-ID" sz="1400" dirty="0"/>
              <a:t> pada </a:t>
            </a:r>
            <a:r>
              <a:rPr lang="en-ID" sz="1400" dirty="0" err="1"/>
              <a:t>minggu</a:t>
            </a:r>
            <a:r>
              <a:rPr lang="en-ID" sz="1400" dirty="0"/>
              <a:t> </a:t>
            </a:r>
            <a:r>
              <a:rPr lang="en-ID" sz="1400" dirty="0" err="1"/>
              <a:t>ini.Pada</a:t>
            </a:r>
            <a:r>
              <a:rPr lang="en-ID" sz="1400" dirty="0"/>
              <a:t> </a:t>
            </a:r>
            <a:r>
              <a:rPr lang="en-ID" sz="1400" dirty="0" err="1"/>
              <a:t>tahap</a:t>
            </a:r>
            <a:r>
              <a:rPr lang="en-ID" sz="1400" dirty="0"/>
              <a:t> </a:t>
            </a:r>
            <a:r>
              <a:rPr lang="en-ID" sz="1400" dirty="0" err="1"/>
              <a:t>ini</a:t>
            </a:r>
            <a:r>
              <a:rPr lang="en-ID" sz="1400" dirty="0"/>
              <a:t>, </a:t>
            </a:r>
            <a:r>
              <a:rPr lang="en-ID" sz="1400" dirty="0" err="1"/>
              <a:t>plasenta</a:t>
            </a:r>
            <a:r>
              <a:rPr lang="en-ID" sz="1400" dirty="0"/>
              <a:t> </a:t>
            </a:r>
            <a:r>
              <a:rPr lang="en-ID" sz="1400" dirty="0" err="1"/>
              <a:t>berkembang</a:t>
            </a:r>
            <a:r>
              <a:rPr lang="en-ID" sz="1400" dirty="0"/>
              <a:t> dan </a:t>
            </a:r>
            <a:r>
              <a:rPr lang="en-ID" sz="1400" dirty="0" err="1"/>
              <a:t>janin</a:t>
            </a:r>
            <a:r>
              <a:rPr lang="en-ID" sz="1400" dirty="0"/>
              <a:t> </a:t>
            </a:r>
            <a:r>
              <a:rPr lang="en-ID" sz="1400" dirty="0" err="1"/>
              <a:t>dikelilingi</a:t>
            </a:r>
            <a:r>
              <a:rPr lang="en-ID" sz="1400" dirty="0"/>
              <a:t> air </a:t>
            </a:r>
            <a:r>
              <a:rPr lang="en-ID" sz="1400" dirty="0" err="1"/>
              <a:t>ketuban</a:t>
            </a:r>
            <a:r>
              <a:rPr lang="en-ID" sz="1400" dirty="0"/>
              <a:t> yang </a:t>
            </a:r>
            <a:r>
              <a:rPr lang="en-ID" sz="1400" dirty="0" err="1"/>
              <a:t>terbentuk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pembuluh-pembuluh</a:t>
            </a:r>
            <a:r>
              <a:rPr lang="en-ID" sz="1400" dirty="0"/>
              <a:t> </a:t>
            </a:r>
            <a:r>
              <a:rPr lang="en-ID" sz="1400" dirty="0" err="1"/>
              <a:t>darah</a:t>
            </a:r>
            <a:r>
              <a:rPr lang="en-ID" sz="1400" dirty="0"/>
              <a:t> </a:t>
            </a:r>
            <a:r>
              <a:rPr lang="en-ID" sz="1400" dirty="0" err="1"/>
              <a:t>ibu</a:t>
            </a:r>
            <a:r>
              <a:rPr lang="en-ID" sz="1400" dirty="0"/>
              <a:t>. Air </a:t>
            </a:r>
            <a:r>
              <a:rPr lang="en-ID" sz="1400" dirty="0" err="1"/>
              <a:t>ketuban</a:t>
            </a:r>
            <a:r>
              <a:rPr lang="en-ID" sz="1400" dirty="0"/>
              <a:t> </a:t>
            </a:r>
            <a:r>
              <a:rPr lang="en-ID" sz="1400" dirty="0" err="1"/>
              <a:t>berfungsi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menjaga</a:t>
            </a:r>
            <a:r>
              <a:rPr lang="en-ID" sz="1400" dirty="0"/>
              <a:t> </a:t>
            </a:r>
            <a:r>
              <a:rPr lang="en-ID" sz="1400" dirty="0" err="1"/>
              <a:t>suhu</a:t>
            </a:r>
            <a:r>
              <a:rPr lang="en-ID" sz="1400" dirty="0"/>
              <a:t> </a:t>
            </a:r>
            <a:r>
              <a:rPr lang="en-ID" sz="1400" dirty="0" err="1"/>
              <a:t>janin</a:t>
            </a:r>
            <a:r>
              <a:rPr lang="en-ID" sz="1400" dirty="0"/>
              <a:t> </a:t>
            </a:r>
            <a:r>
              <a:rPr lang="en-ID" sz="1400" dirty="0" err="1"/>
              <a:t>tetap</a:t>
            </a:r>
            <a:r>
              <a:rPr lang="en-ID" sz="1400" dirty="0"/>
              <a:t> normal, </a:t>
            </a:r>
            <a:r>
              <a:rPr lang="en-ID" sz="1400" dirty="0" err="1"/>
              <a:t>membantu</a:t>
            </a:r>
            <a:r>
              <a:rPr lang="en-ID" sz="1400" dirty="0"/>
              <a:t> </a:t>
            </a:r>
            <a:r>
              <a:rPr lang="en-ID" sz="1400" dirty="0" err="1"/>
              <a:t>janin</a:t>
            </a:r>
            <a:r>
              <a:rPr lang="en-ID" sz="1400" dirty="0"/>
              <a:t> </a:t>
            </a:r>
            <a:r>
              <a:rPr lang="en-ID" sz="1400" dirty="0" err="1"/>
              <a:t>bergerak</a:t>
            </a:r>
            <a:r>
              <a:rPr lang="en-ID" sz="1400" dirty="0"/>
              <a:t>, dan </a:t>
            </a:r>
            <a:r>
              <a:rPr lang="en-ID" sz="1400" dirty="0" err="1"/>
              <a:t>membantu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perkembangan</a:t>
            </a:r>
            <a:r>
              <a:rPr lang="en-ID" sz="1400" dirty="0"/>
              <a:t> </a:t>
            </a:r>
            <a:r>
              <a:rPr lang="en-ID" sz="1400" dirty="0" err="1"/>
              <a:t>jantung</a:t>
            </a:r>
            <a:r>
              <a:rPr lang="en-ID" sz="1400" dirty="0"/>
              <a:t> </a:t>
            </a:r>
            <a:r>
              <a:rPr lang="en-ID" sz="1400" dirty="0" err="1"/>
              <a:t>janin</a:t>
            </a:r>
            <a:r>
              <a:rPr lang="en-ID" sz="1400" dirty="0"/>
              <a:t>. </a:t>
            </a:r>
            <a:r>
              <a:rPr lang="en-ID" sz="1400" dirty="0" err="1"/>
              <a:t>Ukuran</a:t>
            </a:r>
            <a:r>
              <a:rPr lang="en-ID" sz="1400" dirty="0"/>
              <a:t> </a:t>
            </a:r>
            <a:r>
              <a:rPr lang="en-ID" sz="1400" dirty="0" err="1"/>
              <a:t>janin</a:t>
            </a:r>
            <a:r>
              <a:rPr lang="en-ID" sz="1400" dirty="0"/>
              <a:t> </a:t>
            </a:r>
            <a:r>
              <a:rPr lang="en-ID" sz="1400" dirty="0" err="1"/>
              <a:t>mencapai</a:t>
            </a:r>
            <a:r>
              <a:rPr lang="en-ID" sz="1400" dirty="0"/>
              <a:t> 3 cm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sebesar</a:t>
            </a:r>
            <a:r>
              <a:rPr lang="en-ID" sz="1400" dirty="0"/>
              <a:t> </a:t>
            </a:r>
            <a:r>
              <a:rPr lang="en-ID" sz="1400" dirty="0" err="1"/>
              <a:t>buah</a:t>
            </a:r>
            <a:r>
              <a:rPr lang="en-ID" sz="1400" dirty="0"/>
              <a:t> plum pada </a:t>
            </a:r>
            <a:r>
              <a:rPr lang="en-ID" sz="1400" dirty="0" err="1"/>
              <a:t>minggu</a:t>
            </a:r>
            <a:r>
              <a:rPr lang="en-ID" sz="1400" dirty="0"/>
              <a:t> ke-8.</a:t>
            </a:r>
          </a:p>
          <a:p>
            <a:pPr marL="0" lvl="0" indent="0" algn="l" rtl="0">
              <a:spcBef>
                <a:spcPts val="16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Google Shape;1080;p64"/>
          <p:cNvSpPr txBox="1">
            <a:spLocks noGrp="1"/>
          </p:cNvSpPr>
          <p:nvPr>
            <p:ph type="title"/>
          </p:nvPr>
        </p:nvSpPr>
        <p:spPr>
          <a:xfrm>
            <a:off x="1281748" y="185411"/>
            <a:ext cx="6357581" cy="59988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1600" dirty="0"/>
              <a:t>2. </a:t>
            </a:r>
            <a:r>
              <a:rPr lang="en-ID" sz="1600" dirty="0" err="1"/>
              <a:t>Pengertian</a:t>
            </a:r>
            <a:r>
              <a:rPr lang="en-ID" sz="1600" dirty="0"/>
              <a:t> dan </a:t>
            </a:r>
            <a:r>
              <a:rPr lang="en-ID" sz="1600" dirty="0" err="1"/>
              <a:t>faktor</a:t>
            </a:r>
            <a:r>
              <a:rPr lang="en-ID" sz="1600" dirty="0"/>
              <a:t> </a:t>
            </a:r>
            <a:r>
              <a:rPr lang="en-ID" sz="1600" dirty="0" err="1"/>
              <a:t>penyebab</a:t>
            </a:r>
            <a:r>
              <a:rPr lang="en-ID" sz="1600" dirty="0"/>
              <a:t> </a:t>
            </a:r>
            <a:r>
              <a:rPr lang="en-ID" sz="1600" dirty="0" err="1"/>
              <a:t>malformasi</a:t>
            </a:r>
            <a:r>
              <a:rPr lang="en-ID" sz="1600" dirty="0"/>
              <a:t> </a:t>
            </a:r>
            <a:r>
              <a:rPr lang="en-ID" sz="1600" dirty="0" err="1"/>
              <a:t>kongenital</a:t>
            </a:r>
            <a:endParaRPr sz="1600" dirty="0"/>
          </a:p>
        </p:txBody>
      </p:sp>
      <p:sp>
        <p:nvSpPr>
          <p:cNvPr id="1081" name="Google Shape;1081;p64"/>
          <p:cNvSpPr txBox="1">
            <a:spLocks noGrp="1"/>
          </p:cNvSpPr>
          <p:nvPr>
            <p:ph type="subTitle" idx="1"/>
          </p:nvPr>
        </p:nvSpPr>
        <p:spPr>
          <a:xfrm>
            <a:off x="126956" y="1502267"/>
            <a:ext cx="7262617" cy="40083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kongenital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bawaan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kelainan</a:t>
            </a:r>
            <a:r>
              <a:rPr lang="en-ID" sz="1400" dirty="0"/>
              <a:t> yang </a:t>
            </a:r>
            <a:r>
              <a:rPr lang="en-ID" sz="1400" dirty="0" err="1"/>
              <a:t>didapat</a:t>
            </a:r>
            <a:r>
              <a:rPr lang="en-ID" sz="1400" dirty="0"/>
              <a:t> </a:t>
            </a:r>
            <a:r>
              <a:rPr lang="en-ID" sz="1400" dirty="0" err="1"/>
              <a:t>sejak</a:t>
            </a:r>
            <a:r>
              <a:rPr lang="en-ID" sz="1400" dirty="0"/>
              <a:t> </a:t>
            </a:r>
            <a:r>
              <a:rPr lang="en-ID" sz="1400" dirty="0" err="1"/>
              <a:t>lahir</a:t>
            </a:r>
            <a:r>
              <a:rPr lang="en-ID" sz="1400" dirty="0"/>
              <a:t>. </a:t>
            </a:r>
            <a:r>
              <a:rPr lang="en-ID" sz="1400" dirty="0" err="1"/>
              <a:t>Kondisi</a:t>
            </a:r>
            <a:r>
              <a:rPr lang="en-ID" sz="1400" dirty="0"/>
              <a:t> </a:t>
            </a:r>
            <a:r>
              <a:rPr lang="en-ID" sz="1400" dirty="0" err="1"/>
              <a:t>ini</a:t>
            </a:r>
            <a:r>
              <a:rPr lang="en-ID" sz="1400" dirty="0"/>
              <a:t> </a:t>
            </a:r>
            <a:r>
              <a:rPr lang="en-ID" sz="1400" dirty="0" err="1"/>
              <a:t>disebabkan</a:t>
            </a:r>
            <a:r>
              <a:rPr lang="en-ID" sz="1400" dirty="0"/>
              <a:t> oleh </a:t>
            </a:r>
            <a:r>
              <a:rPr lang="en-ID" sz="1400" dirty="0" err="1"/>
              <a:t>gangguan</a:t>
            </a:r>
            <a:r>
              <a:rPr lang="en-ID" sz="1400" dirty="0"/>
              <a:t> </a:t>
            </a:r>
            <a:r>
              <a:rPr lang="en-ID" sz="1400" dirty="0" err="1"/>
              <a:t>selama</a:t>
            </a:r>
            <a:r>
              <a:rPr lang="en-ID" sz="1400" dirty="0"/>
              <a:t> masa </a:t>
            </a:r>
            <a:r>
              <a:rPr lang="en-ID" sz="1400" dirty="0" err="1"/>
              <a:t>tumbuh</a:t>
            </a:r>
            <a:r>
              <a:rPr lang="en-ID" sz="1400" dirty="0"/>
              <a:t> </a:t>
            </a:r>
            <a:r>
              <a:rPr lang="en-ID" sz="1400" dirty="0" err="1"/>
              <a:t>kembang</a:t>
            </a:r>
            <a:r>
              <a:rPr lang="en-ID" sz="1400" dirty="0"/>
              <a:t> </a:t>
            </a:r>
            <a:r>
              <a:rPr lang="en-ID" sz="1400" dirty="0" err="1"/>
              <a:t>janin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kandungan</a:t>
            </a:r>
            <a:r>
              <a:rPr lang="en-ID" sz="1400" dirty="0"/>
              <a:t>.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kongenital</a:t>
            </a:r>
            <a:r>
              <a:rPr lang="en-ID" sz="1400" dirty="0"/>
              <a:t>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menyebabkan</a:t>
            </a:r>
            <a:r>
              <a:rPr lang="en-ID" sz="1400" dirty="0"/>
              <a:t> </a:t>
            </a:r>
            <a:r>
              <a:rPr lang="en-ID" sz="1400" dirty="0" err="1"/>
              <a:t>bayi</a:t>
            </a:r>
            <a:r>
              <a:rPr lang="en-ID" sz="1400" dirty="0"/>
              <a:t> </a:t>
            </a:r>
            <a:r>
              <a:rPr lang="en-ID" sz="1400" dirty="0" err="1"/>
              <a:t>lahir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kecacatan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gangguan</a:t>
            </a:r>
            <a:r>
              <a:rPr lang="en-ID" sz="1400" dirty="0"/>
              <a:t> </a:t>
            </a:r>
            <a:r>
              <a:rPr lang="en-ID" sz="1400" dirty="0" err="1"/>
              <a:t>fungsi</a:t>
            </a:r>
            <a:r>
              <a:rPr lang="en-ID" sz="1400" dirty="0"/>
              <a:t> pada organ </a:t>
            </a:r>
            <a:r>
              <a:rPr lang="en-ID" sz="1400" dirty="0" err="1"/>
              <a:t>tubuh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bagian</a:t>
            </a:r>
            <a:r>
              <a:rPr lang="en-ID" sz="1400" dirty="0"/>
              <a:t> </a:t>
            </a:r>
            <a:r>
              <a:rPr lang="en-ID" sz="1400" dirty="0" err="1"/>
              <a:t>tubuh</a:t>
            </a:r>
            <a:r>
              <a:rPr lang="en-ID" sz="1400" dirty="0"/>
              <a:t> </a:t>
            </a:r>
            <a:r>
              <a:rPr lang="en-ID" sz="1400" dirty="0" err="1"/>
              <a:t>tertentu</a:t>
            </a:r>
            <a:r>
              <a:rPr lang="en-ID" sz="14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Data </a:t>
            </a:r>
            <a:r>
              <a:rPr lang="en-ID" sz="1400" dirty="0" err="1"/>
              <a:t>dari</a:t>
            </a:r>
            <a:r>
              <a:rPr lang="en-ID" sz="1400" dirty="0"/>
              <a:t> WHO </a:t>
            </a:r>
            <a:r>
              <a:rPr lang="en-ID" sz="1400" dirty="0" err="1"/>
              <a:t>menunjukkan</a:t>
            </a:r>
            <a:r>
              <a:rPr lang="en-ID" sz="1400" dirty="0"/>
              <a:t> </a:t>
            </a:r>
            <a:r>
              <a:rPr lang="en-ID" sz="1400" dirty="0" err="1"/>
              <a:t>bahwa</a:t>
            </a:r>
            <a:r>
              <a:rPr lang="en-ID" sz="1400" dirty="0"/>
              <a:t> </a:t>
            </a:r>
            <a:r>
              <a:rPr lang="en-ID" sz="1400" dirty="0" err="1"/>
              <a:t>terdapat</a:t>
            </a:r>
            <a:r>
              <a:rPr lang="en-ID" sz="1400" dirty="0"/>
              <a:t> </a:t>
            </a:r>
            <a:r>
              <a:rPr lang="en-ID" sz="1400" dirty="0" err="1"/>
              <a:t>lebih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8 </a:t>
            </a:r>
            <a:r>
              <a:rPr lang="en-ID" sz="1400" dirty="0" err="1"/>
              <a:t>juta</a:t>
            </a:r>
            <a:r>
              <a:rPr lang="en-ID" sz="1400" dirty="0"/>
              <a:t> </a:t>
            </a:r>
            <a:r>
              <a:rPr lang="en-ID" sz="1400" dirty="0" err="1"/>
              <a:t>bayi</a:t>
            </a:r>
            <a:r>
              <a:rPr lang="en-ID" sz="1400" dirty="0"/>
              <a:t> di </a:t>
            </a:r>
            <a:r>
              <a:rPr lang="en-ID" sz="1400" dirty="0" err="1"/>
              <a:t>seluruh</a:t>
            </a:r>
            <a:r>
              <a:rPr lang="en-ID" sz="1400" dirty="0"/>
              <a:t> dunia </a:t>
            </a:r>
            <a:r>
              <a:rPr lang="en-ID" sz="1400" dirty="0" err="1"/>
              <a:t>terlahir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bawaan</a:t>
            </a:r>
            <a:r>
              <a:rPr lang="en-ID" sz="1400" dirty="0"/>
              <a:t> </a:t>
            </a:r>
            <a:r>
              <a:rPr lang="en-ID" sz="1400" dirty="0" err="1"/>
              <a:t>setiap</a:t>
            </a:r>
            <a:r>
              <a:rPr lang="en-ID" sz="1400" dirty="0"/>
              <a:t> </a:t>
            </a:r>
            <a:r>
              <a:rPr lang="en-ID" sz="1400" dirty="0" err="1"/>
              <a:t>tahunnya</a:t>
            </a:r>
            <a:r>
              <a:rPr lang="en-ID" sz="1400" dirty="0"/>
              <a:t>. Dari </a:t>
            </a:r>
            <a:r>
              <a:rPr lang="en-ID" sz="1400" dirty="0" err="1"/>
              <a:t>sekian</a:t>
            </a:r>
            <a:r>
              <a:rPr lang="en-ID" sz="1400" dirty="0"/>
              <a:t> </a:t>
            </a:r>
            <a:r>
              <a:rPr lang="en-ID" sz="1400" dirty="0" err="1"/>
              <a:t>banyak</a:t>
            </a:r>
            <a:r>
              <a:rPr lang="en-ID" sz="1400" dirty="0"/>
              <a:t> </a:t>
            </a:r>
            <a:r>
              <a:rPr lang="en-ID" sz="1400" dirty="0" err="1"/>
              <a:t>bayi</a:t>
            </a:r>
            <a:r>
              <a:rPr lang="en-ID" sz="1400" dirty="0"/>
              <a:t> yang </a:t>
            </a:r>
            <a:r>
              <a:rPr lang="en-ID" sz="1400" dirty="0" err="1"/>
              <a:t>terlahir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kongenital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bawaan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, </a:t>
            </a:r>
            <a:r>
              <a:rPr lang="en-ID" sz="1400" dirty="0" err="1"/>
              <a:t>sekitar</a:t>
            </a:r>
            <a:r>
              <a:rPr lang="en-ID" sz="1400" dirty="0"/>
              <a:t> 300.000 </a:t>
            </a:r>
            <a:r>
              <a:rPr lang="en-ID" sz="1400" dirty="0" err="1"/>
              <a:t>bayi</a:t>
            </a:r>
            <a:r>
              <a:rPr lang="en-ID" sz="1400" dirty="0"/>
              <a:t> </a:t>
            </a:r>
            <a:r>
              <a:rPr lang="en-ID" sz="1400" dirty="0" err="1"/>
              <a:t>meninggal</a:t>
            </a:r>
            <a:r>
              <a:rPr lang="en-ID" sz="1400" dirty="0"/>
              <a:t> </a:t>
            </a:r>
            <a:r>
              <a:rPr lang="en-ID" sz="1400" dirty="0" err="1"/>
              <a:t>hanya</a:t>
            </a:r>
            <a:r>
              <a:rPr lang="en-ID" sz="1400" dirty="0"/>
              <a:t>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waktu</a:t>
            </a:r>
            <a:r>
              <a:rPr lang="en-ID" sz="1400" dirty="0"/>
              <a:t> </a:t>
            </a:r>
            <a:r>
              <a:rPr lang="en-ID" sz="1400" dirty="0" err="1"/>
              <a:t>beberapa</a:t>
            </a:r>
            <a:r>
              <a:rPr lang="en-ID" sz="1400" dirty="0"/>
              <a:t> </a:t>
            </a:r>
            <a:r>
              <a:rPr lang="en-ID" sz="1400" dirty="0" err="1"/>
              <a:t>hari</a:t>
            </a:r>
            <a:r>
              <a:rPr lang="en-ID" sz="1400" dirty="0"/>
              <a:t> </a:t>
            </a:r>
            <a:r>
              <a:rPr lang="en-ID" sz="1400" dirty="0" err="1"/>
              <a:t>hingga</a:t>
            </a:r>
            <a:r>
              <a:rPr lang="en-ID" sz="1400" dirty="0"/>
              <a:t> 4 </a:t>
            </a:r>
            <a:r>
              <a:rPr lang="en-ID" sz="1400" dirty="0" err="1"/>
              <a:t>minggu</a:t>
            </a:r>
            <a:r>
              <a:rPr lang="en-ID" sz="1400" dirty="0"/>
              <a:t> </a:t>
            </a:r>
            <a:r>
              <a:rPr lang="en-ID" sz="1400" dirty="0" err="1"/>
              <a:t>setelah</a:t>
            </a:r>
            <a:r>
              <a:rPr lang="en-ID" sz="1400" dirty="0"/>
              <a:t> </a:t>
            </a:r>
            <a:r>
              <a:rPr lang="en-ID" sz="1400" dirty="0" err="1"/>
              <a:t>dilahirkan.Di</a:t>
            </a:r>
            <a:r>
              <a:rPr lang="en-ID" sz="1400" dirty="0"/>
              <a:t> Indonesia </a:t>
            </a:r>
            <a:r>
              <a:rPr lang="en-ID" sz="1400" dirty="0" err="1"/>
              <a:t>sendiri</a:t>
            </a:r>
            <a:r>
              <a:rPr lang="en-ID" sz="1400" dirty="0"/>
              <a:t>, </a:t>
            </a:r>
            <a:r>
              <a:rPr lang="en-ID" sz="1400" dirty="0" err="1"/>
              <a:t>diperkirakan</a:t>
            </a:r>
            <a:r>
              <a:rPr lang="en-ID" sz="1400" dirty="0"/>
              <a:t> </a:t>
            </a:r>
            <a:r>
              <a:rPr lang="en-ID" sz="1400" dirty="0" err="1"/>
              <a:t>ada</a:t>
            </a:r>
            <a:r>
              <a:rPr lang="en-ID" sz="1400" dirty="0"/>
              <a:t> </a:t>
            </a:r>
            <a:r>
              <a:rPr lang="en-ID" sz="1400" dirty="0" err="1"/>
              <a:t>sekitar</a:t>
            </a:r>
            <a:r>
              <a:rPr lang="en-ID" sz="1400" dirty="0"/>
              <a:t> 295.000 </a:t>
            </a:r>
            <a:r>
              <a:rPr lang="en-ID" sz="1400" dirty="0" err="1"/>
              <a:t>kasus</a:t>
            </a:r>
            <a:r>
              <a:rPr lang="en-ID" sz="1400" dirty="0"/>
              <a:t>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kongenital</a:t>
            </a:r>
            <a:r>
              <a:rPr lang="en-ID" sz="1400" dirty="0"/>
              <a:t> per </a:t>
            </a:r>
            <a:r>
              <a:rPr lang="en-ID" sz="1400" dirty="0" err="1"/>
              <a:t>tahunnya</a:t>
            </a:r>
            <a:r>
              <a:rPr lang="en-ID" sz="1400" dirty="0"/>
              <a:t> dan </a:t>
            </a:r>
            <a:r>
              <a:rPr lang="en-ID" sz="1400" dirty="0" err="1"/>
              <a:t>angka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 </a:t>
            </a:r>
            <a:r>
              <a:rPr lang="en-ID" sz="1400" dirty="0" err="1"/>
              <a:t>menyumbang</a:t>
            </a:r>
            <a:r>
              <a:rPr lang="en-ID" sz="1400" dirty="0"/>
              <a:t> </a:t>
            </a:r>
            <a:r>
              <a:rPr lang="en-ID" sz="1400" dirty="0" err="1"/>
              <a:t>sekitar</a:t>
            </a:r>
            <a:r>
              <a:rPr lang="en-ID" sz="1400" dirty="0"/>
              <a:t> 7%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angka</a:t>
            </a:r>
            <a:r>
              <a:rPr lang="en-ID" sz="1400" dirty="0"/>
              <a:t> </a:t>
            </a:r>
            <a:r>
              <a:rPr lang="en-ID" sz="1400" dirty="0" err="1"/>
              <a:t>kematian</a:t>
            </a:r>
            <a:r>
              <a:rPr lang="en-ID" sz="1400" dirty="0"/>
              <a:t> pada </a:t>
            </a:r>
            <a:r>
              <a:rPr lang="en-ID" sz="1400" dirty="0" err="1"/>
              <a:t>bayi.Sebagian</a:t>
            </a:r>
            <a:r>
              <a:rPr lang="en-ID" sz="1400" dirty="0"/>
              <a:t> </a:t>
            </a:r>
            <a:r>
              <a:rPr lang="en-ID" sz="1400" dirty="0" err="1"/>
              <a:t>bayi</a:t>
            </a:r>
            <a:r>
              <a:rPr lang="en-ID" sz="1400" dirty="0"/>
              <a:t> yang </a:t>
            </a:r>
            <a:r>
              <a:rPr lang="en-ID" sz="1400" dirty="0" err="1"/>
              <a:t>terlahir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kongenital</a:t>
            </a:r>
            <a:r>
              <a:rPr lang="en-ID" sz="1400" dirty="0"/>
              <a:t>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hidup</a:t>
            </a:r>
            <a:r>
              <a:rPr lang="en-ID" sz="1400" dirty="0"/>
              <a:t>. </a:t>
            </a:r>
            <a:r>
              <a:rPr lang="en-ID" sz="1400" dirty="0" err="1"/>
              <a:t>Namun</a:t>
            </a:r>
            <a:r>
              <a:rPr lang="en-ID" sz="1400" dirty="0"/>
              <a:t>, </a:t>
            </a:r>
            <a:r>
              <a:rPr lang="en-ID" sz="1400" dirty="0" err="1"/>
              <a:t>bayi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 </a:t>
            </a:r>
            <a:r>
              <a:rPr lang="en-ID" sz="1400" dirty="0" err="1"/>
              <a:t>umumnya</a:t>
            </a:r>
            <a:r>
              <a:rPr lang="en-ID" sz="1400" dirty="0"/>
              <a:t> </a:t>
            </a:r>
            <a:r>
              <a:rPr lang="en-ID" sz="1400" dirty="0" err="1"/>
              <a:t>berisiko</a:t>
            </a:r>
            <a:r>
              <a:rPr lang="en-ID" sz="1400" dirty="0"/>
              <a:t> </a:t>
            </a:r>
            <a:r>
              <a:rPr lang="en-ID" sz="1400" dirty="0" err="1"/>
              <a:t>tinggi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mengalami</a:t>
            </a:r>
            <a:r>
              <a:rPr lang="en-ID" sz="1400" dirty="0"/>
              <a:t> </a:t>
            </a:r>
            <a:r>
              <a:rPr lang="en-ID" sz="1400" dirty="0" err="1"/>
              <a:t>masalah</a:t>
            </a:r>
            <a:r>
              <a:rPr lang="en-ID" sz="1400" dirty="0"/>
              <a:t> </a:t>
            </a:r>
            <a:r>
              <a:rPr lang="en-ID" sz="1400" dirty="0" err="1"/>
              <a:t>kesehatan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kecacatan</a:t>
            </a:r>
            <a:r>
              <a:rPr lang="en-ID" sz="1400" dirty="0"/>
              <a:t> pada organ </a:t>
            </a:r>
            <a:r>
              <a:rPr lang="en-ID" sz="1400" dirty="0" err="1"/>
              <a:t>tubuh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bagian</a:t>
            </a:r>
            <a:r>
              <a:rPr lang="en-ID" sz="1400" dirty="0"/>
              <a:t> </a:t>
            </a:r>
            <a:r>
              <a:rPr lang="en-ID" sz="1400" dirty="0" err="1"/>
              <a:t>tubuh</a:t>
            </a:r>
            <a:r>
              <a:rPr lang="en-ID" sz="1400" dirty="0"/>
              <a:t> </a:t>
            </a:r>
            <a:r>
              <a:rPr lang="en-ID" sz="1400" dirty="0" err="1"/>
              <a:t>tertentu</a:t>
            </a:r>
            <a:r>
              <a:rPr lang="en-ID" sz="1400" dirty="0"/>
              <a:t>, </a:t>
            </a:r>
            <a:r>
              <a:rPr lang="en-ID" sz="1400" dirty="0" err="1"/>
              <a:t>misalnya</a:t>
            </a:r>
            <a:r>
              <a:rPr lang="en-ID" sz="1400" dirty="0"/>
              <a:t> kaki, </a:t>
            </a:r>
            <a:r>
              <a:rPr lang="en-ID" sz="1400" dirty="0" err="1"/>
              <a:t>tangan</a:t>
            </a:r>
            <a:r>
              <a:rPr lang="en-ID" sz="1400" dirty="0"/>
              <a:t>, </a:t>
            </a:r>
            <a:r>
              <a:rPr lang="en-ID" sz="1400" dirty="0" err="1"/>
              <a:t>jantung</a:t>
            </a:r>
            <a:r>
              <a:rPr lang="en-ID" sz="1400" dirty="0"/>
              <a:t>, </a:t>
            </a:r>
            <a:r>
              <a:rPr lang="en-ID" sz="1400" dirty="0" err="1"/>
              <a:t>hingga</a:t>
            </a:r>
            <a:r>
              <a:rPr lang="en-ID" sz="1400" dirty="0"/>
              <a:t> </a:t>
            </a:r>
            <a:r>
              <a:rPr lang="en-ID" sz="1400" dirty="0" err="1"/>
              <a:t>otak</a:t>
            </a:r>
            <a:r>
              <a:rPr lang="en-ID" sz="14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092" name="Google Shape;1092;p64"/>
          <p:cNvSpPr/>
          <p:nvPr/>
        </p:nvSpPr>
        <p:spPr>
          <a:xfrm>
            <a:off x="163680" y="62500"/>
            <a:ext cx="1282346" cy="1054405"/>
          </a:xfrm>
          <a:custGeom>
            <a:avLst/>
            <a:gdLst/>
            <a:ahLst/>
            <a:cxnLst/>
            <a:rect l="l" t="t" r="r" b="b"/>
            <a:pathLst>
              <a:path w="20495" h="13958" extrusionOk="0">
                <a:moveTo>
                  <a:pt x="10248" y="1"/>
                </a:moveTo>
                <a:cubicBezTo>
                  <a:pt x="8357" y="1"/>
                  <a:pt x="6792" y="1363"/>
                  <a:pt x="6466" y="3162"/>
                </a:cubicBezTo>
                <a:cubicBezTo>
                  <a:pt x="6121" y="3040"/>
                  <a:pt x="5755" y="2969"/>
                  <a:pt x="5368" y="2969"/>
                </a:cubicBezTo>
                <a:cubicBezTo>
                  <a:pt x="3559" y="2969"/>
                  <a:pt x="2095" y="4443"/>
                  <a:pt x="2095" y="6252"/>
                </a:cubicBezTo>
                <a:cubicBezTo>
                  <a:pt x="2095" y="6354"/>
                  <a:pt x="2095" y="6466"/>
                  <a:pt x="2106" y="6568"/>
                </a:cubicBezTo>
                <a:lnTo>
                  <a:pt x="2095" y="6568"/>
                </a:lnTo>
                <a:cubicBezTo>
                  <a:pt x="936" y="6568"/>
                  <a:pt x="1" y="7503"/>
                  <a:pt x="1" y="8662"/>
                </a:cubicBezTo>
                <a:cubicBezTo>
                  <a:pt x="1" y="9821"/>
                  <a:pt x="936" y="10756"/>
                  <a:pt x="2095" y="10756"/>
                </a:cubicBezTo>
                <a:cubicBezTo>
                  <a:pt x="2278" y="10756"/>
                  <a:pt x="2451" y="10725"/>
                  <a:pt x="2624" y="10685"/>
                </a:cubicBezTo>
                <a:cubicBezTo>
                  <a:pt x="3000" y="12078"/>
                  <a:pt x="4270" y="13094"/>
                  <a:pt x="5786" y="13094"/>
                </a:cubicBezTo>
                <a:cubicBezTo>
                  <a:pt x="6365" y="13094"/>
                  <a:pt x="6914" y="12941"/>
                  <a:pt x="7392" y="12677"/>
                </a:cubicBezTo>
                <a:cubicBezTo>
                  <a:pt x="8093" y="13460"/>
                  <a:pt x="9109" y="13958"/>
                  <a:pt x="10248" y="13958"/>
                </a:cubicBezTo>
                <a:cubicBezTo>
                  <a:pt x="11386" y="13958"/>
                  <a:pt x="12403" y="13460"/>
                  <a:pt x="13105" y="12677"/>
                </a:cubicBezTo>
                <a:cubicBezTo>
                  <a:pt x="13582" y="12941"/>
                  <a:pt x="14131" y="13094"/>
                  <a:pt x="14711" y="13094"/>
                </a:cubicBezTo>
                <a:cubicBezTo>
                  <a:pt x="16225" y="13094"/>
                  <a:pt x="17496" y="12078"/>
                  <a:pt x="17872" y="10685"/>
                </a:cubicBezTo>
                <a:cubicBezTo>
                  <a:pt x="18045" y="10725"/>
                  <a:pt x="18218" y="10756"/>
                  <a:pt x="18401" y="10756"/>
                </a:cubicBezTo>
                <a:cubicBezTo>
                  <a:pt x="19560" y="10756"/>
                  <a:pt x="20495" y="9821"/>
                  <a:pt x="20495" y="8662"/>
                </a:cubicBezTo>
                <a:cubicBezTo>
                  <a:pt x="20495" y="7503"/>
                  <a:pt x="19560" y="6568"/>
                  <a:pt x="18401" y="6568"/>
                </a:cubicBezTo>
                <a:lnTo>
                  <a:pt x="18391" y="6568"/>
                </a:lnTo>
                <a:cubicBezTo>
                  <a:pt x="18401" y="6466"/>
                  <a:pt x="18401" y="6354"/>
                  <a:pt x="18401" y="6252"/>
                </a:cubicBezTo>
                <a:cubicBezTo>
                  <a:pt x="18401" y="4443"/>
                  <a:pt x="16937" y="2969"/>
                  <a:pt x="15127" y="2969"/>
                </a:cubicBezTo>
                <a:cubicBezTo>
                  <a:pt x="14741" y="2969"/>
                  <a:pt x="14375" y="3040"/>
                  <a:pt x="14030" y="3162"/>
                </a:cubicBezTo>
                <a:cubicBezTo>
                  <a:pt x="13704" y="1363"/>
                  <a:pt x="12139" y="1"/>
                  <a:pt x="10248" y="1"/>
                </a:cubicBezTo>
                <a:close/>
              </a:path>
            </a:pathLst>
          </a:custGeom>
          <a:solidFill>
            <a:srgbClr val="D9EEF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3" name="Google Shape;1093;p64"/>
          <p:cNvSpPr/>
          <p:nvPr/>
        </p:nvSpPr>
        <p:spPr>
          <a:xfrm>
            <a:off x="186398" y="62501"/>
            <a:ext cx="1259628" cy="1054404"/>
          </a:xfrm>
          <a:custGeom>
            <a:avLst/>
            <a:gdLst/>
            <a:ahLst/>
            <a:cxnLst/>
            <a:rect l="l" t="t" r="r" b="b"/>
            <a:pathLst>
              <a:path w="20576" h="14029" extrusionOk="0">
                <a:moveTo>
                  <a:pt x="10288" y="81"/>
                </a:moveTo>
                <a:cubicBezTo>
                  <a:pt x="12138" y="81"/>
                  <a:pt x="13714" y="1392"/>
                  <a:pt x="14029" y="3213"/>
                </a:cubicBezTo>
                <a:lnTo>
                  <a:pt x="14039" y="3253"/>
                </a:lnTo>
                <a:lnTo>
                  <a:pt x="14080" y="3243"/>
                </a:lnTo>
                <a:cubicBezTo>
                  <a:pt x="14436" y="3111"/>
                  <a:pt x="14801" y="3050"/>
                  <a:pt x="15167" y="3050"/>
                </a:cubicBezTo>
                <a:cubicBezTo>
                  <a:pt x="16957" y="3050"/>
                  <a:pt x="18411" y="4503"/>
                  <a:pt x="18411" y="6292"/>
                </a:cubicBezTo>
                <a:cubicBezTo>
                  <a:pt x="18411" y="6394"/>
                  <a:pt x="18400" y="6496"/>
                  <a:pt x="18390" y="6608"/>
                </a:cubicBezTo>
                <a:lnTo>
                  <a:pt x="18390" y="6649"/>
                </a:lnTo>
                <a:lnTo>
                  <a:pt x="18441" y="6649"/>
                </a:lnTo>
                <a:cubicBezTo>
                  <a:pt x="19579" y="6649"/>
                  <a:pt x="20505" y="7563"/>
                  <a:pt x="20505" y="8702"/>
                </a:cubicBezTo>
                <a:cubicBezTo>
                  <a:pt x="20505" y="9830"/>
                  <a:pt x="19579" y="10756"/>
                  <a:pt x="18441" y="10756"/>
                </a:cubicBezTo>
                <a:cubicBezTo>
                  <a:pt x="18278" y="10756"/>
                  <a:pt x="18095" y="10735"/>
                  <a:pt x="17923" y="10684"/>
                </a:cubicBezTo>
                <a:lnTo>
                  <a:pt x="17892" y="10674"/>
                </a:lnTo>
                <a:lnTo>
                  <a:pt x="17882" y="10715"/>
                </a:lnTo>
                <a:cubicBezTo>
                  <a:pt x="17496" y="12118"/>
                  <a:pt x="16215" y="13103"/>
                  <a:pt x="14751" y="13103"/>
                </a:cubicBezTo>
                <a:cubicBezTo>
                  <a:pt x="14202" y="13103"/>
                  <a:pt x="13653" y="12961"/>
                  <a:pt x="13165" y="12687"/>
                </a:cubicBezTo>
                <a:lnTo>
                  <a:pt x="13134" y="12667"/>
                </a:lnTo>
                <a:lnTo>
                  <a:pt x="13114" y="12687"/>
                </a:lnTo>
                <a:cubicBezTo>
                  <a:pt x="12393" y="13500"/>
                  <a:pt x="11365" y="13957"/>
                  <a:pt x="10288" y="13957"/>
                </a:cubicBezTo>
                <a:cubicBezTo>
                  <a:pt x="9210" y="13957"/>
                  <a:pt x="8184" y="13500"/>
                  <a:pt x="7462" y="12687"/>
                </a:cubicBezTo>
                <a:lnTo>
                  <a:pt x="7441" y="12667"/>
                </a:lnTo>
                <a:lnTo>
                  <a:pt x="7411" y="12687"/>
                </a:lnTo>
                <a:cubicBezTo>
                  <a:pt x="6923" y="12961"/>
                  <a:pt x="6374" y="13103"/>
                  <a:pt x="5826" y="13103"/>
                </a:cubicBezTo>
                <a:cubicBezTo>
                  <a:pt x="4362" y="13103"/>
                  <a:pt x="3081" y="12118"/>
                  <a:pt x="2694" y="10715"/>
                </a:cubicBezTo>
                <a:lnTo>
                  <a:pt x="2684" y="10674"/>
                </a:lnTo>
                <a:lnTo>
                  <a:pt x="2654" y="10684"/>
                </a:lnTo>
                <a:cubicBezTo>
                  <a:pt x="2481" y="10735"/>
                  <a:pt x="2298" y="10756"/>
                  <a:pt x="2135" y="10756"/>
                </a:cubicBezTo>
                <a:cubicBezTo>
                  <a:pt x="996" y="10756"/>
                  <a:pt x="72" y="9830"/>
                  <a:pt x="72" y="8702"/>
                </a:cubicBezTo>
                <a:cubicBezTo>
                  <a:pt x="72" y="7573"/>
                  <a:pt x="996" y="6649"/>
                  <a:pt x="2135" y="6649"/>
                </a:cubicBezTo>
                <a:lnTo>
                  <a:pt x="2186" y="6649"/>
                </a:lnTo>
                <a:lnTo>
                  <a:pt x="2186" y="6608"/>
                </a:lnTo>
                <a:cubicBezTo>
                  <a:pt x="2176" y="6496"/>
                  <a:pt x="2166" y="6394"/>
                  <a:pt x="2166" y="6292"/>
                </a:cubicBezTo>
                <a:cubicBezTo>
                  <a:pt x="2166" y="4503"/>
                  <a:pt x="3619" y="3050"/>
                  <a:pt x="5408" y="3050"/>
                </a:cubicBezTo>
                <a:cubicBezTo>
                  <a:pt x="5774" y="3050"/>
                  <a:pt x="6140" y="3111"/>
                  <a:pt x="6496" y="3243"/>
                </a:cubicBezTo>
                <a:lnTo>
                  <a:pt x="6537" y="3253"/>
                </a:lnTo>
                <a:lnTo>
                  <a:pt x="6547" y="3213"/>
                </a:lnTo>
                <a:cubicBezTo>
                  <a:pt x="6872" y="1392"/>
                  <a:pt x="8438" y="81"/>
                  <a:pt x="10288" y="81"/>
                </a:cubicBezTo>
                <a:close/>
                <a:moveTo>
                  <a:pt x="10288" y="0"/>
                </a:moveTo>
                <a:cubicBezTo>
                  <a:pt x="8417" y="0"/>
                  <a:pt x="6822" y="1331"/>
                  <a:pt x="6476" y="3161"/>
                </a:cubicBezTo>
                <a:cubicBezTo>
                  <a:pt x="6130" y="3039"/>
                  <a:pt x="5765" y="2978"/>
                  <a:pt x="5408" y="2978"/>
                </a:cubicBezTo>
                <a:cubicBezTo>
                  <a:pt x="3578" y="2978"/>
                  <a:pt x="2094" y="4463"/>
                  <a:pt x="2094" y="6292"/>
                </a:cubicBezTo>
                <a:cubicBezTo>
                  <a:pt x="2094" y="6384"/>
                  <a:pt x="2094" y="6475"/>
                  <a:pt x="2105" y="6577"/>
                </a:cubicBezTo>
                <a:cubicBezTo>
                  <a:pt x="946" y="6588"/>
                  <a:pt x="0" y="7533"/>
                  <a:pt x="0" y="8702"/>
                </a:cubicBezTo>
                <a:cubicBezTo>
                  <a:pt x="0" y="9871"/>
                  <a:pt x="956" y="10826"/>
                  <a:pt x="2135" y="10826"/>
                </a:cubicBezTo>
                <a:cubicBezTo>
                  <a:pt x="2298" y="10826"/>
                  <a:pt x="2471" y="10806"/>
                  <a:pt x="2633" y="10765"/>
                </a:cubicBezTo>
                <a:cubicBezTo>
                  <a:pt x="3040" y="12188"/>
                  <a:pt x="4341" y="13175"/>
                  <a:pt x="5826" y="13175"/>
                </a:cubicBezTo>
                <a:cubicBezTo>
                  <a:pt x="6384" y="13175"/>
                  <a:pt x="6933" y="13033"/>
                  <a:pt x="7421" y="12758"/>
                </a:cubicBezTo>
                <a:cubicBezTo>
                  <a:pt x="8164" y="13571"/>
                  <a:pt x="9201" y="14029"/>
                  <a:pt x="10288" y="14029"/>
                </a:cubicBezTo>
                <a:cubicBezTo>
                  <a:pt x="11376" y="14029"/>
                  <a:pt x="12413" y="13571"/>
                  <a:pt x="13155" y="12758"/>
                </a:cubicBezTo>
                <a:cubicBezTo>
                  <a:pt x="13643" y="13033"/>
                  <a:pt x="14192" y="13175"/>
                  <a:pt x="14751" y="13175"/>
                </a:cubicBezTo>
                <a:cubicBezTo>
                  <a:pt x="16235" y="13175"/>
                  <a:pt x="17536" y="12188"/>
                  <a:pt x="17943" y="10765"/>
                </a:cubicBezTo>
                <a:cubicBezTo>
                  <a:pt x="18106" y="10806"/>
                  <a:pt x="18278" y="10826"/>
                  <a:pt x="18441" y="10826"/>
                </a:cubicBezTo>
                <a:cubicBezTo>
                  <a:pt x="19620" y="10826"/>
                  <a:pt x="20576" y="9871"/>
                  <a:pt x="20576" y="8702"/>
                </a:cubicBezTo>
                <a:cubicBezTo>
                  <a:pt x="20576" y="7533"/>
                  <a:pt x="19631" y="6588"/>
                  <a:pt x="18472" y="6577"/>
                </a:cubicBezTo>
                <a:cubicBezTo>
                  <a:pt x="18481" y="6475"/>
                  <a:pt x="18481" y="6384"/>
                  <a:pt x="18481" y="6292"/>
                </a:cubicBezTo>
                <a:cubicBezTo>
                  <a:pt x="18481" y="4463"/>
                  <a:pt x="16997" y="2978"/>
                  <a:pt x="15167" y="2978"/>
                </a:cubicBezTo>
                <a:cubicBezTo>
                  <a:pt x="14812" y="2978"/>
                  <a:pt x="14446" y="3039"/>
                  <a:pt x="14100" y="3161"/>
                </a:cubicBezTo>
                <a:cubicBezTo>
                  <a:pt x="13755" y="1331"/>
                  <a:pt x="12158" y="0"/>
                  <a:pt x="10288" y="0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4" name="Google Shape;1094;p64"/>
          <p:cNvSpPr/>
          <p:nvPr/>
        </p:nvSpPr>
        <p:spPr>
          <a:xfrm>
            <a:off x="460279" y="624711"/>
            <a:ext cx="87521" cy="45719"/>
          </a:xfrm>
          <a:custGeom>
            <a:avLst/>
            <a:gdLst/>
            <a:ahLst/>
            <a:cxnLst/>
            <a:rect l="l" t="t" r="r" b="b"/>
            <a:pathLst>
              <a:path w="967" h="957" extrusionOk="0">
                <a:moveTo>
                  <a:pt x="479" y="1"/>
                </a:moveTo>
                <a:cubicBezTo>
                  <a:pt x="215" y="1"/>
                  <a:pt x="1" y="215"/>
                  <a:pt x="1" y="479"/>
                </a:cubicBezTo>
                <a:cubicBezTo>
                  <a:pt x="1" y="743"/>
                  <a:pt x="215" y="956"/>
                  <a:pt x="479" y="956"/>
                </a:cubicBezTo>
                <a:cubicBezTo>
                  <a:pt x="753" y="956"/>
                  <a:pt x="967" y="743"/>
                  <a:pt x="967" y="479"/>
                </a:cubicBezTo>
                <a:cubicBezTo>
                  <a:pt x="967" y="215"/>
                  <a:pt x="753" y="1"/>
                  <a:pt x="479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5" name="Google Shape;1095;p64"/>
          <p:cNvSpPr/>
          <p:nvPr/>
        </p:nvSpPr>
        <p:spPr>
          <a:xfrm>
            <a:off x="1261387" y="624711"/>
            <a:ext cx="86616" cy="45719"/>
          </a:xfrm>
          <a:custGeom>
            <a:avLst/>
            <a:gdLst/>
            <a:ahLst/>
            <a:cxnLst/>
            <a:rect l="l" t="t" r="r" b="b"/>
            <a:pathLst>
              <a:path w="957" h="957" extrusionOk="0">
                <a:moveTo>
                  <a:pt x="479" y="1"/>
                </a:moveTo>
                <a:cubicBezTo>
                  <a:pt x="215" y="1"/>
                  <a:pt x="1" y="215"/>
                  <a:pt x="1" y="479"/>
                </a:cubicBezTo>
                <a:cubicBezTo>
                  <a:pt x="1" y="743"/>
                  <a:pt x="215" y="956"/>
                  <a:pt x="479" y="956"/>
                </a:cubicBezTo>
                <a:cubicBezTo>
                  <a:pt x="743" y="956"/>
                  <a:pt x="956" y="743"/>
                  <a:pt x="956" y="479"/>
                </a:cubicBezTo>
                <a:cubicBezTo>
                  <a:pt x="956" y="215"/>
                  <a:pt x="743" y="1"/>
                  <a:pt x="479" y="1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64"/>
          <p:cNvSpPr/>
          <p:nvPr/>
        </p:nvSpPr>
        <p:spPr>
          <a:xfrm>
            <a:off x="841325" y="743555"/>
            <a:ext cx="115126" cy="45719"/>
          </a:xfrm>
          <a:custGeom>
            <a:avLst/>
            <a:gdLst/>
            <a:ahLst/>
            <a:cxnLst/>
            <a:rect l="l" t="t" r="r" b="b"/>
            <a:pathLst>
              <a:path w="1272" h="468" extrusionOk="0">
                <a:moveTo>
                  <a:pt x="0" y="0"/>
                </a:moveTo>
                <a:cubicBezTo>
                  <a:pt x="82" y="274"/>
                  <a:pt x="336" y="468"/>
                  <a:pt x="631" y="468"/>
                </a:cubicBezTo>
                <a:cubicBezTo>
                  <a:pt x="936" y="468"/>
                  <a:pt x="1179" y="274"/>
                  <a:pt x="1271" y="0"/>
                </a:cubicBezTo>
                <a:close/>
              </a:path>
            </a:pathLst>
          </a:custGeom>
          <a:solidFill>
            <a:srgbClr val="EF898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7" name="Google Shape;1097;p64"/>
          <p:cNvSpPr/>
          <p:nvPr/>
        </p:nvSpPr>
        <p:spPr>
          <a:xfrm>
            <a:off x="834780" y="739577"/>
            <a:ext cx="123453" cy="45719"/>
          </a:xfrm>
          <a:custGeom>
            <a:avLst/>
            <a:gdLst/>
            <a:ahLst/>
            <a:cxnLst/>
            <a:rect l="l" t="t" r="r" b="b"/>
            <a:pathLst>
              <a:path w="1364" h="529" extrusionOk="0">
                <a:moveTo>
                  <a:pt x="1271" y="61"/>
                </a:moveTo>
                <a:cubicBezTo>
                  <a:pt x="1169" y="305"/>
                  <a:pt x="946" y="468"/>
                  <a:pt x="682" y="468"/>
                </a:cubicBezTo>
                <a:cubicBezTo>
                  <a:pt x="428" y="468"/>
                  <a:pt x="194" y="305"/>
                  <a:pt x="102" y="61"/>
                </a:cubicBezTo>
                <a:close/>
                <a:moveTo>
                  <a:pt x="1" y="0"/>
                </a:moveTo>
                <a:lnTo>
                  <a:pt x="21" y="41"/>
                </a:lnTo>
                <a:cubicBezTo>
                  <a:pt x="112" y="336"/>
                  <a:pt x="377" y="529"/>
                  <a:pt x="682" y="529"/>
                </a:cubicBezTo>
                <a:cubicBezTo>
                  <a:pt x="987" y="529"/>
                  <a:pt x="1261" y="336"/>
                  <a:pt x="1352" y="41"/>
                </a:cubicBezTo>
                <a:lnTo>
                  <a:pt x="1363" y="0"/>
                </a:ln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8" name="Google Shape;1098;p64"/>
          <p:cNvSpPr/>
          <p:nvPr/>
        </p:nvSpPr>
        <p:spPr>
          <a:xfrm>
            <a:off x="186398" y="725203"/>
            <a:ext cx="206177" cy="99988"/>
          </a:xfrm>
          <a:custGeom>
            <a:avLst/>
            <a:gdLst/>
            <a:ahLst/>
            <a:cxnLst/>
            <a:rect l="l" t="t" r="r" b="b"/>
            <a:pathLst>
              <a:path w="2278" h="2268" extrusionOk="0">
                <a:moveTo>
                  <a:pt x="1139" y="1"/>
                </a:moveTo>
                <a:cubicBezTo>
                  <a:pt x="508" y="1"/>
                  <a:pt x="0" y="509"/>
                  <a:pt x="0" y="1139"/>
                </a:cubicBezTo>
                <a:cubicBezTo>
                  <a:pt x="0" y="1759"/>
                  <a:pt x="508" y="2267"/>
                  <a:pt x="1139" y="2267"/>
                </a:cubicBezTo>
                <a:cubicBezTo>
                  <a:pt x="1769" y="2267"/>
                  <a:pt x="2277" y="1759"/>
                  <a:pt x="2277" y="1139"/>
                </a:cubicBezTo>
                <a:cubicBezTo>
                  <a:pt x="2277" y="509"/>
                  <a:pt x="1769" y="1"/>
                  <a:pt x="1139" y="1"/>
                </a:cubicBez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9" name="Google Shape;1099;p64"/>
          <p:cNvSpPr/>
          <p:nvPr/>
        </p:nvSpPr>
        <p:spPr>
          <a:xfrm>
            <a:off x="1367141" y="725203"/>
            <a:ext cx="205181" cy="99988"/>
          </a:xfrm>
          <a:custGeom>
            <a:avLst/>
            <a:gdLst/>
            <a:ahLst/>
            <a:cxnLst/>
            <a:rect l="l" t="t" r="r" b="b"/>
            <a:pathLst>
              <a:path w="2267" h="2268" extrusionOk="0">
                <a:moveTo>
                  <a:pt x="1139" y="1"/>
                </a:moveTo>
                <a:cubicBezTo>
                  <a:pt x="509" y="1"/>
                  <a:pt x="0" y="509"/>
                  <a:pt x="0" y="1139"/>
                </a:cubicBezTo>
                <a:cubicBezTo>
                  <a:pt x="0" y="1759"/>
                  <a:pt x="509" y="2267"/>
                  <a:pt x="1139" y="2267"/>
                </a:cubicBezTo>
                <a:cubicBezTo>
                  <a:pt x="1759" y="2267"/>
                  <a:pt x="2267" y="1759"/>
                  <a:pt x="2267" y="1139"/>
                </a:cubicBezTo>
                <a:cubicBezTo>
                  <a:pt x="2267" y="509"/>
                  <a:pt x="1759" y="1"/>
                  <a:pt x="1139" y="1"/>
                </a:cubicBezTo>
                <a:close/>
              </a:path>
            </a:pathLst>
          </a:custGeom>
          <a:solidFill>
            <a:srgbClr val="F6C4C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0" name="Google Shape;1100;p64"/>
          <p:cNvSpPr/>
          <p:nvPr/>
        </p:nvSpPr>
        <p:spPr>
          <a:xfrm>
            <a:off x="146464" y="189787"/>
            <a:ext cx="488087" cy="399915"/>
          </a:xfrm>
          <a:custGeom>
            <a:avLst/>
            <a:gdLst/>
            <a:ahLst/>
            <a:cxnLst/>
            <a:rect l="l" t="t" r="r" b="b"/>
            <a:pathLst>
              <a:path w="3803" h="3116" extrusionOk="0">
                <a:moveTo>
                  <a:pt x="2598" y="0"/>
                </a:moveTo>
                <a:cubicBezTo>
                  <a:pt x="2440" y="0"/>
                  <a:pt x="2280" y="41"/>
                  <a:pt x="2136" y="127"/>
                </a:cubicBezTo>
                <a:cubicBezTo>
                  <a:pt x="1718" y="391"/>
                  <a:pt x="1678" y="879"/>
                  <a:pt x="1678" y="879"/>
                </a:cubicBezTo>
                <a:cubicBezTo>
                  <a:pt x="1678" y="879"/>
                  <a:pt x="1398" y="513"/>
                  <a:pt x="923" y="513"/>
                </a:cubicBezTo>
                <a:cubicBezTo>
                  <a:pt x="910" y="513"/>
                  <a:pt x="898" y="513"/>
                  <a:pt x="885" y="513"/>
                </a:cubicBezTo>
                <a:cubicBezTo>
                  <a:pt x="387" y="534"/>
                  <a:pt x="1" y="961"/>
                  <a:pt x="11" y="1458"/>
                </a:cubicBezTo>
                <a:cubicBezTo>
                  <a:pt x="31" y="2241"/>
                  <a:pt x="824" y="3105"/>
                  <a:pt x="2349" y="3116"/>
                </a:cubicBezTo>
                <a:cubicBezTo>
                  <a:pt x="3630" y="2262"/>
                  <a:pt x="3803" y="1092"/>
                  <a:pt x="3386" y="432"/>
                </a:cubicBezTo>
                <a:cubicBezTo>
                  <a:pt x="3211" y="156"/>
                  <a:pt x="2907" y="0"/>
                  <a:pt x="2598" y="0"/>
                </a:cubicBezTo>
                <a:close/>
              </a:path>
            </a:pathLst>
          </a:custGeom>
          <a:solidFill>
            <a:srgbClr val="8A93E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1" name="Google Shape;1101;p64"/>
          <p:cNvSpPr/>
          <p:nvPr/>
        </p:nvSpPr>
        <p:spPr>
          <a:xfrm>
            <a:off x="126956" y="189787"/>
            <a:ext cx="507595" cy="408129"/>
          </a:xfrm>
          <a:custGeom>
            <a:avLst/>
            <a:gdLst/>
            <a:ahLst/>
            <a:cxnLst/>
            <a:rect l="l" t="t" r="r" b="b"/>
            <a:pathLst>
              <a:path w="3955" h="3180" extrusionOk="0">
                <a:moveTo>
                  <a:pt x="2640" y="69"/>
                </a:moveTo>
                <a:cubicBezTo>
                  <a:pt x="2937" y="69"/>
                  <a:pt x="3231" y="218"/>
                  <a:pt x="3405" y="486"/>
                </a:cubicBezTo>
                <a:cubicBezTo>
                  <a:pt x="3954" y="1370"/>
                  <a:pt x="3294" y="2499"/>
                  <a:pt x="2379" y="3109"/>
                </a:cubicBezTo>
                <a:cubicBezTo>
                  <a:pt x="1281" y="3098"/>
                  <a:pt x="112" y="2529"/>
                  <a:pt x="82" y="1492"/>
                </a:cubicBezTo>
                <a:cubicBezTo>
                  <a:pt x="71" y="1004"/>
                  <a:pt x="447" y="598"/>
                  <a:pt x="925" y="577"/>
                </a:cubicBezTo>
                <a:cubicBezTo>
                  <a:pt x="937" y="577"/>
                  <a:pt x="950" y="577"/>
                  <a:pt x="962" y="577"/>
                </a:cubicBezTo>
                <a:cubicBezTo>
                  <a:pt x="1418" y="577"/>
                  <a:pt x="1688" y="934"/>
                  <a:pt x="1688" y="934"/>
                </a:cubicBezTo>
                <a:lnTo>
                  <a:pt x="1749" y="1004"/>
                </a:lnTo>
                <a:lnTo>
                  <a:pt x="1758" y="913"/>
                </a:lnTo>
                <a:cubicBezTo>
                  <a:pt x="1758" y="913"/>
                  <a:pt x="1789" y="446"/>
                  <a:pt x="2196" y="191"/>
                </a:cubicBezTo>
                <a:cubicBezTo>
                  <a:pt x="2334" y="108"/>
                  <a:pt x="2487" y="69"/>
                  <a:pt x="2640" y="69"/>
                </a:cubicBezTo>
                <a:close/>
                <a:moveTo>
                  <a:pt x="2653" y="0"/>
                </a:moveTo>
                <a:cubicBezTo>
                  <a:pt x="2486" y="0"/>
                  <a:pt x="2317" y="45"/>
                  <a:pt x="2165" y="141"/>
                </a:cubicBezTo>
                <a:cubicBezTo>
                  <a:pt x="1819" y="344"/>
                  <a:pt x="1728" y="679"/>
                  <a:pt x="1697" y="832"/>
                </a:cubicBezTo>
                <a:cubicBezTo>
                  <a:pt x="1589" y="722"/>
                  <a:pt x="1324" y="506"/>
                  <a:pt x="951" y="506"/>
                </a:cubicBezTo>
                <a:cubicBezTo>
                  <a:pt x="943" y="506"/>
                  <a:pt x="934" y="506"/>
                  <a:pt x="925" y="507"/>
                </a:cubicBezTo>
                <a:cubicBezTo>
                  <a:pt x="407" y="527"/>
                  <a:pt x="0" y="974"/>
                  <a:pt x="10" y="1492"/>
                </a:cubicBezTo>
                <a:cubicBezTo>
                  <a:pt x="21" y="1910"/>
                  <a:pt x="254" y="2326"/>
                  <a:pt x="630" y="2631"/>
                </a:cubicBezTo>
                <a:cubicBezTo>
                  <a:pt x="935" y="2885"/>
                  <a:pt x="1494" y="3180"/>
                  <a:pt x="2389" y="3180"/>
                </a:cubicBezTo>
                <a:lnTo>
                  <a:pt x="2409" y="3180"/>
                </a:lnTo>
                <a:cubicBezTo>
                  <a:pt x="3161" y="2672"/>
                  <a:pt x="3457" y="2123"/>
                  <a:pt x="3579" y="1747"/>
                </a:cubicBezTo>
                <a:cubicBezTo>
                  <a:pt x="3731" y="1279"/>
                  <a:pt x="3680" y="801"/>
                  <a:pt x="3457" y="446"/>
                </a:cubicBezTo>
                <a:cubicBezTo>
                  <a:pt x="3277" y="160"/>
                  <a:pt x="2968" y="0"/>
                  <a:pt x="2653" y="0"/>
                </a:cubicBezTo>
                <a:close/>
              </a:path>
            </a:pathLst>
          </a:custGeom>
          <a:solidFill>
            <a:srgbClr val="7031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57"/>
          <p:cNvSpPr txBox="1">
            <a:spLocks noGrp="1"/>
          </p:cNvSpPr>
          <p:nvPr>
            <p:ph type="title"/>
          </p:nvPr>
        </p:nvSpPr>
        <p:spPr>
          <a:xfrm>
            <a:off x="0" y="-8839"/>
            <a:ext cx="3000000" cy="607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Lanjutan…</a:t>
            </a:r>
            <a:endParaRPr sz="2000" dirty="0"/>
          </a:p>
        </p:txBody>
      </p:sp>
      <p:sp>
        <p:nvSpPr>
          <p:cNvPr id="758" name="Google Shape;758;p57"/>
          <p:cNvSpPr txBox="1">
            <a:spLocks noGrp="1"/>
          </p:cNvSpPr>
          <p:nvPr>
            <p:ph type="subTitle" idx="1"/>
          </p:nvPr>
        </p:nvSpPr>
        <p:spPr>
          <a:xfrm>
            <a:off x="0" y="550613"/>
            <a:ext cx="6488358" cy="46943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 err="1"/>
              <a:t>Beberapa</a:t>
            </a:r>
            <a:r>
              <a:rPr lang="en-ID" sz="1400" dirty="0"/>
              <a:t> </a:t>
            </a:r>
            <a:r>
              <a:rPr lang="en-ID" sz="1400" dirty="0" err="1"/>
              <a:t>Faktor</a:t>
            </a:r>
            <a:r>
              <a:rPr lang="en-ID" sz="1400" dirty="0"/>
              <a:t> </a:t>
            </a:r>
            <a:r>
              <a:rPr lang="en-ID" sz="1400" dirty="0" err="1"/>
              <a:t>Penyebab</a:t>
            </a:r>
            <a:r>
              <a:rPr lang="en-ID" sz="1400" dirty="0"/>
              <a:t>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Kongenital</a:t>
            </a:r>
            <a:r>
              <a:rPr lang="en-ID" sz="1400" dirty="0"/>
              <a:t>, di </a:t>
            </a:r>
            <a:r>
              <a:rPr lang="en-ID" sz="1400" dirty="0" err="1"/>
              <a:t>antaranya</a:t>
            </a:r>
            <a:r>
              <a:rPr lang="en-ID" sz="1400" dirty="0"/>
              <a:t>:</a:t>
            </a:r>
          </a:p>
          <a:p>
            <a:pPr marL="228600" lvl="0" indent="-228600" algn="l" rtl="0">
              <a:spcBef>
                <a:spcPts val="0"/>
              </a:spcBef>
              <a:spcAft>
                <a:spcPts val="1200"/>
              </a:spcAft>
              <a:buAutoNum type="arabicPeriod"/>
            </a:pPr>
            <a:r>
              <a:rPr lang="en-ID" sz="1400" b="1" dirty="0" err="1"/>
              <a:t>Genetik</a:t>
            </a:r>
            <a:r>
              <a:rPr lang="en-ID" sz="1400" b="1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</a:pPr>
            <a:r>
              <a:rPr lang="en-ID" sz="1400" dirty="0" err="1"/>
              <a:t>Setiap</a:t>
            </a:r>
            <a:r>
              <a:rPr lang="en-ID" sz="1400" dirty="0"/>
              <a:t> </a:t>
            </a:r>
            <a:r>
              <a:rPr lang="en-ID" sz="1400" dirty="0" err="1"/>
              <a:t>sifat</a:t>
            </a:r>
            <a:r>
              <a:rPr lang="en-ID" sz="1400" dirty="0"/>
              <a:t> </a:t>
            </a:r>
            <a:r>
              <a:rPr lang="en-ID" sz="1400" dirty="0" err="1"/>
              <a:t>genetik</a:t>
            </a:r>
            <a:r>
              <a:rPr lang="en-ID" sz="1400" dirty="0"/>
              <a:t> yang </a:t>
            </a:r>
            <a:r>
              <a:rPr lang="en-ID" sz="1400" dirty="0" err="1"/>
              <a:t>menentukan</a:t>
            </a:r>
            <a:r>
              <a:rPr lang="en-ID" sz="1400" dirty="0"/>
              <a:t> </a:t>
            </a:r>
            <a:r>
              <a:rPr lang="en-ID" sz="1400" dirty="0" err="1"/>
              <a:t>bentuk</a:t>
            </a:r>
            <a:r>
              <a:rPr lang="en-ID" sz="1400" dirty="0"/>
              <a:t> dan </a:t>
            </a:r>
            <a:r>
              <a:rPr lang="en-ID" sz="1400" dirty="0" err="1"/>
              <a:t>fungsi</a:t>
            </a:r>
            <a:r>
              <a:rPr lang="en-ID" sz="1400" dirty="0"/>
              <a:t> organ </a:t>
            </a:r>
            <a:r>
              <a:rPr lang="en-ID" sz="1400" dirty="0" err="1"/>
              <a:t>tubuh</a:t>
            </a:r>
            <a:r>
              <a:rPr lang="en-ID" sz="1400" dirty="0"/>
              <a:t> </a:t>
            </a:r>
            <a:r>
              <a:rPr lang="en-ID" sz="1400" dirty="0" err="1"/>
              <a:t>dibawa</a:t>
            </a:r>
            <a:r>
              <a:rPr lang="en-ID" sz="1400" dirty="0"/>
              <a:t> oleh </a:t>
            </a:r>
            <a:r>
              <a:rPr lang="en-ID" sz="1400" dirty="0" err="1"/>
              <a:t>kromosom</a:t>
            </a:r>
            <a:r>
              <a:rPr lang="en-ID" sz="1400" dirty="0"/>
              <a:t>. </a:t>
            </a:r>
            <a:r>
              <a:rPr lang="en-ID" sz="1400" dirty="0" err="1"/>
              <a:t>Kromosom</a:t>
            </a:r>
            <a:r>
              <a:rPr lang="en-ID" sz="1400" dirty="0"/>
              <a:t> </a:t>
            </a:r>
            <a:r>
              <a:rPr lang="en-ID" sz="1400" dirty="0" err="1"/>
              <a:t>adalah</a:t>
            </a:r>
            <a:r>
              <a:rPr lang="en-ID" sz="1400" dirty="0"/>
              <a:t> </a:t>
            </a:r>
            <a:r>
              <a:rPr lang="en-ID" sz="1400" dirty="0" err="1"/>
              <a:t>komponen</a:t>
            </a:r>
            <a:r>
              <a:rPr lang="en-ID" sz="1400" dirty="0"/>
              <a:t> </a:t>
            </a:r>
            <a:r>
              <a:rPr lang="en-ID" sz="1400" dirty="0" err="1"/>
              <a:t>pembawa</a:t>
            </a:r>
            <a:r>
              <a:rPr lang="en-ID" sz="1400" dirty="0"/>
              <a:t> </a:t>
            </a:r>
            <a:r>
              <a:rPr lang="en-ID" sz="1400" dirty="0" err="1"/>
              <a:t>materi</a:t>
            </a:r>
            <a:r>
              <a:rPr lang="en-ID" sz="1400" dirty="0"/>
              <a:t> </a:t>
            </a:r>
            <a:r>
              <a:rPr lang="en-ID" sz="1400" dirty="0" err="1"/>
              <a:t>genetik</a:t>
            </a:r>
            <a:r>
              <a:rPr lang="en-ID" sz="1400" dirty="0"/>
              <a:t> yang </a:t>
            </a:r>
            <a:r>
              <a:rPr lang="en-ID" sz="1400" dirty="0" err="1"/>
              <a:t>diwariskan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orang </a:t>
            </a:r>
            <a:r>
              <a:rPr lang="en-ID" sz="1400" dirty="0" err="1"/>
              <a:t>tua</a:t>
            </a:r>
            <a:r>
              <a:rPr lang="en-ID" sz="1400" dirty="0"/>
              <a:t> </a:t>
            </a:r>
            <a:r>
              <a:rPr lang="en-ID" sz="1400" dirty="0" err="1"/>
              <a:t>kepada</a:t>
            </a:r>
            <a:r>
              <a:rPr lang="en-ID" sz="1400" dirty="0"/>
              <a:t> </a:t>
            </a:r>
            <a:r>
              <a:rPr lang="en-ID" sz="1400" dirty="0" err="1"/>
              <a:t>anak</a:t>
            </a:r>
            <a:r>
              <a:rPr lang="en-ID" sz="14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2. </a:t>
            </a:r>
            <a:r>
              <a:rPr lang="en-ID" sz="1400" b="1" dirty="0" err="1"/>
              <a:t>Lingkungan</a:t>
            </a:r>
            <a:r>
              <a:rPr lang="en-ID" sz="1400" b="1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 err="1"/>
              <a:t>Paparan</a:t>
            </a:r>
            <a:r>
              <a:rPr lang="en-ID" sz="1400" dirty="0"/>
              <a:t> </a:t>
            </a:r>
            <a:r>
              <a:rPr lang="en-ID" sz="1400" dirty="0" err="1"/>
              <a:t>radiasi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zat</a:t>
            </a:r>
            <a:r>
              <a:rPr lang="en-ID" sz="1400" dirty="0"/>
              <a:t> </a:t>
            </a:r>
            <a:r>
              <a:rPr lang="en-ID" sz="1400" dirty="0" err="1"/>
              <a:t>kimia</a:t>
            </a:r>
            <a:r>
              <a:rPr lang="en-ID" sz="1400" dirty="0"/>
              <a:t> </a:t>
            </a:r>
            <a:r>
              <a:rPr lang="en-ID" sz="1400" dirty="0" err="1"/>
              <a:t>tertentu</a:t>
            </a:r>
            <a:r>
              <a:rPr lang="en-ID" sz="1400" dirty="0"/>
              <a:t> pada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hamil</a:t>
            </a:r>
            <a:r>
              <a:rPr lang="en-ID" sz="1400" dirty="0"/>
              <a:t>, </a:t>
            </a:r>
            <a:r>
              <a:rPr lang="en-ID" sz="1400" dirty="0" err="1"/>
              <a:t>seperti</a:t>
            </a:r>
            <a:r>
              <a:rPr lang="en-ID" sz="1400" dirty="0"/>
              <a:t> pada </a:t>
            </a:r>
            <a:r>
              <a:rPr lang="en-ID" sz="1400" dirty="0" err="1"/>
              <a:t>pestisida</a:t>
            </a:r>
            <a:r>
              <a:rPr lang="en-ID" sz="1400" dirty="0"/>
              <a:t>, </a:t>
            </a:r>
            <a:r>
              <a:rPr lang="en-ID" sz="1400" dirty="0" err="1"/>
              <a:t>obat</a:t>
            </a:r>
            <a:r>
              <a:rPr lang="en-ID" sz="1400" dirty="0"/>
              <a:t>, </a:t>
            </a:r>
            <a:r>
              <a:rPr lang="en-ID" sz="1400" dirty="0" err="1"/>
              <a:t>alkohol</a:t>
            </a:r>
            <a:r>
              <a:rPr lang="en-ID" sz="1400" dirty="0"/>
              <a:t>, asap </a:t>
            </a:r>
            <a:r>
              <a:rPr lang="en-ID" sz="1400" dirty="0" err="1"/>
              <a:t>rokok</a:t>
            </a:r>
            <a:r>
              <a:rPr lang="en-ID" sz="1400" dirty="0"/>
              <a:t>, dan </a:t>
            </a:r>
            <a:r>
              <a:rPr lang="en-ID" sz="1400" dirty="0" err="1"/>
              <a:t>merkuri</a:t>
            </a:r>
            <a:r>
              <a:rPr lang="en-ID" sz="1400" dirty="0"/>
              <a:t>,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meningkatkan</a:t>
            </a:r>
            <a:r>
              <a:rPr lang="en-ID" sz="1400" dirty="0"/>
              <a:t> </a:t>
            </a:r>
            <a:r>
              <a:rPr lang="en-ID" sz="1400" dirty="0" err="1"/>
              <a:t>risiko</a:t>
            </a:r>
            <a:r>
              <a:rPr lang="en-ID" sz="1400" dirty="0"/>
              <a:t> </a:t>
            </a:r>
            <a:r>
              <a:rPr lang="en-ID" sz="1400" dirty="0" err="1"/>
              <a:t>bayi</a:t>
            </a:r>
            <a:r>
              <a:rPr lang="en-ID" sz="1400" dirty="0"/>
              <a:t> </a:t>
            </a:r>
            <a:r>
              <a:rPr lang="en-ID" sz="1400" dirty="0" err="1"/>
              <a:t>mengalami</a:t>
            </a:r>
            <a:r>
              <a:rPr lang="en-ID" sz="1400" dirty="0"/>
              <a:t>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bawaan</a:t>
            </a:r>
            <a:r>
              <a:rPr lang="en-ID" sz="1400" dirty="0"/>
              <a:t>. Hal </a:t>
            </a:r>
            <a:r>
              <a:rPr lang="en-ID" sz="1400" dirty="0" err="1"/>
              <a:t>ini</a:t>
            </a:r>
            <a:r>
              <a:rPr lang="en-ID" sz="1400" dirty="0"/>
              <a:t> </a:t>
            </a:r>
            <a:r>
              <a:rPr lang="en-ID" sz="1400" dirty="0" err="1"/>
              <a:t>karena</a:t>
            </a:r>
            <a:r>
              <a:rPr lang="en-ID" sz="1400" dirty="0"/>
              <a:t> </a:t>
            </a:r>
            <a:r>
              <a:rPr lang="en-ID" sz="1400" dirty="0" err="1"/>
              <a:t>efek</a:t>
            </a:r>
            <a:r>
              <a:rPr lang="en-ID" sz="1400" dirty="0"/>
              <a:t> </a:t>
            </a:r>
            <a:r>
              <a:rPr lang="en-ID" sz="1400" dirty="0" err="1"/>
              <a:t>racun</a:t>
            </a:r>
            <a:r>
              <a:rPr lang="en-ID" sz="1400" dirty="0"/>
              <a:t> </a:t>
            </a:r>
            <a:r>
              <a:rPr lang="en-ID" sz="1400" dirty="0" err="1"/>
              <a:t>dari</a:t>
            </a:r>
            <a:r>
              <a:rPr lang="en-ID" sz="1400" dirty="0"/>
              <a:t> </a:t>
            </a:r>
            <a:r>
              <a:rPr lang="en-ID" sz="1400" dirty="0" err="1"/>
              <a:t>zat-zat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 </a:t>
            </a:r>
            <a:r>
              <a:rPr lang="en-ID" sz="1400" dirty="0" err="1"/>
              <a:t>bisa</a:t>
            </a:r>
            <a:r>
              <a:rPr lang="en-ID" sz="1400" dirty="0"/>
              <a:t> </a:t>
            </a:r>
            <a:r>
              <a:rPr lang="en-ID" sz="1400" dirty="0" err="1"/>
              <a:t>mengganggu</a:t>
            </a:r>
            <a:r>
              <a:rPr lang="en-ID" sz="1400" dirty="0"/>
              <a:t> proses </a:t>
            </a:r>
            <a:r>
              <a:rPr lang="en-ID" sz="1400" dirty="0" err="1"/>
              <a:t>tumbuh</a:t>
            </a:r>
            <a:r>
              <a:rPr lang="en-ID" sz="1400" dirty="0"/>
              <a:t> </a:t>
            </a:r>
            <a:r>
              <a:rPr lang="en-ID" sz="1400" dirty="0" err="1"/>
              <a:t>kembang</a:t>
            </a:r>
            <a:r>
              <a:rPr lang="en-ID" sz="1400" dirty="0"/>
              <a:t> </a:t>
            </a:r>
            <a:r>
              <a:rPr lang="en-ID" sz="1400" dirty="0" err="1"/>
              <a:t>janin</a:t>
            </a:r>
            <a:r>
              <a:rPr lang="en-ID" sz="14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3. </a:t>
            </a:r>
            <a:r>
              <a:rPr lang="en-ID" sz="1400" b="1" dirty="0" err="1"/>
              <a:t>Gizi</a:t>
            </a:r>
            <a:r>
              <a:rPr lang="en-ID" sz="1400" b="1" dirty="0"/>
              <a:t> </a:t>
            </a:r>
            <a:r>
              <a:rPr lang="en-ID" sz="1400" b="1" dirty="0" err="1"/>
              <a:t>ibu</a:t>
            </a:r>
            <a:r>
              <a:rPr lang="en-ID" sz="1400" b="1" dirty="0"/>
              <a:t> </a:t>
            </a:r>
            <a:r>
              <a:rPr lang="en-ID" sz="1400" b="1" dirty="0" err="1"/>
              <a:t>selama</a:t>
            </a:r>
            <a:r>
              <a:rPr lang="en-ID" sz="1400" b="1" dirty="0"/>
              <a:t> </a:t>
            </a:r>
            <a:r>
              <a:rPr lang="en-ID" sz="1400" b="1" dirty="0" err="1"/>
              <a:t>hamil</a:t>
            </a:r>
            <a:endParaRPr lang="en-ID" sz="1400" b="1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 err="1"/>
              <a:t>Diperkirakan</a:t>
            </a:r>
            <a:r>
              <a:rPr lang="en-ID" sz="1400" dirty="0"/>
              <a:t> </a:t>
            </a:r>
            <a:r>
              <a:rPr lang="en-ID" sz="1400" dirty="0" err="1"/>
              <a:t>sekitar</a:t>
            </a:r>
            <a:r>
              <a:rPr lang="en-ID" sz="1400" dirty="0"/>
              <a:t> 94% </a:t>
            </a:r>
            <a:r>
              <a:rPr lang="en-ID" sz="1400" dirty="0" err="1"/>
              <a:t>kasus</a:t>
            </a:r>
            <a:r>
              <a:rPr lang="en-ID" sz="1400" dirty="0"/>
              <a:t>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bawaan</a:t>
            </a:r>
            <a:r>
              <a:rPr lang="en-ID" sz="1400" dirty="0"/>
              <a:t> yang </a:t>
            </a:r>
            <a:r>
              <a:rPr lang="en-ID" sz="1400" dirty="0" err="1"/>
              <a:t>ditemukan</a:t>
            </a:r>
            <a:r>
              <a:rPr lang="en-ID" sz="1400" dirty="0"/>
              <a:t> di negara </a:t>
            </a:r>
            <a:r>
              <a:rPr lang="en-ID" sz="1400" dirty="0" err="1"/>
              <a:t>berkembang</a:t>
            </a:r>
            <a:r>
              <a:rPr lang="en-ID" sz="1400" dirty="0"/>
              <a:t> </a:t>
            </a:r>
            <a:r>
              <a:rPr lang="en-ID" sz="1400" dirty="0" err="1"/>
              <a:t>terjadi</a:t>
            </a:r>
            <a:r>
              <a:rPr lang="en-ID" sz="1400" dirty="0"/>
              <a:t> pada </a:t>
            </a:r>
            <a:r>
              <a:rPr lang="en-ID" sz="1400" dirty="0" err="1"/>
              <a:t>bayi</a:t>
            </a:r>
            <a:r>
              <a:rPr lang="en-ID" sz="1400" dirty="0"/>
              <a:t> yang </a:t>
            </a:r>
            <a:r>
              <a:rPr lang="en-ID" sz="1400" dirty="0" err="1"/>
              <a:t>dilahirkan</a:t>
            </a:r>
            <a:r>
              <a:rPr lang="en-ID" sz="1400" dirty="0"/>
              <a:t> oleh </a:t>
            </a:r>
            <a:r>
              <a:rPr lang="en-ID" sz="1400" dirty="0" err="1"/>
              <a:t>ibu</a:t>
            </a:r>
            <a:r>
              <a:rPr lang="en-ID" sz="1400" dirty="0"/>
              <a:t> </a:t>
            </a:r>
            <a:r>
              <a:rPr lang="en-ID" sz="1400" dirty="0" err="1"/>
              <a:t>dengan</a:t>
            </a:r>
            <a:r>
              <a:rPr lang="en-ID" sz="1400" dirty="0"/>
              <a:t> </a:t>
            </a:r>
            <a:r>
              <a:rPr lang="en-ID" sz="1400" dirty="0" err="1"/>
              <a:t>gizi</a:t>
            </a:r>
            <a:r>
              <a:rPr lang="en-ID" sz="1400" dirty="0"/>
              <a:t> </a:t>
            </a:r>
            <a:r>
              <a:rPr lang="en-ID" sz="1400" dirty="0" err="1"/>
              <a:t>buruk</a:t>
            </a:r>
            <a:r>
              <a:rPr lang="en-ID" sz="1400" dirty="0"/>
              <a:t> </a:t>
            </a:r>
            <a:r>
              <a:rPr lang="en-ID" sz="1400" dirty="0" err="1"/>
              <a:t>selama</a:t>
            </a:r>
            <a:r>
              <a:rPr lang="en-ID" sz="1400" dirty="0"/>
              <a:t> </a:t>
            </a:r>
            <a:r>
              <a:rPr lang="en-ID" sz="1400" dirty="0" err="1"/>
              <a:t>hamil</a:t>
            </a:r>
            <a:r>
              <a:rPr lang="en-ID" sz="14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grpSp>
        <p:nvGrpSpPr>
          <p:cNvPr id="759" name="Google Shape;759;p57"/>
          <p:cNvGrpSpPr/>
          <p:nvPr/>
        </p:nvGrpSpPr>
        <p:grpSpPr>
          <a:xfrm>
            <a:off x="6155473" y="-85165"/>
            <a:ext cx="1404202" cy="1635185"/>
            <a:chOff x="3653706" y="348786"/>
            <a:chExt cx="3388129" cy="4623936"/>
          </a:xfrm>
        </p:grpSpPr>
        <p:sp>
          <p:nvSpPr>
            <p:cNvPr id="760" name="Google Shape;760;p57"/>
            <p:cNvSpPr/>
            <p:nvPr/>
          </p:nvSpPr>
          <p:spPr>
            <a:xfrm>
              <a:off x="5160901" y="348786"/>
              <a:ext cx="1651853" cy="1172730"/>
            </a:xfrm>
            <a:custGeom>
              <a:avLst/>
              <a:gdLst/>
              <a:ahLst/>
              <a:cxnLst/>
              <a:rect l="l" t="t" r="r" b="b"/>
              <a:pathLst>
                <a:path w="12022" h="8535" extrusionOk="0">
                  <a:moveTo>
                    <a:pt x="7415" y="4109"/>
                  </a:moveTo>
                  <a:cubicBezTo>
                    <a:pt x="7395" y="4148"/>
                    <a:pt x="7385" y="4177"/>
                    <a:pt x="7366" y="4215"/>
                  </a:cubicBezTo>
                  <a:cubicBezTo>
                    <a:pt x="7366" y="4205"/>
                    <a:pt x="7357" y="4196"/>
                    <a:pt x="7347" y="4196"/>
                  </a:cubicBezTo>
                  <a:cubicBezTo>
                    <a:pt x="7366" y="4167"/>
                    <a:pt x="7395" y="4138"/>
                    <a:pt x="7415" y="4109"/>
                  </a:cubicBezTo>
                  <a:close/>
                  <a:moveTo>
                    <a:pt x="5345" y="0"/>
                  </a:moveTo>
                  <a:cubicBezTo>
                    <a:pt x="4014" y="0"/>
                    <a:pt x="2922" y="1006"/>
                    <a:pt x="2787" y="2299"/>
                  </a:cubicBezTo>
                  <a:cubicBezTo>
                    <a:pt x="2721" y="2289"/>
                    <a:pt x="2653" y="2289"/>
                    <a:pt x="2587" y="2289"/>
                  </a:cubicBezTo>
                  <a:cubicBezTo>
                    <a:pt x="1159" y="2289"/>
                    <a:pt x="0" y="3449"/>
                    <a:pt x="0" y="4876"/>
                  </a:cubicBezTo>
                  <a:cubicBezTo>
                    <a:pt x="0" y="6313"/>
                    <a:pt x="1159" y="7472"/>
                    <a:pt x="2587" y="7472"/>
                  </a:cubicBezTo>
                  <a:cubicBezTo>
                    <a:pt x="2979" y="7472"/>
                    <a:pt x="3353" y="7385"/>
                    <a:pt x="3679" y="7232"/>
                  </a:cubicBezTo>
                  <a:cubicBezTo>
                    <a:pt x="4090" y="8008"/>
                    <a:pt x="4895" y="8535"/>
                    <a:pt x="5834" y="8535"/>
                  </a:cubicBezTo>
                  <a:cubicBezTo>
                    <a:pt x="6849" y="8535"/>
                    <a:pt x="7721" y="7913"/>
                    <a:pt x="8085" y="7031"/>
                  </a:cubicBezTo>
                  <a:cubicBezTo>
                    <a:pt x="8497" y="7366"/>
                    <a:pt x="9024" y="7568"/>
                    <a:pt x="9599" y="7568"/>
                  </a:cubicBezTo>
                  <a:cubicBezTo>
                    <a:pt x="10940" y="7568"/>
                    <a:pt x="12022" y="6485"/>
                    <a:pt x="12022" y="5144"/>
                  </a:cubicBezTo>
                  <a:cubicBezTo>
                    <a:pt x="12022" y="4196"/>
                    <a:pt x="11466" y="3372"/>
                    <a:pt x="10671" y="2979"/>
                  </a:cubicBezTo>
                  <a:cubicBezTo>
                    <a:pt x="10691" y="2845"/>
                    <a:pt x="10710" y="2711"/>
                    <a:pt x="10710" y="2577"/>
                  </a:cubicBezTo>
                  <a:cubicBezTo>
                    <a:pt x="10710" y="1466"/>
                    <a:pt x="9809" y="565"/>
                    <a:pt x="8698" y="565"/>
                  </a:cubicBezTo>
                  <a:cubicBezTo>
                    <a:pt x="8209" y="565"/>
                    <a:pt x="7759" y="747"/>
                    <a:pt x="7415" y="1035"/>
                  </a:cubicBezTo>
                  <a:cubicBezTo>
                    <a:pt x="6945" y="412"/>
                    <a:pt x="6188" y="0"/>
                    <a:pt x="5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7"/>
            <p:cNvSpPr/>
            <p:nvPr/>
          </p:nvSpPr>
          <p:spPr>
            <a:xfrm>
              <a:off x="3653706" y="915993"/>
              <a:ext cx="1204608" cy="771378"/>
            </a:xfrm>
            <a:custGeom>
              <a:avLst/>
              <a:gdLst/>
              <a:ahLst/>
              <a:cxnLst/>
              <a:rect l="l" t="t" r="r" b="b"/>
              <a:pathLst>
                <a:path w="8767" h="5614" extrusionOk="0">
                  <a:moveTo>
                    <a:pt x="3124" y="1"/>
                  </a:moveTo>
                  <a:cubicBezTo>
                    <a:pt x="2195" y="1"/>
                    <a:pt x="1438" y="758"/>
                    <a:pt x="1438" y="1686"/>
                  </a:cubicBezTo>
                  <a:lnTo>
                    <a:pt x="1438" y="1754"/>
                  </a:lnTo>
                  <a:lnTo>
                    <a:pt x="1399" y="1754"/>
                  </a:lnTo>
                  <a:cubicBezTo>
                    <a:pt x="624" y="1754"/>
                    <a:pt x="1" y="2376"/>
                    <a:pt x="1" y="3152"/>
                  </a:cubicBezTo>
                  <a:cubicBezTo>
                    <a:pt x="1" y="3928"/>
                    <a:pt x="624" y="4551"/>
                    <a:pt x="1399" y="4551"/>
                  </a:cubicBezTo>
                  <a:cubicBezTo>
                    <a:pt x="1495" y="4551"/>
                    <a:pt x="1591" y="4541"/>
                    <a:pt x="1678" y="4522"/>
                  </a:cubicBezTo>
                  <a:cubicBezTo>
                    <a:pt x="1878" y="5154"/>
                    <a:pt x="2472" y="5614"/>
                    <a:pt x="3172" y="5614"/>
                  </a:cubicBezTo>
                  <a:cubicBezTo>
                    <a:pt x="3708" y="5614"/>
                    <a:pt x="4187" y="5346"/>
                    <a:pt x="4465" y="4934"/>
                  </a:cubicBezTo>
                  <a:cubicBezTo>
                    <a:pt x="4714" y="5107"/>
                    <a:pt x="5020" y="5202"/>
                    <a:pt x="5346" y="5202"/>
                  </a:cubicBezTo>
                  <a:cubicBezTo>
                    <a:pt x="5978" y="5202"/>
                    <a:pt x="6525" y="4828"/>
                    <a:pt x="6764" y="4283"/>
                  </a:cubicBezTo>
                  <a:cubicBezTo>
                    <a:pt x="6955" y="4388"/>
                    <a:pt x="7185" y="4445"/>
                    <a:pt x="7415" y="4445"/>
                  </a:cubicBezTo>
                  <a:cubicBezTo>
                    <a:pt x="8162" y="4445"/>
                    <a:pt x="8766" y="3842"/>
                    <a:pt x="8766" y="3104"/>
                  </a:cubicBezTo>
                  <a:cubicBezTo>
                    <a:pt x="8766" y="2357"/>
                    <a:pt x="8162" y="1754"/>
                    <a:pt x="7415" y="1754"/>
                  </a:cubicBezTo>
                  <a:cubicBezTo>
                    <a:pt x="7262" y="1754"/>
                    <a:pt x="7119" y="1782"/>
                    <a:pt x="6974" y="1831"/>
                  </a:cubicBezTo>
                  <a:lnTo>
                    <a:pt x="6974" y="1754"/>
                  </a:lnTo>
                  <a:cubicBezTo>
                    <a:pt x="6974" y="1007"/>
                    <a:pt x="6371" y="403"/>
                    <a:pt x="5633" y="403"/>
                  </a:cubicBezTo>
                  <a:cubicBezTo>
                    <a:pt x="5222" y="403"/>
                    <a:pt x="4858" y="585"/>
                    <a:pt x="4609" y="873"/>
                  </a:cubicBezTo>
                  <a:cubicBezTo>
                    <a:pt x="4321" y="355"/>
                    <a:pt x="3766" y="1"/>
                    <a:pt x="3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7"/>
            <p:cNvSpPr/>
            <p:nvPr/>
          </p:nvSpPr>
          <p:spPr>
            <a:xfrm>
              <a:off x="6312492" y="3514179"/>
              <a:ext cx="8107" cy="710921"/>
            </a:xfrm>
            <a:custGeom>
              <a:avLst/>
              <a:gdLst/>
              <a:ahLst/>
              <a:cxnLst/>
              <a:rect l="l" t="t" r="r" b="b"/>
              <a:pathLst>
                <a:path w="59" h="5174" extrusionOk="0">
                  <a:moveTo>
                    <a:pt x="30" y="1"/>
                  </a:moveTo>
                  <a:cubicBezTo>
                    <a:pt x="11" y="1"/>
                    <a:pt x="1" y="11"/>
                    <a:pt x="1" y="20"/>
                  </a:cubicBezTo>
                  <a:lnTo>
                    <a:pt x="1" y="5145"/>
                  </a:lnTo>
                  <a:cubicBezTo>
                    <a:pt x="1" y="5164"/>
                    <a:pt x="11" y="5173"/>
                    <a:pt x="30" y="5173"/>
                  </a:cubicBezTo>
                  <a:cubicBezTo>
                    <a:pt x="39" y="5173"/>
                    <a:pt x="58" y="5164"/>
                    <a:pt x="58" y="5145"/>
                  </a:cubicBezTo>
                  <a:lnTo>
                    <a:pt x="58" y="20"/>
                  </a:lnTo>
                  <a:cubicBezTo>
                    <a:pt x="58" y="11"/>
                    <a:pt x="39" y="1"/>
                    <a:pt x="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7"/>
            <p:cNvSpPr/>
            <p:nvPr/>
          </p:nvSpPr>
          <p:spPr>
            <a:xfrm>
              <a:off x="6108583" y="4105019"/>
              <a:ext cx="414681" cy="323720"/>
            </a:xfrm>
            <a:custGeom>
              <a:avLst/>
              <a:gdLst/>
              <a:ahLst/>
              <a:cxnLst/>
              <a:rect l="l" t="t" r="r" b="b"/>
              <a:pathLst>
                <a:path w="3018" h="2356" extrusionOk="0">
                  <a:moveTo>
                    <a:pt x="1514" y="1123"/>
                  </a:moveTo>
                  <a:lnTo>
                    <a:pt x="1514" y="1132"/>
                  </a:lnTo>
                  <a:lnTo>
                    <a:pt x="1504" y="1132"/>
                  </a:lnTo>
                  <a:cubicBezTo>
                    <a:pt x="1514" y="1132"/>
                    <a:pt x="1514" y="1132"/>
                    <a:pt x="1514" y="1123"/>
                  </a:cubicBezTo>
                  <a:close/>
                  <a:moveTo>
                    <a:pt x="813" y="1"/>
                  </a:moveTo>
                  <a:cubicBezTo>
                    <a:pt x="770" y="1"/>
                    <a:pt x="725" y="4"/>
                    <a:pt x="680" y="11"/>
                  </a:cubicBezTo>
                  <a:cubicBezTo>
                    <a:pt x="373" y="69"/>
                    <a:pt x="124" y="318"/>
                    <a:pt x="58" y="624"/>
                  </a:cubicBezTo>
                  <a:cubicBezTo>
                    <a:pt x="0" y="922"/>
                    <a:pt x="115" y="1190"/>
                    <a:pt x="316" y="1362"/>
                  </a:cubicBezTo>
                  <a:lnTo>
                    <a:pt x="1399" y="2320"/>
                  </a:lnTo>
                  <a:cubicBezTo>
                    <a:pt x="1432" y="2344"/>
                    <a:pt x="1473" y="2356"/>
                    <a:pt x="1514" y="2356"/>
                  </a:cubicBezTo>
                  <a:cubicBezTo>
                    <a:pt x="1554" y="2356"/>
                    <a:pt x="1595" y="2344"/>
                    <a:pt x="1629" y="2320"/>
                  </a:cubicBezTo>
                  <a:lnTo>
                    <a:pt x="2711" y="1362"/>
                  </a:lnTo>
                  <a:cubicBezTo>
                    <a:pt x="2912" y="1190"/>
                    <a:pt x="3017" y="922"/>
                    <a:pt x="2960" y="624"/>
                  </a:cubicBezTo>
                  <a:cubicBezTo>
                    <a:pt x="2902" y="318"/>
                    <a:pt x="2653" y="69"/>
                    <a:pt x="2347" y="11"/>
                  </a:cubicBezTo>
                  <a:cubicBezTo>
                    <a:pt x="2302" y="4"/>
                    <a:pt x="2257" y="1"/>
                    <a:pt x="2213" y="1"/>
                  </a:cubicBezTo>
                  <a:cubicBezTo>
                    <a:pt x="1905" y="1"/>
                    <a:pt x="1639" y="172"/>
                    <a:pt x="1514" y="424"/>
                  </a:cubicBezTo>
                  <a:cubicBezTo>
                    <a:pt x="1380" y="172"/>
                    <a:pt x="1120" y="1"/>
                    <a:pt x="813" y="1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7"/>
            <p:cNvSpPr/>
            <p:nvPr/>
          </p:nvSpPr>
          <p:spPr>
            <a:xfrm>
              <a:off x="6105973" y="4100897"/>
              <a:ext cx="421276" cy="332102"/>
            </a:xfrm>
            <a:custGeom>
              <a:avLst/>
              <a:gdLst/>
              <a:ahLst/>
              <a:cxnLst/>
              <a:rect l="l" t="t" r="r" b="b"/>
              <a:pathLst>
                <a:path w="3066" h="2417" extrusionOk="0">
                  <a:moveTo>
                    <a:pt x="1533" y="1095"/>
                  </a:moveTo>
                  <a:lnTo>
                    <a:pt x="1465" y="1210"/>
                  </a:lnTo>
                  <a:lnTo>
                    <a:pt x="1533" y="1201"/>
                  </a:lnTo>
                  <a:lnTo>
                    <a:pt x="1599" y="1210"/>
                  </a:lnTo>
                  <a:lnTo>
                    <a:pt x="1561" y="1153"/>
                  </a:lnTo>
                  <a:lnTo>
                    <a:pt x="1533" y="1095"/>
                  </a:lnTo>
                  <a:close/>
                  <a:moveTo>
                    <a:pt x="2221" y="68"/>
                  </a:moveTo>
                  <a:cubicBezTo>
                    <a:pt x="2266" y="68"/>
                    <a:pt x="2311" y="72"/>
                    <a:pt x="2357" y="80"/>
                  </a:cubicBezTo>
                  <a:cubicBezTo>
                    <a:pt x="2644" y="128"/>
                    <a:pt x="2893" y="367"/>
                    <a:pt x="2950" y="654"/>
                  </a:cubicBezTo>
                  <a:cubicBezTo>
                    <a:pt x="2998" y="923"/>
                    <a:pt x="2912" y="1191"/>
                    <a:pt x="2701" y="1363"/>
                  </a:cubicBezTo>
                  <a:lnTo>
                    <a:pt x="2653" y="1412"/>
                  </a:lnTo>
                  <a:lnTo>
                    <a:pt x="1619" y="2321"/>
                  </a:lnTo>
                  <a:cubicBezTo>
                    <a:pt x="1595" y="2345"/>
                    <a:pt x="1564" y="2357"/>
                    <a:pt x="1532" y="2357"/>
                  </a:cubicBezTo>
                  <a:cubicBezTo>
                    <a:pt x="1499" y="2357"/>
                    <a:pt x="1466" y="2345"/>
                    <a:pt x="1437" y="2321"/>
                  </a:cubicBezTo>
                  <a:lnTo>
                    <a:pt x="402" y="1412"/>
                  </a:lnTo>
                  <a:lnTo>
                    <a:pt x="412" y="1412"/>
                  </a:lnTo>
                  <a:lnTo>
                    <a:pt x="354" y="1363"/>
                  </a:lnTo>
                  <a:cubicBezTo>
                    <a:pt x="153" y="1191"/>
                    <a:pt x="58" y="923"/>
                    <a:pt x="115" y="654"/>
                  </a:cubicBezTo>
                  <a:cubicBezTo>
                    <a:pt x="173" y="367"/>
                    <a:pt x="412" y="128"/>
                    <a:pt x="709" y="80"/>
                  </a:cubicBezTo>
                  <a:cubicBezTo>
                    <a:pt x="754" y="72"/>
                    <a:pt x="800" y="68"/>
                    <a:pt x="844" y="68"/>
                  </a:cubicBezTo>
                  <a:cubicBezTo>
                    <a:pt x="1120" y="68"/>
                    <a:pt x="1372" y="217"/>
                    <a:pt x="1504" y="473"/>
                  </a:cubicBezTo>
                  <a:lnTo>
                    <a:pt x="1533" y="530"/>
                  </a:lnTo>
                  <a:lnTo>
                    <a:pt x="1561" y="473"/>
                  </a:lnTo>
                  <a:cubicBezTo>
                    <a:pt x="1693" y="217"/>
                    <a:pt x="1946" y="68"/>
                    <a:pt x="2221" y="68"/>
                  </a:cubicBezTo>
                  <a:close/>
                  <a:moveTo>
                    <a:pt x="842" y="0"/>
                  </a:moveTo>
                  <a:cubicBezTo>
                    <a:pt x="794" y="0"/>
                    <a:pt x="747" y="5"/>
                    <a:pt x="699" y="13"/>
                  </a:cubicBezTo>
                  <a:cubicBezTo>
                    <a:pt x="373" y="70"/>
                    <a:pt x="115" y="320"/>
                    <a:pt x="48" y="645"/>
                  </a:cubicBezTo>
                  <a:cubicBezTo>
                    <a:pt x="0" y="913"/>
                    <a:pt x="77" y="1182"/>
                    <a:pt x="268" y="1373"/>
                  </a:cubicBezTo>
                  <a:lnTo>
                    <a:pt x="258" y="1373"/>
                  </a:lnTo>
                  <a:lnTo>
                    <a:pt x="1399" y="2369"/>
                  </a:lnTo>
                  <a:cubicBezTo>
                    <a:pt x="1437" y="2408"/>
                    <a:pt x="1485" y="2417"/>
                    <a:pt x="1533" y="2417"/>
                  </a:cubicBezTo>
                  <a:cubicBezTo>
                    <a:pt x="1580" y="2417"/>
                    <a:pt x="1629" y="2408"/>
                    <a:pt x="1667" y="2369"/>
                  </a:cubicBezTo>
                  <a:lnTo>
                    <a:pt x="2749" y="1421"/>
                  </a:lnTo>
                  <a:lnTo>
                    <a:pt x="2797" y="1373"/>
                  </a:lnTo>
                  <a:cubicBezTo>
                    <a:pt x="2989" y="1182"/>
                    <a:pt x="3065" y="913"/>
                    <a:pt x="3017" y="645"/>
                  </a:cubicBezTo>
                  <a:cubicBezTo>
                    <a:pt x="2950" y="320"/>
                    <a:pt x="2691" y="70"/>
                    <a:pt x="2366" y="13"/>
                  </a:cubicBezTo>
                  <a:cubicBezTo>
                    <a:pt x="2317" y="5"/>
                    <a:pt x="2268" y="0"/>
                    <a:pt x="2220" y="0"/>
                  </a:cubicBezTo>
                  <a:cubicBezTo>
                    <a:pt x="1939" y="0"/>
                    <a:pt x="1680" y="141"/>
                    <a:pt x="1533" y="386"/>
                  </a:cubicBezTo>
                  <a:cubicBezTo>
                    <a:pt x="1386" y="141"/>
                    <a:pt x="1119" y="0"/>
                    <a:pt x="842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7"/>
            <p:cNvSpPr/>
            <p:nvPr/>
          </p:nvSpPr>
          <p:spPr>
            <a:xfrm>
              <a:off x="6136202" y="4131539"/>
              <a:ext cx="90960" cy="86976"/>
            </a:xfrm>
            <a:custGeom>
              <a:avLst/>
              <a:gdLst/>
              <a:ahLst/>
              <a:cxnLst/>
              <a:rect l="l" t="t" r="r" b="b"/>
              <a:pathLst>
                <a:path w="662" h="633" extrusionOk="0">
                  <a:moveTo>
                    <a:pt x="460" y="1"/>
                  </a:moveTo>
                  <a:cubicBezTo>
                    <a:pt x="364" y="1"/>
                    <a:pt x="249" y="58"/>
                    <a:pt x="163" y="173"/>
                  </a:cubicBezTo>
                  <a:cubicBezTo>
                    <a:pt x="29" y="326"/>
                    <a:pt x="0" y="518"/>
                    <a:pt x="96" y="595"/>
                  </a:cubicBezTo>
                  <a:cubicBezTo>
                    <a:pt x="125" y="623"/>
                    <a:pt x="163" y="633"/>
                    <a:pt x="202" y="633"/>
                  </a:cubicBezTo>
                  <a:cubicBezTo>
                    <a:pt x="297" y="633"/>
                    <a:pt x="412" y="565"/>
                    <a:pt x="508" y="461"/>
                  </a:cubicBezTo>
                  <a:cubicBezTo>
                    <a:pt x="632" y="307"/>
                    <a:pt x="661" y="116"/>
                    <a:pt x="575" y="39"/>
                  </a:cubicBezTo>
                  <a:cubicBezTo>
                    <a:pt x="546" y="10"/>
                    <a:pt x="508" y="1"/>
                    <a:pt x="460" y="1"/>
                  </a:cubicBezTo>
                  <a:close/>
                </a:path>
              </a:pathLst>
            </a:custGeom>
            <a:solidFill>
              <a:srgbClr val="FFED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7"/>
            <p:cNvSpPr/>
            <p:nvPr/>
          </p:nvSpPr>
          <p:spPr>
            <a:xfrm>
              <a:off x="6590325" y="3569553"/>
              <a:ext cx="6595" cy="1041236"/>
            </a:xfrm>
            <a:custGeom>
              <a:avLst/>
              <a:gdLst/>
              <a:ahLst/>
              <a:cxnLst/>
              <a:rect l="l" t="t" r="r" b="b"/>
              <a:pathLst>
                <a:path w="48" h="7578" extrusionOk="0">
                  <a:moveTo>
                    <a:pt x="19" y="0"/>
                  </a:moveTo>
                  <a:cubicBezTo>
                    <a:pt x="9" y="0"/>
                    <a:pt x="0" y="10"/>
                    <a:pt x="0" y="29"/>
                  </a:cubicBezTo>
                  <a:lnTo>
                    <a:pt x="0" y="7548"/>
                  </a:lnTo>
                  <a:cubicBezTo>
                    <a:pt x="0" y="7568"/>
                    <a:pt x="9" y="7578"/>
                    <a:pt x="19" y="7578"/>
                  </a:cubicBezTo>
                  <a:cubicBezTo>
                    <a:pt x="39" y="7578"/>
                    <a:pt x="48" y="7568"/>
                    <a:pt x="48" y="7548"/>
                  </a:cubicBezTo>
                  <a:lnTo>
                    <a:pt x="48" y="29"/>
                  </a:lnTo>
                  <a:cubicBezTo>
                    <a:pt x="48" y="10"/>
                    <a:pt x="39" y="0"/>
                    <a:pt x="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7"/>
            <p:cNvSpPr/>
            <p:nvPr/>
          </p:nvSpPr>
          <p:spPr>
            <a:xfrm>
              <a:off x="6469134" y="4514760"/>
              <a:ext cx="248973" cy="193738"/>
            </a:xfrm>
            <a:custGeom>
              <a:avLst/>
              <a:gdLst/>
              <a:ahLst/>
              <a:cxnLst/>
              <a:rect l="l" t="t" r="r" b="b"/>
              <a:pathLst>
                <a:path w="1812" h="1410" extrusionOk="0">
                  <a:moveTo>
                    <a:pt x="901" y="669"/>
                  </a:moveTo>
                  <a:lnTo>
                    <a:pt x="911" y="679"/>
                  </a:lnTo>
                  <a:lnTo>
                    <a:pt x="901" y="679"/>
                  </a:lnTo>
                  <a:lnTo>
                    <a:pt x="901" y="669"/>
                  </a:lnTo>
                  <a:close/>
                  <a:moveTo>
                    <a:pt x="493" y="1"/>
                  </a:moveTo>
                  <a:cubicBezTo>
                    <a:pt x="463" y="1"/>
                    <a:pt x="434" y="4"/>
                    <a:pt x="403" y="9"/>
                  </a:cubicBezTo>
                  <a:cubicBezTo>
                    <a:pt x="221" y="37"/>
                    <a:pt x="68" y="181"/>
                    <a:pt x="39" y="373"/>
                  </a:cubicBezTo>
                  <a:cubicBezTo>
                    <a:pt x="1" y="545"/>
                    <a:pt x="68" y="708"/>
                    <a:pt x="193" y="813"/>
                  </a:cubicBezTo>
                  <a:lnTo>
                    <a:pt x="183" y="813"/>
                  </a:lnTo>
                  <a:lnTo>
                    <a:pt x="834" y="1388"/>
                  </a:lnTo>
                  <a:cubicBezTo>
                    <a:pt x="853" y="1402"/>
                    <a:pt x="880" y="1409"/>
                    <a:pt x="906" y="1409"/>
                  </a:cubicBezTo>
                  <a:cubicBezTo>
                    <a:pt x="932" y="1409"/>
                    <a:pt x="959" y="1402"/>
                    <a:pt x="978" y="1388"/>
                  </a:cubicBezTo>
                  <a:lnTo>
                    <a:pt x="1629" y="813"/>
                  </a:lnTo>
                  <a:lnTo>
                    <a:pt x="1619" y="813"/>
                  </a:lnTo>
                  <a:cubicBezTo>
                    <a:pt x="1744" y="708"/>
                    <a:pt x="1811" y="545"/>
                    <a:pt x="1773" y="373"/>
                  </a:cubicBezTo>
                  <a:cubicBezTo>
                    <a:pt x="1744" y="181"/>
                    <a:pt x="1591" y="37"/>
                    <a:pt x="1409" y="9"/>
                  </a:cubicBezTo>
                  <a:cubicBezTo>
                    <a:pt x="1378" y="4"/>
                    <a:pt x="1349" y="1"/>
                    <a:pt x="1319" y="1"/>
                  </a:cubicBezTo>
                  <a:cubicBezTo>
                    <a:pt x="1138" y="1"/>
                    <a:pt x="984" y="101"/>
                    <a:pt x="901" y="258"/>
                  </a:cubicBezTo>
                  <a:cubicBezTo>
                    <a:pt x="827" y="101"/>
                    <a:pt x="674" y="1"/>
                    <a:pt x="493" y="1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7"/>
            <p:cNvSpPr/>
            <p:nvPr/>
          </p:nvSpPr>
          <p:spPr>
            <a:xfrm>
              <a:off x="6465149" y="4509814"/>
              <a:ext cx="256943" cy="203631"/>
            </a:xfrm>
            <a:custGeom>
              <a:avLst/>
              <a:gdLst/>
              <a:ahLst/>
              <a:cxnLst/>
              <a:rect l="l" t="t" r="r" b="b"/>
              <a:pathLst>
                <a:path w="1870" h="1482" extrusionOk="0">
                  <a:moveTo>
                    <a:pt x="930" y="639"/>
                  </a:moveTo>
                  <a:lnTo>
                    <a:pt x="873" y="763"/>
                  </a:lnTo>
                  <a:lnTo>
                    <a:pt x="873" y="763"/>
                  </a:lnTo>
                  <a:lnTo>
                    <a:pt x="940" y="744"/>
                  </a:lnTo>
                  <a:lnTo>
                    <a:pt x="997" y="754"/>
                  </a:lnTo>
                  <a:lnTo>
                    <a:pt x="969" y="696"/>
                  </a:lnTo>
                  <a:lnTo>
                    <a:pt x="930" y="639"/>
                  </a:lnTo>
                  <a:close/>
                  <a:moveTo>
                    <a:pt x="1345" y="65"/>
                  </a:moveTo>
                  <a:cubicBezTo>
                    <a:pt x="1372" y="65"/>
                    <a:pt x="1400" y="68"/>
                    <a:pt x="1429" y="73"/>
                  </a:cubicBezTo>
                  <a:cubicBezTo>
                    <a:pt x="1601" y="102"/>
                    <a:pt x="1744" y="246"/>
                    <a:pt x="1773" y="409"/>
                  </a:cubicBezTo>
                  <a:cubicBezTo>
                    <a:pt x="1802" y="571"/>
                    <a:pt x="1754" y="725"/>
                    <a:pt x="1629" y="830"/>
                  </a:cubicBezTo>
                  <a:lnTo>
                    <a:pt x="1582" y="869"/>
                  </a:lnTo>
                  <a:lnTo>
                    <a:pt x="978" y="1395"/>
                  </a:lnTo>
                  <a:cubicBezTo>
                    <a:pt x="968" y="1410"/>
                    <a:pt x="952" y="1417"/>
                    <a:pt x="935" y="1417"/>
                  </a:cubicBezTo>
                  <a:cubicBezTo>
                    <a:pt x="918" y="1417"/>
                    <a:pt x="902" y="1410"/>
                    <a:pt x="892" y="1395"/>
                  </a:cubicBezTo>
                  <a:lnTo>
                    <a:pt x="288" y="869"/>
                  </a:lnTo>
                  <a:lnTo>
                    <a:pt x="241" y="830"/>
                  </a:lnTo>
                  <a:cubicBezTo>
                    <a:pt x="116" y="725"/>
                    <a:pt x="68" y="571"/>
                    <a:pt x="97" y="409"/>
                  </a:cubicBezTo>
                  <a:cubicBezTo>
                    <a:pt x="126" y="246"/>
                    <a:pt x="269" y="102"/>
                    <a:pt x="441" y="73"/>
                  </a:cubicBezTo>
                  <a:cubicBezTo>
                    <a:pt x="470" y="68"/>
                    <a:pt x="498" y="65"/>
                    <a:pt x="525" y="65"/>
                  </a:cubicBezTo>
                  <a:cubicBezTo>
                    <a:pt x="685" y="65"/>
                    <a:pt x="828" y="156"/>
                    <a:pt x="901" y="303"/>
                  </a:cubicBezTo>
                  <a:lnTo>
                    <a:pt x="930" y="361"/>
                  </a:lnTo>
                  <a:lnTo>
                    <a:pt x="969" y="303"/>
                  </a:lnTo>
                  <a:cubicBezTo>
                    <a:pt x="1042" y="156"/>
                    <a:pt x="1185" y="65"/>
                    <a:pt x="1345" y="65"/>
                  </a:cubicBezTo>
                  <a:close/>
                  <a:moveTo>
                    <a:pt x="1355" y="0"/>
                  </a:moveTo>
                  <a:cubicBezTo>
                    <a:pt x="1185" y="0"/>
                    <a:pt x="1029" y="78"/>
                    <a:pt x="930" y="226"/>
                  </a:cubicBezTo>
                  <a:cubicBezTo>
                    <a:pt x="838" y="85"/>
                    <a:pt x="681" y="1"/>
                    <a:pt x="509" y="1"/>
                  </a:cubicBezTo>
                  <a:cubicBezTo>
                    <a:pt x="484" y="1"/>
                    <a:pt x="458" y="3"/>
                    <a:pt x="432" y="7"/>
                  </a:cubicBezTo>
                  <a:cubicBezTo>
                    <a:pt x="231" y="45"/>
                    <a:pt x="68" y="198"/>
                    <a:pt x="30" y="399"/>
                  </a:cubicBezTo>
                  <a:cubicBezTo>
                    <a:pt x="1" y="552"/>
                    <a:pt x="49" y="715"/>
                    <a:pt x="145" y="830"/>
                  </a:cubicBezTo>
                  <a:lnTo>
                    <a:pt x="844" y="1443"/>
                  </a:lnTo>
                  <a:cubicBezTo>
                    <a:pt x="873" y="1472"/>
                    <a:pt x="901" y="1482"/>
                    <a:pt x="930" y="1482"/>
                  </a:cubicBezTo>
                  <a:cubicBezTo>
                    <a:pt x="969" y="1482"/>
                    <a:pt x="997" y="1472"/>
                    <a:pt x="1026" y="1443"/>
                  </a:cubicBezTo>
                  <a:lnTo>
                    <a:pt x="1678" y="878"/>
                  </a:lnTo>
                  <a:lnTo>
                    <a:pt x="1725" y="830"/>
                  </a:lnTo>
                  <a:lnTo>
                    <a:pt x="1716" y="830"/>
                  </a:lnTo>
                  <a:cubicBezTo>
                    <a:pt x="1821" y="715"/>
                    <a:pt x="1869" y="552"/>
                    <a:pt x="1840" y="399"/>
                  </a:cubicBezTo>
                  <a:cubicBezTo>
                    <a:pt x="1802" y="198"/>
                    <a:pt x="1639" y="45"/>
                    <a:pt x="1438" y="7"/>
                  </a:cubicBezTo>
                  <a:cubicBezTo>
                    <a:pt x="1410" y="2"/>
                    <a:pt x="1382" y="0"/>
                    <a:pt x="1355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7"/>
            <p:cNvSpPr/>
            <p:nvPr/>
          </p:nvSpPr>
          <p:spPr>
            <a:xfrm>
              <a:off x="6484936" y="4530287"/>
              <a:ext cx="55511" cy="51526"/>
            </a:xfrm>
            <a:custGeom>
              <a:avLst/>
              <a:gdLst/>
              <a:ahLst/>
              <a:cxnLst/>
              <a:rect l="l" t="t" r="r" b="b"/>
              <a:pathLst>
                <a:path w="404" h="375" extrusionOk="0">
                  <a:moveTo>
                    <a:pt x="278" y="1"/>
                  </a:moveTo>
                  <a:cubicBezTo>
                    <a:pt x="221" y="1"/>
                    <a:pt x="154" y="39"/>
                    <a:pt x="97" y="97"/>
                  </a:cubicBezTo>
                  <a:cubicBezTo>
                    <a:pt x="20" y="192"/>
                    <a:pt x="1" y="307"/>
                    <a:pt x="58" y="356"/>
                  </a:cubicBezTo>
                  <a:cubicBezTo>
                    <a:pt x="78" y="375"/>
                    <a:pt x="97" y="375"/>
                    <a:pt x="125" y="375"/>
                  </a:cubicBezTo>
                  <a:cubicBezTo>
                    <a:pt x="183" y="375"/>
                    <a:pt x="250" y="346"/>
                    <a:pt x="307" y="279"/>
                  </a:cubicBezTo>
                  <a:cubicBezTo>
                    <a:pt x="384" y="183"/>
                    <a:pt x="403" y="68"/>
                    <a:pt x="346" y="20"/>
                  </a:cubicBezTo>
                  <a:cubicBezTo>
                    <a:pt x="327" y="11"/>
                    <a:pt x="307" y="1"/>
                    <a:pt x="278" y="1"/>
                  </a:cubicBezTo>
                  <a:close/>
                </a:path>
              </a:pathLst>
            </a:custGeom>
            <a:solidFill>
              <a:srgbClr val="CAEC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7"/>
            <p:cNvSpPr/>
            <p:nvPr/>
          </p:nvSpPr>
          <p:spPr>
            <a:xfrm>
              <a:off x="5821682" y="3541935"/>
              <a:ext cx="6595" cy="1018840"/>
            </a:xfrm>
            <a:custGeom>
              <a:avLst/>
              <a:gdLst/>
              <a:ahLst/>
              <a:cxnLst/>
              <a:rect l="l" t="t" r="r" b="b"/>
              <a:pathLst>
                <a:path w="48" h="7415" extrusionOk="0">
                  <a:moveTo>
                    <a:pt x="19" y="0"/>
                  </a:moveTo>
                  <a:cubicBezTo>
                    <a:pt x="9" y="0"/>
                    <a:pt x="0" y="9"/>
                    <a:pt x="0" y="19"/>
                  </a:cubicBezTo>
                  <a:lnTo>
                    <a:pt x="0" y="7395"/>
                  </a:lnTo>
                  <a:cubicBezTo>
                    <a:pt x="0" y="7405"/>
                    <a:pt x="9" y="7415"/>
                    <a:pt x="19" y="7415"/>
                  </a:cubicBezTo>
                  <a:cubicBezTo>
                    <a:pt x="38" y="7415"/>
                    <a:pt x="48" y="7405"/>
                    <a:pt x="48" y="7395"/>
                  </a:cubicBezTo>
                  <a:lnTo>
                    <a:pt x="48" y="19"/>
                  </a:lnTo>
                  <a:cubicBezTo>
                    <a:pt x="48" y="9"/>
                    <a:pt x="38" y="0"/>
                    <a:pt x="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7"/>
            <p:cNvSpPr/>
            <p:nvPr/>
          </p:nvSpPr>
          <p:spPr>
            <a:xfrm>
              <a:off x="5661055" y="4435615"/>
              <a:ext cx="327842" cy="255431"/>
            </a:xfrm>
            <a:custGeom>
              <a:avLst/>
              <a:gdLst/>
              <a:ahLst/>
              <a:cxnLst/>
              <a:rect l="l" t="t" r="r" b="b"/>
              <a:pathLst>
                <a:path w="2386" h="1859" extrusionOk="0">
                  <a:moveTo>
                    <a:pt x="647" y="1"/>
                  </a:moveTo>
                  <a:cubicBezTo>
                    <a:pt x="611" y="1"/>
                    <a:pt x="574" y="4"/>
                    <a:pt x="537" y="10"/>
                  </a:cubicBezTo>
                  <a:cubicBezTo>
                    <a:pt x="297" y="58"/>
                    <a:pt x="96" y="249"/>
                    <a:pt x="48" y="489"/>
                  </a:cubicBezTo>
                  <a:cubicBezTo>
                    <a:pt x="0" y="728"/>
                    <a:pt x="96" y="939"/>
                    <a:pt x="249" y="1073"/>
                  </a:cubicBezTo>
                  <a:lnTo>
                    <a:pt x="1102" y="1830"/>
                  </a:lnTo>
                  <a:cubicBezTo>
                    <a:pt x="1126" y="1849"/>
                    <a:pt x="1157" y="1859"/>
                    <a:pt x="1189" y="1859"/>
                  </a:cubicBezTo>
                  <a:cubicBezTo>
                    <a:pt x="1222" y="1859"/>
                    <a:pt x="1255" y="1849"/>
                    <a:pt x="1284" y="1830"/>
                  </a:cubicBezTo>
                  <a:lnTo>
                    <a:pt x="2136" y="1073"/>
                  </a:lnTo>
                  <a:cubicBezTo>
                    <a:pt x="2289" y="939"/>
                    <a:pt x="2385" y="728"/>
                    <a:pt x="2338" y="489"/>
                  </a:cubicBezTo>
                  <a:cubicBezTo>
                    <a:pt x="2289" y="249"/>
                    <a:pt x="2089" y="58"/>
                    <a:pt x="1849" y="10"/>
                  </a:cubicBezTo>
                  <a:cubicBezTo>
                    <a:pt x="1811" y="4"/>
                    <a:pt x="1775" y="1"/>
                    <a:pt x="1739" y="1"/>
                  </a:cubicBezTo>
                  <a:cubicBezTo>
                    <a:pt x="1499" y="1"/>
                    <a:pt x="1296" y="136"/>
                    <a:pt x="1188" y="336"/>
                  </a:cubicBezTo>
                  <a:cubicBezTo>
                    <a:pt x="1088" y="136"/>
                    <a:pt x="887" y="1"/>
                    <a:pt x="647" y="1"/>
                  </a:cubicBezTo>
                  <a:close/>
                </a:path>
              </a:pathLst>
            </a:custGeom>
            <a:solidFill>
              <a:srgbClr val="8A9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7"/>
            <p:cNvSpPr/>
            <p:nvPr/>
          </p:nvSpPr>
          <p:spPr>
            <a:xfrm>
              <a:off x="5657071" y="4431493"/>
              <a:ext cx="335812" cy="263538"/>
            </a:xfrm>
            <a:custGeom>
              <a:avLst/>
              <a:gdLst/>
              <a:ahLst/>
              <a:cxnLst/>
              <a:rect l="l" t="t" r="r" b="b"/>
              <a:pathLst>
                <a:path w="2444" h="1918" extrusionOk="0">
                  <a:moveTo>
                    <a:pt x="1217" y="854"/>
                  </a:moveTo>
                  <a:lnTo>
                    <a:pt x="1160" y="969"/>
                  </a:lnTo>
                  <a:lnTo>
                    <a:pt x="1226" y="960"/>
                  </a:lnTo>
                  <a:lnTo>
                    <a:pt x="1284" y="960"/>
                  </a:lnTo>
                  <a:lnTo>
                    <a:pt x="1246" y="902"/>
                  </a:lnTo>
                  <a:lnTo>
                    <a:pt x="1217" y="854"/>
                  </a:lnTo>
                  <a:close/>
                  <a:moveTo>
                    <a:pt x="1779" y="62"/>
                  </a:moveTo>
                  <a:cubicBezTo>
                    <a:pt x="1809" y="62"/>
                    <a:pt x="1839" y="64"/>
                    <a:pt x="1869" y="68"/>
                  </a:cubicBezTo>
                  <a:cubicBezTo>
                    <a:pt x="2098" y="117"/>
                    <a:pt x="2290" y="298"/>
                    <a:pt x="2328" y="528"/>
                  </a:cubicBezTo>
                  <a:cubicBezTo>
                    <a:pt x="2376" y="730"/>
                    <a:pt x="2299" y="941"/>
                    <a:pt x="2146" y="1084"/>
                  </a:cubicBezTo>
                  <a:lnTo>
                    <a:pt x="2089" y="1122"/>
                  </a:lnTo>
                  <a:lnTo>
                    <a:pt x="2098" y="1122"/>
                  </a:lnTo>
                  <a:lnTo>
                    <a:pt x="1284" y="1831"/>
                  </a:lnTo>
                  <a:cubicBezTo>
                    <a:pt x="1265" y="1846"/>
                    <a:pt x="1241" y="1853"/>
                    <a:pt x="1217" y="1853"/>
                  </a:cubicBezTo>
                  <a:cubicBezTo>
                    <a:pt x="1193" y="1853"/>
                    <a:pt x="1169" y="1846"/>
                    <a:pt x="1150" y="1831"/>
                  </a:cubicBezTo>
                  <a:lnTo>
                    <a:pt x="345" y="1122"/>
                  </a:lnTo>
                  <a:lnTo>
                    <a:pt x="355" y="1122"/>
                  </a:lnTo>
                  <a:lnTo>
                    <a:pt x="298" y="1084"/>
                  </a:lnTo>
                  <a:cubicBezTo>
                    <a:pt x="144" y="941"/>
                    <a:pt x="68" y="730"/>
                    <a:pt x="106" y="528"/>
                  </a:cubicBezTo>
                  <a:cubicBezTo>
                    <a:pt x="154" y="298"/>
                    <a:pt x="345" y="117"/>
                    <a:pt x="575" y="68"/>
                  </a:cubicBezTo>
                  <a:cubicBezTo>
                    <a:pt x="605" y="64"/>
                    <a:pt x="635" y="62"/>
                    <a:pt x="664" y="62"/>
                  </a:cubicBezTo>
                  <a:cubicBezTo>
                    <a:pt x="882" y="62"/>
                    <a:pt x="1087" y="183"/>
                    <a:pt x="1188" y="385"/>
                  </a:cubicBezTo>
                  <a:lnTo>
                    <a:pt x="1217" y="442"/>
                  </a:lnTo>
                  <a:lnTo>
                    <a:pt x="1256" y="385"/>
                  </a:lnTo>
                  <a:cubicBezTo>
                    <a:pt x="1357" y="183"/>
                    <a:pt x="1562" y="62"/>
                    <a:pt x="1779" y="62"/>
                  </a:cubicBezTo>
                  <a:close/>
                  <a:moveTo>
                    <a:pt x="682" y="0"/>
                  </a:moveTo>
                  <a:cubicBezTo>
                    <a:pt x="643" y="0"/>
                    <a:pt x="605" y="4"/>
                    <a:pt x="566" y="11"/>
                  </a:cubicBezTo>
                  <a:cubicBezTo>
                    <a:pt x="307" y="49"/>
                    <a:pt x="96" y="260"/>
                    <a:pt x="49" y="509"/>
                  </a:cubicBezTo>
                  <a:cubicBezTo>
                    <a:pt x="0" y="720"/>
                    <a:pt x="68" y="931"/>
                    <a:pt x="211" y="1084"/>
                  </a:cubicBezTo>
                  <a:lnTo>
                    <a:pt x="202" y="1084"/>
                  </a:lnTo>
                  <a:lnTo>
                    <a:pt x="1111" y="1879"/>
                  </a:lnTo>
                  <a:cubicBezTo>
                    <a:pt x="1141" y="1908"/>
                    <a:pt x="1179" y="1918"/>
                    <a:pt x="1217" y="1918"/>
                  </a:cubicBezTo>
                  <a:cubicBezTo>
                    <a:pt x="1265" y="1918"/>
                    <a:pt x="1303" y="1908"/>
                    <a:pt x="1332" y="1879"/>
                  </a:cubicBezTo>
                  <a:lnTo>
                    <a:pt x="2184" y="1132"/>
                  </a:lnTo>
                  <a:lnTo>
                    <a:pt x="2233" y="1084"/>
                  </a:lnTo>
                  <a:cubicBezTo>
                    <a:pt x="2376" y="931"/>
                    <a:pt x="2443" y="720"/>
                    <a:pt x="2395" y="509"/>
                  </a:cubicBezTo>
                  <a:cubicBezTo>
                    <a:pt x="2348" y="260"/>
                    <a:pt x="2137" y="49"/>
                    <a:pt x="1878" y="11"/>
                  </a:cubicBezTo>
                  <a:cubicBezTo>
                    <a:pt x="1839" y="4"/>
                    <a:pt x="1800" y="0"/>
                    <a:pt x="1762" y="0"/>
                  </a:cubicBezTo>
                  <a:cubicBezTo>
                    <a:pt x="1544" y="0"/>
                    <a:pt x="1339" y="111"/>
                    <a:pt x="1217" y="298"/>
                  </a:cubicBezTo>
                  <a:cubicBezTo>
                    <a:pt x="1103" y="111"/>
                    <a:pt x="899" y="0"/>
                    <a:pt x="682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7"/>
            <p:cNvSpPr/>
            <p:nvPr/>
          </p:nvSpPr>
          <p:spPr>
            <a:xfrm>
              <a:off x="5683315" y="4456638"/>
              <a:ext cx="71312" cy="68564"/>
            </a:xfrm>
            <a:custGeom>
              <a:avLst/>
              <a:gdLst/>
              <a:ahLst/>
              <a:cxnLst/>
              <a:rect l="l" t="t" r="r" b="b"/>
              <a:pathLst>
                <a:path w="519" h="499" extrusionOk="0">
                  <a:moveTo>
                    <a:pt x="365" y="0"/>
                  </a:moveTo>
                  <a:cubicBezTo>
                    <a:pt x="288" y="0"/>
                    <a:pt x="192" y="49"/>
                    <a:pt x="126" y="134"/>
                  </a:cubicBezTo>
                  <a:cubicBezTo>
                    <a:pt x="20" y="249"/>
                    <a:pt x="1" y="403"/>
                    <a:pt x="68" y="470"/>
                  </a:cubicBezTo>
                  <a:cubicBezTo>
                    <a:pt x="97" y="489"/>
                    <a:pt x="126" y="498"/>
                    <a:pt x="154" y="498"/>
                  </a:cubicBezTo>
                  <a:cubicBezTo>
                    <a:pt x="231" y="498"/>
                    <a:pt x="327" y="451"/>
                    <a:pt x="394" y="364"/>
                  </a:cubicBezTo>
                  <a:cubicBezTo>
                    <a:pt x="499" y="240"/>
                    <a:pt x="518" y="96"/>
                    <a:pt x="441" y="29"/>
                  </a:cubicBezTo>
                  <a:cubicBezTo>
                    <a:pt x="422" y="10"/>
                    <a:pt x="394" y="0"/>
                    <a:pt x="365" y="0"/>
                  </a:cubicBezTo>
                  <a:close/>
                </a:path>
              </a:pathLst>
            </a:custGeom>
            <a:solidFill>
              <a:srgbClr val="C5C9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7"/>
            <p:cNvSpPr/>
            <p:nvPr/>
          </p:nvSpPr>
          <p:spPr>
            <a:xfrm>
              <a:off x="4989832" y="3514179"/>
              <a:ext cx="7969" cy="571457"/>
            </a:xfrm>
            <a:custGeom>
              <a:avLst/>
              <a:gdLst/>
              <a:ahLst/>
              <a:cxnLst/>
              <a:rect l="l" t="t" r="r" b="b"/>
              <a:pathLst>
                <a:path w="58" h="4159" extrusionOk="0">
                  <a:moveTo>
                    <a:pt x="28" y="1"/>
                  </a:moveTo>
                  <a:cubicBezTo>
                    <a:pt x="19" y="1"/>
                    <a:pt x="0" y="11"/>
                    <a:pt x="0" y="20"/>
                  </a:cubicBezTo>
                  <a:lnTo>
                    <a:pt x="0" y="4130"/>
                  </a:lnTo>
                  <a:cubicBezTo>
                    <a:pt x="0" y="4139"/>
                    <a:pt x="19" y="4158"/>
                    <a:pt x="28" y="4158"/>
                  </a:cubicBezTo>
                  <a:cubicBezTo>
                    <a:pt x="48" y="4158"/>
                    <a:pt x="58" y="4139"/>
                    <a:pt x="58" y="4130"/>
                  </a:cubicBezTo>
                  <a:lnTo>
                    <a:pt x="58" y="20"/>
                  </a:lnTo>
                  <a:cubicBezTo>
                    <a:pt x="58" y="11"/>
                    <a:pt x="48" y="1"/>
                    <a:pt x="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7"/>
            <p:cNvSpPr/>
            <p:nvPr/>
          </p:nvSpPr>
          <p:spPr>
            <a:xfrm>
              <a:off x="4845007" y="3988500"/>
              <a:ext cx="297614" cy="232622"/>
            </a:xfrm>
            <a:custGeom>
              <a:avLst/>
              <a:gdLst/>
              <a:ahLst/>
              <a:cxnLst/>
              <a:rect l="l" t="t" r="r" b="b"/>
              <a:pathLst>
                <a:path w="2166" h="1693" extrusionOk="0">
                  <a:moveTo>
                    <a:pt x="577" y="1"/>
                  </a:moveTo>
                  <a:cubicBezTo>
                    <a:pt x="548" y="1"/>
                    <a:pt x="518" y="3"/>
                    <a:pt x="488" y="7"/>
                  </a:cubicBezTo>
                  <a:cubicBezTo>
                    <a:pt x="269" y="45"/>
                    <a:pt x="86" y="227"/>
                    <a:pt x="39" y="448"/>
                  </a:cubicBezTo>
                  <a:cubicBezTo>
                    <a:pt x="0" y="659"/>
                    <a:pt x="77" y="859"/>
                    <a:pt x="220" y="984"/>
                  </a:cubicBezTo>
                  <a:lnTo>
                    <a:pt x="1006" y="1664"/>
                  </a:lnTo>
                  <a:cubicBezTo>
                    <a:pt x="1025" y="1683"/>
                    <a:pt x="1054" y="1693"/>
                    <a:pt x="1082" y="1693"/>
                  </a:cubicBezTo>
                  <a:cubicBezTo>
                    <a:pt x="1111" y="1693"/>
                    <a:pt x="1140" y="1683"/>
                    <a:pt x="1159" y="1664"/>
                  </a:cubicBezTo>
                  <a:lnTo>
                    <a:pt x="1945" y="984"/>
                  </a:lnTo>
                  <a:cubicBezTo>
                    <a:pt x="2089" y="859"/>
                    <a:pt x="2165" y="659"/>
                    <a:pt x="2127" y="448"/>
                  </a:cubicBezTo>
                  <a:cubicBezTo>
                    <a:pt x="2079" y="227"/>
                    <a:pt x="1897" y="45"/>
                    <a:pt x="1676" y="7"/>
                  </a:cubicBezTo>
                  <a:cubicBezTo>
                    <a:pt x="1647" y="3"/>
                    <a:pt x="1617" y="1"/>
                    <a:pt x="1588" y="1"/>
                  </a:cubicBezTo>
                  <a:cubicBezTo>
                    <a:pt x="1367" y="1"/>
                    <a:pt x="1176" y="126"/>
                    <a:pt x="1082" y="304"/>
                  </a:cubicBezTo>
                  <a:cubicBezTo>
                    <a:pt x="990" y="126"/>
                    <a:pt x="799" y="1"/>
                    <a:pt x="577" y="1"/>
                  </a:cubicBezTo>
                  <a:close/>
                </a:path>
              </a:pathLst>
            </a:custGeom>
            <a:solidFill>
              <a:srgbClr val="8A9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7"/>
            <p:cNvSpPr/>
            <p:nvPr/>
          </p:nvSpPr>
          <p:spPr>
            <a:xfrm>
              <a:off x="4841022" y="3984378"/>
              <a:ext cx="305446" cy="242103"/>
            </a:xfrm>
            <a:custGeom>
              <a:avLst/>
              <a:gdLst/>
              <a:ahLst/>
              <a:cxnLst/>
              <a:rect l="l" t="t" r="r" b="b"/>
              <a:pathLst>
                <a:path w="2223" h="1762" extrusionOk="0">
                  <a:moveTo>
                    <a:pt x="1111" y="774"/>
                  </a:moveTo>
                  <a:lnTo>
                    <a:pt x="1045" y="889"/>
                  </a:lnTo>
                  <a:lnTo>
                    <a:pt x="1111" y="880"/>
                  </a:lnTo>
                  <a:lnTo>
                    <a:pt x="1169" y="889"/>
                  </a:lnTo>
                  <a:lnTo>
                    <a:pt x="1141" y="823"/>
                  </a:lnTo>
                  <a:lnTo>
                    <a:pt x="1111" y="774"/>
                  </a:lnTo>
                  <a:close/>
                  <a:moveTo>
                    <a:pt x="1600" y="65"/>
                  </a:moveTo>
                  <a:cubicBezTo>
                    <a:pt x="1635" y="65"/>
                    <a:pt x="1670" y="68"/>
                    <a:pt x="1705" y="75"/>
                  </a:cubicBezTo>
                  <a:cubicBezTo>
                    <a:pt x="1907" y="114"/>
                    <a:pt x="2079" y="276"/>
                    <a:pt x="2127" y="487"/>
                  </a:cubicBezTo>
                  <a:cubicBezTo>
                    <a:pt x="2156" y="669"/>
                    <a:pt x="2098" y="861"/>
                    <a:pt x="1945" y="985"/>
                  </a:cubicBezTo>
                  <a:lnTo>
                    <a:pt x="1897" y="1033"/>
                  </a:lnTo>
                  <a:lnTo>
                    <a:pt x="1169" y="1675"/>
                  </a:lnTo>
                  <a:cubicBezTo>
                    <a:pt x="1155" y="1689"/>
                    <a:pt x="1133" y="1697"/>
                    <a:pt x="1112" y="1697"/>
                  </a:cubicBezTo>
                  <a:cubicBezTo>
                    <a:pt x="1090" y="1697"/>
                    <a:pt x="1068" y="1689"/>
                    <a:pt x="1054" y="1675"/>
                  </a:cubicBezTo>
                  <a:lnTo>
                    <a:pt x="326" y="1033"/>
                  </a:lnTo>
                  <a:lnTo>
                    <a:pt x="278" y="985"/>
                  </a:lnTo>
                  <a:cubicBezTo>
                    <a:pt x="125" y="861"/>
                    <a:pt x="68" y="669"/>
                    <a:pt x="96" y="487"/>
                  </a:cubicBezTo>
                  <a:cubicBezTo>
                    <a:pt x="144" y="276"/>
                    <a:pt x="317" y="114"/>
                    <a:pt x="517" y="75"/>
                  </a:cubicBezTo>
                  <a:cubicBezTo>
                    <a:pt x="553" y="68"/>
                    <a:pt x="588" y="65"/>
                    <a:pt x="622" y="65"/>
                  </a:cubicBezTo>
                  <a:cubicBezTo>
                    <a:pt x="815" y="65"/>
                    <a:pt x="993" y="174"/>
                    <a:pt x="1083" y="353"/>
                  </a:cubicBezTo>
                  <a:lnTo>
                    <a:pt x="1111" y="410"/>
                  </a:lnTo>
                  <a:lnTo>
                    <a:pt x="1141" y="353"/>
                  </a:lnTo>
                  <a:cubicBezTo>
                    <a:pt x="1229" y="174"/>
                    <a:pt x="1408" y="65"/>
                    <a:pt x="1600" y="65"/>
                  </a:cubicBezTo>
                  <a:close/>
                  <a:moveTo>
                    <a:pt x="606" y="0"/>
                  </a:moveTo>
                  <a:cubicBezTo>
                    <a:pt x="573" y="0"/>
                    <a:pt x="541" y="3"/>
                    <a:pt x="508" y="8"/>
                  </a:cubicBezTo>
                  <a:cubicBezTo>
                    <a:pt x="268" y="46"/>
                    <a:pt x="87" y="238"/>
                    <a:pt x="39" y="468"/>
                  </a:cubicBezTo>
                  <a:cubicBezTo>
                    <a:pt x="0" y="659"/>
                    <a:pt x="58" y="851"/>
                    <a:pt x="183" y="995"/>
                  </a:cubicBezTo>
                  <a:lnTo>
                    <a:pt x="173" y="995"/>
                  </a:lnTo>
                  <a:lnTo>
                    <a:pt x="1006" y="1723"/>
                  </a:lnTo>
                  <a:cubicBezTo>
                    <a:pt x="1035" y="1742"/>
                    <a:pt x="1073" y="1761"/>
                    <a:pt x="1111" y="1761"/>
                  </a:cubicBezTo>
                  <a:cubicBezTo>
                    <a:pt x="1150" y="1761"/>
                    <a:pt x="1188" y="1742"/>
                    <a:pt x="1217" y="1723"/>
                  </a:cubicBezTo>
                  <a:lnTo>
                    <a:pt x="1993" y="1033"/>
                  </a:lnTo>
                  <a:lnTo>
                    <a:pt x="2041" y="995"/>
                  </a:lnTo>
                  <a:cubicBezTo>
                    <a:pt x="2165" y="851"/>
                    <a:pt x="2223" y="659"/>
                    <a:pt x="2184" y="468"/>
                  </a:cubicBezTo>
                  <a:cubicBezTo>
                    <a:pt x="2137" y="238"/>
                    <a:pt x="1954" y="46"/>
                    <a:pt x="1715" y="8"/>
                  </a:cubicBezTo>
                  <a:cubicBezTo>
                    <a:pt x="1683" y="3"/>
                    <a:pt x="1650" y="0"/>
                    <a:pt x="1618" y="0"/>
                  </a:cubicBezTo>
                  <a:cubicBezTo>
                    <a:pt x="1412" y="0"/>
                    <a:pt x="1219" y="103"/>
                    <a:pt x="1111" y="276"/>
                  </a:cubicBezTo>
                  <a:cubicBezTo>
                    <a:pt x="1004" y="103"/>
                    <a:pt x="811" y="0"/>
                    <a:pt x="606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7"/>
            <p:cNvSpPr/>
            <p:nvPr/>
          </p:nvSpPr>
          <p:spPr>
            <a:xfrm>
              <a:off x="4864656" y="4007874"/>
              <a:ext cx="65953" cy="61969"/>
            </a:xfrm>
            <a:custGeom>
              <a:avLst/>
              <a:gdLst/>
              <a:ahLst/>
              <a:cxnLst/>
              <a:rect l="l" t="t" r="r" b="b"/>
              <a:pathLst>
                <a:path w="480" h="451" extrusionOk="0">
                  <a:moveTo>
                    <a:pt x="326" y="0"/>
                  </a:moveTo>
                  <a:cubicBezTo>
                    <a:pt x="260" y="0"/>
                    <a:pt x="173" y="39"/>
                    <a:pt x="116" y="115"/>
                  </a:cubicBezTo>
                  <a:cubicBezTo>
                    <a:pt x="20" y="230"/>
                    <a:pt x="1" y="364"/>
                    <a:pt x="68" y="422"/>
                  </a:cubicBezTo>
                  <a:cubicBezTo>
                    <a:pt x="87" y="441"/>
                    <a:pt x="116" y="450"/>
                    <a:pt x="145" y="450"/>
                  </a:cubicBezTo>
                  <a:cubicBezTo>
                    <a:pt x="211" y="450"/>
                    <a:pt x="298" y="412"/>
                    <a:pt x="355" y="335"/>
                  </a:cubicBezTo>
                  <a:cubicBezTo>
                    <a:pt x="451" y="220"/>
                    <a:pt x="480" y="86"/>
                    <a:pt x="403" y="29"/>
                  </a:cubicBezTo>
                  <a:cubicBezTo>
                    <a:pt x="384" y="9"/>
                    <a:pt x="355" y="0"/>
                    <a:pt x="326" y="0"/>
                  </a:cubicBezTo>
                  <a:close/>
                </a:path>
              </a:pathLst>
            </a:custGeom>
            <a:solidFill>
              <a:srgbClr val="C5C9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7"/>
            <p:cNvSpPr/>
            <p:nvPr/>
          </p:nvSpPr>
          <p:spPr>
            <a:xfrm>
              <a:off x="4049982" y="3569553"/>
              <a:ext cx="8107" cy="534496"/>
            </a:xfrm>
            <a:custGeom>
              <a:avLst/>
              <a:gdLst/>
              <a:ahLst/>
              <a:cxnLst/>
              <a:rect l="l" t="t" r="r" b="b"/>
              <a:pathLst>
                <a:path w="59" h="3890" extrusionOk="0">
                  <a:moveTo>
                    <a:pt x="29" y="0"/>
                  </a:moveTo>
                  <a:cubicBezTo>
                    <a:pt x="10" y="0"/>
                    <a:pt x="1" y="10"/>
                    <a:pt x="1" y="29"/>
                  </a:cubicBezTo>
                  <a:lnTo>
                    <a:pt x="1" y="3870"/>
                  </a:lnTo>
                  <a:cubicBezTo>
                    <a:pt x="1" y="3880"/>
                    <a:pt x="10" y="3889"/>
                    <a:pt x="29" y="3889"/>
                  </a:cubicBezTo>
                  <a:cubicBezTo>
                    <a:pt x="48" y="3889"/>
                    <a:pt x="58" y="3880"/>
                    <a:pt x="58" y="3870"/>
                  </a:cubicBezTo>
                  <a:lnTo>
                    <a:pt x="58" y="29"/>
                  </a:lnTo>
                  <a:cubicBezTo>
                    <a:pt x="58" y="10"/>
                    <a:pt x="48" y="0"/>
                    <a:pt x="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7"/>
            <p:cNvSpPr/>
            <p:nvPr/>
          </p:nvSpPr>
          <p:spPr>
            <a:xfrm>
              <a:off x="3928928" y="4008149"/>
              <a:ext cx="250210" cy="194562"/>
            </a:xfrm>
            <a:custGeom>
              <a:avLst/>
              <a:gdLst/>
              <a:ahLst/>
              <a:cxnLst/>
              <a:rect l="l" t="t" r="r" b="b"/>
              <a:pathLst>
                <a:path w="1821" h="1416" extrusionOk="0">
                  <a:moveTo>
                    <a:pt x="496" y="0"/>
                  </a:moveTo>
                  <a:cubicBezTo>
                    <a:pt x="469" y="0"/>
                    <a:pt x="441" y="2"/>
                    <a:pt x="412" y="7"/>
                  </a:cubicBezTo>
                  <a:cubicBezTo>
                    <a:pt x="230" y="37"/>
                    <a:pt x="77" y="190"/>
                    <a:pt x="39" y="371"/>
                  </a:cubicBezTo>
                  <a:cubicBezTo>
                    <a:pt x="0" y="554"/>
                    <a:pt x="77" y="716"/>
                    <a:pt x="192" y="812"/>
                  </a:cubicBezTo>
                  <a:lnTo>
                    <a:pt x="843" y="1387"/>
                  </a:lnTo>
                  <a:cubicBezTo>
                    <a:pt x="862" y="1406"/>
                    <a:pt x="886" y="1416"/>
                    <a:pt x="910" y="1416"/>
                  </a:cubicBezTo>
                  <a:cubicBezTo>
                    <a:pt x="934" y="1416"/>
                    <a:pt x="958" y="1406"/>
                    <a:pt x="977" y="1387"/>
                  </a:cubicBezTo>
                  <a:lnTo>
                    <a:pt x="1629" y="812"/>
                  </a:lnTo>
                  <a:cubicBezTo>
                    <a:pt x="1744" y="716"/>
                    <a:pt x="1820" y="554"/>
                    <a:pt x="1782" y="371"/>
                  </a:cubicBezTo>
                  <a:cubicBezTo>
                    <a:pt x="1744" y="190"/>
                    <a:pt x="1590" y="37"/>
                    <a:pt x="1408" y="7"/>
                  </a:cubicBezTo>
                  <a:cubicBezTo>
                    <a:pt x="1379" y="2"/>
                    <a:pt x="1351" y="0"/>
                    <a:pt x="1324" y="0"/>
                  </a:cubicBezTo>
                  <a:cubicBezTo>
                    <a:pt x="1140" y="0"/>
                    <a:pt x="985" y="107"/>
                    <a:pt x="910" y="257"/>
                  </a:cubicBezTo>
                  <a:cubicBezTo>
                    <a:pt x="835" y="107"/>
                    <a:pt x="681" y="0"/>
                    <a:pt x="496" y="0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57"/>
            <p:cNvSpPr/>
            <p:nvPr/>
          </p:nvSpPr>
          <p:spPr>
            <a:xfrm>
              <a:off x="3924944" y="4003065"/>
              <a:ext cx="258042" cy="203631"/>
            </a:xfrm>
            <a:custGeom>
              <a:avLst/>
              <a:gdLst/>
              <a:ahLst/>
              <a:cxnLst/>
              <a:rect l="l" t="t" r="r" b="b"/>
              <a:pathLst>
                <a:path w="1878" h="1482" extrusionOk="0">
                  <a:moveTo>
                    <a:pt x="939" y="648"/>
                  </a:moveTo>
                  <a:lnTo>
                    <a:pt x="872" y="763"/>
                  </a:lnTo>
                  <a:lnTo>
                    <a:pt x="939" y="744"/>
                  </a:lnTo>
                  <a:lnTo>
                    <a:pt x="996" y="753"/>
                  </a:lnTo>
                  <a:lnTo>
                    <a:pt x="968" y="696"/>
                  </a:lnTo>
                  <a:lnTo>
                    <a:pt x="939" y="648"/>
                  </a:lnTo>
                  <a:close/>
                  <a:moveTo>
                    <a:pt x="1358" y="68"/>
                  </a:moveTo>
                  <a:cubicBezTo>
                    <a:pt x="1381" y="68"/>
                    <a:pt x="1404" y="70"/>
                    <a:pt x="1428" y="74"/>
                  </a:cubicBezTo>
                  <a:cubicBezTo>
                    <a:pt x="1600" y="102"/>
                    <a:pt x="1744" y="246"/>
                    <a:pt x="1782" y="418"/>
                  </a:cubicBezTo>
                  <a:cubicBezTo>
                    <a:pt x="1811" y="572"/>
                    <a:pt x="1754" y="725"/>
                    <a:pt x="1639" y="830"/>
                  </a:cubicBezTo>
                  <a:lnTo>
                    <a:pt x="1590" y="868"/>
                  </a:lnTo>
                  <a:lnTo>
                    <a:pt x="987" y="1405"/>
                  </a:lnTo>
                  <a:cubicBezTo>
                    <a:pt x="973" y="1414"/>
                    <a:pt x="956" y="1419"/>
                    <a:pt x="939" y="1419"/>
                  </a:cubicBezTo>
                  <a:cubicBezTo>
                    <a:pt x="922" y="1419"/>
                    <a:pt x="906" y="1414"/>
                    <a:pt x="891" y="1405"/>
                  </a:cubicBezTo>
                  <a:lnTo>
                    <a:pt x="288" y="868"/>
                  </a:lnTo>
                  <a:lnTo>
                    <a:pt x="297" y="868"/>
                  </a:lnTo>
                  <a:lnTo>
                    <a:pt x="240" y="830"/>
                  </a:lnTo>
                  <a:cubicBezTo>
                    <a:pt x="125" y="725"/>
                    <a:pt x="68" y="572"/>
                    <a:pt x="96" y="418"/>
                  </a:cubicBezTo>
                  <a:cubicBezTo>
                    <a:pt x="134" y="246"/>
                    <a:pt x="278" y="102"/>
                    <a:pt x="451" y="74"/>
                  </a:cubicBezTo>
                  <a:cubicBezTo>
                    <a:pt x="474" y="70"/>
                    <a:pt x="497" y="68"/>
                    <a:pt x="521" y="68"/>
                  </a:cubicBezTo>
                  <a:cubicBezTo>
                    <a:pt x="680" y="68"/>
                    <a:pt x="835" y="153"/>
                    <a:pt x="911" y="303"/>
                  </a:cubicBezTo>
                  <a:lnTo>
                    <a:pt x="939" y="361"/>
                  </a:lnTo>
                  <a:lnTo>
                    <a:pt x="968" y="303"/>
                  </a:lnTo>
                  <a:cubicBezTo>
                    <a:pt x="1043" y="153"/>
                    <a:pt x="1198" y="68"/>
                    <a:pt x="1358" y="68"/>
                  </a:cubicBezTo>
                  <a:close/>
                  <a:moveTo>
                    <a:pt x="508" y="1"/>
                  </a:moveTo>
                  <a:cubicBezTo>
                    <a:pt x="483" y="1"/>
                    <a:pt x="457" y="3"/>
                    <a:pt x="432" y="6"/>
                  </a:cubicBezTo>
                  <a:cubicBezTo>
                    <a:pt x="240" y="44"/>
                    <a:pt x="77" y="208"/>
                    <a:pt x="38" y="399"/>
                  </a:cubicBezTo>
                  <a:cubicBezTo>
                    <a:pt x="0" y="562"/>
                    <a:pt x="48" y="715"/>
                    <a:pt x="153" y="830"/>
                  </a:cubicBezTo>
                  <a:lnTo>
                    <a:pt x="144" y="830"/>
                  </a:lnTo>
                  <a:lnTo>
                    <a:pt x="853" y="1453"/>
                  </a:lnTo>
                  <a:cubicBezTo>
                    <a:pt x="872" y="1472"/>
                    <a:pt x="911" y="1481"/>
                    <a:pt x="939" y="1481"/>
                  </a:cubicBezTo>
                  <a:cubicBezTo>
                    <a:pt x="968" y="1481"/>
                    <a:pt x="1006" y="1472"/>
                    <a:pt x="1026" y="1453"/>
                  </a:cubicBezTo>
                  <a:lnTo>
                    <a:pt x="1677" y="878"/>
                  </a:lnTo>
                  <a:lnTo>
                    <a:pt x="1724" y="830"/>
                  </a:lnTo>
                  <a:cubicBezTo>
                    <a:pt x="1830" y="715"/>
                    <a:pt x="1878" y="562"/>
                    <a:pt x="1839" y="399"/>
                  </a:cubicBezTo>
                  <a:cubicBezTo>
                    <a:pt x="1801" y="208"/>
                    <a:pt x="1639" y="44"/>
                    <a:pt x="1447" y="6"/>
                  </a:cubicBezTo>
                  <a:cubicBezTo>
                    <a:pt x="1421" y="3"/>
                    <a:pt x="1396" y="1"/>
                    <a:pt x="1371" y="1"/>
                  </a:cubicBezTo>
                  <a:cubicBezTo>
                    <a:pt x="1196" y="1"/>
                    <a:pt x="1031" y="84"/>
                    <a:pt x="939" y="227"/>
                  </a:cubicBezTo>
                  <a:cubicBezTo>
                    <a:pt x="847" y="84"/>
                    <a:pt x="682" y="1"/>
                    <a:pt x="508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7"/>
            <p:cNvSpPr/>
            <p:nvPr/>
          </p:nvSpPr>
          <p:spPr>
            <a:xfrm>
              <a:off x="3945967" y="4023676"/>
              <a:ext cx="55373" cy="52763"/>
            </a:xfrm>
            <a:custGeom>
              <a:avLst/>
              <a:gdLst/>
              <a:ahLst/>
              <a:cxnLst/>
              <a:rect l="l" t="t" r="r" b="b"/>
              <a:pathLst>
                <a:path w="403" h="384" extrusionOk="0">
                  <a:moveTo>
                    <a:pt x="279" y="0"/>
                  </a:moveTo>
                  <a:cubicBezTo>
                    <a:pt x="221" y="0"/>
                    <a:pt x="154" y="39"/>
                    <a:pt x="96" y="105"/>
                  </a:cubicBezTo>
                  <a:cubicBezTo>
                    <a:pt x="20" y="192"/>
                    <a:pt x="0" y="307"/>
                    <a:pt x="58" y="354"/>
                  </a:cubicBezTo>
                  <a:cubicBezTo>
                    <a:pt x="77" y="373"/>
                    <a:pt x="96" y="383"/>
                    <a:pt x="125" y="383"/>
                  </a:cubicBezTo>
                  <a:cubicBezTo>
                    <a:pt x="173" y="383"/>
                    <a:pt x="249" y="345"/>
                    <a:pt x="307" y="278"/>
                  </a:cubicBezTo>
                  <a:cubicBezTo>
                    <a:pt x="384" y="182"/>
                    <a:pt x="403" y="67"/>
                    <a:pt x="345" y="19"/>
                  </a:cubicBezTo>
                  <a:cubicBezTo>
                    <a:pt x="326" y="9"/>
                    <a:pt x="298" y="0"/>
                    <a:pt x="279" y="0"/>
                  </a:cubicBezTo>
                  <a:close/>
                </a:path>
              </a:pathLst>
            </a:custGeom>
            <a:solidFill>
              <a:srgbClr val="CAEC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7"/>
            <p:cNvSpPr/>
            <p:nvPr/>
          </p:nvSpPr>
          <p:spPr>
            <a:xfrm>
              <a:off x="4502731" y="3652408"/>
              <a:ext cx="8107" cy="858353"/>
            </a:xfrm>
            <a:custGeom>
              <a:avLst/>
              <a:gdLst/>
              <a:ahLst/>
              <a:cxnLst/>
              <a:rect l="l" t="t" r="r" b="b"/>
              <a:pathLst>
                <a:path w="59" h="6247" extrusionOk="0">
                  <a:moveTo>
                    <a:pt x="29" y="1"/>
                  </a:moveTo>
                  <a:cubicBezTo>
                    <a:pt x="20" y="1"/>
                    <a:pt x="1" y="10"/>
                    <a:pt x="1" y="29"/>
                  </a:cubicBezTo>
                  <a:lnTo>
                    <a:pt x="1" y="6217"/>
                  </a:lnTo>
                  <a:cubicBezTo>
                    <a:pt x="1" y="6227"/>
                    <a:pt x="20" y="6247"/>
                    <a:pt x="29" y="6247"/>
                  </a:cubicBezTo>
                  <a:cubicBezTo>
                    <a:pt x="48" y="6247"/>
                    <a:pt x="58" y="6227"/>
                    <a:pt x="58" y="6217"/>
                  </a:cubicBezTo>
                  <a:lnTo>
                    <a:pt x="58" y="29"/>
                  </a:lnTo>
                  <a:cubicBezTo>
                    <a:pt x="58" y="10"/>
                    <a:pt x="48" y="1"/>
                    <a:pt x="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7"/>
            <p:cNvSpPr/>
            <p:nvPr/>
          </p:nvSpPr>
          <p:spPr>
            <a:xfrm>
              <a:off x="4300059" y="4407447"/>
              <a:ext cx="414681" cy="323720"/>
            </a:xfrm>
            <a:custGeom>
              <a:avLst/>
              <a:gdLst/>
              <a:ahLst/>
              <a:cxnLst/>
              <a:rect l="l" t="t" r="r" b="b"/>
              <a:pathLst>
                <a:path w="3018" h="2356" extrusionOk="0">
                  <a:moveTo>
                    <a:pt x="1514" y="1125"/>
                  </a:moveTo>
                  <a:lnTo>
                    <a:pt x="1514" y="1135"/>
                  </a:lnTo>
                  <a:lnTo>
                    <a:pt x="1504" y="1135"/>
                  </a:lnTo>
                  <a:lnTo>
                    <a:pt x="1514" y="1125"/>
                  </a:lnTo>
                  <a:close/>
                  <a:moveTo>
                    <a:pt x="825" y="0"/>
                  </a:moveTo>
                  <a:cubicBezTo>
                    <a:pt x="778" y="0"/>
                    <a:pt x="729" y="5"/>
                    <a:pt x="680" y="14"/>
                  </a:cubicBezTo>
                  <a:cubicBezTo>
                    <a:pt x="374" y="71"/>
                    <a:pt x="116" y="320"/>
                    <a:pt x="58" y="627"/>
                  </a:cubicBezTo>
                  <a:cubicBezTo>
                    <a:pt x="1" y="924"/>
                    <a:pt x="116" y="1192"/>
                    <a:pt x="316" y="1365"/>
                  </a:cubicBezTo>
                  <a:lnTo>
                    <a:pt x="307" y="1365"/>
                  </a:lnTo>
                  <a:lnTo>
                    <a:pt x="1399" y="2313"/>
                  </a:lnTo>
                  <a:cubicBezTo>
                    <a:pt x="1432" y="2341"/>
                    <a:pt x="1473" y="2356"/>
                    <a:pt x="1513" y="2356"/>
                  </a:cubicBezTo>
                  <a:cubicBezTo>
                    <a:pt x="1552" y="2356"/>
                    <a:pt x="1590" y="2341"/>
                    <a:pt x="1619" y="2313"/>
                  </a:cubicBezTo>
                  <a:lnTo>
                    <a:pt x="2711" y="1365"/>
                  </a:lnTo>
                  <a:lnTo>
                    <a:pt x="2702" y="1365"/>
                  </a:lnTo>
                  <a:cubicBezTo>
                    <a:pt x="2903" y="1192"/>
                    <a:pt x="3018" y="924"/>
                    <a:pt x="2960" y="627"/>
                  </a:cubicBezTo>
                  <a:cubicBezTo>
                    <a:pt x="2903" y="320"/>
                    <a:pt x="2644" y="71"/>
                    <a:pt x="2338" y="14"/>
                  </a:cubicBezTo>
                  <a:cubicBezTo>
                    <a:pt x="2289" y="5"/>
                    <a:pt x="2241" y="0"/>
                    <a:pt x="2194" y="0"/>
                  </a:cubicBezTo>
                  <a:cubicBezTo>
                    <a:pt x="1892" y="0"/>
                    <a:pt x="1638" y="177"/>
                    <a:pt x="1514" y="426"/>
                  </a:cubicBezTo>
                  <a:cubicBezTo>
                    <a:pt x="1381" y="177"/>
                    <a:pt x="1127" y="0"/>
                    <a:pt x="825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7"/>
            <p:cNvSpPr/>
            <p:nvPr/>
          </p:nvSpPr>
          <p:spPr>
            <a:xfrm>
              <a:off x="4296074" y="4403600"/>
              <a:ext cx="422650" cy="332239"/>
            </a:xfrm>
            <a:custGeom>
              <a:avLst/>
              <a:gdLst/>
              <a:ahLst/>
              <a:cxnLst/>
              <a:rect l="l" t="t" r="r" b="b"/>
              <a:pathLst>
                <a:path w="3076" h="2418" extrusionOk="0">
                  <a:moveTo>
                    <a:pt x="1533" y="1095"/>
                  </a:moveTo>
                  <a:lnTo>
                    <a:pt x="1476" y="1210"/>
                  </a:lnTo>
                  <a:lnTo>
                    <a:pt x="1543" y="1201"/>
                  </a:lnTo>
                  <a:lnTo>
                    <a:pt x="1601" y="1201"/>
                  </a:lnTo>
                  <a:lnTo>
                    <a:pt x="1571" y="1144"/>
                  </a:lnTo>
                  <a:lnTo>
                    <a:pt x="1533" y="1095"/>
                  </a:lnTo>
                  <a:close/>
                  <a:moveTo>
                    <a:pt x="2233" y="59"/>
                  </a:moveTo>
                  <a:cubicBezTo>
                    <a:pt x="2277" y="59"/>
                    <a:pt x="2322" y="63"/>
                    <a:pt x="2367" y="71"/>
                  </a:cubicBezTo>
                  <a:cubicBezTo>
                    <a:pt x="2654" y="128"/>
                    <a:pt x="2903" y="367"/>
                    <a:pt x="2961" y="655"/>
                  </a:cubicBezTo>
                  <a:cubicBezTo>
                    <a:pt x="3008" y="923"/>
                    <a:pt x="2922" y="1191"/>
                    <a:pt x="2712" y="1363"/>
                  </a:cubicBezTo>
                  <a:lnTo>
                    <a:pt x="2663" y="1412"/>
                  </a:lnTo>
                  <a:lnTo>
                    <a:pt x="1629" y="2321"/>
                  </a:lnTo>
                  <a:cubicBezTo>
                    <a:pt x="1605" y="2345"/>
                    <a:pt x="1572" y="2358"/>
                    <a:pt x="1538" y="2358"/>
                  </a:cubicBezTo>
                  <a:cubicBezTo>
                    <a:pt x="1505" y="2358"/>
                    <a:pt x="1471" y="2345"/>
                    <a:pt x="1447" y="2321"/>
                  </a:cubicBezTo>
                  <a:lnTo>
                    <a:pt x="413" y="1412"/>
                  </a:lnTo>
                  <a:lnTo>
                    <a:pt x="364" y="1363"/>
                  </a:lnTo>
                  <a:cubicBezTo>
                    <a:pt x="164" y="1191"/>
                    <a:pt x="68" y="923"/>
                    <a:pt x="115" y="655"/>
                  </a:cubicBezTo>
                  <a:cubicBezTo>
                    <a:pt x="173" y="367"/>
                    <a:pt x="422" y="128"/>
                    <a:pt x="709" y="71"/>
                  </a:cubicBezTo>
                  <a:cubicBezTo>
                    <a:pt x="753" y="63"/>
                    <a:pt x="797" y="59"/>
                    <a:pt x="840" y="59"/>
                  </a:cubicBezTo>
                  <a:cubicBezTo>
                    <a:pt x="1119" y="59"/>
                    <a:pt x="1380" y="216"/>
                    <a:pt x="1505" y="473"/>
                  </a:cubicBezTo>
                  <a:lnTo>
                    <a:pt x="1543" y="530"/>
                  </a:lnTo>
                  <a:lnTo>
                    <a:pt x="1571" y="473"/>
                  </a:lnTo>
                  <a:cubicBezTo>
                    <a:pt x="1696" y="216"/>
                    <a:pt x="1950" y="59"/>
                    <a:pt x="2233" y="59"/>
                  </a:cubicBezTo>
                  <a:close/>
                  <a:moveTo>
                    <a:pt x="846" y="1"/>
                  </a:moveTo>
                  <a:cubicBezTo>
                    <a:pt x="798" y="1"/>
                    <a:pt x="749" y="5"/>
                    <a:pt x="700" y="13"/>
                  </a:cubicBezTo>
                  <a:cubicBezTo>
                    <a:pt x="374" y="71"/>
                    <a:pt x="115" y="320"/>
                    <a:pt x="58" y="645"/>
                  </a:cubicBezTo>
                  <a:cubicBezTo>
                    <a:pt x="0" y="914"/>
                    <a:pt x="87" y="1182"/>
                    <a:pt x="279" y="1373"/>
                  </a:cubicBezTo>
                  <a:lnTo>
                    <a:pt x="269" y="1373"/>
                  </a:lnTo>
                  <a:lnTo>
                    <a:pt x="1409" y="2370"/>
                  </a:lnTo>
                  <a:cubicBezTo>
                    <a:pt x="1447" y="2408"/>
                    <a:pt x="1495" y="2417"/>
                    <a:pt x="1543" y="2417"/>
                  </a:cubicBezTo>
                  <a:cubicBezTo>
                    <a:pt x="1591" y="2417"/>
                    <a:pt x="1639" y="2408"/>
                    <a:pt x="1677" y="2370"/>
                  </a:cubicBezTo>
                  <a:lnTo>
                    <a:pt x="2759" y="1421"/>
                  </a:lnTo>
                  <a:lnTo>
                    <a:pt x="2808" y="1373"/>
                  </a:lnTo>
                  <a:cubicBezTo>
                    <a:pt x="2989" y="1182"/>
                    <a:pt x="3076" y="914"/>
                    <a:pt x="3018" y="645"/>
                  </a:cubicBezTo>
                  <a:cubicBezTo>
                    <a:pt x="2961" y="320"/>
                    <a:pt x="2702" y="71"/>
                    <a:pt x="2376" y="13"/>
                  </a:cubicBezTo>
                  <a:cubicBezTo>
                    <a:pt x="2327" y="5"/>
                    <a:pt x="2278" y="1"/>
                    <a:pt x="2230" y="1"/>
                  </a:cubicBezTo>
                  <a:cubicBezTo>
                    <a:pt x="1949" y="1"/>
                    <a:pt x="1690" y="141"/>
                    <a:pt x="1543" y="386"/>
                  </a:cubicBezTo>
                  <a:cubicBezTo>
                    <a:pt x="1387" y="141"/>
                    <a:pt x="1127" y="1"/>
                    <a:pt x="846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7"/>
            <p:cNvSpPr/>
            <p:nvPr/>
          </p:nvSpPr>
          <p:spPr>
            <a:xfrm>
              <a:off x="4327678" y="4434241"/>
              <a:ext cx="90960" cy="87113"/>
            </a:xfrm>
            <a:custGeom>
              <a:avLst/>
              <a:gdLst/>
              <a:ahLst/>
              <a:cxnLst/>
              <a:rect l="l" t="t" r="r" b="b"/>
              <a:pathLst>
                <a:path w="662" h="634" extrusionOk="0">
                  <a:moveTo>
                    <a:pt x="460" y="1"/>
                  </a:moveTo>
                  <a:cubicBezTo>
                    <a:pt x="364" y="1"/>
                    <a:pt x="249" y="58"/>
                    <a:pt x="154" y="163"/>
                  </a:cubicBezTo>
                  <a:cubicBezTo>
                    <a:pt x="29" y="327"/>
                    <a:pt x="0" y="508"/>
                    <a:pt x="96" y="595"/>
                  </a:cubicBezTo>
                  <a:cubicBezTo>
                    <a:pt x="125" y="623"/>
                    <a:pt x="154" y="633"/>
                    <a:pt x="202" y="633"/>
                  </a:cubicBezTo>
                  <a:cubicBezTo>
                    <a:pt x="298" y="633"/>
                    <a:pt x="413" y="566"/>
                    <a:pt x="498" y="461"/>
                  </a:cubicBezTo>
                  <a:cubicBezTo>
                    <a:pt x="633" y="307"/>
                    <a:pt x="662" y="116"/>
                    <a:pt x="566" y="39"/>
                  </a:cubicBezTo>
                  <a:cubicBezTo>
                    <a:pt x="537" y="10"/>
                    <a:pt x="498" y="1"/>
                    <a:pt x="460" y="1"/>
                  </a:cubicBezTo>
                  <a:close/>
                </a:path>
              </a:pathLst>
            </a:custGeom>
            <a:solidFill>
              <a:srgbClr val="FFED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7"/>
            <p:cNvSpPr/>
            <p:nvPr/>
          </p:nvSpPr>
          <p:spPr>
            <a:xfrm>
              <a:off x="5354367" y="3491920"/>
              <a:ext cx="47404" cy="1213676"/>
            </a:xfrm>
            <a:custGeom>
              <a:avLst/>
              <a:gdLst/>
              <a:ahLst/>
              <a:cxnLst/>
              <a:rect l="l" t="t" r="r" b="b"/>
              <a:pathLst>
                <a:path w="345" h="8833" extrusionOk="0">
                  <a:moveTo>
                    <a:pt x="172" y="0"/>
                  </a:moveTo>
                  <a:cubicBezTo>
                    <a:pt x="77" y="0"/>
                    <a:pt x="0" y="86"/>
                    <a:pt x="0" y="182"/>
                  </a:cubicBezTo>
                  <a:lnTo>
                    <a:pt x="0" y="8660"/>
                  </a:lnTo>
                  <a:cubicBezTo>
                    <a:pt x="0" y="8756"/>
                    <a:pt x="77" y="8832"/>
                    <a:pt x="172" y="8832"/>
                  </a:cubicBezTo>
                  <a:cubicBezTo>
                    <a:pt x="268" y="8832"/>
                    <a:pt x="345" y="8756"/>
                    <a:pt x="345" y="8660"/>
                  </a:cubicBezTo>
                  <a:lnTo>
                    <a:pt x="345" y="182"/>
                  </a:lnTo>
                  <a:cubicBezTo>
                    <a:pt x="345" y="86"/>
                    <a:pt x="268" y="0"/>
                    <a:pt x="172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7"/>
            <p:cNvSpPr/>
            <p:nvPr/>
          </p:nvSpPr>
          <p:spPr>
            <a:xfrm>
              <a:off x="5350383" y="3487935"/>
              <a:ext cx="56747" cy="1221508"/>
            </a:xfrm>
            <a:custGeom>
              <a:avLst/>
              <a:gdLst/>
              <a:ahLst/>
              <a:cxnLst/>
              <a:rect l="l" t="t" r="r" b="b"/>
              <a:pathLst>
                <a:path w="413" h="8890" extrusionOk="0">
                  <a:moveTo>
                    <a:pt x="201" y="68"/>
                  </a:moveTo>
                  <a:cubicBezTo>
                    <a:pt x="278" y="68"/>
                    <a:pt x="346" y="134"/>
                    <a:pt x="346" y="211"/>
                  </a:cubicBezTo>
                  <a:lnTo>
                    <a:pt x="346" y="8689"/>
                  </a:lnTo>
                  <a:cubicBezTo>
                    <a:pt x="346" y="8765"/>
                    <a:pt x="278" y="8823"/>
                    <a:pt x="201" y="8823"/>
                  </a:cubicBezTo>
                  <a:cubicBezTo>
                    <a:pt x="125" y="8823"/>
                    <a:pt x="67" y="8765"/>
                    <a:pt x="67" y="8689"/>
                  </a:cubicBezTo>
                  <a:lnTo>
                    <a:pt x="67" y="211"/>
                  </a:lnTo>
                  <a:cubicBezTo>
                    <a:pt x="67" y="134"/>
                    <a:pt x="125" y="68"/>
                    <a:pt x="201" y="68"/>
                  </a:cubicBezTo>
                  <a:close/>
                  <a:moveTo>
                    <a:pt x="201" y="0"/>
                  </a:moveTo>
                  <a:cubicBezTo>
                    <a:pt x="87" y="0"/>
                    <a:pt x="1" y="96"/>
                    <a:pt x="1" y="211"/>
                  </a:cubicBezTo>
                  <a:lnTo>
                    <a:pt x="1" y="8689"/>
                  </a:lnTo>
                  <a:cubicBezTo>
                    <a:pt x="1" y="8804"/>
                    <a:pt x="87" y="8890"/>
                    <a:pt x="201" y="8890"/>
                  </a:cubicBezTo>
                  <a:cubicBezTo>
                    <a:pt x="316" y="8890"/>
                    <a:pt x="412" y="8804"/>
                    <a:pt x="412" y="8689"/>
                  </a:cubicBezTo>
                  <a:lnTo>
                    <a:pt x="412" y="211"/>
                  </a:lnTo>
                  <a:cubicBezTo>
                    <a:pt x="412" y="96"/>
                    <a:pt x="316" y="0"/>
                    <a:pt x="201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7"/>
            <p:cNvSpPr/>
            <p:nvPr/>
          </p:nvSpPr>
          <p:spPr>
            <a:xfrm>
              <a:off x="5037099" y="4494837"/>
              <a:ext cx="381842" cy="474039"/>
            </a:xfrm>
            <a:custGeom>
              <a:avLst/>
              <a:gdLst/>
              <a:ahLst/>
              <a:cxnLst/>
              <a:rect l="l" t="t" r="r" b="b"/>
              <a:pathLst>
                <a:path w="2779" h="3450" extrusionOk="0">
                  <a:moveTo>
                    <a:pt x="2491" y="1"/>
                  </a:moveTo>
                  <a:cubicBezTo>
                    <a:pt x="2328" y="1"/>
                    <a:pt x="2194" y="135"/>
                    <a:pt x="2194" y="288"/>
                  </a:cubicBezTo>
                  <a:lnTo>
                    <a:pt x="2194" y="2060"/>
                  </a:lnTo>
                  <a:cubicBezTo>
                    <a:pt x="2194" y="2500"/>
                    <a:pt x="1830" y="2864"/>
                    <a:pt x="1389" y="2864"/>
                  </a:cubicBezTo>
                  <a:cubicBezTo>
                    <a:pt x="940" y="2864"/>
                    <a:pt x="576" y="2500"/>
                    <a:pt x="576" y="2060"/>
                  </a:cubicBezTo>
                  <a:lnTo>
                    <a:pt x="576" y="1342"/>
                  </a:lnTo>
                  <a:cubicBezTo>
                    <a:pt x="576" y="1178"/>
                    <a:pt x="451" y="1044"/>
                    <a:pt x="288" y="1044"/>
                  </a:cubicBezTo>
                  <a:cubicBezTo>
                    <a:pt x="125" y="1044"/>
                    <a:pt x="1" y="1178"/>
                    <a:pt x="1" y="1342"/>
                  </a:cubicBezTo>
                  <a:lnTo>
                    <a:pt x="1" y="2060"/>
                  </a:lnTo>
                  <a:cubicBezTo>
                    <a:pt x="1" y="2817"/>
                    <a:pt x="623" y="3449"/>
                    <a:pt x="1389" y="3449"/>
                  </a:cubicBezTo>
                  <a:cubicBezTo>
                    <a:pt x="2156" y="3449"/>
                    <a:pt x="2779" y="2817"/>
                    <a:pt x="2779" y="2060"/>
                  </a:cubicBezTo>
                  <a:lnTo>
                    <a:pt x="2779" y="288"/>
                  </a:lnTo>
                  <a:cubicBezTo>
                    <a:pt x="2779" y="135"/>
                    <a:pt x="2645" y="1"/>
                    <a:pt x="2491" y="1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7"/>
            <p:cNvSpPr/>
            <p:nvPr/>
          </p:nvSpPr>
          <p:spPr>
            <a:xfrm>
              <a:off x="5031878" y="4490852"/>
              <a:ext cx="391048" cy="481871"/>
            </a:xfrm>
            <a:custGeom>
              <a:avLst/>
              <a:gdLst/>
              <a:ahLst/>
              <a:cxnLst/>
              <a:rect l="l" t="t" r="r" b="b"/>
              <a:pathLst>
                <a:path w="2846" h="3507" extrusionOk="0">
                  <a:moveTo>
                    <a:pt x="2529" y="68"/>
                  </a:moveTo>
                  <a:cubicBezTo>
                    <a:pt x="2664" y="68"/>
                    <a:pt x="2779" y="183"/>
                    <a:pt x="2779" y="317"/>
                  </a:cubicBezTo>
                  <a:lnTo>
                    <a:pt x="2779" y="2089"/>
                  </a:lnTo>
                  <a:cubicBezTo>
                    <a:pt x="2779" y="2836"/>
                    <a:pt x="2175" y="3440"/>
                    <a:pt x="1427" y="3440"/>
                  </a:cubicBezTo>
                  <a:cubicBezTo>
                    <a:pt x="680" y="3440"/>
                    <a:pt x="67" y="2836"/>
                    <a:pt x="67" y="2089"/>
                  </a:cubicBezTo>
                  <a:lnTo>
                    <a:pt x="67" y="1371"/>
                  </a:lnTo>
                  <a:cubicBezTo>
                    <a:pt x="67" y="1227"/>
                    <a:pt x="182" y="1112"/>
                    <a:pt x="326" y="1112"/>
                  </a:cubicBezTo>
                  <a:cubicBezTo>
                    <a:pt x="470" y="1112"/>
                    <a:pt x="585" y="1227"/>
                    <a:pt x="585" y="1371"/>
                  </a:cubicBezTo>
                  <a:lnTo>
                    <a:pt x="585" y="2089"/>
                  </a:lnTo>
                  <a:cubicBezTo>
                    <a:pt x="585" y="2548"/>
                    <a:pt x="958" y="2922"/>
                    <a:pt x="1427" y="2922"/>
                  </a:cubicBezTo>
                  <a:cubicBezTo>
                    <a:pt x="1887" y="2922"/>
                    <a:pt x="2270" y="2548"/>
                    <a:pt x="2270" y="2089"/>
                  </a:cubicBezTo>
                  <a:lnTo>
                    <a:pt x="2270" y="317"/>
                  </a:lnTo>
                  <a:cubicBezTo>
                    <a:pt x="2270" y="183"/>
                    <a:pt x="2385" y="68"/>
                    <a:pt x="2529" y="68"/>
                  </a:cubicBezTo>
                  <a:close/>
                  <a:moveTo>
                    <a:pt x="2529" y="0"/>
                  </a:moveTo>
                  <a:cubicBezTo>
                    <a:pt x="2347" y="0"/>
                    <a:pt x="2204" y="145"/>
                    <a:pt x="2204" y="317"/>
                  </a:cubicBezTo>
                  <a:lnTo>
                    <a:pt x="2204" y="2089"/>
                  </a:lnTo>
                  <a:cubicBezTo>
                    <a:pt x="2204" y="2510"/>
                    <a:pt x="1859" y="2865"/>
                    <a:pt x="1427" y="2865"/>
                  </a:cubicBezTo>
                  <a:cubicBezTo>
                    <a:pt x="997" y="2865"/>
                    <a:pt x="652" y="2510"/>
                    <a:pt x="652" y="2089"/>
                  </a:cubicBezTo>
                  <a:lnTo>
                    <a:pt x="652" y="1371"/>
                  </a:lnTo>
                  <a:cubicBezTo>
                    <a:pt x="652" y="1188"/>
                    <a:pt x="508" y="1045"/>
                    <a:pt x="326" y="1045"/>
                  </a:cubicBezTo>
                  <a:cubicBezTo>
                    <a:pt x="154" y="1045"/>
                    <a:pt x="1" y="1188"/>
                    <a:pt x="1" y="1371"/>
                  </a:cubicBezTo>
                  <a:lnTo>
                    <a:pt x="1" y="2089"/>
                  </a:lnTo>
                  <a:cubicBezTo>
                    <a:pt x="1" y="2865"/>
                    <a:pt x="642" y="3506"/>
                    <a:pt x="1427" y="3506"/>
                  </a:cubicBezTo>
                  <a:cubicBezTo>
                    <a:pt x="2213" y="3506"/>
                    <a:pt x="2845" y="2865"/>
                    <a:pt x="2845" y="2089"/>
                  </a:cubicBezTo>
                  <a:lnTo>
                    <a:pt x="2845" y="317"/>
                  </a:lnTo>
                  <a:cubicBezTo>
                    <a:pt x="2845" y="145"/>
                    <a:pt x="2702" y="0"/>
                    <a:pt x="2529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7"/>
            <p:cNvSpPr/>
            <p:nvPr/>
          </p:nvSpPr>
          <p:spPr>
            <a:xfrm>
              <a:off x="3827523" y="2222987"/>
              <a:ext cx="3101037" cy="1550725"/>
            </a:xfrm>
            <a:custGeom>
              <a:avLst/>
              <a:gdLst/>
              <a:ahLst/>
              <a:cxnLst/>
              <a:rect l="l" t="t" r="r" b="b"/>
              <a:pathLst>
                <a:path w="22569" h="11286" extrusionOk="0">
                  <a:moveTo>
                    <a:pt x="11284" y="1"/>
                  </a:moveTo>
                  <a:cubicBezTo>
                    <a:pt x="4972" y="1447"/>
                    <a:pt x="1322" y="5374"/>
                    <a:pt x="0" y="11285"/>
                  </a:cubicBezTo>
                  <a:cubicBezTo>
                    <a:pt x="1003" y="10339"/>
                    <a:pt x="1952" y="9911"/>
                    <a:pt x="2863" y="9911"/>
                  </a:cubicBezTo>
                  <a:cubicBezTo>
                    <a:pt x="3353" y="9911"/>
                    <a:pt x="3832" y="10035"/>
                    <a:pt x="4302" y="10270"/>
                  </a:cubicBezTo>
                  <a:cubicBezTo>
                    <a:pt x="4781" y="10500"/>
                    <a:pt x="5240" y="10845"/>
                    <a:pt x="5690" y="11285"/>
                  </a:cubicBezTo>
                  <a:cubicBezTo>
                    <a:pt x="5824" y="11151"/>
                    <a:pt x="5959" y="11036"/>
                    <a:pt x="6083" y="10921"/>
                  </a:cubicBezTo>
                  <a:cubicBezTo>
                    <a:pt x="6979" y="10171"/>
                    <a:pt x="7810" y="9910"/>
                    <a:pt x="8533" y="9910"/>
                  </a:cubicBezTo>
                  <a:cubicBezTo>
                    <a:pt x="10193" y="9910"/>
                    <a:pt x="11284" y="11285"/>
                    <a:pt x="11284" y="11285"/>
                  </a:cubicBezTo>
                  <a:cubicBezTo>
                    <a:pt x="11284" y="11285"/>
                    <a:pt x="12377" y="9913"/>
                    <a:pt x="14036" y="9913"/>
                  </a:cubicBezTo>
                  <a:cubicBezTo>
                    <a:pt x="14502" y="9913"/>
                    <a:pt x="15013" y="10021"/>
                    <a:pt x="15557" y="10298"/>
                  </a:cubicBezTo>
                  <a:cubicBezTo>
                    <a:pt x="15978" y="10509"/>
                    <a:pt x="16429" y="10835"/>
                    <a:pt x="16889" y="11285"/>
                  </a:cubicBezTo>
                  <a:cubicBezTo>
                    <a:pt x="17224" y="10959"/>
                    <a:pt x="17559" y="10691"/>
                    <a:pt x="17904" y="10471"/>
                  </a:cubicBezTo>
                  <a:cubicBezTo>
                    <a:pt x="18487" y="10108"/>
                    <a:pt x="19086" y="9913"/>
                    <a:pt x="19704" y="9913"/>
                  </a:cubicBezTo>
                  <a:cubicBezTo>
                    <a:pt x="20619" y="9913"/>
                    <a:pt x="21573" y="10341"/>
                    <a:pt x="22569" y="11285"/>
                  </a:cubicBezTo>
                  <a:cubicBezTo>
                    <a:pt x="21257" y="5374"/>
                    <a:pt x="17598" y="1447"/>
                    <a:pt x="11284" y="1"/>
                  </a:cubicBezTo>
                  <a:close/>
                </a:path>
              </a:pathLst>
            </a:custGeom>
            <a:solidFill>
              <a:srgbClr val="8A9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7"/>
            <p:cNvSpPr/>
            <p:nvPr/>
          </p:nvSpPr>
          <p:spPr>
            <a:xfrm>
              <a:off x="3819554" y="2217765"/>
              <a:ext cx="3116976" cy="1568999"/>
            </a:xfrm>
            <a:custGeom>
              <a:avLst/>
              <a:gdLst/>
              <a:ahLst/>
              <a:cxnLst/>
              <a:rect l="l" t="t" r="r" b="b"/>
              <a:pathLst>
                <a:path w="22685" h="11419" extrusionOk="0">
                  <a:moveTo>
                    <a:pt x="11342" y="67"/>
                  </a:moveTo>
                  <a:cubicBezTo>
                    <a:pt x="17426" y="1466"/>
                    <a:pt x="21200" y="5221"/>
                    <a:pt x="22579" y="11227"/>
                  </a:cubicBezTo>
                  <a:cubicBezTo>
                    <a:pt x="21626" y="10350"/>
                    <a:pt x="20698" y="9914"/>
                    <a:pt x="19775" y="9914"/>
                  </a:cubicBezTo>
                  <a:cubicBezTo>
                    <a:pt x="19167" y="9914"/>
                    <a:pt x="18561" y="10103"/>
                    <a:pt x="17952" y="10480"/>
                  </a:cubicBezTo>
                  <a:cubicBezTo>
                    <a:pt x="17617" y="10691"/>
                    <a:pt x="17282" y="10959"/>
                    <a:pt x="16947" y="11275"/>
                  </a:cubicBezTo>
                  <a:cubicBezTo>
                    <a:pt x="16515" y="10853"/>
                    <a:pt x="16065" y="10528"/>
                    <a:pt x="15625" y="10298"/>
                  </a:cubicBezTo>
                  <a:cubicBezTo>
                    <a:pt x="15078" y="10030"/>
                    <a:pt x="14571" y="9915"/>
                    <a:pt x="14101" y="9915"/>
                  </a:cubicBezTo>
                  <a:cubicBezTo>
                    <a:pt x="12579" y="9915"/>
                    <a:pt x="11525" y="11064"/>
                    <a:pt x="11342" y="11275"/>
                  </a:cubicBezTo>
                  <a:cubicBezTo>
                    <a:pt x="11180" y="11083"/>
                    <a:pt x="10250" y="10068"/>
                    <a:pt x="8900" y="9934"/>
                  </a:cubicBezTo>
                  <a:cubicBezTo>
                    <a:pt x="8797" y="9923"/>
                    <a:pt x="8694" y="9918"/>
                    <a:pt x="8590" y="9918"/>
                  </a:cubicBezTo>
                  <a:cubicBezTo>
                    <a:pt x="7763" y="9918"/>
                    <a:pt x="6931" y="10259"/>
                    <a:pt x="6122" y="10940"/>
                  </a:cubicBezTo>
                  <a:cubicBezTo>
                    <a:pt x="5997" y="11036"/>
                    <a:pt x="5873" y="11151"/>
                    <a:pt x="5748" y="11275"/>
                  </a:cubicBezTo>
                  <a:cubicBezTo>
                    <a:pt x="5289" y="10844"/>
                    <a:pt x="4829" y="10499"/>
                    <a:pt x="4379" y="10279"/>
                  </a:cubicBezTo>
                  <a:cubicBezTo>
                    <a:pt x="3889" y="10037"/>
                    <a:pt x="3402" y="9916"/>
                    <a:pt x="2914" y="9916"/>
                  </a:cubicBezTo>
                  <a:cubicBezTo>
                    <a:pt x="1992" y="9916"/>
                    <a:pt x="1068" y="10350"/>
                    <a:pt x="116" y="11227"/>
                  </a:cubicBezTo>
                  <a:cubicBezTo>
                    <a:pt x="1486" y="5221"/>
                    <a:pt x="5269" y="1466"/>
                    <a:pt x="11342" y="67"/>
                  </a:cubicBezTo>
                  <a:close/>
                  <a:moveTo>
                    <a:pt x="11342" y="1"/>
                  </a:moveTo>
                  <a:lnTo>
                    <a:pt x="11333" y="10"/>
                  </a:lnTo>
                  <a:cubicBezTo>
                    <a:pt x="5193" y="1418"/>
                    <a:pt x="1390" y="5221"/>
                    <a:pt x="30" y="11313"/>
                  </a:cubicBezTo>
                  <a:lnTo>
                    <a:pt x="1" y="11419"/>
                  </a:lnTo>
                  <a:lnTo>
                    <a:pt x="77" y="11352"/>
                  </a:lnTo>
                  <a:cubicBezTo>
                    <a:pt x="1047" y="10434"/>
                    <a:pt x="1986" y="9980"/>
                    <a:pt x="2919" y="9980"/>
                  </a:cubicBezTo>
                  <a:cubicBezTo>
                    <a:pt x="3397" y="9980"/>
                    <a:pt x="3873" y="10099"/>
                    <a:pt x="4350" y="10336"/>
                  </a:cubicBezTo>
                  <a:cubicBezTo>
                    <a:pt x="4800" y="10566"/>
                    <a:pt x="5269" y="10902"/>
                    <a:pt x="5720" y="11352"/>
                  </a:cubicBezTo>
                  <a:lnTo>
                    <a:pt x="5748" y="11371"/>
                  </a:lnTo>
                  <a:lnTo>
                    <a:pt x="5767" y="11352"/>
                  </a:lnTo>
                  <a:cubicBezTo>
                    <a:pt x="5912" y="11208"/>
                    <a:pt x="6036" y="11093"/>
                    <a:pt x="6170" y="10988"/>
                  </a:cubicBezTo>
                  <a:cubicBezTo>
                    <a:pt x="6968" y="10310"/>
                    <a:pt x="7790" y="9978"/>
                    <a:pt x="8613" y="9978"/>
                  </a:cubicBezTo>
                  <a:cubicBezTo>
                    <a:pt x="8709" y="9978"/>
                    <a:pt x="8805" y="9982"/>
                    <a:pt x="8900" y="9991"/>
                  </a:cubicBezTo>
                  <a:cubicBezTo>
                    <a:pt x="10356" y="10145"/>
                    <a:pt x="11314" y="11332"/>
                    <a:pt x="11323" y="11342"/>
                  </a:cubicBezTo>
                  <a:lnTo>
                    <a:pt x="11342" y="11381"/>
                  </a:lnTo>
                  <a:lnTo>
                    <a:pt x="11372" y="11342"/>
                  </a:lnTo>
                  <a:cubicBezTo>
                    <a:pt x="11387" y="11327"/>
                    <a:pt x="12473" y="9984"/>
                    <a:pt x="14101" y="9984"/>
                  </a:cubicBezTo>
                  <a:cubicBezTo>
                    <a:pt x="14560" y="9984"/>
                    <a:pt x="15062" y="10091"/>
                    <a:pt x="15596" y="10365"/>
                  </a:cubicBezTo>
                  <a:cubicBezTo>
                    <a:pt x="16036" y="10585"/>
                    <a:pt x="16487" y="10921"/>
                    <a:pt x="16918" y="11352"/>
                  </a:cubicBezTo>
                  <a:lnTo>
                    <a:pt x="16947" y="11371"/>
                  </a:lnTo>
                  <a:lnTo>
                    <a:pt x="16966" y="11352"/>
                  </a:lnTo>
                  <a:cubicBezTo>
                    <a:pt x="17311" y="11017"/>
                    <a:pt x="17646" y="10748"/>
                    <a:pt x="17981" y="10538"/>
                  </a:cubicBezTo>
                  <a:cubicBezTo>
                    <a:pt x="18580" y="10167"/>
                    <a:pt x="19175" y="9981"/>
                    <a:pt x="19773" y="9981"/>
                  </a:cubicBezTo>
                  <a:cubicBezTo>
                    <a:pt x="20706" y="9981"/>
                    <a:pt x="21644" y="10435"/>
                    <a:pt x="22608" y="11352"/>
                  </a:cubicBezTo>
                  <a:lnTo>
                    <a:pt x="22684" y="11419"/>
                  </a:lnTo>
                  <a:lnTo>
                    <a:pt x="22665" y="11313"/>
                  </a:lnTo>
                  <a:cubicBezTo>
                    <a:pt x="21305" y="5221"/>
                    <a:pt x="17502" y="1418"/>
                    <a:pt x="11342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7"/>
            <p:cNvSpPr/>
            <p:nvPr/>
          </p:nvSpPr>
          <p:spPr>
            <a:xfrm>
              <a:off x="4606747" y="2222987"/>
              <a:ext cx="771378" cy="1550725"/>
            </a:xfrm>
            <a:custGeom>
              <a:avLst/>
              <a:gdLst/>
              <a:ahLst/>
              <a:cxnLst/>
              <a:rect l="l" t="t" r="r" b="b"/>
              <a:pathLst>
                <a:path w="5614" h="11286" extrusionOk="0">
                  <a:moveTo>
                    <a:pt x="5613" y="1"/>
                  </a:moveTo>
                  <a:cubicBezTo>
                    <a:pt x="0" y="3047"/>
                    <a:pt x="19" y="11285"/>
                    <a:pt x="19" y="11285"/>
                  </a:cubicBezTo>
                  <a:cubicBezTo>
                    <a:pt x="1063" y="10253"/>
                    <a:pt x="2033" y="9908"/>
                    <a:pt x="2861" y="9908"/>
                  </a:cubicBezTo>
                  <a:cubicBezTo>
                    <a:pt x="3363" y="9908"/>
                    <a:pt x="3813" y="10035"/>
                    <a:pt x="4196" y="10212"/>
                  </a:cubicBezTo>
                  <a:cubicBezTo>
                    <a:pt x="5087" y="10615"/>
                    <a:pt x="5613" y="11285"/>
                    <a:pt x="5613" y="11285"/>
                  </a:cubicBezTo>
                  <a:lnTo>
                    <a:pt x="5613" y="1"/>
                  </a:ln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7"/>
            <p:cNvSpPr/>
            <p:nvPr/>
          </p:nvSpPr>
          <p:spPr>
            <a:xfrm>
              <a:off x="4603999" y="2215155"/>
              <a:ext cx="779347" cy="1571610"/>
            </a:xfrm>
            <a:custGeom>
              <a:avLst/>
              <a:gdLst/>
              <a:ahLst/>
              <a:cxnLst/>
              <a:rect l="l" t="t" r="r" b="b"/>
              <a:pathLst>
                <a:path w="5672" h="11438" extrusionOk="0">
                  <a:moveTo>
                    <a:pt x="5605" y="115"/>
                  </a:moveTo>
                  <a:lnTo>
                    <a:pt x="5605" y="11256"/>
                  </a:lnTo>
                  <a:cubicBezTo>
                    <a:pt x="5442" y="11074"/>
                    <a:pt x="4944" y="10566"/>
                    <a:pt x="4235" y="10240"/>
                  </a:cubicBezTo>
                  <a:cubicBezTo>
                    <a:pt x="3768" y="10025"/>
                    <a:pt x="3319" y="9934"/>
                    <a:pt x="2894" y="9934"/>
                  </a:cubicBezTo>
                  <a:cubicBezTo>
                    <a:pt x="1746" y="9934"/>
                    <a:pt x="767" y="10595"/>
                    <a:pt x="68" y="11266"/>
                  </a:cubicBezTo>
                  <a:cubicBezTo>
                    <a:pt x="78" y="10863"/>
                    <a:pt x="145" y="8995"/>
                    <a:pt x="758" y="6849"/>
                  </a:cubicBezTo>
                  <a:cubicBezTo>
                    <a:pt x="1390" y="4646"/>
                    <a:pt x="2741" y="1686"/>
                    <a:pt x="5605" y="115"/>
                  </a:cubicBezTo>
                  <a:close/>
                  <a:moveTo>
                    <a:pt x="5672" y="0"/>
                  </a:moveTo>
                  <a:lnTo>
                    <a:pt x="5624" y="29"/>
                  </a:lnTo>
                  <a:cubicBezTo>
                    <a:pt x="2712" y="1610"/>
                    <a:pt x="1333" y="4598"/>
                    <a:pt x="701" y="6830"/>
                  </a:cubicBezTo>
                  <a:cubicBezTo>
                    <a:pt x="11" y="9254"/>
                    <a:pt x="1" y="11323"/>
                    <a:pt x="1" y="11342"/>
                  </a:cubicBezTo>
                  <a:lnTo>
                    <a:pt x="1" y="11419"/>
                  </a:lnTo>
                  <a:lnTo>
                    <a:pt x="58" y="11371"/>
                  </a:lnTo>
                  <a:cubicBezTo>
                    <a:pt x="749" y="10687"/>
                    <a:pt x="1735" y="9999"/>
                    <a:pt x="2895" y="9999"/>
                  </a:cubicBezTo>
                  <a:cubicBezTo>
                    <a:pt x="3312" y="9999"/>
                    <a:pt x="3751" y="10088"/>
                    <a:pt x="4207" y="10298"/>
                  </a:cubicBezTo>
                  <a:cubicBezTo>
                    <a:pt x="5069" y="10691"/>
                    <a:pt x="5605" y="11361"/>
                    <a:pt x="5614" y="11361"/>
                  </a:cubicBezTo>
                  <a:lnTo>
                    <a:pt x="5672" y="11438"/>
                  </a:lnTo>
                  <a:lnTo>
                    <a:pt x="5672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7"/>
            <p:cNvSpPr/>
            <p:nvPr/>
          </p:nvSpPr>
          <p:spPr>
            <a:xfrm>
              <a:off x="5378001" y="2222987"/>
              <a:ext cx="1550587" cy="1550725"/>
            </a:xfrm>
            <a:custGeom>
              <a:avLst/>
              <a:gdLst/>
              <a:ahLst/>
              <a:cxnLst/>
              <a:rect l="l" t="t" r="r" b="b"/>
              <a:pathLst>
                <a:path w="11285" h="11286" extrusionOk="0">
                  <a:moveTo>
                    <a:pt x="0" y="1"/>
                  </a:moveTo>
                  <a:lnTo>
                    <a:pt x="0" y="1"/>
                  </a:lnTo>
                  <a:cubicBezTo>
                    <a:pt x="5624" y="3047"/>
                    <a:pt x="5605" y="11285"/>
                    <a:pt x="5605" y="11285"/>
                  </a:cubicBezTo>
                  <a:cubicBezTo>
                    <a:pt x="6501" y="10408"/>
                    <a:pt x="7436" y="9913"/>
                    <a:pt x="8416" y="9913"/>
                  </a:cubicBezTo>
                  <a:cubicBezTo>
                    <a:pt x="8849" y="9913"/>
                    <a:pt x="9291" y="10010"/>
                    <a:pt x="9743" y="10212"/>
                  </a:cubicBezTo>
                  <a:cubicBezTo>
                    <a:pt x="10250" y="10432"/>
                    <a:pt x="10758" y="10787"/>
                    <a:pt x="11285" y="11285"/>
                  </a:cubicBezTo>
                  <a:cubicBezTo>
                    <a:pt x="9982" y="5413"/>
                    <a:pt x="6361" y="1505"/>
                    <a:pt x="135" y="29"/>
                  </a:cubicBezTo>
                  <a:cubicBezTo>
                    <a:pt x="106" y="29"/>
                    <a:pt x="87" y="20"/>
                    <a:pt x="68" y="10"/>
                  </a:cubicBezTo>
                  <a:lnTo>
                    <a:pt x="39" y="10"/>
                  </a:lnTo>
                  <a:cubicBezTo>
                    <a:pt x="10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7"/>
            <p:cNvSpPr/>
            <p:nvPr/>
          </p:nvSpPr>
          <p:spPr>
            <a:xfrm>
              <a:off x="5350383" y="2212544"/>
              <a:ext cx="1586174" cy="1574220"/>
            </a:xfrm>
            <a:custGeom>
              <a:avLst/>
              <a:gdLst/>
              <a:ahLst/>
              <a:cxnLst/>
              <a:rect l="l" t="t" r="r" b="b"/>
              <a:pathLst>
                <a:path w="11544" h="11457" extrusionOk="0">
                  <a:moveTo>
                    <a:pt x="422" y="163"/>
                  </a:moveTo>
                  <a:cubicBezTo>
                    <a:pt x="6370" y="1600"/>
                    <a:pt x="10078" y="5326"/>
                    <a:pt x="11438" y="11265"/>
                  </a:cubicBezTo>
                  <a:cubicBezTo>
                    <a:pt x="10940" y="10815"/>
                    <a:pt x="10442" y="10470"/>
                    <a:pt x="9953" y="10259"/>
                  </a:cubicBezTo>
                  <a:cubicBezTo>
                    <a:pt x="9503" y="10058"/>
                    <a:pt x="9057" y="9957"/>
                    <a:pt x="8613" y="9957"/>
                  </a:cubicBezTo>
                  <a:cubicBezTo>
                    <a:pt x="7686" y="9957"/>
                    <a:pt x="6767" y="10397"/>
                    <a:pt x="5834" y="11285"/>
                  </a:cubicBezTo>
                  <a:cubicBezTo>
                    <a:pt x="5825" y="10891"/>
                    <a:pt x="5757" y="9005"/>
                    <a:pt x="5144" y="6849"/>
                  </a:cubicBezTo>
                  <a:cubicBezTo>
                    <a:pt x="4522" y="4675"/>
                    <a:pt x="3200" y="1772"/>
                    <a:pt x="422" y="163"/>
                  </a:cubicBezTo>
                  <a:close/>
                  <a:moveTo>
                    <a:pt x="1" y="0"/>
                  </a:moveTo>
                  <a:lnTo>
                    <a:pt x="192" y="105"/>
                  </a:lnTo>
                  <a:cubicBezTo>
                    <a:pt x="3075" y="1676"/>
                    <a:pt x="4445" y="4646"/>
                    <a:pt x="5078" y="6868"/>
                  </a:cubicBezTo>
                  <a:cubicBezTo>
                    <a:pt x="5767" y="9282"/>
                    <a:pt x="5767" y="11342"/>
                    <a:pt x="5767" y="11361"/>
                  </a:cubicBezTo>
                  <a:lnTo>
                    <a:pt x="5767" y="11438"/>
                  </a:lnTo>
                  <a:lnTo>
                    <a:pt x="5825" y="11390"/>
                  </a:lnTo>
                  <a:cubicBezTo>
                    <a:pt x="6765" y="10475"/>
                    <a:pt x="7688" y="10020"/>
                    <a:pt x="8620" y="10020"/>
                  </a:cubicBezTo>
                  <a:cubicBezTo>
                    <a:pt x="9055" y="10020"/>
                    <a:pt x="9492" y="10119"/>
                    <a:pt x="9934" y="10317"/>
                  </a:cubicBezTo>
                  <a:cubicBezTo>
                    <a:pt x="10432" y="10537"/>
                    <a:pt x="10949" y="10901"/>
                    <a:pt x="11467" y="11390"/>
                  </a:cubicBezTo>
                  <a:lnTo>
                    <a:pt x="11543" y="11457"/>
                  </a:lnTo>
                  <a:lnTo>
                    <a:pt x="11524" y="11351"/>
                  </a:lnTo>
                  <a:cubicBezTo>
                    <a:pt x="10174" y="5297"/>
                    <a:pt x="6409" y="1504"/>
                    <a:pt x="346" y="77"/>
                  </a:cubicBezTo>
                  <a:cubicBezTo>
                    <a:pt x="326" y="67"/>
                    <a:pt x="307" y="67"/>
                    <a:pt x="288" y="58"/>
                  </a:cubicBezTo>
                  <a:lnTo>
                    <a:pt x="250" y="48"/>
                  </a:lnTo>
                  <a:cubicBezTo>
                    <a:pt x="221" y="48"/>
                    <a:pt x="211" y="39"/>
                    <a:pt x="211" y="3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7"/>
            <p:cNvSpPr/>
            <p:nvPr/>
          </p:nvSpPr>
          <p:spPr>
            <a:xfrm>
              <a:off x="5345161" y="2165139"/>
              <a:ext cx="65953" cy="90960"/>
            </a:xfrm>
            <a:custGeom>
              <a:avLst/>
              <a:gdLst/>
              <a:ahLst/>
              <a:cxnLst/>
              <a:rect l="l" t="t" r="r" b="b"/>
              <a:pathLst>
                <a:path w="480" h="662" extrusionOk="0">
                  <a:moveTo>
                    <a:pt x="239" y="0"/>
                  </a:moveTo>
                  <a:cubicBezTo>
                    <a:pt x="105" y="0"/>
                    <a:pt x="0" y="154"/>
                    <a:pt x="0" y="335"/>
                  </a:cubicBezTo>
                  <a:cubicBezTo>
                    <a:pt x="0" y="508"/>
                    <a:pt x="105" y="661"/>
                    <a:pt x="239" y="661"/>
                  </a:cubicBezTo>
                  <a:cubicBezTo>
                    <a:pt x="374" y="661"/>
                    <a:pt x="479" y="508"/>
                    <a:pt x="479" y="335"/>
                  </a:cubicBezTo>
                  <a:cubicBezTo>
                    <a:pt x="479" y="154"/>
                    <a:pt x="374" y="0"/>
                    <a:pt x="239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7"/>
            <p:cNvSpPr/>
            <p:nvPr/>
          </p:nvSpPr>
          <p:spPr>
            <a:xfrm>
              <a:off x="5341177" y="2161155"/>
              <a:ext cx="75159" cy="98930"/>
            </a:xfrm>
            <a:custGeom>
              <a:avLst/>
              <a:gdLst/>
              <a:ahLst/>
              <a:cxnLst/>
              <a:rect l="l" t="t" r="r" b="b"/>
              <a:pathLst>
                <a:path w="547" h="720" extrusionOk="0">
                  <a:moveTo>
                    <a:pt x="268" y="68"/>
                  </a:moveTo>
                  <a:cubicBezTo>
                    <a:pt x="383" y="68"/>
                    <a:pt x="479" y="202"/>
                    <a:pt x="479" y="364"/>
                  </a:cubicBezTo>
                  <a:cubicBezTo>
                    <a:pt x="479" y="528"/>
                    <a:pt x="383" y="652"/>
                    <a:pt x="268" y="652"/>
                  </a:cubicBezTo>
                  <a:cubicBezTo>
                    <a:pt x="154" y="652"/>
                    <a:pt x="68" y="528"/>
                    <a:pt x="68" y="364"/>
                  </a:cubicBezTo>
                  <a:cubicBezTo>
                    <a:pt x="68" y="202"/>
                    <a:pt x="154" y="68"/>
                    <a:pt x="268" y="68"/>
                  </a:cubicBezTo>
                  <a:close/>
                  <a:moveTo>
                    <a:pt x="268" y="0"/>
                  </a:moveTo>
                  <a:cubicBezTo>
                    <a:pt x="125" y="0"/>
                    <a:pt x="0" y="164"/>
                    <a:pt x="0" y="364"/>
                  </a:cubicBezTo>
                  <a:cubicBezTo>
                    <a:pt x="0" y="556"/>
                    <a:pt x="125" y="719"/>
                    <a:pt x="268" y="719"/>
                  </a:cubicBezTo>
                  <a:cubicBezTo>
                    <a:pt x="422" y="719"/>
                    <a:pt x="547" y="556"/>
                    <a:pt x="547" y="364"/>
                  </a:cubicBezTo>
                  <a:cubicBezTo>
                    <a:pt x="547" y="164"/>
                    <a:pt x="422" y="0"/>
                    <a:pt x="268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7"/>
            <p:cNvSpPr/>
            <p:nvPr/>
          </p:nvSpPr>
          <p:spPr>
            <a:xfrm>
              <a:off x="3794684" y="3740622"/>
              <a:ext cx="65953" cy="65953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5" y="0"/>
                    <a:pt x="0" y="106"/>
                    <a:pt x="0" y="240"/>
                  </a:cubicBezTo>
                  <a:cubicBezTo>
                    <a:pt x="0" y="374"/>
                    <a:pt x="105" y="479"/>
                    <a:pt x="239" y="479"/>
                  </a:cubicBezTo>
                  <a:cubicBezTo>
                    <a:pt x="373" y="479"/>
                    <a:pt x="479" y="374"/>
                    <a:pt x="479" y="240"/>
                  </a:cubicBezTo>
                  <a:cubicBezTo>
                    <a:pt x="479" y="106"/>
                    <a:pt x="373" y="0"/>
                    <a:pt x="239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7"/>
            <p:cNvSpPr/>
            <p:nvPr/>
          </p:nvSpPr>
          <p:spPr>
            <a:xfrm>
              <a:off x="3790699" y="3736637"/>
              <a:ext cx="73785" cy="73923"/>
            </a:xfrm>
            <a:custGeom>
              <a:avLst/>
              <a:gdLst/>
              <a:ahLst/>
              <a:cxnLst/>
              <a:rect l="l" t="t" r="r" b="b"/>
              <a:pathLst>
                <a:path w="537" h="538" extrusionOk="0">
                  <a:moveTo>
                    <a:pt x="268" y="68"/>
                  </a:moveTo>
                  <a:cubicBezTo>
                    <a:pt x="383" y="68"/>
                    <a:pt x="479" y="154"/>
                    <a:pt x="479" y="269"/>
                  </a:cubicBezTo>
                  <a:cubicBezTo>
                    <a:pt x="479" y="384"/>
                    <a:pt x="383" y="480"/>
                    <a:pt x="268" y="480"/>
                  </a:cubicBezTo>
                  <a:cubicBezTo>
                    <a:pt x="153" y="480"/>
                    <a:pt x="68" y="384"/>
                    <a:pt x="68" y="269"/>
                  </a:cubicBezTo>
                  <a:cubicBezTo>
                    <a:pt x="68" y="154"/>
                    <a:pt x="153" y="68"/>
                    <a:pt x="268" y="68"/>
                  </a:cubicBezTo>
                  <a:close/>
                  <a:moveTo>
                    <a:pt x="268" y="1"/>
                  </a:moveTo>
                  <a:cubicBezTo>
                    <a:pt x="115" y="1"/>
                    <a:pt x="0" y="125"/>
                    <a:pt x="0" y="269"/>
                  </a:cubicBezTo>
                  <a:cubicBezTo>
                    <a:pt x="0" y="422"/>
                    <a:pt x="115" y="537"/>
                    <a:pt x="268" y="537"/>
                  </a:cubicBezTo>
                  <a:cubicBezTo>
                    <a:pt x="422" y="537"/>
                    <a:pt x="537" y="422"/>
                    <a:pt x="537" y="269"/>
                  </a:cubicBezTo>
                  <a:cubicBezTo>
                    <a:pt x="537" y="125"/>
                    <a:pt x="422" y="1"/>
                    <a:pt x="268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7"/>
            <p:cNvSpPr/>
            <p:nvPr/>
          </p:nvSpPr>
          <p:spPr>
            <a:xfrm>
              <a:off x="4576518" y="3740622"/>
              <a:ext cx="65953" cy="65953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5" y="0"/>
                    <a:pt x="0" y="106"/>
                    <a:pt x="0" y="240"/>
                  </a:cubicBezTo>
                  <a:cubicBezTo>
                    <a:pt x="0" y="374"/>
                    <a:pt x="105" y="479"/>
                    <a:pt x="239" y="479"/>
                  </a:cubicBezTo>
                  <a:cubicBezTo>
                    <a:pt x="373" y="479"/>
                    <a:pt x="479" y="374"/>
                    <a:pt x="479" y="240"/>
                  </a:cubicBezTo>
                  <a:cubicBezTo>
                    <a:pt x="479" y="106"/>
                    <a:pt x="373" y="0"/>
                    <a:pt x="239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7"/>
            <p:cNvSpPr/>
            <p:nvPr/>
          </p:nvSpPr>
          <p:spPr>
            <a:xfrm>
              <a:off x="4571159" y="3736637"/>
              <a:ext cx="75159" cy="73923"/>
            </a:xfrm>
            <a:custGeom>
              <a:avLst/>
              <a:gdLst/>
              <a:ahLst/>
              <a:cxnLst/>
              <a:rect l="l" t="t" r="r" b="b"/>
              <a:pathLst>
                <a:path w="547" h="538" extrusionOk="0">
                  <a:moveTo>
                    <a:pt x="278" y="68"/>
                  </a:moveTo>
                  <a:cubicBezTo>
                    <a:pt x="393" y="68"/>
                    <a:pt x="480" y="154"/>
                    <a:pt x="480" y="269"/>
                  </a:cubicBezTo>
                  <a:cubicBezTo>
                    <a:pt x="480" y="384"/>
                    <a:pt x="393" y="480"/>
                    <a:pt x="278" y="480"/>
                  </a:cubicBezTo>
                  <a:cubicBezTo>
                    <a:pt x="163" y="480"/>
                    <a:pt x="68" y="384"/>
                    <a:pt x="68" y="269"/>
                  </a:cubicBezTo>
                  <a:cubicBezTo>
                    <a:pt x="68" y="154"/>
                    <a:pt x="163" y="68"/>
                    <a:pt x="278" y="68"/>
                  </a:cubicBezTo>
                  <a:close/>
                  <a:moveTo>
                    <a:pt x="278" y="1"/>
                  </a:moveTo>
                  <a:cubicBezTo>
                    <a:pt x="125" y="1"/>
                    <a:pt x="1" y="125"/>
                    <a:pt x="1" y="269"/>
                  </a:cubicBezTo>
                  <a:cubicBezTo>
                    <a:pt x="1" y="422"/>
                    <a:pt x="125" y="537"/>
                    <a:pt x="278" y="537"/>
                  </a:cubicBezTo>
                  <a:cubicBezTo>
                    <a:pt x="422" y="537"/>
                    <a:pt x="547" y="422"/>
                    <a:pt x="547" y="269"/>
                  </a:cubicBezTo>
                  <a:cubicBezTo>
                    <a:pt x="547" y="125"/>
                    <a:pt x="422" y="1"/>
                    <a:pt x="278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7"/>
            <p:cNvSpPr/>
            <p:nvPr/>
          </p:nvSpPr>
          <p:spPr>
            <a:xfrm>
              <a:off x="5345161" y="3740622"/>
              <a:ext cx="65953" cy="65953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5" y="0"/>
                    <a:pt x="0" y="106"/>
                    <a:pt x="0" y="240"/>
                  </a:cubicBezTo>
                  <a:cubicBezTo>
                    <a:pt x="0" y="374"/>
                    <a:pt x="105" y="479"/>
                    <a:pt x="239" y="479"/>
                  </a:cubicBezTo>
                  <a:cubicBezTo>
                    <a:pt x="374" y="479"/>
                    <a:pt x="479" y="374"/>
                    <a:pt x="479" y="240"/>
                  </a:cubicBezTo>
                  <a:cubicBezTo>
                    <a:pt x="479" y="106"/>
                    <a:pt x="374" y="0"/>
                    <a:pt x="239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7"/>
            <p:cNvSpPr/>
            <p:nvPr/>
          </p:nvSpPr>
          <p:spPr>
            <a:xfrm>
              <a:off x="5341177" y="3736637"/>
              <a:ext cx="75159" cy="73923"/>
            </a:xfrm>
            <a:custGeom>
              <a:avLst/>
              <a:gdLst/>
              <a:ahLst/>
              <a:cxnLst/>
              <a:rect l="l" t="t" r="r" b="b"/>
              <a:pathLst>
                <a:path w="547" h="538" extrusionOk="0">
                  <a:moveTo>
                    <a:pt x="268" y="68"/>
                  </a:moveTo>
                  <a:cubicBezTo>
                    <a:pt x="383" y="68"/>
                    <a:pt x="479" y="154"/>
                    <a:pt x="479" y="269"/>
                  </a:cubicBezTo>
                  <a:cubicBezTo>
                    <a:pt x="479" y="384"/>
                    <a:pt x="383" y="480"/>
                    <a:pt x="268" y="480"/>
                  </a:cubicBezTo>
                  <a:cubicBezTo>
                    <a:pt x="154" y="480"/>
                    <a:pt x="68" y="384"/>
                    <a:pt x="68" y="269"/>
                  </a:cubicBezTo>
                  <a:cubicBezTo>
                    <a:pt x="68" y="154"/>
                    <a:pt x="154" y="68"/>
                    <a:pt x="268" y="68"/>
                  </a:cubicBezTo>
                  <a:close/>
                  <a:moveTo>
                    <a:pt x="268" y="1"/>
                  </a:moveTo>
                  <a:cubicBezTo>
                    <a:pt x="125" y="1"/>
                    <a:pt x="0" y="125"/>
                    <a:pt x="0" y="269"/>
                  </a:cubicBezTo>
                  <a:cubicBezTo>
                    <a:pt x="0" y="422"/>
                    <a:pt x="125" y="537"/>
                    <a:pt x="268" y="537"/>
                  </a:cubicBezTo>
                  <a:cubicBezTo>
                    <a:pt x="422" y="537"/>
                    <a:pt x="547" y="422"/>
                    <a:pt x="547" y="269"/>
                  </a:cubicBezTo>
                  <a:cubicBezTo>
                    <a:pt x="547" y="125"/>
                    <a:pt x="422" y="1"/>
                    <a:pt x="268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7"/>
            <p:cNvSpPr/>
            <p:nvPr/>
          </p:nvSpPr>
          <p:spPr>
            <a:xfrm>
              <a:off x="6115041" y="3740622"/>
              <a:ext cx="65953" cy="65953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7" y="0"/>
                    <a:pt x="1" y="106"/>
                    <a:pt x="1" y="240"/>
                  </a:cubicBezTo>
                  <a:cubicBezTo>
                    <a:pt x="1" y="374"/>
                    <a:pt x="107" y="479"/>
                    <a:pt x="241" y="479"/>
                  </a:cubicBezTo>
                  <a:cubicBezTo>
                    <a:pt x="365" y="479"/>
                    <a:pt x="480" y="374"/>
                    <a:pt x="480" y="240"/>
                  </a:cubicBezTo>
                  <a:cubicBezTo>
                    <a:pt x="480" y="106"/>
                    <a:pt x="365" y="0"/>
                    <a:pt x="241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7"/>
            <p:cNvSpPr/>
            <p:nvPr/>
          </p:nvSpPr>
          <p:spPr>
            <a:xfrm>
              <a:off x="6109820" y="3736637"/>
              <a:ext cx="75159" cy="73923"/>
            </a:xfrm>
            <a:custGeom>
              <a:avLst/>
              <a:gdLst/>
              <a:ahLst/>
              <a:cxnLst/>
              <a:rect l="l" t="t" r="r" b="b"/>
              <a:pathLst>
                <a:path w="547" h="538" extrusionOk="0">
                  <a:moveTo>
                    <a:pt x="279" y="68"/>
                  </a:moveTo>
                  <a:cubicBezTo>
                    <a:pt x="394" y="68"/>
                    <a:pt x="479" y="154"/>
                    <a:pt x="479" y="269"/>
                  </a:cubicBezTo>
                  <a:cubicBezTo>
                    <a:pt x="479" y="384"/>
                    <a:pt x="394" y="480"/>
                    <a:pt x="279" y="480"/>
                  </a:cubicBezTo>
                  <a:cubicBezTo>
                    <a:pt x="164" y="480"/>
                    <a:pt x="68" y="384"/>
                    <a:pt x="68" y="269"/>
                  </a:cubicBezTo>
                  <a:cubicBezTo>
                    <a:pt x="68" y="154"/>
                    <a:pt x="164" y="68"/>
                    <a:pt x="279" y="68"/>
                  </a:cubicBezTo>
                  <a:close/>
                  <a:moveTo>
                    <a:pt x="279" y="1"/>
                  </a:moveTo>
                  <a:cubicBezTo>
                    <a:pt x="125" y="1"/>
                    <a:pt x="0" y="125"/>
                    <a:pt x="0" y="269"/>
                  </a:cubicBezTo>
                  <a:cubicBezTo>
                    <a:pt x="0" y="422"/>
                    <a:pt x="125" y="537"/>
                    <a:pt x="279" y="537"/>
                  </a:cubicBezTo>
                  <a:cubicBezTo>
                    <a:pt x="422" y="537"/>
                    <a:pt x="547" y="422"/>
                    <a:pt x="547" y="269"/>
                  </a:cubicBezTo>
                  <a:cubicBezTo>
                    <a:pt x="547" y="125"/>
                    <a:pt x="422" y="1"/>
                    <a:pt x="279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7"/>
            <p:cNvSpPr/>
            <p:nvPr/>
          </p:nvSpPr>
          <p:spPr>
            <a:xfrm>
              <a:off x="6883822" y="3740622"/>
              <a:ext cx="65816" cy="65953"/>
            </a:xfrm>
            <a:custGeom>
              <a:avLst/>
              <a:gdLst/>
              <a:ahLst/>
              <a:cxnLst/>
              <a:rect l="l" t="t" r="r" b="b"/>
              <a:pathLst>
                <a:path w="479" h="480" extrusionOk="0">
                  <a:moveTo>
                    <a:pt x="240" y="0"/>
                  </a:moveTo>
                  <a:cubicBezTo>
                    <a:pt x="106" y="0"/>
                    <a:pt x="0" y="106"/>
                    <a:pt x="0" y="240"/>
                  </a:cubicBezTo>
                  <a:cubicBezTo>
                    <a:pt x="0" y="374"/>
                    <a:pt x="106" y="479"/>
                    <a:pt x="240" y="479"/>
                  </a:cubicBezTo>
                  <a:cubicBezTo>
                    <a:pt x="374" y="479"/>
                    <a:pt x="479" y="374"/>
                    <a:pt x="479" y="240"/>
                  </a:cubicBezTo>
                  <a:cubicBezTo>
                    <a:pt x="479" y="106"/>
                    <a:pt x="374" y="0"/>
                    <a:pt x="240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7"/>
            <p:cNvSpPr/>
            <p:nvPr/>
          </p:nvSpPr>
          <p:spPr>
            <a:xfrm>
              <a:off x="6879837" y="3736637"/>
              <a:ext cx="75159" cy="73923"/>
            </a:xfrm>
            <a:custGeom>
              <a:avLst/>
              <a:gdLst/>
              <a:ahLst/>
              <a:cxnLst/>
              <a:rect l="l" t="t" r="r" b="b"/>
              <a:pathLst>
                <a:path w="547" h="538" extrusionOk="0">
                  <a:moveTo>
                    <a:pt x="269" y="68"/>
                  </a:moveTo>
                  <a:cubicBezTo>
                    <a:pt x="384" y="68"/>
                    <a:pt x="480" y="154"/>
                    <a:pt x="480" y="269"/>
                  </a:cubicBezTo>
                  <a:cubicBezTo>
                    <a:pt x="480" y="384"/>
                    <a:pt x="384" y="480"/>
                    <a:pt x="269" y="480"/>
                  </a:cubicBezTo>
                  <a:cubicBezTo>
                    <a:pt x="154" y="480"/>
                    <a:pt x="67" y="384"/>
                    <a:pt x="67" y="269"/>
                  </a:cubicBezTo>
                  <a:cubicBezTo>
                    <a:pt x="67" y="154"/>
                    <a:pt x="154" y="68"/>
                    <a:pt x="269" y="68"/>
                  </a:cubicBezTo>
                  <a:close/>
                  <a:moveTo>
                    <a:pt x="269" y="1"/>
                  </a:moveTo>
                  <a:cubicBezTo>
                    <a:pt x="125" y="1"/>
                    <a:pt x="1" y="125"/>
                    <a:pt x="1" y="269"/>
                  </a:cubicBezTo>
                  <a:cubicBezTo>
                    <a:pt x="1" y="422"/>
                    <a:pt x="125" y="537"/>
                    <a:pt x="269" y="537"/>
                  </a:cubicBezTo>
                  <a:cubicBezTo>
                    <a:pt x="422" y="537"/>
                    <a:pt x="546" y="422"/>
                    <a:pt x="546" y="269"/>
                  </a:cubicBezTo>
                  <a:cubicBezTo>
                    <a:pt x="546" y="125"/>
                    <a:pt x="422" y="1"/>
                    <a:pt x="269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7"/>
            <p:cNvSpPr/>
            <p:nvPr/>
          </p:nvSpPr>
          <p:spPr>
            <a:xfrm>
              <a:off x="6594172" y="2454651"/>
              <a:ext cx="179173" cy="281813"/>
            </a:xfrm>
            <a:custGeom>
              <a:avLst/>
              <a:gdLst/>
              <a:ahLst/>
              <a:cxnLst/>
              <a:rect l="l" t="t" r="r" b="b"/>
              <a:pathLst>
                <a:path w="1304" h="2051" extrusionOk="0">
                  <a:moveTo>
                    <a:pt x="652" y="1"/>
                  </a:moveTo>
                  <a:lnTo>
                    <a:pt x="49" y="1140"/>
                  </a:lnTo>
                  <a:cubicBezTo>
                    <a:pt x="20" y="1217"/>
                    <a:pt x="1" y="1304"/>
                    <a:pt x="1" y="1399"/>
                  </a:cubicBezTo>
                  <a:cubicBezTo>
                    <a:pt x="1" y="1763"/>
                    <a:pt x="288" y="2051"/>
                    <a:pt x="652" y="2051"/>
                  </a:cubicBezTo>
                  <a:cubicBezTo>
                    <a:pt x="1007" y="2051"/>
                    <a:pt x="1303" y="1763"/>
                    <a:pt x="1303" y="1399"/>
                  </a:cubicBezTo>
                  <a:cubicBezTo>
                    <a:pt x="1303" y="1294"/>
                    <a:pt x="1275" y="1189"/>
                    <a:pt x="1227" y="1102"/>
                  </a:cubicBezTo>
                  <a:lnTo>
                    <a:pt x="6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7"/>
            <p:cNvSpPr/>
            <p:nvPr/>
          </p:nvSpPr>
          <p:spPr>
            <a:xfrm>
              <a:off x="6588951" y="2444208"/>
              <a:ext cx="188379" cy="297614"/>
            </a:xfrm>
            <a:custGeom>
              <a:avLst/>
              <a:gdLst/>
              <a:ahLst/>
              <a:cxnLst/>
              <a:rect l="l" t="t" r="r" b="b"/>
              <a:pathLst>
                <a:path w="1371" h="2166" extrusionOk="0">
                  <a:moveTo>
                    <a:pt x="690" y="144"/>
                  </a:moveTo>
                  <a:lnTo>
                    <a:pt x="1217" y="1159"/>
                  </a:lnTo>
                  <a:lnTo>
                    <a:pt x="1217" y="1169"/>
                  </a:lnTo>
                  <a:lnTo>
                    <a:pt x="1236" y="1197"/>
                  </a:lnTo>
                  <a:cubicBezTo>
                    <a:pt x="1284" y="1284"/>
                    <a:pt x="1303" y="1380"/>
                    <a:pt x="1303" y="1475"/>
                  </a:cubicBezTo>
                  <a:cubicBezTo>
                    <a:pt x="1303" y="1820"/>
                    <a:pt x="1026" y="2098"/>
                    <a:pt x="690" y="2098"/>
                  </a:cubicBezTo>
                  <a:cubicBezTo>
                    <a:pt x="345" y="2098"/>
                    <a:pt x="68" y="1820"/>
                    <a:pt x="68" y="1475"/>
                  </a:cubicBezTo>
                  <a:cubicBezTo>
                    <a:pt x="68" y="1389"/>
                    <a:pt x="87" y="1303"/>
                    <a:pt x="125" y="1226"/>
                  </a:cubicBezTo>
                  <a:lnTo>
                    <a:pt x="690" y="144"/>
                  </a:lnTo>
                  <a:close/>
                  <a:moveTo>
                    <a:pt x="690" y="0"/>
                  </a:moveTo>
                  <a:lnTo>
                    <a:pt x="58" y="1197"/>
                  </a:lnTo>
                  <a:lnTo>
                    <a:pt x="49" y="1236"/>
                  </a:lnTo>
                  <a:cubicBezTo>
                    <a:pt x="19" y="1312"/>
                    <a:pt x="0" y="1389"/>
                    <a:pt x="0" y="1475"/>
                  </a:cubicBezTo>
                  <a:cubicBezTo>
                    <a:pt x="0" y="1859"/>
                    <a:pt x="307" y="2165"/>
                    <a:pt x="690" y="2165"/>
                  </a:cubicBezTo>
                  <a:cubicBezTo>
                    <a:pt x="1064" y="2165"/>
                    <a:pt x="1370" y="1859"/>
                    <a:pt x="1370" y="1475"/>
                  </a:cubicBezTo>
                  <a:cubicBezTo>
                    <a:pt x="1370" y="1380"/>
                    <a:pt x="1351" y="1284"/>
                    <a:pt x="1303" y="1197"/>
                  </a:cubicBezTo>
                  <a:lnTo>
                    <a:pt x="1313" y="1188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7"/>
            <p:cNvSpPr/>
            <p:nvPr/>
          </p:nvSpPr>
          <p:spPr>
            <a:xfrm>
              <a:off x="4236853" y="2103170"/>
              <a:ext cx="123937" cy="197585"/>
            </a:xfrm>
            <a:custGeom>
              <a:avLst/>
              <a:gdLst/>
              <a:ahLst/>
              <a:cxnLst/>
              <a:rect l="l" t="t" r="r" b="b"/>
              <a:pathLst>
                <a:path w="902" h="1438" extrusionOk="0">
                  <a:moveTo>
                    <a:pt x="451" y="1"/>
                  </a:moveTo>
                  <a:lnTo>
                    <a:pt x="39" y="796"/>
                  </a:lnTo>
                  <a:cubicBezTo>
                    <a:pt x="10" y="854"/>
                    <a:pt x="1" y="911"/>
                    <a:pt x="1" y="978"/>
                  </a:cubicBezTo>
                  <a:cubicBezTo>
                    <a:pt x="1" y="1227"/>
                    <a:pt x="202" y="1438"/>
                    <a:pt x="451" y="1438"/>
                  </a:cubicBezTo>
                  <a:cubicBezTo>
                    <a:pt x="700" y="1438"/>
                    <a:pt x="901" y="1227"/>
                    <a:pt x="901" y="978"/>
                  </a:cubicBezTo>
                  <a:cubicBezTo>
                    <a:pt x="901" y="901"/>
                    <a:pt x="882" y="835"/>
                    <a:pt x="853" y="777"/>
                  </a:cubicBezTo>
                  <a:lnTo>
                    <a:pt x="853" y="767"/>
                  </a:lnTo>
                  <a:lnTo>
                    <a:pt x="451" y="1"/>
                  </a:lnTo>
                  <a:close/>
                </a:path>
              </a:pathLst>
            </a:custGeom>
            <a:solidFill>
              <a:srgbClr val="EF89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7"/>
            <p:cNvSpPr/>
            <p:nvPr/>
          </p:nvSpPr>
          <p:spPr>
            <a:xfrm>
              <a:off x="4231631" y="2094101"/>
              <a:ext cx="134380" cy="210638"/>
            </a:xfrm>
            <a:custGeom>
              <a:avLst/>
              <a:gdLst/>
              <a:ahLst/>
              <a:cxnLst/>
              <a:rect l="l" t="t" r="r" b="b"/>
              <a:pathLst>
                <a:path w="978" h="1533" extrusionOk="0">
                  <a:moveTo>
                    <a:pt x="489" y="134"/>
                  </a:moveTo>
                  <a:lnTo>
                    <a:pt x="843" y="824"/>
                  </a:lnTo>
                  <a:lnTo>
                    <a:pt x="863" y="852"/>
                  </a:lnTo>
                  <a:cubicBezTo>
                    <a:pt x="891" y="920"/>
                    <a:pt x="910" y="977"/>
                    <a:pt x="910" y="1044"/>
                  </a:cubicBezTo>
                  <a:cubicBezTo>
                    <a:pt x="910" y="1274"/>
                    <a:pt x="719" y="1465"/>
                    <a:pt x="489" y="1465"/>
                  </a:cubicBezTo>
                  <a:cubicBezTo>
                    <a:pt x="259" y="1465"/>
                    <a:pt x="67" y="1274"/>
                    <a:pt x="67" y="1044"/>
                  </a:cubicBezTo>
                  <a:cubicBezTo>
                    <a:pt x="67" y="986"/>
                    <a:pt x="77" y="929"/>
                    <a:pt x="105" y="881"/>
                  </a:cubicBezTo>
                  <a:lnTo>
                    <a:pt x="105" y="872"/>
                  </a:lnTo>
                  <a:lnTo>
                    <a:pt x="489" y="134"/>
                  </a:lnTo>
                  <a:close/>
                  <a:moveTo>
                    <a:pt x="489" y="0"/>
                  </a:moveTo>
                  <a:lnTo>
                    <a:pt x="39" y="852"/>
                  </a:lnTo>
                  <a:lnTo>
                    <a:pt x="29" y="881"/>
                  </a:lnTo>
                  <a:cubicBezTo>
                    <a:pt x="10" y="939"/>
                    <a:pt x="0" y="986"/>
                    <a:pt x="0" y="1044"/>
                  </a:cubicBezTo>
                  <a:cubicBezTo>
                    <a:pt x="0" y="1312"/>
                    <a:pt x="220" y="1533"/>
                    <a:pt x="489" y="1533"/>
                  </a:cubicBezTo>
                  <a:cubicBezTo>
                    <a:pt x="757" y="1533"/>
                    <a:pt x="978" y="1312"/>
                    <a:pt x="978" y="1044"/>
                  </a:cubicBezTo>
                  <a:cubicBezTo>
                    <a:pt x="978" y="977"/>
                    <a:pt x="958" y="920"/>
                    <a:pt x="929" y="852"/>
                  </a:cubicBezTo>
                  <a:lnTo>
                    <a:pt x="939" y="852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7"/>
            <p:cNvSpPr/>
            <p:nvPr/>
          </p:nvSpPr>
          <p:spPr>
            <a:xfrm>
              <a:off x="6872005" y="1634620"/>
              <a:ext cx="164608" cy="259553"/>
            </a:xfrm>
            <a:custGeom>
              <a:avLst/>
              <a:gdLst/>
              <a:ahLst/>
              <a:cxnLst/>
              <a:rect l="l" t="t" r="r" b="b"/>
              <a:pathLst>
                <a:path w="1198" h="1889" extrusionOk="0">
                  <a:moveTo>
                    <a:pt x="603" y="1"/>
                  </a:moveTo>
                  <a:lnTo>
                    <a:pt x="48" y="1045"/>
                  </a:lnTo>
                  <a:cubicBezTo>
                    <a:pt x="19" y="1122"/>
                    <a:pt x="0" y="1208"/>
                    <a:pt x="0" y="1284"/>
                  </a:cubicBezTo>
                  <a:cubicBezTo>
                    <a:pt x="0" y="1620"/>
                    <a:pt x="268" y="1888"/>
                    <a:pt x="603" y="1888"/>
                  </a:cubicBezTo>
                  <a:cubicBezTo>
                    <a:pt x="929" y="1888"/>
                    <a:pt x="1197" y="1620"/>
                    <a:pt x="1197" y="1284"/>
                  </a:cubicBezTo>
                  <a:cubicBezTo>
                    <a:pt x="1197" y="1189"/>
                    <a:pt x="1169" y="1103"/>
                    <a:pt x="1131" y="1016"/>
                  </a:cubicBezTo>
                  <a:lnTo>
                    <a:pt x="603" y="1"/>
                  </a:lnTo>
                  <a:close/>
                </a:path>
              </a:pathLst>
            </a:custGeom>
            <a:solidFill>
              <a:srgbClr val="EF89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7"/>
            <p:cNvSpPr/>
            <p:nvPr/>
          </p:nvSpPr>
          <p:spPr>
            <a:xfrm>
              <a:off x="6868021" y="1625551"/>
              <a:ext cx="173814" cy="272469"/>
            </a:xfrm>
            <a:custGeom>
              <a:avLst/>
              <a:gdLst/>
              <a:ahLst/>
              <a:cxnLst/>
              <a:rect l="l" t="t" r="r" b="b"/>
              <a:pathLst>
                <a:path w="1265" h="1983" extrusionOk="0">
                  <a:moveTo>
                    <a:pt x="632" y="134"/>
                  </a:moveTo>
                  <a:lnTo>
                    <a:pt x="1111" y="1063"/>
                  </a:lnTo>
                  <a:lnTo>
                    <a:pt x="1130" y="1092"/>
                  </a:lnTo>
                  <a:cubicBezTo>
                    <a:pt x="1169" y="1178"/>
                    <a:pt x="1198" y="1264"/>
                    <a:pt x="1198" y="1350"/>
                  </a:cubicBezTo>
                  <a:cubicBezTo>
                    <a:pt x="1198" y="1667"/>
                    <a:pt x="939" y="1916"/>
                    <a:pt x="632" y="1916"/>
                  </a:cubicBezTo>
                  <a:cubicBezTo>
                    <a:pt x="317" y="1916"/>
                    <a:pt x="67" y="1667"/>
                    <a:pt x="67" y="1350"/>
                  </a:cubicBezTo>
                  <a:cubicBezTo>
                    <a:pt x="67" y="1274"/>
                    <a:pt x="77" y="1197"/>
                    <a:pt x="115" y="1130"/>
                  </a:cubicBezTo>
                  <a:lnTo>
                    <a:pt x="115" y="1120"/>
                  </a:lnTo>
                  <a:lnTo>
                    <a:pt x="632" y="134"/>
                  </a:lnTo>
                  <a:close/>
                  <a:moveTo>
                    <a:pt x="632" y="0"/>
                  </a:moveTo>
                  <a:lnTo>
                    <a:pt x="48" y="1101"/>
                  </a:lnTo>
                  <a:lnTo>
                    <a:pt x="38" y="1130"/>
                  </a:lnTo>
                  <a:cubicBezTo>
                    <a:pt x="10" y="1207"/>
                    <a:pt x="0" y="1284"/>
                    <a:pt x="0" y="1350"/>
                  </a:cubicBezTo>
                  <a:cubicBezTo>
                    <a:pt x="0" y="1705"/>
                    <a:pt x="278" y="1983"/>
                    <a:pt x="632" y="1983"/>
                  </a:cubicBezTo>
                  <a:cubicBezTo>
                    <a:pt x="977" y="1983"/>
                    <a:pt x="1264" y="1705"/>
                    <a:pt x="1264" y="1350"/>
                  </a:cubicBezTo>
                  <a:cubicBezTo>
                    <a:pt x="1264" y="1264"/>
                    <a:pt x="1236" y="1178"/>
                    <a:pt x="1198" y="1092"/>
                  </a:cubicBezTo>
                  <a:lnTo>
                    <a:pt x="1207" y="1092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7"/>
            <p:cNvSpPr/>
            <p:nvPr/>
          </p:nvSpPr>
          <p:spPr>
            <a:xfrm>
              <a:off x="6174400" y="1632009"/>
              <a:ext cx="81754" cy="130532"/>
            </a:xfrm>
            <a:custGeom>
              <a:avLst/>
              <a:gdLst/>
              <a:ahLst/>
              <a:cxnLst/>
              <a:rect l="l" t="t" r="r" b="b"/>
              <a:pathLst>
                <a:path w="595" h="950" extrusionOk="0">
                  <a:moveTo>
                    <a:pt x="297" y="1"/>
                  </a:moveTo>
                  <a:lnTo>
                    <a:pt x="19" y="528"/>
                  </a:lnTo>
                  <a:cubicBezTo>
                    <a:pt x="9" y="566"/>
                    <a:pt x="0" y="604"/>
                    <a:pt x="0" y="652"/>
                  </a:cubicBezTo>
                  <a:cubicBezTo>
                    <a:pt x="0" y="815"/>
                    <a:pt x="134" y="949"/>
                    <a:pt x="297" y="949"/>
                  </a:cubicBezTo>
                  <a:cubicBezTo>
                    <a:pt x="460" y="949"/>
                    <a:pt x="594" y="815"/>
                    <a:pt x="594" y="652"/>
                  </a:cubicBezTo>
                  <a:cubicBezTo>
                    <a:pt x="594" y="594"/>
                    <a:pt x="584" y="556"/>
                    <a:pt x="565" y="509"/>
                  </a:cubicBezTo>
                  <a:lnTo>
                    <a:pt x="297" y="1"/>
                  </a:ln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7"/>
            <p:cNvSpPr/>
            <p:nvPr/>
          </p:nvSpPr>
          <p:spPr>
            <a:xfrm>
              <a:off x="6169041" y="1622803"/>
              <a:ext cx="92334" cy="143586"/>
            </a:xfrm>
            <a:custGeom>
              <a:avLst/>
              <a:gdLst/>
              <a:ahLst/>
              <a:cxnLst/>
              <a:rect l="l" t="t" r="r" b="b"/>
              <a:pathLst>
                <a:path w="672" h="1045" extrusionOk="0">
                  <a:moveTo>
                    <a:pt x="336" y="144"/>
                  </a:moveTo>
                  <a:lnTo>
                    <a:pt x="557" y="566"/>
                  </a:lnTo>
                  <a:lnTo>
                    <a:pt x="576" y="595"/>
                  </a:lnTo>
                  <a:cubicBezTo>
                    <a:pt x="595" y="633"/>
                    <a:pt x="604" y="671"/>
                    <a:pt x="604" y="719"/>
                  </a:cubicBezTo>
                  <a:cubicBezTo>
                    <a:pt x="604" y="863"/>
                    <a:pt x="480" y="978"/>
                    <a:pt x="336" y="978"/>
                  </a:cubicBezTo>
                  <a:cubicBezTo>
                    <a:pt x="193" y="978"/>
                    <a:pt x="68" y="863"/>
                    <a:pt x="68" y="719"/>
                  </a:cubicBezTo>
                  <a:cubicBezTo>
                    <a:pt x="68" y="681"/>
                    <a:pt x="78" y="642"/>
                    <a:pt x="97" y="604"/>
                  </a:cubicBezTo>
                  <a:lnTo>
                    <a:pt x="336" y="144"/>
                  </a:lnTo>
                  <a:close/>
                  <a:moveTo>
                    <a:pt x="336" y="1"/>
                  </a:moveTo>
                  <a:lnTo>
                    <a:pt x="20" y="614"/>
                  </a:lnTo>
                  <a:cubicBezTo>
                    <a:pt x="10" y="642"/>
                    <a:pt x="1" y="681"/>
                    <a:pt x="1" y="719"/>
                  </a:cubicBezTo>
                  <a:cubicBezTo>
                    <a:pt x="1" y="901"/>
                    <a:pt x="154" y="1045"/>
                    <a:pt x="336" y="1045"/>
                  </a:cubicBezTo>
                  <a:cubicBezTo>
                    <a:pt x="518" y="1045"/>
                    <a:pt x="671" y="901"/>
                    <a:pt x="671" y="719"/>
                  </a:cubicBezTo>
                  <a:cubicBezTo>
                    <a:pt x="671" y="671"/>
                    <a:pt x="662" y="633"/>
                    <a:pt x="642" y="595"/>
                  </a:cubicBezTo>
                  <a:lnTo>
                    <a:pt x="336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7"/>
            <p:cNvSpPr/>
            <p:nvPr/>
          </p:nvSpPr>
          <p:spPr>
            <a:xfrm>
              <a:off x="6831059" y="2857522"/>
              <a:ext cx="81754" cy="130395"/>
            </a:xfrm>
            <a:custGeom>
              <a:avLst/>
              <a:gdLst/>
              <a:ahLst/>
              <a:cxnLst/>
              <a:rect l="l" t="t" r="r" b="b"/>
              <a:pathLst>
                <a:path w="595" h="949" extrusionOk="0">
                  <a:moveTo>
                    <a:pt x="298" y="0"/>
                  </a:moveTo>
                  <a:lnTo>
                    <a:pt x="30" y="527"/>
                  </a:lnTo>
                  <a:cubicBezTo>
                    <a:pt x="11" y="565"/>
                    <a:pt x="1" y="603"/>
                    <a:pt x="1" y="642"/>
                  </a:cubicBezTo>
                  <a:cubicBezTo>
                    <a:pt x="1" y="814"/>
                    <a:pt x="135" y="948"/>
                    <a:pt x="298" y="948"/>
                  </a:cubicBezTo>
                  <a:cubicBezTo>
                    <a:pt x="461" y="948"/>
                    <a:pt x="595" y="814"/>
                    <a:pt x="595" y="642"/>
                  </a:cubicBezTo>
                  <a:cubicBezTo>
                    <a:pt x="595" y="594"/>
                    <a:pt x="586" y="546"/>
                    <a:pt x="566" y="507"/>
                  </a:cubicBezTo>
                  <a:lnTo>
                    <a:pt x="298" y="0"/>
                  </a:ln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7"/>
            <p:cNvSpPr/>
            <p:nvPr/>
          </p:nvSpPr>
          <p:spPr>
            <a:xfrm>
              <a:off x="6825837" y="2848178"/>
              <a:ext cx="92334" cy="143723"/>
            </a:xfrm>
            <a:custGeom>
              <a:avLst/>
              <a:gdLst/>
              <a:ahLst/>
              <a:cxnLst/>
              <a:rect l="l" t="t" r="r" b="b"/>
              <a:pathLst>
                <a:path w="672" h="1046" extrusionOk="0">
                  <a:moveTo>
                    <a:pt x="336" y="135"/>
                  </a:moveTo>
                  <a:lnTo>
                    <a:pt x="556" y="566"/>
                  </a:lnTo>
                  <a:lnTo>
                    <a:pt x="575" y="595"/>
                  </a:lnTo>
                  <a:cubicBezTo>
                    <a:pt x="594" y="633"/>
                    <a:pt x="604" y="671"/>
                    <a:pt x="604" y="710"/>
                  </a:cubicBezTo>
                  <a:cubicBezTo>
                    <a:pt x="604" y="863"/>
                    <a:pt x="479" y="978"/>
                    <a:pt x="336" y="978"/>
                  </a:cubicBezTo>
                  <a:cubicBezTo>
                    <a:pt x="192" y="978"/>
                    <a:pt x="68" y="863"/>
                    <a:pt x="68" y="710"/>
                  </a:cubicBezTo>
                  <a:cubicBezTo>
                    <a:pt x="68" y="671"/>
                    <a:pt x="77" y="643"/>
                    <a:pt x="96" y="605"/>
                  </a:cubicBezTo>
                  <a:lnTo>
                    <a:pt x="336" y="135"/>
                  </a:lnTo>
                  <a:close/>
                  <a:moveTo>
                    <a:pt x="336" y="1"/>
                  </a:moveTo>
                  <a:lnTo>
                    <a:pt x="39" y="575"/>
                  </a:lnTo>
                  <a:lnTo>
                    <a:pt x="20" y="614"/>
                  </a:lnTo>
                  <a:cubicBezTo>
                    <a:pt x="10" y="643"/>
                    <a:pt x="1" y="681"/>
                    <a:pt x="1" y="710"/>
                  </a:cubicBezTo>
                  <a:cubicBezTo>
                    <a:pt x="1" y="892"/>
                    <a:pt x="154" y="1045"/>
                    <a:pt x="336" y="1045"/>
                  </a:cubicBezTo>
                  <a:cubicBezTo>
                    <a:pt x="518" y="1045"/>
                    <a:pt x="671" y="892"/>
                    <a:pt x="671" y="710"/>
                  </a:cubicBezTo>
                  <a:cubicBezTo>
                    <a:pt x="671" y="671"/>
                    <a:pt x="662" y="633"/>
                    <a:pt x="643" y="585"/>
                  </a:cubicBezTo>
                  <a:lnTo>
                    <a:pt x="336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57"/>
            <p:cNvSpPr/>
            <p:nvPr/>
          </p:nvSpPr>
          <p:spPr>
            <a:xfrm>
              <a:off x="4051219" y="1900498"/>
              <a:ext cx="114731" cy="179173"/>
            </a:xfrm>
            <a:custGeom>
              <a:avLst/>
              <a:gdLst/>
              <a:ahLst/>
              <a:cxnLst/>
              <a:rect l="l" t="t" r="r" b="b"/>
              <a:pathLst>
                <a:path w="835" h="1304" extrusionOk="0">
                  <a:moveTo>
                    <a:pt x="413" y="1"/>
                  </a:moveTo>
                  <a:lnTo>
                    <a:pt x="39" y="729"/>
                  </a:lnTo>
                  <a:cubicBezTo>
                    <a:pt x="20" y="777"/>
                    <a:pt x="1" y="834"/>
                    <a:pt x="1" y="892"/>
                  </a:cubicBezTo>
                  <a:cubicBezTo>
                    <a:pt x="1" y="1122"/>
                    <a:pt x="192" y="1303"/>
                    <a:pt x="413" y="1303"/>
                  </a:cubicBezTo>
                  <a:cubicBezTo>
                    <a:pt x="643" y="1303"/>
                    <a:pt x="835" y="1122"/>
                    <a:pt x="835" y="892"/>
                  </a:cubicBezTo>
                  <a:cubicBezTo>
                    <a:pt x="835" y="825"/>
                    <a:pt x="815" y="767"/>
                    <a:pt x="786" y="710"/>
                  </a:cubicBezTo>
                  <a:lnTo>
                    <a:pt x="4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57"/>
            <p:cNvSpPr/>
            <p:nvPr/>
          </p:nvSpPr>
          <p:spPr>
            <a:xfrm>
              <a:off x="4047371" y="1891429"/>
              <a:ext cx="122426" cy="193463"/>
            </a:xfrm>
            <a:custGeom>
              <a:avLst/>
              <a:gdLst/>
              <a:ahLst/>
              <a:cxnLst/>
              <a:rect l="l" t="t" r="r" b="b"/>
              <a:pathLst>
                <a:path w="891" h="1408" extrusionOk="0">
                  <a:moveTo>
                    <a:pt x="441" y="143"/>
                  </a:moveTo>
                  <a:lnTo>
                    <a:pt x="767" y="756"/>
                  </a:lnTo>
                  <a:lnTo>
                    <a:pt x="776" y="786"/>
                  </a:lnTo>
                  <a:cubicBezTo>
                    <a:pt x="814" y="843"/>
                    <a:pt x="824" y="900"/>
                    <a:pt x="824" y="958"/>
                  </a:cubicBezTo>
                  <a:cubicBezTo>
                    <a:pt x="824" y="1169"/>
                    <a:pt x="652" y="1341"/>
                    <a:pt x="441" y="1341"/>
                  </a:cubicBezTo>
                  <a:cubicBezTo>
                    <a:pt x="239" y="1341"/>
                    <a:pt x="67" y="1169"/>
                    <a:pt x="67" y="958"/>
                  </a:cubicBezTo>
                  <a:cubicBezTo>
                    <a:pt x="67" y="910"/>
                    <a:pt x="77" y="852"/>
                    <a:pt x="96" y="805"/>
                  </a:cubicBezTo>
                  <a:lnTo>
                    <a:pt x="441" y="143"/>
                  </a:lnTo>
                  <a:close/>
                  <a:moveTo>
                    <a:pt x="441" y="0"/>
                  </a:moveTo>
                  <a:lnTo>
                    <a:pt x="39" y="776"/>
                  </a:lnTo>
                  <a:lnTo>
                    <a:pt x="20" y="814"/>
                  </a:lnTo>
                  <a:cubicBezTo>
                    <a:pt x="10" y="862"/>
                    <a:pt x="0" y="910"/>
                    <a:pt x="0" y="958"/>
                  </a:cubicBezTo>
                  <a:cubicBezTo>
                    <a:pt x="0" y="1207"/>
                    <a:pt x="201" y="1408"/>
                    <a:pt x="441" y="1408"/>
                  </a:cubicBezTo>
                  <a:cubicBezTo>
                    <a:pt x="690" y="1408"/>
                    <a:pt x="891" y="1207"/>
                    <a:pt x="891" y="958"/>
                  </a:cubicBezTo>
                  <a:cubicBezTo>
                    <a:pt x="891" y="900"/>
                    <a:pt x="882" y="843"/>
                    <a:pt x="853" y="786"/>
                  </a:cubicBezTo>
                  <a:lnTo>
                    <a:pt x="441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57"/>
            <p:cNvSpPr/>
            <p:nvPr/>
          </p:nvSpPr>
          <p:spPr>
            <a:xfrm>
              <a:off x="5914980" y="1762406"/>
              <a:ext cx="105525" cy="165982"/>
            </a:xfrm>
            <a:custGeom>
              <a:avLst/>
              <a:gdLst/>
              <a:ahLst/>
              <a:cxnLst/>
              <a:rect l="l" t="t" r="r" b="b"/>
              <a:pathLst>
                <a:path w="768" h="1208" extrusionOk="0">
                  <a:moveTo>
                    <a:pt x="384" y="0"/>
                  </a:moveTo>
                  <a:lnTo>
                    <a:pt x="39" y="671"/>
                  </a:lnTo>
                  <a:cubicBezTo>
                    <a:pt x="20" y="718"/>
                    <a:pt x="1" y="767"/>
                    <a:pt x="1" y="824"/>
                  </a:cubicBezTo>
                  <a:cubicBezTo>
                    <a:pt x="1" y="1035"/>
                    <a:pt x="173" y="1207"/>
                    <a:pt x="384" y="1207"/>
                  </a:cubicBezTo>
                  <a:cubicBezTo>
                    <a:pt x="595" y="1207"/>
                    <a:pt x="767" y="1035"/>
                    <a:pt x="767" y="824"/>
                  </a:cubicBezTo>
                  <a:cubicBezTo>
                    <a:pt x="767" y="757"/>
                    <a:pt x="748" y="699"/>
                    <a:pt x="729" y="652"/>
                  </a:cubicBezTo>
                  <a:lnTo>
                    <a:pt x="729" y="642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57"/>
            <p:cNvSpPr/>
            <p:nvPr/>
          </p:nvSpPr>
          <p:spPr>
            <a:xfrm>
              <a:off x="5911132" y="1751826"/>
              <a:ext cx="114594" cy="180409"/>
            </a:xfrm>
            <a:custGeom>
              <a:avLst/>
              <a:gdLst/>
              <a:ahLst/>
              <a:cxnLst/>
              <a:rect l="l" t="t" r="r" b="b"/>
              <a:pathLst>
                <a:path w="834" h="1313" extrusionOk="0">
                  <a:moveTo>
                    <a:pt x="412" y="144"/>
                  </a:moveTo>
                  <a:lnTo>
                    <a:pt x="709" y="709"/>
                  </a:lnTo>
                  <a:lnTo>
                    <a:pt x="728" y="738"/>
                  </a:lnTo>
                  <a:cubicBezTo>
                    <a:pt x="748" y="795"/>
                    <a:pt x="767" y="844"/>
                    <a:pt x="767" y="901"/>
                  </a:cubicBezTo>
                  <a:cubicBezTo>
                    <a:pt x="767" y="1093"/>
                    <a:pt x="604" y="1246"/>
                    <a:pt x="412" y="1246"/>
                  </a:cubicBezTo>
                  <a:cubicBezTo>
                    <a:pt x="220" y="1246"/>
                    <a:pt x="67" y="1093"/>
                    <a:pt x="67" y="901"/>
                  </a:cubicBezTo>
                  <a:cubicBezTo>
                    <a:pt x="67" y="853"/>
                    <a:pt x="77" y="805"/>
                    <a:pt x="96" y="757"/>
                  </a:cubicBezTo>
                  <a:lnTo>
                    <a:pt x="412" y="144"/>
                  </a:lnTo>
                  <a:close/>
                  <a:moveTo>
                    <a:pt x="412" y="1"/>
                  </a:moveTo>
                  <a:lnTo>
                    <a:pt x="39" y="729"/>
                  </a:lnTo>
                  <a:lnTo>
                    <a:pt x="20" y="767"/>
                  </a:lnTo>
                  <a:cubicBezTo>
                    <a:pt x="10" y="805"/>
                    <a:pt x="0" y="853"/>
                    <a:pt x="0" y="901"/>
                  </a:cubicBezTo>
                  <a:cubicBezTo>
                    <a:pt x="0" y="1131"/>
                    <a:pt x="182" y="1313"/>
                    <a:pt x="412" y="1313"/>
                  </a:cubicBezTo>
                  <a:cubicBezTo>
                    <a:pt x="642" y="1313"/>
                    <a:pt x="833" y="1131"/>
                    <a:pt x="833" y="901"/>
                  </a:cubicBezTo>
                  <a:cubicBezTo>
                    <a:pt x="833" y="844"/>
                    <a:pt x="814" y="795"/>
                    <a:pt x="795" y="738"/>
                  </a:cubicBezTo>
                  <a:lnTo>
                    <a:pt x="412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p61"/>
          <p:cNvSpPr txBox="1">
            <a:spLocks noGrp="1"/>
          </p:cNvSpPr>
          <p:nvPr>
            <p:ph type="title"/>
          </p:nvPr>
        </p:nvSpPr>
        <p:spPr>
          <a:xfrm>
            <a:off x="972236" y="-63595"/>
            <a:ext cx="4867223" cy="5409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Lanjutan…</a:t>
            </a:r>
            <a:endParaRPr sz="2800" dirty="0"/>
          </a:p>
        </p:txBody>
      </p:sp>
      <p:sp>
        <p:nvSpPr>
          <p:cNvPr id="929" name="Google Shape;929;p61"/>
          <p:cNvSpPr txBox="1">
            <a:spLocks noGrp="1"/>
          </p:cNvSpPr>
          <p:nvPr>
            <p:ph type="subTitle" idx="1"/>
          </p:nvPr>
        </p:nvSpPr>
        <p:spPr>
          <a:xfrm>
            <a:off x="92719" y="406077"/>
            <a:ext cx="7218881" cy="47147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 err="1"/>
              <a:t>Deteksi</a:t>
            </a:r>
            <a:r>
              <a:rPr lang="en-ID" sz="1400" dirty="0"/>
              <a:t> Dini dan </a:t>
            </a:r>
            <a:r>
              <a:rPr lang="en-ID" sz="1400" dirty="0" err="1"/>
              <a:t>Penanganan</a:t>
            </a:r>
            <a:r>
              <a:rPr lang="en-ID" sz="1400" dirty="0"/>
              <a:t>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KongenitalKelainan</a:t>
            </a:r>
            <a:r>
              <a:rPr lang="en-ID" sz="1400" dirty="0"/>
              <a:t> </a:t>
            </a:r>
            <a:r>
              <a:rPr lang="en-ID" sz="1400" dirty="0" err="1"/>
              <a:t>bawaan</a:t>
            </a:r>
            <a:r>
              <a:rPr lang="en-ID" sz="1400" dirty="0"/>
              <a:t>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dideteksi</a:t>
            </a:r>
            <a:r>
              <a:rPr lang="en-ID" sz="1400" dirty="0"/>
              <a:t> </a:t>
            </a:r>
            <a:r>
              <a:rPr lang="en-ID" sz="1400" dirty="0" err="1"/>
              <a:t>sejak</a:t>
            </a:r>
            <a:r>
              <a:rPr lang="en-ID" sz="1400" dirty="0"/>
              <a:t> </a:t>
            </a:r>
            <a:r>
              <a:rPr lang="en-ID" sz="1400" dirty="0" err="1"/>
              <a:t>janin</a:t>
            </a:r>
            <a:r>
              <a:rPr lang="en-ID" sz="1400" dirty="0"/>
              <a:t> </a:t>
            </a:r>
            <a:r>
              <a:rPr lang="en-ID" sz="1400" dirty="0" err="1"/>
              <a:t>masih</a:t>
            </a:r>
            <a:r>
              <a:rPr lang="en-ID" sz="1400" dirty="0"/>
              <a:t> di </a:t>
            </a: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kandungan</a:t>
            </a:r>
            <a:r>
              <a:rPr lang="en-ID" sz="1400" dirty="0"/>
              <a:t>.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mendeteksi</a:t>
            </a:r>
            <a:r>
              <a:rPr lang="en-ID" sz="1400" dirty="0"/>
              <a:t> </a:t>
            </a:r>
            <a:r>
              <a:rPr lang="en-ID" sz="1400" dirty="0" err="1"/>
              <a:t>apakah</a:t>
            </a:r>
            <a:r>
              <a:rPr lang="en-ID" sz="1400" dirty="0"/>
              <a:t> </a:t>
            </a:r>
            <a:r>
              <a:rPr lang="en-ID" sz="1400" dirty="0" err="1"/>
              <a:t>terdapat</a:t>
            </a:r>
            <a:r>
              <a:rPr lang="en-ID" sz="1400" dirty="0"/>
              <a:t>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bawaan</a:t>
            </a:r>
            <a:r>
              <a:rPr lang="en-ID" sz="1400" dirty="0"/>
              <a:t> pada </a:t>
            </a:r>
            <a:r>
              <a:rPr lang="en-ID" sz="1400" dirty="0" err="1"/>
              <a:t>janin</a:t>
            </a:r>
            <a:r>
              <a:rPr lang="en-ID" sz="1400" dirty="0"/>
              <a:t>, </a:t>
            </a:r>
            <a:r>
              <a:rPr lang="en-ID" sz="1400" dirty="0" err="1"/>
              <a:t>dokter</a:t>
            </a:r>
            <a:r>
              <a:rPr lang="en-ID" sz="1400" dirty="0"/>
              <a:t>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melakukan</a:t>
            </a:r>
            <a:r>
              <a:rPr lang="en-ID" sz="1400" dirty="0"/>
              <a:t> </a:t>
            </a:r>
            <a:r>
              <a:rPr lang="en-ID" sz="1400" dirty="0" err="1"/>
              <a:t>pemeriksaan</a:t>
            </a:r>
            <a:r>
              <a:rPr lang="en-ID" sz="1400" dirty="0"/>
              <a:t> USG </a:t>
            </a:r>
            <a:r>
              <a:rPr lang="en-ID" sz="1400" dirty="0" err="1"/>
              <a:t>kandungan</a:t>
            </a:r>
            <a:r>
              <a:rPr lang="en-ID" sz="1400" dirty="0"/>
              <a:t>, </a:t>
            </a:r>
            <a:r>
              <a:rPr lang="en-ID" sz="1400" dirty="0" err="1"/>
              <a:t>tes</a:t>
            </a:r>
            <a:r>
              <a:rPr lang="en-ID" sz="1400" dirty="0"/>
              <a:t> </a:t>
            </a:r>
            <a:r>
              <a:rPr lang="en-ID" sz="1400" dirty="0" err="1"/>
              <a:t>darah</a:t>
            </a:r>
            <a:r>
              <a:rPr lang="en-ID" sz="1400" dirty="0"/>
              <a:t> </a:t>
            </a:r>
            <a:r>
              <a:rPr lang="en-ID" sz="1400" dirty="0" err="1"/>
              <a:t>janin</a:t>
            </a:r>
            <a:r>
              <a:rPr lang="en-ID" sz="1400" dirty="0"/>
              <a:t>, </a:t>
            </a:r>
            <a:r>
              <a:rPr lang="en-ID" sz="1400" dirty="0" err="1"/>
              <a:t>tes</a:t>
            </a:r>
            <a:r>
              <a:rPr lang="en-ID" sz="1400" dirty="0"/>
              <a:t> </a:t>
            </a:r>
            <a:r>
              <a:rPr lang="en-ID" sz="1400" dirty="0" err="1"/>
              <a:t>genetik</a:t>
            </a:r>
            <a:r>
              <a:rPr lang="en-ID" sz="1400" dirty="0"/>
              <a:t>, </a:t>
            </a:r>
            <a:r>
              <a:rPr lang="en-ID" sz="1400" dirty="0" err="1"/>
              <a:t>serta</a:t>
            </a:r>
            <a:r>
              <a:rPr lang="en-ID" sz="1400" dirty="0"/>
              <a:t> amniocentesis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pengambilan</a:t>
            </a:r>
            <a:r>
              <a:rPr lang="en-ID" sz="1400" dirty="0"/>
              <a:t> </a:t>
            </a:r>
            <a:r>
              <a:rPr lang="en-ID" sz="1400" dirty="0" err="1"/>
              <a:t>sampel</a:t>
            </a:r>
            <a:r>
              <a:rPr lang="en-ID" sz="1400" dirty="0"/>
              <a:t> </a:t>
            </a:r>
            <a:r>
              <a:rPr lang="en-ID" sz="1400" dirty="0" err="1"/>
              <a:t>cairan</a:t>
            </a:r>
            <a:r>
              <a:rPr lang="en-ID" sz="1400" dirty="0"/>
              <a:t> </a:t>
            </a:r>
            <a:r>
              <a:rPr lang="en-ID" sz="1400" dirty="0" err="1"/>
              <a:t>ketuban</a:t>
            </a:r>
            <a:r>
              <a:rPr lang="en-ID" sz="14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 err="1"/>
              <a:t>Dalam</a:t>
            </a:r>
            <a:r>
              <a:rPr lang="en-ID" sz="1400" dirty="0"/>
              <a:t> </a:t>
            </a:r>
            <a:r>
              <a:rPr lang="en-ID" sz="1400" dirty="0" err="1"/>
              <a:t>banyak</a:t>
            </a:r>
            <a:r>
              <a:rPr lang="en-ID" sz="1400" dirty="0"/>
              <a:t> </a:t>
            </a:r>
            <a:r>
              <a:rPr lang="en-ID" sz="1400" dirty="0" err="1"/>
              <a:t>kasus</a:t>
            </a:r>
            <a:r>
              <a:rPr lang="en-ID" sz="1400" dirty="0"/>
              <a:t>, </a:t>
            </a:r>
            <a:r>
              <a:rPr lang="en-ID" sz="1400" dirty="0" err="1"/>
              <a:t>kelainan</a:t>
            </a:r>
            <a:r>
              <a:rPr lang="en-ID" sz="1400" dirty="0"/>
              <a:t> </a:t>
            </a:r>
            <a:r>
              <a:rPr lang="en-ID" sz="1400" dirty="0" err="1"/>
              <a:t>bawaan</a:t>
            </a:r>
            <a:r>
              <a:rPr lang="en-ID" sz="1400" dirty="0"/>
              <a:t> </a:t>
            </a:r>
            <a:r>
              <a:rPr lang="en-ID" sz="1400" dirty="0" err="1"/>
              <a:t>tidak</a:t>
            </a:r>
            <a:r>
              <a:rPr lang="en-ID" sz="1400" dirty="0"/>
              <a:t> </a:t>
            </a:r>
            <a:r>
              <a:rPr lang="en-ID" sz="1400" dirty="0" err="1"/>
              <a:t>dapat</a:t>
            </a:r>
            <a:r>
              <a:rPr lang="en-ID" sz="1400" dirty="0"/>
              <a:t> </a:t>
            </a:r>
            <a:r>
              <a:rPr lang="en-ID" sz="1400" dirty="0" err="1"/>
              <a:t>dicegah</a:t>
            </a:r>
            <a:r>
              <a:rPr lang="en-ID" sz="1400" dirty="0"/>
              <a:t>, </a:t>
            </a:r>
            <a:r>
              <a:rPr lang="en-ID" sz="1400" dirty="0" err="1"/>
              <a:t>terutama</a:t>
            </a:r>
            <a:r>
              <a:rPr lang="en-ID" sz="1400" dirty="0"/>
              <a:t> yang </a:t>
            </a:r>
            <a:r>
              <a:rPr lang="en-ID" sz="1400" dirty="0" err="1"/>
              <a:t>bersifat</a:t>
            </a:r>
            <a:r>
              <a:rPr lang="en-ID" sz="1400" dirty="0"/>
              <a:t> </a:t>
            </a:r>
            <a:r>
              <a:rPr lang="en-ID" sz="1400" dirty="0" err="1"/>
              <a:t>keturunan</a:t>
            </a:r>
            <a:r>
              <a:rPr lang="en-ID" sz="1400" dirty="0"/>
              <a:t>. </a:t>
            </a:r>
            <a:r>
              <a:rPr lang="en-ID" sz="1400" dirty="0" err="1"/>
              <a:t>Namun</a:t>
            </a:r>
            <a:r>
              <a:rPr lang="en-ID" sz="1400" dirty="0"/>
              <a:t>, </a:t>
            </a:r>
            <a:r>
              <a:rPr lang="en-ID" sz="1400" dirty="0" err="1"/>
              <a:t>ada</a:t>
            </a:r>
            <a:r>
              <a:rPr lang="en-ID" sz="1400" dirty="0"/>
              <a:t> </a:t>
            </a:r>
            <a:r>
              <a:rPr lang="en-ID" sz="1400" dirty="0" err="1"/>
              <a:t>beberapa</a:t>
            </a:r>
            <a:r>
              <a:rPr lang="en-ID" sz="1400" dirty="0"/>
              <a:t> </a:t>
            </a:r>
            <a:r>
              <a:rPr lang="en-ID" sz="1400" dirty="0" err="1"/>
              <a:t>upaya</a:t>
            </a:r>
            <a:r>
              <a:rPr lang="en-ID" sz="1400" dirty="0"/>
              <a:t> </a:t>
            </a:r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menurunkan</a:t>
            </a:r>
            <a:r>
              <a:rPr lang="en-ID" sz="1400" dirty="0"/>
              <a:t> </a:t>
            </a:r>
            <a:r>
              <a:rPr lang="en-ID" sz="1400" dirty="0" err="1"/>
              <a:t>risiko</a:t>
            </a:r>
            <a:r>
              <a:rPr lang="en-ID" sz="1400" dirty="0"/>
              <a:t> </a:t>
            </a:r>
            <a:r>
              <a:rPr lang="en-ID" sz="1400" dirty="0" err="1"/>
              <a:t>terjadinya</a:t>
            </a:r>
            <a:r>
              <a:rPr lang="en-ID" sz="1400" dirty="0"/>
              <a:t> </a:t>
            </a:r>
            <a:r>
              <a:rPr lang="en-ID" sz="1400" dirty="0" err="1"/>
              <a:t>kondisi</a:t>
            </a:r>
            <a:r>
              <a:rPr lang="en-ID" sz="1400" dirty="0"/>
              <a:t> </a:t>
            </a:r>
            <a:r>
              <a:rPr lang="en-ID" sz="1400" dirty="0" err="1"/>
              <a:t>tersebut</a:t>
            </a:r>
            <a:r>
              <a:rPr lang="en-ID" sz="1400" dirty="0"/>
              <a:t>, di </a:t>
            </a:r>
            <a:r>
              <a:rPr lang="en-ID" sz="1400" dirty="0" err="1"/>
              <a:t>antaranya</a:t>
            </a:r>
            <a:r>
              <a:rPr lang="en-ID" sz="1400" dirty="0"/>
              <a:t>: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-</a:t>
            </a:r>
            <a:r>
              <a:rPr lang="en-ID" sz="1400" dirty="0" err="1"/>
              <a:t>Mengonsumsi</a:t>
            </a:r>
            <a:r>
              <a:rPr lang="en-ID" sz="1400" dirty="0"/>
              <a:t> </a:t>
            </a:r>
            <a:r>
              <a:rPr lang="en-ID" sz="1400" dirty="0" err="1"/>
              <a:t>makanan</a:t>
            </a:r>
            <a:r>
              <a:rPr lang="en-ID" sz="1400" dirty="0"/>
              <a:t> </a:t>
            </a:r>
            <a:r>
              <a:rPr lang="en-ID" sz="1400" dirty="0" err="1"/>
              <a:t>bergizi</a:t>
            </a:r>
            <a:r>
              <a:rPr lang="en-ID" sz="1400" dirty="0"/>
              <a:t> </a:t>
            </a:r>
            <a:r>
              <a:rPr lang="en-ID" sz="1400" dirty="0" err="1"/>
              <a:t>seimbang</a:t>
            </a:r>
            <a:endParaRPr lang="en-ID" sz="1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-</a:t>
            </a:r>
            <a:r>
              <a:rPr lang="en-ID" sz="1400" dirty="0" err="1"/>
              <a:t>Melakukan</a:t>
            </a:r>
            <a:r>
              <a:rPr lang="en-ID" sz="1400" dirty="0"/>
              <a:t> </a:t>
            </a:r>
            <a:r>
              <a:rPr lang="en-ID" sz="1400" dirty="0" err="1"/>
              <a:t>imunisasi</a:t>
            </a:r>
            <a:r>
              <a:rPr lang="en-ID" sz="1400" dirty="0"/>
              <a:t> </a:t>
            </a:r>
            <a:r>
              <a:rPr lang="en-ID" sz="1400" dirty="0" err="1"/>
              <a:t>sesuai</a:t>
            </a:r>
            <a:r>
              <a:rPr lang="en-ID" sz="1400" dirty="0"/>
              <a:t> </a:t>
            </a:r>
            <a:r>
              <a:rPr lang="en-ID" sz="1400" dirty="0" err="1"/>
              <a:t>anjuran</a:t>
            </a:r>
            <a:r>
              <a:rPr lang="en-ID" sz="1400" dirty="0"/>
              <a:t> </a:t>
            </a:r>
            <a:r>
              <a:rPr lang="en-ID" sz="1400" dirty="0" err="1"/>
              <a:t>dokter</a:t>
            </a:r>
            <a:endParaRPr lang="en-ID" sz="1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-</a:t>
            </a:r>
            <a:r>
              <a:rPr lang="en-ID" sz="1400" dirty="0" err="1"/>
              <a:t>Menghentikan</a:t>
            </a:r>
            <a:r>
              <a:rPr lang="en-ID" sz="1400" dirty="0"/>
              <a:t> </a:t>
            </a:r>
            <a:r>
              <a:rPr lang="en-ID" sz="1400" dirty="0" err="1"/>
              <a:t>kebiasaan</a:t>
            </a:r>
            <a:r>
              <a:rPr lang="en-ID" sz="1400" dirty="0"/>
              <a:t> </a:t>
            </a:r>
            <a:r>
              <a:rPr lang="en-ID" sz="1400" dirty="0" err="1"/>
              <a:t>merokok</a:t>
            </a:r>
            <a:r>
              <a:rPr lang="en-ID" sz="1400" dirty="0"/>
              <a:t> </a:t>
            </a:r>
            <a:r>
              <a:rPr lang="en-ID" sz="1400" dirty="0" err="1"/>
              <a:t>atau</a:t>
            </a:r>
            <a:r>
              <a:rPr lang="en-ID" sz="1400" dirty="0"/>
              <a:t> </a:t>
            </a:r>
            <a:r>
              <a:rPr lang="en-ID" sz="1400" dirty="0" err="1"/>
              <a:t>menghirup</a:t>
            </a:r>
            <a:r>
              <a:rPr lang="en-ID" sz="1400" dirty="0"/>
              <a:t> asap </a:t>
            </a:r>
            <a:r>
              <a:rPr lang="en-ID" sz="1400" dirty="0" err="1"/>
              <a:t>rokok</a:t>
            </a:r>
            <a:endParaRPr lang="en-ID" sz="1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-</a:t>
            </a:r>
            <a:r>
              <a:rPr lang="en-ID" sz="1400" dirty="0" err="1"/>
              <a:t>Membatasi</a:t>
            </a:r>
            <a:r>
              <a:rPr lang="en-ID" sz="1400" dirty="0"/>
              <a:t> </a:t>
            </a:r>
            <a:r>
              <a:rPr lang="en-ID" sz="1400" dirty="0" err="1"/>
              <a:t>konsumsi</a:t>
            </a:r>
            <a:r>
              <a:rPr lang="en-ID" sz="1400" dirty="0"/>
              <a:t> </a:t>
            </a:r>
            <a:r>
              <a:rPr lang="en-ID" sz="1400" dirty="0" err="1"/>
              <a:t>minuman</a:t>
            </a:r>
            <a:r>
              <a:rPr lang="en-ID" sz="1400" dirty="0"/>
              <a:t> </a:t>
            </a:r>
            <a:r>
              <a:rPr lang="en-ID" sz="1400" dirty="0" err="1"/>
              <a:t>beralkohol</a:t>
            </a:r>
            <a:endParaRPr lang="en-ID" sz="1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-</a:t>
            </a:r>
            <a:r>
              <a:rPr lang="en-ID" sz="1400" dirty="0" err="1"/>
              <a:t>Melakukan</a:t>
            </a:r>
            <a:r>
              <a:rPr lang="en-ID" sz="1400" dirty="0"/>
              <a:t> </a:t>
            </a:r>
            <a:r>
              <a:rPr lang="en-ID" sz="1400" dirty="0" err="1"/>
              <a:t>olahraga</a:t>
            </a:r>
            <a:r>
              <a:rPr lang="en-ID" sz="1400" dirty="0"/>
              <a:t> </a:t>
            </a:r>
            <a:r>
              <a:rPr lang="en-ID" sz="1400" dirty="0" err="1"/>
              <a:t>secara</a:t>
            </a:r>
            <a:r>
              <a:rPr lang="en-ID" sz="1400" dirty="0"/>
              <a:t> </a:t>
            </a:r>
            <a:r>
              <a:rPr lang="en-ID" sz="1400" dirty="0" err="1"/>
              <a:t>teratur</a:t>
            </a:r>
            <a:endParaRPr lang="en-ID" sz="1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400" dirty="0"/>
              <a:t>-</a:t>
            </a:r>
            <a:r>
              <a:rPr lang="en-ID" sz="1400" dirty="0" err="1"/>
              <a:t>Mencukupi</a:t>
            </a:r>
            <a:r>
              <a:rPr lang="en-ID" sz="1400" dirty="0"/>
              <a:t> </a:t>
            </a:r>
            <a:r>
              <a:rPr lang="en-ID" sz="1400" dirty="0" err="1"/>
              <a:t>waktu</a:t>
            </a:r>
            <a:r>
              <a:rPr lang="en-ID" sz="1400" dirty="0"/>
              <a:t> </a:t>
            </a:r>
            <a:r>
              <a:rPr lang="en-ID" sz="1400" dirty="0" err="1"/>
              <a:t>tidur</a:t>
            </a:r>
            <a:r>
              <a:rPr lang="en-ID" sz="1400" dirty="0"/>
              <a:t> dan </a:t>
            </a:r>
            <a:r>
              <a:rPr lang="en-ID" sz="1400" dirty="0" err="1"/>
              <a:t>hindari</a:t>
            </a:r>
            <a:r>
              <a:rPr lang="en-ID" sz="1400" dirty="0"/>
              <a:t> </a:t>
            </a:r>
            <a:r>
              <a:rPr lang="en-ID" sz="1400" dirty="0" err="1"/>
              <a:t>stres</a:t>
            </a:r>
            <a:r>
              <a:rPr lang="en-ID" sz="1400" dirty="0"/>
              <a:t> </a:t>
            </a:r>
            <a:r>
              <a:rPr lang="en-ID" sz="1400" dirty="0" err="1"/>
              <a:t>berlebihan</a:t>
            </a:r>
            <a:r>
              <a:rPr lang="en-ID" sz="1400" dirty="0"/>
              <a:t> </a:t>
            </a:r>
            <a:r>
              <a:rPr lang="en-ID" sz="1400" dirty="0" err="1"/>
              <a:t>selama</a:t>
            </a:r>
            <a:r>
              <a:rPr lang="en-ID" sz="1400" dirty="0"/>
              <a:t> </a:t>
            </a:r>
            <a:r>
              <a:rPr lang="en-ID" sz="1400" dirty="0" err="1"/>
              <a:t>hamil</a:t>
            </a:r>
            <a:endParaRPr lang="en-ID" sz="1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Google Shape;757;p57"/>
          <p:cNvSpPr txBox="1">
            <a:spLocks noGrp="1"/>
          </p:cNvSpPr>
          <p:nvPr>
            <p:ph type="title"/>
          </p:nvPr>
        </p:nvSpPr>
        <p:spPr>
          <a:xfrm>
            <a:off x="-1" y="-8839"/>
            <a:ext cx="6222614" cy="6079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dirty="0"/>
              <a:t>3. Malformasi kongenital pada kandungan usia 3-8 minggu</a:t>
            </a:r>
            <a:endParaRPr sz="1600" dirty="0"/>
          </a:p>
        </p:txBody>
      </p:sp>
      <p:sp>
        <p:nvSpPr>
          <p:cNvPr id="758" name="Google Shape;758;p57"/>
          <p:cNvSpPr txBox="1">
            <a:spLocks noGrp="1"/>
          </p:cNvSpPr>
          <p:nvPr>
            <p:ph type="subTitle" idx="1"/>
          </p:nvPr>
        </p:nvSpPr>
        <p:spPr>
          <a:xfrm>
            <a:off x="0" y="550613"/>
            <a:ext cx="6488358" cy="46943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200" dirty="0" err="1"/>
              <a:t>Malformasi</a:t>
            </a:r>
            <a:r>
              <a:rPr lang="en-ID" sz="1200" dirty="0"/>
              <a:t> </a:t>
            </a:r>
            <a:r>
              <a:rPr lang="en-ID" sz="1200" dirty="0" err="1"/>
              <a:t>kongenital</a:t>
            </a:r>
            <a:r>
              <a:rPr lang="en-ID" sz="1200" dirty="0"/>
              <a:t> </a:t>
            </a:r>
            <a:r>
              <a:rPr lang="en-ID" sz="1200" dirty="0" err="1"/>
              <a:t>merupakan</a:t>
            </a:r>
            <a:r>
              <a:rPr lang="en-ID" sz="1200" dirty="0"/>
              <a:t> </a:t>
            </a: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bawaan</a:t>
            </a:r>
            <a:r>
              <a:rPr lang="en-ID" sz="1200" dirty="0"/>
              <a:t> </a:t>
            </a:r>
            <a:r>
              <a:rPr lang="en-ID" sz="1200" dirty="0" err="1"/>
              <a:t>lahir</a:t>
            </a:r>
            <a:r>
              <a:rPr lang="en-ID" sz="1200" dirty="0"/>
              <a:t> </a:t>
            </a:r>
            <a:r>
              <a:rPr lang="en-ID" sz="1200" dirty="0" err="1"/>
              <a:t>karena</a:t>
            </a:r>
            <a:r>
              <a:rPr lang="en-ID" sz="1200" dirty="0"/>
              <a:t> </a:t>
            </a:r>
            <a:r>
              <a:rPr lang="en-ID" sz="1200" dirty="0" err="1"/>
              <a:t>selama</a:t>
            </a:r>
            <a:r>
              <a:rPr lang="en-ID" sz="1200" dirty="0"/>
              <a:t> di </a:t>
            </a:r>
            <a:r>
              <a:rPr lang="en-ID" sz="1200" dirty="0" err="1"/>
              <a:t>dalam</a:t>
            </a:r>
            <a:r>
              <a:rPr lang="en-ID" sz="1200" dirty="0"/>
              <a:t> </a:t>
            </a:r>
            <a:r>
              <a:rPr lang="en-ID" sz="1200" dirty="0" err="1"/>
              <a:t>rahim</a:t>
            </a:r>
            <a:r>
              <a:rPr lang="en-ID" sz="1200" dirty="0"/>
              <a:t> </a:t>
            </a:r>
            <a:r>
              <a:rPr lang="en-ID" sz="1200" dirty="0" err="1"/>
              <a:t>mengalami</a:t>
            </a:r>
            <a:r>
              <a:rPr lang="en-ID" sz="1200" dirty="0"/>
              <a:t> </a:t>
            </a:r>
            <a:r>
              <a:rPr lang="en-ID" sz="1200" dirty="0" err="1"/>
              <a:t>gangguan</a:t>
            </a:r>
            <a:r>
              <a:rPr lang="en-ID" sz="1200" dirty="0"/>
              <a:t>, </a:t>
            </a:r>
            <a:r>
              <a:rPr lang="en-ID" sz="1200" dirty="0" err="1"/>
              <a:t>baik</a:t>
            </a:r>
            <a:r>
              <a:rPr lang="en-ID" sz="1200" dirty="0"/>
              <a:t> </a:t>
            </a:r>
            <a:r>
              <a:rPr lang="en-ID" sz="1200" dirty="0" err="1"/>
              <a:t>gangguan</a:t>
            </a:r>
            <a:r>
              <a:rPr lang="en-ID" sz="1200" dirty="0"/>
              <a:t> oleh </a:t>
            </a:r>
            <a:r>
              <a:rPr lang="en-ID" sz="1200" dirty="0" err="1"/>
              <a:t>faktor</a:t>
            </a:r>
            <a:r>
              <a:rPr lang="en-ID" sz="1200" dirty="0"/>
              <a:t> </a:t>
            </a:r>
            <a:r>
              <a:rPr lang="en-ID" sz="1200" dirty="0" err="1"/>
              <a:t>genetik</a:t>
            </a:r>
            <a:r>
              <a:rPr lang="en-ID" sz="1200" dirty="0"/>
              <a:t>, </a:t>
            </a:r>
            <a:r>
              <a:rPr lang="en-ID" sz="1200" dirty="0" err="1"/>
              <a:t>faktor</a:t>
            </a:r>
            <a:r>
              <a:rPr lang="en-ID" sz="1200" dirty="0"/>
              <a:t> </a:t>
            </a:r>
            <a:r>
              <a:rPr lang="en-ID" sz="1200" dirty="0" err="1"/>
              <a:t>lingkungan</a:t>
            </a:r>
            <a:r>
              <a:rPr lang="en-ID" sz="1200" dirty="0"/>
              <a:t>, </a:t>
            </a:r>
            <a:r>
              <a:rPr lang="en-ID" sz="1200" dirty="0" err="1"/>
              <a:t>maupun</a:t>
            </a:r>
            <a:r>
              <a:rPr lang="en-ID" sz="1200" dirty="0"/>
              <a:t> </a:t>
            </a:r>
            <a:r>
              <a:rPr lang="en-ID" sz="1200" dirty="0" err="1"/>
              <a:t>faktor</a:t>
            </a:r>
            <a:r>
              <a:rPr lang="en-ID" sz="1200" dirty="0"/>
              <a:t> </a:t>
            </a:r>
            <a:r>
              <a:rPr lang="en-ID" sz="1200" dirty="0" err="1"/>
              <a:t>genetik</a:t>
            </a:r>
            <a:r>
              <a:rPr lang="en-ID" sz="1200" dirty="0"/>
              <a:t> dan </a:t>
            </a:r>
            <a:r>
              <a:rPr lang="en-ID" sz="1200" dirty="0" err="1"/>
              <a:t>faktor</a:t>
            </a:r>
            <a:r>
              <a:rPr lang="en-ID" sz="1200" dirty="0"/>
              <a:t> </a:t>
            </a:r>
            <a:r>
              <a:rPr lang="en-ID" sz="1200" dirty="0" err="1"/>
              <a:t>lingkungan</a:t>
            </a:r>
            <a:r>
              <a:rPr lang="en-ID" sz="1200" dirty="0"/>
              <a:t>. </a:t>
            </a:r>
            <a:r>
              <a:rPr lang="en-ID" sz="1200" dirty="0" err="1"/>
              <a:t>Secara</a:t>
            </a:r>
            <a:r>
              <a:rPr lang="en-ID" sz="1200" dirty="0"/>
              <a:t> </a:t>
            </a:r>
            <a:r>
              <a:rPr lang="en-ID" sz="1200" dirty="0" err="1"/>
              <a:t>medis</a:t>
            </a:r>
            <a:r>
              <a:rPr lang="en-ID" sz="1200" dirty="0"/>
              <a:t>, </a:t>
            </a:r>
            <a:r>
              <a:rPr lang="en-ID" sz="1200" dirty="0" err="1"/>
              <a:t>usia</a:t>
            </a:r>
            <a:r>
              <a:rPr lang="en-ID" sz="1200" dirty="0"/>
              <a:t> </a:t>
            </a:r>
            <a:r>
              <a:rPr lang="en-ID" sz="1200" dirty="0" err="1"/>
              <a:t>muda</a:t>
            </a:r>
            <a:r>
              <a:rPr lang="en-ID" sz="1200" dirty="0"/>
              <a:t> </a:t>
            </a:r>
            <a:r>
              <a:rPr lang="en-ID" sz="1200" dirty="0" err="1"/>
              <a:t>merupakan</a:t>
            </a:r>
            <a:r>
              <a:rPr lang="en-ID" sz="1200" dirty="0"/>
              <a:t> </a:t>
            </a:r>
            <a:r>
              <a:rPr lang="en-ID" sz="1200" dirty="0" err="1"/>
              <a:t>usia</a:t>
            </a:r>
            <a:r>
              <a:rPr lang="en-ID" sz="1200" dirty="0"/>
              <a:t> yang </a:t>
            </a:r>
            <a:r>
              <a:rPr lang="en-ID" sz="1200" dirty="0" err="1"/>
              <a:t>belum</a:t>
            </a:r>
            <a:r>
              <a:rPr lang="en-ID" sz="1200" dirty="0"/>
              <a:t> </a:t>
            </a:r>
            <a:r>
              <a:rPr lang="en-ID" sz="1200" dirty="0" err="1"/>
              <a:t>matang</a:t>
            </a:r>
            <a:r>
              <a:rPr lang="en-ID" sz="1200" dirty="0"/>
              <a:t> </a:t>
            </a:r>
            <a:r>
              <a:rPr lang="en-ID" sz="1200" dirty="0" err="1"/>
              <a:t>untuk</a:t>
            </a:r>
            <a:r>
              <a:rPr lang="en-ID" sz="1200" dirty="0"/>
              <a:t> </a:t>
            </a:r>
            <a:r>
              <a:rPr lang="en-ID" sz="1200" dirty="0" err="1"/>
              <a:t>melakukan</a:t>
            </a:r>
            <a:r>
              <a:rPr lang="en-ID" sz="1200" dirty="0"/>
              <a:t> </a:t>
            </a:r>
            <a:r>
              <a:rPr lang="en-ID" sz="1200" dirty="0" err="1"/>
              <a:t>perkawinan</a:t>
            </a:r>
            <a:r>
              <a:rPr lang="en-ID" sz="12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200" dirty="0"/>
              <a:t>Pada </a:t>
            </a:r>
            <a:r>
              <a:rPr lang="en-ID" sz="1200" dirty="0" err="1"/>
              <a:t>banyak</a:t>
            </a:r>
            <a:r>
              <a:rPr lang="en-ID" sz="1200" dirty="0"/>
              <a:t> </a:t>
            </a:r>
            <a:r>
              <a:rPr lang="en-ID" sz="1200" dirty="0" err="1"/>
              <a:t>kasus</a:t>
            </a:r>
            <a:r>
              <a:rPr lang="en-ID" sz="1200" dirty="0"/>
              <a:t>, </a:t>
            </a: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kongenital</a:t>
            </a:r>
            <a:r>
              <a:rPr lang="en-ID" sz="1200" dirty="0"/>
              <a:t> </a:t>
            </a:r>
            <a:r>
              <a:rPr lang="en-ID" sz="1200" dirty="0" err="1"/>
              <a:t>terjadi</a:t>
            </a:r>
            <a:r>
              <a:rPr lang="en-ID" sz="1200" dirty="0"/>
              <a:t> pada 3 </a:t>
            </a:r>
            <a:r>
              <a:rPr lang="en-ID" sz="1200" dirty="0" err="1"/>
              <a:t>bulan</a:t>
            </a:r>
            <a:r>
              <a:rPr lang="en-ID" sz="1200" dirty="0"/>
              <a:t> </a:t>
            </a:r>
            <a:r>
              <a:rPr lang="en-ID" sz="1200" dirty="0" err="1"/>
              <a:t>pertama</a:t>
            </a:r>
            <a:r>
              <a:rPr lang="en-ID" sz="1200" dirty="0"/>
              <a:t> </a:t>
            </a:r>
            <a:r>
              <a:rPr lang="en-ID" sz="1200" dirty="0" err="1"/>
              <a:t>kehamilan</a:t>
            </a:r>
            <a:r>
              <a:rPr lang="en-ID" sz="1200" dirty="0"/>
              <a:t>, </a:t>
            </a:r>
            <a:r>
              <a:rPr lang="en-ID" sz="1200" dirty="0" err="1"/>
              <a:t>yaitu</a:t>
            </a:r>
            <a:r>
              <a:rPr lang="en-ID" sz="1200" dirty="0"/>
              <a:t> </a:t>
            </a:r>
            <a:r>
              <a:rPr lang="en-ID" sz="1200" dirty="0" err="1"/>
              <a:t>saat</a:t>
            </a:r>
            <a:r>
              <a:rPr lang="en-ID" sz="1200" dirty="0"/>
              <a:t> organ pada </a:t>
            </a:r>
            <a:r>
              <a:rPr lang="en-ID" sz="1200" dirty="0" err="1"/>
              <a:t>tubuh</a:t>
            </a:r>
            <a:r>
              <a:rPr lang="en-ID" sz="1200" dirty="0"/>
              <a:t> </a:t>
            </a:r>
            <a:r>
              <a:rPr lang="en-ID" sz="1200" dirty="0" err="1"/>
              <a:t>bayi</a:t>
            </a:r>
            <a:r>
              <a:rPr lang="en-ID" sz="1200" dirty="0"/>
              <a:t> </a:t>
            </a:r>
            <a:r>
              <a:rPr lang="en-ID" sz="1200" dirty="0" err="1"/>
              <a:t>baru</a:t>
            </a:r>
            <a:r>
              <a:rPr lang="en-ID" sz="1200" dirty="0"/>
              <a:t> </a:t>
            </a:r>
            <a:r>
              <a:rPr lang="en-ID" sz="1200" dirty="0" err="1"/>
              <a:t>mulai</a:t>
            </a:r>
            <a:r>
              <a:rPr lang="en-ID" sz="1200" dirty="0"/>
              <a:t> </a:t>
            </a:r>
            <a:r>
              <a:rPr lang="en-ID" sz="1200" dirty="0" err="1"/>
              <a:t>terbentuk</a:t>
            </a:r>
            <a:r>
              <a:rPr lang="en-ID" sz="1200" dirty="0"/>
              <a:t>. </a:t>
            </a: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kongenital</a:t>
            </a:r>
            <a:r>
              <a:rPr lang="en-ID" sz="1200" dirty="0"/>
              <a:t> </a:t>
            </a:r>
            <a:r>
              <a:rPr lang="en-ID" sz="1200" dirty="0" err="1"/>
              <a:t>umumnya</a:t>
            </a:r>
            <a:r>
              <a:rPr lang="en-ID" sz="1200" dirty="0"/>
              <a:t> </a:t>
            </a:r>
            <a:r>
              <a:rPr lang="en-ID" sz="1200" dirty="0" err="1"/>
              <a:t>tidak</a:t>
            </a:r>
            <a:r>
              <a:rPr lang="en-ID" sz="1200" dirty="0"/>
              <a:t> </a:t>
            </a:r>
            <a:r>
              <a:rPr lang="en-ID" sz="1200" dirty="0" err="1"/>
              <a:t>berbahaya</a:t>
            </a:r>
            <a:r>
              <a:rPr lang="en-ID" sz="1200" dirty="0"/>
              <a:t>, </a:t>
            </a:r>
            <a:r>
              <a:rPr lang="en-ID" sz="1200" dirty="0" err="1"/>
              <a:t>namun</a:t>
            </a:r>
            <a:r>
              <a:rPr lang="en-ID" sz="1200" dirty="0"/>
              <a:t> </a:t>
            </a:r>
            <a:r>
              <a:rPr lang="en-ID" sz="1200" dirty="0" err="1"/>
              <a:t>ada</a:t>
            </a:r>
            <a:r>
              <a:rPr lang="en-ID" sz="1200" dirty="0"/>
              <a:t> pula yang </a:t>
            </a:r>
            <a:r>
              <a:rPr lang="en-ID" sz="1200" dirty="0" err="1"/>
              <a:t>harus</a:t>
            </a:r>
            <a:r>
              <a:rPr lang="en-ID" sz="1200" dirty="0"/>
              <a:t> </a:t>
            </a:r>
            <a:r>
              <a:rPr lang="en-ID" sz="1200" dirty="0" err="1"/>
              <a:t>segera</a:t>
            </a:r>
            <a:r>
              <a:rPr lang="en-ID" sz="1200" dirty="0"/>
              <a:t> </a:t>
            </a:r>
            <a:r>
              <a:rPr lang="en-ID" sz="1200" dirty="0" err="1"/>
              <a:t>ditangani</a:t>
            </a:r>
            <a:r>
              <a:rPr lang="en-ID" sz="1200" dirty="0"/>
              <a:t>. </a:t>
            </a:r>
            <a:r>
              <a:rPr lang="en-ID" sz="1200" dirty="0" err="1"/>
              <a:t>Jenis</a:t>
            </a:r>
            <a:r>
              <a:rPr lang="en-ID" sz="1200" dirty="0"/>
              <a:t> dan </a:t>
            </a:r>
            <a:r>
              <a:rPr lang="en-ID" sz="1200" dirty="0" err="1"/>
              <a:t>Gejala</a:t>
            </a:r>
            <a:r>
              <a:rPr lang="en-ID" sz="1200" dirty="0"/>
              <a:t> </a:t>
            </a: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Kongenital</a:t>
            </a:r>
            <a:r>
              <a:rPr lang="en-ID" sz="1200" dirty="0"/>
              <a:t> </a:t>
            </a: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kongenital</a:t>
            </a:r>
            <a:r>
              <a:rPr lang="en-ID" sz="1200" dirty="0"/>
              <a:t> </a:t>
            </a:r>
            <a:r>
              <a:rPr lang="en-ID" sz="1200" dirty="0" err="1"/>
              <a:t>dapat</a:t>
            </a:r>
            <a:r>
              <a:rPr lang="en-ID" sz="1200" dirty="0"/>
              <a:t> </a:t>
            </a:r>
            <a:r>
              <a:rPr lang="en-ID" sz="1200" dirty="0" err="1"/>
              <a:t>dibedakan</a:t>
            </a:r>
            <a:r>
              <a:rPr lang="en-ID" sz="1200" dirty="0"/>
              <a:t> </a:t>
            </a:r>
            <a:r>
              <a:rPr lang="en-ID" sz="1200" dirty="0" err="1"/>
              <a:t>menjadi</a:t>
            </a:r>
            <a:r>
              <a:rPr lang="en-ID" sz="1200" dirty="0"/>
              <a:t> </a:t>
            </a: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fisik</a:t>
            </a:r>
            <a:r>
              <a:rPr lang="en-ID" sz="1200" dirty="0"/>
              <a:t> dan </a:t>
            </a: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fungsional</a:t>
            </a:r>
            <a:r>
              <a:rPr lang="en-ID" sz="1200" dirty="0"/>
              <a:t> (</a:t>
            </a: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sistem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fungsi</a:t>
            </a:r>
            <a:r>
              <a:rPr lang="en-ID" sz="1200" dirty="0"/>
              <a:t> organ </a:t>
            </a:r>
            <a:r>
              <a:rPr lang="en-ID" sz="1200" dirty="0" err="1"/>
              <a:t>tubuh</a:t>
            </a:r>
            <a:r>
              <a:rPr lang="en-ID" sz="1200" dirty="0"/>
              <a:t>).</a:t>
            </a:r>
            <a:r>
              <a:rPr lang="en-ID" sz="1200" dirty="0" err="1"/>
              <a:t>Cacat</a:t>
            </a:r>
            <a:r>
              <a:rPr lang="en-ID" sz="1200" dirty="0"/>
              <a:t> </a:t>
            </a:r>
            <a:r>
              <a:rPr lang="en-ID" sz="1200" dirty="0" err="1"/>
              <a:t>lahir</a:t>
            </a:r>
            <a:r>
              <a:rPr lang="en-ID" sz="1200" dirty="0"/>
              <a:t> yang </a:t>
            </a:r>
            <a:r>
              <a:rPr lang="en-ID" sz="1200" dirty="0" err="1"/>
              <a:t>memengaruhi</a:t>
            </a:r>
            <a:r>
              <a:rPr lang="en-ID" sz="1200" dirty="0"/>
              <a:t> </a:t>
            </a:r>
            <a:r>
              <a:rPr lang="en-ID" sz="1200" dirty="0" err="1"/>
              <a:t>fisik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bagian</a:t>
            </a:r>
            <a:r>
              <a:rPr lang="en-ID" sz="1200" dirty="0"/>
              <a:t> </a:t>
            </a:r>
            <a:r>
              <a:rPr lang="en-ID" sz="1200" dirty="0" err="1"/>
              <a:t>tubuh</a:t>
            </a:r>
            <a:r>
              <a:rPr lang="en-ID" sz="1200" dirty="0"/>
              <a:t> </a:t>
            </a:r>
            <a:r>
              <a:rPr lang="en-ID" sz="1200" dirty="0" err="1"/>
              <a:t>bayi</a:t>
            </a:r>
            <a:r>
              <a:rPr lang="en-ID" sz="1200" dirty="0"/>
              <a:t> </a:t>
            </a:r>
            <a:r>
              <a:rPr lang="en-ID" sz="1200" dirty="0" err="1"/>
              <a:t>antara</a:t>
            </a:r>
            <a:r>
              <a:rPr lang="en-ID" sz="1200" dirty="0"/>
              <a:t> lain: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200" dirty="0"/>
              <a:t>1. </a:t>
            </a:r>
            <a:r>
              <a:rPr lang="en-ID" sz="1200" dirty="0" err="1"/>
              <a:t>Bibir</a:t>
            </a:r>
            <a:r>
              <a:rPr lang="en-ID" sz="1200" dirty="0"/>
              <a:t> </a:t>
            </a:r>
            <a:r>
              <a:rPr lang="en-ID" sz="1200" dirty="0" err="1"/>
              <a:t>sumbing</a:t>
            </a:r>
            <a:r>
              <a:rPr lang="en-ID" sz="1200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200" dirty="0" err="1"/>
              <a:t>Bibir</a:t>
            </a:r>
            <a:r>
              <a:rPr lang="en-ID" sz="1200" dirty="0"/>
              <a:t> </a:t>
            </a:r>
            <a:r>
              <a:rPr lang="en-ID" sz="1200" dirty="0" err="1"/>
              <a:t>sumbing</a:t>
            </a:r>
            <a:r>
              <a:rPr lang="en-ID" sz="1200" dirty="0"/>
              <a:t> </a:t>
            </a:r>
            <a:r>
              <a:rPr lang="en-ID" sz="1200" dirty="0" err="1"/>
              <a:t>adalah</a:t>
            </a:r>
            <a:r>
              <a:rPr lang="en-ID" sz="1200" dirty="0"/>
              <a:t> </a:t>
            </a:r>
            <a:r>
              <a:rPr lang="en-ID" sz="1200" dirty="0" err="1"/>
              <a:t>kondisi</a:t>
            </a:r>
            <a:r>
              <a:rPr lang="en-ID" sz="1200" dirty="0"/>
              <a:t> </a:t>
            </a:r>
            <a:r>
              <a:rPr lang="en-ID" sz="1200" dirty="0" err="1"/>
              <a:t>terbentuknya</a:t>
            </a:r>
            <a:r>
              <a:rPr lang="en-ID" sz="1200" dirty="0"/>
              <a:t> </a:t>
            </a:r>
            <a:r>
              <a:rPr lang="en-ID" sz="1200" dirty="0" err="1"/>
              <a:t>celah</a:t>
            </a:r>
            <a:r>
              <a:rPr lang="en-ID" sz="1200" dirty="0"/>
              <a:t> pada </a:t>
            </a:r>
            <a:r>
              <a:rPr lang="en-ID" sz="1200" dirty="0" err="1"/>
              <a:t>bibir</a:t>
            </a:r>
            <a:r>
              <a:rPr lang="en-ID" sz="1200" dirty="0"/>
              <a:t> </a:t>
            </a:r>
            <a:r>
              <a:rPr lang="en-ID" sz="1200" dirty="0" err="1"/>
              <a:t>bagian</a:t>
            </a:r>
            <a:r>
              <a:rPr lang="en-ID" sz="1200" dirty="0"/>
              <a:t> </a:t>
            </a:r>
            <a:r>
              <a:rPr lang="en-ID" sz="1200" dirty="0" err="1"/>
              <a:t>atas</a:t>
            </a:r>
            <a:r>
              <a:rPr lang="en-ID" sz="1200" dirty="0"/>
              <a:t>, </a:t>
            </a:r>
            <a:r>
              <a:rPr lang="en-ID" sz="1200" dirty="0" err="1"/>
              <a:t>langit-langit</a:t>
            </a:r>
            <a:r>
              <a:rPr lang="en-ID" sz="1200" dirty="0"/>
              <a:t> </a:t>
            </a:r>
            <a:r>
              <a:rPr lang="en-ID" sz="1200" dirty="0" err="1"/>
              <a:t>mulut</a:t>
            </a:r>
            <a:r>
              <a:rPr lang="en-ID" sz="1200" dirty="0"/>
              <a:t>,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keduanya</a:t>
            </a:r>
            <a:r>
              <a:rPr lang="en-ID" sz="1200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200" dirty="0"/>
              <a:t>2. </a:t>
            </a: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jantung</a:t>
            </a:r>
            <a:r>
              <a:rPr lang="en-ID" sz="1200" dirty="0"/>
              <a:t> </a:t>
            </a:r>
            <a:r>
              <a:rPr lang="en-ID" sz="1200" dirty="0" err="1"/>
              <a:t>bawaan</a:t>
            </a:r>
            <a:endParaRPr lang="en-ID" sz="12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jantung</a:t>
            </a:r>
            <a:r>
              <a:rPr lang="en-ID" sz="1200" dirty="0"/>
              <a:t> </a:t>
            </a:r>
            <a:r>
              <a:rPr lang="en-ID" sz="1200" dirty="0" err="1"/>
              <a:t>bawaan</a:t>
            </a:r>
            <a:r>
              <a:rPr lang="en-ID" sz="1200" dirty="0"/>
              <a:t> </a:t>
            </a:r>
            <a:r>
              <a:rPr lang="en-ID" sz="1200" dirty="0" err="1"/>
              <a:t>adalah</a:t>
            </a:r>
            <a:r>
              <a:rPr lang="en-ID" sz="1200" dirty="0"/>
              <a:t> </a:t>
            </a:r>
            <a:r>
              <a:rPr lang="en-ID" sz="1200" dirty="0" err="1"/>
              <a:t>pembentukan</a:t>
            </a:r>
            <a:r>
              <a:rPr lang="en-ID" sz="1200" dirty="0"/>
              <a:t> </a:t>
            </a:r>
            <a:r>
              <a:rPr lang="en-ID" sz="1200" dirty="0" err="1"/>
              <a:t>jantung</a:t>
            </a:r>
            <a:r>
              <a:rPr lang="en-ID" sz="1200" dirty="0"/>
              <a:t> </a:t>
            </a:r>
            <a:r>
              <a:rPr lang="en-ID" sz="1200" dirty="0" err="1"/>
              <a:t>atau</a:t>
            </a:r>
            <a:r>
              <a:rPr lang="en-ID" sz="1200" dirty="0"/>
              <a:t> </a:t>
            </a:r>
            <a:r>
              <a:rPr lang="en-ID" sz="1200" dirty="0" err="1"/>
              <a:t>pembuluh</a:t>
            </a:r>
            <a:r>
              <a:rPr lang="en-ID" sz="1200" dirty="0"/>
              <a:t> </a:t>
            </a:r>
            <a:r>
              <a:rPr lang="en-ID" sz="1200" dirty="0" err="1"/>
              <a:t>darah</a:t>
            </a:r>
            <a:r>
              <a:rPr lang="en-ID" sz="1200" dirty="0"/>
              <a:t> </a:t>
            </a:r>
            <a:r>
              <a:rPr lang="en-ID" sz="1200" dirty="0" err="1"/>
              <a:t>besar</a:t>
            </a:r>
            <a:r>
              <a:rPr lang="en-ID" sz="1200" dirty="0"/>
              <a:t> yang </a:t>
            </a:r>
            <a:r>
              <a:rPr lang="en-ID" sz="1200" dirty="0" err="1"/>
              <a:t>tidak</a:t>
            </a:r>
            <a:r>
              <a:rPr lang="en-ID" sz="1200" dirty="0"/>
              <a:t> normal. Ada </a:t>
            </a:r>
            <a:r>
              <a:rPr lang="en-ID" sz="1200" dirty="0" err="1"/>
              <a:t>beberapa</a:t>
            </a:r>
            <a:r>
              <a:rPr lang="en-ID" sz="1200" dirty="0"/>
              <a:t> </a:t>
            </a:r>
            <a:r>
              <a:rPr lang="en-ID" sz="1200" dirty="0" err="1"/>
              <a:t>jenis</a:t>
            </a:r>
            <a:r>
              <a:rPr lang="en-ID" sz="1200" dirty="0"/>
              <a:t> </a:t>
            </a:r>
            <a:r>
              <a:rPr lang="en-ID" sz="1200" dirty="0" err="1"/>
              <a:t>kelainan</a:t>
            </a:r>
            <a:r>
              <a:rPr lang="en-ID" sz="1200" dirty="0"/>
              <a:t> </a:t>
            </a:r>
            <a:r>
              <a:rPr lang="en-ID" sz="1200" dirty="0" err="1"/>
              <a:t>jantung</a:t>
            </a:r>
            <a:r>
              <a:rPr lang="en-ID" sz="1200" dirty="0"/>
              <a:t> </a:t>
            </a:r>
            <a:r>
              <a:rPr lang="en-ID" sz="1200" dirty="0" err="1"/>
              <a:t>bawaan</a:t>
            </a:r>
            <a:r>
              <a:rPr lang="en-ID" sz="1200" dirty="0"/>
              <a:t>, </a:t>
            </a:r>
            <a:r>
              <a:rPr lang="en-ID" sz="1200" dirty="0" err="1"/>
              <a:t>yaitu</a:t>
            </a:r>
            <a:r>
              <a:rPr lang="en-ID" sz="1200" dirty="0"/>
              <a:t>: </a:t>
            </a:r>
            <a:r>
              <a:rPr lang="en-ID" sz="1200" dirty="0" err="1"/>
              <a:t>Kebocoran</a:t>
            </a:r>
            <a:r>
              <a:rPr lang="en-ID" sz="1200" dirty="0"/>
              <a:t> </a:t>
            </a:r>
            <a:r>
              <a:rPr lang="en-ID" sz="1200" dirty="0" err="1"/>
              <a:t>katup</a:t>
            </a:r>
            <a:r>
              <a:rPr lang="en-ID" sz="1200" dirty="0"/>
              <a:t> </a:t>
            </a:r>
            <a:r>
              <a:rPr lang="en-ID" sz="1200" dirty="0" err="1"/>
              <a:t>jantung</a:t>
            </a:r>
            <a:r>
              <a:rPr lang="en-ID" sz="1200" dirty="0"/>
              <a:t>, Patent ductus arteriosus, </a:t>
            </a:r>
            <a:r>
              <a:rPr lang="en-ID" sz="1200" dirty="0" err="1"/>
              <a:t>Penyempitan</a:t>
            </a:r>
            <a:r>
              <a:rPr lang="en-ID" sz="1200" dirty="0"/>
              <a:t> </a:t>
            </a:r>
            <a:r>
              <a:rPr lang="en-ID" sz="1200" dirty="0" err="1"/>
              <a:t>katup</a:t>
            </a:r>
            <a:r>
              <a:rPr lang="en-ID" sz="1200" dirty="0"/>
              <a:t> </a:t>
            </a:r>
            <a:r>
              <a:rPr lang="en-ID" sz="1200" dirty="0" err="1"/>
              <a:t>jantung</a:t>
            </a:r>
            <a:r>
              <a:rPr lang="en-ID" sz="1200" dirty="0"/>
              <a:t>, Tetralogy of Fallot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grpSp>
        <p:nvGrpSpPr>
          <p:cNvPr id="759" name="Google Shape;759;p57"/>
          <p:cNvGrpSpPr/>
          <p:nvPr/>
        </p:nvGrpSpPr>
        <p:grpSpPr>
          <a:xfrm>
            <a:off x="6155473" y="-85165"/>
            <a:ext cx="1404202" cy="1635185"/>
            <a:chOff x="3653706" y="348786"/>
            <a:chExt cx="3388129" cy="4623936"/>
          </a:xfrm>
        </p:grpSpPr>
        <p:sp>
          <p:nvSpPr>
            <p:cNvPr id="760" name="Google Shape;760;p57"/>
            <p:cNvSpPr/>
            <p:nvPr/>
          </p:nvSpPr>
          <p:spPr>
            <a:xfrm>
              <a:off x="5160901" y="348786"/>
              <a:ext cx="1651853" cy="1172730"/>
            </a:xfrm>
            <a:custGeom>
              <a:avLst/>
              <a:gdLst/>
              <a:ahLst/>
              <a:cxnLst/>
              <a:rect l="l" t="t" r="r" b="b"/>
              <a:pathLst>
                <a:path w="12022" h="8535" extrusionOk="0">
                  <a:moveTo>
                    <a:pt x="7415" y="4109"/>
                  </a:moveTo>
                  <a:cubicBezTo>
                    <a:pt x="7395" y="4148"/>
                    <a:pt x="7385" y="4177"/>
                    <a:pt x="7366" y="4215"/>
                  </a:cubicBezTo>
                  <a:cubicBezTo>
                    <a:pt x="7366" y="4205"/>
                    <a:pt x="7357" y="4196"/>
                    <a:pt x="7347" y="4196"/>
                  </a:cubicBezTo>
                  <a:cubicBezTo>
                    <a:pt x="7366" y="4167"/>
                    <a:pt x="7395" y="4138"/>
                    <a:pt x="7415" y="4109"/>
                  </a:cubicBezTo>
                  <a:close/>
                  <a:moveTo>
                    <a:pt x="5345" y="0"/>
                  </a:moveTo>
                  <a:cubicBezTo>
                    <a:pt x="4014" y="0"/>
                    <a:pt x="2922" y="1006"/>
                    <a:pt x="2787" y="2299"/>
                  </a:cubicBezTo>
                  <a:cubicBezTo>
                    <a:pt x="2721" y="2289"/>
                    <a:pt x="2653" y="2289"/>
                    <a:pt x="2587" y="2289"/>
                  </a:cubicBezTo>
                  <a:cubicBezTo>
                    <a:pt x="1159" y="2289"/>
                    <a:pt x="0" y="3449"/>
                    <a:pt x="0" y="4876"/>
                  </a:cubicBezTo>
                  <a:cubicBezTo>
                    <a:pt x="0" y="6313"/>
                    <a:pt x="1159" y="7472"/>
                    <a:pt x="2587" y="7472"/>
                  </a:cubicBezTo>
                  <a:cubicBezTo>
                    <a:pt x="2979" y="7472"/>
                    <a:pt x="3353" y="7385"/>
                    <a:pt x="3679" y="7232"/>
                  </a:cubicBezTo>
                  <a:cubicBezTo>
                    <a:pt x="4090" y="8008"/>
                    <a:pt x="4895" y="8535"/>
                    <a:pt x="5834" y="8535"/>
                  </a:cubicBezTo>
                  <a:cubicBezTo>
                    <a:pt x="6849" y="8535"/>
                    <a:pt x="7721" y="7913"/>
                    <a:pt x="8085" y="7031"/>
                  </a:cubicBezTo>
                  <a:cubicBezTo>
                    <a:pt x="8497" y="7366"/>
                    <a:pt x="9024" y="7568"/>
                    <a:pt x="9599" y="7568"/>
                  </a:cubicBezTo>
                  <a:cubicBezTo>
                    <a:pt x="10940" y="7568"/>
                    <a:pt x="12022" y="6485"/>
                    <a:pt x="12022" y="5144"/>
                  </a:cubicBezTo>
                  <a:cubicBezTo>
                    <a:pt x="12022" y="4196"/>
                    <a:pt x="11466" y="3372"/>
                    <a:pt x="10671" y="2979"/>
                  </a:cubicBezTo>
                  <a:cubicBezTo>
                    <a:pt x="10691" y="2845"/>
                    <a:pt x="10710" y="2711"/>
                    <a:pt x="10710" y="2577"/>
                  </a:cubicBezTo>
                  <a:cubicBezTo>
                    <a:pt x="10710" y="1466"/>
                    <a:pt x="9809" y="565"/>
                    <a:pt x="8698" y="565"/>
                  </a:cubicBezTo>
                  <a:cubicBezTo>
                    <a:pt x="8209" y="565"/>
                    <a:pt x="7759" y="747"/>
                    <a:pt x="7415" y="1035"/>
                  </a:cubicBezTo>
                  <a:cubicBezTo>
                    <a:pt x="6945" y="412"/>
                    <a:pt x="6188" y="0"/>
                    <a:pt x="534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57"/>
            <p:cNvSpPr/>
            <p:nvPr/>
          </p:nvSpPr>
          <p:spPr>
            <a:xfrm>
              <a:off x="3653706" y="915993"/>
              <a:ext cx="1204608" cy="771378"/>
            </a:xfrm>
            <a:custGeom>
              <a:avLst/>
              <a:gdLst/>
              <a:ahLst/>
              <a:cxnLst/>
              <a:rect l="l" t="t" r="r" b="b"/>
              <a:pathLst>
                <a:path w="8767" h="5614" extrusionOk="0">
                  <a:moveTo>
                    <a:pt x="3124" y="1"/>
                  </a:moveTo>
                  <a:cubicBezTo>
                    <a:pt x="2195" y="1"/>
                    <a:pt x="1438" y="758"/>
                    <a:pt x="1438" y="1686"/>
                  </a:cubicBezTo>
                  <a:lnTo>
                    <a:pt x="1438" y="1754"/>
                  </a:lnTo>
                  <a:lnTo>
                    <a:pt x="1399" y="1754"/>
                  </a:lnTo>
                  <a:cubicBezTo>
                    <a:pt x="624" y="1754"/>
                    <a:pt x="1" y="2376"/>
                    <a:pt x="1" y="3152"/>
                  </a:cubicBezTo>
                  <a:cubicBezTo>
                    <a:pt x="1" y="3928"/>
                    <a:pt x="624" y="4551"/>
                    <a:pt x="1399" y="4551"/>
                  </a:cubicBezTo>
                  <a:cubicBezTo>
                    <a:pt x="1495" y="4551"/>
                    <a:pt x="1591" y="4541"/>
                    <a:pt x="1678" y="4522"/>
                  </a:cubicBezTo>
                  <a:cubicBezTo>
                    <a:pt x="1878" y="5154"/>
                    <a:pt x="2472" y="5614"/>
                    <a:pt x="3172" y="5614"/>
                  </a:cubicBezTo>
                  <a:cubicBezTo>
                    <a:pt x="3708" y="5614"/>
                    <a:pt x="4187" y="5346"/>
                    <a:pt x="4465" y="4934"/>
                  </a:cubicBezTo>
                  <a:cubicBezTo>
                    <a:pt x="4714" y="5107"/>
                    <a:pt x="5020" y="5202"/>
                    <a:pt x="5346" y="5202"/>
                  </a:cubicBezTo>
                  <a:cubicBezTo>
                    <a:pt x="5978" y="5202"/>
                    <a:pt x="6525" y="4828"/>
                    <a:pt x="6764" y="4283"/>
                  </a:cubicBezTo>
                  <a:cubicBezTo>
                    <a:pt x="6955" y="4388"/>
                    <a:pt x="7185" y="4445"/>
                    <a:pt x="7415" y="4445"/>
                  </a:cubicBezTo>
                  <a:cubicBezTo>
                    <a:pt x="8162" y="4445"/>
                    <a:pt x="8766" y="3842"/>
                    <a:pt x="8766" y="3104"/>
                  </a:cubicBezTo>
                  <a:cubicBezTo>
                    <a:pt x="8766" y="2357"/>
                    <a:pt x="8162" y="1754"/>
                    <a:pt x="7415" y="1754"/>
                  </a:cubicBezTo>
                  <a:cubicBezTo>
                    <a:pt x="7262" y="1754"/>
                    <a:pt x="7119" y="1782"/>
                    <a:pt x="6974" y="1831"/>
                  </a:cubicBezTo>
                  <a:lnTo>
                    <a:pt x="6974" y="1754"/>
                  </a:lnTo>
                  <a:cubicBezTo>
                    <a:pt x="6974" y="1007"/>
                    <a:pt x="6371" y="403"/>
                    <a:pt x="5633" y="403"/>
                  </a:cubicBezTo>
                  <a:cubicBezTo>
                    <a:pt x="5222" y="403"/>
                    <a:pt x="4858" y="585"/>
                    <a:pt x="4609" y="873"/>
                  </a:cubicBezTo>
                  <a:cubicBezTo>
                    <a:pt x="4321" y="355"/>
                    <a:pt x="3766" y="1"/>
                    <a:pt x="312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57"/>
            <p:cNvSpPr/>
            <p:nvPr/>
          </p:nvSpPr>
          <p:spPr>
            <a:xfrm>
              <a:off x="6312492" y="3514179"/>
              <a:ext cx="8107" cy="710921"/>
            </a:xfrm>
            <a:custGeom>
              <a:avLst/>
              <a:gdLst/>
              <a:ahLst/>
              <a:cxnLst/>
              <a:rect l="l" t="t" r="r" b="b"/>
              <a:pathLst>
                <a:path w="59" h="5174" extrusionOk="0">
                  <a:moveTo>
                    <a:pt x="30" y="1"/>
                  </a:moveTo>
                  <a:cubicBezTo>
                    <a:pt x="11" y="1"/>
                    <a:pt x="1" y="11"/>
                    <a:pt x="1" y="20"/>
                  </a:cubicBezTo>
                  <a:lnTo>
                    <a:pt x="1" y="5145"/>
                  </a:lnTo>
                  <a:cubicBezTo>
                    <a:pt x="1" y="5164"/>
                    <a:pt x="11" y="5173"/>
                    <a:pt x="30" y="5173"/>
                  </a:cubicBezTo>
                  <a:cubicBezTo>
                    <a:pt x="39" y="5173"/>
                    <a:pt x="58" y="5164"/>
                    <a:pt x="58" y="5145"/>
                  </a:cubicBezTo>
                  <a:lnTo>
                    <a:pt x="58" y="20"/>
                  </a:lnTo>
                  <a:cubicBezTo>
                    <a:pt x="58" y="11"/>
                    <a:pt x="39" y="1"/>
                    <a:pt x="3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57"/>
            <p:cNvSpPr/>
            <p:nvPr/>
          </p:nvSpPr>
          <p:spPr>
            <a:xfrm>
              <a:off x="6108583" y="4105019"/>
              <a:ext cx="414681" cy="323720"/>
            </a:xfrm>
            <a:custGeom>
              <a:avLst/>
              <a:gdLst/>
              <a:ahLst/>
              <a:cxnLst/>
              <a:rect l="l" t="t" r="r" b="b"/>
              <a:pathLst>
                <a:path w="3018" h="2356" extrusionOk="0">
                  <a:moveTo>
                    <a:pt x="1514" y="1123"/>
                  </a:moveTo>
                  <a:lnTo>
                    <a:pt x="1514" y="1132"/>
                  </a:lnTo>
                  <a:lnTo>
                    <a:pt x="1504" y="1132"/>
                  </a:lnTo>
                  <a:cubicBezTo>
                    <a:pt x="1514" y="1132"/>
                    <a:pt x="1514" y="1132"/>
                    <a:pt x="1514" y="1123"/>
                  </a:cubicBezTo>
                  <a:close/>
                  <a:moveTo>
                    <a:pt x="813" y="1"/>
                  </a:moveTo>
                  <a:cubicBezTo>
                    <a:pt x="770" y="1"/>
                    <a:pt x="725" y="4"/>
                    <a:pt x="680" y="11"/>
                  </a:cubicBezTo>
                  <a:cubicBezTo>
                    <a:pt x="373" y="69"/>
                    <a:pt x="124" y="318"/>
                    <a:pt x="58" y="624"/>
                  </a:cubicBezTo>
                  <a:cubicBezTo>
                    <a:pt x="0" y="922"/>
                    <a:pt x="115" y="1190"/>
                    <a:pt x="316" y="1362"/>
                  </a:cubicBezTo>
                  <a:lnTo>
                    <a:pt x="1399" y="2320"/>
                  </a:lnTo>
                  <a:cubicBezTo>
                    <a:pt x="1432" y="2344"/>
                    <a:pt x="1473" y="2356"/>
                    <a:pt x="1514" y="2356"/>
                  </a:cubicBezTo>
                  <a:cubicBezTo>
                    <a:pt x="1554" y="2356"/>
                    <a:pt x="1595" y="2344"/>
                    <a:pt x="1629" y="2320"/>
                  </a:cubicBezTo>
                  <a:lnTo>
                    <a:pt x="2711" y="1362"/>
                  </a:lnTo>
                  <a:cubicBezTo>
                    <a:pt x="2912" y="1190"/>
                    <a:pt x="3017" y="922"/>
                    <a:pt x="2960" y="624"/>
                  </a:cubicBezTo>
                  <a:cubicBezTo>
                    <a:pt x="2902" y="318"/>
                    <a:pt x="2653" y="69"/>
                    <a:pt x="2347" y="11"/>
                  </a:cubicBezTo>
                  <a:cubicBezTo>
                    <a:pt x="2302" y="4"/>
                    <a:pt x="2257" y="1"/>
                    <a:pt x="2213" y="1"/>
                  </a:cubicBezTo>
                  <a:cubicBezTo>
                    <a:pt x="1905" y="1"/>
                    <a:pt x="1639" y="172"/>
                    <a:pt x="1514" y="424"/>
                  </a:cubicBezTo>
                  <a:cubicBezTo>
                    <a:pt x="1380" y="172"/>
                    <a:pt x="1120" y="1"/>
                    <a:pt x="813" y="1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57"/>
            <p:cNvSpPr/>
            <p:nvPr/>
          </p:nvSpPr>
          <p:spPr>
            <a:xfrm>
              <a:off x="6105973" y="4100897"/>
              <a:ext cx="421276" cy="332102"/>
            </a:xfrm>
            <a:custGeom>
              <a:avLst/>
              <a:gdLst/>
              <a:ahLst/>
              <a:cxnLst/>
              <a:rect l="l" t="t" r="r" b="b"/>
              <a:pathLst>
                <a:path w="3066" h="2417" extrusionOk="0">
                  <a:moveTo>
                    <a:pt x="1533" y="1095"/>
                  </a:moveTo>
                  <a:lnTo>
                    <a:pt x="1465" y="1210"/>
                  </a:lnTo>
                  <a:lnTo>
                    <a:pt x="1533" y="1201"/>
                  </a:lnTo>
                  <a:lnTo>
                    <a:pt x="1599" y="1210"/>
                  </a:lnTo>
                  <a:lnTo>
                    <a:pt x="1561" y="1153"/>
                  </a:lnTo>
                  <a:lnTo>
                    <a:pt x="1533" y="1095"/>
                  </a:lnTo>
                  <a:close/>
                  <a:moveTo>
                    <a:pt x="2221" y="68"/>
                  </a:moveTo>
                  <a:cubicBezTo>
                    <a:pt x="2266" y="68"/>
                    <a:pt x="2311" y="72"/>
                    <a:pt x="2357" y="80"/>
                  </a:cubicBezTo>
                  <a:cubicBezTo>
                    <a:pt x="2644" y="128"/>
                    <a:pt x="2893" y="367"/>
                    <a:pt x="2950" y="654"/>
                  </a:cubicBezTo>
                  <a:cubicBezTo>
                    <a:pt x="2998" y="923"/>
                    <a:pt x="2912" y="1191"/>
                    <a:pt x="2701" y="1363"/>
                  </a:cubicBezTo>
                  <a:lnTo>
                    <a:pt x="2653" y="1412"/>
                  </a:lnTo>
                  <a:lnTo>
                    <a:pt x="1619" y="2321"/>
                  </a:lnTo>
                  <a:cubicBezTo>
                    <a:pt x="1595" y="2345"/>
                    <a:pt x="1564" y="2357"/>
                    <a:pt x="1532" y="2357"/>
                  </a:cubicBezTo>
                  <a:cubicBezTo>
                    <a:pt x="1499" y="2357"/>
                    <a:pt x="1466" y="2345"/>
                    <a:pt x="1437" y="2321"/>
                  </a:cubicBezTo>
                  <a:lnTo>
                    <a:pt x="402" y="1412"/>
                  </a:lnTo>
                  <a:lnTo>
                    <a:pt x="412" y="1412"/>
                  </a:lnTo>
                  <a:lnTo>
                    <a:pt x="354" y="1363"/>
                  </a:lnTo>
                  <a:cubicBezTo>
                    <a:pt x="153" y="1191"/>
                    <a:pt x="58" y="923"/>
                    <a:pt x="115" y="654"/>
                  </a:cubicBezTo>
                  <a:cubicBezTo>
                    <a:pt x="173" y="367"/>
                    <a:pt x="412" y="128"/>
                    <a:pt x="709" y="80"/>
                  </a:cubicBezTo>
                  <a:cubicBezTo>
                    <a:pt x="754" y="72"/>
                    <a:pt x="800" y="68"/>
                    <a:pt x="844" y="68"/>
                  </a:cubicBezTo>
                  <a:cubicBezTo>
                    <a:pt x="1120" y="68"/>
                    <a:pt x="1372" y="217"/>
                    <a:pt x="1504" y="473"/>
                  </a:cubicBezTo>
                  <a:lnTo>
                    <a:pt x="1533" y="530"/>
                  </a:lnTo>
                  <a:lnTo>
                    <a:pt x="1561" y="473"/>
                  </a:lnTo>
                  <a:cubicBezTo>
                    <a:pt x="1693" y="217"/>
                    <a:pt x="1946" y="68"/>
                    <a:pt x="2221" y="68"/>
                  </a:cubicBezTo>
                  <a:close/>
                  <a:moveTo>
                    <a:pt x="842" y="0"/>
                  </a:moveTo>
                  <a:cubicBezTo>
                    <a:pt x="794" y="0"/>
                    <a:pt x="747" y="5"/>
                    <a:pt x="699" y="13"/>
                  </a:cubicBezTo>
                  <a:cubicBezTo>
                    <a:pt x="373" y="70"/>
                    <a:pt x="115" y="320"/>
                    <a:pt x="48" y="645"/>
                  </a:cubicBezTo>
                  <a:cubicBezTo>
                    <a:pt x="0" y="913"/>
                    <a:pt x="77" y="1182"/>
                    <a:pt x="268" y="1373"/>
                  </a:cubicBezTo>
                  <a:lnTo>
                    <a:pt x="258" y="1373"/>
                  </a:lnTo>
                  <a:lnTo>
                    <a:pt x="1399" y="2369"/>
                  </a:lnTo>
                  <a:cubicBezTo>
                    <a:pt x="1437" y="2408"/>
                    <a:pt x="1485" y="2417"/>
                    <a:pt x="1533" y="2417"/>
                  </a:cubicBezTo>
                  <a:cubicBezTo>
                    <a:pt x="1580" y="2417"/>
                    <a:pt x="1629" y="2408"/>
                    <a:pt x="1667" y="2369"/>
                  </a:cubicBezTo>
                  <a:lnTo>
                    <a:pt x="2749" y="1421"/>
                  </a:lnTo>
                  <a:lnTo>
                    <a:pt x="2797" y="1373"/>
                  </a:lnTo>
                  <a:cubicBezTo>
                    <a:pt x="2989" y="1182"/>
                    <a:pt x="3065" y="913"/>
                    <a:pt x="3017" y="645"/>
                  </a:cubicBezTo>
                  <a:cubicBezTo>
                    <a:pt x="2950" y="320"/>
                    <a:pt x="2691" y="70"/>
                    <a:pt x="2366" y="13"/>
                  </a:cubicBezTo>
                  <a:cubicBezTo>
                    <a:pt x="2317" y="5"/>
                    <a:pt x="2268" y="0"/>
                    <a:pt x="2220" y="0"/>
                  </a:cubicBezTo>
                  <a:cubicBezTo>
                    <a:pt x="1939" y="0"/>
                    <a:pt x="1680" y="141"/>
                    <a:pt x="1533" y="386"/>
                  </a:cubicBezTo>
                  <a:cubicBezTo>
                    <a:pt x="1386" y="141"/>
                    <a:pt x="1119" y="0"/>
                    <a:pt x="842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57"/>
            <p:cNvSpPr/>
            <p:nvPr/>
          </p:nvSpPr>
          <p:spPr>
            <a:xfrm>
              <a:off x="6136202" y="4131539"/>
              <a:ext cx="90960" cy="86976"/>
            </a:xfrm>
            <a:custGeom>
              <a:avLst/>
              <a:gdLst/>
              <a:ahLst/>
              <a:cxnLst/>
              <a:rect l="l" t="t" r="r" b="b"/>
              <a:pathLst>
                <a:path w="662" h="633" extrusionOk="0">
                  <a:moveTo>
                    <a:pt x="460" y="1"/>
                  </a:moveTo>
                  <a:cubicBezTo>
                    <a:pt x="364" y="1"/>
                    <a:pt x="249" y="58"/>
                    <a:pt x="163" y="173"/>
                  </a:cubicBezTo>
                  <a:cubicBezTo>
                    <a:pt x="29" y="326"/>
                    <a:pt x="0" y="518"/>
                    <a:pt x="96" y="595"/>
                  </a:cubicBezTo>
                  <a:cubicBezTo>
                    <a:pt x="125" y="623"/>
                    <a:pt x="163" y="633"/>
                    <a:pt x="202" y="633"/>
                  </a:cubicBezTo>
                  <a:cubicBezTo>
                    <a:pt x="297" y="633"/>
                    <a:pt x="412" y="565"/>
                    <a:pt x="508" y="461"/>
                  </a:cubicBezTo>
                  <a:cubicBezTo>
                    <a:pt x="632" y="307"/>
                    <a:pt x="661" y="116"/>
                    <a:pt x="575" y="39"/>
                  </a:cubicBezTo>
                  <a:cubicBezTo>
                    <a:pt x="546" y="10"/>
                    <a:pt x="508" y="1"/>
                    <a:pt x="460" y="1"/>
                  </a:cubicBezTo>
                  <a:close/>
                </a:path>
              </a:pathLst>
            </a:custGeom>
            <a:solidFill>
              <a:srgbClr val="FFED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57"/>
            <p:cNvSpPr/>
            <p:nvPr/>
          </p:nvSpPr>
          <p:spPr>
            <a:xfrm>
              <a:off x="6590325" y="3569553"/>
              <a:ext cx="6595" cy="1041236"/>
            </a:xfrm>
            <a:custGeom>
              <a:avLst/>
              <a:gdLst/>
              <a:ahLst/>
              <a:cxnLst/>
              <a:rect l="l" t="t" r="r" b="b"/>
              <a:pathLst>
                <a:path w="48" h="7578" extrusionOk="0">
                  <a:moveTo>
                    <a:pt x="19" y="0"/>
                  </a:moveTo>
                  <a:cubicBezTo>
                    <a:pt x="9" y="0"/>
                    <a:pt x="0" y="10"/>
                    <a:pt x="0" y="29"/>
                  </a:cubicBezTo>
                  <a:lnTo>
                    <a:pt x="0" y="7548"/>
                  </a:lnTo>
                  <a:cubicBezTo>
                    <a:pt x="0" y="7568"/>
                    <a:pt x="9" y="7578"/>
                    <a:pt x="19" y="7578"/>
                  </a:cubicBezTo>
                  <a:cubicBezTo>
                    <a:pt x="39" y="7578"/>
                    <a:pt x="48" y="7568"/>
                    <a:pt x="48" y="7548"/>
                  </a:cubicBezTo>
                  <a:lnTo>
                    <a:pt x="48" y="29"/>
                  </a:lnTo>
                  <a:cubicBezTo>
                    <a:pt x="48" y="10"/>
                    <a:pt x="39" y="0"/>
                    <a:pt x="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57"/>
            <p:cNvSpPr/>
            <p:nvPr/>
          </p:nvSpPr>
          <p:spPr>
            <a:xfrm>
              <a:off x="6469134" y="4514760"/>
              <a:ext cx="248973" cy="193738"/>
            </a:xfrm>
            <a:custGeom>
              <a:avLst/>
              <a:gdLst/>
              <a:ahLst/>
              <a:cxnLst/>
              <a:rect l="l" t="t" r="r" b="b"/>
              <a:pathLst>
                <a:path w="1812" h="1410" extrusionOk="0">
                  <a:moveTo>
                    <a:pt x="901" y="669"/>
                  </a:moveTo>
                  <a:lnTo>
                    <a:pt x="911" y="679"/>
                  </a:lnTo>
                  <a:lnTo>
                    <a:pt x="901" y="679"/>
                  </a:lnTo>
                  <a:lnTo>
                    <a:pt x="901" y="669"/>
                  </a:lnTo>
                  <a:close/>
                  <a:moveTo>
                    <a:pt x="493" y="1"/>
                  </a:moveTo>
                  <a:cubicBezTo>
                    <a:pt x="463" y="1"/>
                    <a:pt x="434" y="4"/>
                    <a:pt x="403" y="9"/>
                  </a:cubicBezTo>
                  <a:cubicBezTo>
                    <a:pt x="221" y="37"/>
                    <a:pt x="68" y="181"/>
                    <a:pt x="39" y="373"/>
                  </a:cubicBezTo>
                  <a:cubicBezTo>
                    <a:pt x="1" y="545"/>
                    <a:pt x="68" y="708"/>
                    <a:pt x="193" y="813"/>
                  </a:cubicBezTo>
                  <a:lnTo>
                    <a:pt x="183" y="813"/>
                  </a:lnTo>
                  <a:lnTo>
                    <a:pt x="834" y="1388"/>
                  </a:lnTo>
                  <a:cubicBezTo>
                    <a:pt x="853" y="1402"/>
                    <a:pt x="880" y="1409"/>
                    <a:pt x="906" y="1409"/>
                  </a:cubicBezTo>
                  <a:cubicBezTo>
                    <a:pt x="932" y="1409"/>
                    <a:pt x="959" y="1402"/>
                    <a:pt x="978" y="1388"/>
                  </a:cubicBezTo>
                  <a:lnTo>
                    <a:pt x="1629" y="813"/>
                  </a:lnTo>
                  <a:lnTo>
                    <a:pt x="1619" y="813"/>
                  </a:lnTo>
                  <a:cubicBezTo>
                    <a:pt x="1744" y="708"/>
                    <a:pt x="1811" y="545"/>
                    <a:pt x="1773" y="373"/>
                  </a:cubicBezTo>
                  <a:cubicBezTo>
                    <a:pt x="1744" y="181"/>
                    <a:pt x="1591" y="37"/>
                    <a:pt x="1409" y="9"/>
                  </a:cubicBezTo>
                  <a:cubicBezTo>
                    <a:pt x="1378" y="4"/>
                    <a:pt x="1349" y="1"/>
                    <a:pt x="1319" y="1"/>
                  </a:cubicBezTo>
                  <a:cubicBezTo>
                    <a:pt x="1138" y="1"/>
                    <a:pt x="984" y="101"/>
                    <a:pt x="901" y="258"/>
                  </a:cubicBezTo>
                  <a:cubicBezTo>
                    <a:pt x="827" y="101"/>
                    <a:pt x="674" y="1"/>
                    <a:pt x="493" y="1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57"/>
            <p:cNvSpPr/>
            <p:nvPr/>
          </p:nvSpPr>
          <p:spPr>
            <a:xfrm>
              <a:off x="6465149" y="4509814"/>
              <a:ext cx="256943" cy="203631"/>
            </a:xfrm>
            <a:custGeom>
              <a:avLst/>
              <a:gdLst/>
              <a:ahLst/>
              <a:cxnLst/>
              <a:rect l="l" t="t" r="r" b="b"/>
              <a:pathLst>
                <a:path w="1870" h="1482" extrusionOk="0">
                  <a:moveTo>
                    <a:pt x="930" y="639"/>
                  </a:moveTo>
                  <a:lnTo>
                    <a:pt x="873" y="763"/>
                  </a:lnTo>
                  <a:lnTo>
                    <a:pt x="873" y="763"/>
                  </a:lnTo>
                  <a:lnTo>
                    <a:pt x="940" y="744"/>
                  </a:lnTo>
                  <a:lnTo>
                    <a:pt x="997" y="754"/>
                  </a:lnTo>
                  <a:lnTo>
                    <a:pt x="969" y="696"/>
                  </a:lnTo>
                  <a:lnTo>
                    <a:pt x="930" y="639"/>
                  </a:lnTo>
                  <a:close/>
                  <a:moveTo>
                    <a:pt x="1345" y="65"/>
                  </a:moveTo>
                  <a:cubicBezTo>
                    <a:pt x="1372" y="65"/>
                    <a:pt x="1400" y="68"/>
                    <a:pt x="1429" y="73"/>
                  </a:cubicBezTo>
                  <a:cubicBezTo>
                    <a:pt x="1601" y="102"/>
                    <a:pt x="1744" y="246"/>
                    <a:pt x="1773" y="409"/>
                  </a:cubicBezTo>
                  <a:cubicBezTo>
                    <a:pt x="1802" y="571"/>
                    <a:pt x="1754" y="725"/>
                    <a:pt x="1629" y="830"/>
                  </a:cubicBezTo>
                  <a:lnTo>
                    <a:pt x="1582" y="869"/>
                  </a:lnTo>
                  <a:lnTo>
                    <a:pt x="978" y="1395"/>
                  </a:lnTo>
                  <a:cubicBezTo>
                    <a:pt x="968" y="1410"/>
                    <a:pt x="952" y="1417"/>
                    <a:pt x="935" y="1417"/>
                  </a:cubicBezTo>
                  <a:cubicBezTo>
                    <a:pt x="918" y="1417"/>
                    <a:pt x="902" y="1410"/>
                    <a:pt x="892" y="1395"/>
                  </a:cubicBezTo>
                  <a:lnTo>
                    <a:pt x="288" y="869"/>
                  </a:lnTo>
                  <a:lnTo>
                    <a:pt x="241" y="830"/>
                  </a:lnTo>
                  <a:cubicBezTo>
                    <a:pt x="116" y="725"/>
                    <a:pt x="68" y="571"/>
                    <a:pt x="97" y="409"/>
                  </a:cubicBezTo>
                  <a:cubicBezTo>
                    <a:pt x="126" y="246"/>
                    <a:pt x="269" y="102"/>
                    <a:pt x="441" y="73"/>
                  </a:cubicBezTo>
                  <a:cubicBezTo>
                    <a:pt x="470" y="68"/>
                    <a:pt x="498" y="65"/>
                    <a:pt x="525" y="65"/>
                  </a:cubicBezTo>
                  <a:cubicBezTo>
                    <a:pt x="685" y="65"/>
                    <a:pt x="828" y="156"/>
                    <a:pt x="901" y="303"/>
                  </a:cubicBezTo>
                  <a:lnTo>
                    <a:pt x="930" y="361"/>
                  </a:lnTo>
                  <a:lnTo>
                    <a:pt x="969" y="303"/>
                  </a:lnTo>
                  <a:cubicBezTo>
                    <a:pt x="1042" y="156"/>
                    <a:pt x="1185" y="65"/>
                    <a:pt x="1345" y="65"/>
                  </a:cubicBezTo>
                  <a:close/>
                  <a:moveTo>
                    <a:pt x="1355" y="0"/>
                  </a:moveTo>
                  <a:cubicBezTo>
                    <a:pt x="1185" y="0"/>
                    <a:pt x="1029" y="78"/>
                    <a:pt x="930" y="226"/>
                  </a:cubicBezTo>
                  <a:cubicBezTo>
                    <a:pt x="838" y="85"/>
                    <a:pt x="681" y="1"/>
                    <a:pt x="509" y="1"/>
                  </a:cubicBezTo>
                  <a:cubicBezTo>
                    <a:pt x="484" y="1"/>
                    <a:pt x="458" y="3"/>
                    <a:pt x="432" y="7"/>
                  </a:cubicBezTo>
                  <a:cubicBezTo>
                    <a:pt x="231" y="45"/>
                    <a:pt x="68" y="198"/>
                    <a:pt x="30" y="399"/>
                  </a:cubicBezTo>
                  <a:cubicBezTo>
                    <a:pt x="1" y="552"/>
                    <a:pt x="49" y="715"/>
                    <a:pt x="145" y="830"/>
                  </a:cubicBezTo>
                  <a:lnTo>
                    <a:pt x="844" y="1443"/>
                  </a:lnTo>
                  <a:cubicBezTo>
                    <a:pt x="873" y="1472"/>
                    <a:pt x="901" y="1482"/>
                    <a:pt x="930" y="1482"/>
                  </a:cubicBezTo>
                  <a:cubicBezTo>
                    <a:pt x="969" y="1482"/>
                    <a:pt x="997" y="1472"/>
                    <a:pt x="1026" y="1443"/>
                  </a:cubicBezTo>
                  <a:lnTo>
                    <a:pt x="1678" y="878"/>
                  </a:lnTo>
                  <a:lnTo>
                    <a:pt x="1725" y="830"/>
                  </a:lnTo>
                  <a:lnTo>
                    <a:pt x="1716" y="830"/>
                  </a:lnTo>
                  <a:cubicBezTo>
                    <a:pt x="1821" y="715"/>
                    <a:pt x="1869" y="552"/>
                    <a:pt x="1840" y="399"/>
                  </a:cubicBezTo>
                  <a:cubicBezTo>
                    <a:pt x="1802" y="198"/>
                    <a:pt x="1639" y="45"/>
                    <a:pt x="1438" y="7"/>
                  </a:cubicBezTo>
                  <a:cubicBezTo>
                    <a:pt x="1410" y="2"/>
                    <a:pt x="1382" y="0"/>
                    <a:pt x="1355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57"/>
            <p:cNvSpPr/>
            <p:nvPr/>
          </p:nvSpPr>
          <p:spPr>
            <a:xfrm>
              <a:off x="6484936" y="4530287"/>
              <a:ext cx="55511" cy="51526"/>
            </a:xfrm>
            <a:custGeom>
              <a:avLst/>
              <a:gdLst/>
              <a:ahLst/>
              <a:cxnLst/>
              <a:rect l="l" t="t" r="r" b="b"/>
              <a:pathLst>
                <a:path w="404" h="375" extrusionOk="0">
                  <a:moveTo>
                    <a:pt x="278" y="1"/>
                  </a:moveTo>
                  <a:cubicBezTo>
                    <a:pt x="221" y="1"/>
                    <a:pt x="154" y="39"/>
                    <a:pt x="97" y="97"/>
                  </a:cubicBezTo>
                  <a:cubicBezTo>
                    <a:pt x="20" y="192"/>
                    <a:pt x="1" y="307"/>
                    <a:pt x="58" y="356"/>
                  </a:cubicBezTo>
                  <a:cubicBezTo>
                    <a:pt x="78" y="375"/>
                    <a:pt x="97" y="375"/>
                    <a:pt x="125" y="375"/>
                  </a:cubicBezTo>
                  <a:cubicBezTo>
                    <a:pt x="183" y="375"/>
                    <a:pt x="250" y="346"/>
                    <a:pt x="307" y="279"/>
                  </a:cubicBezTo>
                  <a:cubicBezTo>
                    <a:pt x="384" y="183"/>
                    <a:pt x="403" y="68"/>
                    <a:pt x="346" y="20"/>
                  </a:cubicBezTo>
                  <a:cubicBezTo>
                    <a:pt x="327" y="11"/>
                    <a:pt x="307" y="1"/>
                    <a:pt x="278" y="1"/>
                  </a:cubicBezTo>
                  <a:close/>
                </a:path>
              </a:pathLst>
            </a:custGeom>
            <a:solidFill>
              <a:srgbClr val="CAEC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57"/>
            <p:cNvSpPr/>
            <p:nvPr/>
          </p:nvSpPr>
          <p:spPr>
            <a:xfrm>
              <a:off x="5821682" y="3541935"/>
              <a:ext cx="6595" cy="1018840"/>
            </a:xfrm>
            <a:custGeom>
              <a:avLst/>
              <a:gdLst/>
              <a:ahLst/>
              <a:cxnLst/>
              <a:rect l="l" t="t" r="r" b="b"/>
              <a:pathLst>
                <a:path w="48" h="7415" extrusionOk="0">
                  <a:moveTo>
                    <a:pt x="19" y="0"/>
                  </a:moveTo>
                  <a:cubicBezTo>
                    <a:pt x="9" y="0"/>
                    <a:pt x="0" y="9"/>
                    <a:pt x="0" y="19"/>
                  </a:cubicBezTo>
                  <a:lnTo>
                    <a:pt x="0" y="7395"/>
                  </a:lnTo>
                  <a:cubicBezTo>
                    <a:pt x="0" y="7405"/>
                    <a:pt x="9" y="7415"/>
                    <a:pt x="19" y="7415"/>
                  </a:cubicBezTo>
                  <a:cubicBezTo>
                    <a:pt x="38" y="7415"/>
                    <a:pt x="48" y="7405"/>
                    <a:pt x="48" y="7395"/>
                  </a:cubicBezTo>
                  <a:lnTo>
                    <a:pt x="48" y="19"/>
                  </a:lnTo>
                  <a:cubicBezTo>
                    <a:pt x="48" y="9"/>
                    <a:pt x="38" y="0"/>
                    <a:pt x="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57"/>
            <p:cNvSpPr/>
            <p:nvPr/>
          </p:nvSpPr>
          <p:spPr>
            <a:xfrm>
              <a:off x="5661055" y="4435615"/>
              <a:ext cx="327842" cy="255431"/>
            </a:xfrm>
            <a:custGeom>
              <a:avLst/>
              <a:gdLst/>
              <a:ahLst/>
              <a:cxnLst/>
              <a:rect l="l" t="t" r="r" b="b"/>
              <a:pathLst>
                <a:path w="2386" h="1859" extrusionOk="0">
                  <a:moveTo>
                    <a:pt x="647" y="1"/>
                  </a:moveTo>
                  <a:cubicBezTo>
                    <a:pt x="611" y="1"/>
                    <a:pt x="574" y="4"/>
                    <a:pt x="537" y="10"/>
                  </a:cubicBezTo>
                  <a:cubicBezTo>
                    <a:pt x="297" y="58"/>
                    <a:pt x="96" y="249"/>
                    <a:pt x="48" y="489"/>
                  </a:cubicBezTo>
                  <a:cubicBezTo>
                    <a:pt x="0" y="728"/>
                    <a:pt x="96" y="939"/>
                    <a:pt x="249" y="1073"/>
                  </a:cubicBezTo>
                  <a:lnTo>
                    <a:pt x="1102" y="1830"/>
                  </a:lnTo>
                  <a:cubicBezTo>
                    <a:pt x="1126" y="1849"/>
                    <a:pt x="1157" y="1859"/>
                    <a:pt x="1189" y="1859"/>
                  </a:cubicBezTo>
                  <a:cubicBezTo>
                    <a:pt x="1222" y="1859"/>
                    <a:pt x="1255" y="1849"/>
                    <a:pt x="1284" y="1830"/>
                  </a:cubicBezTo>
                  <a:lnTo>
                    <a:pt x="2136" y="1073"/>
                  </a:lnTo>
                  <a:cubicBezTo>
                    <a:pt x="2289" y="939"/>
                    <a:pt x="2385" y="728"/>
                    <a:pt x="2338" y="489"/>
                  </a:cubicBezTo>
                  <a:cubicBezTo>
                    <a:pt x="2289" y="249"/>
                    <a:pt x="2089" y="58"/>
                    <a:pt x="1849" y="10"/>
                  </a:cubicBezTo>
                  <a:cubicBezTo>
                    <a:pt x="1811" y="4"/>
                    <a:pt x="1775" y="1"/>
                    <a:pt x="1739" y="1"/>
                  </a:cubicBezTo>
                  <a:cubicBezTo>
                    <a:pt x="1499" y="1"/>
                    <a:pt x="1296" y="136"/>
                    <a:pt x="1188" y="336"/>
                  </a:cubicBezTo>
                  <a:cubicBezTo>
                    <a:pt x="1088" y="136"/>
                    <a:pt x="887" y="1"/>
                    <a:pt x="647" y="1"/>
                  </a:cubicBezTo>
                  <a:close/>
                </a:path>
              </a:pathLst>
            </a:custGeom>
            <a:solidFill>
              <a:srgbClr val="8A9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57"/>
            <p:cNvSpPr/>
            <p:nvPr/>
          </p:nvSpPr>
          <p:spPr>
            <a:xfrm>
              <a:off x="5657071" y="4431493"/>
              <a:ext cx="335812" cy="263538"/>
            </a:xfrm>
            <a:custGeom>
              <a:avLst/>
              <a:gdLst/>
              <a:ahLst/>
              <a:cxnLst/>
              <a:rect l="l" t="t" r="r" b="b"/>
              <a:pathLst>
                <a:path w="2444" h="1918" extrusionOk="0">
                  <a:moveTo>
                    <a:pt x="1217" y="854"/>
                  </a:moveTo>
                  <a:lnTo>
                    <a:pt x="1160" y="969"/>
                  </a:lnTo>
                  <a:lnTo>
                    <a:pt x="1226" y="960"/>
                  </a:lnTo>
                  <a:lnTo>
                    <a:pt x="1284" y="960"/>
                  </a:lnTo>
                  <a:lnTo>
                    <a:pt x="1246" y="902"/>
                  </a:lnTo>
                  <a:lnTo>
                    <a:pt x="1217" y="854"/>
                  </a:lnTo>
                  <a:close/>
                  <a:moveTo>
                    <a:pt x="1779" y="62"/>
                  </a:moveTo>
                  <a:cubicBezTo>
                    <a:pt x="1809" y="62"/>
                    <a:pt x="1839" y="64"/>
                    <a:pt x="1869" y="68"/>
                  </a:cubicBezTo>
                  <a:cubicBezTo>
                    <a:pt x="2098" y="117"/>
                    <a:pt x="2290" y="298"/>
                    <a:pt x="2328" y="528"/>
                  </a:cubicBezTo>
                  <a:cubicBezTo>
                    <a:pt x="2376" y="730"/>
                    <a:pt x="2299" y="941"/>
                    <a:pt x="2146" y="1084"/>
                  </a:cubicBezTo>
                  <a:lnTo>
                    <a:pt x="2089" y="1122"/>
                  </a:lnTo>
                  <a:lnTo>
                    <a:pt x="2098" y="1122"/>
                  </a:lnTo>
                  <a:lnTo>
                    <a:pt x="1284" y="1831"/>
                  </a:lnTo>
                  <a:cubicBezTo>
                    <a:pt x="1265" y="1846"/>
                    <a:pt x="1241" y="1853"/>
                    <a:pt x="1217" y="1853"/>
                  </a:cubicBezTo>
                  <a:cubicBezTo>
                    <a:pt x="1193" y="1853"/>
                    <a:pt x="1169" y="1846"/>
                    <a:pt x="1150" y="1831"/>
                  </a:cubicBezTo>
                  <a:lnTo>
                    <a:pt x="345" y="1122"/>
                  </a:lnTo>
                  <a:lnTo>
                    <a:pt x="355" y="1122"/>
                  </a:lnTo>
                  <a:lnTo>
                    <a:pt x="298" y="1084"/>
                  </a:lnTo>
                  <a:cubicBezTo>
                    <a:pt x="144" y="941"/>
                    <a:pt x="68" y="730"/>
                    <a:pt x="106" y="528"/>
                  </a:cubicBezTo>
                  <a:cubicBezTo>
                    <a:pt x="154" y="298"/>
                    <a:pt x="345" y="117"/>
                    <a:pt x="575" y="68"/>
                  </a:cubicBezTo>
                  <a:cubicBezTo>
                    <a:pt x="605" y="64"/>
                    <a:pt x="635" y="62"/>
                    <a:pt x="664" y="62"/>
                  </a:cubicBezTo>
                  <a:cubicBezTo>
                    <a:pt x="882" y="62"/>
                    <a:pt x="1087" y="183"/>
                    <a:pt x="1188" y="385"/>
                  </a:cubicBezTo>
                  <a:lnTo>
                    <a:pt x="1217" y="442"/>
                  </a:lnTo>
                  <a:lnTo>
                    <a:pt x="1256" y="385"/>
                  </a:lnTo>
                  <a:cubicBezTo>
                    <a:pt x="1357" y="183"/>
                    <a:pt x="1562" y="62"/>
                    <a:pt x="1779" y="62"/>
                  </a:cubicBezTo>
                  <a:close/>
                  <a:moveTo>
                    <a:pt x="682" y="0"/>
                  </a:moveTo>
                  <a:cubicBezTo>
                    <a:pt x="643" y="0"/>
                    <a:pt x="605" y="4"/>
                    <a:pt x="566" y="11"/>
                  </a:cubicBezTo>
                  <a:cubicBezTo>
                    <a:pt x="307" y="49"/>
                    <a:pt x="96" y="260"/>
                    <a:pt x="49" y="509"/>
                  </a:cubicBezTo>
                  <a:cubicBezTo>
                    <a:pt x="0" y="720"/>
                    <a:pt x="68" y="931"/>
                    <a:pt x="211" y="1084"/>
                  </a:cubicBezTo>
                  <a:lnTo>
                    <a:pt x="202" y="1084"/>
                  </a:lnTo>
                  <a:lnTo>
                    <a:pt x="1111" y="1879"/>
                  </a:lnTo>
                  <a:cubicBezTo>
                    <a:pt x="1141" y="1908"/>
                    <a:pt x="1179" y="1918"/>
                    <a:pt x="1217" y="1918"/>
                  </a:cubicBezTo>
                  <a:cubicBezTo>
                    <a:pt x="1265" y="1918"/>
                    <a:pt x="1303" y="1908"/>
                    <a:pt x="1332" y="1879"/>
                  </a:cubicBezTo>
                  <a:lnTo>
                    <a:pt x="2184" y="1132"/>
                  </a:lnTo>
                  <a:lnTo>
                    <a:pt x="2233" y="1084"/>
                  </a:lnTo>
                  <a:cubicBezTo>
                    <a:pt x="2376" y="931"/>
                    <a:pt x="2443" y="720"/>
                    <a:pt x="2395" y="509"/>
                  </a:cubicBezTo>
                  <a:cubicBezTo>
                    <a:pt x="2348" y="260"/>
                    <a:pt x="2137" y="49"/>
                    <a:pt x="1878" y="11"/>
                  </a:cubicBezTo>
                  <a:cubicBezTo>
                    <a:pt x="1839" y="4"/>
                    <a:pt x="1800" y="0"/>
                    <a:pt x="1762" y="0"/>
                  </a:cubicBezTo>
                  <a:cubicBezTo>
                    <a:pt x="1544" y="0"/>
                    <a:pt x="1339" y="111"/>
                    <a:pt x="1217" y="298"/>
                  </a:cubicBezTo>
                  <a:cubicBezTo>
                    <a:pt x="1103" y="111"/>
                    <a:pt x="899" y="0"/>
                    <a:pt x="682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57"/>
            <p:cNvSpPr/>
            <p:nvPr/>
          </p:nvSpPr>
          <p:spPr>
            <a:xfrm>
              <a:off x="5683315" y="4456638"/>
              <a:ext cx="71312" cy="68564"/>
            </a:xfrm>
            <a:custGeom>
              <a:avLst/>
              <a:gdLst/>
              <a:ahLst/>
              <a:cxnLst/>
              <a:rect l="l" t="t" r="r" b="b"/>
              <a:pathLst>
                <a:path w="519" h="499" extrusionOk="0">
                  <a:moveTo>
                    <a:pt x="365" y="0"/>
                  </a:moveTo>
                  <a:cubicBezTo>
                    <a:pt x="288" y="0"/>
                    <a:pt x="192" y="49"/>
                    <a:pt x="126" y="134"/>
                  </a:cubicBezTo>
                  <a:cubicBezTo>
                    <a:pt x="20" y="249"/>
                    <a:pt x="1" y="403"/>
                    <a:pt x="68" y="470"/>
                  </a:cubicBezTo>
                  <a:cubicBezTo>
                    <a:pt x="97" y="489"/>
                    <a:pt x="126" y="498"/>
                    <a:pt x="154" y="498"/>
                  </a:cubicBezTo>
                  <a:cubicBezTo>
                    <a:pt x="231" y="498"/>
                    <a:pt x="327" y="451"/>
                    <a:pt x="394" y="364"/>
                  </a:cubicBezTo>
                  <a:cubicBezTo>
                    <a:pt x="499" y="240"/>
                    <a:pt x="518" y="96"/>
                    <a:pt x="441" y="29"/>
                  </a:cubicBezTo>
                  <a:cubicBezTo>
                    <a:pt x="422" y="10"/>
                    <a:pt x="394" y="0"/>
                    <a:pt x="365" y="0"/>
                  </a:cubicBezTo>
                  <a:close/>
                </a:path>
              </a:pathLst>
            </a:custGeom>
            <a:solidFill>
              <a:srgbClr val="C5C9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57"/>
            <p:cNvSpPr/>
            <p:nvPr/>
          </p:nvSpPr>
          <p:spPr>
            <a:xfrm>
              <a:off x="4989832" y="3514179"/>
              <a:ext cx="7969" cy="571457"/>
            </a:xfrm>
            <a:custGeom>
              <a:avLst/>
              <a:gdLst/>
              <a:ahLst/>
              <a:cxnLst/>
              <a:rect l="l" t="t" r="r" b="b"/>
              <a:pathLst>
                <a:path w="58" h="4159" extrusionOk="0">
                  <a:moveTo>
                    <a:pt x="28" y="1"/>
                  </a:moveTo>
                  <a:cubicBezTo>
                    <a:pt x="19" y="1"/>
                    <a:pt x="0" y="11"/>
                    <a:pt x="0" y="20"/>
                  </a:cubicBezTo>
                  <a:lnTo>
                    <a:pt x="0" y="4130"/>
                  </a:lnTo>
                  <a:cubicBezTo>
                    <a:pt x="0" y="4139"/>
                    <a:pt x="19" y="4158"/>
                    <a:pt x="28" y="4158"/>
                  </a:cubicBezTo>
                  <a:cubicBezTo>
                    <a:pt x="48" y="4158"/>
                    <a:pt x="58" y="4139"/>
                    <a:pt x="58" y="4130"/>
                  </a:cubicBezTo>
                  <a:lnTo>
                    <a:pt x="58" y="20"/>
                  </a:lnTo>
                  <a:cubicBezTo>
                    <a:pt x="58" y="11"/>
                    <a:pt x="48" y="1"/>
                    <a:pt x="2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57"/>
            <p:cNvSpPr/>
            <p:nvPr/>
          </p:nvSpPr>
          <p:spPr>
            <a:xfrm>
              <a:off x="4845007" y="3988500"/>
              <a:ext cx="297614" cy="232622"/>
            </a:xfrm>
            <a:custGeom>
              <a:avLst/>
              <a:gdLst/>
              <a:ahLst/>
              <a:cxnLst/>
              <a:rect l="l" t="t" r="r" b="b"/>
              <a:pathLst>
                <a:path w="2166" h="1693" extrusionOk="0">
                  <a:moveTo>
                    <a:pt x="577" y="1"/>
                  </a:moveTo>
                  <a:cubicBezTo>
                    <a:pt x="548" y="1"/>
                    <a:pt x="518" y="3"/>
                    <a:pt x="488" y="7"/>
                  </a:cubicBezTo>
                  <a:cubicBezTo>
                    <a:pt x="269" y="45"/>
                    <a:pt x="86" y="227"/>
                    <a:pt x="39" y="448"/>
                  </a:cubicBezTo>
                  <a:cubicBezTo>
                    <a:pt x="0" y="659"/>
                    <a:pt x="77" y="859"/>
                    <a:pt x="220" y="984"/>
                  </a:cubicBezTo>
                  <a:lnTo>
                    <a:pt x="1006" y="1664"/>
                  </a:lnTo>
                  <a:cubicBezTo>
                    <a:pt x="1025" y="1683"/>
                    <a:pt x="1054" y="1693"/>
                    <a:pt x="1082" y="1693"/>
                  </a:cubicBezTo>
                  <a:cubicBezTo>
                    <a:pt x="1111" y="1693"/>
                    <a:pt x="1140" y="1683"/>
                    <a:pt x="1159" y="1664"/>
                  </a:cubicBezTo>
                  <a:lnTo>
                    <a:pt x="1945" y="984"/>
                  </a:lnTo>
                  <a:cubicBezTo>
                    <a:pt x="2089" y="859"/>
                    <a:pt x="2165" y="659"/>
                    <a:pt x="2127" y="448"/>
                  </a:cubicBezTo>
                  <a:cubicBezTo>
                    <a:pt x="2079" y="227"/>
                    <a:pt x="1897" y="45"/>
                    <a:pt x="1676" y="7"/>
                  </a:cubicBezTo>
                  <a:cubicBezTo>
                    <a:pt x="1647" y="3"/>
                    <a:pt x="1617" y="1"/>
                    <a:pt x="1588" y="1"/>
                  </a:cubicBezTo>
                  <a:cubicBezTo>
                    <a:pt x="1367" y="1"/>
                    <a:pt x="1176" y="126"/>
                    <a:pt x="1082" y="304"/>
                  </a:cubicBezTo>
                  <a:cubicBezTo>
                    <a:pt x="990" y="126"/>
                    <a:pt x="799" y="1"/>
                    <a:pt x="577" y="1"/>
                  </a:cubicBezTo>
                  <a:close/>
                </a:path>
              </a:pathLst>
            </a:custGeom>
            <a:solidFill>
              <a:srgbClr val="8A9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57"/>
            <p:cNvSpPr/>
            <p:nvPr/>
          </p:nvSpPr>
          <p:spPr>
            <a:xfrm>
              <a:off x="4841022" y="3984378"/>
              <a:ext cx="305446" cy="242103"/>
            </a:xfrm>
            <a:custGeom>
              <a:avLst/>
              <a:gdLst/>
              <a:ahLst/>
              <a:cxnLst/>
              <a:rect l="l" t="t" r="r" b="b"/>
              <a:pathLst>
                <a:path w="2223" h="1762" extrusionOk="0">
                  <a:moveTo>
                    <a:pt x="1111" y="774"/>
                  </a:moveTo>
                  <a:lnTo>
                    <a:pt x="1045" y="889"/>
                  </a:lnTo>
                  <a:lnTo>
                    <a:pt x="1111" y="880"/>
                  </a:lnTo>
                  <a:lnTo>
                    <a:pt x="1169" y="889"/>
                  </a:lnTo>
                  <a:lnTo>
                    <a:pt x="1141" y="823"/>
                  </a:lnTo>
                  <a:lnTo>
                    <a:pt x="1111" y="774"/>
                  </a:lnTo>
                  <a:close/>
                  <a:moveTo>
                    <a:pt x="1600" y="65"/>
                  </a:moveTo>
                  <a:cubicBezTo>
                    <a:pt x="1635" y="65"/>
                    <a:pt x="1670" y="68"/>
                    <a:pt x="1705" y="75"/>
                  </a:cubicBezTo>
                  <a:cubicBezTo>
                    <a:pt x="1907" y="114"/>
                    <a:pt x="2079" y="276"/>
                    <a:pt x="2127" y="487"/>
                  </a:cubicBezTo>
                  <a:cubicBezTo>
                    <a:pt x="2156" y="669"/>
                    <a:pt x="2098" y="861"/>
                    <a:pt x="1945" y="985"/>
                  </a:cubicBezTo>
                  <a:lnTo>
                    <a:pt x="1897" y="1033"/>
                  </a:lnTo>
                  <a:lnTo>
                    <a:pt x="1169" y="1675"/>
                  </a:lnTo>
                  <a:cubicBezTo>
                    <a:pt x="1155" y="1689"/>
                    <a:pt x="1133" y="1697"/>
                    <a:pt x="1112" y="1697"/>
                  </a:cubicBezTo>
                  <a:cubicBezTo>
                    <a:pt x="1090" y="1697"/>
                    <a:pt x="1068" y="1689"/>
                    <a:pt x="1054" y="1675"/>
                  </a:cubicBezTo>
                  <a:lnTo>
                    <a:pt x="326" y="1033"/>
                  </a:lnTo>
                  <a:lnTo>
                    <a:pt x="278" y="985"/>
                  </a:lnTo>
                  <a:cubicBezTo>
                    <a:pt x="125" y="861"/>
                    <a:pt x="68" y="669"/>
                    <a:pt x="96" y="487"/>
                  </a:cubicBezTo>
                  <a:cubicBezTo>
                    <a:pt x="144" y="276"/>
                    <a:pt x="317" y="114"/>
                    <a:pt x="517" y="75"/>
                  </a:cubicBezTo>
                  <a:cubicBezTo>
                    <a:pt x="553" y="68"/>
                    <a:pt x="588" y="65"/>
                    <a:pt x="622" y="65"/>
                  </a:cubicBezTo>
                  <a:cubicBezTo>
                    <a:pt x="815" y="65"/>
                    <a:pt x="993" y="174"/>
                    <a:pt x="1083" y="353"/>
                  </a:cubicBezTo>
                  <a:lnTo>
                    <a:pt x="1111" y="410"/>
                  </a:lnTo>
                  <a:lnTo>
                    <a:pt x="1141" y="353"/>
                  </a:lnTo>
                  <a:cubicBezTo>
                    <a:pt x="1229" y="174"/>
                    <a:pt x="1408" y="65"/>
                    <a:pt x="1600" y="65"/>
                  </a:cubicBezTo>
                  <a:close/>
                  <a:moveTo>
                    <a:pt x="606" y="0"/>
                  </a:moveTo>
                  <a:cubicBezTo>
                    <a:pt x="573" y="0"/>
                    <a:pt x="541" y="3"/>
                    <a:pt x="508" y="8"/>
                  </a:cubicBezTo>
                  <a:cubicBezTo>
                    <a:pt x="268" y="46"/>
                    <a:pt x="87" y="238"/>
                    <a:pt x="39" y="468"/>
                  </a:cubicBezTo>
                  <a:cubicBezTo>
                    <a:pt x="0" y="659"/>
                    <a:pt x="58" y="851"/>
                    <a:pt x="183" y="995"/>
                  </a:cubicBezTo>
                  <a:lnTo>
                    <a:pt x="173" y="995"/>
                  </a:lnTo>
                  <a:lnTo>
                    <a:pt x="1006" y="1723"/>
                  </a:lnTo>
                  <a:cubicBezTo>
                    <a:pt x="1035" y="1742"/>
                    <a:pt x="1073" y="1761"/>
                    <a:pt x="1111" y="1761"/>
                  </a:cubicBezTo>
                  <a:cubicBezTo>
                    <a:pt x="1150" y="1761"/>
                    <a:pt x="1188" y="1742"/>
                    <a:pt x="1217" y="1723"/>
                  </a:cubicBezTo>
                  <a:lnTo>
                    <a:pt x="1993" y="1033"/>
                  </a:lnTo>
                  <a:lnTo>
                    <a:pt x="2041" y="995"/>
                  </a:lnTo>
                  <a:cubicBezTo>
                    <a:pt x="2165" y="851"/>
                    <a:pt x="2223" y="659"/>
                    <a:pt x="2184" y="468"/>
                  </a:cubicBezTo>
                  <a:cubicBezTo>
                    <a:pt x="2137" y="238"/>
                    <a:pt x="1954" y="46"/>
                    <a:pt x="1715" y="8"/>
                  </a:cubicBezTo>
                  <a:cubicBezTo>
                    <a:pt x="1683" y="3"/>
                    <a:pt x="1650" y="0"/>
                    <a:pt x="1618" y="0"/>
                  </a:cubicBezTo>
                  <a:cubicBezTo>
                    <a:pt x="1412" y="0"/>
                    <a:pt x="1219" y="103"/>
                    <a:pt x="1111" y="276"/>
                  </a:cubicBezTo>
                  <a:cubicBezTo>
                    <a:pt x="1004" y="103"/>
                    <a:pt x="811" y="0"/>
                    <a:pt x="606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57"/>
            <p:cNvSpPr/>
            <p:nvPr/>
          </p:nvSpPr>
          <p:spPr>
            <a:xfrm>
              <a:off x="4864656" y="4007874"/>
              <a:ext cx="65953" cy="61969"/>
            </a:xfrm>
            <a:custGeom>
              <a:avLst/>
              <a:gdLst/>
              <a:ahLst/>
              <a:cxnLst/>
              <a:rect l="l" t="t" r="r" b="b"/>
              <a:pathLst>
                <a:path w="480" h="451" extrusionOk="0">
                  <a:moveTo>
                    <a:pt x="326" y="0"/>
                  </a:moveTo>
                  <a:cubicBezTo>
                    <a:pt x="260" y="0"/>
                    <a:pt x="173" y="39"/>
                    <a:pt x="116" y="115"/>
                  </a:cubicBezTo>
                  <a:cubicBezTo>
                    <a:pt x="20" y="230"/>
                    <a:pt x="1" y="364"/>
                    <a:pt x="68" y="422"/>
                  </a:cubicBezTo>
                  <a:cubicBezTo>
                    <a:pt x="87" y="441"/>
                    <a:pt x="116" y="450"/>
                    <a:pt x="145" y="450"/>
                  </a:cubicBezTo>
                  <a:cubicBezTo>
                    <a:pt x="211" y="450"/>
                    <a:pt x="298" y="412"/>
                    <a:pt x="355" y="335"/>
                  </a:cubicBezTo>
                  <a:cubicBezTo>
                    <a:pt x="451" y="220"/>
                    <a:pt x="480" y="86"/>
                    <a:pt x="403" y="29"/>
                  </a:cubicBezTo>
                  <a:cubicBezTo>
                    <a:pt x="384" y="9"/>
                    <a:pt x="355" y="0"/>
                    <a:pt x="326" y="0"/>
                  </a:cubicBezTo>
                  <a:close/>
                </a:path>
              </a:pathLst>
            </a:custGeom>
            <a:solidFill>
              <a:srgbClr val="C5C9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57"/>
            <p:cNvSpPr/>
            <p:nvPr/>
          </p:nvSpPr>
          <p:spPr>
            <a:xfrm>
              <a:off x="4049982" y="3569553"/>
              <a:ext cx="8107" cy="534496"/>
            </a:xfrm>
            <a:custGeom>
              <a:avLst/>
              <a:gdLst/>
              <a:ahLst/>
              <a:cxnLst/>
              <a:rect l="l" t="t" r="r" b="b"/>
              <a:pathLst>
                <a:path w="59" h="3890" extrusionOk="0">
                  <a:moveTo>
                    <a:pt x="29" y="0"/>
                  </a:moveTo>
                  <a:cubicBezTo>
                    <a:pt x="10" y="0"/>
                    <a:pt x="1" y="10"/>
                    <a:pt x="1" y="29"/>
                  </a:cubicBezTo>
                  <a:lnTo>
                    <a:pt x="1" y="3870"/>
                  </a:lnTo>
                  <a:cubicBezTo>
                    <a:pt x="1" y="3880"/>
                    <a:pt x="10" y="3889"/>
                    <a:pt x="29" y="3889"/>
                  </a:cubicBezTo>
                  <a:cubicBezTo>
                    <a:pt x="48" y="3889"/>
                    <a:pt x="58" y="3880"/>
                    <a:pt x="58" y="3870"/>
                  </a:cubicBezTo>
                  <a:lnTo>
                    <a:pt x="58" y="29"/>
                  </a:lnTo>
                  <a:cubicBezTo>
                    <a:pt x="58" y="10"/>
                    <a:pt x="48" y="0"/>
                    <a:pt x="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57"/>
            <p:cNvSpPr/>
            <p:nvPr/>
          </p:nvSpPr>
          <p:spPr>
            <a:xfrm>
              <a:off x="3928928" y="4008149"/>
              <a:ext cx="250210" cy="194562"/>
            </a:xfrm>
            <a:custGeom>
              <a:avLst/>
              <a:gdLst/>
              <a:ahLst/>
              <a:cxnLst/>
              <a:rect l="l" t="t" r="r" b="b"/>
              <a:pathLst>
                <a:path w="1821" h="1416" extrusionOk="0">
                  <a:moveTo>
                    <a:pt x="496" y="0"/>
                  </a:moveTo>
                  <a:cubicBezTo>
                    <a:pt x="469" y="0"/>
                    <a:pt x="441" y="2"/>
                    <a:pt x="412" y="7"/>
                  </a:cubicBezTo>
                  <a:cubicBezTo>
                    <a:pt x="230" y="37"/>
                    <a:pt x="77" y="190"/>
                    <a:pt x="39" y="371"/>
                  </a:cubicBezTo>
                  <a:cubicBezTo>
                    <a:pt x="0" y="554"/>
                    <a:pt x="77" y="716"/>
                    <a:pt x="192" y="812"/>
                  </a:cubicBezTo>
                  <a:lnTo>
                    <a:pt x="843" y="1387"/>
                  </a:lnTo>
                  <a:cubicBezTo>
                    <a:pt x="862" y="1406"/>
                    <a:pt x="886" y="1416"/>
                    <a:pt x="910" y="1416"/>
                  </a:cubicBezTo>
                  <a:cubicBezTo>
                    <a:pt x="934" y="1416"/>
                    <a:pt x="958" y="1406"/>
                    <a:pt x="977" y="1387"/>
                  </a:cubicBezTo>
                  <a:lnTo>
                    <a:pt x="1629" y="812"/>
                  </a:lnTo>
                  <a:cubicBezTo>
                    <a:pt x="1744" y="716"/>
                    <a:pt x="1820" y="554"/>
                    <a:pt x="1782" y="371"/>
                  </a:cubicBezTo>
                  <a:cubicBezTo>
                    <a:pt x="1744" y="190"/>
                    <a:pt x="1590" y="37"/>
                    <a:pt x="1408" y="7"/>
                  </a:cubicBezTo>
                  <a:cubicBezTo>
                    <a:pt x="1379" y="2"/>
                    <a:pt x="1351" y="0"/>
                    <a:pt x="1324" y="0"/>
                  </a:cubicBezTo>
                  <a:cubicBezTo>
                    <a:pt x="1140" y="0"/>
                    <a:pt x="985" y="107"/>
                    <a:pt x="910" y="257"/>
                  </a:cubicBezTo>
                  <a:cubicBezTo>
                    <a:pt x="835" y="107"/>
                    <a:pt x="681" y="0"/>
                    <a:pt x="496" y="0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57"/>
            <p:cNvSpPr/>
            <p:nvPr/>
          </p:nvSpPr>
          <p:spPr>
            <a:xfrm>
              <a:off x="3924944" y="4003065"/>
              <a:ext cx="258042" cy="203631"/>
            </a:xfrm>
            <a:custGeom>
              <a:avLst/>
              <a:gdLst/>
              <a:ahLst/>
              <a:cxnLst/>
              <a:rect l="l" t="t" r="r" b="b"/>
              <a:pathLst>
                <a:path w="1878" h="1482" extrusionOk="0">
                  <a:moveTo>
                    <a:pt x="939" y="648"/>
                  </a:moveTo>
                  <a:lnTo>
                    <a:pt x="872" y="763"/>
                  </a:lnTo>
                  <a:lnTo>
                    <a:pt x="939" y="744"/>
                  </a:lnTo>
                  <a:lnTo>
                    <a:pt x="996" y="753"/>
                  </a:lnTo>
                  <a:lnTo>
                    <a:pt x="968" y="696"/>
                  </a:lnTo>
                  <a:lnTo>
                    <a:pt x="939" y="648"/>
                  </a:lnTo>
                  <a:close/>
                  <a:moveTo>
                    <a:pt x="1358" y="68"/>
                  </a:moveTo>
                  <a:cubicBezTo>
                    <a:pt x="1381" y="68"/>
                    <a:pt x="1404" y="70"/>
                    <a:pt x="1428" y="74"/>
                  </a:cubicBezTo>
                  <a:cubicBezTo>
                    <a:pt x="1600" y="102"/>
                    <a:pt x="1744" y="246"/>
                    <a:pt x="1782" y="418"/>
                  </a:cubicBezTo>
                  <a:cubicBezTo>
                    <a:pt x="1811" y="572"/>
                    <a:pt x="1754" y="725"/>
                    <a:pt x="1639" y="830"/>
                  </a:cubicBezTo>
                  <a:lnTo>
                    <a:pt x="1590" y="868"/>
                  </a:lnTo>
                  <a:lnTo>
                    <a:pt x="987" y="1405"/>
                  </a:lnTo>
                  <a:cubicBezTo>
                    <a:pt x="973" y="1414"/>
                    <a:pt x="956" y="1419"/>
                    <a:pt x="939" y="1419"/>
                  </a:cubicBezTo>
                  <a:cubicBezTo>
                    <a:pt x="922" y="1419"/>
                    <a:pt x="906" y="1414"/>
                    <a:pt x="891" y="1405"/>
                  </a:cubicBezTo>
                  <a:lnTo>
                    <a:pt x="288" y="868"/>
                  </a:lnTo>
                  <a:lnTo>
                    <a:pt x="297" y="868"/>
                  </a:lnTo>
                  <a:lnTo>
                    <a:pt x="240" y="830"/>
                  </a:lnTo>
                  <a:cubicBezTo>
                    <a:pt x="125" y="725"/>
                    <a:pt x="68" y="572"/>
                    <a:pt x="96" y="418"/>
                  </a:cubicBezTo>
                  <a:cubicBezTo>
                    <a:pt x="134" y="246"/>
                    <a:pt x="278" y="102"/>
                    <a:pt x="451" y="74"/>
                  </a:cubicBezTo>
                  <a:cubicBezTo>
                    <a:pt x="474" y="70"/>
                    <a:pt x="497" y="68"/>
                    <a:pt x="521" y="68"/>
                  </a:cubicBezTo>
                  <a:cubicBezTo>
                    <a:pt x="680" y="68"/>
                    <a:pt x="835" y="153"/>
                    <a:pt x="911" y="303"/>
                  </a:cubicBezTo>
                  <a:lnTo>
                    <a:pt x="939" y="361"/>
                  </a:lnTo>
                  <a:lnTo>
                    <a:pt x="968" y="303"/>
                  </a:lnTo>
                  <a:cubicBezTo>
                    <a:pt x="1043" y="153"/>
                    <a:pt x="1198" y="68"/>
                    <a:pt x="1358" y="68"/>
                  </a:cubicBezTo>
                  <a:close/>
                  <a:moveTo>
                    <a:pt x="508" y="1"/>
                  </a:moveTo>
                  <a:cubicBezTo>
                    <a:pt x="483" y="1"/>
                    <a:pt x="457" y="3"/>
                    <a:pt x="432" y="6"/>
                  </a:cubicBezTo>
                  <a:cubicBezTo>
                    <a:pt x="240" y="44"/>
                    <a:pt x="77" y="208"/>
                    <a:pt x="38" y="399"/>
                  </a:cubicBezTo>
                  <a:cubicBezTo>
                    <a:pt x="0" y="562"/>
                    <a:pt x="48" y="715"/>
                    <a:pt x="153" y="830"/>
                  </a:cubicBezTo>
                  <a:lnTo>
                    <a:pt x="144" y="830"/>
                  </a:lnTo>
                  <a:lnTo>
                    <a:pt x="853" y="1453"/>
                  </a:lnTo>
                  <a:cubicBezTo>
                    <a:pt x="872" y="1472"/>
                    <a:pt x="911" y="1481"/>
                    <a:pt x="939" y="1481"/>
                  </a:cubicBezTo>
                  <a:cubicBezTo>
                    <a:pt x="968" y="1481"/>
                    <a:pt x="1006" y="1472"/>
                    <a:pt x="1026" y="1453"/>
                  </a:cubicBezTo>
                  <a:lnTo>
                    <a:pt x="1677" y="878"/>
                  </a:lnTo>
                  <a:lnTo>
                    <a:pt x="1724" y="830"/>
                  </a:lnTo>
                  <a:cubicBezTo>
                    <a:pt x="1830" y="715"/>
                    <a:pt x="1878" y="562"/>
                    <a:pt x="1839" y="399"/>
                  </a:cubicBezTo>
                  <a:cubicBezTo>
                    <a:pt x="1801" y="208"/>
                    <a:pt x="1639" y="44"/>
                    <a:pt x="1447" y="6"/>
                  </a:cubicBezTo>
                  <a:cubicBezTo>
                    <a:pt x="1421" y="3"/>
                    <a:pt x="1396" y="1"/>
                    <a:pt x="1371" y="1"/>
                  </a:cubicBezTo>
                  <a:cubicBezTo>
                    <a:pt x="1196" y="1"/>
                    <a:pt x="1031" y="84"/>
                    <a:pt x="939" y="227"/>
                  </a:cubicBezTo>
                  <a:cubicBezTo>
                    <a:pt x="847" y="84"/>
                    <a:pt x="682" y="1"/>
                    <a:pt x="508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57"/>
            <p:cNvSpPr/>
            <p:nvPr/>
          </p:nvSpPr>
          <p:spPr>
            <a:xfrm>
              <a:off x="3945967" y="4023676"/>
              <a:ext cx="55373" cy="52763"/>
            </a:xfrm>
            <a:custGeom>
              <a:avLst/>
              <a:gdLst/>
              <a:ahLst/>
              <a:cxnLst/>
              <a:rect l="l" t="t" r="r" b="b"/>
              <a:pathLst>
                <a:path w="403" h="384" extrusionOk="0">
                  <a:moveTo>
                    <a:pt x="279" y="0"/>
                  </a:moveTo>
                  <a:cubicBezTo>
                    <a:pt x="221" y="0"/>
                    <a:pt x="154" y="39"/>
                    <a:pt x="96" y="105"/>
                  </a:cubicBezTo>
                  <a:cubicBezTo>
                    <a:pt x="20" y="192"/>
                    <a:pt x="0" y="307"/>
                    <a:pt x="58" y="354"/>
                  </a:cubicBezTo>
                  <a:cubicBezTo>
                    <a:pt x="77" y="373"/>
                    <a:pt x="96" y="383"/>
                    <a:pt x="125" y="383"/>
                  </a:cubicBezTo>
                  <a:cubicBezTo>
                    <a:pt x="173" y="383"/>
                    <a:pt x="249" y="345"/>
                    <a:pt x="307" y="278"/>
                  </a:cubicBezTo>
                  <a:cubicBezTo>
                    <a:pt x="384" y="182"/>
                    <a:pt x="403" y="67"/>
                    <a:pt x="345" y="19"/>
                  </a:cubicBezTo>
                  <a:cubicBezTo>
                    <a:pt x="326" y="9"/>
                    <a:pt x="298" y="0"/>
                    <a:pt x="279" y="0"/>
                  </a:cubicBezTo>
                  <a:close/>
                </a:path>
              </a:pathLst>
            </a:custGeom>
            <a:solidFill>
              <a:srgbClr val="CAEC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57"/>
            <p:cNvSpPr/>
            <p:nvPr/>
          </p:nvSpPr>
          <p:spPr>
            <a:xfrm>
              <a:off x="4502731" y="3652408"/>
              <a:ext cx="8107" cy="858353"/>
            </a:xfrm>
            <a:custGeom>
              <a:avLst/>
              <a:gdLst/>
              <a:ahLst/>
              <a:cxnLst/>
              <a:rect l="l" t="t" r="r" b="b"/>
              <a:pathLst>
                <a:path w="59" h="6247" extrusionOk="0">
                  <a:moveTo>
                    <a:pt x="29" y="1"/>
                  </a:moveTo>
                  <a:cubicBezTo>
                    <a:pt x="20" y="1"/>
                    <a:pt x="1" y="10"/>
                    <a:pt x="1" y="29"/>
                  </a:cubicBezTo>
                  <a:lnTo>
                    <a:pt x="1" y="6217"/>
                  </a:lnTo>
                  <a:cubicBezTo>
                    <a:pt x="1" y="6227"/>
                    <a:pt x="20" y="6247"/>
                    <a:pt x="29" y="6247"/>
                  </a:cubicBezTo>
                  <a:cubicBezTo>
                    <a:pt x="48" y="6247"/>
                    <a:pt x="58" y="6227"/>
                    <a:pt x="58" y="6217"/>
                  </a:cubicBezTo>
                  <a:lnTo>
                    <a:pt x="58" y="29"/>
                  </a:lnTo>
                  <a:cubicBezTo>
                    <a:pt x="58" y="10"/>
                    <a:pt x="48" y="1"/>
                    <a:pt x="2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57"/>
            <p:cNvSpPr/>
            <p:nvPr/>
          </p:nvSpPr>
          <p:spPr>
            <a:xfrm>
              <a:off x="4300059" y="4407447"/>
              <a:ext cx="414681" cy="323720"/>
            </a:xfrm>
            <a:custGeom>
              <a:avLst/>
              <a:gdLst/>
              <a:ahLst/>
              <a:cxnLst/>
              <a:rect l="l" t="t" r="r" b="b"/>
              <a:pathLst>
                <a:path w="3018" h="2356" extrusionOk="0">
                  <a:moveTo>
                    <a:pt x="1514" y="1125"/>
                  </a:moveTo>
                  <a:lnTo>
                    <a:pt x="1514" y="1135"/>
                  </a:lnTo>
                  <a:lnTo>
                    <a:pt x="1504" y="1135"/>
                  </a:lnTo>
                  <a:lnTo>
                    <a:pt x="1514" y="1125"/>
                  </a:lnTo>
                  <a:close/>
                  <a:moveTo>
                    <a:pt x="825" y="0"/>
                  </a:moveTo>
                  <a:cubicBezTo>
                    <a:pt x="778" y="0"/>
                    <a:pt x="729" y="5"/>
                    <a:pt x="680" y="14"/>
                  </a:cubicBezTo>
                  <a:cubicBezTo>
                    <a:pt x="374" y="71"/>
                    <a:pt x="116" y="320"/>
                    <a:pt x="58" y="627"/>
                  </a:cubicBezTo>
                  <a:cubicBezTo>
                    <a:pt x="1" y="924"/>
                    <a:pt x="116" y="1192"/>
                    <a:pt x="316" y="1365"/>
                  </a:cubicBezTo>
                  <a:lnTo>
                    <a:pt x="307" y="1365"/>
                  </a:lnTo>
                  <a:lnTo>
                    <a:pt x="1399" y="2313"/>
                  </a:lnTo>
                  <a:cubicBezTo>
                    <a:pt x="1432" y="2341"/>
                    <a:pt x="1473" y="2356"/>
                    <a:pt x="1513" y="2356"/>
                  </a:cubicBezTo>
                  <a:cubicBezTo>
                    <a:pt x="1552" y="2356"/>
                    <a:pt x="1590" y="2341"/>
                    <a:pt x="1619" y="2313"/>
                  </a:cubicBezTo>
                  <a:lnTo>
                    <a:pt x="2711" y="1365"/>
                  </a:lnTo>
                  <a:lnTo>
                    <a:pt x="2702" y="1365"/>
                  </a:lnTo>
                  <a:cubicBezTo>
                    <a:pt x="2903" y="1192"/>
                    <a:pt x="3018" y="924"/>
                    <a:pt x="2960" y="627"/>
                  </a:cubicBezTo>
                  <a:cubicBezTo>
                    <a:pt x="2903" y="320"/>
                    <a:pt x="2644" y="71"/>
                    <a:pt x="2338" y="14"/>
                  </a:cubicBezTo>
                  <a:cubicBezTo>
                    <a:pt x="2289" y="5"/>
                    <a:pt x="2241" y="0"/>
                    <a:pt x="2194" y="0"/>
                  </a:cubicBezTo>
                  <a:cubicBezTo>
                    <a:pt x="1892" y="0"/>
                    <a:pt x="1638" y="177"/>
                    <a:pt x="1514" y="426"/>
                  </a:cubicBezTo>
                  <a:cubicBezTo>
                    <a:pt x="1381" y="177"/>
                    <a:pt x="1127" y="0"/>
                    <a:pt x="825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57"/>
            <p:cNvSpPr/>
            <p:nvPr/>
          </p:nvSpPr>
          <p:spPr>
            <a:xfrm>
              <a:off x="4296074" y="4403600"/>
              <a:ext cx="422650" cy="332239"/>
            </a:xfrm>
            <a:custGeom>
              <a:avLst/>
              <a:gdLst/>
              <a:ahLst/>
              <a:cxnLst/>
              <a:rect l="l" t="t" r="r" b="b"/>
              <a:pathLst>
                <a:path w="3076" h="2418" extrusionOk="0">
                  <a:moveTo>
                    <a:pt x="1533" y="1095"/>
                  </a:moveTo>
                  <a:lnTo>
                    <a:pt x="1476" y="1210"/>
                  </a:lnTo>
                  <a:lnTo>
                    <a:pt x="1543" y="1201"/>
                  </a:lnTo>
                  <a:lnTo>
                    <a:pt x="1601" y="1201"/>
                  </a:lnTo>
                  <a:lnTo>
                    <a:pt x="1571" y="1144"/>
                  </a:lnTo>
                  <a:lnTo>
                    <a:pt x="1533" y="1095"/>
                  </a:lnTo>
                  <a:close/>
                  <a:moveTo>
                    <a:pt x="2233" y="59"/>
                  </a:moveTo>
                  <a:cubicBezTo>
                    <a:pt x="2277" y="59"/>
                    <a:pt x="2322" y="63"/>
                    <a:pt x="2367" y="71"/>
                  </a:cubicBezTo>
                  <a:cubicBezTo>
                    <a:pt x="2654" y="128"/>
                    <a:pt x="2903" y="367"/>
                    <a:pt x="2961" y="655"/>
                  </a:cubicBezTo>
                  <a:cubicBezTo>
                    <a:pt x="3008" y="923"/>
                    <a:pt x="2922" y="1191"/>
                    <a:pt x="2712" y="1363"/>
                  </a:cubicBezTo>
                  <a:lnTo>
                    <a:pt x="2663" y="1412"/>
                  </a:lnTo>
                  <a:lnTo>
                    <a:pt x="1629" y="2321"/>
                  </a:lnTo>
                  <a:cubicBezTo>
                    <a:pt x="1605" y="2345"/>
                    <a:pt x="1572" y="2358"/>
                    <a:pt x="1538" y="2358"/>
                  </a:cubicBezTo>
                  <a:cubicBezTo>
                    <a:pt x="1505" y="2358"/>
                    <a:pt x="1471" y="2345"/>
                    <a:pt x="1447" y="2321"/>
                  </a:cubicBezTo>
                  <a:lnTo>
                    <a:pt x="413" y="1412"/>
                  </a:lnTo>
                  <a:lnTo>
                    <a:pt x="364" y="1363"/>
                  </a:lnTo>
                  <a:cubicBezTo>
                    <a:pt x="164" y="1191"/>
                    <a:pt x="68" y="923"/>
                    <a:pt x="115" y="655"/>
                  </a:cubicBezTo>
                  <a:cubicBezTo>
                    <a:pt x="173" y="367"/>
                    <a:pt x="422" y="128"/>
                    <a:pt x="709" y="71"/>
                  </a:cubicBezTo>
                  <a:cubicBezTo>
                    <a:pt x="753" y="63"/>
                    <a:pt x="797" y="59"/>
                    <a:pt x="840" y="59"/>
                  </a:cubicBezTo>
                  <a:cubicBezTo>
                    <a:pt x="1119" y="59"/>
                    <a:pt x="1380" y="216"/>
                    <a:pt x="1505" y="473"/>
                  </a:cubicBezTo>
                  <a:lnTo>
                    <a:pt x="1543" y="530"/>
                  </a:lnTo>
                  <a:lnTo>
                    <a:pt x="1571" y="473"/>
                  </a:lnTo>
                  <a:cubicBezTo>
                    <a:pt x="1696" y="216"/>
                    <a:pt x="1950" y="59"/>
                    <a:pt x="2233" y="59"/>
                  </a:cubicBezTo>
                  <a:close/>
                  <a:moveTo>
                    <a:pt x="846" y="1"/>
                  </a:moveTo>
                  <a:cubicBezTo>
                    <a:pt x="798" y="1"/>
                    <a:pt x="749" y="5"/>
                    <a:pt x="700" y="13"/>
                  </a:cubicBezTo>
                  <a:cubicBezTo>
                    <a:pt x="374" y="71"/>
                    <a:pt x="115" y="320"/>
                    <a:pt x="58" y="645"/>
                  </a:cubicBezTo>
                  <a:cubicBezTo>
                    <a:pt x="0" y="914"/>
                    <a:pt x="87" y="1182"/>
                    <a:pt x="279" y="1373"/>
                  </a:cubicBezTo>
                  <a:lnTo>
                    <a:pt x="269" y="1373"/>
                  </a:lnTo>
                  <a:lnTo>
                    <a:pt x="1409" y="2370"/>
                  </a:lnTo>
                  <a:cubicBezTo>
                    <a:pt x="1447" y="2408"/>
                    <a:pt x="1495" y="2417"/>
                    <a:pt x="1543" y="2417"/>
                  </a:cubicBezTo>
                  <a:cubicBezTo>
                    <a:pt x="1591" y="2417"/>
                    <a:pt x="1639" y="2408"/>
                    <a:pt x="1677" y="2370"/>
                  </a:cubicBezTo>
                  <a:lnTo>
                    <a:pt x="2759" y="1421"/>
                  </a:lnTo>
                  <a:lnTo>
                    <a:pt x="2808" y="1373"/>
                  </a:lnTo>
                  <a:cubicBezTo>
                    <a:pt x="2989" y="1182"/>
                    <a:pt x="3076" y="914"/>
                    <a:pt x="3018" y="645"/>
                  </a:cubicBezTo>
                  <a:cubicBezTo>
                    <a:pt x="2961" y="320"/>
                    <a:pt x="2702" y="71"/>
                    <a:pt x="2376" y="13"/>
                  </a:cubicBezTo>
                  <a:cubicBezTo>
                    <a:pt x="2327" y="5"/>
                    <a:pt x="2278" y="1"/>
                    <a:pt x="2230" y="1"/>
                  </a:cubicBezTo>
                  <a:cubicBezTo>
                    <a:pt x="1949" y="1"/>
                    <a:pt x="1690" y="141"/>
                    <a:pt x="1543" y="386"/>
                  </a:cubicBezTo>
                  <a:cubicBezTo>
                    <a:pt x="1387" y="141"/>
                    <a:pt x="1127" y="1"/>
                    <a:pt x="846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57"/>
            <p:cNvSpPr/>
            <p:nvPr/>
          </p:nvSpPr>
          <p:spPr>
            <a:xfrm>
              <a:off x="4327678" y="4434241"/>
              <a:ext cx="90960" cy="87113"/>
            </a:xfrm>
            <a:custGeom>
              <a:avLst/>
              <a:gdLst/>
              <a:ahLst/>
              <a:cxnLst/>
              <a:rect l="l" t="t" r="r" b="b"/>
              <a:pathLst>
                <a:path w="662" h="634" extrusionOk="0">
                  <a:moveTo>
                    <a:pt x="460" y="1"/>
                  </a:moveTo>
                  <a:cubicBezTo>
                    <a:pt x="364" y="1"/>
                    <a:pt x="249" y="58"/>
                    <a:pt x="154" y="163"/>
                  </a:cubicBezTo>
                  <a:cubicBezTo>
                    <a:pt x="29" y="327"/>
                    <a:pt x="0" y="508"/>
                    <a:pt x="96" y="595"/>
                  </a:cubicBezTo>
                  <a:cubicBezTo>
                    <a:pt x="125" y="623"/>
                    <a:pt x="154" y="633"/>
                    <a:pt x="202" y="633"/>
                  </a:cubicBezTo>
                  <a:cubicBezTo>
                    <a:pt x="298" y="633"/>
                    <a:pt x="413" y="566"/>
                    <a:pt x="498" y="461"/>
                  </a:cubicBezTo>
                  <a:cubicBezTo>
                    <a:pt x="633" y="307"/>
                    <a:pt x="662" y="116"/>
                    <a:pt x="566" y="39"/>
                  </a:cubicBezTo>
                  <a:cubicBezTo>
                    <a:pt x="537" y="10"/>
                    <a:pt x="498" y="1"/>
                    <a:pt x="460" y="1"/>
                  </a:cubicBezTo>
                  <a:close/>
                </a:path>
              </a:pathLst>
            </a:custGeom>
            <a:solidFill>
              <a:srgbClr val="FFEDC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57"/>
            <p:cNvSpPr/>
            <p:nvPr/>
          </p:nvSpPr>
          <p:spPr>
            <a:xfrm>
              <a:off x="5354367" y="3491920"/>
              <a:ext cx="47404" cy="1213676"/>
            </a:xfrm>
            <a:custGeom>
              <a:avLst/>
              <a:gdLst/>
              <a:ahLst/>
              <a:cxnLst/>
              <a:rect l="l" t="t" r="r" b="b"/>
              <a:pathLst>
                <a:path w="345" h="8833" extrusionOk="0">
                  <a:moveTo>
                    <a:pt x="172" y="0"/>
                  </a:moveTo>
                  <a:cubicBezTo>
                    <a:pt x="77" y="0"/>
                    <a:pt x="0" y="86"/>
                    <a:pt x="0" y="182"/>
                  </a:cubicBezTo>
                  <a:lnTo>
                    <a:pt x="0" y="8660"/>
                  </a:lnTo>
                  <a:cubicBezTo>
                    <a:pt x="0" y="8756"/>
                    <a:pt x="77" y="8832"/>
                    <a:pt x="172" y="8832"/>
                  </a:cubicBezTo>
                  <a:cubicBezTo>
                    <a:pt x="268" y="8832"/>
                    <a:pt x="345" y="8756"/>
                    <a:pt x="345" y="8660"/>
                  </a:cubicBezTo>
                  <a:lnTo>
                    <a:pt x="345" y="182"/>
                  </a:lnTo>
                  <a:cubicBezTo>
                    <a:pt x="345" y="86"/>
                    <a:pt x="268" y="0"/>
                    <a:pt x="172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57"/>
            <p:cNvSpPr/>
            <p:nvPr/>
          </p:nvSpPr>
          <p:spPr>
            <a:xfrm>
              <a:off x="5350383" y="3487935"/>
              <a:ext cx="56747" cy="1221508"/>
            </a:xfrm>
            <a:custGeom>
              <a:avLst/>
              <a:gdLst/>
              <a:ahLst/>
              <a:cxnLst/>
              <a:rect l="l" t="t" r="r" b="b"/>
              <a:pathLst>
                <a:path w="413" h="8890" extrusionOk="0">
                  <a:moveTo>
                    <a:pt x="201" y="68"/>
                  </a:moveTo>
                  <a:cubicBezTo>
                    <a:pt x="278" y="68"/>
                    <a:pt x="346" y="134"/>
                    <a:pt x="346" y="211"/>
                  </a:cubicBezTo>
                  <a:lnTo>
                    <a:pt x="346" y="8689"/>
                  </a:lnTo>
                  <a:cubicBezTo>
                    <a:pt x="346" y="8765"/>
                    <a:pt x="278" y="8823"/>
                    <a:pt x="201" y="8823"/>
                  </a:cubicBezTo>
                  <a:cubicBezTo>
                    <a:pt x="125" y="8823"/>
                    <a:pt x="67" y="8765"/>
                    <a:pt x="67" y="8689"/>
                  </a:cubicBezTo>
                  <a:lnTo>
                    <a:pt x="67" y="211"/>
                  </a:lnTo>
                  <a:cubicBezTo>
                    <a:pt x="67" y="134"/>
                    <a:pt x="125" y="68"/>
                    <a:pt x="201" y="68"/>
                  </a:cubicBezTo>
                  <a:close/>
                  <a:moveTo>
                    <a:pt x="201" y="0"/>
                  </a:moveTo>
                  <a:cubicBezTo>
                    <a:pt x="87" y="0"/>
                    <a:pt x="1" y="96"/>
                    <a:pt x="1" y="211"/>
                  </a:cubicBezTo>
                  <a:lnTo>
                    <a:pt x="1" y="8689"/>
                  </a:lnTo>
                  <a:cubicBezTo>
                    <a:pt x="1" y="8804"/>
                    <a:pt x="87" y="8890"/>
                    <a:pt x="201" y="8890"/>
                  </a:cubicBezTo>
                  <a:cubicBezTo>
                    <a:pt x="316" y="8890"/>
                    <a:pt x="412" y="8804"/>
                    <a:pt x="412" y="8689"/>
                  </a:cubicBezTo>
                  <a:lnTo>
                    <a:pt x="412" y="211"/>
                  </a:lnTo>
                  <a:cubicBezTo>
                    <a:pt x="412" y="96"/>
                    <a:pt x="316" y="0"/>
                    <a:pt x="201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57"/>
            <p:cNvSpPr/>
            <p:nvPr/>
          </p:nvSpPr>
          <p:spPr>
            <a:xfrm>
              <a:off x="5037099" y="4494837"/>
              <a:ext cx="381842" cy="474039"/>
            </a:xfrm>
            <a:custGeom>
              <a:avLst/>
              <a:gdLst/>
              <a:ahLst/>
              <a:cxnLst/>
              <a:rect l="l" t="t" r="r" b="b"/>
              <a:pathLst>
                <a:path w="2779" h="3450" extrusionOk="0">
                  <a:moveTo>
                    <a:pt x="2491" y="1"/>
                  </a:moveTo>
                  <a:cubicBezTo>
                    <a:pt x="2328" y="1"/>
                    <a:pt x="2194" y="135"/>
                    <a:pt x="2194" y="288"/>
                  </a:cubicBezTo>
                  <a:lnTo>
                    <a:pt x="2194" y="2060"/>
                  </a:lnTo>
                  <a:cubicBezTo>
                    <a:pt x="2194" y="2500"/>
                    <a:pt x="1830" y="2864"/>
                    <a:pt x="1389" y="2864"/>
                  </a:cubicBezTo>
                  <a:cubicBezTo>
                    <a:pt x="940" y="2864"/>
                    <a:pt x="576" y="2500"/>
                    <a:pt x="576" y="2060"/>
                  </a:cubicBezTo>
                  <a:lnTo>
                    <a:pt x="576" y="1342"/>
                  </a:lnTo>
                  <a:cubicBezTo>
                    <a:pt x="576" y="1178"/>
                    <a:pt x="451" y="1044"/>
                    <a:pt x="288" y="1044"/>
                  </a:cubicBezTo>
                  <a:cubicBezTo>
                    <a:pt x="125" y="1044"/>
                    <a:pt x="1" y="1178"/>
                    <a:pt x="1" y="1342"/>
                  </a:cubicBezTo>
                  <a:lnTo>
                    <a:pt x="1" y="2060"/>
                  </a:lnTo>
                  <a:cubicBezTo>
                    <a:pt x="1" y="2817"/>
                    <a:pt x="623" y="3449"/>
                    <a:pt x="1389" y="3449"/>
                  </a:cubicBezTo>
                  <a:cubicBezTo>
                    <a:pt x="2156" y="3449"/>
                    <a:pt x="2779" y="2817"/>
                    <a:pt x="2779" y="2060"/>
                  </a:cubicBezTo>
                  <a:lnTo>
                    <a:pt x="2779" y="288"/>
                  </a:lnTo>
                  <a:cubicBezTo>
                    <a:pt x="2779" y="135"/>
                    <a:pt x="2645" y="1"/>
                    <a:pt x="2491" y="1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57"/>
            <p:cNvSpPr/>
            <p:nvPr/>
          </p:nvSpPr>
          <p:spPr>
            <a:xfrm>
              <a:off x="5031878" y="4490852"/>
              <a:ext cx="391048" cy="481871"/>
            </a:xfrm>
            <a:custGeom>
              <a:avLst/>
              <a:gdLst/>
              <a:ahLst/>
              <a:cxnLst/>
              <a:rect l="l" t="t" r="r" b="b"/>
              <a:pathLst>
                <a:path w="2846" h="3507" extrusionOk="0">
                  <a:moveTo>
                    <a:pt x="2529" y="68"/>
                  </a:moveTo>
                  <a:cubicBezTo>
                    <a:pt x="2664" y="68"/>
                    <a:pt x="2779" y="183"/>
                    <a:pt x="2779" y="317"/>
                  </a:cubicBezTo>
                  <a:lnTo>
                    <a:pt x="2779" y="2089"/>
                  </a:lnTo>
                  <a:cubicBezTo>
                    <a:pt x="2779" y="2836"/>
                    <a:pt x="2175" y="3440"/>
                    <a:pt x="1427" y="3440"/>
                  </a:cubicBezTo>
                  <a:cubicBezTo>
                    <a:pt x="680" y="3440"/>
                    <a:pt x="67" y="2836"/>
                    <a:pt x="67" y="2089"/>
                  </a:cubicBezTo>
                  <a:lnTo>
                    <a:pt x="67" y="1371"/>
                  </a:lnTo>
                  <a:cubicBezTo>
                    <a:pt x="67" y="1227"/>
                    <a:pt x="182" y="1112"/>
                    <a:pt x="326" y="1112"/>
                  </a:cubicBezTo>
                  <a:cubicBezTo>
                    <a:pt x="470" y="1112"/>
                    <a:pt x="585" y="1227"/>
                    <a:pt x="585" y="1371"/>
                  </a:cubicBezTo>
                  <a:lnTo>
                    <a:pt x="585" y="2089"/>
                  </a:lnTo>
                  <a:cubicBezTo>
                    <a:pt x="585" y="2548"/>
                    <a:pt x="958" y="2922"/>
                    <a:pt x="1427" y="2922"/>
                  </a:cubicBezTo>
                  <a:cubicBezTo>
                    <a:pt x="1887" y="2922"/>
                    <a:pt x="2270" y="2548"/>
                    <a:pt x="2270" y="2089"/>
                  </a:cubicBezTo>
                  <a:lnTo>
                    <a:pt x="2270" y="317"/>
                  </a:lnTo>
                  <a:cubicBezTo>
                    <a:pt x="2270" y="183"/>
                    <a:pt x="2385" y="68"/>
                    <a:pt x="2529" y="68"/>
                  </a:cubicBezTo>
                  <a:close/>
                  <a:moveTo>
                    <a:pt x="2529" y="0"/>
                  </a:moveTo>
                  <a:cubicBezTo>
                    <a:pt x="2347" y="0"/>
                    <a:pt x="2204" y="145"/>
                    <a:pt x="2204" y="317"/>
                  </a:cubicBezTo>
                  <a:lnTo>
                    <a:pt x="2204" y="2089"/>
                  </a:lnTo>
                  <a:cubicBezTo>
                    <a:pt x="2204" y="2510"/>
                    <a:pt x="1859" y="2865"/>
                    <a:pt x="1427" y="2865"/>
                  </a:cubicBezTo>
                  <a:cubicBezTo>
                    <a:pt x="997" y="2865"/>
                    <a:pt x="652" y="2510"/>
                    <a:pt x="652" y="2089"/>
                  </a:cubicBezTo>
                  <a:lnTo>
                    <a:pt x="652" y="1371"/>
                  </a:lnTo>
                  <a:cubicBezTo>
                    <a:pt x="652" y="1188"/>
                    <a:pt x="508" y="1045"/>
                    <a:pt x="326" y="1045"/>
                  </a:cubicBezTo>
                  <a:cubicBezTo>
                    <a:pt x="154" y="1045"/>
                    <a:pt x="1" y="1188"/>
                    <a:pt x="1" y="1371"/>
                  </a:cubicBezTo>
                  <a:lnTo>
                    <a:pt x="1" y="2089"/>
                  </a:lnTo>
                  <a:cubicBezTo>
                    <a:pt x="1" y="2865"/>
                    <a:pt x="642" y="3506"/>
                    <a:pt x="1427" y="3506"/>
                  </a:cubicBezTo>
                  <a:cubicBezTo>
                    <a:pt x="2213" y="3506"/>
                    <a:pt x="2845" y="2865"/>
                    <a:pt x="2845" y="2089"/>
                  </a:cubicBezTo>
                  <a:lnTo>
                    <a:pt x="2845" y="317"/>
                  </a:lnTo>
                  <a:cubicBezTo>
                    <a:pt x="2845" y="145"/>
                    <a:pt x="2702" y="0"/>
                    <a:pt x="2529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57"/>
            <p:cNvSpPr/>
            <p:nvPr/>
          </p:nvSpPr>
          <p:spPr>
            <a:xfrm>
              <a:off x="3827523" y="2222987"/>
              <a:ext cx="3101037" cy="1550725"/>
            </a:xfrm>
            <a:custGeom>
              <a:avLst/>
              <a:gdLst/>
              <a:ahLst/>
              <a:cxnLst/>
              <a:rect l="l" t="t" r="r" b="b"/>
              <a:pathLst>
                <a:path w="22569" h="11286" extrusionOk="0">
                  <a:moveTo>
                    <a:pt x="11284" y="1"/>
                  </a:moveTo>
                  <a:cubicBezTo>
                    <a:pt x="4972" y="1447"/>
                    <a:pt x="1322" y="5374"/>
                    <a:pt x="0" y="11285"/>
                  </a:cubicBezTo>
                  <a:cubicBezTo>
                    <a:pt x="1003" y="10339"/>
                    <a:pt x="1952" y="9911"/>
                    <a:pt x="2863" y="9911"/>
                  </a:cubicBezTo>
                  <a:cubicBezTo>
                    <a:pt x="3353" y="9911"/>
                    <a:pt x="3832" y="10035"/>
                    <a:pt x="4302" y="10270"/>
                  </a:cubicBezTo>
                  <a:cubicBezTo>
                    <a:pt x="4781" y="10500"/>
                    <a:pt x="5240" y="10845"/>
                    <a:pt x="5690" y="11285"/>
                  </a:cubicBezTo>
                  <a:cubicBezTo>
                    <a:pt x="5824" y="11151"/>
                    <a:pt x="5959" y="11036"/>
                    <a:pt x="6083" y="10921"/>
                  </a:cubicBezTo>
                  <a:cubicBezTo>
                    <a:pt x="6979" y="10171"/>
                    <a:pt x="7810" y="9910"/>
                    <a:pt x="8533" y="9910"/>
                  </a:cubicBezTo>
                  <a:cubicBezTo>
                    <a:pt x="10193" y="9910"/>
                    <a:pt x="11284" y="11285"/>
                    <a:pt x="11284" y="11285"/>
                  </a:cubicBezTo>
                  <a:cubicBezTo>
                    <a:pt x="11284" y="11285"/>
                    <a:pt x="12377" y="9913"/>
                    <a:pt x="14036" y="9913"/>
                  </a:cubicBezTo>
                  <a:cubicBezTo>
                    <a:pt x="14502" y="9913"/>
                    <a:pt x="15013" y="10021"/>
                    <a:pt x="15557" y="10298"/>
                  </a:cubicBezTo>
                  <a:cubicBezTo>
                    <a:pt x="15978" y="10509"/>
                    <a:pt x="16429" y="10835"/>
                    <a:pt x="16889" y="11285"/>
                  </a:cubicBezTo>
                  <a:cubicBezTo>
                    <a:pt x="17224" y="10959"/>
                    <a:pt x="17559" y="10691"/>
                    <a:pt x="17904" y="10471"/>
                  </a:cubicBezTo>
                  <a:cubicBezTo>
                    <a:pt x="18487" y="10108"/>
                    <a:pt x="19086" y="9913"/>
                    <a:pt x="19704" y="9913"/>
                  </a:cubicBezTo>
                  <a:cubicBezTo>
                    <a:pt x="20619" y="9913"/>
                    <a:pt x="21573" y="10341"/>
                    <a:pt x="22569" y="11285"/>
                  </a:cubicBezTo>
                  <a:cubicBezTo>
                    <a:pt x="21257" y="5374"/>
                    <a:pt x="17598" y="1447"/>
                    <a:pt x="11284" y="1"/>
                  </a:cubicBezTo>
                  <a:close/>
                </a:path>
              </a:pathLst>
            </a:custGeom>
            <a:solidFill>
              <a:srgbClr val="8A93E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57"/>
            <p:cNvSpPr/>
            <p:nvPr/>
          </p:nvSpPr>
          <p:spPr>
            <a:xfrm>
              <a:off x="3819554" y="2217765"/>
              <a:ext cx="3116976" cy="1568999"/>
            </a:xfrm>
            <a:custGeom>
              <a:avLst/>
              <a:gdLst/>
              <a:ahLst/>
              <a:cxnLst/>
              <a:rect l="l" t="t" r="r" b="b"/>
              <a:pathLst>
                <a:path w="22685" h="11419" extrusionOk="0">
                  <a:moveTo>
                    <a:pt x="11342" y="67"/>
                  </a:moveTo>
                  <a:cubicBezTo>
                    <a:pt x="17426" y="1466"/>
                    <a:pt x="21200" y="5221"/>
                    <a:pt x="22579" y="11227"/>
                  </a:cubicBezTo>
                  <a:cubicBezTo>
                    <a:pt x="21626" y="10350"/>
                    <a:pt x="20698" y="9914"/>
                    <a:pt x="19775" y="9914"/>
                  </a:cubicBezTo>
                  <a:cubicBezTo>
                    <a:pt x="19167" y="9914"/>
                    <a:pt x="18561" y="10103"/>
                    <a:pt x="17952" y="10480"/>
                  </a:cubicBezTo>
                  <a:cubicBezTo>
                    <a:pt x="17617" y="10691"/>
                    <a:pt x="17282" y="10959"/>
                    <a:pt x="16947" y="11275"/>
                  </a:cubicBezTo>
                  <a:cubicBezTo>
                    <a:pt x="16515" y="10853"/>
                    <a:pt x="16065" y="10528"/>
                    <a:pt x="15625" y="10298"/>
                  </a:cubicBezTo>
                  <a:cubicBezTo>
                    <a:pt x="15078" y="10030"/>
                    <a:pt x="14571" y="9915"/>
                    <a:pt x="14101" y="9915"/>
                  </a:cubicBezTo>
                  <a:cubicBezTo>
                    <a:pt x="12579" y="9915"/>
                    <a:pt x="11525" y="11064"/>
                    <a:pt x="11342" y="11275"/>
                  </a:cubicBezTo>
                  <a:cubicBezTo>
                    <a:pt x="11180" y="11083"/>
                    <a:pt x="10250" y="10068"/>
                    <a:pt x="8900" y="9934"/>
                  </a:cubicBezTo>
                  <a:cubicBezTo>
                    <a:pt x="8797" y="9923"/>
                    <a:pt x="8694" y="9918"/>
                    <a:pt x="8590" y="9918"/>
                  </a:cubicBezTo>
                  <a:cubicBezTo>
                    <a:pt x="7763" y="9918"/>
                    <a:pt x="6931" y="10259"/>
                    <a:pt x="6122" y="10940"/>
                  </a:cubicBezTo>
                  <a:cubicBezTo>
                    <a:pt x="5997" y="11036"/>
                    <a:pt x="5873" y="11151"/>
                    <a:pt x="5748" y="11275"/>
                  </a:cubicBezTo>
                  <a:cubicBezTo>
                    <a:pt x="5289" y="10844"/>
                    <a:pt x="4829" y="10499"/>
                    <a:pt x="4379" y="10279"/>
                  </a:cubicBezTo>
                  <a:cubicBezTo>
                    <a:pt x="3889" y="10037"/>
                    <a:pt x="3402" y="9916"/>
                    <a:pt x="2914" y="9916"/>
                  </a:cubicBezTo>
                  <a:cubicBezTo>
                    <a:pt x="1992" y="9916"/>
                    <a:pt x="1068" y="10350"/>
                    <a:pt x="116" y="11227"/>
                  </a:cubicBezTo>
                  <a:cubicBezTo>
                    <a:pt x="1486" y="5221"/>
                    <a:pt x="5269" y="1466"/>
                    <a:pt x="11342" y="67"/>
                  </a:cubicBezTo>
                  <a:close/>
                  <a:moveTo>
                    <a:pt x="11342" y="1"/>
                  </a:moveTo>
                  <a:lnTo>
                    <a:pt x="11333" y="10"/>
                  </a:lnTo>
                  <a:cubicBezTo>
                    <a:pt x="5193" y="1418"/>
                    <a:pt x="1390" y="5221"/>
                    <a:pt x="30" y="11313"/>
                  </a:cubicBezTo>
                  <a:lnTo>
                    <a:pt x="1" y="11419"/>
                  </a:lnTo>
                  <a:lnTo>
                    <a:pt x="77" y="11352"/>
                  </a:lnTo>
                  <a:cubicBezTo>
                    <a:pt x="1047" y="10434"/>
                    <a:pt x="1986" y="9980"/>
                    <a:pt x="2919" y="9980"/>
                  </a:cubicBezTo>
                  <a:cubicBezTo>
                    <a:pt x="3397" y="9980"/>
                    <a:pt x="3873" y="10099"/>
                    <a:pt x="4350" y="10336"/>
                  </a:cubicBezTo>
                  <a:cubicBezTo>
                    <a:pt x="4800" y="10566"/>
                    <a:pt x="5269" y="10902"/>
                    <a:pt x="5720" y="11352"/>
                  </a:cubicBezTo>
                  <a:lnTo>
                    <a:pt x="5748" y="11371"/>
                  </a:lnTo>
                  <a:lnTo>
                    <a:pt x="5767" y="11352"/>
                  </a:lnTo>
                  <a:cubicBezTo>
                    <a:pt x="5912" y="11208"/>
                    <a:pt x="6036" y="11093"/>
                    <a:pt x="6170" y="10988"/>
                  </a:cubicBezTo>
                  <a:cubicBezTo>
                    <a:pt x="6968" y="10310"/>
                    <a:pt x="7790" y="9978"/>
                    <a:pt x="8613" y="9978"/>
                  </a:cubicBezTo>
                  <a:cubicBezTo>
                    <a:pt x="8709" y="9978"/>
                    <a:pt x="8805" y="9982"/>
                    <a:pt x="8900" y="9991"/>
                  </a:cubicBezTo>
                  <a:cubicBezTo>
                    <a:pt x="10356" y="10145"/>
                    <a:pt x="11314" y="11332"/>
                    <a:pt x="11323" y="11342"/>
                  </a:cubicBezTo>
                  <a:lnTo>
                    <a:pt x="11342" y="11381"/>
                  </a:lnTo>
                  <a:lnTo>
                    <a:pt x="11372" y="11342"/>
                  </a:lnTo>
                  <a:cubicBezTo>
                    <a:pt x="11387" y="11327"/>
                    <a:pt x="12473" y="9984"/>
                    <a:pt x="14101" y="9984"/>
                  </a:cubicBezTo>
                  <a:cubicBezTo>
                    <a:pt x="14560" y="9984"/>
                    <a:pt x="15062" y="10091"/>
                    <a:pt x="15596" y="10365"/>
                  </a:cubicBezTo>
                  <a:cubicBezTo>
                    <a:pt x="16036" y="10585"/>
                    <a:pt x="16487" y="10921"/>
                    <a:pt x="16918" y="11352"/>
                  </a:cubicBezTo>
                  <a:lnTo>
                    <a:pt x="16947" y="11371"/>
                  </a:lnTo>
                  <a:lnTo>
                    <a:pt x="16966" y="11352"/>
                  </a:lnTo>
                  <a:cubicBezTo>
                    <a:pt x="17311" y="11017"/>
                    <a:pt x="17646" y="10748"/>
                    <a:pt x="17981" y="10538"/>
                  </a:cubicBezTo>
                  <a:cubicBezTo>
                    <a:pt x="18580" y="10167"/>
                    <a:pt x="19175" y="9981"/>
                    <a:pt x="19773" y="9981"/>
                  </a:cubicBezTo>
                  <a:cubicBezTo>
                    <a:pt x="20706" y="9981"/>
                    <a:pt x="21644" y="10435"/>
                    <a:pt x="22608" y="11352"/>
                  </a:cubicBezTo>
                  <a:lnTo>
                    <a:pt x="22684" y="11419"/>
                  </a:lnTo>
                  <a:lnTo>
                    <a:pt x="22665" y="11313"/>
                  </a:lnTo>
                  <a:cubicBezTo>
                    <a:pt x="21305" y="5221"/>
                    <a:pt x="17502" y="1418"/>
                    <a:pt x="11342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57"/>
            <p:cNvSpPr/>
            <p:nvPr/>
          </p:nvSpPr>
          <p:spPr>
            <a:xfrm>
              <a:off x="4606747" y="2222987"/>
              <a:ext cx="771378" cy="1550725"/>
            </a:xfrm>
            <a:custGeom>
              <a:avLst/>
              <a:gdLst/>
              <a:ahLst/>
              <a:cxnLst/>
              <a:rect l="l" t="t" r="r" b="b"/>
              <a:pathLst>
                <a:path w="5614" h="11286" extrusionOk="0">
                  <a:moveTo>
                    <a:pt x="5613" y="1"/>
                  </a:moveTo>
                  <a:cubicBezTo>
                    <a:pt x="0" y="3047"/>
                    <a:pt x="19" y="11285"/>
                    <a:pt x="19" y="11285"/>
                  </a:cubicBezTo>
                  <a:cubicBezTo>
                    <a:pt x="1063" y="10253"/>
                    <a:pt x="2033" y="9908"/>
                    <a:pt x="2861" y="9908"/>
                  </a:cubicBezTo>
                  <a:cubicBezTo>
                    <a:pt x="3363" y="9908"/>
                    <a:pt x="3813" y="10035"/>
                    <a:pt x="4196" y="10212"/>
                  </a:cubicBezTo>
                  <a:cubicBezTo>
                    <a:pt x="5087" y="10615"/>
                    <a:pt x="5613" y="11285"/>
                    <a:pt x="5613" y="11285"/>
                  </a:cubicBezTo>
                  <a:lnTo>
                    <a:pt x="5613" y="1"/>
                  </a:ln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57"/>
            <p:cNvSpPr/>
            <p:nvPr/>
          </p:nvSpPr>
          <p:spPr>
            <a:xfrm>
              <a:off x="4603999" y="2215155"/>
              <a:ext cx="779347" cy="1571610"/>
            </a:xfrm>
            <a:custGeom>
              <a:avLst/>
              <a:gdLst/>
              <a:ahLst/>
              <a:cxnLst/>
              <a:rect l="l" t="t" r="r" b="b"/>
              <a:pathLst>
                <a:path w="5672" h="11438" extrusionOk="0">
                  <a:moveTo>
                    <a:pt x="5605" y="115"/>
                  </a:moveTo>
                  <a:lnTo>
                    <a:pt x="5605" y="11256"/>
                  </a:lnTo>
                  <a:cubicBezTo>
                    <a:pt x="5442" y="11074"/>
                    <a:pt x="4944" y="10566"/>
                    <a:pt x="4235" y="10240"/>
                  </a:cubicBezTo>
                  <a:cubicBezTo>
                    <a:pt x="3768" y="10025"/>
                    <a:pt x="3319" y="9934"/>
                    <a:pt x="2894" y="9934"/>
                  </a:cubicBezTo>
                  <a:cubicBezTo>
                    <a:pt x="1746" y="9934"/>
                    <a:pt x="767" y="10595"/>
                    <a:pt x="68" y="11266"/>
                  </a:cubicBezTo>
                  <a:cubicBezTo>
                    <a:pt x="78" y="10863"/>
                    <a:pt x="145" y="8995"/>
                    <a:pt x="758" y="6849"/>
                  </a:cubicBezTo>
                  <a:cubicBezTo>
                    <a:pt x="1390" y="4646"/>
                    <a:pt x="2741" y="1686"/>
                    <a:pt x="5605" y="115"/>
                  </a:cubicBezTo>
                  <a:close/>
                  <a:moveTo>
                    <a:pt x="5672" y="0"/>
                  </a:moveTo>
                  <a:lnTo>
                    <a:pt x="5624" y="29"/>
                  </a:lnTo>
                  <a:cubicBezTo>
                    <a:pt x="2712" y="1610"/>
                    <a:pt x="1333" y="4598"/>
                    <a:pt x="701" y="6830"/>
                  </a:cubicBezTo>
                  <a:cubicBezTo>
                    <a:pt x="11" y="9254"/>
                    <a:pt x="1" y="11323"/>
                    <a:pt x="1" y="11342"/>
                  </a:cubicBezTo>
                  <a:lnTo>
                    <a:pt x="1" y="11419"/>
                  </a:lnTo>
                  <a:lnTo>
                    <a:pt x="58" y="11371"/>
                  </a:lnTo>
                  <a:cubicBezTo>
                    <a:pt x="749" y="10687"/>
                    <a:pt x="1735" y="9999"/>
                    <a:pt x="2895" y="9999"/>
                  </a:cubicBezTo>
                  <a:cubicBezTo>
                    <a:pt x="3312" y="9999"/>
                    <a:pt x="3751" y="10088"/>
                    <a:pt x="4207" y="10298"/>
                  </a:cubicBezTo>
                  <a:cubicBezTo>
                    <a:pt x="5069" y="10691"/>
                    <a:pt x="5605" y="11361"/>
                    <a:pt x="5614" y="11361"/>
                  </a:cubicBezTo>
                  <a:lnTo>
                    <a:pt x="5672" y="11438"/>
                  </a:lnTo>
                  <a:lnTo>
                    <a:pt x="5672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57"/>
            <p:cNvSpPr/>
            <p:nvPr/>
          </p:nvSpPr>
          <p:spPr>
            <a:xfrm>
              <a:off x="5378001" y="2222987"/>
              <a:ext cx="1550587" cy="1550725"/>
            </a:xfrm>
            <a:custGeom>
              <a:avLst/>
              <a:gdLst/>
              <a:ahLst/>
              <a:cxnLst/>
              <a:rect l="l" t="t" r="r" b="b"/>
              <a:pathLst>
                <a:path w="11285" h="11286" extrusionOk="0">
                  <a:moveTo>
                    <a:pt x="0" y="1"/>
                  </a:moveTo>
                  <a:lnTo>
                    <a:pt x="0" y="1"/>
                  </a:lnTo>
                  <a:cubicBezTo>
                    <a:pt x="5624" y="3047"/>
                    <a:pt x="5605" y="11285"/>
                    <a:pt x="5605" y="11285"/>
                  </a:cubicBezTo>
                  <a:cubicBezTo>
                    <a:pt x="6501" y="10408"/>
                    <a:pt x="7436" y="9913"/>
                    <a:pt x="8416" y="9913"/>
                  </a:cubicBezTo>
                  <a:cubicBezTo>
                    <a:pt x="8849" y="9913"/>
                    <a:pt x="9291" y="10010"/>
                    <a:pt x="9743" y="10212"/>
                  </a:cubicBezTo>
                  <a:cubicBezTo>
                    <a:pt x="10250" y="10432"/>
                    <a:pt x="10758" y="10787"/>
                    <a:pt x="11285" y="11285"/>
                  </a:cubicBezTo>
                  <a:cubicBezTo>
                    <a:pt x="9982" y="5413"/>
                    <a:pt x="6361" y="1505"/>
                    <a:pt x="135" y="29"/>
                  </a:cubicBezTo>
                  <a:cubicBezTo>
                    <a:pt x="106" y="29"/>
                    <a:pt x="87" y="20"/>
                    <a:pt x="68" y="10"/>
                  </a:cubicBezTo>
                  <a:lnTo>
                    <a:pt x="39" y="10"/>
                  </a:lnTo>
                  <a:cubicBezTo>
                    <a:pt x="10" y="1"/>
                    <a:pt x="1" y="1"/>
                    <a:pt x="0" y="1"/>
                  </a:cubicBez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57"/>
            <p:cNvSpPr/>
            <p:nvPr/>
          </p:nvSpPr>
          <p:spPr>
            <a:xfrm>
              <a:off x="5350383" y="2212544"/>
              <a:ext cx="1586174" cy="1574220"/>
            </a:xfrm>
            <a:custGeom>
              <a:avLst/>
              <a:gdLst/>
              <a:ahLst/>
              <a:cxnLst/>
              <a:rect l="l" t="t" r="r" b="b"/>
              <a:pathLst>
                <a:path w="11544" h="11457" extrusionOk="0">
                  <a:moveTo>
                    <a:pt x="422" y="163"/>
                  </a:moveTo>
                  <a:cubicBezTo>
                    <a:pt x="6370" y="1600"/>
                    <a:pt x="10078" y="5326"/>
                    <a:pt x="11438" y="11265"/>
                  </a:cubicBezTo>
                  <a:cubicBezTo>
                    <a:pt x="10940" y="10815"/>
                    <a:pt x="10442" y="10470"/>
                    <a:pt x="9953" y="10259"/>
                  </a:cubicBezTo>
                  <a:cubicBezTo>
                    <a:pt x="9503" y="10058"/>
                    <a:pt x="9057" y="9957"/>
                    <a:pt x="8613" y="9957"/>
                  </a:cubicBezTo>
                  <a:cubicBezTo>
                    <a:pt x="7686" y="9957"/>
                    <a:pt x="6767" y="10397"/>
                    <a:pt x="5834" y="11285"/>
                  </a:cubicBezTo>
                  <a:cubicBezTo>
                    <a:pt x="5825" y="10891"/>
                    <a:pt x="5757" y="9005"/>
                    <a:pt x="5144" y="6849"/>
                  </a:cubicBezTo>
                  <a:cubicBezTo>
                    <a:pt x="4522" y="4675"/>
                    <a:pt x="3200" y="1772"/>
                    <a:pt x="422" y="163"/>
                  </a:cubicBezTo>
                  <a:close/>
                  <a:moveTo>
                    <a:pt x="1" y="0"/>
                  </a:moveTo>
                  <a:lnTo>
                    <a:pt x="192" y="105"/>
                  </a:lnTo>
                  <a:cubicBezTo>
                    <a:pt x="3075" y="1676"/>
                    <a:pt x="4445" y="4646"/>
                    <a:pt x="5078" y="6868"/>
                  </a:cubicBezTo>
                  <a:cubicBezTo>
                    <a:pt x="5767" y="9282"/>
                    <a:pt x="5767" y="11342"/>
                    <a:pt x="5767" y="11361"/>
                  </a:cubicBezTo>
                  <a:lnTo>
                    <a:pt x="5767" y="11438"/>
                  </a:lnTo>
                  <a:lnTo>
                    <a:pt x="5825" y="11390"/>
                  </a:lnTo>
                  <a:cubicBezTo>
                    <a:pt x="6765" y="10475"/>
                    <a:pt x="7688" y="10020"/>
                    <a:pt x="8620" y="10020"/>
                  </a:cubicBezTo>
                  <a:cubicBezTo>
                    <a:pt x="9055" y="10020"/>
                    <a:pt x="9492" y="10119"/>
                    <a:pt x="9934" y="10317"/>
                  </a:cubicBezTo>
                  <a:cubicBezTo>
                    <a:pt x="10432" y="10537"/>
                    <a:pt x="10949" y="10901"/>
                    <a:pt x="11467" y="11390"/>
                  </a:cubicBezTo>
                  <a:lnTo>
                    <a:pt x="11543" y="11457"/>
                  </a:lnTo>
                  <a:lnTo>
                    <a:pt x="11524" y="11351"/>
                  </a:lnTo>
                  <a:cubicBezTo>
                    <a:pt x="10174" y="5297"/>
                    <a:pt x="6409" y="1504"/>
                    <a:pt x="346" y="77"/>
                  </a:cubicBezTo>
                  <a:cubicBezTo>
                    <a:pt x="326" y="67"/>
                    <a:pt x="307" y="67"/>
                    <a:pt x="288" y="58"/>
                  </a:cubicBezTo>
                  <a:lnTo>
                    <a:pt x="250" y="48"/>
                  </a:lnTo>
                  <a:cubicBezTo>
                    <a:pt x="221" y="48"/>
                    <a:pt x="211" y="39"/>
                    <a:pt x="211" y="3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57"/>
            <p:cNvSpPr/>
            <p:nvPr/>
          </p:nvSpPr>
          <p:spPr>
            <a:xfrm>
              <a:off x="5345161" y="2165139"/>
              <a:ext cx="65953" cy="90960"/>
            </a:xfrm>
            <a:custGeom>
              <a:avLst/>
              <a:gdLst/>
              <a:ahLst/>
              <a:cxnLst/>
              <a:rect l="l" t="t" r="r" b="b"/>
              <a:pathLst>
                <a:path w="480" h="662" extrusionOk="0">
                  <a:moveTo>
                    <a:pt x="239" y="0"/>
                  </a:moveTo>
                  <a:cubicBezTo>
                    <a:pt x="105" y="0"/>
                    <a:pt x="0" y="154"/>
                    <a:pt x="0" y="335"/>
                  </a:cubicBezTo>
                  <a:cubicBezTo>
                    <a:pt x="0" y="508"/>
                    <a:pt x="105" y="661"/>
                    <a:pt x="239" y="661"/>
                  </a:cubicBezTo>
                  <a:cubicBezTo>
                    <a:pt x="374" y="661"/>
                    <a:pt x="479" y="508"/>
                    <a:pt x="479" y="335"/>
                  </a:cubicBezTo>
                  <a:cubicBezTo>
                    <a:pt x="479" y="154"/>
                    <a:pt x="374" y="0"/>
                    <a:pt x="239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57"/>
            <p:cNvSpPr/>
            <p:nvPr/>
          </p:nvSpPr>
          <p:spPr>
            <a:xfrm>
              <a:off x="5341177" y="2161155"/>
              <a:ext cx="75159" cy="98930"/>
            </a:xfrm>
            <a:custGeom>
              <a:avLst/>
              <a:gdLst/>
              <a:ahLst/>
              <a:cxnLst/>
              <a:rect l="l" t="t" r="r" b="b"/>
              <a:pathLst>
                <a:path w="547" h="720" extrusionOk="0">
                  <a:moveTo>
                    <a:pt x="268" y="68"/>
                  </a:moveTo>
                  <a:cubicBezTo>
                    <a:pt x="383" y="68"/>
                    <a:pt x="479" y="202"/>
                    <a:pt x="479" y="364"/>
                  </a:cubicBezTo>
                  <a:cubicBezTo>
                    <a:pt x="479" y="528"/>
                    <a:pt x="383" y="652"/>
                    <a:pt x="268" y="652"/>
                  </a:cubicBezTo>
                  <a:cubicBezTo>
                    <a:pt x="154" y="652"/>
                    <a:pt x="68" y="528"/>
                    <a:pt x="68" y="364"/>
                  </a:cubicBezTo>
                  <a:cubicBezTo>
                    <a:pt x="68" y="202"/>
                    <a:pt x="154" y="68"/>
                    <a:pt x="268" y="68"/>
                  </a:cubicBezTo>
                  <a:close/>
                  <a:moveTo>
                    <a:pt x="268" y="0"/>
                  </a:moveTo>
                  <a:cubicBezTo>
                    <a:pt x="125" y="0"/>
                    <a:pt x="0" y="164"/>
                    <a:pt x="0" y="364"/>
                  </a:cubicBezTo>
                  <a:cubicBezTo>
                    <a:pt x="0" y="556"/>
                    <a:pt x="125" y="719"/>
                    <a:pt x="268" y="719"/>
                  </a:cubicBezTo>
                  <a:cubicBezTo>
                    <a:pt x="422" y="719"/>
                    <a:pt x="547" y="556"/>
                    <a:pt x="547" y="364"/>
                  </a:cubicBezTo>
                  <a:cubicBezTo>
                    <a:pt x="547" y="164"/>
                    <a:pt x="422" y="0"/>
                    <a:pt x="268" y="0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57"/>
            <p:cNvSpPr/>
            <p:nvPr/>
          </p:nvSpPr>
          <p:spPr>
            <a:xfrm>
              <a:off x="3794684" y="3740622"/>
              <a:ext cx="65953" cy="65953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5" y="0"/>
                    <a:pt x="0" y="106"/>
                    <a:pt x="0" y="240"/>
                  </a:cubicBezTo>
                  <a:cubicBezTo>
                    <a:pt x="0" y="374"/>
                    <a:pt x="105" y="479"/>
                    <a:pt x="239" y="479"/>
                  </a:cubicBezTo>
                  <a:cubicBezTo>
                    <a:pt x="373" y="479"/>
                    <a:pt x="479" y="374"/>
                    <a:pt x="479" y="240"/>
                  </a:cubicBezTo>
                  <a:cubicBezTo>
                    <a:pt x="479" y="106"/>
                    <a:pt x="373" y="0"/>
                    <a:pt x="239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57"/>
            <p:cNvSpPr/>
            <p:nvPr/>
          </p:nvSpPr>
          <p:spPr>
            <a:xfrm>
              <a:off x="3790699" y="3736637"/>
              <a:ext cx="73785" cy="73923"/>
            </a:xfrm>
            <a:custGeom>
              <a:avLst/>
              <a:gdLst/>
              <a:ahLst/>
              <a:cxnLst/>
              <a:rect l="l" t="t" r="r" b="b"/>
              <a:pathLst>
                <a:path w="537" h="538" extrusionOk="0">
                  <a:moveTo>
                    <a:pt x="268" y="68"/>
                  </a:moveTo>
                  <a:cubicBezTo>
                    <a:pt x="383" y="68"/>
                    <a:pt x="479" y="154"/>
                    <a:pt x="479" y="269"/>
                  </a:cubicBezTo>
                  <a:cubicBezTo>
                    <a:pt x="479" y="384"/>
                    <a:pt x="383" y="480"/>
                    <a:pt x="268" y="480"/>
                  </a:cubicBezTo>
                  <a:cubicBezTo>
                    <a:pt x="153" y="480"/>
                    <a:pt x="68" y="384"/>
                    <a:pt x="68" y="269"/>
                  </a:cubicBezTo>
                  <a:cubicBezTo>
                    <a:pt x="68" y="154"/>
                    <a:pt x="153" y="68"/>
                    <a:pt x="268" y="68"/>
                  </a:cubicBezTo>
                  <a:close/>
                  <a:moveTo>
                    <a:pt x="268" y="1"/>
                  </a:moveTo>
                  <a:cubicBezTo>
                    <a:pt x="115" y="1"/>
                    <a:pt x="0" y="125"/>
                    <a:pt x="0" y="269"/>
                  </a:cubicBezTo>
                  <a:cubicBezTo>
                    <a:pt x="0" y="422"/>
                    <a:pt x="115" y="537"/>
                    <a:pt x="268" y="537"/>
                  </a:cubicBezTo>
                  <a:cubicBezTo>
                    <a:pt x="422" y="537"/>
                    <a:pt x="537" y="422"/>
                    <a:pt x="537" y="269"/>
                  </a:cubicBezTo>
                  <a:cubicBezTo>
                    <a:pt x="537" y="125"/>
                    <a:pt x="422" y="1"/>
                    <a:pt x="268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57"/>
            <p:cNvSpPr/>
            <p:nvPr/>
          </p:nvSpPr>
          <p:spPr>
            <a:xfrm>
              <a:off x="4576518" y="3740622"/>
              <a:ext cx="65953" cy="65953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5" y="0"/>
                    <a:pt x="0" y="106"/>
                    <a:pt x="0" y="240"/>
                  </a:cubicBezTo>
                  <a:cubicBezTo>
                    <a:pt x="0" y="374"/>
                    <a:pt x="105" y="479"/>
                    <a:pt x="239" y="479"/>
                  </a:cubicBezTo>
                  <a:cubicBezTo>
                    <a:pt x="373" y="479"/>
                    <a:pt x="479" y="374"/>
                    <a:pt x="479" y="240"/>
                  </a:cubicBezTo>
                  <a:cubicBezTo>
                    <a:pt x="479" y="106"/>
                    <a:pt x="373" y="0"/>
                    <a:pt x="239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57"/>
            <p:cNvSpPr/>
            <p:nvPr/>
          </p:nvSpPr>
          <p:spPr>
            <a:xfrm>
              <a:off x="4571159" y="3736637"/>
              <a:ext cx="75159" cy="73923"/>
            </a:xfrm>
            <a:custGeom>
              <a:avLst/>
              <a:gdLst/>
              <a:ahLst/>
              <a:cxnLst/>
              <a:rect l="l" t="t" r="r" b="b"/>
              <a:pathLst>
                <a:path w="547" h="538" extrusionOk="0">
                  <a:moveTo>
                    <a:pt x="278" y="68"/>
                  </a:moveTo>
                  <a:cubicBezTo>
                    <a:pt x="393" y="68"/>
                    <a:pt x="480" y="154"/>
                    <a:pt x="480" y="269"/>
                  </a:cubicBezTo>
                  <a:cubicBezTo>
                    <a:pt x="480" y="384"/>
                    <a:pt x="393" y="480"/>
                    <a:pt x="278" y="480"/>
                  </a:cubicBezTo>
                  <a:cubicBezTo>
                    <a:pt x="163" y="480"/>
                    <a:pt x="68" y="384"/>
                    <a:pt x="68" y="269"/>
                  </a:cubicBezTo>
                  <a:cubicBezTo>
                    <a:pt x="68" y="154"/>
                    <a:pt x="163" y="68"/>
                    <a:pt x="278" y="68"/>
                  </a:cubicBezTo>
                  <a:close/>
                  <a:moveTo>
                    <a:pt x="278" y="1"/>
                  </a:moveTo>
                  <a:cubicBezTo>
                    <a:pt x="125" y="1"/>
                    <a:pt x="1" y="125"/>
                    <a:pt x="1" y="269"/>
                  </a:cubicBezTo>
                  <a:cubicBezTo>
                    <a:pt x="1" y="422"/>
                    <a:pt x="125" y="537"/>
                    <a:pt x="278" y="537"/>
                  </a:cubicBezTo>
                  <a:cubicBezTo>
                    <a:pt x="422" y="537"/>
                    <a:pt x="547" y="422"/>
                    <a:pt x="547" y="269"/>
                  </a:cubicBezTo>
                  <a:cubicBezTo>
                    <a:pt x="547" y="125"/>
                    <a:pt x="422" y="1"/>
                    <a:pt x="278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57"/>
            <p:cNvSpPr/>
            <p:nvPr/>
          </p:nvSpPr>
          <p:spPr>
            <a:xfrm>
              <a:off x="5345161" y="3740622"/>
              <a:ext cx="65953" cy="65953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5" y="0"/>
                    <a:pt x="0" y="106"/>
                    <a:pt x="0" y="240"/>
                  </a:cubicBezTo>
                  <a:cubicBezTo>
                    <a:pt x="0" y="374"/>
                    <a:pt x="105" y="479"/>
                    <a:pt x="239" y="479"/>
                  </a:cubicBezTo>
                  <a:cubicBezTo>
                    <a:pt x="374" y="479"/>
                    <a:pt x="479" y="374"/>
                    <a:pt x="479" y="240"/>
                  </a:cubicBezTo>
                  <a:cubicBezTo>
                    <a:pt x="479" y="106"/>
                    <a:pt x="374" y="0"/>
                    <a:pt x="239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57"/>
            <p:cNvSpPr/>
            <p:nvPr/>
          </p:nvSpPr>
          <p:spPr>
            <a:xfrm>
              <a:off x="5341177" y="3736637"/>
              <a:ext cx="75159" cy="73923"/>
            </a:xfrm>
            <a:custGeom>
              <a:avLst/>
              <a:gdLst/>
              <a:ahLst/>
              <a:cxnLst/>
              <a:rect l="l" t="t" r="r" b="b"/>
              <a:pathLst>
                <a:path w="547" h="538" extrusionOk="0">
                  <a:moveTo>
                    <a:pt x="268" y="68"/>
                  </a:moveTo>
                  <a:cubicBezTo>
                    <a:pt x="383" y="68"/>
                    <a:pt x="479" y="154"/>
                    <a:pt x="479" y="269"/>
                  </a:cubicBezTo>
                  <a:cubicBezTo>
                    <a:pt x="479" y="384"/>
                    <a:pt x="383" y="480"/>
                    <a:pt x="268" y="480"/>
                  </a:cubicBezTo>
                  <a:cubicBezTo>
                    <a:pt x="154" y="480"/>
                    <a:pt x="68" y="384"/>
                    <a:pt x="68" y="269"/>
                  </a:cubicBezTo>
                  <a:cubicBezTo>
                    <a:pt x="68" y="154"/>
                    <a:pt x="154" y="68"/>
                    <a:pt x="268" y="68"/>
                  </a:cubicBezTo>
                  <a:close/>
                  <a:moveTo>
                    <a:pt x="268" y="1"/>
                  </a:moveTo>
                  <a:cubicBezTo>
                    <a:pt x="125" y="1"/>
                    <a:pt x="0" y="125"/>
                    <a:pt x="0" y="269"/>
                  </a:cubicBezTo>
                  <a:cubicBezTo>
                    <a:pt x="0" y="422"/>
                    <a:pt x="125" y="537"/>
                    <a:pt x="268" y="537"/>
                  </a:cubicBezTo>
                  <a:cubicBezTo>
                    <a:pt x="422" y="537"/>
                    <a:pt x="547" y="422"/>
                    <a:pt x="547" y="269"/>
                  </a:cubicBezTo>
                  <a:cubicBezTo>
                    <a:pt x="547" y="125"/>
                    <a:pt x="422" y="1"/>
                    <a:pt x="268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57"/>
            <p:cNvSpPr/>
            <p:nvPr/>
          </p:nvSpPr>
          <p:spPr>
            <a:xfrm>
              <a:off x="6115041" y="3740622"/>
              <a:ext cx="65953" cy="65953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7" y="0"/>
                    <a:pt x="1" y="106"/>
                    <a:pt x="1" y="240"/>
                  </a:cubicBezTo>
                  <a:cubicBezTo>
                    <a:pt x="1" y="374"/>
                    <a:pt x="107" y="479"/>
                    <a:pt x="241" y="479"/>
                  </a:cubicBezTo>
                  <a:cubicBezTo>
                    <a:pt x="365" y="479"/>
                    <a:pt x="480" y="374"/>
                    <a:pt x="480" y="240"/>
                  </a:cubicBezTo>
                  <a:cubicBezTo>
                    <a:pt x="480" y="106"/>
                    <a:pt x="365" y="0"/>
                    <a:pt x="241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57"/>
            <p:cNvSpPr/>
            <p:nvPr/>
          </p:nvSpPr>
          <p:spPr>
            <a:xfrm>
              <a:off x="6109820" y="3736637"/>
              <a:ext cx="75159" cy="73923"/>
            </a:xfrm>
            <a:custGeom>
              <a:avLst/>
              <a:gdLst/>
              <a:ahLst/>
              <a:cxnLst/>
              <a:rect l="l" t="t" r="r" b="b"/>
              <a:pathLst>
                <a:path w="547" h="538" extrusionOk="0">
                  <a:moveTo>
                    <a:pt x="279" y="68"/>
                  </a:moveTo>
                  <a:cubicBezTo>
                    <a:pt x="394" y="68"/>
                    <a:pt x="479" y="154"/>
                    <a:pt x="479" y="269"/>
                  </a:cubicBezTo>
                  <a:cubicBezTo>
                    <a:pt x="479" y="384"/>
                    <a:pt x="394" y="480"/>
                    <a:pt x="279" y="480"/>
                  </a:cubicBezTo>
                  <a:cubicBezTo>
                    <a:pt x="164" y="480"/>
                    <a:pt x="68" y="384"/>
                    <a:pt x="68" y="269"/>
                  </a:cubicBezTo>
                  <a:cubicBezTo>
                    <a:pt x="68" y="154"/>
                    <a:pt x="164" y="68"/>
                    <a:pt x="279" y="68"/>
                  </a:cubicBezTo>
                  <a:close/>
                  <a:moveTo>
                    <a:pt x="279" y="1"/>
                  </a:moveTo>
                  <a:cubicBezTo>
                    <a:pt x="125" y="1"/>
                    <a:pt x="0" y="125"/>
                    <a:pt x="0" y="269"/>
                  </a:cubicBezTo>
                  <a:cubicBezTo>
                    <a:pt x="0" y="422"/>
                    <a:pt x="125" y="537"/>
                    <a:pt x="279" y="537"/>
                  </a:cubicBezTo>
                  <a:cubicBezTo>
                    <a:pt x="422" y="537"/>
                    <a:pt x="547" y="422"/>
                    <a:pt x="547" y="269"/>
                  </a:cubicBezTo>
                  <a:cubicBezTo>
                    <a:pt x="547" y="125"/>
                    <a:pt x="422" y="1"/>
                    <a:pt x="279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57"/>
            <p:cNvSpPr/>
            <p:nvPr/>
          </p:nvSpPr>
          <p:spPr>
            <a:xfrm>
              <a:off x="6883822" y="3740622"/>
              <a:ext cx="65816" cy="65953"/>
            </a:xfrm>
            <a:custGeom>
              <a:avLst/>
              <a:gdLst/>
              <a:ahLst/>
              <a:cxnLst/>
              <a:rect l="l" t="t" r="r" b="b"/>
              <a:pathLst>
                <a:path w="479" h="480" extrusionOk="0">
                  <a:moveTo>
                    <a:pt x="240" y="0"/>
                  </a:moveTo>
                  <a:cubicBezTo>
                    <a:pt x="106" y="0"/>
                    <a:pt x="0" y="106"/>
                    <a:pt x="0" y="240"/>
                  </a:cubicBezTo>
                  <a:cubicBezTo>
                    <a:pt x="0" y="374"/>
                    <a:pt x="106" y="479"/>
                    <a:pt x="240" y="479"/>
                  </a:cubicBezTo>
                  <a:cubicBezTo>
                    <a:pt x="374" y="479"/>
                    <a:pt x="479" y="374"/>
                    <a:pt x="479" y="240"/>
                  </a:cubicBezTo>
                  <a:cubicBezTo>
                    <a:pt x="479" y="106"/>
                    <a:pt x="374" y="0"/>
                    <a:pt x="240" y="0"/>
                  </a:cubicBezTo>
                  <a:close/>
                </a:path>
              </a:pathLst>
            </a:custGeom>
            <a:solidFill>
              <a:srgbClr val="FFDA9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57"/>
            <p:cNvSpPr/>
            <p:nvPr/>
          </p:nvSpPr>
          <p:spPr>
            <a:xfrm>
              <a:off x="6879837" y="3736637"/>
              <a:ext cx="75159" cy="73923"/>
            </a:xfrm>
            <a:custGeom>
              <a:avLst/>
              <a:gdLst/>
              <a:ahLst/>
              <a:cxnLst/>
              <a:rect l="l" t="t" r="r" b="b"/>
              <a:pathLst>
                <a:path w="547" h="538" extrusionOk="0">
                  <a:moveTo>
                    <a:pt x="269" y="68"/>
                  </a:moveTo>
                  <a:cubicBezTo>
                    <a:pt x="384" y="68"/>
                    <a:pt x="480" y="154"/>
                    <a:pt x="480" y="269"/>
                  </a:cubicBezTo>
                  <a:cubicBezTo>
                    <a:pt x="480" y="384"/>
                    <a:pt x="384" y="480"/>
                    <a:pt x="269" y="480"/>
                  </a:cubicBezTo>
                  <a:cubicBezTo>
                    <a:pt x="154" y="480"/>
                    <a:pt x="67" y="384"/>
                    <a:pt x="67" y="269"/>
                  </a:cubicBezTo>
                  <a:cubicBezTo>
                    <a:pt x="67" y="154"/>
                    <a:pt x="154" y="68"/>
                    <a:pt x="269" y="68"/>
                  </a:cubicBezTo>
                  <a:close/>
                  <a:moveTo>
                    <a:pt x="269" y="1"/>
                  </a:moveTo>
                  <a:cubicBezTo>
                    <a:pt x="125" y="1"/>
                    <a:pt x="1" y="125"/>
                    <a:pt x="1" y="269"/>
                  </a:cubicBezTo>
                  <a:cubicBezTo>
                    <a:pt x="1" y="422"/>
                    <a:pt x="125" y="537"/>
                    <a:pt x="269" y="537"/>
                  </a:cubicBezTo>
                  <a:cubicBezTo>
                    <a:pt x="422" y="537"/>
                    <a:pt x="546" y="422"/>
                    <a:pt x="546" y="269"/>
                  </a:cubicBezTo>
                  <a:cubicBezTo>
                    <a:pt x="546" y="125"/>
                    <a:pt x="422" y="1"/>
                    <a:pt x="269" y="1"/>
                  </a:cubicBez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57"/>
            <p:cNvSpPr/>
            <p:nvPr/>
          </p:nvSpPr>
          <p:spPr>
            <a:xfrm>
              <a:off x="6594172" y="2454651"/>
              <a:ext cx="179173" cy="281813"/>
            </a:xfrm>
            <a:custGeom>
              <a:avLst/>
              <a:gdLst/>
              <a:ahLst/>
              <a:cxnLst/>
              <a:rect l="l" t="t" r="r" b="b"/>
              <a:pathLst>
                <a:path w="1304" h="2051" extrusionOk="0">
                  <a:moveTo>
                    <a:pt x="652" y="1"/>
                  </a:moveTo>
                  <a:lnTo>
                    <a:pt x="49" y="1140"/>
                  </a:lnTo>
                  <a:cubicBezTo>
                    <a:pt x="20" y="1217"/>
                    <a:pt x="1" y="1304"/>
                    <a:pt x="1" y="1399"/>
                  </a:cubicBezTo>
                  <a:cubicBezTo>
                    <a:pt x="1" y="1763"/>
                    <a:pt x="288" y="2051"/>
                    <a:pt x="652" y="2051"/>
                  </a:cubicBezTo>
                  <a:cubicBezTo>
                    <a:pt x="1007" y="2051"/>
                    <a:pt x="1303" y="1763"/>
                    <a:pt x="1303" y="1399"/>
                  </a:cubicBezTo>
                  <a:cubicBezTo>
                    <a:pt x="1303" y="1294"/>
                    <a:pt x="1275" y="1189"/>
                    <a:pt x="1227" y="1102"/>
                  </a:cubicBezTo>
                  <a:lnTo>
                    <a:pt x="65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57"/>
            <p:cNvSpPr/>
            <p:nvPr/>
          </p:nvSpPr>
          <p:spPr>
            <a:xfrm>
              <a:off x="6588951" y="2444208"/>
              <a:ext cx="188379" cy="297614"/>
            </a:xfrm>
            <a:custGeom>
              <a:avLst/>
              <a:gdLst/>
              <a:ahLst/>
              <a:cxnLst/>
              <a:rect l="l" t="t" r="r" b="b"/>
              <a:pathLst>
                <a:path w="1371" h="2166" extrusionOk="0">
                  <a:moveTo>
                    <a:pt x="690" y="144"/>
                  </a:moveTo>
                  <a:lnTo>
                    <a:pt x="1217" y="1159"/>
                  </a:lnTo>
                  <a:lnTo>
                    <a:pt x="1217" y="1169"/>
                  </a:lnTo>
                  <a:lnTo>
                    <a:pt x="1236" y="1197"/>
                  </a:lnTo>
                  <a:cubicBezTo>
                    <a:pt x="1284" y="1284"/>
                    <a:pt x="1303" y="1380"/>
                    <a:pt x="1303" y="1475"/>
                  </a:cubicBezTo>
                  <a:cubicBezTo>
                    <a:pt x="1303" y="1820"/>
                    <a:pt x="1026" y="2098"/>
                    <a:pt x="690" y="2098"/>
                  </a:cubicBezTo>
                  <a:cubicBezTo>
                    <a:pt x="345" y="2098"/>
                    <a:pt x="68" y="1820"/>
                    <a:pt x="68" y="1475"/>
                  </a:cubicBezTo>
                  <a:cubicBezTo>
                    <a:pt x="68" y="1389"/>
                    <a:pt x="87" y="1303"/>
                    <a:pt x="125" y="1226"/>
                  </a:cubicBezTo>
                  <a:lnTo>
                    <a:pt x="690" y="144"/>
                  </a:lnTo>
                  <a:close/>
                  <a:moveTo>
                    <a:pt x="690" y="0"/>
                  </a:moveTo>
                  <a:lnTo>
                    <a:pt x="58" y="1197"/>
                  </a:lnTo>
                  <a:lnTo>
                    <a:pt x="49" y="1236"/>
                  </a:lnTo>
                  <a:cubicBezTo>
                    <a:pt x="19" y="1312"/>
                    <a:pt x="0" y="1389"/>
                    <a:pt x="0" y="1475"/>
                  </a:cubicBezTo>
                  <a:cubicBezTo>
                    <a:pt x="0" y="1859"/>
                    <a:pt x="307" y="2165"/>
                    <a:pt x="690" y="2165"/>
                  </a:cubicBezTo>
                  <a:cubicBezTo>
                    <a:pt x="1064" y="2165"/>
                    <a:pt x="1370" y="1859"/>
                    <a:pt x="1370" y="1475"/>
                  </a:cubicBezTo>
                  <a:cubicBezTo>
                    <a:pt x="1370" y="1380"/>
                    <a:pt x="1351" y="1284"/>
                    <a:pt x="1303" y="1197"/>
                  </a:cubicBezTo>
                  <a:lnTo>
                    <a:pt x="1313" y="1188"/>
                  </a:lnTo>
                  <a:lnTo>
                    <a:pt x="690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7"/>
            <p:cNvSpPr/>
            <p:nvPr/>
          </p:nvSpPr>
          <p:spPr>
            <a:xfrm>
              <a:off x="4236853" y="2103170"/>
              <a:ext cx="123937" cy="197585"/>
            </a:xfrm>
            <a:custGeom>
              <a:avLst/>
              <a:gdLst/>
              <a:ahLst/>
              <a:cxnLst/>
              <a:rect l="l" t="t" r="r" b="b"/>
              <a:pathLst>
                <a:path w="902" h="1438" extrusionOk="0">
                  <a:moveTo>
                    <a:pt x="451" y="1"/>
                  </a:moveTo>
                  <a:lnTo>
                    <a:pt x="39" y="796"/>
                  </a:lnTo>
                  <a:cubicBezTo>
                    <a:pt x="10" y="854"/>
                    <a:pt x="1" y="911"/>
                    <a:pt x="1" y="978"/>
                  </a:cubicBezTo>
                  <a:cubicBezTo>
                    <a:pt x="1" y="1227"/>
                    <a:pt x="202" y="1438"/>
                    <a:pt x="451" y="1438"/>
                  </a:cubicBezTo>
                  <a:cubicBezTo>
                    <a:pt x="700" y="1438"/>
                    <a:pt x="901" y="1227"/>
                    <a:pt x="901" y="978"/>
                  </a:cubicBezTo>
                  <a:cubicBezTo>
                    <a:pt x="901" y="901"/>
                    <a:pt x="882" y="835"/>
                    <a:pt x="853" y="777"/>
                  </a:cubicBezTo>
                  <a:lnTo>
                    <a:pt x="853" y="767"/>
                  </a:lnTo>
                  <a:lnTo>
                    <a:pt x="451" y="1"/>
                  </a:lnTo>
                  <a:close/>
                </a:path>
              </a:pathLst>
            </a:custGeom>
            <a:solidFill>
              <a:srgbClr val="EF89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7"/>
            <p:cNvSpPr/>
            <p:nvPr/>
          </p:nvSpPr>
          <p:spPr>
            <a:xfrm>
              <a:off x="4231631" y="2094101"/>
              <a:ext cx="134380" cy="210638"/>
            </a:xfrm>
            <a:custGeom>
              <a:avLst/>
              <a:gdLst/>
              <a:ahLst/>
              <a:cxnLst/>
              <a:rect l="l" t="t" r="r" b="b"/>
              <a:pathLst>
                <a:path w="978" h="1533" extrusionOk="0">
                  <a:moveTo>
                    <a:pt x="489" y="134"/>
                  </a:moveTo>
                  <a:lnTo>
                    <a:pt x="843" y="824"/>
                  </a:lnTo>
                  <a:lnTo>
                    <a:pt x="863" y="852"/>
                  </a:lnTo>
                  <a:cubicBezTo>
                    <a:pt x="891" y="920"/>
                    <a:pt x="910" y="977"/>
                    <a:pt x="910" y="1044"/>
                  </a:cubicBezTo>
                  <a:cubicBezTo>
                    <a:pt x="910" y="1274"/>
                    <a:pt x="719" y="1465"/>
                    <a:pt x="489" y="1465"/>
                  </a:cubicBezTo>
                  <a:cubicBezTo>
                    <a:pt x="259" y="1465"/>
                    <a:pt x="67" y="1274"/>
                    <a:pt x="67" y="1044"/>
                  </a:cubicBezTo>
                  <a:cubicBezTo>
                    <a:pt x="67" y="986"/>
                    <a:pt x="77" y="929"/>
                    <a:pt x="105" y="881"/>
                  </a:cubicBezTo>
                  <a:lnTo>
                    <a:pt x="105" y="872"/>
                  </a:lnTo>
                  <a:lnTo>
                    <a:pt x="489" y="134"/>
                  </a:lnTo>
                  <a:close/>
                  <a:moveTo>
                    <a:pt x="489" y="0"/>
                  </a:moveTo>
                  <a:lnTo>
                    <a:pt x="39" y="852"/>
                  </a:lnTo>
                  <a:lnTo>
                    <a:pt x="29" y="881"/>
                  </a:lnTo>
                  <a:cubicBezTo>
                    <a:pt x="10" y="939"/>
                    <a:pt x="0" y="986"/>
                    <a:pt x="0" y="1044"/>
                  </a:cubicBezTo>
                  <a:cubicBezTo>
                    <a:pt x="0" y="1312"/>
                    <a:pt x="220" y="1533"/>
                    <a:pt x="489" y="1533"/>
                  </a:cubicBezTo>
                  <a:cubicBezTo>
                    <a:pt x="757" y="1533"/>
                    <a:pt x="978" y="1312"/>
                    <a:pt x="978" y="1044"/>
                  </a:cubicBezTo>
                  <a:cubicBezTo>
                    <a:pt x="978" y="977"/>
                    <a:pt x="958" y="920"/>
                    <a:pt x="929" y="852"/>
                  </a:cubicBezTo>
                  <a:lnTo>
                    <a:pt x="939" y="852"/>
                  </a:lnTo>
                  <a:lnTo>
                    <a:pt x="489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57"/>
            <p:cNvSpPr/>
            <p:nvPr/>
          </p:nvSpPr>
          <p:spPr>
            <a:xfrm>
              <a:off x="6872005" y="1634620"/>
              <a:ext cx="164608" cy="259553"/>
            </a:xfrm>
            <a:custGeom>
              <a:avLst/>
              <a:gdLst/>
              <a:ahLst/>
              <a:cxnLst/>
              <a:rect l="l" t="t" r="r" b="b"/>
              <a:pathLst>
                <a:path w="1198" h="1889" extrusionOk="0">
                  <a:moveTo>
                    <a:pt x="603" y="1"/>
                  </a:moveTo>
                  <a:lnTo>
                    <a:pt x="48" y="1045"/>
                  </a:lnTo>
                  <a:cubicBezTo>
                    <a:pt x="19" y="1122"/>
                    <a:pt x="0" y="1208"/>
                    <a:pt x="0" y="1284"/>
                  </a:cubicBezTo>
                  <a:cubicBezTo>
                    <a:pt x="0" y="1620"/>
                    <a:pt x="268" y="1888"/>
                    <a:pt x="603" y="1888"/>
                  </a:cubicBezTo>
                  <a:cubicBezTo>
                    <a:pt x="929" y="1888"/>
                    <a:pt x="1197" y="1620"/>
                    <a:pt x="1197" y="1284"/>
                  </a:cubicBezTo>
                  <a:cubicBezTo>
                    <a:pt x="1197" y="1189"/>
                    <a:pt x="1169" y="1103"/>
                    <a:pt x="1131" y="1016"/>
                  </a:cubicBezTo>
                  <a:lnTo>
                    <a:pt x="603" y="1"/>
                  </a:lnTo>
                  <a:close/>
                </a:path>
              </a:pathLst>
            </a:custGeom>
            <a:solidFill>
              <a:srgbClr val="EF89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57"/>
            <p:cNvSpPr/>
            <p:nvPr/>
          </p:nvSpPr>
          <p:spPr>
            <a:xfrm>
              <a:off x="6868021" y="1625551"/>
              <a:ext cx="173814" cy="272469"/>
            </a:xfrm>
            <a:custGeom>
              <a:avLst/>
              <a:gdLst/>
              <a:ahLst/>
              <a:cxnLst/>
              <a:rect l="l" t="t" r="r" b="b"/>
              <a:pathLst>
                <a:path w="1265" h="1983" extrusionOk="0">
                  <a:moveTo>
                    <a:pt x="632" y="134"/>
                  </a:moveTo>
                  <a:lnTo>
                    <a:pt x="1111" y="1063"/>
                  </a:lnTo>
                  <a:lnTo>
                    <a:pt x="1130" y="1092"/>
                  </a:lnTo>
                  <a:cubicBezTo>
                    <a:pt x="1169" y="1178"/>
                    <a:pt x="1198" y="1264"/>
                    <a:pt x="1198" y="1350"/>
                  </a:cubicBezTo>
                  <a:cubicBezTo>
                    <a:pt x="1198" y="1667"/>
                    <a:pt x="939" y="1916"/>
                    <a:pt x="632" y="1916"/>
                  </a:cubicBezTo>
                  <a:cubicBezTo>
                    <a:pt x="317" y="1916"/>
                    <a:pt x="67" y="1667"/>
                    <a:pt x="67" y="1350"/>
                  </a:cubicBezTo>
                  <a:cubicBezTo>
                    <a:pt x="67" y="1274"/>
                    <a:pt x="77" y="1197"/>
                    <a:pt x="115" y="1130"/>
                  </a:cubicBezTo>
                  <a:lnTo>
                    <a:pt x="115" y="1120"/>
                  </a:lnTo>
                  <a:lnTo>
                    <a:pt x="632" y="134"/>
                  </a:lnTo>
                  <a:close/>
                  <a:moveTo>
                    <a:pt x="632" y="0"/>
                  </a:moveTo>
                  <a:lnTo>
                    <a:pt x="48" y="1101"/>
                  </a:lnTo>
                  <a:lnTo>
                    <a:pt x="38" y="1130"/>
                  </a:lnTo>
                  <a:cubicBezTo>
                    <a:pt x="10" y="1207"/>
                    <a:pt x="0" y="1284"/>
                    <a:pt x="0" y="1350"/>
                  </a:cubicBezTo>
                  <a:cubicBezTo>
                    <a:pt x="0" y="1705"/>
                    <a:pt x="278" y="1983"/>
                    <a:pt x="632" y="1983"/>
                  </a:cubicBezTo>
                  <a:cubicBezTo>
                    <a:pt x="977" y="1983"/>
                    <a:pt x="1264" y="1705"/>
                    <a:pt x="1264" y="1350"/>
                  </a:cubicBezTo>
                  <a:cubicBezTo>
                    <a:pt x="1264" y="1264"/>
                    <a:pt x="1236" y="1178"/>
                    <a:pt x="1198" y="1092"/>
                  </a:cubicBezTo>
                  <a:lnTo>
                    <a:pt x="1207" y="1092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57"/>
            <p:cNvSpPr/>
            <p:nvPr/>
          </p:nvSpPr>
          <p:spPr>
            <a:xfrm>
              <a:off x="6174400" y="1632009"/>
              <a:ext cx="81754" cy="130532"/>
            </a:xfrm>
            <a:custGeom>
              <a:avLst/>
              <a:gdLst/>
              <a:ahLst/>
              <a:cxnLst/>
              <a:rect l="l" t="t" r="r" b="b"/>
              <a:pathLst>
                <a:path w="595" h="950" extrusionOk="0">
                  <a:moveTo>
                    <a:pt x="297" y="1"/>
                  </a:moveTo>
                  <a:lnTo>
                    <a:pt x="19" y="528"/>
                  </a:lnTo>
                  <a:cubicBezTo>
                    <a:pt x="9" y="566"/>
                    <a:pt x="0" y="604"/>
                    <a:pt x="0" y="652"/>
                  </a:cubicBezTo>
                  <a:cubicBezTo>
                    <a:pt x="0" y="815"/>
                    <a:pt x="134" y="949"/>
                    <a:pt x="297" y="949"/>
                  </a:cubicBezTo>
                  <a:cubicBezTo>
                    <a:pt x="460" y="949"/>
                    <a:pt x="594" y="815"/>
                    <a:pt x="594" y="652"/>
                  </a:cubicBezTo>
                  <a:cubicBezTo>
                    <a:pt x="594" y="594"/>
                    <a:pt x="584" y="556"/>
                    <a:pt x="565" y="509"/>
                  </a:cubicBezTo>
                  <a:lnTo>
                    <a:pt x="297" y="1"/>
                  </a:ln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57"/>
            <p:cNvSpPr/>
            <p:nvPr/>
          </p:nvSpPr>
          <p:spPr>
            <a:xfrm>
              <a:off x="6169041" y="1622803"/>
              <a:ext cx="92334" cy="143586"/>
            </a:xfrm>
            <a:custGeom>
              <a:avLst/>
              <a:gdLst/>
              <a:ahLst/>
              <a:cxnLst/>
              <a:rect l="l" t="t" r="r" b="b"/>
              <a:pathLst>
                <a:path w="672" h="1045" extrusionOk="0">
                  <a:moveTo>
                    <a:pt x="336" y="144"/>
                  </a:moveTo>
                  <a:lnTo>
                    <a:pt x="557" y="566"/>
                  </a:lnTo>
                  <a:lnTo>
                    <a:pt x="576" y="595"/>
                  </a:lnTo>
                  <a:cubicBezTo>
                    <a:pt x="595" y="633"/>
                    <a:pt x="604" y="671"/>
                    <a:pt x="604" y="719"/>
                  </a:cubicBezTo>
                  <a:cubicBezTo>
                    <a:pt x="604" y="863"/>
                    <a:pt x="480" y="978"/>
                    <a:pt x="336" y="978"/>
                  </a:cubicBezTo>
                  <a:cubicBezTo>
                    <a:pt x="193" y="978"/>
                    <a:pt x="68" y="863"/>
                    <a:pt x="68" y="719"/>
                  </a:cubicBezTo>
                  <a:cubicBezTo>
                    <a:pt x="68" y="681"/>
                    <a:pt x="78" y="642"/>
                    <a:pt x="97" y="604"/>
                  </a:cubicBezTo>
                  <a:lnTo>
                    <a:pt x="336" y="144"/>
                  </a:lnTo>
                  <a:close/>
                  <a:moveTo>
                    <a:pt x="336" y="1"/>
                  </a:moveTo>
                  <a:lnTo>
                    <a:pt x="20" y="614"/>
                  </a:lnTo>
                  <a:cubicBezTo>
                    <a:pt x="10" y="642"/>
                    <a:pt x="1" y="681"/>
                    <a:pt x="1" y="719"/>
                  </a:cubicBezTo>
                  <a:cubicBezTo>
                    <a:pt x="1" y="901"/>
                    <a:pt x="154" y="1045"/>
                    <a:pt x="336" y="1045"/>
                  </a:cubicBezTo>
                  <a:cubicBezTo>
                    <a:pt x="518" y="1045"/>
                    <a:pt x="671" y="901"/>
                    <a:pt x="671" y="719"/>
                  </a:cubicBezTo>
                  <a:cubicBezTo>
                    <a:pt x="671" y="671"/>
                    <a:pt x="662" y="633"/>
                    <a:pt x="642" y="595"/>
                  </a:cubicBezTo>
                  <a:lnTo>
                    <a:pt x="336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57"/>
            <p:cNvSpPr/>
            <p:nvPr/>
          </p:nvSpPr>
          <p:spPr>
            <a:xfrm>
              <a:off x="6831059" y="2857522"/>
              <a:ext cx="81754" cy="130395"/>
            </a:xfrm>
            <a:custGeom>
              <a:avLst/>
              <a:gdLst/>
              <a:ahLst/>
              <a:cxnLst/>
              <a:rect l="l" t="t" r="r" b="b"/>
              <a:pathLst>
                <a:path w="595" h="949" extrusionOk="0">
                  <a:moveTo>
                    <a:pt x="298" y="0"/>
                  </a:moveTo>
                  <a:lnTo>
                    <a:pt x="30" y="527"/>
                  </a:lnTo>
                  <a:cubicBezTo>
                    <a:pt x="11" y="565"/>
                    <a:pt x="1" y="603"/>
                    <a:pt x="1" y="642"/>
                  </a:cubicBezTo>
                  <a:cubicBezTo>
                    <a:pt x="1" y="814"/>
                    <a:pt x="135" y="948"/>
                    <a:pt x="298" y="948"/>
                  </a:cubicBezTo>
                  <a:cubicBezTo>
                    <a:pt x="461" y="948"/>
                    <a:pt x="595" y="814"/>
                    <a:pt x="595" y="642"/>
                  </a:cubicBezTo>
                  <a:cubicBezTo>
                    <a:pt x="595" y="594"/>
                    <a:pt x="586" y="546"/>
                    <a:pt x="566" y="507"/>
                  </a:cubicBezTo>
                  <a:lnTo>
                    <a:pt x="298" y="0"/>
                  </a:lnTo>
                  <a:close/>
                </a:path>
              </a:pathLst>
            </a:custGeom>
            <a:solidFill>
              <a:srgbClr val="94D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57"/>
            <p:cNvSpPr/>
            <p:nvPr/>
          </p:nvSpPr>
          <p:spPr>
            <a:xfrm>
              <a:off x="6825837" y="2848178"/>
              <a:ext cx="92334" cy="143723"/>
            </a:xfrm>
            <a:custGeom>
              <a:avLst/>
              <a:gdLst/>
              <a:ahLst/>
              <a:cxnLst/>
              <a:rect l="l" t="t" r="r" b="b"/>
              <a:pathLst>
                <a:path w="672" h="1046" extrusionOk="0">
                  <a:moveTo>
                    <a:pt x="336" y="135"/>
                  </a:moveTo>
                  <a:lnTo>
                    <a:pt x="556" y="566"/>
                  </a:lnTo>
                  <a:lnTo>
                    <a:pt x="575" y="595"/>
                  </a:lnTo>
                  <a:cubicBezTo>
                    <a:pt x="594" y="633"/>
                    <a:pt x="604" y="671"/>
                    <a:pt x="604" y="710"/>
                  </a:cubicBezTo>
                  <a:cubicBezTo>
                    <a:pt x="604" y="863"/>
                    <a:pt x="479" y="978"/>
                    <a:pt x="336" y="978"/>
                  </a:cubicBezTo>
                  <a:cubicBezTo>
                    <a:pt x="192" y="978"/>
                    <a:pt x="68" y="863"/>
                    <a:pt x="68" y="710"/>
                  </a:cubicBezTo>
                  <a:cubicBezTo>
                    <a:pt x="68" y="671"/>
                    <a:pt x="77" y="643"/>
                    <a:pt x="96" y="605"/>
                  </a:cubicBezTo>
                  <a:lnTo>
                    <a:pt x="336" y="135"/>
                  </a:lnTo>
                  <a:close/>
                  <a:moveTo>
                    <a:pt x="336" y="1"/>
                  </a:moveTo>
                  <a:lnTo>
                    <a:pt x="39" y="575"/>
                  </a:lnTo>
                  <a:lnTo>
                    <a:pt x="20" y="614"/>
                  </a:lnTo>
                  <a:cubicBezTo>
                    <a:pt x="10" y="643"/>
                    <a:pt x="1" y="681"/>
                    <a:pt x="1" y="710"/>
                  </a:cubicBezTo>
                  <a:cubicBezTo>
                    <a:pt x="1" y="892"/>
                    <a:pt x="154" y="1045"/>
                    <a:pt x="336" y="1045"/>
                  </a:cubicBezTo>
                  <a:cubicBezTo>
                    <a:pt x="518" y="1045"/>
                    <a:pt x="671" y="892"/>
                    <a:pt x="671" y="710"/>
                  </a:cubicBezTo>
                  <a:cubicBezTo>
                    <a:pt x="671" y="671"/>
                    <a:pt x="662" y="633"/>
                    <a:pt x="643" y="585"/>
                  </a:cubicBezTo>
                  <a:lnTo>
                    <a:pt x="336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8" name="Google Shape;818;p57"/>
            <p:cNvSpPr/>
            <p:nvPr/>
          </p:nvSpPr>
          <p:spPr>
            <a:xfrm>
              <a:off x="4051219" y="1900498"/>
              <a:ext cx="114731" cy="179173"/>
            </a:xfrm>
            <a:custGeom>
              <a:avLst/>
              <a:gdLst/>
              <a:ahLst/>
              <a:cxnLst/>
              <a:rect l="l" t="t" r="r" b="b"/>
              <a:pathLst>
                <a:path w="835" h="1304" extrusionOk="0">
                  <a:moveTo>
                    <a:pt x="413" y="1"/>
                  </a:moveTo>
                  <a:lnTo>
                    <a:pt x="39" y="729"/>
                  </a:lnTo>
                  <a:cubicBezTo>
                    <a:pt x="20" y="777"/>
                    <a:pt x="1" y="834"/>
                    <a:pt x="1" y="892"/>
                  </a:cubicBezTo>
                  <a:cubicBezTo>
                    <a:pt x="1" y="1122"/>
                    <a:pt x="192" y="1303"/>
                    <a:pt x="413" y="1303"/>
                  </a:cubicBezTo>
                  <a:cubicBezTo>
                    <a:pt x="643" y="1303"/>
                    <a:pt x="835" y="1122"/>
                    <a:pt x="835" y="892"/>
                  </a:cubicBezTo>
                  <a:cubicBezTo>
                    <a:pt x="835" y="825"/>
                    <a:pt x="815" y="767"/>
                    <a:pt x="786" y="710"/>
                  </a:cubicBezTo>
                  <a:lnTo>
                    <a:pt x="4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57"/>
            <p:cNvSpPr/>
            <p:nvPr/>
          </p:nvSpPr>
          <p:spPr>
            <a:xfrm>
              <a:off x="4047371" y="1891429"/>
              <a:ext cx="122426" cy="193463"/>
            </a:xfrm>
            <a:custGeom>
              <a:avLst/>
              <a:gdLst/>
              <a:ahLst/>
              <a:cxnLst/>
              <a:rect l="l" t="t" r="r" b="b"/>
              <a:pathLst>
                <a:path w="891" h="1408" extrusionOk="0">
                  <a:moveTo>
                    <a:pt x="441" y="143"/>
                  </a:moveTo>
                  <a:lnTo>
                    <a:pt x="767" y="756"/>
                  </a:lnTo>
                  <a:lnTo>
                    <a:pt x="776" y="786"/>
                  </a:lnTo>
                  <a:cubicBezTo>
                    <a:pt x="814" y="843"/>
                    <a:pt x="824" y="900"/>
                    <a:pt x="824" y="958"/>
                  </a:cubicBezTo>
                  <a:cubicBezTo>
                    <a:pt x="824" y="1169"/>
                    <a:pt x="652" y="1341"/>
                    <a:pt x="441" y="1341"/>
                  </a:cubicBezTo>
                  <a:cubicBezTo>
                    <a:pt x="239" y="1341"/>
                    <a:pt x="67" y="1169"/>
                    <a:pt x="67" y="958"/>
                  </a:cubicBezTo>
                  <a:cubicBezTo>
                    <a:pt x="67" y="910"/>
                    <a:pt x="77" y="852"/>
                    <a:pt x="96" y="805"/>
                  </a:cubicBezTo>
                  <a:lnTo>
                    <a:pt x="441" y="143"/>
                  </a:lnTo>
                  <a:close/>
                  <a:moveTo>
                    <a:pt x="441" y="0"/>
                  </a:moveTo>
                  <a:lnTo>
                    <a:pt x="39" y="776"/>
                  </a:lnTo>
                  <a:lnTo>
                    <a:pt x="20" y="814"/>
                  </a:lnTo>
                  <a:cubicBezTo>
                    <a:pt x="10" y="862"/>
                    <a:pt x="0" y="910"/>
                    <a:pt x="0" y="958"/>
                  </a:cubicBezTo>
                  <a:cubicBezTo>
                    <a:pt x="0" y="1207"/>
                    <a:pt x="201" y="1408"/>
                    <a:pt x="441" y="1408"/>
                  </a:cubicBezTo>
                  <a:cubicBezTo>
                    <a:pt x="690" y="1408"/>
                    <a:pt x="891" y="1207"/>
                    <a:pt x="891" y="958"/>
                  </a:cubicBezTo>
                  <a:cubicBezTo>
                    <a:pt x="891" y="900"/>
                    <a:pt x="882" y="843"/>
                    <a:pt x="853" y="786"/>
                  </a:cubicBezTo>
                  <a:lnTo>
                    <a:pt x="441" y="0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57"/>
            <p:cNvSpPr/>
            <p:nvPr/>
          </p:nvSpPr>
          <p:spPr>
            <a:xfrm>
              <a:off x="5914980" y="1762406"/>
              <a:ext cx="105525" cy="165982"/>
            </a:xfrm>
            <a:custGeom>
              <a:avLst/>
              <a:gdLst/>
              <a:ahLst/>
              <a:cxnLst/>
              <a:rect l="l" t="t" r="r" b="b"/>
              <a:pathLst>
                <a:path w="768" h="1208" extrusionOk="0">
                  <a:moveTo>
                    <a:pt x="384" y="0"/>
                  </a:moveTo>
                  <a:lnTo>
                    <a:pt x="39" y="671"/>
                  </a:lnTo>
                  <a:cubicBezTo>
                    <a:pt x="20" y="718"/>
                    <a:pt x="1" y="767"/>
                    <a:pt x="1" y="824"/>
                  </a:cubicBezTo>
                  <a:cubicBezTo>
                    <a:pt x="1" y="1035"/>
                    <a:pt x="173" y="1207"/>
                    <a:pt x="384" y="1207"/>
                  </a:cubicBezTo>
                  <a:cubicBezTo>
                    <a:pt x="595" y="1207"/>
                    <a:pt x="767" y="1035"/>
                    <a:pt x="767" y="824"/>
                  </a:cubicBezTo>
                  <a:cubicBezTo>
                    <a:pt x="767" y="757"/>
                    <a:pt x="748" y="699"/>
                    <a:pt x="729" y="652"/>
                  </a:cubicBezTo>
                  <a:lnTo>
                    <a:pt x="729" y="642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57"/>
            <p:cNvSpPr/>
            <p:nvPr/>
          </p:nvSpPr>
          <p:spPr>
            <a:xfrm>
              <a:off x="5911132" y="1751826"/>
              <a:ext cx="114594" cy="180409"/>
            </a:xfrm>
            <a:custGeom>
              <a:avLst/>
              <a:gdLst/>
              <a:ahLst/>
              <a:cxnLst/>
              <a:rect l="l" t="t" r="r" b="b"/>
              <a:pathLst>
                <a:path w="834" h="1313" extrusionOk="0">
                  <a:moveTo>
                    <a:pt x="412" y="144"/>
                  </a:moveTo>
                  <a:lnTo>
                    <a:pt x="709" y="709"/>
                  </a:lnTo>
                  <a:lnTo>
                    <a:pt x="728" y="738"/>
                  </a:lnTo>
                  <a:cubicBezTo>
                    <a:pt x="748" y="795"/>
                    <a:pt x="767" y="844"/>
                    <a:pt x="767" y="901"/>
                  </a:cubicBezTo>
                  <a:cubicBezTo>
                    <a:pt x="767" y="1093"/>
                    <a:pt x="604" y="1246"/>
                    <a:pt x="412" y="1246"/>
                  </a:cubicBezTo>
                  <a:cubicBezTo>
                    <a:pt x="220" y="1246"/>
                    <a:pt x="67" y="1093"/>
                    <a:pt x="67" y="901"/>
                  </a:cubicBezTo>
                  <a:cubicBezTo>
                    <a:pt x="67" y="853"/>
                    <a:pt x="77" y="805"/>
                    <a:pt x="96" y="757"/>
                  </a:cubicBezTo>
                  <a:lnTo>
                    <a:pt x="412" y="144"/>
                  </a:lnTo>
                  <a:close/>
                  <a:moveTo>
                    <a:pt x="412" y="1"/>
                  </a:moveTo>
                  <a:lnTo>
                    <a:pt x="39" y="729"/>
                  </a:lnTo>
                  <a:lnTo>
                    <a:pt x="20" y="767"/>
                  </a:lnTo>
                  <a:cubicBezTo>
                    <a:pt x="10" y="805"/>
                    <a:pt x="0" y="853"/>
                    <a:pt x="0" y="901"/>
                  </a:cubicBezTo>
                  <a:cubicBezTo>
                    <a:pt x="0" y="1131"/>
                    <a:pt x="182" y="1313"/>
                    <a:pt x="412" y="1313"/>
                  </a:cubicBezTo>
                  <a:cubicBezTo>
                    <a:pt x="642" y="1313"/>
                    <a:pt x="833" y="1131"/>
                    <a:pt x="833" y="901"/>
                  </a:cubicBezTo>
                  <a:cubicBezTo>
                    <a:pt x="833" y="844"/>
                    <a:pt x="814" y="795"/>
                    <a:pt x="795" y="738"/>
                  </a:cubicBezTo>
                  <a:lnTo>
                    <a:pt x="412" y="1"/>
                  </a:lnTo>
                  <a:close/>
                </a:path>
              </a:pathLst>
            </a:custGeom>
            <a:solidFill>
              <a:srgbClr val="70312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07779055"/>
      </p:ext>
    </p:extLst>
  </p:cSld>
  <p:clrMapOvr>
    <a:masterClrMapping/>
  </p:clrMapOvr>
</p:sld>
</file>

<file path=ppt/theme/theme1.xml><?xml version="1.0" encoding="utf-8"?>
<a:theme xmlns:a="http://schemas.openxmlformats.org/drawingml/2006/main" name="Mother and Baby Greeting Cards by Slidesgo">
  <a:themeElements>
    <a:clrScheme name="Simple Light">
      <a:dk1>
        <a:srgbClr val="70312E"/>
      </a:dk1>
      <a:lt1>
        <a:srgbClr val="FFFFFF"/>
      </a:lt1>
      <a:dk2>
        <a:srgbClr val="EF8981"/>
      </a:dk2>
      <a:lt2>
        <a:srgbClr val="FFDA9F"/>
      </a:lt2>
      <a:accent1>
        <a:srgbClr val="94D9F7"/>
      </a:accent1>
      <a:accent2>
        <a:srgbClr val="8A93E2"/>
      </a:accent2>
      <a:accent3>
        <a:srgbClr val="F6C4C1"/>
      </a:accent3>
      <a:accent4>
        <a:srgbClr val="FFF3F3"/>
      </a:accent4>
      <a:accent5>
        <a:srgbClr val="D9EEFC"/>
      </a:accent5>
      <a:accent6>
        <a:srgbClr val="F2C483"/>
      </a:accent6>
      <a:hlink>
        <a:srgbClr val="7031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1167</Words>
  <Application>Microsoft Office PowerPoint</Application>
  <PresentationFormat>Custom</PresentationFormat>
  <Paragraphs>47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McLaren</vt:lpstr>
      <vt:lpstr>Roboto Condensed Light</vt:lpstr>
      <vt:lpstr>Quicksand</vt:lpstr>
      <vt:lpstr>Arial</vt:lpstr>
      <vt:lpstr>Mother and Baby Greeting Cards by Slidesgo</vt:lpstr>
      <vt:lpstr>Embriogenesis Minggu ke 3-8 dan Kemungkinan Malformasi Kongenital Yang Dapat Terjadi</vt:lpstr>
      <vt:lpstr>Anggota Kelompok:</vt:lpstr>
      <vt:lpstr>1.  Embrio genesis Minggu ke 3-8 </vt:lpstr>
      <vt:lpstr>Lanjutan…</vt:lpstr>
      <vt:lpstr>Lanjutan…</vt:lpstr>
      <vt:lpstr>2. Pengertian dan faktor penyebab malformasi kongenital</vt:lpstr>
      <vt:lpstr>Lanjutan…</vt:lpstr>
      <vt:lpstr>Lanjutan…</vt:lpstr>
      <vt:lpstr>3. Malformasi kongenital pada kandungan usia 3-8 minggu</vt:lpstr>
      <vt:lpstr>Daftar Pustaka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Embriogenesis Minggu ke 3-8 dan Kemungkinan Malformasi Kongenital Yang Dapat Terjadi</dc:title>
  <cp:lastModifiedBy>Anjeli Sauri</cp:lastModifiedBy>
  <cp:revision>8</cp:revision>
  <dcterms:modified xsi:type="dcterms:W3CDTF">2022-05-19T16:45:56Z</dcterms:modified>
</cp:coreProperties>
</file>