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5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0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0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1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F470E-1AB0-42B9-B586-1D389765B3BB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7800-5903-4FA8-9118-9046A128E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Spearman Rank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statistic non parametric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normalitas</a:t>
            </a:r>
            <a:r>
              <a:rPr lang="en-US" dirty="0" smtClean="0"/>
              <a:t> data)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variable</a:t>
            </a:r>
          </a:p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variable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negative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8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&lt; 0.05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&gt; 0.05 </a:t>
            </a:r>
            <a:r>
              <a:rPr lang="en-US" dirty="0" err="1" smtClean="0"/>
              <a:t>tidak</a:t>
            </a:r>
            <a:r>
              <a:rPr lang="en-US" dirty="0" smtClean="0"/>
              <a:t> ad </a:t>
            </a:r>
            <a:r>
              <a:rPr lang="en-US" dirty="0" err="1" smtClean="0"/>
              <a:t>hubungan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7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Keeratan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</a:t>
            </a:r>
            <a:r>
              <a:rPr lang="en-US" dirty="0" err="1" smtClean="0"/>
              <a:t>coeficien</a:t>
            </a:r>
            <a:r>
              <a:rPr lang="en-US" dirty="0" smtClean="0"/>
              <a:t> correlation)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0.00-0.25: </a:t>
            </a:r>
            <a:r>
              <a:rPr lang="en-US" dirty="0" err="1" smtClean="0"/>
              <a:t>koreslasi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endParaRPr lang="en-US" dirty="0" smtClean="0"/>
          </a:p>
          <a:p>
            <a:r>
              <a:rPr lang="en-US" dirty="0" smtClean="0"/>
              <a:t>0.26-o.50: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endParaRPr lang="en-US" dirty="0" smtClean="0"/>
          </a:p>
          <a:p>
            <a:r>
              <a:rPr lang="en-US" dirty="0" smtClean="0"/>
              <a:t>O.51-0.75: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endParaRPr lang="en-US" dirty="0" smtClean="0"/>
          </a:p>
          <a:p>
            <a:r>
              <a:rPr lang="en-US" dirty="0" smtClean="0"/>
              <a:t>0.76-0.99: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 smtClean="0"/>
          </a:p>
          <a:p>
            <a:r>
              <a:rPr lang="en-US" dirty="0" smtClean="0"/>
              <a:t>1.00: </a:t>
            </a:r>
            <a:r>
              <a:rPr lang="en-US" dirty="0" err="1" smtClean="0"/>
              <a:t>sempurna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7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correlation coefficient</a:t>
            </a:r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cc </a:t>
            </a:r>
            <a:r>
              <a:rPr lang="en-US" dirty="0" err="1" smtClean="0"/>
              <a:t>anatara</a:t>
            </a:r>
            <a:r>
              <a:rPr lang="en-US" dirty="0" smtClean="0"/>
              <a:t> +1 </a:t>
            </a:r>
            <a:r>
              <a:rPr lang="en-US" dirty="0" err="1" smtClean="0"/>
              <a:t>sd</a:t>
            </a:r>
            <a:r>
              <a:rPr lang="en-US" dirty="0" smtClean="0"/>
              <a:t> -1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cc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hubunag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variable </a:t>
            </a:r>
            <a:r>
              <a:rPr lang="en-US" dirty="0" err="1" smtClean="0"/>
              <a:t>sarah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cc negative, </a:t>
            </a:r>
            <a:r>
              <a:rPr lang="en-US" dirty="0" err="1" smtClean="0"/>
              <a:t>hubunagn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variabl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4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statistisk</a:t>
            </a:r>
            <a:r>
              <a:rPr lang="en-US" dirty="0" smtClean="0"/>
              <a:t> spearmen  di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&lt; 0.000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&lt; 0.05 </a:t>
            </a:r>
            <a:r>
              <a:rPr lang="en-US" dirty="0" err="1" smtClean="0"/>
              <a:t>sehingga</a:t>
            </a:r>
            <a:r>
              <a:rPr lang="en-US" dirty="0" smtClean="0"/>
              <a:t> Ha </a:t>
            </a:r>
            <a:r>
              <a:rPr lang="en-US" dirty="0" err="1" smtClean="0"/>
              <a:t>diteriama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coofesioen</a:t>
            </a:r>
            <a:r>
              <a:rPr lang="en-US" dirty="0" smtClean="0"/>
              <a:t> correlation 0. 79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8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1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255" y="1825625"/>
            <a:ext cx="77394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3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146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Uji Spearman Rank</vt:lpstr>
      <vt:lpstr>PowerPoint Presentation</vt:lpstr>
      <vt:lpstr>Persyaratan korelasi</vt:lpstr>
      <vt:lpstr>Pengambilan keputusan</vt:lpstr>
      <vt:lpstr>Keeratan hubungan (coeficien correlation)</vt:lpstr>
      <vt:lpstr>Kriteria arah hubungan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Spearman Rank</dc:title>
  <dc:creator>Windows User</dc:creator>
  <cp:lastModifiedBy>Windows User</cp:lastModifiedBy>
  <cp:revision>6</cp:revision>
  <dcterms:created xsi:type="dcterms:W3CDTF">2021-11-24T04:30:17Z</dcterms:created>
  <dcterms:modified xsi:type="dcterms:W3CDTF">2021-11-24T10:28:36Z</dcterms:modified>
</cp:coreProperties>
</file>