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keeratan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variable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denagn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(r)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variable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p &gt; 0,05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p&lt; 0,05 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Interpresasi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0,0-&lt;0,2	: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0,2-&lt;0,4	: </a:t>
            </a:r>
            <a:r>
              <a:rPr lang="en-US" dirty="0" err="1" smtClean="0"/>
              <a:t>Lemah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0,4-&lt; 0,6	: </a:t>
            </a:r>
            <a:r>
              <a:rPr lang="en-US" dirty="0" err="1" smtClean="0"/>
              <a:t>Sedang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0,6-&lt;0,8	: </a:t>
            </a:r>
            <a:r>
              <a:rPr lang="en-US" dirty="0" err="1" smtClean="0"/>
              <a:t>Kuat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0,8-1,00	: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Positif</a:t>
            </a:r>
            <a:r>
              <a:rPr lang="en-US" dirty="0" smtClean="0"/>
              <a:t>	: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variable X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variable Y</a:t>
            </a:r>
          </a:p>
          <a:p>
            <a:r>
              <a:rPr lang="en-US" dirty="0" err="1" smtClean="0"/>
              <a:t>Negatif</a:t>
            </a:r>
            <a:r>
              <a:rPr lang="en-US" dirty="0" smtClean="0"/>
              <a:t>: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variable X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variable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r>
              <a:rPr lang="en-US" dirty="0" smtClean="0">
                <a:sym typeface="Wingdings" panose="05000000000000000000" pitchFamily="2" charset="2"/>
              </a:rPr>
              <a:t> Correlate Bivariate Blok </a:t>
            </a:r>
            <a:r>
              <a:rPr lang="en-US" dirty="0" err="1" smtClean="0">
                <a:sym typeface="Wingdings" panose="05000000000000000000" pitchFamily="2" charset="2"/>
              </a:rPr>
              <a:t>dua</a:t>
            </a:r>
            <a:r>
              <a:rPr lang="en-US" dirty="0" smtClean="0">
                <a:sym typeface="Wingdings" panose="05000000000000000000" pitchFamily="2" charset="2"/>
              </a:rPr>
              <a:t> data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dalm</a:t>
            </a:r>
            <a:r>
              <a:rPr lang="en-US" dirty="0" smtClean="0">
                <a:sym typeface="Wingdings" panose="05000000000000000000" pitchFamily="2" charset="2"/>
              </a:rPr>
              <a:t> variable,</a:t>
            </a:r>
            <a:r>
              <a:rPr lang="en-US" dirty="0" err="1" smtClean="0">
                <a:sym typeface="Wingdings" panose="05000000000000000000" pitchFamily="2" charset="2"/>
              </a:rPr>
              <a:t>cek</a:t>
            </a:r>
            <a:r>
              <a:rPr lang="en-US" dirty="0" smtClean="0">
                <a:sym typeface="Wingdings" panose="05000000000000000000" pitchFamily="2" charset="2"/>
              </a:rPr>
              <a:t> correlation </a:t>
            </a:r>
            <a:r>
              <a:rPr lang="en-US" dirty="0" err="1" smtClean="0">
                <a:sym typeface="Wingdings" panose="05000000000000000000" pitchFamily="2" charset="2"/>
              </a:rPr>
              <a:t>coefisien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centang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pd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person, 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164</TotalTime>
  <Words>89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Tw Cen MT</vt:lpstr>
      <vt:lpstr>Tw Cen MT Condensed</vt:lpstr>
      <vt:lpstr>Wingdings</vt:lpstr>
      <vt:lpstr>Wingdings 3</vt:lpstr>
      <vt:lpstr>Integral</vt:lpstr>
      <vt:lpstr>Uji Korelasi Person</vt:lpstr>
      <vt:lpstr>Konsep dasar analisis korelasi</vt:lpstr>
      <vt:lpstr>Nilai p</vt:lpstr>
      <vt:lpstr>Interpresasi hasil uji korelasi</vt:lpstr>
      <vt:lpstr>Arah korelasi</vt:lpstr>
      <vt:lpstr>Uji statistik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Korelasi Person</dc:title>
  <dc:creator>Windows User</dc:creator>
  <cp:lastModifiedBy>Windows User</cp:lastModifiedBy>
  <cp:revision>7</cp:revision>
  <dcterms:created xsi:type="dcterms:W3CDTF">2021-11-17T07:52:46Z</dcterms:created>
  <dcterms:modified xsi:type="dcterms:W3CDTF">2022-05-12T06:46:18Z</dcterms:modified>
</cp:coreProperties>
</file>