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5143500" type="screen16x9"/>
  <p:notesSz cx="6858000" cy="9144000"/>
  <p:embeddedFontLst>
    <p:embeddedFont>
      <p:font typeface="Caveat Brush"/>
      <p:regular r:id="rId21"/>
    </p:embeddedFont>
    <p:embeddedFont>
      <p:font typeface="Poppins" panose="0000050000000000000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ssi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46"/>
  </p:normalViewPr>
  <p:slideViewPr>
    <p:cSldViewPr snapToGrid="0" snapToObjects="1">
      <p:cViewPr varScale="1">
        <p:scale>
          <a:sx n="144" d="100"/>
          <a:sy n="144" d="100"/>
        </p:scale>
        <p:origin x="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font" Target="fonts/font2.fntdata"/><Relationship Id="rId21" Type="http://schemas.openxmlformats.org/officeDocument/2006/relationships/font" Target="fonts/font1.fntdata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9-06T12:26:50.197" idx="1">
    <p:pos x="3096" y="928"/>
    <p:text>[ KALAU MAU PAKE JANGAN MINTA IZIN EDIT, TOLONG DI DOWNLOAD AJA. KALAU NGGAK BISA, CEK THREAD AKU DISANA UDAH AKU SERTAKAN VIDEO TUTORIALNYA, ATAU BISA DM AJA @owrangeflavor ]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gdd6bb563a4_1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9" name="Google Shape;829;gdd6bb563a4_1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gdd6bb563a4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2" name="Google Shape;862;gdd6bb563a4_1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gdd6bb563a4_1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9" name="Google Shape;889;gdd6bb563a4_1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dd6bb563a4_1_24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1" name="Google Shape;921;gdd6bb563a4_1_24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dd6bb563a4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dd6bb563a4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dad19b686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dad19b686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dd6bb563a4_1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dd6bb563a4_1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dd6bb563a4_1_248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Google Shape;699;gdd6bb563a4_1_248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dad19b686c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dad19b686c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dd6bb563a4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dd6bb563a4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dd6bb563a4_1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0" name="Google Shape;760;gdd6bb563a4_1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dd6bb563a4_1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dd6bb563a4_1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71725" y="1097600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3558529" y="-401037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" name="Google Shape;13;p2"/>
          <p:cNvSpPr/>
          <p:nvPr/>
        </p:nvSpPr>
        <p:spPr>
          <a:xfrm>
            <a:off x="-765775" y="-121425"/>
            <a:ext cx="1823569" cy="5563502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4" name="Google Shape;14;p2"/>
          <p:cNvGrpSpPr/>
          <p:nvPr/>
        </p:nvGrpSpPr>
        <p:grpSpPr>
          <a:xfrm>
            <a:off x="7067155" y="340867"/>
            <a:ext cx="2727134" cy="1273696"/>
            <a:chOff x="1438325" y="603625"/>
            <a:chExt cx="1613975" cy="753800"/>
          </a:xfrm>
        </p:grpSpPr>
        <p:sp>
          <p:nvSpPr>
            <p:cNvPr id="15" name="Google Shape;15;p2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600981" y="1424566"/>
            <a:ext cx="694759" cy="3842220"/>
            <a:chOff x="5379800" y="2555600"/>
            <a:chExt cx="236425" cy="1307500"/>
          </a:xfrm>
        </p:grpSpPr>
        <p:sp>
          <p:nvSpPr>
            <p:cNvPr id="22" name="Google Shape;22;p2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7878380" y="1196751"/>
            <a:ext cx="763375" cy="4116611"/>
            <a:chOff x="5133900" y="2478075"/>
            <a:chExt cx="259775" cy="1400875"/>
          </a:xfrm>
        </p:grpSpPr>
        <p:sp>
          <p:nvSpPr>
            <p:cNvPr id="31" name="Google Shape;31;p2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678314" y="690187"/>
            <a:ext cx="1161195" cy="734388"/>
            <a:chOff x="5161625" y="732525"/>
            <a:chExt cx="456050" cy="288425"/>
          </a:xfrm>
        </p:grpSpPr>
        <p:sp>
          <p:nvSpPr>
            <p:cNvPr id="42" name="Google Shape;42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51" name="Google Shape;51;p2"/>
          <p:cNvSpPr/>
          <p:nvPr/>
        </p:nvSpPr>
        <p:spPr>
          <a:xfrm>
            <a:off x="780488" y="432811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52" name="Google Shape;52;p2"/>
          <p:cNvGrpSpPr/>
          <p:nvPr/>
        </p:nvGrpSpPr>
        <p:grpSpPr>
          <a:xfrm rot="5400000">
            <a:off x="-569884" y="3259886"/>
            <a:ext cx="1732599" cy="946480"/>
            <a:chOff x="6928067" y="2555588"/>
            <a:chExt cx="1830919" cy="1000190"/>
          </a:xfrm>
        </p:grpSpPr>
        <p:sp>
          <p:nvSpPr>
            <p:cNvPr id="53" name="Google Shape;53;p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54" name="Google Shape;54;p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64" name="Google Shape;64;p2"/>
          <p:cNvSpPr/>
          <p:nvPr/>
        </p:nvSpPr>
        <p:spPr>
          <a:xfrm rot="9900051">
            <a:off x="3394329" y="-361541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65;p2"/>
          <p:cNvSpPr/>
          <p:nvPr/>
        </p:nvSpPr>
        <p:spPr>
          <a:xfrm rot="5400000">
            <a:off x="4927603" y="3979301"/>
            <a:ext cx="746297" cy="1909296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6" name="Google Shape;66;p2"/>
          <p:cNvGrpSpPr/>
          <p:nvPr/>
        </p:nvGrpSpPr>
        <p:grpSpPr>
          <a:xfrm rot="8416454">
            <a:off x="5582023" y="4677212"/>
            <a:ext cx="1161186" cy="734383"/>
            <a:chOff x="5161625" y="732525"/>
            <a:chExt cx="456050" cy="288425"/>
          </a:xfrm>
        </p:grpSpPr>
        <p:sp>
          <p:nvSpPr>
            <p:cNvPr id="67" name="Google Shape;67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15" name="Google Shape;315;p13"/>
          <p:cNvSpPr txBox="1">
            <a:spLocks noGrp="1"/>
          </p:cNvSpPr>
          <p:nvPr>
            <p:ph type="title" idx="2" hasCustomPrompt="1"/>
          </p:nvPr>
        </p:nvSpPr>
        <p:spPr>
          <a:xfrm>
            <a:off x="1117325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6" name="Google Shape;316;p13"/>
          <p:cNvSpPr txBox="1">
            <a:spLocks noGrp="1"/>
          </p:cNvSpPr>
          <p:nvPr>
            <p:ph type="title" idx="3"/>
          </p:nvPr>
        </p:nvSpPr>
        <p:spPr>
          <a:xfrm>
            <a:off x="713275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17" name="Google Shape;317;p13"/>
          <p:cNvSpPr txBox="1">
            <a:spLocks noGrp="1"/>
          </p:cNvSpPr>
          <p:nvPr>
            <p:ph type="subTitle" idx="1"/>
          </p:nvPr>
        </p:nvSpPr>
        <p:spPr>
          <a:xfrm>
            <a:off x="713275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18" name="Google Shape;318;p13"/>
          <p:cNvSpPr txBox="1">
            <a:spLocks noGrp="1"/>
          </p:cNvSpPr>
          <p:nvPr>
            <p:ph type="title" idx="4" hasCustomPrompt="1"/>
          </p:nvPr>
        </p:nvSpPr>
        <p:spPr>
          <a:xfrm>
            <a:off x="3723862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9" name="Google Shape;319;p13"/>
          <p:cNvSpPr txBox="1">
            <a:spLocks noGrp="1"/>
          </p:cNvSpPr>
          <p:nvPr>
            <p:ph type="title" idx="5"/>
          </p:nvPr>
        </p:nvSpPr>
        <p:spPr>
          <a:xfrm>
            <a:off x="3319812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20" name="Google Shape;320;p13"/>
          <p:cNvSpPr txBox="1">
            <a:spLocks noGrp="1"/>
          </p:cNvSpPr>
          <p:nvPr>
            <p:ph type="subTitle" idx="6"/>
          </p:nvPr>
        </p:nvSpPr>
        <p:spPr>
          <a:xfrm>
            <a:off x="3319812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21" name="Google Shape;321;p13"/>
          <p:cNvSpPr txBox="1">
            <a:spLocks noGrp="1"/>
          </p:cNvSpPr>
          <p:nvPr>
            <p:ph type="title" idx="7" hasCustomPrompt="1"/>
          </p:nvPr>
        </p:nvSpPr>
        <p:spPr>
          <a:xfrm>
            <a:off x="6330400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22" name="Google Shape;322;p13"/>
          <p:cNvSpPr txBox="1">
            <a:spLocks noGrp="1"/>
          </p:cNvSpPr>
          <p:nvPr>
            <p:ph type="title" idx="8"/>
          </p:nvPr>
        </p:nvSpPr>
        <p:spPr>
          <a:xfrm>
            <a:off x="5926349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23" name="Google Shape;323;p13"/>
          <p:cNvSpPr txBox="1">
            <a:spLocks noGrp="1"/>
          </p:cNvSpPr>
          <p:nvPr>
            <p:ph type="subTitle" idx="9"/>
          </p:nvPr>
        </p:nvSpPr>
        <p:spPr>
          <a:xfrm>
            <a:off x="5926350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24" name="Google Shape;324;p13"/>
          <p:cNvSpPr/>
          <p:nvPr/>
        </p:nvSpPr>
        <p:spPr>
          <a:xfrm>
            <a:off x="86479" y="-209112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25" name="Google Shape;325;p13"/>
          <p:cNvGrpSpPr/>
          <p:nvPr/>
        </p:nvGrpSpPr>
        <p:grpSpPr>
          <a:xfrm>
            <a:off x="-217579" y="4186279"/>
            <a:ext cx="1598239" cy="746840"/>
            <a:chOff x="2431350" y="1519275"/>
            <a:chExt cx="925925" cy="432675"/>
          </a:xfrm>
        </p:grpSpPr>
        <p:sp>
          <p:nvSpPr>
            <p:cNvPr id="326" name="Google Shape;326;p1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32" name="Google Shape;332;p13"/>
          <p:cNvSpPr/>
          <p:nvPr/>
        </p:nvSpPr>
        <p:spPr>
          <a:xfrm rot="6641666">
            <a:off x="-160039" y="2383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3" name="Google Shape;333;p13"/>
          <p:cNvSpPr/>
          <p:nvPr/>
        </p:nvSpPr>
        <p:spPr>
          <a:xfrm rot="-5400000">
            <a:off x="7770279" y="4203224"/>
            <a:ext cx="1320906" cy="147695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34" name="Google Shape;334;p13"/>
          <p:cNvGrpSpPr/>
          <p:nvPr/>
        </p:nvGrpSpPr>
        <p:grpSpPr>
          <a:xfrm rot="-5400000" flipH="1">
            <a:off x="8122815" y="4086461"/>
            <a:ext cx="1732599" cy="946480"/>
            <a:chOff x="6928067" y="2555588"/>
            <a:chExt cx="1830919" cy="1000190"/>
          </a:xfrm>
        </p:grpSpPr>
        <p:sp>
          <p:nvSpPr>
            <p:cNvPr id="335" name="Google Shape;335;p1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36" name="Google Shape;336;p1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337" name="Google Shape;337;p1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40" name="Google Shape;340;p1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41" name="Google Shape;341;p1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44" name="Google Shape;344;p1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45" name="Google Shape;345;p1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346" name="Google Shape;346;p13"/>
          <p:cNvSpPr/>
          <p:nvPr/>
        </p:nvSpPr>
        <p:spPr>
          <a:xfrm rot="-8999932" flipH="1">
            <a:off x="7779204" y="4523658"/>
            <a:ext cx="1760234" cy="863126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47" name="Google Shape;347;p13"/>
          <p:cNvGrpSpPr/>
          <p:nvPr/>
        </p:nvGrpSpPr>
        <p:grpSpPr>
          <a:xfrm rot="5400000">
            <a:off x="7911740" y="416600"/>
            <a:ext cx="1161195" cy="734388"/>
            <a:chOff x="5161625" y="732525"/>
            <a:chExt cx="456050" cy="288425"/>
          </a:xfrm>
        </p:grpSpPr>
        <p:sp>
          <p:nvSpPr>
            <p:cNvPr id="348" name="Google Shape;348;p1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 txBox="1">
            <a:spLocks noGrp="1"/>
          </p:cNvSpPr>
          <p:nvPr>
            <p:ph type="title"/>
          </p:nvPr>
        </p:nvSpPr>
        <p:spPr>
          <a:xfrm>
            <a:off x="838450" y="26318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59" name="Google Shape;359;p14"/>
          <p:cNvSpPr txBox="1">
            <a:spLocks noGrp="1"/>
          </p:cNvSpPr>
          <p:nvPr>
            <p:ph type="subTitle" idx="1"/>
          </p:nvPr>
        </p:nvSpPr>
        <p:spPr>
          <a:xfrm>
            <a:off x="838450" y="3086750"/>
            <a:ext cx="2423100" cy="8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60" name="Google Shape;360;p14"/>
          <p:cNvSpPr txBox="1">
            <a:spLocks noGrp="1"/>
          </p:cNvSpPr>
          <p:nvPr>
            <p:ph type="title" idx="2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61" name="Google Shape;361;p14"/>
          <p:cNvSpPr txBox="1">
            <a:spLocks noGrp="1"/>
          </p:cNvSpPr>
          <p:nvPr>
            <p:ph type="title" idx="3"/>
          </p:nvPr>
        </p:nvSpPr>
        <p:spPr>
          <a:xfrm>
            <a:off x="3360421" y="26318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62" name="Google Shape;362;p14"/>
          <p:cNvSpPr txBox="1">
            <a:spLocks noGrp="1"/>
          </p:cNvSpPr>
          <p:nvPr>
            <p:ph type="subTitle" idx="4"/>
          </p:nvPr>
        </p:nvSpPr>
        <p:spPr>
          <a:xfrm>
            <a:off x="3360424" y="3086750"/>
            <a:ext cx="2423100" cy="8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63" name="Google Shape;363;p14"/>
          <p:cNvSpPr txBox="1">
            <a:spLocks noGrp="1"/>
          </p:cNvSpPr>
          <p:nvPr>
            <p:ph type="title" idx="5"/>
          </p:nvPr>
        </p:nvSpPr>
        <p:spPr>
          <a:xfrm>
            <a:off x="5882391" y="26318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64" name="Google Shape;364;p14"/>
          <p:cNvSpPr txBox="1">
            <a:spLocks noGrp="1"/>
          </p:cNvSpPr>
          <p:nvPr>
            <p:ph type="subTitle" idx="6"/>
          </p:nvPr>
        </p:nvSpPr>
        <p:spPr>
          <a:xfrm>
            <a:off x="5882397" y="3086750"/>
            <a:ext cx="2423100" cy="8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65" name="Google Shape;365;p14"/>
          <p:cNvSpPr/>
          <p:nvPr/>
        </p:nvSpPr>
        <p:spPr>
          <a:xfrm>
            <a:off x="8305500" y="-167025"/>
            <a:ext cx="977725" cy="1093150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66" name="Google Shape;366;p14"/>
          <p:cNvGrpSpPr/>
          <p:nvPr/>
        </p:nvGrpSpPr>
        <p:grpSpPr>
          <a:xfrm rot="5400000">
            <a:off x="7951739" y="858987"/>
            <a:ext cx="1161195" cy="734388"/>
            <a:chOff x="5161625" y="732525"/>
            <a:chExt cx="456050" cy="288425"/>
          </a:xfrm>
        </p:grpSpPr>
        <p:sp>
          <p:nvSpPr>
            <p:cNvPr id="367" name="Google Shape;367;p1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76" name="Google Shape;376;p14"/>
          <p:cNvSpPr/>
          <p:nvPr/>
        </p:nvSpPr>
        <p:spPr>
          <a:xfrm>
            <a:off x="-191596" y="439603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7" name="Google Shape;377;p14"/>
          <p:cNvSpPr/>
          <p:nvPr/>
        </p:nvSpPr>
        <p:spPr>
          <a:xfrm rot="9900051">
            <a:off x="-279596" y="3825934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_1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5"/>
          <p:cNvSpPr txBox="1">
            <a:spLocks noGrp="1"/>
          </p:cNvSpPr>
          <p:nvPr>
            <p:ph type="title"/>
          </p:nvPr>
        </p:nvSpPr>
        <p:spPr>
          <a:xfrm>
            <a:off x="2061313" y="1768575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80" name="Google Shape;380;p15"/>
          <p:cNvSpPr txBox="1">
            <a:spLocks noGrp="1"/>
          </p:cNvSpPr>
          <p:nvPr>
            <p:ph type="subTitle" idx="1"/>
          </p:nvPr>
        </p:nvSpPr>
        <p:spPr>
          <a:xfrm>
            <a:off x="2061313" y="2223475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81" name="Google Shape;381;p15"/>
          <p:cNvSpPr txBox="1">
            <a:spLocks noGrp="1"/>
          </p:cNvSpPr>
          <p:nvPr>
            <p:ph type="title" idx="2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82" name="Google Shape;382;p15"/>
          <p:cNvSpPr txBox="1">
            <a:spLocks noGrp="1"/>
          </p:cNvSpPr>
          <p:nvPr>
            <p:ph type="title" idx="3"/>
          </p:nvPr>
        </p:nvSpPr>
        <p:spPr>
          <a:xfrm>
            <a:off x="4659483" y="1768575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83" name="Google Shape;383;p15"/>
          <p:cNvSpPr txBox="1">
            <a:spLocks noGrp="1"/>
          </p:cNvSpPr>
          <p:nvPr>
            <p:ph type="subTitle" idx="4"/>
          </p:nvPr>
        </p:nvSpPr>
        <p:spPr>
          <a:xfrm>
            <a:off x="4659483" y="2223475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84" name="Google Shape;384;p15"/>
          <p:cNvSpPr txBox="1">
            <a:spLocks noGrp="1"/>
          </p:cNvSpPr>
          <p:nvPr>
            <p:ph type="title" idx="5"/>
          </p:nvPr>
        </p:nvSpPr>
        <p:spPr>
          <a:xfrm>
            <a:off x="2061313" y="319730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85" name="Google Shape;385;p15"/>
          <p:cNvSpPr txBox="1">
            <a:spLocks noGrp="1"/>
          </p:cNvSpPr>
          <p:nvPr>
            <p:ph type="subTitle" idx="6"/>
          </p:nvPr>
        </p:nvSpPr>
        <p:spPr>
          <a:xfrm>
            <a:off x="2061313" y="365220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86" name="Google Shape;386;p15"/>
          <p:cNvSpPr txBox="1">
            <a:spLocks noGrp="1"/>
          </p:cNvSpPr>
          <p:nvPr>
            <p:ph type="title" idx="7"/>
          </p:nvPr>
        </p:nvSpPr>
        <p:spPr>
          <a:xfrm>
            <a:off x="4659483" y="319730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387" name="Google Shape;387;p15"/>
          <p:cNvSpPr txBox="1">
            <a:spLocks noGrp="1"/>
          </p:cNvSpPr>
          <p:nvPr>
            <p:ph type="subTitle" idx="8"/>
          </p:nvPr>
        </p:nvSpPr>
        <p:spPr>
          <a:xfrm>
            <a:off x="4659483" y="365220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grpSp>
        <p:nvGrpSpPr>
          <p:cNvPr id="388" name="Google Shape;388;p15"/>
          <p:cNvGrpSpPr/>
          <p:nvPr/>
        </p:nvGrpSpPr>
        <p:grpSpPr>
          <a:xfrm rot="10800000">
            <a:off x="-294114" y="4366888"/>
            <a:ext cx="1661943" cy="776608"/>
            <a:chOff x="2431350" y="1519275"/>
            <a:chExt cx="925925" cy="432675"/>
          </a:xfrm>
        </p:grpSpPr>
        <p:sp>
          <p:nvSpPr>
            <p:cNvPr id="389" name="Google Shape;389;p1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95" name="Google Shape;395;p15"/>
          <p:cNvGrpSpPr/>
          <p:nvPr/>
        </p:nvGrpSpPr>
        <p:grpSpPr>
          <a:xfrm rot="5400000">
            <a:off x="-354070" y="3559411"/>
            <a:ext cx="1161195" cy="734388"/>
            <a:chOff x="5161625" y="732525"/>
            <a:chExt cx="456050" cy="288425"/>
          </a:xfrm>
        </p:grpSpPr>
        <p:sp>
          <p:nvSpPr>
            <p:cNvPr id="396" name="Google Shape;396;p1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05" name="Google Shape;405;p15"/>
          <p:cNvSpPr/>
          <p:nvPr/>
        </p:nvSpPr>
        <p:spPr>
          <a:xfrm rot="10800000">
            <a:off x="8218637" y="-101255"/>
            <a:ext cx="1145014" cy="1280188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06" name="Google Shape;406;p15"/>
          <p:cNvGrpSpPr/>
          <p:nvPr/>
        </p:nvGrpSpPr>
        <p:grpSpPr>
          <a:xfrm rot="10800000" flipH="1">
            <a:off x="7709445" y="-355550"/>
            <a:ext cx="1501903" cy="820456"/>
            <a:chOff x="6928067" y="2555588"/>
            <a:chExt cx="1830919" cy="1000190"/>
          </a:xfrm>
        </p:grpSpPr>
        <p:sp>
          <p:nvSpPr>
            <p:cNvPr id="407" name="Google Shape;407;p15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408" name="Google Shape;408;p15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409" name="Google Shape;409;p15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0" name="Google Shape;410;p15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1" name="Google Shape;411;p15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2" name="Google Shape;412;p15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3" name="Google Shape;413;p15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4" name="Google Shape;414;p15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5" name="Google Shape;415;p15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6" name="Google Shape;416;p15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7" name="Google Shape;417;p15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418" name="Google Shape;418;p15"/>
          <p:cNvSpPr/>
          <p:nvPr/>
        </p:nvSpPr>
        <p:spPr>
          <a:xfrm rot="7200088" flipH="1">
            <a:off x="8040008" y="-33406"/>
            <a:ext cx="1525780" cy="748157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_1_1"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6"/>
          <p:cNvSpPr txBox="1">
            <a:spLocks noGrp="1"/>
          </p:cNvSpPr>
          <p:nvPr>
            <p:ph type="title"/>
          </p:nvPr>
        </p:nvSpPr>
        <p:spPr>
          <a:xfrm>
            <a:off x="838463" y="17965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421" name="Google Shape;421;p16"/>
          <p:cNvSpPr txBox="1">
            <a:spLocks noGrp="1"/>
          </p:cNvSpPr>
          <p:nvPr>
            <p:ph type="subTitle" idx="1"/>
          </p:nvPr>
        </p:nvSpPr>
        <p:spPr>
          <a:xfrm>
            <a:off x="838463" y="225145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2" name="Google Shape;422;p16"/>
          <p:cNvSpPr txBox="1">
            <a:spLocks noGrp="1"/>
          </p:cNvSpPr>
          <p:nvPr>
            <p:ph type="title" idx="2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23" name="Google Shape;423;p16"/>
          <p:cNvSpPr txBox="1">
            <a:spLocks noGrp="1"/>
          </p:cNvSpPr>
          <p:nvPr>
            <p:ph type="title" idx="3"/>
          </p:nvPr>
        </p:nvSpPr>
        <p:spPr>
          <a:xfrm>
            <a:off x="3360433" y="17965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424" name="Google Shape;424;p16"/>
          <p:cNvSpPr txBox="1">
            <a:spLocks noGrp="1"/>
          </p:cNvSpPr>
          <p:nvPr>
            <p:ph type="subTitle" idx="4"/>
          </p:nvPr>
        </p:nvSpPr>
        <p:spPr>
          <a:xfrm>
            <a:off x="3360433" y="225145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5" name="Google Shape;425;p16"/>
          <p:cNvSpPr txBox="1">
            <a:spLocks noGrp="1"/>
          </p:cNvSpPr>
          <p:nvPr>
            <p:ph type="title" idx="5"/>
          </p:nvPr>
        </p:nvSpPr>
        <p:spPr>
          <a:xfrm>
            <a:off x="838463" y="350080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426" name="Google Shape;426;p16"/>
          <p:cNvSpPr txBox="1">
            <a:spLocks noGrp="1"/>
          </p:cNvSpPr>
          <p:nvPr>
            <p:ph type="subTitle" idx="6"/>
          </p:nvPr>
        </p:nvSpPr>
        <p:spPr>
          <a:xfrm>
            <a:off x="838463" y="395570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7" name="Google Shape;427;p16"/>
          <p:cNvSpPr txBox="1">
            <a:spLocks noGrp="1"/>
          </p:cNvSpPr>
          <p:nvPr>
            <p:ph type="title" idx="7"/>
          </p:nvPr>
        </p:nvSpPr>
        <p:spPr>
          <a:xfrm>
            <a:off x="3360433" y="350080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428" name="Google Shape;428;p16"/>
          <p:cNvSpPr txBox="1">
            <a:spLocks noGrp="1"/>
          </p:cNvSpPr>
          <p:nvPr>
            <p:ph type="subTitle" idx="8"/>
          </p:nvPr>
        </p:nvSpPr>
        <p:spPr>
          <a:xfrm>
            <a:off x="3360433" y="395570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9" name="Google Shape;429;p16"/>
          <p:cNvSpPr txBox="1">
            <a:spLocks noGrp="1"/>
          </p:cNvSpPr>
          <p:nvPr>
            <p:ph type="title" idx="9"/>
          </p:nvPr>
        </p:nvSpPr>
        <p:spPr>
          <a:xfrm>
            <a:off x="5882383" y="17965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430" name="Google Shape;430;p16"/>
          <p:cNvSpPr txBox="1">
            <a:spLocks noGrp="1"/>
          </p:cNvSpPr>
          <p:nvPr>
            <p:ph type="subTitle" idx="13"/>
          </p:nvPr>
        </p:nvSpPr>
        <p:spPr>
          <a:xfrm>
            <a:off x="5882383" y="225145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1" name="Google Shape;431;p16"/>
          <p:cNvSpPr txBox="1">
            <a:spLocks noGrp="1"/>
          </p:cNvSpPr>
          <p:nvPr>
            <p:ph type="title" idx="14"/>
          </p:nvPr>
        </p:nvSpPr>
        <p:spPr>
          <a:xfrm>
            <a:off x="5882383" y="350080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432" name="Google Shape;432;p16"/>
          <p:cNvSpPr txBox="1">
            <a:spLocks noGrp="1"/>
          </p:cNvSpPr>
          <p:nvPr>
            <p:ph type="subTitle" idx="15"/>
          </p:nvPr>
        </p:nvSpPr>
        <p:spPr>
          <a:xfrm>
            <a:off x="5882383" y="395570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3" name="Google Shape;433;p16"/>
          <p:cNvSpPr/>
          <p:nvPr/>
        </p:nvSpPr>
        <p:spPr>
          <a:xfrm>
            <a:off x="8201521" y="-152400"/>
            <a:ext cx="1475859" cy="1093135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4" name="Google Shape;434;p16"/>
          <p:cNvSpPr/>
          <p:nvPr/>
        </p:nvSpPr>
        <p:spPr>
          <a:xfrm>
            <a:off x="8305463" y="29246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5" name="Google Shape;435;p16"/>
          <p:cNvSpPr/>
          <p:nvPr/>
        </p:nvSpPr>
        <p:spPr>
          <a:xfrm>
            <a:off x="-264500" y="4198225"/>
            <a:ext cx="977725" cy="1093150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36" name="Google Shape;436;p16"/>
          <p:cNvGrpSpPr/>
          <p:nvPr/>
        </p:nvGrpSpPr>
        <p:grpSpPr>
          <a:xfrm rot="5400000">
            <a:off x="-295385" y="3599550"/>
            <a:ext cx="1161195" cy="734388"/>
            <a:chOff x="5161625" y="732525"/>
            <a:chExt cx="456050" cy="288425"/>
          </a:xfrm>
        </p:grpSpPr>
        <p:sp>
          <p:nvSpPr>
            <p:cNvPr id="437" name="Google Shape;437;p16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8" name="Google Shape;438;p16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9" name="Google Shape;439;p16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0" name="Google Shape;440;p16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3" name="Google Shape;443;p16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4" name="Google Shape;444;p16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5" name="Google Shape;445;p16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3"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19"/>
          <p:cNvSpPr txBox="1">
            <a:spLocks noGrp="1"/>
          </p:cNvSpPr>
          <p:nvPr>
            <p:ph type="title" hasCustomPrompt="1"/>
          </p:nvPr>
        </p:nvSpPr>
        <p:spPr>
          <a:xfrm>
            <a:off x="817075" y="1969100"/>
            <a:ext cx="22971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5" name="Google Shape;485;p19"/>
          <p:cNvSpPr txBox="1">
            <a:spLocks noGrp="1"/>
          </p:cNvSpPr>
          <p:nvPr>
            <p:ph type="subTitle" idx="1"/>
          </p:nvPr>
        </p:nvSpPr>
        <p:spPr>
          <a:xfrm>
            <a:off x="816937" y="2617400"/>
            <a:ext cx="2297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86" name="Google Shape;486;p19"/>
          <p:cNvSpPr txBox="1">
            <a:spLocks noGrp="1"/>
          </p:cNvSpPr>
          <p:nvPr>
            <p:ph type="title" idx="2" hasCustomPrompt="1"/>
          </p:nvPr>
        </p:nvSpPr>
        <p:spPr>
          <a:xfrm>
            <a:off x="3423425" y="1969100"/>
            <a:ext cx="22971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7" name="Google Shape;487;p19"/>
          <p:cNvSpPr txBox="1">
            <a:spLocks noGrp="1"/>
          </p:cNvSpPr>
          <p:nvPr>
            <p:ph type="subTitle" idx="3"/>
          </p:nvPr>
        </p:nvSpPr>
        <p:spPr>
          <a:xfrm>
            <a:off x="3423471" y="2617400"/>
            <a:ext cx="2297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88" name="Google Shape;488;p19"/>
          <p:cNvSpPr txBox="1">
            <a:spLocks noGrp="1"/>
          </p:cNvSpPr>
          <p:nvPr>
            <p:ph type="title" idx="4" hasCustomPrompt="1"/>
          </p:nvPr>
        </p:nvSpPr>
        <p:spPr>
          <a:xfrm>
            <a:off x="6029850" y="1969100"/>
            <a:ext cx="22974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9" name="Google Shape;489;p19"/>
          <p:cNvSpPr txBox="1">
            <a:spLocks noGrp="1"/>
          </p:cNvSpPr>
          <p:nvPr>
            <p:ph type="subTitle" idx="5"/>
          </p:nvPr>
        </p:nvSpPr>
        <p:spPr>
          <a:xfrm>
            <a:off x="6029896" y="2617400"/>
            <a:ext cx="2297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90" name="Google Shape;490;p19"/>
          <p:cNvSpPr/>
          <p:nvPr/>
        </p:nvSpPr>
        <p:spPr>
          <a:xfrm>
            <a:off x="-322771" y="-268225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91" name="Google Shape;491;p19"/>
          <p:cNvSpPr/>
          <p:nvPr/>
        </p:nvSpPr>
        <p:spPr>
          <a:xfrm rot="9900051">
            <a:off x="-486971" y="-228728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92" name="Google Shape;492;p19"/>
          <p:cNvSpPr/>
          <p:nvPr/>
        </p:nvSpPr>
        <p:spPr>
          <a:xfrm>
            <a:off x="5016079" y="4342775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93" name="Google Shape;493;p19"/>
          <p:cNvSpPr/>
          <p:nvPr/>
        </p:nvSpPr>
        <p:spPr>
          <a:xfrm>
            <a:off x="5754988" y="4342785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" name="Google Shape;555;p22"/>
          <p:cNvGrpSpPr/>
          <p:nvPr/>
        </p:nvGrpSpPr>
        <p:grpSpPr>
          <a:xfrm rot="-5400000">
            <a:off x="3542852" y="-704438"/>
            <a:ext cx="1362411" cy="2352602"/>
            <a:chOff x="428525" y="2080425"/>
            <a:chExt cx="639900" cy="1104975"/>
          </a:xfrm>
        </p:grpSpPr>
        <p:sp>
          <p:nvSpPr>
            <p:cNvPr id="556" name="Google Shape;556;p22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5" name="Google Shape;565;p22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6" name="Google Shape;566;p22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67" name="Google Shape;567;p22"/>
          <p:cNvGrpSpPr/>
          <p:nvPr/>
        </p:nvGrpSpPr>
        <p:grpSpPr>
          <a:xfrm rot="8707354" flipH="1">
            <a:off x="3324195" y="201003"/>
            <a:ext cx="1732547" cy="946452"/>
            <a:chOff x="6928067" y="2555588"/>
            <a:chExt cx="1830919" cy="1000190"/>
          </a:xfrm>
        </p:grpSpPr>
        <p:sp>
          <p:nvSpPr>
            <p:cNvPr id="568" name="Google Shape;568;p2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569" name="Google Shape;569;p2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70" name="Google Shape;570;p2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1" name="Google Shape;571;p2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2" name="Google Shape;572;p2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3" name="Google Shape;573;p2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4" name="Google Shape;574;p2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5" name="Google Shape;575;p2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6" name="Google Shape;576;p2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7" name="Google Shape;577;p2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8" name="Google Shape;578;p2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579" name="Google Shape;579;p22"/>
          <p:cNvSpPr/>
          <p:nvPr/>
        </p:nvSpPr>
        <p:spPr>
          <a:xfrm>
            <a:off x="3179" y="439368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0" name="Google Shape;580;p22"/>
          <p:cNvSpPr/>
          <p:nvPr/>
        </p:nvSpPr>
        <p:spPr>
          <a:xfrm rot="6641666">
            <a:off x="-160064" y="42801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1" name="Google Shape;581;p22"/>
          <p:cNvSpPr/>
          <p:nvPr/>
        </p:nvSpPr>
        <p:spPr>
          <a:xfrm rot="5400000" flipH="1">
            <a:off x="7825645" y="3391586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2" name="Google Shape;582;p22"/>
          <p:cNvSpPr/>
          <p:nvPr/>
        </p:nvSpPr>
        <p:spPr>
          <a:xfrm rot="-9000008" flipH="1">
            <a:off x="7822248" y="3263593"/>
            <a:ext cx="1528607" cy="1384058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583" name="Google Shape;583;p22"/>
          <p:cNvGrpSpPr/>
          <p:nvPr/>
        </p:nvGrpSpPr>
        <p:grpSpPr>
          <a:xfrm>
            <a:off x="1331839" y="4281987"/>
            <a:ext cx="1161195" cy="734388"/>
            <a:chOff x="5161625" y="732525"/>
            <a:chExt cx="456050" cy="288425"/>
          </a:xfrm>
        </p:grpSpPr>
        <p:sp>
          <p:nvSpPr>
            <p:cNvPr id="584" name="Google Shape;58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9" name="Google Shape;58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93" name="Google Shape;593;p22"/>
          <p:cNvGrpSpPr/>
          <p:nvPr/>
        </p:nvGrpSpPr>
        <p:grpSpPr>
          <a:xfrm rot="5400000">
            <a:off x="7850126" y="2679112"/>
            <a:ext cx="1161195" cy="734388"/>
            <a:chOff x="5161625" y="732525"/>
            <a:chExt cx="456050" cy="288425"/>
          </a:xfrm>
        </p:grpSpPr>
        <p:sp>
          <p:nvSpPr>
            <p:cNvPr id="594" name="Google Shape;59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1" name="Google Shape;60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2" name="Google Shape;60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_1_1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23"/>
          <p:cNvGrpSpPr/>
          <p:nvPr/>
        </p:nvGrpSpPr>
        <p:grpSpPr>
          <a:xfrm>
            <a:off x="7583829" y="2419228"/>
            <a:ext cx="1842313" cy="860893"/>
            <a:chOff x="2431350" y="1519275"/>
            <a:chExt cx="925925" cy="432675"/>
          </a:xfrm>
        </p:grpSpPr>
        <p:sp>
          <p:nvSpPr>
            <p:cNvPr id="605" name="Google Shape;605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611" name="Google Shape;611;p23"/>
          <p:cNvGrpSpPr/>
          <p:nvPr/>
        </p:nvGrpSpPr>
        <p:grpSpPr>
          <a:xfrm>
            <a:off x="8393397" y="2311894"/>
            <a:ext cx="519497" cy="2872970"/>
            <a:chOff x="5379800" y="2555600"/>
            <a:chExt cx="236425" cy="1307500"/>
          </a:xfrm>
        </p:grpSpPr>
        <p:sp>
          <p:nvSpPr>
            <p:cNvPr id="612" name="Google Shape;612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620" name="Google Shape;620;p23"/>
          <p:cNvGrpSpPr/>
          <p:nvPr/>
        </p:nvGrpSpPr>
        <p:grpSpPr>
          <a:xfrm>
            <a:off x="7853081" y="2141548"/>
            <a:ext cx="570804" cy="3078143"/>
            <a:chOff x="5133900" y="2478075"/>
            <a:chExt cx="259775" cy="1400875"/>
          </a:xfrm>
        </p:grpSpPr>
        <p:sp>
          <p:nvSpPr>
            <p:cNvPr id="621" name="Google Shape;621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31" name="Google Shape;631;p23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2" name="Google Shape;632;p23"/>
          <p:cNvSpPr/>
          <p:nvPr/>
        </p:nvSpPr>
        <p:spPr>
          <a:xfrm rot="-6299968">
            <a:off x="1076464" y="-132387"/>
            <a:ext cx="1201178" cy="89596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33" name="Google Shape;633;p23"/>
          <p:cNvGrpSpPr/>
          <p:nvPr/>
        </p:nvGrpSpPr>
        <p:grpSpPr>
          <a:xfrm rot="5400000">
            <a:off x="1224989" y="3450037"/>
            <a:ext cx="1161195" cy="734388"/>
            <a:chOff x="5161625" y="732525"/>
            <a:chExt cx="456050" cy="288425"/>
          </a:xfrm>
        </p:grpSpPr>
        <p:sp>
          <p:nvSpPr>
            <p:cNvPr id="634" name="Google Shape;63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2014225" y="2659250"/>
            <a:ext cx="5115600" cy="12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8" name="Google Shape;78;p3"/>
          <p:cNvSpPr txBox="1">
            <a:spLocks noGrp="1"/>
          </p:cNvSpPr>
          <p:nvPr>
            <p:ph type="subTitle" idx="1"/>
          </p:nvPr>
        </p:nvSpPr>
        <p:spPr>
          <a:xfrm>
            <a:off x="2014225" y="3763800"/>
            <a:ext cx="5115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9" name="Google Shape;79;p3"/>
          <p:cNvSpPr txBox="1">
            <a:spLocks noGrp="1"/>
          </p:cNvSpPr>
          <p:nvPr>
            <p:ph type="title" idx="2" hasCustomPrompt="1"/>
          </p:nvPr>
        </p:nvSpPr>
        <p:spPr>
          <a:xfrm>
            <a:off x="3104875" y="1228574"/>
            <a:ext cx="2934300" cy="13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0" name="Google Shape;80;p3"/>
          <p:cNvSpPr/>
          <p:nvPr/>
        </p:nvSpPr>
        <p:spPr>
          <a:xfrm>
            <a:off x="-203787" y="142349"/>
            <a:ext cx="1320613" cy="1476518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81" name="Google Shape;81;p3"/>
          <p:cNvGrpSpPr/>
          <p:nvPr/>
        </p:nvGrpSpPr>
        <p:grpSpPr>
          <a:xfrm rot="5400000">
            <a:off x="-367056" y="3890590"/>
            <a:ext cx="2235831" cy="1044780"/>
            <a:chOff x="2431350" y="1519275"/>
            <a:chExt cx="925925" cy="432675"/>
          </a:xfrm>
        </p:grpSpPr>
        <p:sp>
          <p:nvSpPr>
            <p:cNvPr id="82" name="Google Shape;82;p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8" name="Google Shape;88;p3"/>
          <p:cNvGrpSpPr/>
          <p:nvPr/>
        </p:nvGrpSpPr>
        <p:grpSpPr>
          <a:xfrm rot="3600121" flipH="1">
            <a:off x="-227094" y="711710"/>
            <a:ext cx="1732521" cy="946438"/>
            <a:chOff x="6928067" y="2555588"/>
            <a:chExt cx="1830919" cy="1000190"/>
          </a:xfrm>
        </p:grpSpPr>
        <p:sp>
          <p:nvSpPr>
            <p:cNvPr id="89" name="Google Shape;89;p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0" name="Google Shape;90;p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91" name="Google Shape;91;p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100" name="Google Shape;100;p3"/>
          <p:cNvSpPr/>
          <p:nvPr/>
        </p:nvSpPr>
        <p:spPr>
          <a:xfrm>
            <a:off x="7975800" y="-317325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1" name="Google Shape;101;p3"/>
          <p:cNvSpPr/>
          <p:nvPr/>
        </p:nvSpPr>
        <p:spPr>
          <a:xfrm rot="-9900051" flipH="1">
            <a:off x="7815004" y="1825997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713250" y="118372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05" name="Google Shape;105;p4"/>
          <p:cNvSpPr/>
          <p:nvPr/>
        </p:nvSpPr>
        <p:spPr>
          <a:xfrm>
            <a:off x="-540214" y="3510863"/>
            <a:ext cx="1475859" cy="1093135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06" name="Google Shape;106;p4"/>
          <p:cNvGrpSpPr/>
          <p:nvPr/>
        </p:nvGrpSpPr>
        <p:grpSpPr>
          <a:xfrm>
            <a:off x="7788664" y="4604012"/>
            <a:ext cx="1161195" cy="734388"/>
            <a:chOff x="5161625" y="732525"/>
            <a:chExt cx="456050" cy="288425"/>
          </a:xfrm>
        </p:grpSpPr>
        <p:sp>
          <p:nvSpPr>
            <p:cNvPr id="107" name="Google Shape;107;p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6" name="Google Shape;116;p4"/>
          <p:cNvSpPr/>
          <p:nvPr/>
        </p:nvSpPr>
        <p:spPr>
          <a:xfrm rot="-9482827">
            <a:off x="-566592" y="2857569"/>
            <a:ext cx="1528617" cy="138406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17;p4"/>
          <p:cNvSpPr/>
          <p:nvPr/>
        </p:nvSpPr>
        <p:spPr>
          <a:xfrm rot="10800000">
            <a:off x="8216700" y="-212025"/>
            <a:ext cx="977725" cy="1093150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118;p4"/>
          <p:cNvSpPr/>
          <p:nvPr/>
        </p:nvSpPr>
        <p:spPr>
          <a:xfrm rot="9624733" flipH="1">
            <a:off x="7744824" y="-207126"/>
            <a:ext cx="1371822" cy="67267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216400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22" name="Google Shape;122;p5"/>
          <p:cNvSpPr txBox="1">
            <a:spLocks noGrp="1"/>
          </p:cNvSpPr>
          <p:nvPr>
            <p:ph type="body" idx="2"/>
          </p:nvPr>
        </p:nvSpPr>
        <p:spPr>
          <a:xfrm>
            <a:off x="4777104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23" name="Google Shape;123;p5"/>
          <p:cNvSpPr txBox="1">
            <a:spLocks noGrp="1"/>
          </p:cNvSpPr>
          <p:nvPr>
            <p:ph type="title" idx="3"/>
          </p:nvPr>
        </p:nvSpPr>
        <p:spPr>
          <a:xfrm>
            <a:off x="1216400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124" name="Google Shape;124;p5"/>
          <p:cNvSpPr txBox="1">
            <a:spLocks noGrp="1"/>
          </p:cNvSpPr>
          <p:nvPr>
            <p:ph type="title" idx="4"/>
          </p:nvPr>
        </p:nvSpPr>
        <p:spPr>
          <a:xfrm>
            <a:off x="4777113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125" name="Google Shape;125;p5"/>
          <p:cNvSpPr/>
          <p:nvPr/>
        </p:nvSpPr>
        <p:spPr>
          <a:xfrm>
            <a:off x="-514300" y="-267800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26" name="Google Shape;126;p5"/>
          <p:cNvGrpSpPr/>
          <p:nvPr/>
        </p:nvGrpSpPr>
        <p:grpSpPr>
          <a:xfrm rot="-5400000">
            <a:off x="7606857" y="198228"/>
            <a:ext cx="1842313" cy="860893"/>
            <a:chOff x="2431350" y="1519275"/>
            <a:chExt cx="925925" cy="432675"/>
          </a:xfrm>
        </p:grpSpPr>
        <p:sp>
          <p:nvSpPr>
            <p:cNvPr id="127" name="Google Shape;127;p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33" name="Google Shape;133;p5"/>
          <p:cNvGrpSpPr/>
          <p:nvPr/>
        </p:nvGrpSpPr>
        <p:grpSpPr>
          <a:xfrm>
            <a:off x="490310" y="2387944"/>
            <a:ext cx="519497" cy="2872970"/>
            <a:chOff x="5379800" y="2555600"/>
            <a:chExt cx="236425" cy="1307500"/>
          </a:xfrm>
        </p:grpSpPr>
        <p:sp>
          <p:nvSpPr>
            <p:cNvPr id="134" name="Google Shape;134;p5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42" name="Google Shape;142;p5"/>
          <p:cNvGrpSpPr/>
          <p:nvPr/>
        </p:nvGrpSpPr>
        <p:grpSpPr>
          <a:xfrm>
            <a:off x="-50006" y="2217598"/>
            <a:ext cx="570804" cy="3078143"/>
            <a:chOff x="5133900" y="2478075"/>
            <a:chExt cx="259775" cy="1400875"/>
          </a:xfrm>
        </p:grpSpPr>
        <p:sp>
          <p:nvSpPr>
            <p:cNvPr id="143" name="Google Shape;143;p5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53" name="Google Shape;153;p5"/>
          <p:cNvGrpSpPr/>
          <p:nvPr/>
        </p:nvGrpSpPr>
        <p:grpSpPr>
          <a:xfrm>
            <a:off x="7762965" y="4358025"/>
            <a:ext cx="1161195" cy="734388"/>
            <a:chOff x="5161625" y="732525"/>
            <a:chExt cx="456050" cy="288425"/>
          </a:xfrm>
        </p:grpSpPr>
        <p:sp>
          <p:nvSpPr>
            <p:cNvPr id="154" name="Google Shape;154;p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>
            <a:spLocks noGrp="1"/>
          </p:cNvSpPr>
          <p:nvPr>
            <p:ph type="title"/>
          </p:nvPr>
        </p:nvSpPr>
        <p:spPr>
          <a:xfrm>
            <a:off x="3866575" y="822775"/>
            <a:ext cx="4564200" cy="11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9" name="Google Shape;189;p7"/>
          <p:cNvSpPr txBox="1">
            <a:spLocks noGrp="1"/>
          </p:cNvSpPr>
          <p:nvPr>
            <p:ph type="body" idx="1"/>
          </p:nvPr>
        </p:nvSpPr>
        <p:spPr>
          <a:xfrm>
            <a:off x="3866614" y="2024225"/>
            <a:ext cx="4564200" cy="229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0" name="Google Shape;190;p7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91" name="Google Shape;191;p7"/>
          <p:cNvGrpSpPr/>
          <p:nvPr/>
        </p:nvGrpSpPr>
        <p:grpSpPr>
          <a:xfrm>
            <a:off x="7606857" y="122028"/>
            <a:ext cx="1842313" cy="860893"/>
            <a:chOff x="2431350" y="1519275"/>
            <a:chExt cx="925925" cy="432675"/>
          </a:xfrm>
        </p:grpSpPr>
        <p:sp>
          <p:nvSpPr>
            <p:cNvPr id="192" name="Google Shape;192;p7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"/>
          <p:cNvSpPr txBox="1">
            <a:spLocks noGrp="1"/>
          </p:cNvSpPr>
          <p:nvPr>
            <p:ph type="title"/>
          </p:nvPr>
        </p:nvSpPr>
        <p:spPr>
          <a:xfrm>
            <a:off x="1221900" y="1560900"/>
            <a:ext cx="3936300" cy="202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grpSp>
        <p:nvGrpSpPr>
          <p:cNvPr id="200" name="Google Shape;200;p8"/>
          <p:cNvGrpSpPr/>
          <p:nvPr/>
        </p:nvGrpSpPr>
        <p:grpSpPr>
          <a:xfrm>
            <a:off x="-306615" y="146375"/>
            <a:ext cx="2185645" cy="1020796"/>
            <a:chOff x="1438325" y="603625"/>
            <a:chExt cx="1613975" cy="753800"/>
          </a:xfrm>
        </p:grpSpPr>
        <p:sp>
          <p:nvSpPr>
            <p:cNvPr id="201" name="Google Shape;201;p8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07" name="Google Shape;207;p8"/>
          <p:cNvSpPr/>
          <p:nvPr/>
        </p:nvSpPr>
        <p:spPr>
          <a:xfrm rot="5400000" flipH="1">
            <a:off x="51984" y="3997505"/>
            <a:ext cx="1320906" cy="147695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08" name="Google Shape;208;p8"/>
          <p:cNvGrpSpPr/>
          <p:nvPr/>
        </p:nvGrpSpPr>
        <p:grpSpPr>
          <a:xfrm rot="5400000">
            <a:off x="-712244" y="3880742"/>
            <a:ext cx="1732599" cy="946480"/>
            <a:chOff x="6928067" y="2555588"/>
            <a:chExt cx="1830919" cy="1000190"/>
          </a:xfrm>
        </p:grpSpPr>
        <p:sp>
          <p:nvSpPr>
            <p:cNvPr id="209" name="Google Shape;209;p8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10" name="Google Shape;210;p8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211" name="Google Shape;211;p8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2" name="Google Shape;212;p8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3" name="Google Shape;213;p8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4" name="Google Shape;214;p8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5" name="Google Shape;215;p8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6" name="Google Shape;216;p8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7" name="Google Shape;217;p8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8" name="Google Shape;218;p8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9" name="Google Shape;219;p8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220" name="Google Shape;220;p8"/>
          <p:cNvSpPr/>
          <p:nvPr/>
        </p:nvSpPr>
        <p:spPr>
          <a:xfrm rot="8999932">
            <a:off x="-396269" y="4317940"/>
            <a:ext cx="1760234" cy="863126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1" name="Google Shape;221;p8"/>
          <p:cNvSpPr/>
          <p:nvPr/>
        </p:nvSpPr>
        <p:spPr>
          <a:xfrm>
            <a:off x="7293825" y="-288600"/>
            <a:ext cx="2185669" cy="5514811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"/>
          <p:cNvSpPr txBox="1">
            <a:spLocks noGrp="1"/>
          </p:cNvSpPr>
          <p:nvPr>
            <p:ph type="title"/>
          </p:nvPr>
        </p:nvSpPr>
        <p:spPr>
          <a:xfrm>
            <a:off x="1088200" y="1213050"/>
            <a:ext cx="35976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24" name="Google Shape;224;p9"/>
          <p:cNvSpPr txBox="1">
            <a:spLocks noGrp="1"/>
          </p:cNvSpPr>
          <p:nvPr>
            <p:ph type="subTitle" idx="1"/>
          </p:nvPr>
        </p:nvSpPr>
        <p:spPr>
          <a:xfrm>
            <a:off x="1088200" y="2695350"/>
            <a:ext cx="3597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25" name="Google Shape;225;p9"/>
          <p:cNvSpPr/>
          <p:nvPr/>
        </p:nvSpPr>
        <p:spPr>
          <a:xfrm rot="5400000">
            <a:off x="44982" y="-376819"/>
            <a:ext cx="1320906" cy="147695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6" name="Google Shape;226;p9"/>
          <p:cNvGrpSpPr/>
          <p:nvPr/>
        </p:nvGrpSpPr>
        <p:grpSpPr>
          <a:xfrm rot="5400000" flipH="1">
            <a:off x="-719246" y="270418"/>
            <a:ext cx="1732599" cy="946480"/>
            <a:chOff x="6928067" y="2555588"/>
            <a:chExt cx="1830919" cy="1000190"/>
          </a:xfrm>
        </p:grpSpPr>
        <p:sp>
          <p:nvSpPr>
            <p:cNvPr id="227" name="Google Shape;227;p9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28" name="Google Shape;228;p9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229" name="Google Shape;229;p9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0" name="Google Shape;230;p9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1" name="Google Shape;231;p9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2" name="Google Shape;232;p9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3" name="Google Shape;233;p9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4" name="Google Shape;234;p9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5" name="Google Shape;235;p9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6" name="Google Shape;236;p9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7" name="Google Shape;237;p9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238" name="Google Shape;238;p9"/>
          <p:cNvSpPr/>
          <p:nvPr/>
        </p:nvSpPr>
        <p:spPr>
          <a:xfrm rot="1800068" flipH="1">
            <a:off x="-403271" y="-83425"/>
            <a:ext cx="1760234" cy="863126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39" name="Google Shape;239;p9"/>
          <p:cNvGrpSpPr/>
          <p:nvPr/>
        </p:nvGrpSpPr>
        <p:grpSpPr>
          <a:xfrm>
            <a:off x="132727" y="4122850"/>
            <a:ext cx="1161195" cy="734388"/>
            <a:chOff x="5161625" y="732525"/>
            <a:chExt cx="456050" cy="288425"/>
          </a:xfrm>
        </p:grpSpPr>
        <p:sp>
          <p:nvSpPr>
            <p:cNvPr id="240" name="Google Shape;240;p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49" name="Google Shape;249;p9"/>
          <p:cNvSpPr/>
          <p:nvPr/>
        </p:nvSpPr>
        <p:spPr>
          <a:xfrm rot="5400067">
            <a:off x="5515996" y="2207138"/>
            <a:ext cx="4606353" cy="3411954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1"/>
          <p:cNvSpPr txBox="1">
            <a:spLocks noGrp="1"/>
          </p:cNvSpPr>
          <p:nvPr>
            <p:ph type="title" hasCustomPrompt="1"/>
          </p:nvPr>
        </p:nvSpPr>
        <p:spPr>
          <a:xfrm>
            <a:off x="3500075" y="1608863"/>
            <a:ext cx="4930500" cy="14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4" name="Google Shape;274;p11"/>
          <p:cNvSpPr txBox="1">
            <a:spLocks noGrp="1"/>
          </p:cNvSpPr>
          <p:nvPr>
            <p:ph type="body" idx="1"/>
          </p:nvPr>
        </p:nvSpPr>
        <p:spPr>
          <a:xfrm>
            <a:off x="3500075" y="3015938"/>
            <a:ext cx="4930500" cy="51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75" name="Google Shape;275;p11"/>
          <p:cNvSpPr/>
          <p:nvPr/>
        </p:nvSpPr>
        <p:spPr>
          <a:xfrm>
            <a:off x="-1311125" y="-428150"/>
            <a:ext cx="5181814" cy="3063666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6" name="Google Shape;276;p11"/>
          <p:cNvSpPr/>
          <p:nvPr/>
        </p:nvSpPr>
        <p:spPr>
          <a:xfrm>
            <a:off x="7172850" y="-376925"/>
            <a:ext cx="1384095" cy="1300620"/>
          </a:xfrm>
          <a:custGeom>
            <a:avLst/>
            <a:gdLst/>
            <a:ahLst/>
            <a:cxnLst/>
            <a:rect l="l" t="t" r="r" b="b"/>
            <a:pathLst>
              <a:path w="64384" h="60501" extrusionOk="0">
                <a:moveTo>
                  <a:pt x="29565" y="1"/>
                </a:moveTo>
                <a:cubicBezTo>
                  <a:pt x="21716" y="1"/>
                  <a:pt x="14503" y="2837"/>
                  <a:pt x="11033" y="10802"/>
                </a:cubicBezTo>
                <a:cubicBezTo>
                  <a:pt x="6538" y="13311"/>
                  <a:pt x="1" y="34325"/>
                  <a:pt x="2073" y="44890"/>
                </a:cubicBezTo>
                <a:cubicBezTo>
                  <a:pt x="4244" y="55890"/>
                  <a:pt x="13924" y="60500"/>
                  <a:pt x="24671" y="60500"/>
                </a:cubicBezTo>
                <a:cubicBezTo>
                  <a:pt x="37905" y="60500"/>
                  <a:pt x="52758" y="53509"/>
                  <a:pt x="57204" y="42847"/>
                </a:cubicBezTo>
                <a:cubicBezTo>
                  <a:pt x="61290" y="33041"/>
                  <a:pt x="64383" y="13603"/>
                  <a:pt x="52826" y="6745"/>
                </a:cubicBezTo>
                <a:cubicBezTo>
                  <a:pt x="46781" y="3139"/>
                  <a:pt x="37822" y="1"/>
                  <a:pt x="2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77" name="Google Shape;277;p11"/>
          <p:cNvGrpSpPr/>
          <p:nvPr/>
        </p:nvGrpSpPr>
        <p:grpSpPr>
          <a:xfrm rot="3615558">
            <a:off x="6418897" y="449732"/>
            <a:ext cx="1161188" cy="734383"/>
            <a:chOff x="5161625" y="732525"/>
            <a:chExt cx="456050" cy="288425"/>
          </a:xfrm>
        </p:grpSpPr>
        <p:sp>
          <p:nvSpPr>
            <p:cNvPr id="278" name="Google Shape;278;p11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87" name="Google Shape;287;p11"/>
          <p:cNvGrpSpPr/>
          <p:nvPr/>
        </p:nvGrpSpPr>
        <p:grpSpPr>
          <a:xfrm rot="5400000">
            <a:off x="5191616" y="3308754"/>
            <a:ext cx="1547406" cy="2672051"/>
            <a:chOff x="428525" y="2080425"/>
            <a:chExt cx="639900" cy="1104975"/>
          </a:xfrm>
        </p:grpSpPr>
        <p:sp>
          <p:nvSpPr>
            <p:cNvPr id="288" name="Google Shape;288;p11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9" name="Google Shape;299;p11"/>
          <p:cNvGrpSpPr/>
          <p:nvPr/>
        </p:nvGrpSpPr>
        <p:grpSpPr>
          <a:xfrm rot="-5806368" flipH="1">
            <a:off x="5099270" y="4451547"/>
            <a:ext cx="1732605" cy="946484"/>
            <a:chOff x="6928067" y="2555588"/>
            <a:chExt cx="1830919" cy="1000190"/>
          </a:xfrm>
        </p:grpSpPr>
        <p:sp>
          <p:nvSpPr>
            <p:cNvPr id="300" name="Google Shape;300;p11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01" name="Google Shape;301;p11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302" name="Google Shape;302;p11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3" name="Google Shape;303;p11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4" name="Google Shape;304;p11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5" name="Google Shape;305;p11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6" name="Google Shape;306;p11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7" name="Google Shape;307;p11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8" name="Google Shape;308;p11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9" name="Google Shape;309;p11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10" name="Google Shape;310;p11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 panose="00000500000000000000"/>
              <a:buChar char="●"/>
              <a:defRPr sz="1600">
                <a:solidFill>
                  <a:schemeClr val="dk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 panose="00000500000000000000"/>
              <a:buChar char="○"/>
              <a:defRPr sz="1600">
                <a:solidFill>
                  <a:schemeClr val="dk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 panose="00000500000000000000"/>
              <a:buChar char="■"/>
              <a:defRPr sz="1600">
                <a:solidFill>
                  <a:schemeClr val="dk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 panose="00000500000000000000"/>
              <a:buChar char="●"/>
              <a:defRPr sz="1600">
                <a:solidFill>
                  <a:schemeClr val="dk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 panose="00000500000000000000"/>
              <a:buChar char="○"/>
              <a:defRPr sz="1600">
                <a:solidFill>
                  <a:schemeClr val="dk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 panose="00000500000000000000"/>
              <a:buChar char="■"/>
              <a:defRPr sz="1600">
                <a:solidFill>
                  <a:schemeClr val="dk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 panose="00000500000000000000"/>
              <a:buChar char="●"/>
              <a:defRPr sz="1600">
                <a:solidFill>
                  <a:schemeClr val="dk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 panose="00000500000000000000"/>
              <a:buChar char="○"/>
              <a:defRPr sz="1600">
                <a:solidFill>
                  <a:schemeClr val="dk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 panose="00000500000000000000"/>
              <a:buChar char="■"/>
              <a:defRPr sz="1600">
                <a:solidFill>
                  <a:schemeClr val="dk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"/>
          <p:cNvSpPr txBox="1">
            <a:spLocks noGrp="1"/>
          </p:cNvSpPr>
          <p:nvPr>
            <p:ph type="ctrTitle"/>
          </p:nvPr>
        </p:nvSpPr>
        <p:spPr>
          <a:xfrm>
            <a:off x="1961966" y="1615736"/>
            <a:ext cx="5584054" cy="1038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INTERAKSI DALAM LINGKUNGAN SOSIAL DAN MASYARAKAT</a:t>
            </a:r>
            <a:endParaRPr sz="2400" dirty="0"/>
          </a:p>
        </p:txBody>
      </p:sp>
      <p:sp>
        <p:nvSpPr>
          <p:cNvPr id="652" name="Google Shape;652;p26"/>
          <p:cNvSpPr txBox="1">
            <a:spLocks noGrp="1"/>
          </p:cNvSpPr>
          <p:nvPr>
            <p:ph type="subTitle" idx="1"/>
          </p:nvPr>
        </p:nvSpPr>
        <p:spPr>
          <a:xfrm>
            <a:off x="2610035" y="2571751"/>
            <a:ext cx="5157926" cy="250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id-ID" dirty="0" err="1"/>
              <a:t>fauzia</a:t>
            </a:r>
            <a:r>
              <a:rPr lang="id-ID" dirty="0"/>
              <a:t> Alvian Nurkasanah ( 2110101036) </a:t>
            </a:r>
            <a:endParaRPr lang="id-ID" dirty="0"/>
          </a:p>
          <a:p>
            <a:pPr marL="0" lvl="0" indent="0" algn="l"/>
            <a:r>
              <a:rPr lang="id-ID" dirty="0"/>
              <a:t>Dina Bela Setiawati (2110101037)</a:t>
            </a:r>
            <a:endParaRPr lang="id-ID" dirty="0"/>
          </a:p>
          <a:p>
            <a:pPr marL="0" lvl="0" indent="0" algn="l"/>
            <a:r>
              <a:rPr lang="id-ID" dirty="0" err="1"/>
              <a:t>Baita</a:t>
            </a:r>
            <a:r>
              <a:rPr lang="id-ID" dirty="0"/>
              <a:t> </a:t>
            </a:r>
            <a:r>
              <a:rPr lang="id-ID" dirty="0" err="1"/>
              <a:t>Awiktamara</a:t>
            </a:r>
            <a:r>
              <a:rPr lang="id-ID" dirty="0"/>
              <a:t> Nisa ( 2110101038) </a:t>
            </a:r>
            <a:endParaRPr lang="id-ID" dirty="0"/>
          </a:p>
          <a:p>
            <a:pPr marL="0" lvl="0" indent="0" algn="l"/>
            <a:r>
              <a:rPr lang="id-ID" dirty="0"/>
              <a:t>Ardelia Azmi Faizah (2110101039)</a:t>
            </a:r>
            <a:endParaRPr lang="id-ID" dirty="0"/>
          </a:p>
          <a:p>
            <a:pPr marL="0" lvl="0" indent="0" algn="l"/>
            <a:r>
              <a:rPr lang="id-ID" dirty="0"/>
              <a:t>Anida Permata Sari ( 2110101040)</a:t>
            </a:r>
            <a:endParaRPr lang="id-ID" dirty="0"/>
          </a:p>
          <a:p>
            <a:pPr marL="0" lvl="0" indent="0" algn="l"/>
            <a:r>
              <a:rPr lang="id-ID" dirty="0"/>
              <a:t>Dwi Yanti (2110101041)</a:t>
            </a:r>
            <a:endParaRPr lang="id-ID" dirty="0"/>
          </a:p>
          <a:p>
            <a:pPr marL="0" lvl="0" indent="0" algn="l"/>
            <a:r>
              <a:rPr lang="id-ID" dirty="0"/>
              <a:t>Suci Wulandari (2110101042)</a:t>
            </a:r>
            <a:endParaRPr lang="id-ID" dirty="0"/>
          </a:p>
          <a:p>
            <a:pPr marL="0" lvl="0" indent="0" algn="l"/>
            <a:r>
              <a:rPr lang="id-ID" dirty="0"/>
              <a:t>Rike Yulianti (2110101043)</a:t>
            </a:r>
            <a:endParaRPr dirty="0"/>
          </a:p>
        </p:txBody>
      </p:sp>
      <p:cxnSp>
        <p:nvCxnSpPr>
          <p:cNvPr id="653" name="Google Shape;653;p26"/>
          <p:cNvCxnSpPr/>
          <p:nvPr/>
        </p:nvCxnSpPr>
        <p:spPr>
          <a:xfrm>
            <a:off x="2731050" y="2448038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35"/>
          <p:cNvSpPr/>
          <p:nvPr/>
        </p:nvSpPr>
        <p:spPr>
          <a:xfrm rot="-5400000">
            <a:off x="5790787" y="1560704"/>
            <a:ext cx="2775484" cy="2297309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3" name="Google Shape;833;p35"/>
          <p:cNvSpPr/>
          <p:nvPr/>
        </p:nvSpPr>
        <p:spPr>
          <a:xfrm rot="-5400000">
            <a:off x="536550" y="1601867"/>
            <a:ext cx="1829956" cy="126945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5" name="Google Shape;835;p35"/>
          <p:cNvSpPr txBox="1">
            <a:spLocks noGrp="1"/>
          </p:cNvSpPr>
          <p:nvPr>
            <p:ph type="subTitle" idx="1"/>
          </p:nvPr>
        </p:nvSpPr>
        <p:spPr>
          <a:xfrm>
            <a:off x="1022705" y="861134"/>
            <a:ext cx="7602651" cy="3587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dirty="0"/>
              <a:t>	   c). </a:t>
            </a:r>
            <a:r>
              <a:rPr lang="en-US" dirty="0" err="1"/>
              <a:t>Stereotip</a:t>
            </a:r>
            <a:endParaRPr lang="en-US" dirty="0"/>
          </a:p>
          <a:p>
            <a:pPr lvl="0" algn="just"/>
            <a:endParaRPr lang="id-ID" dirty="0"/>
          </a:p>
          <a:p>
            <a:pPr algn="just"/>
            <a:r>
              <a:rPr lang="en-US" dirty="0"/>
              <a:t>		</a:t>
            </a:r>
            <a:r>
              <a:rPr lang="en-US" dirty="0" err="1"/>
              <a:t>Stereotip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mengganalisir</a:t>
            </a:r>
            <a:r>
              <a:rPr lang="en-US" dirty="0"/>
              <a:t>, </a:t>
            </a:r>
            <a:r>
              <a:rPr lang="en-US" dirty="0" err="1"/>
              <a:t>disederhanakan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dilebih-lebihkan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etnis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Stereotip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  </a:t>
            </a:r>
            <a:r>
              <a:rPr lang="en-US" dirty="0" err="1"/>
              <a:t>individu</a:t>
            </a:r>
            <a:r>
              <a:rPr lang="en-US" dirty="0"/>
              <a:t> pada basis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dan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en-US" dirty="0"/>
              <a:t>		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antarbudaya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etnis</a:t>
            </a:r>
            <a:r>
              <a:rPr lang="en-US" dirty="0"/>
              <a:t>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(</a:t>
            </a:r>
            <a:r>
              <a:rPr lang="en-US" dirty="0" err="1"/>
              <a:t>stereotip</a:t>
            </a:r>
            <a:r>
              <a:rPr lang="en-US" dirty="0"/>
              <a:t> negative)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pegang</a:t>
            </a:r>
            <a:r>
              <a:rPr lang="en-US" dirty="0"/>
              <a:t> masing-masing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  <a:endParaRPr lang="id-ID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40" name="Google Shape;840;p35"/>
          <p:cNvGrpSpPr/>
          <p:nvPr/>
        </p:nvGrpSpPr>
        <p:grpSpPr>
          <a:xfrm rot="3615558">
            <a:off x="81568" y="4194292"/>
            <a:ext cx="1161188" cy="734383"/>
            <a:chOff x="5161625" y="732525"/>
            <a:chExt cx="456050" cy="288425"/>
          </a:xfrm>
        </p:grpSpPr>
        <p:sp>
          <p:nvSpPr>
            <p:cNvPr id="841" name="Google Shape;841;p3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2" name="Google Shape;842;p3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3" name="Google Shape;843;p3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4" name="Google Shape;844;p3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5" name="Google Shape;845;p3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6" name="Google Shape;846;p3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7" name="Google Shape;847;p3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8" name="Google Shape;848;p3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9" name="Google Shape;849;p3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6"/>
          <p:cNvSpPr txBox="1">
            <a:spLocks noGrp="1"/>
          </p:cNvSpPr>
          <p:nvPr>
            <p:ph type="title"/>
          </p:nvPr>
        </p:nvSpPr>
        <p:spPr>
          <a:xfrm>
            <a:off x="1038686" y="177553"/>
            <a:ext cx="4527613" cy="55893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2. PEMBAHASAN KASUS</a:t>
            </a:r>
            <a:endParaRPr sz="2800" dirty="0"/>
          </a:p>
        </p:txBody>
      </p:sp>
      <p:sp>
        <p:nvSpPr>
          <p:cNvPr id="865" name="Google Shape;865;p36"/>
          <p:cNvSpPr txBox="1">
            <a:spLocks noGrp="1"/>
          </p:cNvSpPr>
          <p:nvPr>
            <p:ph type="body" idx="1"/>
          </p:nvPr>
        </p:nvSpPr>
        <p:spPr>
          <a:xfrm>
            <a:off x="817847" y="648070"/>
            <a:ext cx="7959346" cy="44210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indent="0" algn="just">
              <a:buNone/>
            </a:pPr>
            <a:r>
              <a:rPr lang="en-US" dirty="0"/>
              <a:t>	</a:t>
            </a:r>
            <a:r>
              <a:rPr lang="en-US" b="1" u="sng" dirty="0" err="1"/>
              <a:t>Kasus</a:t>
            </a:r>
            <a:endParaRPr lang="en-US" b="1" u="sng" dirty="0"/>
          </a:p>
          <a:p>
            <a:pPr marL="127000" indent="0" algn="just">
              <a:buNone/>
            </a:pPr>
            <a:r>
              <a:rPr lang="en-US" dirty="0"/>
              <a:t>Pada 9 April 1996, </a:t>
            </a:r>
            <a:r>
              <a:rPr lang="en-US" dirty="0" err="1"/>
              <a:t>Huugjilt</a:t>
            </a:r>
            <a:r>
              <a:rPr lang="en-US" dirty="0"/>
              <a:t> yang </a:t>
            </a:r>
            <a:r>
              <a:rPr lang="en-US" dirty="0" err="1"/>
              <a:t>berusia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melapor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mayat</a:t>
            </a:r>
            <a:r>
              <a:rPr lang="en-US" dirty="0"/>
              <a:t> di toilet </a:t>
            </a:r>
            <a:r>
              <a:rPr lang="en-US" dirty="0" err="1"/>
              <a:t>umum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tektil</a:t>
            </a:r>
            <a:r>
              <a:rPr lang="en-US" dirty="0"/>
              <a:t> di Hohhot, </a:t>
            </a:r>
            <a:r>
              <a:rPr lang="en-US" dirty="0" err="1"/>
              <a:t>Tiongkok.mayat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diidentifikasikan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seoang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bermarga</a:t>
            </a:r>
            <a:r>
              <a:rPr lang="en-US" dirty="0"/>
              <a:t> Yang. Wanita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diperkosa</a:t>
            </a:r>
            <a:r>
              <a:rPr lang="en-US" dirty="0"/>
              <a:t> dan </a:t>
            </a:r>
            <a:r>
              <a:rPr lang="en-US" dirty="0" err="1"/>
              <a:t>dicekik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. </a:t>
            </a:r>
            <a:r>
              <a:rPr lang="en-US" dirty="0" err="1"/>
              <a:t>Anehnya</a:t>
            </a:r>
            <a:r>
              <a:rPr lang="en-US" dirty="0"/>
              <a:t>, 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Huugjilt</a:t>
            </a:r>
            <a:r>
              <a:rPr lang="en-US" dirty="0"/>
              <a:t> dan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mengaku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48 jam.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Tiongkok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anti-</a:t>
            </a:r>
            <a:r>
              <a:rPr lang="en-US" dirty="0" err="1"/>
              <a:t>kejahatan</a:t>
            </a:r>
            <a:r>
              <a:rPr lang="en-US" dirty="0"/>
              <a:t> dan para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Di </a:t>
            </a:r>
            <a:r>
              <a:rPr lang="en-US" dirty="0" err="1"/>
              <a:t>dijatuhi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sebulan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pembunuhan</a:t>
            </a:r>
            <a:r>
              <a:rPr lang="en-US" dirty="0"/>
              <a:t> dan </a:t>
            </a:r>
            <a:r>
              <a:rPr lang="en-US" dirty="0" err="1"/>
              <a:t>dieksekusi</a:t>
            </a:r>
            <a:r>
              <a:rPr lang="en-US" dirty="0"/>
              <a:t> oleh </a:t>
            </a:r>
            <a:r>
              <a:rPr lang="en-US" dirty="0" err="1"/>
              <a:t>regu</a:t>
            </a:r>
            <a:r>
              <a:rPr lang="en-US" dirty="0"/>
              <a:t> </a:t>
            </a:r>
            <a:r>
              <a:rPr lang="en-US" dirty="0" err="1"/>
              <a:t>tembak</a:t>
            </a:r>
            <a:r>
              <a:rPr lang="en-US" dirty="0"/>
              <a:t> pada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Juni</a:t>
            </a:r>
            <a:r>
              <a:rPr lang="en-US" dirty="0"/>
              <a:t> di </a:t>
            </a:r>
            <a:r>
              <a:rPr lang="en-US" dirty="0" err="1"/>
              <a:t>tahun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18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, pada </a:t>
            </a:r>
            <a:r>
              <a:rPr lang="en-US" dirty="0" err="1"/>
              <a:t>tahun</a:t>
            </a:r>
            <a:r>
              <a:rPr lang="en-US" dirty="0"/>
              <a:t> 2005, Zhao </a:t>
            </a:r>
            <a:r>
              <a:rPr lang="en-US" dirty="0" err="1"/>
              <a:t>Zhihong</a:t>
            </a:r>
            <a:r>
              <a:rPr lang="en-US" dirty="0"/>
              <a:t> </a:t>
            </a:r>
            <a:r>
              <a:rPr lang="en-US" dirty="0" err="1"/>
              <a:t>mengaku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10 orang </a:t>
            </a:r>
            <a:r>
              <a:rPr lang="en-US" dirty="0" err="1"/>
              <a:t>termasuk</a:t>
            </a:r>
            <a:r>
              <a:rPr lang="en-US" dirty="0"/>
              <a:t> korban </a:t>
            </a:r>
            <a:r>
              <a:rPr lang="en-US" dirty="0" err="1"/>
              <a:t>bermarga</a:t>
            </a:r>
            <a:r>
              <a:rPr lang="en-US" dirty="0"/>
              <a:t> Yang,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The Petition of my Death.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Huugjilt</a:t>
            </a:r>
            <a:r>
              <a:rPr lang="en-US" dirty="0"/>
              <a:t> </a:t>
            </a:r>
            <a:r>
              <a:rPr lang="en-US" dirty="0" err="1"/>
              <a:t>dibebaskan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tuduhan</a:t>
            </a:r>
            <a:r>
              <a:rPr lang="en-US" dirty="0"/>
              <a:t>.</a:t>
            </a:r>
            <a:endParaRPr lang="id-ID" dirty="0"/>
          </a:p>
          <a:p>
            <a:pPr marL="127000" indent="0" algn="l">
              <a:buNone/>
            </a:pPr>
            <a:endParaRPr dirty="0"/>
          </a:p>
        </p:txBody>
      </p:sp>
      <p:grpSp>
        <p:nvGrpSpPr>
          <p:cNvPr id="867" name="Google Shape;867;p36"/>
          <p:cNvGrpSpPr/>
          <p:nvPr/>
        </p:nvGrpSpPr>
        <p:grpSpPr>
          <a:xfrm>
            <a:off x="620566" y="2294382"/>
            <a:ext cx="537347" cy="2971686"/>
            <a:chOff x="5379800" y="2555600"/>
            <a:chExt cx="236425" cy="1307500"/>
          </a:xfrm>
        </p:grpSpPr>
        <p:sp>
          <p:nvSpPr>
            <p:cNvPr id="868" name="Google Shape;868;p36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76" name="Google Shape;876;p36"/>
          <p:cNvGrpSpPr/>
          <p:nvPr/>
        </p:nvGrpSpPr>
        <p:grpSpPr>
          <a:xfrm>
            <a:off x="61684" y="2118183"/>
            <a:ext cx="590417" cy="3183909"/>
            <a:chOff x="5133900" y="2478075"/>
            <a:chExt cx="259775" cy="1400875"/>
          </a:xfrm>
        </p:grpSpPr>
        <p:sp>
          <p:nvSpPr>
            <p:cNvPr id="877" name="Google Shape;877;p36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3" name="Google Shape;893;p37"/>
          <p:cNvGrpSpPr/>
          <p:nvPr/>
        </p:nvGrpSpPr>
        <p:grpSpPr>
          <a:xfrm rot="5400000">
            <a:off x="5512190" y="3587625"/>
            <a:ext cx="1161195" cy="734388"/>
            <a:chOff x="5161625" y="732525"/>
            <a:chExt cx="456050" cy="288425"/>
          </a:xfrm>
        </p:grpSpPr>
        <p:sp>
          <p:nvSpPr>
            <p:cNvPr id="894" name="Google Shape;894;p37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5" name="Google Shape;895;p37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6" name="Google Shape;896;p37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7" name="Google Shape;897;p37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8" name="Google Shape;898;p37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9" name="Google Shape;899;p37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0" name="Google Shape;900;p37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1" name="Google Shape;901;p37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2" name="Google Shape;902;p37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" name="Kotak Teks 3"/>
          <p:cNvSpPr txBox="1"/>
          <p:nvPr/>
        </p:nvSpPr>
        <p:spPr>
          <a:xfrm>
            <a:off x="1740023" y="1134097"/>
            <a:ext cx="50780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disosiatif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mementingkan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gologan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dan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Huugjilt</a:t>
            </a:r>
            <a:r>
              <a:rPr lang="en-US" dirty="0"/>
              <a:t>.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etnosentrisme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Tiongkok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pihaknya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Huugjilt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sepantasnya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dicap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criminal,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dijatuhi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bersimpangan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Google Shape;923;p39"/>
          <p:cNvSpPr txBox="1">
            <a:spLocks noGrp="1"/>
          </p:cNvSpPr>
          <p:nvPr>
            <p:ph type="title"/>
          </p:nvPr>
        </p:nvSpPr>
        <p:spPr>
          <a:xfrm>
            <a:off x="1088200" y="1290867"/>
            <a:ext cx="4291668" cy="21891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ANY QUESTIONS?</a:t>
            </a:r>
            <a:endParaRPr sz="6000" dirty="0"/>
          </a:p>
        </p:txBody>
      </p:sp>
      <p:grpSp>
        <p:nvGrpSpPr>
          <p:cNvPr id="926" name="Google Shape;926;p39"/>
          <p:cNvGrpSpPr/>
          <p:nvPr/>
        </p:nvGrpSpPr>
        <p:grpSpPr>
          <a:xfrm rot="8416454">
            <a:off x="6351473" y="496137"/>
            <a:ext cx="1161186" cy="734383"/>
            <a:chOff x="5161625" y="732525"/>
            <a:chExt cx="456050" cy="288425"/>
          </a:xfrm>
        </p:grpSpPr>
        <p:sp>
          <p:nvSpPr>
            <p:cNvPr id="927" name="Google Shape;927;p3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8" name="Google Shape;928;p3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9" name="Google Shape;929;p3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0" name="Google Shape;930;p3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1" name="Google Shape;931;p3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2" name="Google Shape;932;p3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3" name="Google Shape;933;p3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4" name="Google Shape;934;p3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5" name="Google Shape;935;p3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27"/>
          <p:cNvSpPr txBox="1">
            <a:spLocks noGrp="1"/>
          </p:cNvSpPr>
          <p:nvPr>
            <p:ph type="title"/>
          </p:nvPr>
        </p:nvSpPr>
        <p:spPr>
          <a:xfrm>
            <a:off x="713225" y="133166"/>
            <a:ext cx="7717500" cy="5948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dirty="0"/>
              <a:t>1. INTERAKSI SOSIAL</a:t>
            </a:r>
            <a:br>
              <a:rPr lang="id-ID" dirty="0"/>
            </a:br>
            <a:endParaRPr dirty="0"/>
          </a:p>
        </p:txBody>
      </p:sp>
      <p:sp>
        <p:nvSpPr>
          <p:cNvPr id="659" name="Google Shape;659;p27"/>
          <p:cNvSpPr txBox="1">
            <a:spLocks noGrp="1"/>
          </p:cNvSpPr>
          <p:nvPr>
            <p:ph type="body" idx="1"/>
          </p:nvPr>
        </p:nvSpPr>
        <p:spPr>
          <a:xfrm>
            <a:off x="713250" y="804983"/>
            <a:ext cx="7717500" cy="40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 algn="just">
              <a:buNone/>
            </a:pPr>
            <a:r>
              <a:rPr lang="en-US" b="1" dirty="0"/>
              <a:t>A. </a:t>
            </a:r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id-ID" dirty="0"/>
          </a:p>
          <a:p>
            <a:pPr marL="127000" indent="0" algn="just">
              <a:buNone/>
            </a:pPr>
            <a:r>
              <a:rPr lang="en-US" dirty="0"/>
              <a:t>	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meurut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dirty="0"/>
          </a:p>
          <a:p>
            <a:pPr marL="127000" lvl="0" indent="0" algn="just">
              <a:buNone/>
            </a:pPr>
            <a:endParaRPr lang="en-US" dirty="0"/>
          </a:p>
          <a:p>
            <a:pPr marL="127000" lvl="0" indent="0" algn="just">
              <a:buNone/>
            </a:pPr>
            <a:r>
              <a:rPr lang="en-US" dirty="0"/>
              <a:t>a.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hubungan-hubungan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dinamis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perorangan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perkelompok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perkelompok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 (Elly M </a:t>
            </a:r>
            <a:r>
              <a:rPr lang="en-US" dirty="0" err="1"/>
              <a:t>Setiadi</a:t>
            </a:r>
            <a:r>
              <a:rPr lang="en-US" dirty="0"/>
              <a:t> dan Usman </a:t>
            </a:r>
            <a:r>
              <a:rPr lang="en-US" dirty="0" err="1"/>
              <a:t>Kolip</a:t>
            </a:r>
            <a:r>
              <a:rPr lang="en-US" dirty="0"/>
              <a:t>, 2011).</a:t>
            </a:r>
            <a:endParaRPr lang="id-ID" dirty="0"/>
          </a:p>
          <a:p>
            <a:pPr marL="127000" lvl="0" indent="0" algn="just">
              <a:buNone/>
            </a:pPr>
            <a:endParaRPr lang="en-US" dirty="0"/>
          </a:p>
          <a:p>
            <a:pPr marL="127000" lv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timbal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dan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(</a:t>
            </a:r>
            <a:r>
              <a:rPr lang="en-US" dirty="0" err="1"/>
              <a:t>Soerjono</a:t>
            </a:r>
            <a:r>
              <a:rPr lang="en-US" dirty="0"/>
              <a:t> </a:t>
            </a:r>
            <a:r>
              <a:rPr lang="en-US" dirty="0" err="1"/>
              <a:t>Soekanto</a:t>
            </a:r>
            <a:r>
              <a:rPr lang="en-US" dirty="0"/>
              <a:t>, 2010).</a:t>
            </a:r>
            <a:endParaRPr lang="en-US" dirty="0"/>
          </a:p>
          <a:p>
            <a:pPr marL="127000" indent="0" algn="just">
              <a:buNone/>
            </a:pPr>
            <a:r>
              <a:rPr lang="en-US" dirty="0"/>
              <a:t>	</a:t>
            </a:r>
            <a:endParaRPr lang="en-US" dirty="0"/>
          </a:p>
          <a:p>
            <a:pPr marL="127000" indent="0" algn="just">
              <a:buNone/>
            </a:pPr>
            <a:r>
              <a:rPr lang="en-US" dirty="0"/>
              <a:t>	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lain,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  <a:endParaRPr lang="id-ID" dirty="0"/>
          </a:p>
          <a:p>
            <a:pPr marL="127000" lvl="0" indent="0">
              <a:buNone/>
            </a:pPr>
            <a:endParaRPr lang="id-ID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200" dirty="0"/>
          </a:p>
        </p:txBody>
      </p:sp>
      <p:cxnSp>
        <p:nvCxnSpPr>
          <p:cNvPr id="660" name="Google Shape;660;p27"/>
          <p:cNvCxnSpPr/>
          <p:nvPr/>
        </p:nvCxnSpPr>
        <p:spPr>
          <a:xfrm>
            <a:off x="2731050" y="766476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28"/>
          <p:cNvSpPr/>
          <p:nvPr/>
        </p:nvSpPr>
        <p:spPr>
          <a:xfrm>
            <a:off x="6593600" y="1811424"/>
            <a:ext cx="1696200" cy="125137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6" name="Google Shape;666;p28"/>
          <p:cNvSpPr/>
          <p:nvPr/>
        </p:nvSpPr>
        <p:spPr>
          <a:xfrm>
            <a:off x="3987125" y="1811425"/>
            <a:ext cx="1322049" cy="979212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7" name="Google Shape;667;p28"/>
          <p:cNvSpPr/>
          <p:nvPr/>
        </p:nvSpPr>
        <p:spPr>
          <a:xfrm>
            <a:off x="1380638" y="1811425"/>
            <a:ext cx="1322049" cy="979212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" name="Subjudul 8"/>
          <p:cNvSpPr>
            <a:spLocks noGrp="1"/>
          </p:cNvSpPr>
          <p:nvPr>
            <p:ph type="subTitle" idx="6"/>
          </p:nvPr>
        </p:nvSpPr>
        <p:spPr>
          <a:xfrm>
            <a:off x="390616" y="372862"/>
            <a:ext cx="8495931" cy="4563122"/>
          </a:xfrm>
        </p:spPr>
        <p:txBody>
          <a:bodyPr/>
          <a:lstStyle/>
          <a:p>
            <a:pPr marL="127000" lvl="0" indent="0" algn="just"/>
            <a:r>
              <a:rPr lang="en-US" b="1" dirty="0"/>
              <a:t>B. </a:t>
            </a:r>
            <a:r>
              <a:rPr lang="en-US" b="1" dirty="0" err="1"/>
              <a:t>Ciri-ciri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id-ID" dirty="0"/>
          </a:p>
          <a:p>
            <a:pPr marL="127000" indent="0" algn="just"/>
            <a:r>
              <a:rPr lang="en-US" dirty="0"/>
              <a:t>	</a:t>
            </a:r>
            <a:r>
              <a:rPr lang="en-US" dirty="0" err="1"/>
              <a:t>Ciri-ciri</a:t>
            </a:r>
            <a:r>
              <a:rPr lang="en-US" dirty="0"/>
              <a:t> proses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dirty="0"/>
          </a:p>
          <a:p>
            <a:pPr marL="127000" lvl="0" indent="0" algn="just"/>
            <a:r>
              <a:rPr lang="en-US" dirty="0"/>
              <a:t>a.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id-ID" dirty="0"/>
          </a:p>
          <a:p>
            <a:pPr marL="127000" lvl="0" indent="0" algn="just"/>
            <a:r>
              <a:rPr lang="en-US" dirty="0"/>
              <a:t>b.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timbal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pelaku</a:t>
            </a:r>
            <a:endParaRPr lang="id-ID" dirty="0"/>
          </a:p>
          <a:p>
            <a:pPr marL="127000" lvl="0" indent="0" algn="just"/>
            <a:r>
              <a:rPr lang="en-US" dirty="0"/>
              <a:t>c.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id-ID" dirty="0"/>
          </a:p>
          <a:p>
            <a:pPr marL="127000" lvl="0" indent="0" algn="just"/>
            <a:r>
              <a:rPr lang="en-US" dirty="0"/>
              <a:t>d.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endParaRPr lang="id-ID" dirty="0"/>
          </a:p>
          <a:p>
            <a:pPr algn="just"/>
            <a:endParaRPr lang="id-ID" dirty="0"/>
          </a:p>
          <a:p>
            <a:pPr marL="127000" lvl="0" indent="0" algn="just"/>
            <a:r>
              <a:rPr lang="en-US" b="1" dirty="0"/>
              <a:t>C. </a:t>
            </a:r>
            <a:r>
              <a:rPr lang="en-US" b="1" dirty="0" err="1"/>
              <a:t>Syarat</a:t>
            </a:r>
            <a:r>
              <a:rPr lang="en-US" b="1" dirty="0"/>
              <a:t> </a:t>
            </a:r>
            <a:r>
              <a:rPr lang="en-US" b="1" dirty="0" err="1"/>
              <a:t>Terjadinya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id-ID" dirty="0"/>
          </a:p>
          <a:p>
            <a:pPr marL="127000" indent="0" algn="just"/>
            <a:r>
              <a:rPr lang="en-US" dirty="0"/>
              <a:t>	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en-US" dirty="0"/>
          </a:p>
          <a:p>
            <a:pPr marL="127000" indent="0" algn="just"/>
            <a:r>
              <a:rPr lang="en-US" dirty="0"/>
              <a:t>a.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lain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sentuhan</a:t>
            </a:r>
            <a:r>
              <a:rPr lang="en-US" dirty="0"/>
              <a:t>, </a:t>
            </a:r>
            <a:r>
              <a:rPr lang="en-US" dirty="0" err="1"/>
              <a:t>percakapan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bertatapan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dan </a:t>
            </a:r>
            <a:r>
              <a:rPr lang="en-US" dirty="0" err="1"/>
              <a:t>reaksi</a:t>
            </a:r>
            <a:r>
              <a:rPr lang="en-US" dirty="0"/>
              <a:t>.</a:t>
            </a:r>
            <a:endParaRPr lang="id-ID" dirty="0"/>
          </a:p>
          <a:p>
            <a:pPr marL="127000" lvl="0" indent="0" algn="just"/>
            <a:endParaRPr lang="en-US" dirty="0"/>
          </a:p>
          <a:p>
            <a:pPr marL="127000" lvl="0" indent="0" algn="just"/>
            <a:r>
              <a:rPr lang="en-US" dirty="0"/>
              <a:t>b.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media agar orang </a:t>
            </a:r>
            <a:r>
              <a:rPr lang="en-US" dirty="0" err="1"/>
              <a:t>lai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balasan</a:t>
            </a:r>
            <a:r>
              <a:rPr lang="en-US" dirty="0"/>
              <a:t>.</a:t>
            </a:r>
            <a:endParaRPr lang="id-ID" dirty="0"/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>
            <a:off x="3623475" y="1113699"/>
            <a:ext cx="2171346" cy="1608267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" name="Subjudul 6"/>
          <p:cNvSpPr>
            <a:spLocks noGrp="1"/>
          </p:cNvSpPr>
          <p:nvPr>
            <p:ph type="subTitle" idx="1"/>
          </p:nvPr>
        </p:nvSpPr>
        <p:spPr>
          <a:xfrm>
            <a:off x="612558" y="168676"/>
            <a:ext cx="7830106" cy="4820574"/>
          </a:xfrm>
        </p:spPr>
        <p:txBody>
          <a:bodyPr/>
          <a:lstStyle/>
          <a:p>
            <a:pPr marL="127000" lvl="0" indent="0" algn="just"/>
            <a:r>
              <a:rPr lang="en-US" b="1" dirty="0"/>
              <a:t>D. </a:t>
            </a:r>
            <a:r>
              <a:rPr lang="en-US" b="1" dirty="0" err="1"/>
              <a:t>Bentuk-Bentuk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id-ID" dirty="0"/>
          </a:p>
          <a:p>
            <a:pPr marL="127000" indent="0" algn="just"/>
            <a:r>
              <a:rPr lang="en-US" dirty="0"/>
              <a:t>	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asosiatif</a:t>
            </a:r>
            <a:r>
              <a:rPr lang="en-US" dirty="0"/>
              <a:t> dan </a:t>
            </a:r>
            <a:r>
              <a:rPr lang="en-US" dirty="0" err="1"/>
              <a:t>disosiatif</a:t>
            </a:r>
            <a:r>
              <a:rPr lang="en-US" dirty="0"/>
              <a:t>,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masing-masing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  <a:endParaRPr lang="en-US" dirty="0"/>
          </a:p>
          <a:p>
            <a:pPr marL="127000" indent="0" algn="just"/>
            <a:endParaRPr lang="id-ID" dirty="0"/>
          </a:p>
          <a:p>
            <a:pPr marL="127000" lvl="0" indent="0" algn="just"/>
            <a:r>
              <a:rPr lang="en-US" u="sng" dirty="0"/>
              <a:t>a). </a:t>
            </a:r>
            <a:r>
              <a:rPr lang="en-US" u="sng" dirty="0" err="1"/>
              <a:t>Asosiatif</a:t>
            </a:r>
            <a:endParaRPr lang="id-ID" u="sng" dirty="0"/>
          </a:p>
          <a:p>
            <a:pPr marL="127000" lvl="0" indent="0" algn="just"/>
            <a:r>
              <a:rPr lang="en-US" dirty="0"/>
              <a:t>	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asosiatif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penyatuan</a:t>
            </a:r>
            <a:r>
              <a:rPr lang="en-US" dirty="0"/>
              <a:t>.  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  <a:endParaRPr lang="id-ID" dirty="0"/>
          </a:p>
          <a:p>
            <a:pPr marL="127000" lvl="0" indent="0" algn="just"/>
            <a:r>
              <a:rPr lang="en-US" dirty="0"/>
              <a:t>    1.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(Cooperation)</a:t>
            </a:r>
            <a:endParaRPr lang="id-ID" dirty="0"/>
          </a:p>
          <a:p>
            <a:pPr marL="127000" indent="0" algn="just"/>
            <a:r>
              <a:rPr lang="en-US" dirty="0"/>
              <a:t>	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masing-masing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demi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endParaRPr lang="en-US" dirty="0"/>
          </a:p>
          <a:p>
            <a:pPr marL="127000" lvl="0" indent="0" algn="just"/>
            <a:r>
              <a:rPr lang="en-US" dirty="0"/>
              <a:t>    2. </a:t>
            </a:r>
            <a:r>
              <a:rPr lang="en-US" dirty="0" err="1"/>
              <a:t>Akomodasi</a:t>
            </a:r>
            <a:endParaRPr lang="id-ID" dirty="0"/>
          </a:p>
          <a:p>
            <a:pPr marL="127000" indent="0" algn="just"/>
            <a:r>
              <a:rPr lang="en-US" dirty="0"/>
              <a:t>	</a:t>
            </a:r>
            <a:r>
              <a:rPr lang="en-US" dirty="0" err="1"/>
              <a:t>Akomodasi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, </a:t>
            </a:r>
            <a:r>
              <a:rPr lang="en-US" dirty="0" err="1"/>
              <a:t>mencegah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 dan </a:t>
            </a:r>
            <a:r>
              <a:rPr lang="en-US" dirty="0" err="1"/>
              <a:t>kekacauan</a:t>
            </a:r>
            <a:r>
              <a:rPr lang="en-US" dirty="0"/>
              <a:t>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arti </a:t>
            </a:r>
            <a:r>
              <a:rPr lang="en-US" dirty="0" err="1"/>
              <a:t>sempit</a:t>
            </a:r>
            <a:r>
              <a:rPr lang="en-US" dirty="0"/>
              <a:t>, </a:t>
            </a:r>
            <a:r>
              <a:rPr lang="en-US" dirty="0" err="1"/>
              <a:t>akomodasi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  <a:endParaRPr lang="id-ID" dirty="0"/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30"/>
          <p:cNvSpPr txBox="1">
            <a:spLocks noGrp="1"/>
          </p:cNvSpPr>
          <p:nvPr>
            <p:ph type="body" idx="1"/>
          </p:nvPr>
        </p:nvSpPr>
        <p:spPr>
          <a:xfrm>
            <a:off x="813344" y="719091"/>
            <a:ext cx="7842384" cy="38795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 algn="just">
              <a:buNone/>
            </a:pPr>
            <a:r>
              <a:rPr lang="en-US" dirty="0"/>
              <a:t>    3. </a:t>
            </a:r>
            <a:r>
              <a:rPr lang="en-US" dirty="0" err="1"/>
              <a:t>Asimilasi</a:t>
            </a:r>
            <a:endParaRPr lang="id-ID" dirty="0"/>
          </a:p>
          <a:p>
            <a:pPr marL="127000" indent="0" algn="just">
              <a:buNone/>
            </a:pPr>
            <a:r>
              <a:rPr lang="en-US" dirty="0"/>
              <a:t>	</a:t>
            </a:r>
            <a:r>
              <a:rPr lang="en-US" dirty="0" err="1"/>
              <a:t>Asimilasi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golongan-golongan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intensif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, dan </a:t>
            </a:r>
            <a:r>
              <a:rPr lang="en-US" dirty="0" err="1"/>
              <a:t>unsur-unsurnya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arti </a:t>
            </a:r>
            <a:r>
              <a:rPr lang="en-US" dirty="0" err="1"/>
              <a:t>sempit</a:t>
            </a:r>
            <a:r>
              <a:rPr lang="en-US" dirty="0"/>
              <a:t>, </a:t>
            </a:r>
            <a:r>
              <a:rPr lang="en-US" dirty="0" err="1"/>
              <a:t>asimilasi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yang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Asimilasi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toleransi</a:t>
            </a:r>
            <a:r>
              <a:rPr lang="en-US" dirty="0"/>
              <a:t>, </a:t>
            </a:r>
            <a:r>
              <a:rPr lang="en-US" dirty="0" err="1"/>
              <a:t>kesempatan-kesempatan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dibidang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orang </a:t>
            </a:r>
            <a:r>
              <a:rPr lang="en-US" dirty="0" err="1"/>
              <a:t>asing</a:t>
            </a:r>
            <a:r>
              <a:rPr lang="en-US" dirty="0"/>
              <a:t> dan </a:t>
            </a:r>
            <a:r>
              <a:rPr lang="en-US" dirty="0" err="1"/>
              <a:t>kebudayaannya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, per-</a:t>
            </a:r>
            <a:r>
              <a:rPr lang="en-US" dirty="0" err="1"/>
              <a:t>kawinan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(amalgamation) dan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musuh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(</a:t>
            </a:r>
            <a:r>
              <a:rPr lang="en-US" dirty="0" err="1"/>
              <a:t>Soekanto</a:t>
            </a:r>
            <a:r>
              <a:rPr lang="en-US" dirty="0"/>
              <a:t>, 2010). </a:t>
            </a:r>
            <a:endParaRPr lang="id-ID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sp>
        <p:nvSpPr>
          <p:cNvPr id="704" name="Google Shape;704;p30"/>
          <p:cNvSpPr/>
          <p:nvPr/>
        </p:nvSpPr>
        <p:spPr>
          <a:xfrm rot="6641666">
            <a:off x="-160039" y="2383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31"/>
          <p:cNvSpPr txBox="1">
            <a:spLocks noGrp="1"/>
          </p:cNvSpPr>
          <p:nvPr>
            <p:ph type="body" idx="1"/>
          </p:nvPr>
        </p:nvSpPr>
        <p:spPr>
          <a:xfrm>
            <a:off x="1180832" y="568171"/>
            <a:ext cx="7403874" cy="43472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 algn="just">
              <a:buNone/>
            </a:pPr>
            <a:r>
              <a:rPr lang="en-US" dirty="0"/>
              <a:t>    4. </a:t>
            </a:r>
            <a:r>
              <a:rPr lang="en-US" dirty="0" err="1"/>
              <a:t>Akulturasi</a:t>
            </a:r>
            <a:endParaRPr lang="id-ID" dirty="0"/>
          </a:p>
          <a:p>
            <a:pPr marL="127000" indent="0" algn="just">
              <a:buNone/>
            </a:pPr>
            <a:r>
              <a:rPr lang="en-US" dirty="0"/>
              <a:t>	Proses  </a:t>
            </a:r>
            <a:r>
              <a:rPr lang="en-US" dirty="0" err="1"/>
              <a:t>sosial</a:t>
            </a:r>
            <a:r>
              <a:rPr lang="en-US" dirty="0"/>
              <a:t>  yang  </a:t>
            </a:r>
            <a:r>
              <a:rPr lang="en-US" dirty="0" err="1"/>
              <a:t>timbul</a:t>
            </a:r>
            <a:r>
              <a:rPr lang="en-US" dirty="0"/>
              <a:t>,  </a:t>
            </a:r>
            <a:r>
              <a:rPr lang="en-US" dirty="0" err="1"/>
              <a:t>apabila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 </a:t>
            </a:r>
            <a:r>
              <a:rPr lang="en-US" dirty="0" err="1"/>
              <a:t>kelompok</a:t>
            </a:r>
            <a:r>
              <a:rPr lang="en-US" dirty="0"/>
              <a:t>  </a:t>
            </a:r>
            <a:r>
              <a:rPr lang="en-US" dirty="0" err="1"/>
              <a:t>masyarakat</a:t>
            </a:r>
            <a:r>
              <a:rPr lang="en-US" dirty="0"/>
              <a:t> 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 </a:t>
            </a:r>
            <a:r>
              <a:rPr lang="en-US" dirty="0" err="1"/>
              <a:t>kebudayaan</a:t>
            </a:r>
            <a:r>
              <a:rPr lang="en-US" dirty="0"/>
              <a:t>  </a:t>
            </a:r>
            <a:r>
              <a:rPr lang="en-US" dirty="0" err="1"/>
              <a:t>tertentu</a:t>
            </a:r>
            <a:r>
              <a:rPr lang="en-US" dirty="0"/>
              <a:t>  </a:t>
            </a:r>
            <a:r>
              <a:rPr lang="en-US" dirty="0" err="1"/>
              <a:t>dihadapkan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unsur-unsur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 </a:t>
            </a:r>
            <a:r>
              <a:rPr lang="en-US" dirty="0" err="1"/>
              <a:t>kebudayaan</a:t>
            </a:r>
            <a:r>
              <a:rPr lang="en-US" dirty="0"/>
              <a:t>  </a:t>
            </a:r>
            <a:r>
              <a:rPr lang="en-US" dirty="0" err="1"/>
              <a:t>asing</a:t>
            </a:r>
            <a:r>
              <a:rPr lang="en-US" dirty="0"/>
              <a:t>  </a:t>
            </a:r>
            <a:r>
              <a:rPr lang="en-US" dirty="0" err="1"/>
              <a:t>sedemikian</a:t>
            </a:r>
            <a:r>
              <a:rPr lang="en-US" dirty="0"/>
              <a:t>  </a:t>
            </a:r>
            <a:r>
              <a:rPr lang="en-US" dirty="0" err="1"/>
              <a:t>rupa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 </a:t>
            </a:r>
            <a:r>
              <a:rPr lang="en-US" dirty="0" err="1"/>
              <a:t>lambat</a:t>
            </a:r>
            <a:r>
              <a:rPr lang="en-US" dirty="0"/>
              <a:t>  </a:t>
            </a:r>
            <a:r>
              <a:rPr lang="en-US" dirty="0" err="1"/>
              <a:t>laun</a:t>
            </a:r>
            <a:r>
              <a:rPr lang="en-US" dirty="0"/>
              <a:t>  </a:t>
            </a:r>
            <a:r>
              <a:rPr lang="en-US" dirty="0" err="1"/>
              <a:t>unsur-unsur</a:t>
            </a:r>
            <a:r>
              <a:rPr lang="en-US" dirty="0"/>
              <a:t>  </a:t>
            </a:r>
            <a:r>
              <a:rPr lang="en-US" dirty="0" err="1"/>
              <a:t>kebudayaan</a:t>
            </a:r>
            <a:r>
              <a:rPr lang="en-US" dirty="0"/>
              <a:t>  </a:t>
            </a:r>
            <a:r>
              <a:rPr lang="en-US" dirty="0" err="1"/>
              <a:t>asing</a:t>
            </a:r>
            <a:r>
              <a:rPr lang="en-US" dirty="0"/>
              <a:t>  </a:t>
            </a:r>
            <a:r>
              <a:rPr lang="en-US" dirty="0" err="1"/>
              <a:t>itu</a:t>
            </a:r>
            <a:r>
              <a:rPr lang="en-US" dirty="0"/>
              <a:t>  </a:t>
            </a:r>
            <a:r>
              <a:rPr lang="en-US" dirty="0" err="1"/>
              <a:t>diterima</a:t>
            </a:r>
            <a:r>
              <a:rPr lang="en-US" dirty="0"/>
              <a:t>  dan  </a:t>
            </a:r>
            <a:r>
              <a:rPr lang="en-US" dirty="0" err="1"/>
              <a:t>diolah</a:t>
            </a:r>
            <a:r>
              <a:rPr lang="en-US" dirty="0"/>
              <a:t> 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 </a:t>
            </a:r>
            <a:r>
              <a:rPr lang="en-US" dirty="0" err="1"/>
              <a:t>menyebabkan</a:t>
            </a:r>
            <a:r>
              <a:rPr lang="en-US" dirty="0"/>
              <a:t>  </a:t>
            </a:r>
            <a:r>
              <a:rPr lang="en-US" dirty="0" err="1"/>
              <a:t>hilangnya</a:t>
            </a:r>
            <a:r>
              <a:rPr lang="en-US" dirty="0"/>
              <a:t>  </a:t>
            </a:r>
            <a:r>
              <a:rPr lang="en-US" dirty="0" err="1"/>
              <a:t>kepribadian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kebudayaan</a:t>
            </a:r>
            <a:r>
              <a:rPr lang="en-US" dirty="0"/>
              <a:t> 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  <a:endParaRPr lang="en-US" dirty="0"/>
          </a:p>
          <a:p>
            <a:pPr marL="127000" lvl="0" indent="0" algn="just">
              <a:buNone/>
            </a:pPr>
            <a:endParaRPr lang="en-US" dirty="0"/>
          </a:p>
          <a:p>
            <a:pPr marL="127000" lvl="0" indent="0" algn="just">
              <a:buNone/>
            </a:pPr>
            <a:r>
              <a:rPr lang="en-US" u="sng" dirty="0"/>
              <a:t>b). </a:t>
            </a:r>
            <a:r>
              <a:rPr lang="en-US" u="sng" dirty="0" err="1"/>
              <a:t>Disosiatif</a:t>
            </a:r>
            <a:endParaRPr lang="id-ID" u="sng" dirty="0"/>
          </a:p>
          <a:p>
            <a:pPr marL="127000" indent="0" algn="just">
              <a:buNone/>
            </a:pPr>
            <a:r>
              <a:rPr lang="en-US" dirty="0"/>
              <a:t>	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disosiatif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pada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pertentangan</a:t>
            </a:r>
            <a:r>
              <a:rPr lang="en-US" dirty="0"/>
              <a:t>, dan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:</a:t>
            </a:r>
            <a:endParaRPr lang="id-ID" dirty="0"/>
          </a:p>
          <a:p>
            <a:pPr marL="127000" lvl="0" indent="0" algn="just">
              <a:buNone/>
            </a:pPr>
            <a:r>
              <a:rPr lang="en-US" dirty="0"/>
              <a:t>   1. </a:t>
            </a:r>
            <a:r>
              <a:rPr lang="en-US" dirty="0" err="1"/>
              <a:t>Persaingan</a:t>
            </a:r>
            <a:r>
              <a:rPr lang="en-US" dirty="0"/>
              <a:t>/</a:t>
            </a:r>
            <a:r>
              <a:rPr lang="en-US" dirty="0" err="1"/>
              <a:t>Kompetisi</a:t>
            </a:r>
            <a:endParaRPr lang="id-ID" dirty="0"/>
          </a:p>
          <a:p>
            <a:pPr marL="127000" indent="0" algn="just">
              <a:buNone/>
            </a:pPr>
            <a:r>
              <a:rPr lang="en-US" dirty="0"/>
              <a:t>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agar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kemenangan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meimbulkan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benturan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di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lawannya</a:t>
            </a:r>
            <a:r>
              <a:rPr lang="en-US" dirty="0"/>
              <a:t>.</a:t>
            </a:r>
            <a:endParaRPr lang="id-ID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6" name="Google Shape;726;p31"/>
          <p:cNvSpPr/>
          <p:nvPr/>
        </p:nvSpPr>
        <p:spPr>
          <a:xfrm>
            <a:off x="0" y="251887"/>
            <a:ext cx="410410" cy="52047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32"/>
          <p:cNvSpPr txBox="1">
            <a:spLocks noGrp="1"/>
          </p:cNvSpPr>
          <p:nvPr>
            <p:ph type="subTitle" idx="4"/>
          </p:nvPr>
        </p:nvSpPr>
        <p:spPr>
          <a:xfrm>
            <a:off x="124288" y="363983"/>
            <a:ext cx="8025414" cy="41547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dirty="0"/>
              <a:t>  	   2. </a:t>
            </a:r>
            <a:r>
              <a:rPr lang="en-US" dirty="0" err="1"/>
              <a:t>Kontravensi</a:t>
            </a:r>
            <a:endParaRPr lang="id-ID" dirty="0"/>
          </a:p>
          <a:p>
            <a:pPr lvl="0" algn="just"/>
            <a:r>
              <a:rPr lang="en-US" dirty="0"/>
              <a:t>	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proses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dan </a:t>
            </a:r>
            <a:r>
              <a:rPr lang="en-US" dirty="0" err="1"/>
              <a:t>pertentangan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.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kontravensi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tersembunyi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terang-terangan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menghalangi</a:t>
            </a:r>
            <a:r>
              <a:rPr lang="en-US" dirty="0"/>
              <a:t>, </a:t>
            </a:r>
            <a:r>
              <a:rPr lang="en-US" dirty="0" err="1"/>
              <a:t>menghasut</a:t>
            </a:r>
            <a:r>
              <a:rPr lang="en-US" dirty="0"/>
              <a:t>, </a:t>
            </a:r>
            <a:r>
              <a:rPr lang="en-US" dirty="0" err="1"/>
              <a:t>memfitnah</a:t>
            </a:r>
            <a:r>
              <a:rPr lang="en-US" dirty="0"/>
              <a:t>, </a:t>
            </a:r>
            <a:r>
              <a:rPr lang="en-US" dirty="0" err="1"/>
              <a:t>berkhianat</a:t>
            </a:r>
            <a:r>
              <a:rPr lang="en-US" dirty="0"/>
              <a:t>, </a:t>
            </a:r>
            <a:r>
              <a:rPr lang="en-US" dirty="0" err="1"/>
              <a:t>provokasi</a:t>
            </a:r>
            <a:r>
              <a:rPr lang="en-US" dirty="0"/>
              <a:t>, dan </a:t>
            </a:r>
            <a:r>
              <a:rPr lang="en-US" dirty="0" err="1"/>
              <a:t>intimidasi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kebencian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pertentangan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.</a:t>
            </a:r>
            <a:endParaRPr lang="en-US" dirty="0"/>
          </a:p>
          <a:p>
            <a:pPr lvl="0" algn="just"/>
            <a:endParaRPr lang="id-ID" dirty="0"/>
          </a:p>
          <a:p>
            <a:pPr lvl="0" algn="just"/>
            <a:r>
              <a:rPr lang="en-US" dirty="0"/>
              <a:t> 	   3. </a:t>
            </a:r>
            <a:r>
              <a:rPr lang="en-US" dirty="0" err="1"/>
              <a:t>Konflik</a:t>
            </a:r>
            <a:endParaRPr lang="id-ID" dirty="0"/>
          </a:p>
          <a:p>
            <a:pPr algn="just"/>
            <a:r>
              <a:rPr lang="en-US" dirty="0"/>
              <a:t>		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dan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gap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jurang</a:t>
            </a:r>
            <a:r>
              <a:rPr lang="en-US" dirty="0"/>
              <a:t> </a:t>
            </a:r>
            <a:r>
              <a:rPr lang="en-US" dirty="0" err="1"/>
              <a:t>pemisah</a:t>
            </a:r>
            <a:r>
              <a:rPr lang="en-US" dirty="0"/>
              <a:t> yang </a:t>
            </a:r>
            <a:r>
              <a:rPr lang="en-US" dirty="0" err="1"/>
              <a:t>mengganjal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bertikai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33"/>
          <p:cNvSpPr txBox="1">
            <a:spLocks noGrp="1"/>
          </p:cNvSpPr>
          <p:nvPr>
            <p:ph type="subTitle" idx="1"/>
          </p:nvPr>
        </p:nvSpPr>
        <p:spPr>
          <a:xfrm>
            <a:off x="257452" y="648070"/>
            <a:ext cx="8424909" cy="38972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b="1" dirty="0"/>
              <a:t>E. </a:t>
            </a:r>
            <a:r>
              <a:rPr lang="en-US" b="1" dirty="0" err="1"/>
              <a:t>Masalah-Masalah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Memicu</a:t>
            </a:r>
            <a:r>
              <a:rPr lang="en-US" b="1" dirty="0"/>
              <a:t> </a:t>
            </a:r>
            <a:r>
              <a:rPr lang="en-US" b="1" dirty="0" err="1"/>
              <a:t>Konflik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id-ID" b="1" dirty="0"/>
          </a:p>
          <a:p>
            <a:pPr lvl="0" algn="just"/>
            <a:endParaRPr lang="en-US" dirty="0"/>
          </a:p>
          <a:p>
            <a:pPr lvl="0" algn="just"/>
            <a:r>
              <a:rPr lang="en-US" dirty="0"/>
              <a:t>   a). </a:t>
            </a:r>
            <a:r>
              <a:rPr lang="en-US" dirty="0" err="1"/>
              <a:t>Etnosentrisme</a:t>
            </a:r>
            <a:endParaRPr lang="id-ID" dirty="0"/>
          </a:p>
          <a:p>
            <a:pPr algn="just"/>
            <a:r>
              <a:rPr lang="en-US" dirty="0"/>
              <a:t>		</a:t>
            </a:r>
            <a:r>
              <a:rPr lang="en-US" dirty="0" err="1"/>
              <a:t>Etnosentrisme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formal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 </a:t>
            </a:r>
            <a:r>
              <a:rPr lang="en-US" dirty="0" err="1"/>
              <a:t>sendiri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pusat</a:t>
            </a:r>
            <a:r>
              <a:rPr lang="en-US" dirty="0"/>
              <a:t>  </a:t>
            </a:r>
            <a:r>
              <a:rPr lang="en-US" dirty="0" err="1"/>
              <a:t>segalanya</a:t>
            </a:r>
            <a:r>
              <a:rPr lang="en-US" dirty="0"/>
              <a:t>  dan  </a:t>
            </a:r>
            <a:r>
              <a:rPr lang="en-US" dirty="0" err="1"/>
              <a:t>kelompok</a:t>
            </a:r>
            <a:r>
              <a:rPr lang="en-US" dirty="0"/>
              <a:t>  lain 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dan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  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Etnosentrisme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presepsi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oleh masing-masing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membanggakan</a:t>
            </a:r>
            <a:r>
              <a:rPr lang="en-US" dirty="0"/>
              <a:t> </a:t>
            </a:r>
            <a:r>
              <a:rPr lang="en-US" dirty="0" err="1"/>
              <a:t>budayanya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dan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lain.</a:t>
            </a:r>
            <a:endParaRPr lang="id-ID" dirty="0"/>
          </a:p>
          <a:p>
            <a:pPr algn="just"/>
            <a:r>
              <a:rPr lang="en-US" dirty="0"/>
              <a:t>		Orang-orang yang </a:t>
            </a:r>
            <a:r>
              <a:rPr lang="en-US" dirty="0" err="1"/>
              <a:t>berkepribadian</a:t>
            </a:r>
            <a:r>
              <a:rPr lang="en-US" dirty="0"/>
              <a:t> </a:t>
            </a:r>
            <a:r>
              <a:rPr lang="en-US" dirty="0" err="1"/>
              <a:t>etnosentris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terprofokasi</a:t>
            </a:r>
            <a:r>
              <a:rPr lang="en-US" dirty="0"/>
              <a:t>.</a:t>
            </a:r>
            <a:endParaRPr lang="id-ID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34"/>
          <p:cNvSpPr txBox="1">
            <a:spLocks noGrp="1"/>
          </p:cNvSpPr>
          <p:nvPr>
            <p:ph type="subTitle" idx="6"/>
          </p:nvPr>
        </p:nvSpPr>
        <p:spPr>
          <a:xfrm>
            <a:off x="266331" y="552941"/>
            <a:ext cx="7723572" cy="41417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dirty="0"/>
              <a:t>         b). Misunderstanding of culture values</a:t>
            </a:r>
            <a:endParaRPr lang="id-ID" dirty="0"/>
          </a:p>
          <a:p>
            <a:pPr algn="just"/>
            <a:r>
              <a:rPr lang="en-US" dirty="0"/>
              <a:t>		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dan </a:t>
            </a:r>
            <a:r>
              <a:rPr lang="en-US" dirty="0" err="1"/>
              <a:t>bangsa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dan </a:t>
            </a:r>
            <a:r>
              <a:rPr lang="en-US" dirty="0" err="1"/>
              <a:t>perbedaan</a:t>
            </a:r>
            <a:r>
              <a:rPr lang="en-US" dirty="0"/>
              <a:t>.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egosentrisme</a:t>
            </a:r>
            <a:r>
              <a:rPr lang="en-US" dirty="0"/>
              <a:t> yang </a:t>
            </a:r>
            <a:r>
              <a:rPr lang="en-US" dirty="0" err="1"/>
              <a:t>berimplikasi</a:t>
            </a:r>
            <a:r>
              <a:rPr lang="en-US" dirty="0"/>
              <a:t> pada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klaim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sendir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memaksakan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budayanya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lain. </a:t>
            </a:r>
            <a:endParaRPr lang="id-ID" dirty="0"/>
          </a:p>
          <a:p>
            <a:pPr algn="just"/>
            <a:r>
              <a:rPr lang="en-US" dirty="0"/>
              <a:t>		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dipungkiri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 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plural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Perbedaan-perbedaan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misunderstanding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 lain.</a:t>
            </a:r>
            <a:endParaRPr lang="id-ID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1" name="Google Shape;821;p34"/>
          <p:cNvSpPr/>
          <p:nvPr/>
        </p:nvSpPr>
        <p:spPr>
          <a:xfrm rot="5400000">
            <a:off x="88510" y="198214"/>
            <a:ext cx="407573" cy="301880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4" name="Google Shape;824;p34"/>
          <p:cNvSpPr/>
          <p:nvPr/>
        </p:nvSpPr>
        <p:spPr>
          <a:xfrm rot="-5400000">
            <a:off x="7823021" y="2623225"/>
            <a:ext cx="1177150" cy="1074199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5" name="Google Shape;825;p34"/>
          <p:cNvSpPr/>
          <p:nvPr/>
        </p:nvSpPr>
        <p:spPr>
          <a:xfrm rot="10800000" flipH="1">
            <a:off x="7874494" y="3338002"/>
            <a:ext cx="1074200" cy="106532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o-Friendly Minitheme by Slidesgo">
  <a:themeElements>
    <a:clrScheme name="Simple Light">
      <a:dk1>
        <a:srgbClr val="000000"/>
      </a:dk1>
      <a:lt1>
        <a:srgbClr val="FFFFFF"/>
      </a:lt1>
      <a:dk2>
        <a:srgbClr val="57A3A3"/>
      </a:dk2>
      <a:lt2>
        <a:srgbClr val="ABDFD1"/>
      </a:lt2>
      <a:accent1>
        <a:srgbClr val="FFE8E6"/>
      </a:accent1>
      <a:accent2>
        <a:srgbClr val="FFCCA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8676</Words>
  <Application>WPS Presentation</Application>
  <PresentationFormat>Peragaan Layar (16:9)</PresentationFormat>
  <Paragraphs>98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Arial</vt:lpstr>
      <vt:lpstr>Caveat Brush</vt:lpstr>
      <vt:lpstr>Poppins</vt:lpstr>
      <vt:lpstr>Microsoft YaHei</vt:lpstr>
      <vt:lpstr>Arial Unicode MS</vt:lpstr>
      <vt:lpstr>Eco-Friendly Minitheme by Slidesgo</vt:lpstr>
      <vt:lpstr>INTERAKSI DALAM LINGKUNGAN SOSIAL DAN MASYARAKAT</vt:lpstr>
      <vt:lpstr>1. INTERAKSI SOSIAL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 PEMBAHASAN KASUS</vt:lpstr>
      <vt:lpstr>PowerPoint 演示文稿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Eco-Friendly Minitheme</dc:title>
  <dc:creator/>
  <cp:lastModifiedBy>user</cp:lastModifiedBy>
  <cp:revision>27</cp:revision>
  <dcterms:created xsi:type="dcterms:W3CDTF">2022-04-05T02:52:07Z</dcterms:created>
  <dcterms:modified xsi:type="dcterms:W3CDTF">2022-04-05T04:40:19Z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7753DB42B6B9429DBD7DA0663ACBD5FD</vt:lpwstr>
  </property>
  <property fmtid="{D5CDD505-2E9C-101B-9397-08002B2CF9AE}" pid="3" name="KSOProductBuildVer">
    <vt:lpwstr>1033-11.2.0.11042</vt:lpwstr>
  </property>
</Properties>
</file>